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ink/ink1.xml" ContentType="application/inkml+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9" r:id="rId1"/>
  </p:sldMasterIdLst>
  <p:notesMasterIdLst>
    <p:notesMasterId r:id="rId72"/>
  </p:notesMasterIdLst>
  <p:handoutMasterIdLst>
    <p:handoutMasterId r:id="rId73"/>
  </p:handoutMasterIdLst>
  <p:sldIdLst>
    <p:sldId id="256" r:id="rId2"/>
    <p:sldId id="257" r:id="rId3"/>
    <p:sldId id="259" r:id="rId4"/>
    <p:sldId id="260" r:id="rId5"/>
    <p:sldId id="261" r:id="rId6"/>
    <p:sldId id="262" r:id="rId7"/>
    <p:sldId id="264" r:id="rId8"/>
    <p:sldId id="266" r:id="rId9"/>
    <p:sldId id="267" r:id="rId10"/>
    <p:sldId id="269" r:id="rId11"/>
    <p:sldId id="270" r:id="rId12"/>
    <p:sldId id="271" r:id="rId13"/>
    <p:sldId id="272" r:id="rId14"/>
    <p:sldId id="273" r:id="rId15"/>
    <p:sldId id="274" r:id="rId16"/>
    <p:sldId id="337" r:id="rId17"/>
    <p:sldId id="276" r:id="rId18"/>
    <p:sldId id="277" r:id="rId19"/>
    <p:sldId id="278" r:id="rId20"/>
    <p:sldId id="280" r:id="rId21"/>
    <p:sldId id="281" r:id="rId22"/>
    <p:sldId id="282" r:id="rId23"/>
    <p:sldId id="283" r:id="rId24"/>
    <p:sldId id="284" r:id="rId25"/>
    <p:sldId id="286" r:id="rId26"/>
    <p:sldId id="287" r:id="rId27"/>
    <p:sldId id="288" r:id="rId28"/>
    <p:sldId id="289" r:id="rId29"/>
    <p:sldId id="290" r:id="rId30"/>
    <p:sldId id="291" r:id="rId31"/>
    <p:sldId id="292" r:id="rId32"/>
    <p:sldId id="293" r:id="rId33"/>
    <p:sldId id="294" r:id="rId34"/>
    <p:sldId id="334"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30" r:id="rId69"/>
    <p:sldId id="332" r:id="rId70"/>
    <p:sldId id="333" r:id="rId71"/>
  </p:sldIdLst>
  <p:sldSz cx="9144000" cy="6858000" type="screen4x3"/>
  <p:notesSz cx="6858000" cy="9144000"/>
  <p:defaultTextStyle>
    <a:defPPr>
      <a:defRPr lang="zh-CN"/>
    </a:defPPr>
    <a:lvl1pPr algn="ctr" rtl="0" fontAlgn="base">
      <a:spcBef>
        <a:spcPct val="0"/>
      </a:spcBef>
      <a:spcAft>
        <a:spcPct val="0"/>
      </a:spcAft>
      <a:defRPr kumimoji="1" b="1" kern="1200">
        <a:solidFill>
          <a:srgbClr val="CC3300"/>
        </a:solidFill>
        <a:latin typeface="Arial" charset="0"/>
        <a:ea typeface="楷体_GB2312" pitchFamily="49" charset="-122"/>
        <a:cs typeface="+mn-cs"/>
      </a:defRPr>
    </a:lvl1pPr>
    <a:lvl2pPr marL="457200" algn="ctr" rtl="0" fontAlgn="base">
      <a:spcBef>
        <a:spcPct val="0"/>
      </a:spcBef>
      <a:spcAft>
        <a:spcPct val="0"/>
      </a:spcAft>
      <a:defRPr kumimoji="1" b="1" kern="1200">
        <a:solidFill>
          <a:srgbClr val="CC3300"/>
        </a:solidFill>
        <a:latin typeface="Arial" charset="0"/>
        <a:ea typeface="楷体_GB2312" pitchFamily="49" charset="-122"/>
        <a:cs typeface="+mn-cs"/>
      </a:defRPr>
    </a:lvl2pPr>
    <a:lvl3pPr marL="914400" algn="ctr" rtl="0" fontAlgn="base">
      <a:spcBef>
        <a:spcPct val="0"/>
      </a:spcBef>
      <a:spcAft>
        <a:spcPct val="0"/>
      </a:spcAft>
      <a:defRPr kumimoji="1" b="1" kern="1200">
        <a:solidFill>
          <a:srgbClr val="CC3300"/>
        </a:solidFill>
        <a:latin typeface="Arial" charset="0"/>
        <a:ea typeface="楷体_GB2312" pitchFamily="49" charset="-122"/>
        <a:cs typeface="+mn-cs"/>
      </a:defRPr>
    </a:lvl3pPr>
    <a:lvl4pPr marL="1371600" algn="ctr" rtl="0" fontAlgn="base">
      <a:spcBef>
        <a:spcPct val="0"/>
      </a:spcBef>
      <a:spcAft>
        <a:spcPct val="0"/>
      </a:spcAft>
      <a:defRPr kumimoji="1" b="1" kern="1200">
        <a:solidFill>
          <a:srgbClr val="CC3300"/>
        </a:solidFill>
        <a:latin typeface="Arial" charset="0"/>
        <a:ea typeface="楷体_GB2312" pitchFamily="49" charset="-122"/>
        <a:cs typeface="+mn-cs"/>
      </a:defRPr>
    </a:lvl4pPr>
    <a:lvl5pPr marL="1828800" algn="ctr" rtl="0" fontAlgn="base">
      <a:spcBef>
        <a:spcPct val="0"/>
      </a:spcBef>
      <a:spcAft>
        <a:spcPct val="0"/>
      </a:spcAft>
      <a:defRPr kumimoji="1" b="1" kern="1200">
        <a:solidFill>
          <a:srgbClr val="CC3300"/>
        </a:solidFill>
        <a:latin typeface="Arial" charset="0"/>
        <a:ea typeface="楷体_GB2312" pitchFamily="49" charset="-122"/>
        <a:cs typeface="+mn-cs"/>
      </a:defRPr>
    </a:lvl5pPr>
    <a:lvl6pPr marL="2286000" algn="l" defTabSz="914400" rtl="0" eaLnBrk="1" latinLnBrk="0" hangingPunct="1">
      <a:defRPr kumimoji="1" b="1" kern="1200">
        <a:solidFill>
          <a:srgbClr val="CC3300"/>
        </a:solidFill>
        <a:latin typeface="Arial" charset="0"/>
        <a:ea typeface="楷体_GB2312" pitchFamily="49" charset="-122"/>
        <a:cs typeface="+mn-cs"/>
      </a:defRPr>
    </a:lvl6pPr>
    <a:lvl7pPr marL="2743200" algn="l" defTabSz="914400" rtl="0" eaLnBrk="1" latinLnBrk="0" hangingPunct="1">
      <a:defRPr kumimoji="1" b="1" kern="1200">
        <a:solidFill>
          <a:srgbClr val="CC3300"/>
        </a:solidFill>
        <a:latin typeface="Arial" charset="0"/>
        <a:ea typeface="楷体_GB2312" pitchFamily="49" charset="-122"/>
        <a:cs typeface="+mn-cs"/>
      </a:defRPr>
    </a:lvl7pPr>
    <a:lvl8pPr marL="3200400" algn="l" defTabSz="914400" rtl="0" eaLnBrk="1" latinLnBrk="0" hangingPunct="1">
      <a:defRPr kumimoji="1" b="1" kern="1200">
        <a:solidFill>
          <a:srgbClr val="CC3300"/>
        </a:solidFill>
        <a:latin typeface="Arial" charset="0"/>
        <a:ea typeface="楷体_GB2312" pitchFamily="49" charset="-122"/>
        <a:cs typeface="+mn-cs"/>
      </a:defRPr>
    </a:lvl8pPr>
    <a:lvl9pPr marL="3657600" algn="l" defTabSz="914400" rtl="0" eaLnBrk="1" latinLnBrk="0" hangingPunct="1">
      <a:defRPr kumimoji="1" b="1" kern="1200">
        <a:solidFill>
          <a:srgbClr val="CC3300"/>
        </a:solidFill>
        <a:latin typeface="Arial"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0000"/>
    <a:srgbClr val="339933"/>
    <a:srgbClr val="5AA2AE"/>
    <a:srgbClr val="318CCC"/>
    <a:srgbClr val="2975A9"/>
    <a:srgbClr val="0000FF"/>
    <a:srgbClr val="6699FF"/>
    <a:srgbClr val="993366"/>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56" autoAdjust="0"/>
    <p:restoredTop sz="84525" autoAdjust="0"/>
  </p:normalViewPr>
  <p:slideViewPr>
    <p:cSldViewPr>
      <p:cViewPr>
        <p:scale>
          <a:sx n="75" d="100"/>
          <a:sy n="75" d="100"/>
        </p:scale>
        <p:origin x="2760" y="570"/>
      </p:cViewPr>
      <p:guideLst>
        <p:guide orient="horz" pos="2160"/>
        <p:guide pos="2880"/>
      </p:guideLst>
    </p:cSldViewPr>
  </p:slideViewPr>
  <p:outlineViewPr>
    <p:cViewPr>
      <p:scale>
        <a:sx n="33" d="100"/>
        <a:sy n="33" d="100"/>
      </p:scale>
      <p:origin x="90" y="90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21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48B709-A947-455A-9D73-574CD9F39BA3}" type="doc">
      <dgm:prSet loTypeId="urn:microsoft.com/office/officeart/2009/3/layout/HorizontalOrganizationChart" loCatId="hierarchy" qsTypeId="urn:microsoft.com/office/officeart/2005/8/quickstyle/simple1" qsCatId="simple" csTypeId="urn:microsoft.com/office/officeart/2005/8/colors/colorful2" csCatId="colorful" phldr="1"/>
      <dgm:spPr/>
      <dgm:t>
        <a:bodyPr/>
        <a:lstStyle/>
        <a:p>
          <a:endParaRPr lang="zh-CN" altLang="en-US"/>
        </a:p>
      </dgm:t>
    </dgm:pt>
    <dgm:pt modelId="{BB24EAD6-D41A-4550-A5CC-FEA5D2F5DF97}">
      <dgm:prSet phldrT="[文本]" custT="1"/>
      <dgm:spPr/>
      <dgm:t>
        <a:bodyPr/>
        <a:lstStyle/>
        <a:p>
          <a:r>
            <a:rPr lang="zh-CN" altLang="en-US" sz="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语法分析</a:t>
          </a:r>
        </a:p>
      </dgm:t>
    </dgm:pt>
    <dgm:pt modelId="{93C5052E-1E75-41AC-8E46-8C1C5B18E5E0}" type="parTrans" cxnId="{6A24FCE5-9A02-4F10-8506-D97AECD420DE}">
      <dgm:prSet/>
      <dgm:spPr/>
      <dgm:t>
        <a:bodyPr/>
        <a:lstStyle/>
        <a:p>
          <a:endParaRPr lang="zh-CN" altLang="en-US" sz="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FB980B26-DE96-4C6D-B407-1D9286EE9585}" type="sibTrans" cxnId="{6A24FCE5-9A02-4F10-8506-D97AECD420DE}">
      <dgm:prSet/>
      <dgm:spPr/>
      <dgm:t>
        <a:bodyPr/>
        <a:lstStyle/>
        <a:p>
          <a:endParaRPr lang="zh-CN" altLang="en-US" sz="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B7A80E84-E454-4A15-987E-B4C8F63EB2B7}">
      <dgm:prSet phldrT="[文本]" custT="1"/>
      <dgm:spPr/>
      <dgm:t>
        <a:bodyPr/>
        <a:lstStyle/>
        <a:p>
          <a:r>
            <a:rPr lang="zh-CN" altLang="en-US" sz="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自顶向下</a:t>
          </a:r>
        </a:p>
      </dgm:t>
    </dgm:pt>
    <dgm:pt modelId="{BA29C476-BA36-480A-B3A2-39B2BD7067A6}" type="parTrans" cxnId="{E663F5AD-C900-4D30-A7B3-262B439034FF}">
      <dgm:prSet custT="1"/>
      <dgm:spPr/>
      <dgm:t>
        <a:bodyPr/>
        <a:lstStyle/>
        <a:p>
          <a:endParaRPr lang="zh-CN" altLang="en-US" sz="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11EE3AC3-28DB-401D-9DF8-C14046CC08B5}" type="sibTrans" cxnId="{E663F5AD-C900-4D30-A7B3-262B439034FF}">
      <dgm:prSet/>
      <dgm:spPr/>
      <dgm:t>
        <a:bodyPr/>
        <a:lstStyle/>
        <a:p>
          <a:endParaRPr lang="zh-CN" altLang="en-US" sz="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DC1853A7-31F4-4C8F-8746-55750FAF9739}">
      <dgm:prSet phldrT="[文本]" custT="1"/>
      <dgm:spPr/>
      <dgm:t>
        <a:bodyPr/>
        <a:lstStyle/>
        <a:p>
          <a:r>
            <a:rPr lang="zh-CN" altLang="en-US" sz="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确定的自顶向下</a:t>
          </a:r>
        </a:p>
      </dgm:t>
    </dgm:pt>
    <dgm:pt modelId="{A227FE6A-85E9-42A0-82F3-511FB41B87B5}" type="parTrans" cxnId="{55D4981A-BB68-446F-8A73-ED4AEF42EC78}">
      <dgm:prSet custT="1"/>
      <dgm:spPr/>
      <dgm:t>
        <a:bodyPr/>
        <a:lstStyle/>
        <a:p>
          <a:endParaRPr lang="zh-CN" altLang="en-US" sz="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FFB1EA48-EF21-4444-907C-3051BEC1C62B}" type="sibTrans" cxnId="{55D4981A-BB68-446F-8A73-ED4AEF42EC78}">
      <dgm:prSet/>
      <dgm:spPr/>
      <dgm:t>
        <a:bodyPr/>
        <a:lstStyle/>
        <a:p>
          <a:endParaRPr lang="zh-CN" altLang="en-US" sz="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1DA6CE73-004B-4637-B608-F3973622372E}">
      <dgm:prSet phldrT="[文本]" custT="1"/>
      <dgm:spPr/>
      <dgm:t>
        <a:bodyPr/>
        <a:lstStyle/>
        <a:p>
          <a:r>
            <a:rPr lang="zh-CN" altLang="en-US" sz="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不确定的</a:t>
          </a:r>
        </a:p>
      </dgm:t>
    </dgm:pt>
    <dgm:pt modelId="{1EEF5B2D-6CB4-4BB4-959D-6003E5CF5E6B}" type="parTrans" cxnId="{8D79851F-D220-4D15-B6DB-F3D59D651350}">
      <dgm:prSet custT="1"/>
      <dgm:spPr/>
      <dgm:t>
        <a:bodyPr/>
        <a:lstStyle/>
        <a:p>
          <a:endParaRPr lang="zh-CN" altLang="en-US" sz="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C8FA5027-7237-41D4-A115-318AE2999847}" type="sibTrans" cxnId="{8D79851F-D220-4D15-B6DB-F3D59D651350}">
      <dgm:prSet/>
      <dgm:spPr/>
      <dgm:t>
        <a:bodyPr/>
        <a:lstStyle/>
        <a:p>
          <a:endParaRPr lang="zh-CN" altLang="en-US" sz="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282C2AB5-BC7B-474E-A83C-0BF130F35A2D}">
      <dgm:prSet phldrT="[文本]" custT="1"/>
      <dgm:spPr/>
      <dgm:t>
        <a:bodyPr/>
        <a:lstStyle/>
        <a:p>
          <a:r>
            <a:rPr lang="zh-CN" altLang="en-US" sz="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自底向上</a:t>
          </a:r>
        </a:p>
      </dgm:t>
    </dgm:pt>
    <dgm:pt modelId="{7CA9D4D0-B997-417C-8275-50F7A31AEA7A}" type="parTrans" cxnId="{34809D5A-EE47-4B83-A346-6FDD7C2855CE}">
      <dgm:prSet custT="1"/>
      <dgm:spPr/>
      <dgm:t>
        <a:bodyPr/>
        <a:lstStyle/>
        <a:p>
          <a:endParaRPr lang="zh-CN" altLang="en-US" sz="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D2DD5669-541D-4230-A5BF-BFFAB97054EA}" type="sibTrans" cxnId="{34809D5A-EE47-4B83-A346-6FDD7C2855CE}">
      <dgm:prSet/>
      <dgm:spPr/>
      <dgm:t>
        <a:bodyPr/>
        <a:lstStyle/>
        <a:p>
          <a:endParaRPr lang="zh-CN" altLang="en-US" sz="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E0ED4A16-71A3-4FD4-851A-98D31245512C}">
      <dgm:prSet phldrT="[文本]" custT="1"/>
      <dgm:spPr/>
      <dgm:t>
        <a:bodyPr/>
        <a:lstStyle/>
        <a:p>
          <a:r>
            <a:rPr lang="zh-CN" altLang="en-US" sz="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优先分析方法</a:t>
          </a:r>
        </a:p>
      </dgm:t>
    </dgm:pt>
    <dgm:pt modelId="{1C21F5C6-C8C8-43F4-B3A7-53C60D407A24}" type="parTrans" cxnId="{AA7131AC-0891-47DE-896D-CD5B4DF9B176}">
      <dgm:prSet custT="1"/>
      <dgm:spPr/>
      <dgm:t>
        <a:bodyPr/>
        <a:lstStyle/>
        <a:p>
          <a:endParaRPr lang="zh-CN" altLang="en-US" sz="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AB6D6FDB-F0AB-4988-B469-0CC95C0BE3C0}" type="sibTrans" cxnId="{AA7131AC-0891-47DE-896D-CD5B4DF9B176}">
      <dgm:prSet/>
      <dgm:spPr/>
      <dgm:t>
        <a:bodyPr/>
        <a:lstStyle/>
        <a:p>
          <a:endParaRPr lang="zh-CN" altLang="en-US" sz="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54FCA8AE-8FDD-40E1-9764-C90464963820}">
      <dgm:prSet phldrT="[文本]" custT="1"/>
      <dgm:spPr/>
      <dgm:t>
        <a:bodyPr/>
        <a:lstStyle/>
        <a:p>
          <a:r>
            <a:rPr lang="en-US" altLang="zh-CN" sz="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LR</a:t>
          </a:r>
          <a:r>
            <a:rPr lang="zh-CN" altLang="en-US" sz="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分析方法</a:t>
          </a:r>
        </a:p>
      </dgm:t>
    </dgm:pt>
    <dgm:pt modelId="{FE21A4B6-D8AF-42E5-8C02-E7B764FCBC86}" type="parTrans" cxnId="{42FC363E-C1BC-4AC3-BFE7-C32334DCB951}">
      <dgm:prSet custT="1"/>
      <dgm:spPr/>
      <dgm:t>
        <a:bodyPr/>
        <a:lstStyle/>
        <a:p>
          <a:endParaRPr lang="zh-CN" altLang="en-US" sz="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3929AA8F-8DCD-44E0-BEBB-7B7A19E25BD5}" type="sibTrans" cxnId="{42FC363E-C1BC-4AC3-BFE7-C32334DCB951}">
      <dgm:prSet/>
      <dgm:spPr/>
      <dgm:t>
        <a:bodyPr/>
        <a:lstStyle/>
        <a:p>
          <a:endParaRPr lang="zh-CN" altLang="en-US" sz="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E0556397-F195-4877-8D8B-8CA763301D52}">
      <dgm:prSet phldrT="[文本]" custT="1"/>
      <dgm:spPr/>
      <dgm:t>
        <a:bodyPr/>
        <a:lstStyle/>
        <a:p>
          <a:r>
            <a:rPr lang="zh-CN" altLang="en-US" sz="1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预测分析方法</a:t>
          </a:r>
        </a:p>
      </dgm:t>
    </dgm:pt>
    <dgm:pt modelId="{3E81DAAC-CE7E-4B70-BD1D-E2FCB2099EE4}" type="parTrans" cxnId="{F825758B-4886-4BDC-8333-7A6239CD5886}">
      <dgm:prSet custT="1"/>
      <dgm:spPr/>
      <dgm:t>
        <a:bodyPr/>
        <a:lstStyle/>
        <a:p>
          <a:endParaRPr lang="zh-CN" altLang="en-US" sz="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71DB1BB7-D286-47A1-8540-C3C4DB84729A}" type="sibTrans" cxnId="{F825758B-4886-4BDC-8333-7A6239CD5886}">
      <dgm:prSet/>
      <dgm:spPr/>
      <dgm:t>
        <a:bodyPr/>
        <a:lstStyle/>
        <a:p>
          <a:endParaRPr lang="zh-CN" altLang="en-US" sz="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58FB9233-08D3-4BE1-80DE-3C8368DE8DBB}">
      <dgm:prSet phldrT="[文本]" custT="1"/>
      <dgm:spPr/>
      <dgm:t>
        <a:bodyPr/>
        <a:lstStyle/>
        <a:p>
          <a:r>
            <a:rPr lang="zh-CN" altLang="en-US" sz="1200"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递归子程序法</a:t>
          </a:r>
        </a:p>
      </dgm:t>
    </dgm:pt>
    <dgm:pt modelId="{9BAD4977-4591-4283-8125-9408B8B040EA}" type="parTrans" cxnId="{657A84E4-29E9-4E23-BD3A-7F158479C961}">
      <dgm:prSet custT="1"/>
      <dgm:spPr/>
      <dgm:t>
        <a:bodyPr/>
        <a:lstStyle/>
        <a:p>
          <a:endParaRPr lang="zh-CN" altLang="en-US" sz="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CE351760-3758-41D0-BE9A-628D1E68AA6E}" type="sibTrans" cxnId="{657A84E4-29E9-4E23-BD3A-7F158479C961}">
      <dgm:prSet/>
      <dgm:spPr/>
      <dgm:t>
        <a:bodyPr/>
        <a:lstStyle/>
        <a:p>
          <a:endParaRPr lang="zh-CN" altLang="en-US" sz="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569C4A06-44FD-4925-B11F-3FEC399D59AB}">
      <dgm:prSet phldrT="[文本]" custT="1"/>
      <dgm:spPr/>
      <dgm:t>
        <a:bodyPr/>
        <a:lstStyle/>
        <a:p>
          <a:r>
            <a:rPr lang="zh-CN" altLang="en-US" sz="1200"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简单优先分析</a:t>
          </a:r>
        </a:p>
      </dgm:t>
    </dgm:pt>
    <dgm:pt modelId="{FD55758A-BC86-4E3D-B264-FCBB9B448614}" type="parTrans" cxnId="{6A57264E-346C-40D6-B308-97018A80D464}">
      <dgm:prSet custT="1"/>
      <dgm:spPr/>
      <dgm:t>
        <a:bodyPr/>
        <a:lstStyle/>
        <a:p>
          <a:endParaRPr lang="zh-CN" altLang="en-US" sz="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0FB128A9-1C18-4B94-BB2F-0BE36FBE1568}" type="sibTrans" cxnId="{6A57264E-346C-40D6-B308-97018A80D464}">
      <dgm:prSet/>
      <dgm:spPr/>
      <dgm:t>
        <a:bodyPr/>
        <a:lstStyle/>
        <a:p>
          <a:endParaRPr lang="zh-CN" altLang="en-US" sz="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AF47C0EC-27D4-4757-AC31-8044D1C0ECC4}">
      <dgm:prSet phldrT="[文本]" custT="1"/>
      <dgm:spPr/>
      <dgm:t>
        <a:bodyPr/>
        <a:lstStyle/>
        <a:p>
          <a:r>
            <a:rPr lang="zh-CN" altLang="en-US" sz="1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算符优先分析</a:t>
          </a:r>
        </a:p>
      </dgm:t>
    </dgm:pt>
    <dgm:pt modelId="{2BFD08FD-D3BB-4E48-9919-D5137891FB45}" type="parTrans" cxnId="{79181F31-0593-4A1B-97DF-449CA63B790B}">
      <dgm:prSet custT="1"/>
      <dgm:spPr/>
      <dgm:t>
        <a:bodyPr/>
        <a:lstStyle/>
        <a:p>
          <a:endParaRPr lang="zh-CN" altLang="en-US" sz="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AC3FA00D-58E3-4198-8E93-5359CBC120C1}" type="sibTrans" cxnId="{79181F31-0593-4A1B-97DF-449CA63B790B}">
      <dgm:prSet/>
      <dgm:spPr/>
      <dgm:t>
        <a:bodyPr/>
        <a:lstStyle/>
        <a:p>
          <a:endParaRPr lang="zh-CN" altLang="en-US" sz="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E2F2EDB0-CFAE-4D13-81CB-9EFDE14187AB}">
      <dgm:prSet phldrT="[文本]" custT="1"/>
      <dgm:spPr/>
      <dgm:t>
        <a:bodyPr/>
        <a:lstStyle/>
        <a:p>
          <a:r>
            <a:rPr lang="en-US" altLang="zh-CN" sz="1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LR(0)</a:t>
          </a:r>
          <a:endParaRPr lang="zh-CN" altLang="en-US" sz="1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48EA5B0C-413F-4214-848B-BD09BEF423B6}" type="parTrans" cxnId="{B623461D-51ED-4893-AB72-D44797788A2D}">
      <dgm:prSet/>
      <dgm:spPr/>
      <dgm:t>
        <a:bodyPr/>
        <a:lstStyle/>
        <a:p>
          <a:endParaRPr lang="zh-CN" altLang="en-US"/>
        </a:p>
      </dgm:t>
    </dgm:pt>
    <dgm:pt modelId="{2D1DF34B-F4E3-4025-A241-C4C6E8969397}" type="sibTrans" cxnId="{B623461D-51ED-4893-AB72-D44797788A2D}">
      <dgm:prSet/>
      <dgm:spPr/>
      <dgm:t>
        <a:bodyPr/>
        <a:lstStyle/>
        <a:p>
          <a:endParaRPr lang="zh-CN" altLang="en-US"/>
        </a:p>
      </dgm:t>
    </dgm:pt>
    <dgm:pt modelId="{2CF3FCB8-126A-40D8-BE2E-C5682AF47EB5}">
      <dgm:prSet phldrT="[文本]" custT="1"/>
      <dgm:spPr/>
      <dgm:t>
        <a:bodyPr/>
        <a:lstStyle/>
        <a:p>
          <a:r>
            <a:rPr lang="en-US" altLang="zh-CN" sz="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LALR…</a:t>
          </a:r>
          <a:endParaRPr lang="zh-CN" altLang="en-US" sz="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2BBE6B83-6D7C-4311-B162-48214B1AD0E4}" type="parTrans" cxnId="{574FECC6-F102-405F-9C7A-858DCADF235E}">
      <dgm:prSet/>
      <dgm:spPr/>
      <dgm:t>
        <a:bodyPr/>
        <a:lstStyle/>
        <a:p>
          <a:endParaRPr lang="zh-CN" altLang="en-US"/>
        </a:p>
      </dgm:t>
    </dgm:pt>
    <dgm:pt modelId="{5C116C78-BB82-4814-B4D7-327526B81856}" type="sibTrans" cxnId="{574FECC6-F102-405F-9C7A-858DCADF235E}">
      <dgm:prSet/>
      <dgm:spPr/>
      <dgm:t>
        <a:bodyPr/>
        <a:lstStyle/>
        <a:p>
          <a:endParaRPr lang="zh-CN" altLang="en-US"/>
        </a:p>
      </dgm:t>
    </dgm:pt>
    <dgm:pt modelId="{53DF86B7-81B3-4818-9564-C2AD3D561028}" type="pres">
      <dgm:prSet presAssocID="{2548B709-A947-455A-9D73-574CD9F39BA3}" presName="hierChild1" presStyleCnt="0">
        <dgm:presLayoutVars>
          <dgm:orgChart val="1"/>
          <dgm:chPref val="1"/>
          <dgm:dir/>
          <dgm:animOne val="branch"/>
          <dgm:animLvl val="lvl"/>
          <dgm:resizeHandles/>
        </dgm:presLayoutVars>
      </dgm:prSet>
      <dgm:spPr/>
    </dgm:pt>
    <dgm:pt modelId="{C709B772-6720-4B81-9B26-715C921CDB67}" type="pres">
      <dgm:prSet presAssocID="{BB24EAD6-D41A-4550-A5CC-FEA5D2F5DF97}" presName="hierRoot1" presStyleCnt="0">
        <dgm:presLayoutVars>
          <dgm:hierBranch val="init"/>
        </dgm:presLayoutVars>
      </dgm:prSet>
      <dgm:spPr/>
    </dgm:pt>
    <dgm:pt modelId="{598AC63A-2DFD-4A0D-AB03-3D18BE281AC2}" type="pres">
      <dgm:prSet presAssocID="{BB24EAD6-D41A-4550-A5CC-FEA5D2F5DF97}" presName="rootComposite1" presStyleCnt="0"/>
      <dgm:spPr/>
    </dgm:pt>
    <dgm:pt modelId="{F880FCE3-E25F-4F1F-A738-60C884E74615}" type="pres">
      <dgm:prSet presAssocID="{BB24EAD6-D41A-4550-A5CC-FEA5D2F5DF97}" presName="rootText1" presStyleLbl="node0" presStyleIdx="0" presStyleCnt="1">
        <dgm:presLayoutVars>
          <dgm:chPref val="3"/>
        </dgm:presLayoutVars>
      </dgm:prSet>
      <dgm:spPr/>
    </dgm:pt>
    <dgm:pt modelId="{78C650EB-A9FF-41AF-9247-F3C6357C6D6A}" type="pres">
      <dgm:prSet presAssocID="{BB24EAD6-D41A-4550-A5CC-FEA5D2F5DF97}" presName="rootConnector1" presStyleLbl="node1" presStyleIdx="0" presStyleCnt="0"/>
      <dgm:spPr/>
    </dgm:pt>
    <dgm:pt modelId="{3FCDFBA3-99C1-47CD-85B2-CB23534DE12D}" type="pres">
      <dgm:prSet presAssocID="{BB24EAD6-D41A-4550-A5CC-FEA5D2F5DF97}" presName="hierChild2" presStyleCnt="0"/>
      <dgm:spPr/>
    </dgm:pt>
    <dgm:pt modelId="{8088A9DE-A06B-42C5-B1F5-06E1EFBD880F}" type="pres">
      <dgm:prSet presAssocID="{BA29C476-BA36-480A-B3A2-39B2BD7067A6}" presName="Name64" presStyleLbl="parChTrans1D2" presStyleIdx="0" presStyleCnt="2"/>
      <dgm:spPr/>
    </dgm:pt>
    <dgm:pt modelId="{5BBABF9B-2C20-4869-A486-C147D7AE878D}" type="pres">
      <dgm:prSet presAssocID="{B7A80E84-E454-4A15-987E-B4C8F63EB2B7}" presName="hierRoot2" presStyleCnt="0">
        <dgm:presLayoutVars>
          <dgm:hierBranch val="init"/>
        </dgm:presLayoutVars>
      </dgm:prSet>
      <dgm:spPr/>
    </dgm:pt>
    <dgm:pt modelId="{48654854-62C2-4574-B796-53CBF8CC9D5A}" type="pres">
      <dgm:prSet presAssocID="{B7A80E84-E454-4A15-987E-B4C8F63EB2B7}" presName="rootComposite" presStyleCnt="0"/>
      <dgm:spPr/>
    </dgm:pt>
    <dgm:pt modelId="{8270FBDF-78E2-4EE4-AA96-49B117700092}" type="pres">
      <dgm:prSet presAssocID="{B7A80E84-E454-4A15-987E-B4C8F63EB2B7}" presName="rootText" presStyleLbl="node2" presStyleIdx="0" presStyleCnt="2">
        <dgm:presLayoutVars>
          <dgm:chPref val="3"/>
        </dgm:presLayoutVars>
      </dgm:prSet>
      <dgm:spPr/>
    </dgm:pt>
    <dgm:pt modelId="{68BD21B8-2FF5-4107-BBBB-963BA52D79E8}" type="pres">
      <dgm:prSet presAssocID="{B7A80E84-E454-4A15-987E-B4C8F63EB2B7}" presName="rootConnector" presStyleLbl="node2" presStyleIdx="0" presStyleCnt="2"/>
      <dgm:spPr/>
    </dgm:pt>
    <dgm:pt modelId="{1D6BA71E-8985-498B-BE9E-C1C0026E65E8}" type="pres">
      <dgm:prSet presAssocID="{B7A80E84-E454-4A15-987E-B4C8F63EB2B7}" presName="hierChild4" presStyleCnt="0"/>
      <dgm:spPr/>
    </dgm:pt>
    <dgm:pt modelId="{CDBDF495-C14A-44F0-8359-84D879529E40}" type="pres">
      <dgm:prSet presAssocID="{A227FE6A-85E9-42A0-82F3-511FB41B87B5}" presName="Name64" presStyleLbl="parChTrans1D3" presStyleIdx="0" presStyleCnt="4"/>
      <dgm:spPr/>
    </dgm:pt>
    <dgm:pt modelId="{D57CC9CD-0BCE-472B-8A68-E723B1E9CAC1}" type="pres">
      <dgm:prSet presAssocID="{DC1853A7-31F4-4C8F-8746-55750FAF9739}" presName="hierRoot2" presStyleCnt="0">
        <dgm:presLayoutVars>
          <dgm:hierBranch val="init"/>
        </dgm:presLayoutVars>
      </dgm:prSet>
      <dgm:spPr/>
    </dgm:pt>
    <dgm:pt modelId="{0937AFDB-6544-4C09-929A-E31FFFCB2620}" type="pres">
      <dgm:prSet presAssocID="{DC1853A7-31F4-4C8F-8746-55750FAF9739}" presName="rootComposite" presStyleCnt="0"/>
      <dgm:spPr/>
    </dgm:pt>
    <dgm:pt modelId="{E199A854-62CA-4484-8EE8-9E21FEEE507B}" type="pres">
      <dgm:prSet presAssocID="{DC1853A7-31F4-4C8F-8746-55750FAF9739}" presName="rootText" presStyleLbl="node3" presStyleIdx="0" presStyleCnt="4">
        <dgm:presLayoutVars>
          <dgm:chPref val="3"/>
        </dgm:presLayoutVars>
      </dgm:prSet>
      <dgm:spPr/>
    </dgm:pt>
    <dgm:pt modelId="{CCC736D9-C5F5-41CB-B9C3-E945D8F78A2E}" type="pres">
      <dgm:prSet presAssocID="{DC1853A7-31F4-4C8F-8746-55750FAF9739}" presName="rootConnector" presStyleLbl="node3" presStyleIdx="0" presStyleCnt="4"/>
      <dgm:spPr/>
    </dgm:pt>
    <dgm:pt modelId="{4AF703A5-1486-4DD8-B3EA-9C357F0B256D}" type="pres">
      <dgm:prSet presAssocID="{DC1853A7-31F4-4C8F-8746-55750FAF9739}" presName="hierChild4" presStyleCnt="0"/>
      <dgm:spPr/>
    </dgm:pt>
    <dgm:pt modelId="{6C64412D-C104-4E94-9123-2ACB8DC3813E}" type="pres">
      <dgm:prSet presAssocID="{3E81DAAC-CE7E-4B70-BD1D-E2FCB2099EE4}" presName="Name64" presStyleLbl="parChTrans1D4" presStyleIdx="0" presStyleCnt="6"/>
      <dgm:spPr/>
    </dgm:pt>
    <dgm:pt modelId="{82730B32-3BB1-41E7-983B-7F75778DD256}" type="pres">
      <dgm:prSet presAssocID="{E0556397-F195-4877-8D8B-8CA763301D52}" presName="hierRoot2" presStyleCnt="0">
        <dgm:presLayoutVars>
          <dgm:hierBranch val="init"/>
        </dgm:presLayoutVars>
      </dgm:prSet>
      <dgm:spPr/>
    </dgm:pt>
    <dgm:pt modelId="{DA843A46-F69C-4050-A73B-8378E9EAC024}" type="pres">
      <dgm:prSet presAssocID="{E0556397-F195-4877-8D8B-8CA763301D52}" presName="rootComposite" presStyleCnt="0"/>
      <dgm:spPr/>
    </dgm:pt>
    <dgm:pt modelId="{AD7642E3-C99E-4458-8C7F-49F6B564DE8A}" type="pres">
      <dgm:prSet presAssocID="{E0556397-F195-4877-8D8B-8CA763301D52}" presName="rootText" presStyleLbl="node4" presStyleIdx="0" presStyleCnt="6">
        <dgm:presLayoutVars>
          <dgm:chPref val="3"/>
        </dgm:presLayoutVars>
      </dgm:prSet>
      <dgm:spPr/>
    </dgm:pt>
    <dgm:pt modelId="{81B07AED-F58C-4C5F-9045-21F704C4448B}" type="pres">
      <dgm:prSet presAssocID="{E0556397-F195-4877-8D8B-8CA763301D52}" presName="rootConnector" presStyleLbl="node4" presStyleIdx="0" presStyleCnt="6"/>
      <dgm:spPr/>
    </dgm:pt>
    <dgm:pt modelId="{48F06064-C4B6-45B3-BF72-A5A6A7778E56}" type="pres">
      <dgm:prSet presAssocID="{E0556397-F195-4877-8D8B-8CA763301D52}" presName="hierChild4" presStyleCnt="0"/>
      <dgm:spPr/>
    </dgm:pt>
    <dgm:pt modelId="{376EBD2E-1500-4F68-9755-481E4F3FF4C9}" type="pres">
      <dgm:prSet presAssocID="{E0556397-F195-4877-8D8B-8CA763301D52}" presName="hierChild5" presStyleCnt="0"/>
      <dgm:spPr/>
    </dgm:pt>
    <dgm:pt modelId="{FFEBB9E6-AE97-4000-BCCC-01E897610D43}" type="pres">
      <dgm:prSet presAssocID="{9BAD4977-4591-4283-8125-9408B8B040EA}" presName="Name64" presStyleLbl="parChTrans1D4" presStyleIdx="1" presStyleCnt="6"/>
      <dgm:spPr/>
    </dgm:pt>
    <dgm:pt modelId="{2466D45A-562C-4934-9AAD-6703DBD657CF}" type="pres">
      <dgm:prSet presAssocID="{58FB9233-08D3-4BE1-80DE-3C8368DE8DBB}" presName="hierRoot2" presStyleCnt="0">
        <dgm:presLayoutVars>
          <dgm:hierBranch val="init"/>
        </dgm:presLayoutVars>
      </dgm:prSet>
      <dgm:spPr/>
    </dgm:pt>
    <dgm:pt modelId="{986E472F-BD6E-46E5-A95D-4D35723DA7C8}" type="pres">
      <dgm:prSet presAssocID="{58FB9233-08D3-4BE1-80DE-3C8368DE8DBB}" presName="rootComposite" presStyleCnt="0"/>
      <dgm:spPr/>
    </dgm:pt>
    <dgm:pt modelId="{A252CAE8-F4A1-4DAD-95DA-3C9D699D86B1}" type="pres">
      <dgm:prSet presAssocID="{58FB9233-08D3-4BE1-80DE-3C8368DE8DBB}" presName="rootText" presStyleLbl="node4" presStyleIdx="1" presStyleCnt="6">
        <dgm:presLayoutVars>
          <dgm:chPref val="3"/>
        </dgm:presLayoutVars>
      </dgm:prSet>
      <dgm:spPr/>
    </dgm:pt>
    <dgm:pt modelId="{47B38173-E51A-4B6C-883A-D91F99C54AC5}" type="pres">
      <dgm:prSet presAssocID="{58FB9233-08D3-4BE1-80DE-3C8368DE8DBB}" presName="rootConnector" presStyleLbl="node4" presStyleIdx="1" presStyleCnt="6"/>
      <dgm:spPr/>
    </dgm:pt>
    <dgm:pt modelId="{6A565385-3E84-4B8F-91C9-4C132C2DE459}" type="pres">
      <dgm:prSet presAssocID="{58FB9233-08D3-4BE1-80DE-3C8368DE8DBB}" presName="hierChild4" presStyleCnt="0"/>
      <dgm:spPr/>
    </dgm:pt>
    <dgm:pt modelId="{574BF5F4-4A05-439C-B902-590CF4D732B6}" type="pres">
      <dgm:prSet presAssocID="{58FB9233-08D3-4BE1-80DE-3C8368DE8DBB}" presName="hierChild5" presStyleCnt="0"/>
      <dgm:spPr/>
    </dgm:pt>
    <dgm:pt modelId="{4BB0AA8B-4FB9-465E-993C-4BEA8D85B209}" type="pres">
      <dgm:prSet presAssocID="{DC1853A7-31F4-4C8F-8746-55750FAF9739}" presName="hierChild5" presStyleCnt="0"/>
      <dgm:spPr/>
    </dgm:pt>
    <dgm:pt modelId="{7C33A78D-C2E2-48F6-AAD2-E27B1093EC15}" type="pres">
      <dgm:prSet presAssocID="{1EEF5B2D-6CB4-4BB4-959D-6003E5CF5E6B}" presName="Name64" presStyleLbl="parChTrans1D3" presStyleIdx="1" presStyleCnt="4"/>
      <dgm:spPr/>
    </dgm:pt>
    <dgm:pt modelId="{29E3483A-47B3-406D-9BA3-10864E20FC8A}" type="pres">
      <dgm:prSet presAssocID="{1DA6CE73-004B-4637-B608-F3973622372E}" presName="hierRoot2" presStyleCnt="0">
        <dgm:presLayoutVars>
          <dgm:hierBranch val="init"/>
        </dgm:presLayoutVars>
      </dgm:prSet>
      <dgm:spPr/>
    </dgm:pt>
    <dgm:pt modelId="{4ACF4974-BE79-4116-867D-81184FE77B8C}" type="pres">
      <dgm:prSet presAssocID="{1DA6CE73-004B-4637-B608-F3973622372E}" presName="rootComposite" presStyleCnt="0"/>
      <dgm:spPr/>
    </dgm:pt>
    <dgm:pt modelId="{BBD2D2D0-D8FD-416B-8C37-9D8B2175A2C3}" type="pres">
      <dgm:prSet presAssocID="{1DA6CE73-004B-4637-B608-F3973622372E}" presName="rootText" presStyleLbl="node3" presStyleIdx="1" presStyleCnt="4">
        <dgm:presLayoutVars>
          <dgm:chPref val="3"/>
        </dgm:presLayoutVars>
      </dgm:prSet>
      <dgm:spPr/>
    </dgm:pt>
    <dgm:pt modelId="{BA61226C-7CC9-4964-BB2B-96260D2C7BFA}" type="pres">
      <dgm:prSet presAssocID="{1DA6CE73-004B-4637-B608-F3973622372E}" presName="rootConnector" presStyleLbl="node3" presStyleIdx="1" presStyleCnt="4"/>
      <dgm:spPr/>
    </dgm:pt>
    <dgm:pt modelId="{96F0F248-0906-47AC-A505-7C0B26CB21D7}" type="pres">
      <dgm:prSet presAssocID="{1DA6CE73-004B-4637-B608-F3973622372E}" presName="hierChild4" presStyleCnt="0"/>
      <dgm:spPr/>
    </dgm:pt>
    <dgm:pt modelId="{7EC42AC6-E840-47D2-8A87-A3B96299A851}" type="pres">
      <dgm:prSet presAssocID="{1DA6CE73-004B-4637-B608-F3973622372E}" presName="hierChild5" presStyleCnt="0"/>
      <dgm:spPr/>
    </dgm:pt>
    <dgm:pt modelId="{B264ABC2-3735-48EA-9A79-B9D573083852}" type="pres">
      <dgm:prSet presAssocID="{B7A80E84-E454-4A15-987E-B4C8F63EB2B7}" presName="hierChild5" presStyleCnt="0"/>
      <dgm:spPr/>
    </dgm:pt>
    <dgm:pt modelId="{CA0B8407-701D-41C2-BF75-80C6CDB11744}" type="pres">
      <dgm:prSet presAssocID="{7CA9D4D0-B997-417C-8275-50F7A31AEA7A}" presName="Name64" presStyleLbl="parChTrans1D2" presStyleIdx="1" presStyleCnt="2"/>
      <dgm:spPr/>
    </dgm:pt>
    <dgm:pt modelId="{45372D02-2434-4D7F-8A30-EE5A12080DC9}" type="pres">
      <dgm:prSet presAssocID="{282C2AB5-BC7B-474E-A83C-0BF130F35A2D}" presName="hierRoot2" presStyleCnt="0">
        <dgm:presLayoutVars>
          <dgm:hierBranch val="init"/>
        </dgm:presLayoutVars>
      </dgm:prSet>
      <dgm:spPr/>
    </dgm:pt>
    <dgm:pt modelId="{19F40C89-4376-415C-BB7B-A86E99C80723}" type="pres">
      <dgm:prSet presAssocID="{282C2AB5-BC7B-474E-A83C-0BF130F35A2D}" presName="rootComposite" presStyleCnt="0"/>
      <dgm:spPr/>
    </dgm:pt>
    <dgm:pt modelId="{397EAB23-353E-4F95-ADDA-F4512E6363B3}" type="pres">
      <dgm:prSet presAssocID="{282C2AB5-BC7B-474E-A83C-0BF130F35A2D}" presName="rootText" presStyleLbl="node2" presStyleIdx="1" presStyleCnt="2">
        <dgm:presLayoutVars>
          <dgm:chPref val="3"/>
        </dgm:presLayoutVars>
      </dgm:prSet>
      <dgm:spPr/>
    </dgm:pt>
    <dgm:pt modelId="{4C35B2E5-1A71-4582-8DCB-6441346DB18D}" type="pres">
      <dgm:prSet presAssocID="{282C2AB5-BC7B-474E-A83C-0BF130F35A2D}" presName="rootConnector" presStyleLbl="node2" presStyleIdx="1" presStyleCnt="2"/>
      <dgm:spPr/>
    </dgm:pt>
    <dgm:pt modelId="{95CB388C-D951-4959-8FC0-1AC334AC8B71}" type="pres">
      <dgm:prSet presAssocID="{282C2AB5-BC7B-474E-A83C-0BF130F35A2D}" presName="hierChild4" presStyleCnt="0"/>
      <dgm:spPr/>
    </dgm:pt>
    <dgm:pt modelId="{C5E9C01D-4644-46FD-9EEF-B8ABA5569F42}" type="pres">
      <dgm:prSet presAssocID="{1C21F5C6-C8C8-43F4-B3A7-53C60D407A24}" presName="Name64" presStyleLbl="parChTrans1D3" presStyleIdx="2" presStyleCnt="4"/>
      <dgm:spPr/>
    </dgm:pt>
    <dgm:pt modelId="{F31547CF-0AC7-4BAD-A138-646753F5BCE4}" type="pres">
      <dgm:prSet presAssocID="{E0ED4A16-71A3-4FD4-851A-98D31245512C}" presName="hierRoot2" presStyleCnt="0">
        <dgm:presLayoutVars>
          <dgm:hierBranch val="init"/>
        </dgm:presLayoutVars>
      </dgm:prSet>
      <dgm:spPr/>
    </dgm:pt>
    <dgm:pt modelId="{415B156D-DDD1-463E-B711-5A7A8BE23DDE}" type="pres">
      <dgm:prSet presAssocID="{E0ED4A16-71A3-4FD4-851A-98D31245512C}" presName="rootComposite" presStyleCnt="0"/>
      <dgm:spPr/>
    </dgm:pt>
    <dgm:pt modelId="{C0B417BA-7197-46B9-8F48-62A805F1F18B}" type="pres">
      <dgm:prSet presAssocID="{E0ED4A16-71A3-4FD4-851A-98D31245512C}" presName="rootText" presStyleLbl="node3" presStyleIdx="2" presStyleCnt="4">
        <dgm:presLayoutVars>
          <dgm:chPref val="3"/>
        </dgm:presLayoutVars>
      </dgm:prSet>
      <dgm:spPr/>
    </dgm:pt>
    <dgm:pt modelId="{B084833D-AA63-41B8-983D-18247D125F48}" type="pres">
      <dgm:prSet presAssocID="{E0ED4A16-71A3-4FD4-851A-98D31245512C}" presName="rootConnector" presStyleLbl="node3" presStyleIdx="2" presStyleCnt="4"/>
      <dgm:spPr/>
    </dgm:pt>
    <dgm:pt modelId="{9E43B46B-3AFD-4A09-8B97-ACC11677E1EF}" type="pres">
      <dgm:prSet presAssocID="{E0ED4A16-71A3-4FD4-851A-98D31245512C}" presName="hierChild4" presStyleCnt="0"/>
      <dgm:spPr/>
    </dgm:pt>
    <dgm:pt modelId="{9F7C52C5-6C79-47F5-B2A9-DEB009BED0D6}" type="pres">
      <dgm:prSet presAssocID="{FD55758A-BC86-4E3D-B264-FCBB9B448614}" presName="Name64" presStyleLbl="parChTrans1D4" presStyleIdx="2" presStyleCnt="6"/>
      <dgm:spPr/>
    </dgm:pt>
    <dgm:pt modelId="{C19C0FE5-255F-414A-B092-09AA7D303BF2}" type="pres">
      <dgm:prSet presAssocID="{569C4A06-44FD-4925-B11F-3FEC399D59AB}" presName="hierRoot2" presStyleCnt="0">
        <dgm:presLayoutVars>
          <dgm:hierBranch val="init"/>
        </dgm:presLayoutVars>
      </dgm:prSet>
      <dgm:spPr/>
    </dgm:pt>
    <dgm:pt modelId="{0C90C0DC-CA3E-4EEA-8635-0F3B273C3627}" type="pres">
      <dgm:prSet presAssocID="{569C4A06-44FD-4925-B11F-3FEC399D59AB}" presName="rootComposite" presStyleCnt="0"/>
      <dgm:spPr/>
    </dgm:pt>
    <dgm:pt modelId="{3442FFAD-E9CE-466B-8AF3-647293E14511}" type="pres">
      <dgm:prSet presAssocID="{569C4A06-44FD-4925-B11F-3FEC399D59AB}" presName="rootText" presStyleLbl="node4" presStyleIdx="2" presStyleCnt="6">
        <dgm:presLayoutVars>
          <dgm:chPref val="3"/>
        </dgm:presLayoutVars>
      </dgm:prSet>
      <dgm:spPr/>
    </dgm:pt>
    <dgm:pt modelId="{CFF705A5-B449-465C-A20C-24079704AA58}" type="pres">
      <dgm:prSet presAssocID="{569C4A06-44FD-4925-B11F-3FEC399D59AB}" presName="rootConnector" presStyleLbl="node4" presStyleIdx="2" presStyleCnt="6"/>
      <dgm:spPr/>
    </dgm:pt>
    <dgm:pt modelId="{FDADA9FB-685B-4511-ABBF-6F32D16E9971}" type="pres">
      <dgm:prSet presAssocID="{569C4A06-44FD-4925-B11F-3FEC399D59AB}" presName="hierChild4" presStyleCnt="0"/>
      <dgm:spPr/>
    </dgm:pt>
    <dgm:pt modelId="{DB827725-F10B-41F6-8883-66EED9C9A0CB}" type="pres">
      <dgm:prSet presAssocID="{569C4A06-44FD-4925-B11F-3FEC399D59AB}" presName="hierChild5" presStyleCnt="0"/>
      <dgm:spPr/>
    </dgm:pt>
    <dgm:pt modelId="{A37358B5-AE27-4C67-BE36-558BE203D997}" type="pres">
      <dgm:prSet presAssocID="{2BFD08FD-D3BB-4E48-9919-D5137891FB45}" presName="Name64" presStyleLbl="parChTrans1D4" presStyleIdx="3" presStyleCnt="6"/>
      <dgm:spPr/>
    </dgm:pt>
    <dgm:pt modelId="{408B6A35-9FE6-470E-8D4E-93B6DC6BADCF}" type="pres">
      <dgm:prSet presAssocID="{AF47C0EC-27D4-4757-AC31-8044D1C0ECC4}" presName="hierRoot2" presStyleCnt="0">
        <dgm:presLayoutVars>
          <dgm:hierBranch val="init"/>
        </dgm:presLayoutVars>
      </dgm:prSet>
      <dgm:spPr/>
    </dgm:pt>
    <dgm:pt modelId="{D17CE083-03AC-42E3-9EF4-1B28BDAB26E2}" type="pres">
      <dgm:prSet presAssocID="{AF47C0EC-27D4-4757-AC31-8044D1C0ECC4}" presName="rootComposite" presStyleCnt="0"/>
      <dgm:spPr/>
    </dgm:pt>
    <dgm:pt modelId="{4969E121-F036-4053-A0F2-1B59921CDBED}" type="pres">
      <dgm:prSet presAssocID="{AF47C0EC-27D4-4757-AC31-8044D1C0ECC4}" presName="rootText" presStyleLbl="node4" presStyleIdx="3" presStyleCnt="6">
        <dgm:presLayoutVars>
          <dgm:chPref val="3"/>
        </dgm:presLayoutVars>
      </dgm:prSet>
      <dgm:spPr/>
    </dgm:pt>
    <dgm:pt modelId="{0168ECE7-41A0-48BC-98D2-BEFFAFDBCFB1}" type="pres">
      <dgm:prSet presAssocID="{AF47C0EC-27D4-4757-AC31-8044D1C0ECC4}" presName="rootConnector" presStyleLbl="node4" presStyleIdx="3" presStyleCnt="6"/>
      <dgm:spPr/>
    </dgm:pt>
    <dgm:pt modelId="{0B873D69-E9C1-4DAE-9D55-30DD36048F0B}" type="pres">
      <dgm:prSet presAssocID="{AF47C0EC-27D4-4757-AC31-8044D1C0ECC4}" presName="hierChild4" presStyleCnt="0"/>
      <dgm:spPr/>
    </dgm:pt>
    <dgm:pt modelId="{55A1DB79-0785-4F51-B324-F3DD791E5D3F}" type="pres">
      <dgm:prSet presAssocID="{AF47C0EC-27D4-4757-AC31-8044D1C0ECC4}" presName="hierChild5" presStyleCnt="0"/>
      <dgm:spPr/>
    </dgm:pt>
    <dgm:pt modelId="{8A0FAB73-2A20-49DE-99BD-4761A063984E}" type="pres">
      <dgm:prSet presAssocID="{E0ED4A16-71A3-4FD4-851A-98D31245512C}" presName="hierChild5" presStyleCnt="0"/>
      <dgm:spPr/>
    </dgm:pt>
    <dgm:pt modelId="{C5D883BE-96BF-450C-BC02-2B1B86B6A351}" type="pres">
      <dgm:prSet presAssocID="{FE21A4B6-D8AF-42E5-8C02-E7B764FCBC86}" presName="Name64" presStyleLbl="parChTrans1D3" presStyleIdx="3" presStyleCnt="4"/>
      <dgm:spPr/>
    </dgm:pt>
    <dgm:pt modelId="{5AB3E142-B66E-4838-BB95-BBC96D09EC0E}" type="pres">
      <dgm:prSet presAssocID="{54FCA8AE-8FDD-40E1-9764-C90464963820}" presName="hierRoot2" presStyleCnt="0">
        <dgm:presLayoutVars>
          <dgm:hierBranch val="init"/>
        </dgm:presLayoutVars>
      </dgm:prSet>
      <dgm:spPr/>
    </dgm:pt>
    <dgm:pt modelId="{F568ABA2-9D62-4876-988B-F7C3FCE62865}" type="pres">
      <dgm:prSet presAssocID="{54FCA8AE-8FDD-40E1-9764-C90464963820}" presName="rootComposite" presStyleCnt="0"/>
      <dgm:spPr/>
    </dgm:pt>
    <dgm:pt modelId="{CF27B08E-EBB9-4757-BF46-E8458D6AE491}" type="pres">
      <dgm:prSet presAssocID="{54FCA8AE-8FDD-40E1-9764-C90464963820}" presName="rootText" presStyleLbl="node3" presStyleIdx="3" presStyleCnt="4">
        <dgm:presLayoutVars>
          <dgm:chPref val="3"/>
        </dgm:presLayoutVars>
      </dgm:prSet>
      <dgm:spPr/>
    </dgm:pt>
    <dgm:pt modelId="{BA51DD43-CDF0-4B6F-BC8F-80590BA3D136}" type="pres">
      <dgm:prSet presAssocID="{54FCA8AE-8FDD-40E1-9764-C90464963820}" presName="rootConnector" presStyleLbl="node3" presStyleIdx="3" presStyleCnt="4"/>
      <dgm:spPr/>
    </dgm:pt>
    <dgm:pt modelId="{25324875-A6C4-4C31-B8F9-3FE9F4CB8666}" type="pres">
      <dgm:prSet presAssocID="{54FCA8AE-8FDD-40E1-9764-C90464963820}" presName="hierChild4" presStyleCnt="0"/>
      <dgm:spPr/>
    </dgm:pt>
    <dgm:pt modelId="{49633539-40CF-4FE2-8D53-50DAE89AD32C}" type="pres">
      <dgm:prSet presAssocID="{48EA5B0C-413F-4214-848B-BD09BEF423B6}" presName="Name64" presStyleLbl="parChTrans1D4" presStyleIdx="4" presStyleCnt="6"/>
      <dgm:spPr/>
    </dgm:pt>
    <dgm:pt modelId="{1BECC372-176B-4C77-BE66-62F74D6227AB}" type="pres">
      <dgm:prSet presAssocID="{E2F2EDB0-CFAE-4D13-81CB-9EFDE14187AB}" presName="hierRoot2" presStyleCnt="0">
        <dgm:presLayoutVars>
          <dgm:hierBranch val="init"/>
        </dgm:presLayoutVars>
      </dgm:prSet>
      <dgm:spPr/>
    </dgm:pt>
    <dgm:pt modelId="{632601D4-A196-4F30-9663-663AFD377C06}" type="pres">
      <dgm:prSet presAssocID="{E2F2EDB0-CFAE-4D13-81CB-9EFDE14187AB}" presName="rootComposite" presStyleCnt="0"/>
      <dgm:spPr/>
    </dgm:pt>
    <dgm:pt modelId="{B61EB42D-D6CE-407E-97DE-2B46CB3F03EA}" type="pres">
      <dgm:prSet presAssocID="{E2F2EDB0-CFAE-4D13-81CB-9EFDE14187AB}" presName="rootText" presStyleLbl="node4" presStyleIdx="4" presStyleCnt="6">
        <dgm:presLayoutVars>
          <dgm:chPref val="3"/>
        </dgm:presLayoutVars>
      </dgm:prSet>
      <dgm:spPr/>
    </dgm:pt>
    <dgm:pt modelId="{D551C798-C1D0-4F8A-B1DE-8667F02252B5}" type="pres">
      <dgm:prSet presAssocID="{E2F2EDB0-CFAE-4D13-81CB-9EFDE14187AB}" presName="rootConnector" presStyleLbl="node4" presStyleIdx="4" presStyleCnt="6"/>
      <dgm:spPr/>
    </dgm:pt>
    <dgm:pt modelId="{29E12CDC-3578-4E26-ABDB-A8EF2D03F400}" type="pres">
      <dgm:prSet presAssocID="{E2F2EDB0-CFAE-4D13-81CB-9EFDE14187AB}" presName="hierChild4" presStyleCnt="0"/>
      <dgm:spPr/>
    </dgm:pt>
    <dgm:pt modelId="{CD3BF356-257E-4BF7-9FB5-3C66062A7C8D}" type="pres">
      <dgm:prSet presAssocID="{E2F2EDB0-CFAE-4D13-81CB-9EFDE14187AB}" presName="hierChild5" presStyleCnt="0"/>
      <dgm:spPr/>
    </dgm:pt>
    <dgm:pt modelId="{C7A095E6-6C34-4E84-AC15-66289A8D3DF4}" type="pres">
      <dgm:prSet presAssocID="{2BBE6B83-6D7C-4311-B162-48214B1AD0E4}" presName="Name64" presStyleLbl="parChTrans1D4" presStyleIdx="5" presStyleCnt="6"/>
      <dgm:spPr/>
    </dgm:pt>
    <dgm:pt modelId="{BA2DE5AA-8EC5-44A8-8BBE-20E59FCD6990}" type="pres">
      <dgm:prSet presAssocID="{2CF3FCB8-126A-40D8-BE2E-C5682AF47EB5}" presName="hierRoot2" presStyleCnt="0">
        <dgm:presLayoutVars>
          <dgm:hierBranch val="init"/>
        </dgm:presLayoutVars>
      </dgm:prSet>
      <dgm:spPr/>
    </dgm:pt>
    <dgm:pt modelId="{D7466EB8-2874-4049-9061-295DA15B6DB7}" type="pres">
      <dgm:prSet presAssocID="{2CF3FCB8-126A-40D8-BE2E-C5682AF47EB5}" presName="rootComposite" presStyleCnt="0"/>
      <dgm:spPr/>
    </dgm:pt>
    <dgm:pt modelId="{210AE010-8E81-483C-A511-2B275E973AB6}" type="pres">
      <dgm:prSet presAssocID="{2CF3FCB8-126A-40D8-BE2E-C5682AF47EB5}" presName="rootText" presStyleLbl="node4" presStyleIdx="5" presStyleCnt="6">
        <dgm:presLayoutVars>
          <dgm:chPref val="3"/>
        </dgm:presLayoutVars>
      </dgm:prSet>
      <dgm:spPr/>
    </dgm:pt>
    <dgm:pt modelId="{BA03F802-0DBD-4092-816C-E44A650BBB3B}" type="pres">
      <dgm:prSet presAssocID="{2CF3FCB8-126A-40D8-BE2E-C5682AF47EB5}" presName="rootConnector" presStyleLbl="node4" presStyleIdx="5" presStyleCnt="6"/>
      <dgm:spPr/>
    </dgm:pt>
    <dgm:pt modelId="{7EB7420A-91B3-467D-8B96-A9EF35AD688E}" type="pres">
      <dgm:prSet presAssocID="{2CF3FCB8-126A-40D8-BE2E-C5682AF47EB5}" presName="hierChild4" presStyleCnt="0"/>
      <dgm:spPr/>
    </dgm:pt>
    <dgm:pt modelId="{A0D43AD8-6E46-4452-80D6-3FBBB2F46088}" type="pres">
      <dgm:prSet presAssocID="{2CF3FCB8-126A-40D8-BE2E-C5682AF47EB5}" presName="hierChild5" presStyleCnt="0"/>
      <dgm:spPr/>
    </dgm:pt>
    <dgm:pt modelId="{779889E9-3035-440D-8B23-89AFBBA3AFBF}" type="pres">
      <dgm:prSet presAssocID="{54FCA8AE-8FDD-40E1-9764-C90464963820}" presName="hierChild5" presStyleCnt="0"/>
      <dgm:spPr/>
    </dgm:pt>
    <dgm:pt modelId="{2872CC97-C7CB-4EE1-BADD-E55B0DB8A00E}" type="pres">
      <dgm:prSet presAssocID="{282C2AB5-BC7B-474E-A83C-0BF130F35A2D}" presName="hierChild5" presStyleCnt="0"/>
      <dgm:spPr/>
    </dgm:pt>
    <dgm:pt modelId="{54AA97B4-8BF6-4BDD-B553-E25A333ED3AD}" type="pres">
      <dgm:prSet presAssocID="{BB24EAD6-D41A-4550-A5CC-FEA5D2F5DF97}" presName="hierChild3" presStyleCnt="0"/>
      <dgm:spPr/>
    </dgm:pt>
  </dgm:ptLst>
  <dgm:cxnLst>
    <dgm:cxn modelId="{D2037809-68AA-4FA5-8D12-33053AB04122}" type="presOf" srcId="{BB24EAD6-D41A-4550-A5CC-FEA5D2F5DF97}" destId="{78C650EB-A9FF-41AF-9247-F3C6357C6D6A}" srcOrd="1" destOrd="0" presId="urn:microsoft.com/office/officeart/2009/3/layout/HorizontalOrganizationChart"/>
    <dgm:cxn modelId="{3B3B9B13-62E8-425E-BCC0-2AA95B9968E3}" type="presOf" srcId="{58FB9233-08D3-4BE1-80DE-3C8368DE8DBB}" destId="{47B38173-E51A-4B6C-883A-D91F99C54AC5}" srcOrd="1" destOrd="0" presId="urn:microsoft.com/office/officeart/2009/3/layout/HorizontalOrganizationChart"/>
    <dgm:cxn modelId="{4F96D318-29EF-4FCF-8D90-E923D8783B62}" type="presOf" srcId="{B7A80E84-E454-4A15-987E-B4C8F63EB2B7}" destId="{8270FBDF-78E2-4EE4-AA96-49B117700092}" srcOrd="0" destOrd="0" presId="urn:microsoft.com/office/officeart/2009/3/layout/HorizontalOrganizationChart"/>
    <dgm:cxn modelId="{55D4981A-BB68-446F-8A73-ED4AEF42EC78}" srcId="{B7A80E84-E454-4A15-987E-B4C8F63EB2B7}" destId="{DC1853A7-31F4-4C8F-8746-55750FAF9739}" srcOrd="0" destOrd="0" parTransId="{A227FE6A-85E9-42A0-82F3-511FB41B87B5}" sibTransId="{FFB1EA48-EF21-4444-907C-3051BEC1C62B}"/>
    <dgm:cxn modelId="{B623461D-51ED-4893-AB72-D44797788A2D}" srcId="{54FCA8AE-8FDD-40E1-9764-C90464963820}" destId="{E2F2EDB0-CFAE-4D13-81CB-9EFDE14187AB}" srcOrd="0" destOrd="0" parTransId="{48EA5B0C-413F-4214-848B-BD09BEF423B6}" sibTransId="{2D1DF34B-F4E3-4025-A241-C4C6E8969397}"/>
    <dgm:cxn modelId="{8D79851F-D220-4D15-B6DB-F3D59D651350}" srcId="{B7A80E84-E454-4A15-987E-B4C8F63EB2B7}" destId="{1DA6CE73-004B-4637-B608-F3973622372E}" srcOrd="1" destOrd="0" parTransId="{1EEF5B2D-6CB4-4BB4-959D-6003E5CF5E6B}" sibTransId="{C8FA5027-7237-41D4-A115-318AE2999847}"/>
    <dgm:cxn modelId="{EBD45422-6351-4449-AE7A-D466D8D277B3}" type="presOf" srcId="{48EA5B0C-413F-4214-848B-BD09BEF423B6}" destId="{49633539-40CF-4FE2-8D53-50DAE89AD32C}" srcOrd="0" destOrd="0" presId="urn:microsoft.com/office/officeart/2009/3/layout/HorizontalOrganizationChart"/>
    <dgm:cxn modelId="{121FA723-FE34-4642-B01B-9BF40D61B61E}" type="presOf" srcId="{A227FE6A-85E9-42A0-82F3-511FB41B87B5}" destId="{CDBDF495-C14A-44F0-8359-84D879529E40}" srcOrd="0" destOrd="0" presId="urn:microsoft.com/office/officeart/2009/3/layout/HorizontalOrganizationChart"/>
    <dgm:cxn modelId="{879C6E26-52B4-4A25-948E-CCD72069C560}" type="presOf" srcId="{AF47C0EC-27D4-4757-AC31-8044D1C0ECC4}" destId="{0168ECE7-41A0-48BC-98D2-BEFFAFDBCFB1}" srcOrd="1" destOrd="0" presId="urn:microsoft.com/office/officeart/2009/3/layout/HorizontalOrganizationChart"/>
    <dgm:cxn modelId="{BB10432F-115E-46DA-A6DD-4C89AE1653F6}" type="presOf" srcId="{1EEF5B2D-6CB4-4BB4-959D-6003E5CF5E6B}" destId="{7C33A78D-C2E2-48F6-AAD2-E27B1093EC15}" srcOrd="0" destOrd="0" presId="urn:microsoft.com/office/officeart/2009/3/layout/HorizontalOrganizationChart"/>
    <dgm:cxn modelId="{79181F31-0593-4A1B-97DF-449CA63B790B}" srcId="{E0ED4A16-71A3-4FD4-851A-98D31245512C}" destId="{AF47C0EC-27D4-4757-AC31-8044D1C0ECC4}" srcOrd="1" destOrd="0" parTransId="{2BFD08FD-D3BB-4E48-9919-D5137891FB45}" sibTransId="{AC3FA00D-58E3-4198-8E93-5359CBC120C1}"/>
    <dgm:cxn modelId="{2EA8C632-4212-43B2-9E08-CE32C3619073}" type="presOf" srcId="{FE21A4B6-D8AF-42E5-8C02-E7B764FCBC86}" destId="{C5D883BE-96BF-450C-BC02-2B1B86B6A351}" srcOrd="0" destOrd="0" presId="urn:microsoft.com/office/officeart/2009/3/layout/HorizontalOrganizationChart"/>
    <dgm:cxn modelId="{D3488737-841C-4F0F-AE7B-04B61203EF73}" type="presOf" srcId="{FD55758A-BC86-4E3D-B264-FCBB9B448614}" destId="{9F7C52C5-6C79-47F5-B2A9-DEB009BED0D6}" srcOrd="0" destOrd="0" presId="urn:microsoft.com/office/officeart/2009/3/layout/HorizontalOrganizationChart"/>
    <dgm:cxn modelId="{4CA1393C-55BC-4E8E-93CB-35741E3AA7B7}" type="presOf" srcId="{B7A80E84-E454-4A15-987E-B4C8F63EB2B7}" destId="{68BD21B8-2FF5-4107-BBBB-963BA52D79E8}" srcOrd="1" destOrd="0" presId="urn:microsoft.com/office/officeart/2009/3/layout/HorizontalOrganizationChart"/>
    <dgm:cxn modelId="{42FC363E-C1BC-4AC3-BFE7-C32334DCB951}" srcId="{282C2AB5-BC7B-474E-A83C-0BF130F35A2D}" destId="{54FCA8AE-8FDD-40E1-9764-C90464963820}" srcOrd="1" destOrd="0" parTransId="{FE21A4B6-D8AF-42E5-8C02-E7B764FCBC86}" sibTransId="{3929AA8F-8DCD-44E0-BEBB-7B7A19E25BD5}"/>
    <dgm:cxn modelId="{E030B05B-1B02-4B4D-8164-10018415A0C3}" type="presOf" srcId="{2BBE6B83-6D7C-4311-B162-48214B1AD0E4}" destId="{C7A095E6-6C34-4E84-AC15-66289A8D3DF4}" srcOrd="0" destOrd="0" presId="urn:microsoft.com/office/officeart/2009/3/layout/HorizontalOrganizationChart"/>
    <dgm:cxn modelId="{268D765C-BD60-484F-A407-BAFB498943F7}" type="presOf" srcId="{E0556397-F195-4877-8D8B-8CA763301D52}" destId="{81B07AED-F58C-4C5F-9045-21F704C4448B}" srcOrd="1" destOrd="0" presId="urn:microsoft.com/office/officeart/2009/3/layout/HorizontalOrganizationChart"/>
    <dgm:cxn modelId="{ECCF3A64-6B97-4CE6-BE74-FA8951D0387B}" type="presOf" srcId="{DC1853A7-31F4-4C8F-8746-55750FAF9739}" destId="{CCC736D9-C5F5-41CB-B9C3-E945D8F78A2E}" srcOrd="1" destOrd="0" presId="urn:microsoft.com/office/officeart/2009/3/layout/HorizontalOrganizationChart"/>
    <dgm:cxn modelId="{EAB44B4C-B067-417A-9C56-C8A2A72F3643}" type="presOf" srcId="{569C4A06-44FD-4925-B11F-3FEC399D59AB}" destId="{CFF705A5-B449-465C-A20C-24079704AA58}" srcOrd="1" destOrd="0" presId="urn:microsoft.com/office/officeart/2009/3/layout/HorizontalOrganizationChart"/>
    <dgm:cxn modelId="{6A57264E-346C-40D6-B308-97018A80D464}" srcId="{E0ED4A16-71A3-4FD4-851A-98D31245512C}" destId="{569C4A06-44FD-4925-B11F-3FEC399D59AB}" srcOrd="0" destOrd="0" parTransId="{FD55758A-BC86-4E3D-B264-FCBB9B448614}" sibTransId="{0FB128A9-1C18-4B94-BB2F-0BE36FBE1568}"/>
    <dgm:cxn modelId="{716A346E-DD19-4B2E-B11F-750DBCA61B9A}" type="presOf" srcId="{2BFD08FD-D3BB-4E48-9919-D5137891FB45}" destId="{A37358B5-AE27-4C67-BE36-558BE203D997}" srcOrd="0" destOrd="0" presId="urn:microsoft.com/office/officeart/2009/3/layout/HorizontalOrganizationChart"/>
    <dgm:cxn modelId="{54B5024F-9DA1-4A06-B157-A73E5144DC61}" type="presOf" srcId="{2CF3FCB8-126A-40D8-BE2E-C5682AF47EB5}" destId="{BA03F802-0DBD-4092-816C-E44A650BBB3B}" srcOrd="1" destOrd="0" presId="urn:microsoft.com/office/officeart/2009/3/layout/HorizontalOrganizationChart"/>
    <dgm:cxn modelId="{53602A73-AFDA-4E68-9247-7287BFAC17DD}" type="presOf" srcId="{2548B709-A947-455A-9D73-574CD9F39BA3}" destId="{53DF86B7-81B3-4818-9564-C2AD3D561028}" srcOrd="0" destOrd="0" presId="urn:microsoft.com/office/officeart/2009/3/layout/HorizontalOrganizationChart"/>
    <dgm:cxn modelId="{6A62A053-FFF0-424A-9B2D-784022453186}" type="presOf" srcId="{54FCA8AE-8FDD-40E1-9764-C90464963820}" destId="{CF27B08E-EBB9-4757-BF46-E8458D6AE491}" srcOrd="0" destOrd="0" presId="urn:microsoft.com/office/officeart/2009/3/layout/HorizontalOrganizationChart"/>
    <dgm:cxn modelId="{04784877-57BA-470F-BC17-0BECBD174139}" type="presOf" srcId="{1C21F5C6-C8C8-43F4-B3A7-53C60D407A24}" destId="{C5E9C01D-4644-46FD-9EEF-B8ABA5569F42}" srcOrd="0" destOrd="0" presId="urn:microsoft.com/office/officeart/2009/3/layout/HorizontalOrganizationChart"/>
    <dgm:cxn modelId="{34809D5A-EE47-4B83-A346-6FDD7C2855CE}" srcId="{BB24EAD6-D41A-4550-A5CC-FEA5D2F5DF97}" destId="{282C2AB5-BC7B-474E-A83C-0BF130F35A2D}" srcOrd="1" destOrd="0" parTransId="{7CA9D4D0-B997-417C-8275-50F7A31AEA7A}" sibTransId="{D2DD5669-541D-4230-A5BF-BFFAB97054EA}"/>
    <dgm:cxn modelId="{90CB9F7B-FD16-4773-A87F-ECB106049B39}" type="presOf" srcId="{DC1853A7-31F4-4C8F-8746-55750FAF9739}" destId="{E199A854-62CA-4484-8EE8-9E21FEEE507B}" srcOrd="0" destOrd="0" presId="urn:microsoft.com/office/officeart/2009/3/layout/HorizontalOrganizationChart"/>
    <dgm:cxn modelId="{86B32880-17C1-4BF9-88E4-89DB4DE755E3}" type="presOf" srcId="{1DA6CE73-004B-4637-B608-F3973622372E}" destId="{BBD2D2D0-D8FD-416B-8C37-9D8B2175A2C3}" srcOrd="0" destOrd="0" presId="urn:microsoft.com/office/officeart/2009/3/layout/HorizontalOrganizationChart"/>
    <dgm:cxn modelId="{9397AB82-9D43-433D-AEC9-CA60CCE25962}" type="presOf" srcId="{9BAD4977-4591-4283-8125-9408B8B040EA}" destId="{FFEBB9E6-AE97-4000-BCCC-01E897610D43}" srcOrd="0" destOrd="0" presId="urn:microsoft.com/office/officeart/2009/3/layout/HorizontalOrganizationChart"/>
    <dgm:cxn modelId="{F825758B-4886-4BDC-8333-7A6239CD5886}" srcId="{DC1853A7-31F4-4C8F-8746-55750FAF9739}" destId="{E0556397-F195-4877-8D8B-8CA763301D52}" srcOrd="0" destOrd="0" parTransId="{3E81DAAC-CE7E-4B70-BD1D-E2FCB2099EE4}" sibTransId="{71DB1BB7-D286-47A1-8540-C3C4DB84729A}"/>
    <dgm:cxn modelId="{0A2B1D8D-229B-44EE-B041-ADC93EA6B7C4}" type="presOf" srcId="{E2F2EDB0-CFAE-4D13-81CB-9EFDE14187AB}" destId="{B61EB42D-D6CE-407E-97DE-2B46CB3F03EA}" srcOrd="0" destOrd="0" presId="urn:microsoft.com/office/officeart/2009/3/layout/HorizontalOrganizationChart"/>
    <dgm:cxn modelId="{DFE1C997-49AA-4A39-B544-7180E9919FA0}" type="presOf" srcId="{E0ED4A16-71A3-4FD4-851A-98D31245512C}" destId="{B084833D-AA63-41B8-983D-18247D125F48}" srcOrd="1" destOrd="0" presId="urn:microsoft.com/office/officeart/2009/3/layout/HorizontalOrganizationChart"/>
    <dgm:cxn modelId="{C4F40EA2-3D66-4BD6-86B5-ACDADB4815DA}" type="presOf" srcId="{58FB9233-08D3-4BE1-80DE-3C8368DE8DBB}" destId="{A252CAE8-F4A1-4DAD-95DA-3C9D699D86B1}" srcOrd="0" destOrd="0" presId="urn:microsoft.com/office/officeart/2009/3/layout/HorizontalOrganizationChart"/>
    <dgm:cxn modelId="{AA7131AC-0891-47DE-896D-CD5B4DF9B176}" srcId="{282C2AB5-BC7B-474E-A83C-0BF130F35A2D}" destId="{E0ED4A16-71A3-4FD4-851A-98D31245512C}" srcOrd="0" destOrd="0" parTransId="{1C21F5C6-C8C8-43F4-B3A7-53C60D407A24}" sibTransId="{AB6D6FDB-F0AB-4988-B469-0CC95C0BE3C0}"/>
    <dgm:cxn modelId="{E663F5AD-C900-4D30-A7B3-262B439034FF}" srcId="{BB24EAD6-D41A-4550-A5CC-FEA5D2F5DF97}" destId="{B7A80E84-E454-4A15-987E-B4C8F63EB2B7}" srcOrd="0" destOrd="0" parTransId="{BA29C476-BA36-480A-B3A2-39B2BD7067A6}" sibTransId="{11EE3AC3-28DB-401D-9DF8-C14046CC08B5}"/>
    <dgm:cxn modelId="{43E024B5-42B9-470A-8B82-D67CAB11F9D5}" type="presOf" srcId="{BB24EAD6-D41A-4550-A5CC-FEA5D2F5DF97}" destId="{F880FCE3-E25F-4F1F-A738-60C884E74615}" srcOrd="0" destOrd="0" presId="urn:microsoft.com/office/officeart/2009/3/layout/HorizontalOrganizationChart"/>
    <dgm:cxn modelId="{0FDBA3B8-B7E5-483C-899F-E331650B364E}" type="presOf" srcId="{3E81DAAC-CE7E-4B70-BD1D-E2FCB2099EE4}" destId="{6C64412D-C104-4E94-9123-2ACB8DC3813E}" srcOrd="0" destOrd="0" presId="urn:microsoft.com/office/officeart/2009/3/layout/HorizontalOrganizationChart"/>
    <dgm:cxn modelId="{C43626C0-2756-4697-80CA-097BFF50663D}" type="presOf" srcId="{BA29C476-BA36-480A-B3A2-39B2BD7067A6}" destId="{8088A9DE-A06B-42C5-B1F5-06E1EFBD880F}" srcOrd="0" destOrd="0" presId="urn:microsoft.com/office/officeart/2009/3/layout/HorizontalOrganizationChart"/>
    <dgm:cxn modelId="{991299C3-3A5C-4771-91E1-DA16F7D5C8DE}" type="presOf" srcId="{E0556397-F195-4877-8D8B-8CA763301D52}" destId="{AD7642E3-C99E-4458-8C7F-49F6B564DE8A}" srcOrd="0" destOrd="0" presId="urn:microsoft.com/office/officeart/2009/3/layout/HorizontalOrganizationChart"/>
    <dgm:cxn modelId="{D8A2D1C5-6FE9-4500-BD90-117FF1F3E8BE}" type="presOf" srcId="{282C2AB5-BC7B-474E-A83C-0BF130F35A2D}" destId="{397EAB23-353E-4F95-ADDA-F4512E6363B3}" srcOrd="0" destOrd="0" presId="urn:microsoft.com/office/officeart/2009/3/layout/HorizontalOrganizationChart"/>
    <dgm:cxn modelId="{574FECC6-F102-405F-9C7A-858DCADF235E}" srcId="{54FCA8AE-8FDD-40E1-9764-C90464963820}" destId="{2CF3FCB8-126A-40D8-BE2E-C5682AF47EB5}" srcOrd="1" destOrd="0" parTransId="{2BBE6B83-6D7C-4311-B162-48214B1AD0E4}" sibTransId="{5C116C78-BB82-4814-B4D7-327526B81856}"/>
    <dgm:cxn modelId="{17A917CE-A1E2-472B-8F5A-279D332A979C}" type="presOf" srcId="{54FCA8AE-8FDD-40E1-9764-C90464963820}" destId="{BA51DD43-CDF0-4B6F-BC8F-80590BA3D136}" srcOrd="1" destOrd="0" presId="urn:microsoft.com/office/officeart/2009/3/layout/HorizontalOrganizationChart"/>
    <dgm:cxn modelId="{26EF57D0-1B34-4076-AC18-374A7614F0B9}" type="presOf" srcId="{2CF3FCB8-126A-40D8-BE2E-C5682AF47EB5}" destId="{210AE010-8E81-483C-A511-2B275E973AB6}" srcOrd="0" destOrd="0" presId="urn:microsoft.com/office/officeart/2009/3/layout/HorizontalOrganizationChart"/>
    <dgm:cxn modelId="{8643E8D1-74EC-4791-A16F-7BAD1038ADFC}" type="presOf" srcId="{282C2AB5-BC7B-474E-A83C-0BF130F35A2D}" destId="{4C35B2E5-1A71-4582-8DCB-6441346DB18D}" srcOrd="1" destOrd="0" presId="urn:microsoft.com/office/officeart/2009/3/layout/HorizontalOrganizationChart"/>
    <dgm:cxn modelId="{1459BFD2-FCB4-42A7-BF98-AC0D52D6C2B3}" type="presOf" srcId="{E0ED4A16-71A3-4FD4-851A-98D31245512C}" destId="{C0B417BA-7197-46B9-8F48-62A805F1F18B}" srcOrd="0" destOrd="0" presId="urn:microsoft.com/office/officeart/2009/3/layout/HorizontalOrganizationChart"/>
    <dgm:cxn modelId="{FF83A9D5-59C9-423A-8960-EA9EFE68CFF0}" type="presOf" srcId="{E2F2EDB0-CFAE-4D13-81CB-9EFDE14187AB}" destId="{D551C798-C1D0-4F8A-B1DE-8667F02252B5}" srcOrd="1" destOrd="0" presId="urn:microsoft.com/office/officeart/2009/3/layout/HorizontalOrganizationChart"/>
    <dgm:cxn modelId="{51492DE2-1687-4D96-85C4-02612587F818}" type="presOf" srcId="{569C4A06-44FD-4925-B11F-3FEC399D59AB}" destId="{3442FFAD-E9CE-466B-8AF3-647293E14511}" srcOrd="0" destOrd="0" presId="urn:microsoft.com/office/officeart/2009/3/layout/HorizontalOrganizationChart"/>
    <dgm:cxn modelId="{657A84E4-29E9-4E23-BD3A-7F158479C961}" srcId="{DC1853A7-31F4-4C8F-8746-55750FAF9739}" destId="{58FB9233-08D3-4BE1-80DE-3C8368DE8DBB}" srcOrd="1" destOrd="0" parTransId="{9BAD4977-4591-4283-8125-9408B8B040EA}" sibTransId="{CE351760-3758-41D0-BE9A-628D1E68AA6E}"/>
    <dgm:cxn modelId="{812BF0E4-2ABA-4586-A7D2-5EDFDAC29C38}" type="presOf" srcId="{7CA9D4D0-B997-417C-8275-50F7A31AEA7A}" destId="{CA0B8407-701D-41C2-BF75-80C6CDB11744}" srcOrd="0" destOrd="0" presId="urn:microsoft.com/office/officeart/2009/3/layout/HorizontalOrganizationChart"/>
    <dgm:cxn modelId="{6A24FCE5-9A02-4F10-8506-D97AECD420DE}" srcId="{2548B709-A947-455A-9D73-574CD9F39BA3}" destId="{BB24EAD6-D41A-4550-A5CC-FEA5D2F5DF97}" srcOrd="0" destOrd="0" parTransId="{93C5052E-1E75-41AC-8E46-8C1C5B18E5E0}" sibTransId="{FB980B26-DE96-4C6D-B407-1D9286EE9585}"/>
    <dgm:cxn modelId="{494C05EE-F112-4A9F-B6D5-6D60F32F6953}" type="presOf" srcId="{AF47C0EC-27D4-4757-AC31-8044D1C0ECC4}" destId="{4969E121-F036-4053-A0F2-1B59921CDBED}" srcOrd="0" destOrd="0" presId="urn:microsoft.com/office/officeart/2009/3/layout/HorizontalOrganizationChart"/>
    <dgm:cxn modelId="{C82A4AFD-E1FF-4364-B39D-80ACE32CB2C0}" type="presOf" srcId="{1DA6CE73-004B-4637-B608-F3973622372E}" destId="{BA61226C-7CC9-4964-BB2B-96260D2C7BFA}" srcOrd="1" destOrd="0" presId="urn:microsoft.com/office/officeart/2009/3/layout/HorizontalOrganizationChart"/>
    <dgm:cxn modelId="{34F4E128-32E6-4707-BD82-846DF7E9702C}" type="presParOf" srcId="{53DF86B7-81B3-4818-9564-C2AD3D561028}" destId="{C709B772-6720-4B81-9B26-715C921CDB67}" srcOrd="0" destOrd="0" presId="urn:microsoft.com/office/officeart/2009/3/layout/HorizontalOrganizationChart"/>
    <dgm:cxn modelId="{F0297148-428E-41DD-B665-47D7E54F3487}" type="presParOf" srcId="{C709B772-6720-4B81-9B26-715C921CDB67}" destId="{598AC63A-2DFD-4A0D-AB03-3D18BE281AC2}" srcOrd="0" destOrd="0" presId="urn:microsoft.com/office/officeart/2009/3/layout/HorizontalOrganizationChart"/>
    <dgm:cxn modelId="{2D811399-9292-4B60-8F68-70B1C4835F11}" type="presParOf" srcId="{598AC63A-2DFD-4A0D-AB03-3D18BE281AC2}" destId="{F880FCE3-E25F-4F1F-A738-60C884E74615}" srcOrd="0" destOrd="0" presId="urn:microsoft.com/office/officeart/2009/3/layout/HorizontalOrganizationChart"/>
    <dgm:cxn modelId="{2FC3E426-65F6-43F4-BE3C-5D99F71A6413}" type="presParOf" srcId="{598AC63A-2DFD-4A0D-AB03-3D18BE281AC2}" destId="{78C650EB-A9FF-41AF-9247-F3C6357C6D6A}" srcOrd="1" destOrd="0" presId="urn:microsoft.com/office/officeart/2009/3/layout/HorizontalOrganizationChart"/>
    <dgm:cxn modelId="{7AE8547A-4629-43E0-9D0C-C2C789B3750B}" type="presParOf" srcId="{C709B772-6720-4B81-9B26-715C921CDB67}" destId="{3FCDFBA3-99C1-47CD-85B2-CB23534DE12D}" srcOrd="1" destOrd="0" presId="urn:microsoft.com/office/officeart/2009/3/layout/HorizontalOrganizationChart"/>
    <dgm:cxn modelId="{AA4BB345-7C1C-47F8-9A2E-E139433E0238}" type="presParOf" srcId="{3FCDFBA3-99C1-47CD-85B2-CB23534DE12D}" destId="{8088A9DE-A06B-42C5-B1F5-06E1EFBD880F}" srcOrd="0" destOrd="0" presId="urn:microsoft.com/office/officeart/2009/3/layout/HorizontalOrganizationChart"/>
    <dgm:cxn modelId="{83FD29E2-39E4-4003-A15E-90017C1FF2D2}" type="presParOf" srcId="{3FCDFBA3-99C1-47CD-85B2-CB23534DE12D}" destId="{5BBABF9B-2C20-4869-A486-C147D7AE878D}" srcOrd="1" destOrd="0" presId="urn:microsoft.com/office/officeart/2009/3/layout/HorizontalOrganizationChart"/>
    <dgm:cxn modelId="{19FD9CD7-6B18-4459-8258-98E154EA1B5A}" type="presParOf" srcId="{5BBABF9B-2C20-4869-A486-C147D7AE878D}" destId="{48654854-62C2-4574-B796-53CBF8CC9D5A}" srcOrd="0" destOrd="0" presId="urn:microsoft.com/office/officeart/2009/3/layout/HorizontalOrganizationChart"/>
    <dgm:cxn modelId="{391F6552-B079-4918-9B26-4E0F22CD0DF6}" type="presParOf" srcId="{48654854-62C2-4574-B796-53CBF8CC9D5A}" destId="{8270FBDF-78E2-4EE4-AA96-49B117700092}" srcOrd="0" destOrd="0" presId="urn:microsoft.com/office/officeart/2009/3/layout/HorizontalOrganizationChart"/>
    <dgm:cxn modelId="{2F80CFAE-D00B-42DE-8722-CB728F8499F4}" type="presParOf" srcId="{48654854-62C2-4574-B796-53CBF8CC9D5A}" destId="{68BD21B8-2FF5-4107-BBBB-963BA52D79E8}" srcOrd="1" destOrd="0" presId="urn:microsoft.com/office/officeart/2009/3/layout/HorizontalOrganizationChart"/>
    <dgm:cxn modelId="{05220760-DBFB-47DE-8BB8-5F759C573DDD}" type="presParOf" srcId="{5BBABF9B-2C20-4869-A486-C147D7AE878D}" destId="{1D6BA71E-8985-498B-BE9E-C1C0026E65E8}" srcOrd="1" destOrd="0" presId="urn:microsoft.com/office/officeart/2009/3/layout/HorizontalOrganizationChart"/>
    <dgm:cxn modelId="{DDE8D315-F2C0-4799-BCC1-0CB6C12ECC2C}" type="presParOf" srcId="{1D6BA71E-8985-498B-BE9E-C1C0026E65E8}" destId="{CDBDF495-C14A-44F0-8359-84D879529E40}" srcOrd="0" destOrd="0" presId="urn:microsoft.com/office/officeart/2009/3/layout/HorizontalOrganizationChart"/>
    <dgm:cxn modelId="{6D987FEF-81A7-4647-8874-4475F9394FD8}" type="presParOf" srcId="{1D6BA71E-8985-498B-BE9E-C1C0026E65E8}" destId="{D57CC9CD-0BCE-472B-8A68-E723B1E9CAC1}" srcOrd="1" destOrd="0" presId="urn:microsoft.com/office/officeart/2009/3/layout/HorizontalOrganizationChart"/>
    <dgm:cxn modelId="{3F1B0176-991C-4228-B4F2-D19C2F148A38}" type="presParOf" srcId="{D57CC9CD-0BCE-472B-8A68-E723B1E9CAC1}" destId="{0937AFDB-6544-4C09-929A-E31FFFCB2620}" srcOrd="0" destOrd="0" presId="urn:microsoft.com/office/officeart/2009/3/layout/HorizontalOrganizationChart"/>
    <dgm:cxn modelId="{4BAD45B8-332E-450F-AC50-F1264E165D1B}" type="presParOf" srcId="{0937AFDB-6544-4C09-929A-E31FFFCB2620}" destId="{E199A854-62CA-4484-8EE8-9E21FEEE507B}" srcOrd="0" destOrd="0" presId="urn:microsoft.com/office/officeart/2009/3/layout/HorizontalOrganizationChart"/>
    <dgm:cxn modelId="{3D7E76A7-6C1E-4703-9414-42E585E14EF6}" type="presParOf" srcId="{0937AFDB-6544-4C09-929A-E31FFFCB2620}" destId="{CCC736D9-C5F5-41CB-B9C3-E945D8F78A2E}" srcOrd="1" destOrd="0" presId="urn:microsoft.com/office/officeart/2009/3/layout/HorizontalOrganizationChart"/>
    <dgm:cxn modelId="{C2B6513A-1670-43A7-9254-B8DA8CA409B6}" type="presParOf" srcId="{D57CC9CD-0BCE-472B-8A68-E723B1E9CAC1}" destId="{4AF703A5-1486-4DD8-B3EA-9C357F0B256D}" srcOrd="1" destOrd="0" presId="urn:microsoft.com/office/officeart/2009/3/layout/HorizontalOrganizationChart"/>
    <dgm:cxn modelId="{A2189063-3512-446B-886D-59D49D3E9C2D}" type="presParOf" srcId="{4AF703A5-1486-4DD8-B3EA-9C357F0B256D}" destId="{6C64412D-C104-4E94-9123-2ACB8DC3813E}" srcOrd="0" destOrd="0" presId="urn:microsoft.com/office/officeart/2009/3/layout/HorizontalOrganizationChart"/>
    <dgm:cxn modelId="{70FBA117-6EB2-4047-AAC0-55E5F6239DC9}" type="presParOf" srcId="{4AF703A5-1486-4DD8-B3EA-9C357F0B256D}" destId="{82730B32-3BB1-41E7-983B-7F75778DD256}" srcOrd="1" destOrd="0" presId="urn:microsoft.com/office/officeart/2009/3/layout/HorizontalOrganizationChart"/>
    <dgm:cxn modelId="{47C62DDB-3265-4F65-A994-546BDD8B23A2}" type="presParOf" srcId="{82730B32-3BB1-41E7-983B-7F75778DD256}" destId="{DA843A46-F69C-4050-A73B-8378E9EAC024}" srcOrd="0" destOrd="0" presId="urn:microsoft.com/office/officeart/2009/3/layout/HorizontalOrganizationChart"/>
    <dgm:cxn modelId="{55B0DFB1-F0CA-4A9E-95C5-3FCB2A78D6F6}" type="presParOf" srcId="{DA843A46-F69C-4050-A73B-8378E9EAC024}" destId="{AD7642E3-C99E-4458-8C7F-49F6B564DE8A}" srcOrd="0" destOrd="0" presId="urn:microsoft.com/office/officeart/2009/3/layout/HorizontalOrganizationChart"/>
    <dgm:cxn modelId="{1E1D90CD-C998-4120-8F30-71910C2B1932}" type="presParOf" srcId="{DA843A46-F69C-4050-A73B-8378E9EAC024}" destId="{81B07AED-F58C-4C5F-9045-21F704C4448B}" srcOrd="1" destOrd="0" presId="urn:microsoft.com/office/officeart/2009/3/layout/HorizontalOrganizationChart"/>
    <dgm:cxn modelId="{FA98EF7E-2531-473B-BADA-6C75ACD9E1E7}" type="presParOf" srcId="{82730B32-3BB1-41E7-983B-7F75778DD256}" destId="{48F06064-C4B6-45B3-BF72-A5A6A7778E56}" srcOrd="1" destOrd="0" presId="urn:microsoft.com/office/officeart/2009/3/layout/HorizontalOrganizationChart"/>
    <dgm:cxn modelId="{82280B86-18D7-47FC-B839-F17832257AD0}" type="presParOf" srcId="{82730B32-3BB1-41E7-983B-7F75778DD256}" destId="{376EBD2E-1500-4F68-9755-481E4F3FF4C9}" srcOrd="2" destOrd="0" presId="urn:microsoft.com/office/officeart/2009/3/layout/HorizontalOrganizationChart"/>
    <dgm:cxn modelId="{BAB2BFE4-2194-4255-A2AF-4F2DBA0D921F}" type="presParOf" srcId="{4AF703A5-1486-4DD8-B3EA-9C357F0B256D}" destId="{FFEBB9E6-AE97-4000-BCCC-01E897610D43}" srcOrd="2" destOrd="0" presId="urn:microsoft.com/office/officeart/2009/3/layout/HorizontalOrganizationChart"/>
    <dgm:cxn modelId="{AC7D7DCE-6890-4CCA-9F99-9E4ED45A985E}" type="presParOf" srcId="{4AF703A5-1486-4DD8-B3EA-9C357F0B256D}" destId="{2466D45A-562C-4934-9AAD-6703DBD657CF}" srcOrd="3" destOrd="0" presId="urn:microsoft.com/office/officeart/2009/3/layout/HorizontalOrganizationChart"/>
    <dgm:cxn modelId="{AE131D8F-9CF3-4556-91DD-F4F633A62070}" type="presParOf" srcId="{2466D45A-562C-4934-9AAD-6703DBD657CF}" destId="{986E472F-BD6E-46E5-A95D-4D35723DA7C8}" srcOrd="0" destOrd="0" presId="urn:microsoft.com/office/officeart/2009/3/layout/HorizontalOrganizationChart"/>
    <dgm:cxn modelId="{264003B0-FBAD-41DA-B57C-98B200984137}" type="presParOf" srcId="{986E472F-BD6E-46E5-A95D-4D35723DA7C8}" destId="{A252CAE8-F4A1-4DAD-95DA-3C9D699D86B1}" srcOrd="0" destOrd="0" presId="urn:microsoft.com/office/officeart/2009/3/layout/HorizontalOrganizationChart"/>
    <dgm:cxn modelId="{0E72845E-700F-46CC-A3AB-46031D3702DA}" type="presParOf" srcId="{986E472F-BD6E-46E5-A95D-4D35723DA7C8}" destId="{47B38173-E51A-4B6C-883A-D91F99C54AC5}" srcOrd="1" destOrd="0" presId="urn:microsoft.com/office/officeart/2009/3/layout/HorizontalOrganizationChart"/>
    <dgm:cxn modelId="{3C129FF5-61D9-403E-B44C-7D8970B7E3EC}" type="presParOf" srcId="{2466D45A-562C-4934-9AAD-6703DBD657CF}" destId="{6A565385-3E84-4B8F-91C9-4C132C2DE459}" srcOrd="1" destOrd="0" presId="urn:microsoft.com/office/officeart/2009/3/layout/HorizontalOrganizationChart"/>
    <dgm:cxn modelId="{069E5C1B-4F65-4063-8D24-9E5757C9F488}" type="presParOf" srcId="{2466D45A-562C-4934-9AAD-6703DBD657CF}" destId="{574BF5F4-4A05-439C-B902-590CF4D732B6}" srcOrd="2" destOrd="0" presId="urn:microsoft.com/office/officeart/2009/3/layout/HorizontalOrganizationChart"/>
    <dgm:cxn modelId="{2D91F76B-F482-4E98-B8E8-A7428B5F9A01}" type="presParOf" srcId="{D57CC9CD-0BCE-472B-8A68-E723B1E9CAC1}" destId="{4BB0AA8B-4FB9-465E-993C-4BEA8D85B209}" srcOrd="2" destOrd="0" presId="urn:microsoft.com/office/officeart/2009/3/layout/HorizontalOrganizationChart"/>
    <dgm:cxn modelId="{DFF392AA-B8E0-4B00-B990-C0C88312BFBF}" type="presParOf" srcId="{1D6BA71E-8985-498B-BE9E-C1C0026E65E8}" destId="{7C33A78D-C2E2-48F6-AAD2-E27B1093EC15}" srcOrd="2" destOrd="0" presId="urn:microsoft.com/office/officeart/2009/3/layout/HorizontalOrganizationChart"/>
    <dgm:cxn modelId="{3A0AA95F-4217-4D2A-92BF-231F842C2D6C}" type="presParOf" srcId="{1D6BA71E-8985-498B-BE9E-C1C0026E65E8}" destId="{29E3483A-47B3-406D-9BA3-10864E20FC8A}" srcOrd="3" destOrd="0" presId="urn:microsoft.com/office/officeart/2009/3/layout/HorizontalOrganizationChart"/>
    <dgm:cxn modelId="{2C8DB6CC-0330-4826-B558-F48355B65D6C}" type="presParOf" srcId="{29E3483A-47B3-406D-9BA3-10864E20FC8A}" destId="{4ACF4974-BE79-4116-867D-81184FE77B8C}" srcOrd="0" destOrd="0" presId="urn:microsoft.com/office/officeart/2009/3/layout/HorizontalOrganizationChart"/>
    <dgm:cxn modelId="{28CB17AD-BDAF-4D4D-A2E2-22BD48EAE2D8}" type="presParOf" srcId="{4ACF4974-BE79-4116-867D-81184FE77B8C}" destId="{BBD2D2D0-D8FD-416B-8C37-9D8B2175A2C3}" srcOrd="0" destOrd="0" presId="urn:microsoft.com/office/officeart/2009/3/layout/HorizontalOrganizationChart"/>
    <dgm:cxn modelId="{12D2F824-E56E-4F30-A389-300B7D95917C}" type="presParOf" srcId="{4ACF4974-BE79-4116-867D-81184FE77B8C}" destId="{BA61226C-7CC9-4964-BB2B-96260D2C7BFA}" srcOrd="1" destOrd="0" presId="urn:microsoft.com/office/officeart/2009/3/layout/HorizontalOrganizationChart"/>
    <dgm:cxn modelId="{1131E950-206F-4B30-BF66-32986ED2DBF2}" type="presParOf" srcId="{29E3483A-47B3-406D-9BA3-10864E20FC8A}" destId="{96F0F248-0906-47AC-A505-7C0B26CB21D7}" srcOrd="1" destOrd="0" presId="urn:microsoft.com/office/officeart/2009/3/layout/HorizontalOrganizationChart"/>
    <dgm:cxn modelId="{860A0BA3-870C-4161-8A17-98AF55507A75}" type="presParOf" srcId="{29E3483A-47B3-406D-9BA3-10864E20FC8A}" destId="{7EC42AC6-E840-47D2-8A87-A3B96299A851}" srcOrd="2" destOrd="0" presId="urn:microsoft.com/office/officeart/2009/3/layout/HorizontalOrganizationChart"/>
    <dgm:cxn modelId="{949141E2-679E-405B-8080-0B1B90697C55}" type="presParOf" srcId="{5BBABF9B-2C20-4869-A486-C147D7AE878D}" destId="{B264ABC2-3735-48EA-9A79-B9D573083852}" srcOrd="2" destOrd="0" presId="urn:microsoft.com/office/officeart/2009/3/layout/HorizontalOrganizationChart"/>
    <dgm:cxn modelId="{74879A88-29B1-4BBE-B1D3-2DF5BEE0CEB9}" type="presParOf" srcId="{3FCDFBA3-99C1-47CD-85B2-CB23534DE12D}" destId="{CA0B8407-701D-41C2-BF75-80C6CDB11744}" srcOrd="2" destOrd="0" presId="urn:microsoft.com/office/officeart/2009/3/layout/HorizontalOrganizationChart"/>
    <dgm:cxn modelId="{43B2BF08-CBE4-4377-89ED-F9E3E930361E}" type="presParOf" srcId="{3FCDFBA3-99C1-47CD-85B2-CB23534DE12D}" destId="{45372D02-2434-4D7F-8A30-EE5A12080DC9}" srcOrd="3" destOrd="0" presId="urn:microsoft.com/office/officeart/2009/3/layout/HorizontalOrganizationChart"/>
    <dgm:cxn modelId="{D0D8F2CF-5943-4631-9F8D-579B7BCF7F89}" type="presParOf" srcId="{45372D02-2434-4D7F-8A30-EE5A12080DC9}" destId="{19F40C89-4376-415C-BB7B-A86E99C80723}" srcOrd="0" destOrd="0" presId="urn:microsoft.com/office/officeart/2009/3/layout/HorizontalOrganizationChart"/>
    <dgm:cxn modelId="{1A09EE75-4A31-4DDE-88A1-487A9A66C28A}" type="presParOf" srcId="{19F40C89-4376-415C-BB7B-A86E99C80723}" destId="{397EAB23-353E-4F95-ADDA-F4512E6363B3}" srcOrd="0" destOrd="0" presId="urn:microsoft.com/office/officeart/2009/3/layout/HorizontalOrganizationChart"/>
    <dgm:cxn modelId="{739E3369-6134-4A31-946B-66F238227A0C}" type="presParOf" srcId="{19F40C89-4376-415C-BB7B-A86E99C80723}" destId="{4C35B2E5-1A71-4582-8DCB-6441346DB18D}" srcOrd="1" destOrd="0" presId="urn:microsoft.com/office/officeart/2009/3/layout/HorizontalOrganizationChart"/>
    <dgm:cxn modelId="{37E335F5-A0CD-43BF-B46E-3352B592390F}" type="presParOf" srcId="{45372D02-2434-4D7F-8A30-EE5A12080DC9}" destId="{95CB388C-D951-4959-8FC0-1AC334AC8B71}" srcOrd="1" destOrd="0" presId="urn:microsoft.com/office/officeart/2009/3/layout/HorizontalOrganizationChart"/>
    <dgm:cxn modelId="{9CCE26C0-6F37-4CD2-985A-2042CD6AD415}" type="presParOf" srcId="{95CB388C-D951-4959-8FC0-1AC334AC8B71}" destId="{C5E9C01D-4644-46FD-9EEF-B8ABA5569F42}" srcOrd="0" destOrd="0" presId="urn:microsoft.com/office/officeart/2009/3/layout/HorizontalOrganizationChart"/>
    <dgm:cxn modelId="{67041DA1-C383-4904-A69D-C473277577F9}" type="presParOf" srcId="{95CB388C-D951-4959-8FC0-1AC334AC8B71}" destId="{F31547CF-0AC7-4BAD-A138-646753F5BCE4}" srcOrd="1" destOrd="0" presId="urn:microsoft.com/office/officeart/2009/3/layout/HorizontalOrganizationChart"/>
    <dgm:cxn modelId="{ACC178AF-8E08-4B10-B012-EB9299502876}" type="presParOf" srcId="{F31547CF-0AC7-4BAD-A138-646753F5BCE4}" destId="{415B156D-DDD1-463E-B711-5A7A8BE23DDE}" srcOrd="0" destOrd="0" presId="urn:microsoft.com/office/officeart/2009/3/layout/HorizontalOrganizationChart"/>
    <dgm:cxn modelId="{EFF9D4C6-5259-496A-BFA8-1A7FA81196BD}" type="presParOf" srcId="{415B156D-DDD1-463E-B711-5A7A8BE23DDE}" destId="{C0B417BA-7197-46B9-8F48-62A805F1F18B}" srcOrd="0" destOrd="0" presId="urn:microsoft.com/office/officeart/2009/3/layout/HorizontalOrganizationChart"/>
    <dgm:cxn modelId="{D044B2C3-6EE3-40CE-8E8F-590E4DEF20D5}" type="presParOf" srcId="{415B156D-DDD1-463E-B711-5A7A8BE23DDE}" destId="{B084833D-AA63-41B8-983D-18247D125F48}" srcOrd="1" destOrd="0" presId="urn:microsoft.com/office/officeart/2009/3/layout/HorizontalOrganizationChart"/>
    <dgm:cxn modelId="{18D3F0D9-48E3-493D-96D9-AF9FB920099B}" type="presParOf" srcId="{F31547CF-0AC7-4BAD-A138-646753F5BCE4}" destId="{9E43B46B-3AFD-4A09-8B97-ACC11677E1EF}" srcOrd="1" destOrd="0" presId="urn:microsoft.com/office/officeart/2009/3/layout/HorizontalOrganizationChart"/>
    <dgm:cxn modelId="{D9B4B4EA-EF09-46D1-BB57-9AFAFD9B4AD8}" type="presParOf" srcId="{9E43B46B-3AFD-4A09-8B97-ACC11677E1EF}" destId="{9F7C52C5-6C79-47F5-B2A9-DEB009BED0D6}" srcOrd="0" destOrd="0" presId="urn:microsoft.com/office/officeart/2009/3/layout/HorizontalOrganizationChart"/>
    <dgm:cxn modelId="{0289B08A-E99B-4813-9B0C-84836496EFB5}" type="presParOf" srcId="{9E43B46B-3AFD-4A09-8B97-ACC11677E1EF}" destId="{C19C0FE5-255F-414A-B092-09AA7D303BF2}" srcOrd="1" destOrd="0" presId="urn:microsoft.com/office/officeart/2009/3/layout/HorizontalOrganizationChart"/>
    <dgm:cxn modelId="{53FEB695-184F-4D5C-8E3E-45CA1D4195C5}" type="presParOf" srcId="{C19C0FE5-255F-414A-B092-09AA7D303BF2}" destId="{0C90C0DC-CA3E-4EEA-8635-0F3B273C3627}" srcOrd="0" destOrd="0" presId="urn:microsoft.com/office/officeart/2009/3/layout/HorizontalOrganizationChart"/>
    <dgm:cxn modelId="{1AEA6E10-1CEC-4C61-B140-9F0BED47F30C}" type="presParOf" srcId="{0C90C0DC-CA3E-4EEA-8635-0F3B273C3627}" destId="{3442FFAD-E9CE-466B-8AF3-647293E14511}" srcOrd="0" destOrd="0" presId="urn:microsoft.com/office/officeart/2009/3/layout/HorizontalOrganizationChart"/>
    <dgm:cxn modelId="{C3B27C64-4315-41CA-B003-7F08A0226767}" type="presParOf" srcId="{0C90C0DC-CA3E-4EEA-8635-0F3B273C3627}" destId="{CFF705A5-B449-465C-A20C-24079704AA58}" srcOrd="1" destOrd="0" presId="urn:microsoft.com/office/officeart/2009/3/layout/HorizontalOrganizationChart"/>
    <dgm:cxn modelId="{092B8DB9-8AA6-4795-8E67-9FE3964D04A3}" type="presParOf" srcId="{C19C0FE5-255F-414A-B092-09AA7D303BF2}" destId="{FDADA9FB-685B-4511-ABBF-6F32D16E9971}" srcOrd="1" destOrd="0" presId="urn:microsoft.com/office/officeart/2009/3/layout/HorizontalOrganizationChart"/>
    <dgm:cxn modelId="{5B36B561-CED4-4AB1-828D-AEAAC8AB8530}" type="presParOf" srcId="{C19C0FE5-255F-414A-B092-09AA7D303BF2}" destId="{DB827725-F10B-41F6-8883-66EED9C9A0CB}" srcOrd="2" destOrd="0" presId="urn:microsoft.com/office/officeart/2009/3/layout/HorizontalOrganizationChart"/>
    <dgm:cxn modelId="{6D41F52D-DDF0-4CB1-8EFA-87CBDA1F5138}" type="presParOf" srcId="{9E43B46B-3AFD-4A09-8B97-ACC11677E1EF}" destId="{A37358B5-AE27-4C67-BE36-558BE203D997}" srcOrd="2" destOrd="0" presId="urn:microsoft.com/office/officeart/2009/3/layout/HorizontalOrganizationChart"/>
    <dgm:cxn modelId="{DCAE32F5-813F-4799-8FBA-ADB26F41853B}" type="presParOf" srcId="{9E43B46B-3AFD-4A09-8B97-ACC11677E1EF}" destId="{408B6A35-9FE6-470E-8D4E-93B6DC6BADCF}" srcOrd="3" destOrd="0" presId="urn:microsoft.com/office/officeart/2009/3/layout/HorizontalOrganizationChart"/>
    <dgm:cxn modelId="{109C0FBF-4DC9-4668-B995-3FB603CE1F56}" type="presParOf" srcId="{408B6A35-9FE6-470E-8D4E-93B6DC6BADCF}" destId="{D17CE083-03AC-42E3-9EF4-1B28BDAB26E2}" srcOrd="0" destOrd="0" presId="urn:microsoft.com/office/officeart/2009/3/layout/HorizontalOrganizationChart"/>
    <dgm:cxn modelId="{1B70A372-BF9C-44D1-9253-F043FAF3B5F5}" type="presParOf" srcId="{D17CE083-03AC-42E3-9EF4-1B28BDAB26E2}" destId="{4969E121-F036-4053-A0F2-1B59921CDBED}" srcOrd="0" destOrd="0" presId="urn:microsoft.com/office/officeart/2009/3/layout/HorizontalOrganizationChart"/>
    <dgm:cxn modelId="{5F596F60-226A-43F5-97CB-73ECAC6A38A1}" type="presParOf" srcId="{D17CE083-03AC-42E3-9EF4-1B28BDAB26E2}" destId="{0168ECE7-41A0-48BC-98D2-BEFFAFDBCFB1}" srcOrd="1" destOrd="0" presId="urn:microsoft.com/office/officeart/2009/3/layout/HorizontalOrganizationChart"/>
    <dgm:cxn modelId="{DC875C25-606D-4801-A817-973E0E22E359}" type="presParOf" srcId="{408B6A35-9FE6-470E-8D4E-93B6DC6BADCF}" destId="{0B873D69-E9C1-4DAE-9D55-30DD36048F0B}" srcOrd="1" destOrd="0" presId="urn:microsoft.com/office/officeart/2009/3/layout/HorizontalOrganizationChart"/>
    <dgm:cxn modelId="{4E4DDD20-38A5-4DEE-8762-474369163ADE}" type="presParOf" srcId="{408B6A35-9FE6-470E-8D4E-93B6DC6BADCF}" destId="{55A1DB79-0785-4F51-B324-F3DD791E5D3F}" srcOrd="2" destOrd="0" presId="urn:microsoft.com/office/officeart/2009/3/layout/HorizontalOrganizationChart"/>
    <dgm:cxn modelId="{1AE958C0-AF84-4C62-9D36-7523506E4873}" type="presParOf" srcId="{F31547CF-0AC7-4BAD-A138-646753F5BCE4}" destId="{8A0FAB73-2A20-49DE-99BD-4761A063984E}" srcOrd="2" destOrd="0" presId="urn:microsoft.com/office/officeart/2009/3/layout/HorizontalOrganizationChart"/>
    <dgm:cxn modelId="{17C90DDF-89F3-45BD-B8AA-5144DAAEF42E}" type="presParOf" srcId="{95CB388C-D951-4959-8FC0-1AC334AC8B71}" destId="{C5D883BE-96BF-450C-BC02-2B1B86B6A351}" srcOrd="2" destOrd="0" presId="urn:microsoft.com/office/officeart/2009/3/layout/HorizontalOrganizationChart"/>
    <dgm:cxn modelId="{95143DE0-A8DD-4574-A3E4-B3EAD82AD8D0}" type="presParOf" srcId="{95CB388C-D951-4959-8FC0-1AC334AC8B71}" destId="{5AB3E142-B66E-4838-BB95-BBC96D09EC0E}" srcOrd="3" destOrd="0" presId="urn:microsoft.com/office/officeart/2009/3/layout/HorizontalOrganizationChart"/>
    <dgm:cxn modelId="{343B7030-D207-43EE-A6BE-EE0D8318BFB1}" type="presParOf" srcId="{5AB3E142-B66E-4838-BB95-BBC96D09EC0E}" destId="{F568ABA2-9D62-4876-988B-F7C3FCE62865}" srcOrd="0" destOrd="0" presId="urn:microsoft.com/office/officeart/2009/3/layout/HorizontalOrganizationChart"/>
    <dgm:cxn modelId="{5C9AB7F0-360F-4D94-BC40-AB956766187A}" type="presParOf" srcId="{F568ABA2-9D62-4876-988B-F7C3FCE62865}" destId="{CF27B08E-EBB9-4757-BF46-E8458D6AE491}" srcOrd="0" destOrd="0" presId="urn:microsoft.com/office/officeart/2009/3/layout/HorizontalOrganizationChart"/>
    <dgm:cxn modelId="{D749FFA9-A2C0-4AAD-8149-843094D52F4D}" type="presParOf" srcId="{F568ABA2-9D62-4876-988B-F7C3FCE62865}" destId="{BA51DD43-CDF0-4B6F-BC8F-80590BA3D136}" srcOrd="1" destOrd="0" presId="urn:microsoft.com/office/officeart/2009/3/layout/HorizontalOrganizationChart"/>
    <dgm:cxn modelId="{23433BC0-60D4-4E42-9B9D-A209477564EB}" type="presParOf" srcId="{5AB3E142-B66E-4838-BB95-BBC96D09EC0E}" destId="{25324875-A6C4-4C31-B8F9-3FE9F4CB8666}" srcOrd="1" destOrd="0" presId="urn:microsoft.com/office/officeart/2009/3/layout/HorizontalOrganizationChart"/>
    <dgm:cxn modelId="{02C7AE90-74A4-4B30-9BD5-71185BF1C2DE}" type="presParOf" srcId="{25324875-A6C4-4C31-B8F9-3FE9F4CB8666}" destId="{49633539-40CF-4FE2-8D53-50DAE89AD32C}" srcOrd="0" destOrd="0" presId="urn:microsoft.com/office/officeart/2009/3/layout/HorizontalOrganizationChart"/>
    <dgm:cxn modelId="{335FC773-F528-4941-8FFF-216BC539E404}" type="presParOf" srcId="{25324875-A6C4-4C31-B8F9-3FE9F4CB8666}" destId="{1BECC372-176B-4C77-BE66-62F74D6227AB}" srcOrd="1" destOrd="0" presId="urn:microsoft.com/office/officeart/2009/3/layout/HorizontalOrganizationChart"/>
    <dgm:cxn modelId="{A59E03B5-3CDA-4C3B-A219-9C04AC9AEA0F}" type="presParOf" srcId="{1BECC372-176B-4C77-BE66-62F74D6227AB}" destId="{632601D4-A196-4F30-9663-663AFD377C06}" srcOrd="0" destOrd="0" presId="urn:microsoft.com/office/officeart/2009/3/layout/HorizontalOrganizationChart"/>
    <dgm:cxn modelId="{0F1E9342-F4D7-4A83-8598-F617C37E8621}" type="presParOf" srcId="{632601D4-A196-4F30-9663-663AFD377C06}" destId="{B61EB42D-D6CE-407E-97DE-2B46CB3F03EA}" srcOrd="0" destOrd="0" presId="urn:microsoft.com/office/officeart/2009/3/layout/HorizontalOrganizationChart"/>
    <dgm:cxn modelId="{5C3539DF-6AFF-428B-85E3-CF18DF0D96DC}" type="presParOf" srcId="{632601D4-A196-4F30-9663-663AFD377C06}" destId="{D551C798-C1D0-4F8A-B1DE-8667F02252B5}" srcOrd="1" destOrd="0" presId="urn:microsoft.com/office/officeart/2009/3/layout/HorizontalOrganizationChart"/>
    <dgm:cxn modelId="{8381BA8F-AB89-4753-AA2C-1DB9FD9B57EF}" type="presParOf" srcId="{1BECC372-176B-4C77-BE66-62F74D6227AB}" destId="{29E12CDC-3578-4E26-ABDB-A8EF2D03F400}" srcOrd="1" destOrd="0" presId="urn:microsoft.com/office/officeart/2009/3/layout/HorizontalOrganizationChart"/>
    <dgm:cxn modelId="{99CAAEF4-7E80-4BE7-AA9D-24107FD87B0C}" type="presParOf" srcId="{1BECC372-176B-4C77-BE66-62F74D6227AB}" destId="{CD3BF356-257E-4BF7-9FB5-3C66062A7C8D}" srcOrd="2" destOrd="0" presId="urn:microsoft.com/office/officeart/2009/3/layout/HorizontalOrganizationChart"/>
    <dgm:cxn modelId="{A2670D0D-E2D8-40F4-B49B-D06705BFBEB5}" type="presParOf" srcId="{25324875-A6C4-4C31-B8F9-3FE9F4CB8666}" destId="{C7A095E6-6C34-4E84-AC15-66289A8D3DF4}" srcOrd="2" destOrd="0" presId="urn:microsoft.com/office/officeart/2009/3/layout/HorizontalOrganizationChart"/>
    <dgm:cxn modelId="{5C5CCF50-0259-4BFA-A4EE-7641546A0361}" type="presParOf" srcId="{25324875-A6C4-4C31-B8F9-3FE9F4CB8666}" destId="{BA2DE5AA-8EC5-44A8-8BBE-20E59FCD6990}" srcOrd="3" destOrd="0" presId="urn:microsoft.com/office/officeart/2009/3/layout/HorizontalOrganizationChart"/>
    <dgm:cxn modelId="{260825D9-DBB5-4A5B-B3AA-17AB2B0A68C3}" type="presParOf" srcId="{BA2DE5AA-8EC5-44A8-8BBE-20E59FCD6990}" destId="{D7466EB8-2874-4049-9061-295DA15B6DB7}" srcOrd="0" destOrd="0" presId="urn:microsoft.com/office/officeart/2009/3/layout/HorizontalOrganizationChart"/>
    <dgm:cxn modelId="{D8AB3111-3451-4912-BC60-CDA721DD462E}" type="presParOf" srcId="{D7466EB8-2874-4049-9061-295DA15B6DB7}" destId="{210AE010-8E81-483C-A511-2B275E973AB6}" srcOrd="0" destOrd="0" presId="urn:microsoft.com/office/officeart/2009/3/layout/HorizontalOrganizationChart"/>
    <dgm:cxn modelId="{83A30766-1A16-40B3-AE22-7FD18009A3B1}" type="presParOf" srcId="{D7466EB8-2874-4049-9061-295DA15B6DB7}" destId="{BA03F802-0DBD-4092-816C-E44A650BBB3B}" srcOrd="1" destOrd="0" presId="urn:microsoft.com/office/officeart/2009/3/layout/HorizontalOrganizationChart"/>
    <dgm:cxn modelId="{DCC52CC9-1A53-479A-839C-DEB48F70F4AF}" type="presParOf" srcId="{BA2DE5AA-8EC5-44A8-8BBE-20E59FCD6990}" destId="{7EB7420A-91B3-467D-8B96-A9EF35AD688E}" srcOrd="1" destOrd="0" presId="urn:microsoft.com/office/officeart/2009/3/layout/HorizontalOrganizationChart"/>
    <dgm:cxn modelId="{5BB1F5E3-B711-4706-9537-B9B85D66F739}" type="presParOf" srcId="{BA2DE5AA-8EC5-44A8-8BBE-20E59FCD6990}" destId="{A0D43AD8-6E46-4452-80D6-3FBBB2F46088}" srcOrd="2" destOrd="0" presId="urn:microsoft.com/office/officeart/2009/3/layout/HorizontalOrganizationChart"/>
    <dgm:cxn modelId="{810E65E3-6CC2-46D2-967C-ED6990E43C3A}" type="presParOf" srcId="{5AB3E142-B66E-4838-BB95-BBC96D09EC0E}" destId="{779889E9-3035-440D-8B23-89AFBBA3AFBF}" srcOrd="2" destOrd="0" presId="urn:microsoft.com/office/officeart/2009/3/layout/HorizontalOrganizationChart"/>
    <dgm:cxn modelId="{F79C7067-B7C7-4B49-99FA-C69B7483BFB2}" type="presParOf" srcId="{45372D02-2434-4D7F-8A30-EE5A12080DC9}" destId="{2872CC97-C7CB-4EE1-BADD-E55B0DB8A00E}" srcOrd="2" destOrd="0" presId="urn:microsoft.com/office/officeart/2009/3/layout/HorizontalOrganizationChart"/>
    <dgm:cxn modelId="{1DE8DD95-94D3-40FD-85B2-06A6087CA55E}" type="presParOf" srcId="{C709B772-6720-4B81-9B26-715C921CDB67}" destId="{54AA97B4-8BF6-4BDD-B553-E25A333ED3AD}"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1E140E3-C5A3-4285-A508-EFB59FB43D1A}"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CN" altLang="en-US"/>
        </a:p>
      </dgm:t>
    </dgm:pt>
    <dgm:pt modelId="{D5AD5D22-BF39-493F-AABE-76A588985689}">
      <dgm:prSet phldrT="[文本]" custT="1"/>
      <dgm:spPr/>
      <dgm:t>
        <a:bodyPr/>
        <a:lstStyle/>
        <a:p>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试探过程</a:t>
          </a:r>
        </a:p>
      </dgm:t>
    </dgm:pt>
    <dgm:pt modelId="{3B3ACF1B-F8FA-4409-BBAF-9E3FEE679EB4}" type="parTrans" cxnId="{44507339-16C9-41DB-B03B-F4C446CD9CC8}">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889221CA-E64C-40CA-B5BD-AA503724ADA2}" type="sibTrans" cxnId="{44507339-16C9-41DB-B03B-F4C446CD9CC8}">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19804EC1-14EF-4D6A-814A-6905939B351E}">
      <dgm:prSet custT="1"/>
      <dgm:spPr/>
      <dgm:t>
        <a:bodyPr/>
        <a:lstStyle/>
        <a:p>
          <a:r>
            <a:rPr lang="zh-CN" altLang="en-US" sz="2000" dirty="0">
              <a:latin typeface="微软雅黑" panose="020B0503020204020204" pitchFamily="34" charset="-122"/>
              <a:ea typeface="微软雅黑" panose="020B0503020204020204" pitchFamily="34" charset="-122"/>
            </a:rPr>
            <a:t>当分析不成功时，则推翻分析退回到适当位置再重新试探其他的候选可能的推导，这样需要记录已选过的产生式，直到把所有可能的推导序列都试完仍不成功才能确认输入串不是该文法的句子而报错</a:t>
          </a:r>
        </a:p>
      </dgm:t>
    </dgm:pt>
    <dgm:pt modelId="{185415EA-9A0B-4C66-9316-AA9754E350FF}" type="parTrans" cxnId="{CA2B224A-3868-488C-B8DC-2041A66D37BC}">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D1848E4F-386B-4E12-99EA-5A12CC513216}" type="sibTrans" cxnId="{CA2B224A-3868-488C-B8DC-2041A66D37BC}">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632D5CAC-09C9-465C-8F6C-8A748C7C1662}">
      <dgm:prSet custT="1"/>
      <dgm:spPr/>
      <dgm:t>
        <a:bodyPr/>
        <a:lstStyle/>
        <a:p>
          <a:r>
            <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缺点</a:t>
          </a:r>
          <a:endPar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A230A317-98AF-408A-BF14-0E727D1E8EA8}" type="parTrans" cxnId="{31A49B40-1A81-45C1-8484-0B6C60CD11B3}">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0EC2A04B-CD7C-492F-8B45-7990B6253870}" type="sibTrans" cxnId="{31A49B40-1A81-45C1-8484-0B6C60CD11B3}">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6DDB4900-5182-4B0E-9A1A-16F3C2A3F86D}">
      <dgm:prSet custT="1"/>
      <dgm:spPr/>
      <dgm:t>
        <a:bodyPr/>
        <a:lstStyle/>
        <a:p>
          <a:r>
            <a:rPr lang="zh-CN" altLang="en-US" sz="2000" dirty="0">
              <a:latin typeface="微软雅黑" panose="020B0503020204020204" pitchFamily="34" charset="-122"/>
              <a:ea typeface="微软雅黑" panose="020B0503020204020204" pitchFamily="34" charset="-122"/>
            </a:rPr>
            <a:t>使用回溯方法效率很低，实际编译程序很少使用</a:t>
          </a:r>
        </a:p>
      </dgm:t>
    </dgm:pt>
    <dgm:pt modelId="{DE5178AA-5F17-43A7-90EF-57990E30A787}" type="parTrans" cxnId="{D0402851-41F9-4228-823B-6B05E82D34B2}">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B6D1FE64-F3DB-4F42-825E-6E5FF055B5AC}" type="sibTrans" cxnId="{D0402851-41F9-4228-823B-6B05E82D34B2}">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111F944C-8C04-4751-8207-1E0E92C66750}" type="pres">
      <dgm:prSet presAssocID="{D1E140E3-C5A3-4285-A508-EFB59FB43D1A}" presName="linear" presStyleCnt="0">
        <dgm:presLayoutVars>
          <dgm:animLvl val="lvl"/>
          <dgm:resizeHandles val="exact"/>
        </dgm:presLayoutVars>
      </dgm:prSet>
      <dgm:spPr/>
    </dgm:pt>
    <dgm:pt modelId="{0367E4EE-D686-4AD1-A38B-10268DA3B038}" type="pres">
      <dgm:prSet presAssocID="{D5AD5D22-BF39-493F-AABE-76A588985689}" presName="parentText" presStyleLbl="node1" presStyleIdx="0" presStyleCnt="2" custScaleY="65136">
        <dgm:presLayoutVars>
          <dgm:chMax val="0"/>
          <dgm:bulletEnabled val="1"/>
        </dgm:presLayoutVars>
      </dgm:prSet>
      <dgm:spPr/>
    </dgm:pt>
    <dgm:pt modelId="{E71376E3-460B-473B-9B27-2B2F8AC83B16}" type="pres">
      <dgm:prSet presAssocID="{D5AD5D22-BF39-493F-AABE-76A588985689}" presName="childText" presStyleLbl="revTx" presStyleIdx="0" presStyleCnt="2">
        <dgm:presLayoutVars>
          <dgm:bulletEnabled val="1"/>
        </dgm:presLayoutVars>
      </dgm:prSet>
      <dgm:spPr/>
    </dgm:pt>
    <dgm:pt modelId="{2FC6734D-A112-4CCC-A0CB-25A117D38E62}" type="pres">
      <dgm:prSet presAssocID="{632D5CAC-09C9-465C-8F6C-8A748C7C1662}" presName="parentText" presStyleLbl="node1" presStyleIdx="1" presStyleCnt="2" custScaleY="65136">
        <dgm:presLayoutVars>
          <dgm:chMax val="0"/>
          <dgm:bulletEnabled val="1"/>
        </dgm:presLayoutVars>
      </dgm:prSet>
      <dgm:spPr/>
    </dgm:pt>
    <dgm:pt modelId="{FC4DF9C3-D58D-4E63-95AE-2D243939939F}" type="pres">
      <dgm:prSet presAssocID="{632D5CAC-09C9-465C-8F6C-8A748C7C1662}" presName="childText" presStyleLbl="revTx" presStyleIdx="1" presStyleCnt="2">
        <dgm:presLayoutVars>
          <dgm:bulletEnabled val="1"/>
        </dgm:presLayoutVars>
      </dgm:prSet>
      <dgm:spPr/>
    </dgm:pt>
  </dgm:ptLst>
  <dgm:cxnLst>
    <dgm:cxn modelId="{E2D54823-CF8E-408C-BA5D-D4E24CC91351}" type="presOf" srcId="{19804EC1-14EF-4D6A-814A-6905939B351E}" destId="{E71376E3-460B-473B-9B27-2B2F8AC83B16}" srcOrd="0" destOrd="0" presId="urn:microsoft.com/office/officeart/2005/8/layout/vList2"/>
    <dgm:cxn modelId="{44507339-16C9-41DB-B03B-F4C446CD9CC8}" srcId="{D1E140E3-C5A3-4285-A508-EFB59FB43D1A}" destId="{D5AD5D22-BF39-493F-AABE-76A588985689}" srcOrd="0" destOrd="0" parTransId="{3B3ACF1B-F8FA-4409-BBAF-9E3FEE679EB4}" sibTransId="{889221CA-E64C-40CA-B5BD-AA503724ADA2}"/>
    <dgm:cxn modelId="{31A49B40-1A81-45C1-8484-0B6C60CD11B3}" srcId="{D1E140E3-C5A3-4285-A508-EFB59FB43D1A}" destId="{632D5CAC-09C9-465C-8F6C-8A748C7C1662}" srcOrd="1" destOrd="0" parTransId="{A230A317-98AF-408A-BF14-0E727D1E8EA8}" sibTransId="{0EC2A04B-CD7C-492F-8B45-7990B6253870}"/>
    <dgm:cxn modelId="{379AE945-5F51-4B90-937D-92775702A526}" type="presOf" srcId="{632D5CAC-09C9-465C-8F6C-8A748C7C1662}" destId="{2FC6734D-A112-4CCC-A0CB-25A117D38E62}" srcOrd="0" destOrd="0" presId="urn:microsoft.com/office/officeart/2005/8/layout/vList2"/>
    <dgm:cxn modelId="{CA2B224A-3868-488C-B8DC-2041A66D37BC}" srcId="{D5AD5D22-BF39-493F-AABE-76A588985689}" destId="{19804EC1-14EF-4D6A-814A-6905939B351E}" srcOrd="0" destOrd="0" parTransId="{185415EA-9A0B-4C66-9316-AA9754E350FF}" sibTransId="{D1848E4F-386B-4E12-99EA-5A12CC513216}"/>
    <dgm:cxn modelId="{D0402851-41F9-4228-823B-6B05E82D34B2}" srcId="{632D5CAC-09C9-465C-8F6C-8A748C7C1662}" destId="{6DDB4900-5182-4B0E-9A1A-16F3C2A3F86D}" srcOrd="0" destOrd="0" parTransId="{DE5178AA-5F17-43A7-90EF-57990E30A787}" sibTransId="{B6D1FE64-F3DB-4F42-825E-6E5FF055B5AC}"/>
    <dgm:cxn modelId="{64C65F7C-59B8-48C8-B620-84E795C2B219}" type="presOf" srcId="{D5AD5D22-BF39-493F-AABE-76A588985689}" destId="{0367E4EE-D686-4AD1-A38B-10268DA3B038}" srcOrd="0" destOrd="0" presId="urn:microsoft.com/office/officeart/2005/8/layout/vList2"/>
    <dgm:cxn modelId="{1B3AD28A-6B65-4CC4-98DA-8F2B44B1BB65}" type="presOf" srcId="{6DDB4900-5182-4B0E-9A1A-16F3C2A3F86D}" destId="{FC4DF9C3-D58D-4E63-95AE-2D243939939F}" srcOrd="0" destOrd="0" presId="urn:microsoft.com/office/officeart/2005/8/layout/vList2"/>
    <dgm:cxn modelId="{9B5C6D90-B311-4F1C-BDA5-FE6018DC3AA3}" type="presOf" srcId="{D1E140E3-C5A3-4285-A508-EFB59FB43D1A}" destId="{111F944C-8C04-4751-8207-1E0E92C66750}" srcOrd="0" destOrd="0" presId="urn:microsoft.com/office/officeart/2005/8/layout/vList2"/>
    <dgm:cxn modelId="{09F996DD-0CC6-4042-AD49-DD59DEE785DD}" type="presParOf" srcId="{111F944C-8C04-4751-8207-1E0E92C66750}" destId="{0367E4EE-D686-4AD1-A38B-10268DA3B038}" srcOrd="0" destOrd="0" presId="urn:microsoft.com/office/officeart/2005/8/layout/vList2"/>
    <dgm:cxn modelId="{0F066829-2CD6-4432-82B3-3B8DF68187D2}" type="presParOf" srcId="{111F944C-8C04-4751-8207-1E0E92C66750}" destId="{E71376E3-460B-473B-9B27-2B2F8AC83B16}" srcOrd="1" destOrd="0" presId="urn:microsoft.com/office/officeart/2005/8/layout/vList2"/>
    <dgm:cxn modelId="{D0A597D9-9D01-4DE4-AA4D-99CDD69DA9D9}" type="presParOf" srcId="{111F944C-8C04-4751-8207-1E0E92C66750}" destId="{2FC6734D-A112-4CCC-A0CB-25A117D38E62}" srcOrd="2" destOrd="0" presId="urn:microsoft.com/office/officeart/2005/8/layout/vList2"/>
    <dgm:cxn modelId="{469FA324-E6F9-41E5-9BF1-46F87564E687}" type="presParOf" srcId="{111F944C-8C04-4751-8207-1E0E92C66750}" destId="{FC4DF9C3-D58D-4E63-95AE-2D243939939F}" srcOrd="3"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504AEA4-1D27-4733-B58D-9FB72C4EF53D}"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6B2D0B0A-31EF-48DA-9A09-116C33F4CDFF}">
      <dgm:prSet phldrT="[文本]" custT="1"/>
      <dgm:spPr/>
      <dgm:t>
        <a:bodyPr/>
        <a:lstStyle/>
        <a:p>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实现思想</a:t>
          </a:r>
        </a:p>
      </dgm:t>
    </dgm:pt>
    <dgm:pt modelId="{8654F129-AC19-40F5-88B3-6E9B5BBA51A3}" type="parTrans" cxnId="{4BFCE11E-89C7-4ACB-B7BB-602B04A1E147}">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E7D933E0-D6F5-43E8-80F2-80C0F4FFD938}" type="sibTrans" cxnId="{4BFCE11E-89C7-4ACB-B7BB-602B04A1E147}">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52A5EACD-4A01-4B24-9211-AA66C7A63429}">
      <dgm:prSet custT="1"/>
      <dgm:spPr/>
      <dgm:t>
        <a:bodyPr lIns="360000" tIns="432000" rIns="360000"/>
        <a:lstStyle/>
        <a:p>
          <a:pPr marL="0" indent="0" algn="just">
            <a:lnSpc>
              <a:spcPct val="100000"/>
            </a:lnSpc>
            <a:spcAft>
              <a:spcPts val="0"/>
            </a:spcAft>
            <a:buNone/>
          </a:pPr>
          <a:r>
            <a:rPr lang="zh-CN" altLang="en-US" sz="2000" dirty="0">
              <a:latin typeface="微软雅黑" panose="020B0503020204020204" pitchFamily="34" charset="-122"/>
              <a:ea typeface="微软雅黑" panose="020B0503020204020204" pitchFamily="34" charset="-122"/>
            </a:rPr>
            <a:t>对应</a:t>
          </a:r>
          <a:r>
            <a:rPr lang="en-US" altLang="zh-CN" sz="2000" dirty="0">
              <a:latin typeface="微软雅黑" panose="020B0503020204020204" pitchFamily="34" charset="-122"/>
              <a:ea typeface="微软雅黑" panose="020B0503020204020204" pitchFamily="34" charset="-122"/>
            </a:rPr>
            <a:t>LL(1)</a:t>
          </a:r>
          <a:r>
            <a:rPr lang="zh-CN" altLang="en-US" sz="2000" dirty="0">
              <a:latin typeface="微软雅黑" panose="020B0503020204020204" pitchFamily="34" charset="-122"/>
              <a:ea typeface="微软雅黑" panose="020B0503020204020204" pitchFamily="34" charset="-122"/>
            </a:rPr>
            <a:t>文法中的每个非终结符编写一个递归过程，每个过程的功能就是识别由该非终结符推出的串，当某非终结符的产生式有多个候选时能够按</a:t>
          </a:r>
          <a:r>
            <a:rPr lang="en-US" altLang="zh-CN" sz="2000" dirty="0">
              <a:latin typeface="微软雅黑" panose="020B0503020204020204" pitchFamily="34" charset="-122"/>
              <a:ea typeface="微软雅黑" panose="020B0503020204020204" pitchFamily="34" charset="-122"/>
            </a:rPr>
            <a:t>LL(1)</a:t>
          </a:r>
          <a:r>
            <a:rPr lang="zh-CN" altLang="en-US" sz="2000" dirty="0">
              <a:latin typeface="微软雅黑" panose="020B0503020204020204" pitchFamily="34" charset="-122"/>
              <a:ea typeface="微软雅黑" panose="020B0503020204020204" pitchFamily="34" charset="-122"/>
            </a:rPr>
            <a:t>形式可唯一地确定选择某个候选进行推导</a:t>
          </a:r>
        </a:p>
      </dgm:t>
    </dgm:pt>
    <dgm:pt modelId="{7C6A41DA-DF48-4ED3-9C78-2417259C4305}" type="parTrans" cxnId="{8F3DFAB0-D7E2-47FC-8A92-F48B7AF61BD8}">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FCD8E73B-2705-4B78-A9F3-75F594D3C541}" type="sibTrans" cxnId="{8F3DFAB0-D7E2-47FC-8A92-F48B7AF61BD8}">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34A4AEDF-5749-4C36-B0B0-CDD5367A13E8}" type="pres">
      <dgm:prSet presAssocID="{A504AEA4-1D27-4733-B58D-9FB72C4EF53D}" presName="linear" presStyleCnt="0">
        <dgm:presLayoutVars>
          <dgm:dir/>
          <dgm:animLvl val="lvl"/>
          <dgm:resizeHandles val="exact"/>
        </dgm:presLayoutVars>
      </dgm:prSet>
      <dgm:spPr/>
    </dgm:pt>
    <dgm:pt modelId="{F6080A28-BC05-488F-A1D2-319F52C6F8EB}" type="pres">
      <dgm:prSet presAssocID="{6B2D0B0A-31EF-48DA-9A09-116C33F4CDFF}" presName="parentLin" presStyleCnt="0"/>
      <dgm:spPr/>
    </dgm:pt>
    <dgm:pt modelId="{B277C6C6-477B-4B1B-B3C5-9D10560A5398}" type="pres">
      <dgm:prSet presAssocID="{6B2D0B0A-31EF-48DA-9A09-116C33F4CDFF}" presName="parentLeftMargin" presStyleLbl="node1" presStyleIdx="0" presStyleCnt="1"/>
      <dgm:spPr/>
    </dgm:pt>
    <dgm:pt modelId="{87A4BAC4-CB94-44A6-9F9A-7BD716CA230E}" type="pres">
      <dgm:prSet presAssocID="{6B2D0B0A-31EF-48DA-9A09-116C33F4CDFF}" presName="parentText" presStyleLbl="node1" presStyleIdx="0" presStyleCnt="1">
        <dgm:presLayoutVars>
          <dgm:chMax val="0"/>
          <dgm:bulletEnabled val="1"/>
        </dgm:presLayoutVars>
      </dgm:prSet>
      <dgm:spPr/>
    </dgm:pt>
    <dgm:pt modelId="{CC16960B-CD64-446C-8ABA-4239505086AC}" type="pres">
      <dgm:prSet presAssocID="{6B2D0B0A-31EF-48DA-9A09-116C33F4CDFF}" presName="negativeSpace" presStyleCnt="0"/>
      <dgm:spPr/>
    </dgm:pt>
    <dgm:pt modelId="{17852DB3-9F0D-4A75-81DF-B6270C97D40A}" type="pres">
      <dgm:prSet presAssocID="{6B2D0B0A-31EF-48DA-9A09-116C33F4CDFF}" presName="childText" presStyleLbl="conFgAcc1" presStyleIdx="0" presStyleCnt="1" custLinFactNeighborY="30846">
        <dgm:presLayoutVars>
          <dgm:bulletEnabled val="1"/>
        </dgm:presLayoutVars>
      </dgm:prSet>
      <dgm:spPr/>
    </dgm:pt>
  </dgm:ptLst>
  <dgm:cxnLst>
    <dgm:cxn modelId="{94D4A802-8665-4821-B103-C66F34551B61}" type="presOf" srcId="{6B2D0B0A-31EF-48DA-9A09-116C33F4CDFF}" destId="{B277C6C6-477B-4B1B-B3C5-9D10560A5398}" srcOrd="0" destOrd="0" presId="urn:microsoft.com/office/officeart/2005/8/layout/list1"/>
    <dgm:cxn modelId="{1908E214-24BB-4AF9-AE62-3D1362356CC9}" type="presOf" srcId="{52A5EACD-4A01-4B24-9211-AA66C7A63429}" destId="{17852DB3-9F0D-4A75-81DF-B6270C97D40A}" srcOrd="0" destOrd="0" presId="urn:microsoft.com/office/officeart/2005/8/layout/list1"/>
    <dgm:cxn modelId="{4BFCE11E-89C7-4ACB-B7BB-602B04A1E147}" srcId="{A504AEA4-1D27-4733-B58D-9FB72C4EF53D}" destId="{6B2D0B0A-31EF-48DA-9A09-116C33F4CDFF}" srcOrd="0" destOrd="0" parTransId="{8654F129-AC19-40F5-88B3-6E9B5BBA51A3}" sibTransId="{E7D933E0-D6F5-43E8-80F2-80C0F4FFD938}"/>
    <dgm:cxn modelId="{AC9F1643-DE0E-41E7-9663-56093EA64D37}" type="presOf" srcId="{6B2D0B0A-31EF-48DA-9A09-116C33F4CDFF}" destId="{87A4BAC4-CB94-44A6-9F9A-7BD716CA230E}" srcOrd="1" destOrd="0" presId="urn:microsoft.com/office/officeart/2005/8/layout/list1"/>
    <dgm:cxn modelId="{8F3DFAB0-D7E2-47FC-8A92-F48B7AF61BD8}" srcId="{6B2D0B0A-31EF-48DA-9A09-116C33F4CDFF}" destId="{52A5EACD-4A01-4B24-9211-AA66C7A63429}" srcOrd="0" destOrd="0" parTransId="{7C6A41DA-DF48-4ED3-9C78-2417259C4305}" sibTransId="{FCD8E73B-2705-4B78-A9F3-75F594D3C541}"/>
    <dgm:cxn modelId="{1B528FC5-A5FC-498E-BA25-AA1FFA4AE28D}" type="presOf" srcId="{A504AEA4-1D27-4733-B58D-9FB72C4EF53D}" destId="{34A4AEDF-5749-4C36-B0B0-CDD5367A13E8}" srcOrd="0" destOrd="0" presId="urn:microsoft.com/office/officeart/2005/8/layout/list1"/>
    <dgm:cxn modelId="{DF5B800C-58EB-4342-9757-BD6426FA3B82}" type="presParOf" srcId="{34A4AEDF-5749-4C36-B0B0-CDD5367A13E8}" destId="{F6080A28-BC05-488F-A1D2-319F52C6F8EB}" srcOrd="0" destOrd="0" presId="urn:microsoft.com/office/officeart/2005/8/layout/list1"/>
    <dgm:cxn modelId="{26F2CEA3-0B30-4AAB-A821-2ED0F3C27C6A}" type="presParOf" srcId="{F6080A28-BC05-488F-A1D2-319F52C6F8EB}" destId="{B277C6C6-477B-4B1B-B3C5-9D10560A5398}" srcOrd="0" destOrd="0" presId="urn:microsoft.com/office/officeart/2005/8/layout/list1"/>
    <dgm:cxn modelId="{0475941E-65D8-4488-A28D-9218C75B2AFF}" type="presParOf" srcId="{F6080A28-BC05-488F-A1D2-319F52C6F8EB}" destId="{87A4BAC4-CB94-44A6-9F9A-7BD716CA230E}" srcOrd="1" destOrd="0" presId="urn:microsoft.com/office/officeart/2005/8/layout/list1"/>
    <dgm:cxn modelId="{841A0CAC-625A-4CC2-9BBF-194BA7304F24}" type="presParOf" srcId="{34A4AEDF-5749-4C36-B0B0-CDD5367A13E8}" destId="{CC16960B-CD64-446C-8ABA-4239505086AC}" srcOrd="1" destOrd="0" presId="urn:microsoft.com/office/officeart/2005/8/layout/list1"/>
    <dgm:cxn modelId="{9E342595-B07D-4A30-A098-C9338F8DB952}" type="presParOf" srcId="{34A4AEDF-5749-4C36-B0B0-CDD5367A13E8}" destId="{17852DB3-9F0D-4A75-81DF-B6270C97D40A}"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F16F548-9A20-41CA-A35C-EC5528A373F6}" type="doc">
      <dgm:prSet loTypeId="urn:microsoft.com/office/officeart/2005/8/layout/chart3" loCatId="relationship" qsTypeId="urn:microsoft.com/office/officeart/2005/8/quickstyle/simple1" qsCatId="simple" csTypeId="urn:microsoft.com/office/officeart/2005/8/colors/colorful1" csCatId="colorful" phldr="1"/>
      <dgm:spPr/>
    </dgm:pt>
    <dgm:pt modelId="{E5EC0B8F-53C5-4B0C-8E74-67C63A6DD100}">
      <dgm:prSet phldrT="[文本]"/>
      <dgm:spPr>
        <a:solidFill>
          <a:srgbClr val="FFC000"/>
        </a:solidFill>
      </dgm:spPr>
      <dgm:t>
        <a:bodyPr/>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预测分析程序</a:t>
          </a:r>
        </a:p>
      </dgm:t>
    </dgm:pt>
    <dgm:pt modelId="{E72C4E7B-A2E0-438A-ADB8-20928B926EE6}" type="parTrans" cxnId="{39E2C746-9AAA-41B1-A2D5-4F3C7CE08C5A}">
      <dgm:prSet/>
      <dgm:spPr/>
      <dgm:t>
        <a:bodyPr/>
        <a:lstStyle/>
        <a:p>
          <a:endPar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23436D02-2EBE-498F-99D6-F7C9672FF073}" type="sibTrans" cxnId="{39E2C746-9AAA-41B1-A2D5-4F3C7CE08C5A}">
      <dgm:prSet/>
      <dgm:spPr/>
      <dgm:t>
        <a:bodyPr/>
        <a:lstStyle/>
        <a:p>
          <a:endPar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D0BB0618-8778-48AC-BBDB-C52031807662}">
      <dgm:prSet/>
      <dgm:spPr/>
      <dgm:t>
        <a:bodyPr/>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先进后出栈</a:t>
          </a:r>
        </a:p>
      </dgm:t>
    </dgm:pt>
    <dgm:pt modelId="{E4098F13-938E-47E3-B0DC-CEA5973FDF31}" type="parTrans" cxnId="{0B555B96-33DB-4591-9A0D-1B8E1473FC76}">
      <dgm:prSet/>
      <dgm:spPr/>
      <dgm:t>
        <a:bodyPr/>
        <a:lstStyle/>
        <a:p>
          <a:endPar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8231B68B-DC28-4C92-AEB6-EC70DF7B95BC}" type="sibTrans" cxnId="{0B555B96-33DB-4591-9A0D-1B8E1473FC76}">
      <dgm:prSet/>
      <dgm:spPr/>
      <dgm:t>
        <a:bodyPr/>
        <a:lstStyle/>
        <a:p>
          <a:endPar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76766255-85C2-47ED-B5CD-B9CE8EE9BCCA}">
      <dgm:prSet phldrT="[文本]"/>
      <dgm:spPr>
        <a:solidFill>
          <a:srgbClr val="339933"/>
        </a:solidFill>
      </dgm:spPr>
      <dgm:t>
        <a:bodyPr/>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预测分析表</a:t>
          </a:r>
        </a:p>
      </dgm:t>
    </dgm:pt>
    <dgm:pt modelId="{01C5C5C4-0269-4662-97A9-E1A183715D9E}" type="parTrans" cxnId="{FD8E23D0-4F0A-4A2D-A9E0-EE6C2C8EBC86}">
      <dgm:prSet/>
      <dgm:spPr/>
      <dgm:t>
        <a:bodyPr/>
        <a:lstStyle/>
        <a:p>
          <a:endPar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F9F6AC83-3705-4FB9-95A5-047B9FA94BC7}" type="sibTrans" cxnId="{FD8E23D0-4F0A-4A2D-A9E0-EE6C2C8EBC86}">
      <dgm:prSet/>
      <dgm:spPr/>
      <dgm:t>
        <a:bodyPr/>
        <a:lstStyle/>
        <a:p>
          <a:endPar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46CE7978-8E98-4145-8920-A65E303C49BB}" type="pres">
      <dgm:prSet presAssocID="{4F16F548-9A20-41CA-A35C-EC5528A373F6}" presName="compositeShape" presStyleCnt="0">
        <dgm:presLayoutVars>
          <dgm:chMax val="7"/>
          <dgm:dir/>
          <dgm:resizeHandles val="exact"/>
        </dgm:presLayoutVars>
      </dgm:prSet>
      <dgm:spPr/>
    </dgm:pt>
    <dgm:pt modelId="{1D13C64C-D821-4EE0-81CD-6CDC5CE4EE40}" type="pres">
      <dgm:prSet presAssocID="{4F16F548-9A20-41CA-A35C-EC5528A373F6}" presName="wedge1" presStyleLbl="node1" presStyleIdx="0" presStyleCnt="3" custLinFactNeighborX="-5051" custLinFactNeighborY="3057"/>
      <dgm:spPr/>
    </dgm:pt>
    <dgm:pt modelId="{8B1AEF31-D666-4C91-BBFA-03408E54A87B}" type="pres">
      <dgm:prSet presAssocID="{4F16F548-9A20-41CA-A35C-EC5528A373F6}" presName="wedge1Tx" presStyleLbl="node1" presStyleIdx="0" presStyleCnt="3">
        <dgm:presLayoutVars>
          <dgm:chMax val="0"/>
          <dgm:chPref val="0"/>
          <dgm:bulletEnabled val="1"/>
        </dgm:presLayoutVars>
      </dgm:prSet>
      <dgm:spPr/>
    </dgm:pt>
    <dgm:pt modelId="{5E10A526-F82A-446E-9997-8109593CC7BA}" type="pres">
      <dgm:prSet presAssocID="{4F16F548-9A20-41CA-A35C-EC5528A373F6}" presName="wedge2" presStyleLbl="node1" presStyleIdx="1" presStyleCnt="3"/>
      <dgm:spPr/>
    </dgm:pt>
    <dgm:pt modelId="{16A1761B-BE2A-4843-B4E1-D6154EA8EC9E}" type="pres">
      <dgm:prSet presAssocID="{4F16F548-9A20-41CA-A35C-EC5528A373F6}" presName="wedge2Tx" presStyleLbl="node1" presStyleIdx="1" presStyleCnt="3">
        <dgm:presLayoutVars>
          <dgm:chMax val="0"/>
          <dgm:chPref val="0"/>
          <dgm:bulletEnabled val="1"/>
        </dgm:presLayoutVars>
      </dgm:prSet>
      <dgm:spPr/>
    </dgm:pt>
    <dgm:pt modelId="{518CC8D3-B829-4CF9-8CFF-53CCE4C7CA2D}" type="pres">
      <dgm:prSet presAssocID="{4F16F548-9A20-41CA-A35C-EC5528A373F6}" presName="wedge3" presStyleLbl="node1" presStyleIdx="2" presStyleCnt="3"/>
      <dgm:spPr/>
    </dgm:pt>
    <dgm:pt modelId="{4D80CCBC-9FB3-494C-B545-4C64C0319E9D}" type="pres">
      <dgm:prSet presAssocID="{4F16F548-9A20-41CA-A35C-EC5528A373F6}" presName="wedge3Tx" presStyleLbl="node1" presStyleIdx="2" presStyleCnt="3">
        <dgm:presLayoutVars>
          <dgm:chMax val="0"/>
          <dgm:chPref val="0"/>
          <dgm:bulletEnabled val="1"/>
        </dgm:presLayoutVars>
      </dgm:prSet>
      <dgm:spPr/>
    </dgm:pt>
  </dgm:ptLst>
  <dgm:cxnLst>
    <dgm:cxn modelId="{43528D07-E19C-4E51-9A77-E19B0F39A757}" type="presOf" srcId="{76766255-85C2-47ED-B5CD-B9CE8EE9BCCA}" destId="{4D80CCBC-9FB3-494C-B545-4C64C0319E9D}" srcOrd="1" destOrd="0" presId="urn:microsoft.com/office/officeart/2005/8/layout/chart3"/>
    <dgm:cxn modelId="{F116955E-EB3D-4E5F-BDEB-85BE97263268}" type="presOf" srcId="{E5EC0B8F-53C5-4B0C-8E74-67C63A6DD100}" destId="{1D13C64C-D821-4EE0-81CD-6CDC5CE4EE40}" srcOrd="0" destOrd="0" presId="urn:microsoft.com/office/officeart/2005/8/layout/chart3"/>
    <dgm:cxn modelId="{39E2C746-9AAA-41B1-A2D5-4F3C7CE08C5A}" srcId="{4F16F548-9A20-41CA-A35C-EC5528A373F6}" destId="{E5EC0B8F-53C5-4B0C-8E74-67C63A6DD100}" srcOrd="0" destOrd="0" parTransId="{E72C4E7B-A2E0-438A-ADB8-20928B926EE6}" sibTransId="{23436D02-2EBE-498F-99D6-F7C9672FF073}"/>
    <dgm:cxn modelId="{1A1E9B94-D311-4232-B777-DA83C4CBA2EC}" type="presOf" srcId="{76766255-85C2-47ED-B5CD-B9CE8EE9BCCA}" destId="{518CC8D3-B829-4CF9-8CFF-53CCE4C7CA2D}" srcOrd="0" destOrd="0" presId="urn:microsoft.com/office/officeart/2005/8/layout/chart3"/>
    <dgm:cxn modelId="{0B555B96-33DB-4591-9A0D-1B8E1473FC76}" srcId="{4F16F548-9A20-41CA-A35C-EC5528A373F6}" destId="{D0BB0618-8778-48AC-BBDB-C52031807662}" srcOrd="1" destOrd="0" parTransId="{E4098F13-938E-47E3-B0DC-CEA5973FDF31}" sibTransId="{8231B68B-DC28-4C92-AEB6-EC70DF7B95BC}"/>
    <dgm:cxn modelId="{F16044BF-9D00-4DA2-811A-1BD932D07083}" type="presOf" srcId="{E5EC0B8F-53C5-4B0C-8E74-67C63A6DD100}" destId="{8B1AEF31-D666-4C91-BBFA-03408E54A87B}" srcOrd="1" destOrd="0" presId="urn:microsoft.com/office/officeart/2005/8/layout/chart3"/>
    <dgm:cxn modelId="{A34C7DBF-EFB9-4DF9-8C83-67D4079CA884}" type="presOf" srcId="{D0BB0618-8778-48AC-BBDB-C52031807662}" destId="{5E10A526-F82A-446E-9997-8109593CC7BA}" srcOrd="0" destOrd="0" presId="urn:microsoft.com/office/officeart/2005/8/layout/chart3"/>
    <dgm:cxn modelId="{B41D08C9-A658-4D09-83AE-D3355EE21C27}" type="presOf" srcId="{4F16F548-9A20-41CA-A35C-EC5528A373F6}" destId="{46CE7978-8E98-4145-8920-A65E303C49BB}" srcOrd="0" destOrd="0" presId="urn:microsoft.com/office/officeart/2005/8/layout/chart3"/>
    <dgm:cxn modelId="{FD8E23D0-4F0A-4A2D-A9E0-EE6C2C8EBC86}" srcId="{4F16F548-9A20-41CA-A35C-EC5528A373F6}" destId="{76766255-85C2-47ED-B5CD-B9CE8EE9BCCA}" srcOrd="2" destOrd="0" parTransId="{01C5C5C4-0269-4662-97A9-E1A183715D9E}" sibTransId="{F9F6AC83-3705-4FB9-95A5-047B9FA94BC7}"/>
    <dgm:cxn modelId="{B50C06F4-9666-482C-84DB-9F02BA6BB378}" type="presOf" srcId="{D0BB0618-8778-48AC-BBDB-C52031807662}" destId="{16A1761B-BE2A-4843-B4E1-D6154EA8EC9E}" srcOrd="1" destOrd="0" presId="urn:microsoft.com/office/officeart/2005/8/layout/chart3"/>
    <dgm:cxn modelId="{94F6C017-5915-4CDC-BFA3-95553128D689}" type="presParOf" srcId="{46CE7978-8E98-4145-8920-A65E303C49BB}" destId="{1D13C64C-D821-4EE0-81CD-6CDC5CE4EE40}" srcOrd="0" destOrd="0" presId="urn:microsoft.com/office/officeart/2005/8/layout/chart3"/>
    <dgm:cxn modelId="{9E094F8E-76FE-442E-B5D3-573D5F138731}" type="presParOf" srcId="{46CE7978-8E98-4145-8920-A65E303C49BB}" destId="{8B1AEF31-D666-4C91-BBFA-03408E54A87B}" srcOrd="1" destOrd="0" presId="urn:microsoft.com/office/officeart/2005/8/layout/chart3"/>
    <dgm:cxn modelId="{19C56937-5459-4BD3-8713-F26F737774FB}" type="presParOf" srcId="{46CE7978-8E98-4145-8920-A65E303C49BB}" destId="{5E10A526-F82A-446E-9997-8109593CC7BA}" srcOrd="2" destOrd="0" presId="urn:microsoft.com/office/officeart/2005/8/layout/chart3"/>
    <dgm:cxn modelId="{11B118E9-34FD-45E0-9F0B-DF65B31E2BA1}" type="presParOf" srcId="{46CE7978-8E98-4145-8920-A65E303C49BB}" destId="{16A1761B-BE2A-4843-B4E1-D6154EA8EC9E}" srcOrd="3" destOrd="0" presId="urn:microsoft.com/office/officeart/2005/8/layout/chart3"/>
    <dgm:cxn modelId="{42178604-9CDF-4484-BAD2-EEAA6746FC5B}" type="presParOf" srcId="{46CE7978-8E98-4145-8920-A65E303C49BB}" destId="{518CC8D3-B829-4CF9-8CFF-53CCE4C7CA2D}" srcOrd="4" destOrd="0" presId="urn:microsoft.com/office/officeart/2005/8/layout/chart3"/>
    <dgm:cxn modelId="{471CC893-7084-4039-9BED-13FFB4017014}" type="presParOf" srcId="{46CE7978-8E98-4145-8920-A65E303C49BB}" destId="{4D80CCBC-9FB3-494C-B545-4C64C0319E9D}"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1E6374F-B7EA-4211-824A-4A06216946A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3E4F3A6F-F09A-46E9-9263-81E646A8725A}">
      <dgm:prSet phldrT="[文本]" custT="1"/>
      <dgm:spPr/>
      <dgm:t>
        <a:bodyPr/>
        <a:lstStyle/>
        <a:p>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步骤：</a:t>
          </a:r>
          <a:endPar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0E7DBB9A-15D9-4955-9EB5-5EC1FE3AD7C5}" type="parTrans" cxnId="{4FD48DFD-DB2E-433E-A6C3-D9EA62FB3C24}">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0AA8744C-5FB8-49FC-B725-31449A9E8E2B}" type="sibTrans" cxnId="{4FD48DFD-DB2E-433E-A6C3-D9EA62FB3C24}">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7B2F19B9-8752-4976-AA22-0251F8C2F3CE}">
      <dgm:prSet custT="1"/>
      <dgm:spPr/>
      <dgm:t>
        <a:bodyPr/>
        <a:lstStyle/>
        <a:p>
          <a:r>
            <a:rPr lang="zh-CN" altLang="en-US" sz="2000" kern="1200" dirty="0">
              <a:solidFill>
                <a:schemeClr val="tx1"/>
              </a:solidFill>
              <a:latin typeface="微软雅黑" panose="020B0503020204020204" pitchFamily="34" charset="-122"/>
              <a:ea typeface="微软雅黑" panose="020B0503020204020204" pitchFamily="34" charset="-122"/>
            </a:rPr>
            <a:t>判断文法是否为</a:t>
          </a:r>
          <a:r>
            <a:rPr lang="en-US" altLang="zh-CN" sz="2000" kern="1200" dirty="0">
              <a:solidFill>
                <a:schemeClr val="tx1"/>
              </a:solidFill>
              <a:latin typeface="微软雅黑" panose="020B0503020204020204" pitchFamily="34" charset="-122"/>
              <a:ea typeface="微软雅黑" panose="020B0503020204020204" pitchFamily="34" charset="-122"/>
            </a:rPr>
            <a:t>LL(1)</a:t>
          </a:r>
          <a:r>
            <a:rPr lang="zh-CN" altLang="en-US" sz="2000" kern="1200" dirty="0">
              <a:solidFill>
                <a:schemeClr val="tx1"/>
              </a:solidFill>
              <a:latin typeface="微软雅黑" panose="020B0503020204020204" pitchFamily="34" charset="-122"/>
              <a:ea typeface="微软雅黑" panose="020B0503020204020204" pitchFamily="34" charset="-122"/>
            </a:rPr>
            <a:t>文法</a:t>
          </a:r>
        </a:p>
      </dgm:t>
    </dgm:pt>
    <dgm:pt modelId="{AA3C7191-AB74-4170-910A-6188C8BF9BEA}" type="parTrans" cxnId="{CCD3C2F5-EF6D-42D4-BEB7-3391E282BA5E}">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F493EA06-8F2F-47F8-82B2-615ECB49936D}" type="sibTrans" cxnId="{CCD3C2F5-EF6D-42D4-BEB7-3391E282BA5E}">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3ECFBA9A-33CC-44B0-9DF1-8A24E716BE50}">
      <dgm:prSet custT="1"/>
      <dgm:spPr/>
      <dgm:t>
        <a:bodyPr/>
        <a:lstStyle/>
        <a:p>
          <a:r>
            <a:rPr lang="zh-CN" altLang="en-US" sz="2000" kern="1200" dirty="0">
              <a:solidFill>
                <a:schemeClr val="tx1"/>
              </a:solidFill>
              <a:latin typeface="微软雅黑" panose="020B0503020204020204" pitchFamily="34" charset="-122"/>
              <a:ea typeface="微软雅黑" panose="020B0503020204020204" pitchFamily="34" charset="-122"/>
            </a:rPr>
            <a:t>求出每一个产生式的</a:t>
          </a:r>
          <a:r>
            <a:rPr lang="en-US" altLang="zh-CN" sz="2000" kern="1200" dirty="0">
              <a:solidFill>
                <a:schemeClr val="tx1"/>
              </a:solidFill>
              <a:latin typeface="微软雅黑" panose="020B0503020204020204" pitchFamily="34" charset="-122"/>
              <a:ea typeface="微软雅黑" panose="020B0503020204020204" pitchFamily="34" charset="-122"/>
            </a:rPr>
            <a:t>SELECT</a:t>
          </a:r>
          <a:r>
            <a:rPr lang="zh-CN" altLang="en-US" sz="2000" kern="1200" dirty="0">
              <a:solidFill>
                <a:schemeClr val="tx1"/>
              </a:solidFill>
              <a:latin typeface="微软雅黑" panose="020B0503020204020204" pitchFamily="34" charset="-122"/>
              <a:ea typeface="微软雅黑" panose="020B0503020204020204" pitchFamily="34" charset="-122"/>
            </a:rPr>
            <a:t>集</a:t>
          </a:r>
        </a:p>
      </dgm:t>
    </dgm:pt>
    <dgm:pt modelId="{7F978048-D7B9-48F6-AC57-5EAA04270D72}" type="parTrans" cxnId="{168AF028-921B-442D-ABD0-0B630995B3E0}">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B7104777-A5DD-4B53-8147-269AC591EFFD}" type="sibTrans" cxnId="{168AF028-921B-442D-ABD0-0B630995B3E0}">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C1F6BFC-B8D0-4A4C-BB1D-B39F43BF8B17}">
      <dgm:prSet custT="1"/>
      <dgm:spPr/>
      <dgm:t>
        <a:bodyPr/>
        <a:lstStyle/>
        <a:p>
          <a:r>
            <a:rPr lang="zh-CN" altLang="en-US" sz="2000" b="1" kern="1200" dirty="0">
              <a:solidFill>
                <a:schemeClr val="tx1"/>
              </a:solidFill>
              <a:latin typeface="微软雅黑" panose="020B0503020204020204" pitchFamily="34" charset="-122"/>
              <a:ea typeface="微软雅黑" panose="020B0503020204020204" pitchFamily="34" charset="-122"/>
            </a:rPr>
            <a:t>构造预测分析表</a:t>
          </a:r>
        </a:p>
      </dgm:t>
    </dgm:pt>
    <dgm:pt modelId="{2836A976-B660-4AA8-8A72-EED71A2CE0C5}" type="parTrans" cxnId="{59B2F0D4-2BBA-4E62-8244-5163BF155566}">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14B5E5AA-D63C-481B-897D-E4DB6AECCA17}" type="sibTrans" cxnId="{59B2F0D4-2BBA-4E62-8244-5163BF155566}">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A79D369E-AC4F-4BEC-955D-10E70B903F09}">
      <dgm:prSet custT="1"/>
      <dgm:spPr/>
      <dgm:t>
        <a:bodyPr/>
        <a:lstStyle/>
        <a:p>
          <a:r>
            <a:rPr lang="zh-CN" altLang="en-US" sz="2000" kern="1200" dirty="0">
              <a:solidFill>
                <a:prstClr val="black"/>
              </a:solidFill>
              <a:latin typeface="微软雅黑" panose="020B0503020204020204" pitchFamily="34" charset="-122"/>
              <a:ea typeface="微软雅黑" panose="020B0503020204020204" pitchFamily="34" charset="-122"/>
              <a:cs typeface="+mn-cs"/>
            </a:rPr>
            <a:t>判定输入串</a:t>
          </a:r>
        </a:p>
      </dgm:t>
    </dgm:pt>
    <dgm:pt modelId="{2D310A02-E21B-4FFD-BCBD-FA72964CC94B}" type="parTrans" cxnId="{1C473F5C-57DD-4EB3-8942-419831813DCF}">
      <dgm:prSet/>
      <dgm:spPr/>
      <dgm:t>
        <a:bodyPr/>
        <a:lstStyle/>
        <a:p>
          <a:endParaRPr lang="zh-CN" altLang="en-US"/>
        </a:p>
      </dgm:t>
    </dgm:pt>
    <dgm:pt modelId="{06033E70-DE4F-4769-BFDA-ACAF628BA928}" type="sibTrans" cxnId="{1C473F5C-57DD-4EB3-8942-419831813DCF}">
      <dgm:prSet/>
      <dgm:spPr/>
      <dgm:t>
        <a:bodyPr/>
        <a:lstStyle/>
        <a:p>
          <a:endParaRPr lang="zh-CN" altLang="en-US"/>
        </a:p>
      </dgm:t>
    </dgm:pt>
    <dgm:pt modelId="{5900BE87-A29B-4528-8CD6-752071F057FC}" type="pres">
      <dgm:prSet presAssocID="{31E6374F-B7EA-4211-824A-4A06216946A7}" presName="linear" presStyleCnt="0">
        <dgm:presLayoutVars>
          <dgm:dir/>
          <dgm:animLvl val="lvl"/>
          <dgm:resizeHandles val="exact"/>
        </dgm:presLayoutVars>
      </dgm:prSet>
      <dgm:spPr/>
    </dgm:pt>
    <dgm:pt modelId="{E5109BD8-B36B-4516-8AA2-AB5B81883AD3}" type="pres">
      <dgm:prSet presAssocID="{3E4F3A6F-F09A-46E9-9263-81E646A8725A}" presName="parentLin" presStyleCnt="0"/>
      <dgm:spPr/>
    </dgm:pt>
    <dgm:pt modelId="{D19654AD-AD15-45DD-9860-885A16BD5141}" type="pres">
      <dgm:prSet presAssocID="{3E4F3A6F-F09A-46E9-9263-81E646A8725A}" presName="parentLeftMargin" presStyleLbl="node1" presStyleIdx="0" presStyleCnt="1"/>
      <dgm:spPr/>
    </dgm:pt>
    <dgm:pt modelId="{321CD772-3174-4BFA-9BFF-5D0F24DF8BED}" type="pres">
      <dgm:prSet presAssocID="{3E4F3A6F-F09A-46E9-9263-81E646A8725A}" presName="parentText" presStyleLbl="node1" presStyleIdx="0" presStyleCnt="1">
        <dgm:presLayoutVars>
          <dgm:chMax val="0"/>
          <dgm:bulletEnabled val="1"/>
        </dgm:presLayoutVars>
      </dgm:prSet>
      <dgm:spPr/>
    </dgm:pt>
    <dgm:pt modelId="{D772D3D9-30F9-40DA-852F-22682EA274F3}" type="pres">
      <dgm:prSet presAssocID="{3E4F3A6F-F09A-46E9-9263-81E646A8725A}" presName="negativeSpace" presStyleCnt="0"/>
      <dgm:spPr/>
    </dgm:pt>
    <dgm:pt modelId="{7B07B601-7BDF-409A-879B-44AB88E54D4E}" type="pres">
      <dgm:prSet presAssocID="{3E4F3A6F-F09A-46E9-9263-81E646A8725A}" presName="childText" presStyleLbl="conFgAcc1" presStyleIdx="0" presStyleCnt="1">
        <dgm:presLayoutVars>
          <dgm:bulletEnabled val="1"/>
        </dgm:presLayoutVars>
      </dgm:prSet>
      <dgm:spPr/>
    </dgm:pt>
  </dgm:ptLst>
  <dgm:cxnLst>
    <dgm:cxn modelId="{3A9D3F19-5FB1-43A3-AAD3-B6CD3F086635}" type="presOf" srcId="{3E4F3A6F-F09A-46E9-9263-81E646A8725A}" destId="{321CD772-3174-4BFA-9BFF-5D0F24DF8BED}" srcOrd="1" destOrd="0" presId="urn:microsoft.com/office/officeart/2005/8/layout/list1"/>
    <dgm:cxn modelId="{05D1F524-7B10-4D82-9FC8-DF15103BCDD7}" type="presOf" srcId="{9C1F6BFC-B8D0-4A4C-BB1D-B39F43BF8B17}" destId="{7B07B601-7BDF-409A-879B-44AB88E54D4E}" srcOrd="0" destOrd="2" presId="urn:microsoft.com/office/officeart/2005/8/layout/list1"/>
    <dgm:cxn modelId="{168AF028-921B-442D-ABD0-0B630995B3E0}" srcId="{3E4F3A6F-F09A-46E9-9263-81E646A8725A}" destId="{3ECFBA9A-33CC-44B0-9DF1-8A24E716BE50}" srcOrd="1" destOrd="0" parTransId="{7F978048-D7B9-48F6-AC57-5EAA04270D72}" sibTransId="{B7104777-A5DD-4B53-8147-269AC591EFFD}"/>
    <dgm:cxn modelId="{E9BC533C-AB80-4BA5-A254-5D79746A8E15}" type="presOf" srcId="{3ECFBA9A-33CC-44B0-9DF1-8A24E716BE50}" destId="{7B07B601-7BDF-409A-879B-44AB88E54D4E}" srcOrd="0" destOrd="1" presId="urn:microsoft.com/office/officeart/2005/8/layout/list1"/>
    <dgm:cxn modelId="{1C473F5C-57DD-4EB3-8942-419831813DCF}" srcId="{3E4F3A6F-F09A-46E9-9263-81E646A8725A}" destId="{A79D369E-AC4F-4BEC-955D-10E70B903F09}" srcOrd="3" destOrd="0" parTransId="{2D310A02-E21B-4FFD-BCBD-FA72964CC94B}" sibTransId="{06033E70-DE4F-4769-BFDA-ACAF628BA928}"/>
    <dgm:cxn modelId="{4742A05F-610A-4119-884B-91395A5296C9}" type="presOf" srcId="{3E4F3A6F-F09A-46E9-9263-81E646A8725A}" destId="{D19654AD-AD15-45DD-9860-885A16BD5141}" srcOrd="0" destOrd="0" presId="urn:microsoft.com/office/officeart/2005/8/layout/list1"/>
    <dgm:cxn modelId="{4674F0CE-4F61-4DE9-A75E-82F22A301D76}" type="presOf" srcId="{A79D369E-AC4F-4BEC-955D-10E70B903F09}" destId="{7B07B601-7BDF-409A-879B-44AB88E54D4E}" srcOrd="0" destOrd="3" presId="urn:microsoft.com/office/officeart/2005/8/layout/list1"/>
    <dgm:cxn modelId="{59B2F0D4-2BBA-4E62-8244-5163BF155566}" srcId="{3E4F3A6F-F09A-46E9-9263-81E646A8725A}" destId="{9C1F6BFC-B8D0-4A4C-BB1D-B39F43BF8B17}" srcOrd="2" destOrd="0" parTransId="{2836A976-B660-4AA8-8A72-EED71A2CE0C5}" sibTransId="{14B5E5AA-D63C-481B-897D-E4DB6AECCA17}"/>
    <dgm:cxn modelId="{CC73CCD9-C054-4BA1-91A3-9D7B6A10576D}" type="presOf" srcId="{7B2F19B9-8752-4976-AA22-0251F8C2F3CE}" destId="{7B07B601-7BDF-409A-879B-44AB88E54D4E}" srcOrd="0" destOrd="0" presId="urn:microsoft.com/office/officeart/2005/8/layout/list1"/>
    <dgm:cxn modelId="{F237B5DA-8359-41EA-A1CF-11BE354736DA}" type="presOf" srcId="{31E6374F-B7EA-4211-824A-4A06216946A7}" destId="{5900BE87-A29B-4528-8CD6-752071F057FC}" srcOrd="0" destOrd="0" presId="urn:microsoft.com/office/officeart/2005/8/layout/list1"/>
    <dgm:cxn modelId="{CCD3C2F5-EF6D-42D4-BEB7-3391E282BA5E}" srcId="{3E4F3A6F-F09A-46E9-9263-81E646A8725A}" destId="{7B2F19B9-8752-4976-AA22-0251F8C2F3CE}" srcOrd="0" destOrd="0" parTransId="{AA3C7191-AB74-4170-910A-6188C8BF9BEA}" sibTransId="{F493EA06-8F2F-47F8-82B2-615ECB49936D}"/>
    <dgm:cxn modelId="{4FD48DFD-DB2E-433E-A6C3-D9EA62FB3C24}" srcId="{31E6374F-B7EA-4211-824A-4A06216946A7}" destId="{3E4F3A6F-F09A-46E9-9263-81E646A8725A}" srcOrd="0" destOrd="0" parTransId="{0E7DBB9A-15D9-4955-9EB5-5EC1FE3AD7C5}" sibTransId="{0AA8744C-5FB8-49FC-B725-31449A9E8E2B}"/>
    <dgm:cxn modelId="{D60179D9-C385-401C-B6C3-4A42C23534CC}" type="presParOf" srcId="{5900BE87-A29B-4528-8CD6-752071F057FC}" destId="{E5109BD8-B36B-4516-8AA2-AB5B81883AD3}" srcOrd="0" destOrd="0" presId="urn:microsoft.com/office/officeart/2005/8/layout/list1"/>
    <dgm:cxn modelId="{D0CBB38A-B35C-4D9B-9F1C-4712A0197DD2}" type="presParOf" srcId="{E5109BD8-B36B-4516-8AA2-AB5B81883AD3}" destId="{D19654AD-AD15-45DD-9860-885A16BD5141}" srcOrd="0" destOrd="0" presId="urn:microsoft.com/office/officeart/2005/8/layout/list1"/>
    <dgm:cxn modelId="{1A149DBA-ECD4-4B9E-B594-4E0C52AEB4EA}" type="presParOf" srcId="{E5109BD8-B36B-4516-8AA2-AB5B81883AD3}" destId="{321CD772-3174-4BFA-9BFF-5D0F24DF8BED}" srcOrd="1" destOrd="0" presId="urn:microsoft.com/office/officeart/2005/8/layout/list1"/>
    <dgm:cxn modelId="{09F12B96-204D-4D06-A588-778ACF8E989E}" type="presParOf" srcId="{5900BE87-A29B-4528-8CD6-752071F057FC}" destId="{D772D3D9-30F9-40DA-852F-22682EA274F3}" srcOrd="1" destOrd="0" presId="urn:microsoft.com/office/officeart/2005/8/layout/list1"/>
    <dgm:cxn modelId="{E4C1E31B-9891-45E2-BF8F-1BD4E03E35AD}" type="presParOf" srcId="{5900BE87-A29B-4528-8CD6-752071F057FC}" destId="{7B07B601-7BDF-409A-879B-44AB88E54D4E}"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0AA203-3267-4A8A-9F89-0FB4C4A8EA91}"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zh-CN" altLang="en-US"/>
        </a:p>
      </dgm:t>
    </dgm:pt>
    <dgm:pt modelId="{F89248D3-5706-47EB-9530-B129EF591C3B}">
      <dgm:prSet phldrT="[文本]"/>
      <dgm:spPr/>
      <dgm:t>
        <a:bodyPr/>
        <a:lstStyle/>
        <a:p>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charset="0"/>
              <a:sym typeface="Symbol" pitchFamily="18" charset="2"/>
            </a:rPr>
            <a:t>LL(1)</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charset="0"/>
              <a:sym typeface="Symbol" pitchFamily="18" charset="2"/>
            </a:rPr>
            <a:t>文法的含义</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5C6CEE27-D2F4-4A1F-854E-2AF23DDFCE0F}" type="parTrans" cxnId="{BC1C7E66-CF66-437A-BCE7-3D7072312C47}">
      <dgm:prSet/>
      <dgm:spPr/>
      <dgm:t>
        <a:bodyPr/>
        <a:lstStyle/>
        <a:p>
          <a:endParaRPr lang="zh-CN" altLang="en-US">
            <a:latin typeface="微软雅黑" panose="020B0503020204020204" pitchFamily="34" charset="-122"/>
            <a:ea typeface="微软雅黑" panose="020B0503020204020204" pitchFamily="34" charset="-122"/>
          </a:endParaRPr>
        </a:p>
      </dgm:t>
    </dgm:pt>
    <dgm:pt modelId="{AF206E8C-6DA3-429D-8E08-E8C7C4A378CB}" type="sibTrans" cxnId="{BC1C7E66-CF66-437A-BCE7-3D7072312C47}">
      <dgm:prSet/>
      <dgm:spPr/>
      <dgm:t>
        <a:bodyPr/>
        <a:lstStyle/>
        <a:p>
          <a:endParaRPr lang="zh-CN" altLang="en-US">
            <a:latin typeface="微软雅黑" panose="020B0503020204020204" pitchFamily="34" charset="-122"/>
            <a:ea typeface="微软雅黑" panose="020B0503020204020204" pitchFamily="34" charset="-122"/>
          </a:endParaRPr>
        </a:p>
      </dgm:t>
    </dgm:pt>
    <dgm:pt modelId="{1DD0F9BF-793A-4F1F-9705-B41835FBEC4A}">
      <dgm:prSet custT="1"/>
      <dgm:spPr/>
      <dgm:t>
        <a:bodyPr/>
        <a:lstStyle/>
        <a:p>
          <a:r>
            <a:rPr lang="zh-CN" altLang="en-US" sz="2300" kern="1200" dirty="0">
              <a:latin typeface="微软雅黑" panose="020B0503020204020204" pitchFamily="34" charset="-122"/>
              <a:ea typeface="微软雅黑" panose="020B0503020204020204" pitchFamily="34" charset="-122"/>
              <a:cs typeface="Arial" charset="0"/>
              <a:sym typeface="Symbol" pitchFamily="18" charset="2"/>
            </a:rPr>
            <a:t>第一个</a:t>
          </a:r>
          <a:r>
            <a:rPr lang="en-US" altLang="zh-CN" sz="2300" kern="1200" dirty="0">
              <a:latin typeface="微软雅黑" panose="020B0503020204020204" pitchFamily="34" charset="-122"/>
              <a:ea typeface="微软雅黑" panose="020B0503020204020204" pitchFamily="34" charset="-122"/>
              <a:cs typeface="Arial" charset="0"/>
              <a:sym typeface="Symbol" pitchFamily="18" charset="2"/>
            </a:rPr>
            <a:t>L</a:t>
          </a:r>
          <a:r>
            <a:rPr lang="zh-CN" altLang="en-US" sz="2300" kern="1200" dirty="0">
              <a:latin typeface="微软雅黑" panose="020B0503020204020204" pitchFamily="34" charset="-122"/>
              <a:ea typeface="微软雅黑" panose="020B0503020204020204" pitchFamily="34" charset="-122"/>
              <a:cs typeface="Arial" charset="0"/>
              <a:sym typeface="Symbol" pitchFamily="18" charset="2"/>
            </a:rPr>
            <a:t>表明自顶向下分析是</a:t>
          </a:r>
          <a:r>
            <a:rPr lang="zh-CN" altLang="en-US" sz="2300" b="1" kern="12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cs"/>
              <a:sym typeface="Symbol" pitchFamily="18" charset="2"/>
            </a:rPr>
            <a:t>从左向右</a:t>
          </a:r>
          <a:r>
            <a:rPr lang="zh-CN" altLang="en-US" sz="2300" kern="1200" dirty="0">
              <a:latin typeface="微软雅黑" panose="020B0503020204020204" pitchFamily="34" charset="-122"/>
              <a:ea typeface="微软雅黑" panose="020B0503020204020204" pitchFamily="34" charset="-122"/>
              <a:cs typeface="Arial" charset="0"/>
              <a:sym typeface="Symbol" pitchFamily="18" charset="2"/>
            </a:rPr>
            <a:t>扫描输入串</a:t>
          </a:r>
          <a:endParaRPr lang="en-US" altLang="zh-CN" sz="2300" kern="1200" dirty="0">
            <a:latin typeface="微软雅黑" panose="020B0503020204020204" pitchFamily="34" charset="-122"/>
            <a:ea typeface="微软雅黑" panose="020B0503020204020204" pitchFamily="34" charset="-122"/>
            <a:cs typeface="Arial" charset="0"/>
            <a:sym typeface="Symbol" pitchFamily="18" charset="2"/>
          </a:endParaRPr>
        </a:p>
      </dgm:t>
    </dgm:pt>
    <dgm:pt modelId="{EB605DEA-0F9F-4798-A67E-102EF51F314B}" type="parTrans" cxnId="{2CBF601A-5929-4AE5-B4EF-B6674A57F793}">
      <dgm:prSet/>
      <dgm:spPr/>
      <dgm:t>
        <a:bodyPr/>
        <a:lstStyle/>
        <a:p>
          <a:endParaRPr lang="zh-CN" altLang="en-US">
            <a:latin typeface="微软雅黑" panose="020B0503020204020204" pitchFamily="34" charset="-122"/>
            <a:ea typeface="微软雅黑" panose="020B0503020204020204" pitchFamily="34" charset="-122"/>
          </a:endParaRPr>
        </a:p>
      </dgm:t>
    </dgm:pt>
    <dgm:pt modelId="{FEF59AFF-EF0A-4409-9301-6C81A7E638F5}" type="sibTrans" cxnId="{2CBF601A-5929-4AE5-B4EF-B6674A57F793}">
      <dgm:prSet/>
      <dgm:spPr/>
      <dgm:t>
        <a:bodyPr/>
        <a:lstStyle/>
        <a:p>
          <a:endParaRPr lang="zh-CN" altLang="en-US">
            <a:latin typeface="微软雅黑" panose="020B0503020204020204" pitchFamily="34" charset="-122"/>
            <a:ea typeface="微软雅黑" panose="020B0503020204020204" pitchFamily="34" charset="-122"/>
          </a:endParaRPr>
        </a:p>
      </dgm:t>
    </dgm:pt>
    <dgm:pt modelId="{562BAC84-D124-40F9-A3C3-CDB160B23C3F}">
      <dgm:prSet/>
      <dgm:spPr/>
      <dgm:t>
        <a:bodyPr/>
        <a:lstStyle/>
        <a:p>
          <a:r>
            <a:rPr lang="zh-CN" altLang="en-US" sz="2300" kern="1200" dirty="0">
              <a:latin typeface="微软雅黑" panose="020B0503020204020204" pitchFamily="34" charset="-122"/>
              <a:ea typeface="微软雅黑" panose="020B0503020204020204" pitchFamily="34" charset="-122"/>
              <a:cs typeface="Arial" charset="0"/>
              <a:sym typeface="Symbol" pitchFamily="18" charset="2"/>
            </a:rPr>
            <a:t>第二个</a:t>
          </a:r>
          <a:r>
            <a:rPr lang="en-US" altLang="zh-CN" sz="2300" kern="1200" dirty="0">
              <a:latin typeface="微软雅黑" panose="020B0503020204020204" pitchFamily="34" charset="-122"/>
              <a:ea typeface="微软雅黑" panose="020B0503020204020204" pitchFamily="34" charset="-122"/>
              <a:cs typeface="Arial" charset="0"/>
              <a:sym typeface="Symbol" pitchFamily="18" charset="2"/>
            </a:rPr>
            <a:t>L</a:t>
          </a:r>
          <a:r>
            <a:rPr lang="zh-CN" altLang="en-US" sz="2300" kern="1200" dirty="0">
              <a:latin typeface="微软雅黑" panose="020B0503020204020204" pitchFamily="34" charset="-122"/>
              <a:ea typeface="微软雅黑" panose="020B0503020204020204" pitchFamily="34" charset="-122"/>
              <a:cs typeface="Arial" charset="0"/>
              <a:sym typeface="Symbol" pitchFamily="18" charset="2"/>
            </a:rPr>
            <a:t>表明分析过程中将用</a:t>
          </a:r>
          <a:r>
            <a:rPr lang="zh-CN" altLang="en-US" sz="2300" b="1" kern="12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ymbol" pitchFamily="18" charset="2"/>
            </a:rPr>
            <a:t>最左推导</a:t>
          </a:r>
          <a:endParaRPr lang="en-US" altLang="zh-CN" sz="2300" b="1" kern="1200" dirty="0">
            <a:solidFill>
              <a:srgbClr val="FF0000"/>
            </a:solidFill>
            <a:latin typeface="微软雅黑" panose="020B0503020204020204" pitchFamily="34" charset="-122"/>
            <a:ea typeface="微软雅黑" panose="020B0503020204020204" pitchFamily="34" charset="-122"/>
            <a:cs typeface="Arial" charset="0"/>
            <a:sym typeface="Symbol" pitchFamily="18" charset="2"/>
          </a:endParaRPr>
        </a:p>
      </dgm:t>
    </dgm:pt>
    <dgm:pt modelId="{5AF98B45-5615-443C-82AD-173C2F730FD7}" type="parTrans" cxnId="{906FB107-A35C-44FF-A8A6-B2373A5ADDD2}">
      <dgm:prSet/>
      <dgm:spPr/>
      <dgm:t>
        <a:bodyPr/>
        <a:lstStyle/>
        <a:p>
          <a:endParaRPr lang="zh-CN" altLang="en-US">
            <a:latin typeface="微软雅黑" panose="020B0503020204020204" pitchFamily="34" charset="-122"/>
            <a:ea typeface="微软雅黑" panose="020B0503020204020204" pitchFamily="34" charset="-122"/>
          </a:endParaRPr>
        </a:p>
      </dgm:t>
    </dgm:pt>
    <dgm:pt modelId="{F2BC83A7-530A-4807-8324-0968A247DE38}" type="sibTrans" cxnId="{906FB107-A35C-44FF-A8A6-B2373A5ADDD2}">
      <dgm:prSet/>
      <dgm:spPr/>
      <dgm:t>
        <a:bodyPr/>
        <a:lstStyle/>
        <a:p>
          <a:endParaRPr lang="zh-CN" altLang="en-US">
            <a:latin typeface="微软雅黑" panose="020B0503020204020204" pitchFamily="34" charset="-122"/>
            <a:ea typeface="微软雅黑" panose="020B0503020204020204" pitchFamily="34" charset="-122"/>
          </a:endParaRPr>
        </a:p>
      </dgm:t>
    </dgm:pt>
    <dgm:pt modelId="{92BF3211-836F-4397-B5F5-0749BF6921E2}">
      <dgm:prSet/>
      <dgm:spPr/>
      <dgm:t>
        <a:bodyPr/>
        <a:lstStyle/>
        <a:p>
          <a:r>
            <a:rPr lang="en-US" altLang="zh-CN" sz="2300" kern="1200" dirty="0">
              <a:latin typeface="微软雅黑" panose="020B0503020204020204" pitchFamily="34" charset="-122"/>
              <a:ea typeface="微软雅黑" panose="020B0503020204020204" pitchFamily="34" charset="-122"/>
              <a:cs typeface="Arial" charset="0"/>
              <a:sym typeface="Symbol" pitchFamily="18" charset="2"/>
            </a:rPr>
            <a:t>1</a:t>
          </a:r>
          <a:r>
            <a:rPr lang="zh-CN" altLang="en-US" sz="2300" kern="1200" dirty="0">
              <a:latin typeface="微软雅黑" panose="020B0503020204020204" pitchFamily="34" charset="-122"/>
              <a:ea typeface="微软雅黑" panose="020B0503020204020204" pitchFamily="34" charset="-122"/>
              <a:cs typeface="Arial" charset="0"/>
              <a:sym typeface="Symbol" pitchFamily="18" charset="2"/>
            </a:rPr>
            <a:t>表明只需向右看</a:t>
          </a:r>
          <a:r>
            <a:rPr lang="en-US" altLang="zh-CN" sz="2300" kern="1200" dirty="0">
              <a:latin typeface="微软雅黑" panose="020B0503020204020204" pitchFamily="34" charset="-122"/>
              <a:ea typeface="微软雅黑" panose="020B0503020204020204" pitchFamily="34" charset="-122"/>
              <a:cs typeface="Arial" charset="0"/>
              <a:sym typeface="Symbol" pitchFamily="18" charset="2"/>
            </a:rPr>
            <a:t>1</a:t>
          </a:r>
          <a:r>
            <a:rPr lang="zh-CN" altLang="en-US" sz="2300" kern="1200" dirty="0">
              <a:latin typeface="微软雅黑" panose="020B0503020204020204" pitchFamily="34" charset="-122"/>
              <a:ea typeface="微软雅黑" panose="020B0503020204020204" pitchFamily="34" charset="-122"/>
              <a:cs typeface="Arial" charset="0"/>
              <a:sym typeface="Symbol" pitchFamily="18" charset="2"/>
            </a:rPr>
            <a:t>个符号便可决定使用哪个产生式进行推导</a:t>
          </a:r>
        </a:p>
      </dgm:t>
    </dgm:pt>
    <dgm:pt modelId="{844A3919-2A91-4BD5-8A11-77F2BCCB495A}" type="parTrans" cxnId="{7A8A3333-D7E4-4B58-8962-1B8BE3774A3A}">
      <dgm:prSet/>
      <dgm:spPr/>
      <dgm:t>
        <a:bodyPr/>
        <a:lstStyle/>
        <a:p>
          <a:endParaRPr lang="zh-CN" altLang="en-US">
            <a:latin typeface="微软雅黑" panose="020B0503020204020204" pitchFamily="34" charset="-122"/>
            <a:ea typeface="微软雅黑" panose="020B0503020204020204" pitchFamily="34" charset="-122"/>
          </a:endParaRPr>
        </a:p>
      </dgm:t>
    </dgm:pt>
    <dgm:pt modelId="{D194FD0F-247C-45DA-B399-327A4881192B}" type="sibTrans" cxnId="{7A8A3333-D7E4-4B58-8962-1B8BE3774A3A}">
      <dgm:prSet/>
      <dgm:spPr/>
      <dgm:t>
        <a:bodyPr/>
        <a:lstStyle/>
        <a:p>
          <a:endParaRPr lang="zh-CN" altLang="en-US">
            <a:latin typeface="微软雅黑" panose="020B0503020204020204" pitchFamily="34" charset="-122"/>
            <a:ea typeface="微软雅黑" panose="020B0503020204020204" pitchFamily="34" charset="-122"/>
          </a:endParaRPr>
        </a:p>
      </dgm:t>
    </dgm:pt>
    <dgm:pt modelId="{1940BC2E-11E2-43D9-BD23-F86BAAC107C5}">
      <dgm:prSet/>
      <dgm:spPr/>
      <dgm:t>
        <a:bodyPr/>
        <a:lstStyle/>
        <a:p>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charset="0"/>
              <a:sym typeface="Symbol" pitchFamily="18" charset="2"/>
            </a:rPr>
            <a:t>LL(K)</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charset="0"/>
              <a:sym typeface="Symbol" pitchFamily="18" charset="2"/>
            </a:rPr>
            <a:t>文法，即向右看</a:t>
          </a: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charset="0"/>
              <a:sym typeface="Symbol" pitchFamily="18" charset="2"/>
            </a:rPr>
            <a:t>K</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charset="0"/>
              <a:sym typeface="Symbol" pitchFamily="18" charset="2"/>
            </a:rPr>
            <a:t>个字符</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charset="0"/>
          </a:endParaRPr>
        </a:p>
      </dgm:t>
    </dgm:pt>
    <dgm:pt modelId="{99A47A7D-3696-44C1-ABCF-ED7AB49F0221}" type="parTrans" cxnId="{1A1493EA-D1A1-48E5-8E74-627BAACC9307}">
      <dgm:prSet/>
      <dgm:spPr/>
      <dgm:t>
        <a:bodyPr/>
        <a:lstStyle/>
        <a:p>
          <a:endParaRPr lang="zh-CN" altLang="en-US">
            <a:latin typeface="微软雅黑" panose="020B0503020204020204" pitchFamily="34" charset="-122"/>
            <a:ea typeface="微软雅黑" panose="020B0503020204020204" pitchFamily="34" charset="-122"/>
          </a:endParaRPr>
        </a:p>
      </dgm:t>
    </dgm:pt>
    <dgm:pt modelId="{54594176-ACD1-4C16-9A91-AFF4F8E5984F}" type="sibTrans" cxnId="{1A1493EA-D1A1-48E5-8E74-627BAACC9307}">
      <dgm:prSet/>
      <dgm:spPr/>
      <dgm:t>
        <a:bodyPr/>
        <a:lstStyle/>
        <a:p>
          <a:endParaRPr lang="zh-CN" altLang="en-US">
            <a:latin typeface="微软雅黑" panose="020B0503020204020204" pitchFamily="34" charset="-122"/>
            <a:ea typeface="微软雅黑" panose="020B0503020204020204" pitchFamily="34" charset="-122"/>
          </a:endParaRPr>
        </a:p>
      </dgm:t>
    </dgm:pt>
    <dgm:pt modelId="{183D088F-0CCB-4FB9-977F-34D4842469D9}" type="pres">
      <dgm:prSet presAssocID="{5F0AA203-3267-4A8A-9F89-0FB4C4A8EA91}" presName="linear" presStyleCnt="0">
        <dgm:presLayoutVars>
          <dgm:dir/>
          <dgm:animLvl val="lvl"/>
          <dgm:resizeHandles val="exact"/>
        </dgm:presLayoutVars>
      </dgm:prSet>
      <dgm:spPr/>
    </dgm:pt>
    <dgm:pt modelId="{FF52E5FA-D729-43F5-9B9C-A66FDDBAEBC9}" type="pres">
      <dgm:prSet presAssocID="{F89248D3-5706-47EB-9530-B129EF591C3B}" presName="parentLin" presStyleCnt="0"/>
      <dgm:spPr/>
    </dgm:pt>
    <dgm:pt modelId="{29583F19-75E4-43FF-83DB-6E348D943616}" type="pres">
      <dgm:prSet presAssocID="{F89248D3-5706-47EB-9530-B129EF591C3B}" presName="parentLeftMargin" presStyleLbl="node1" presStyleIdx="0" presStyleCnt="2"/>
      <dgm:spPr/>
    </dgm:pt>
    <dgm:pt modelId="{B516C5DB-9E43-484F-BCB2-8BF748F7F3A0}" type="pres">
      <dgm:prSet presAssocID="{F89248D3-5706-47EB-9530-B129EF591C3B}" presName="parentText" presStyleLbl="node1" presStyleIdx="0" presStyleCnt="2">
        <dgm:presLayoutVars>
          <dgm:chMax val="0"/>
          <dgm:bulletEnabled val="1"/>
        </dgm:presLayoutVars>
      </dgm:prSet>
      <dgm:spPr/>
    </dgm:pt>
    <dgm:pt modelId="{C7C2151D-2F03-48E1-80D1-A09FC6583885}" type="pres">
      <dgm:prSet presAssocID="{F89248D3-5706-47EB-9530-B129EF591C3B}" presName="negativeSpace" presStyleCnt="0"/>
      <dgm:spPr/>
    </dgm:pt>
    <dgm:pt modelId="{FA77CA08-9819-4D88-AF4A-F6E4C45A323E}" type="pres">
      <dgm:prSet presAssocID="{F89248D3-5706-47EB-9530-B129EF591C3B}" presName="childText" presStyleLbl="conFgAcc1" presStyleIdx="0" presStyleCnt="2">
        <dgm:presLayoutVars>
          <dgm:bulletEnabled val="1"/>
        </dgm:presLayoutVars>
      </dgm:prSet>
      <dgm:spPr/>
    </dgm:pt>
    <dgm:pt modelId="{C4BA6C52-9107-47BF-9FC0-1D74AE180644}" type="pres">
      <dgm:prSet presAssocID="{AF206E8C-6DA3-429D-8E08-E8C7C4A378CB}" presName="spaceBetweenRectangles" presStyleCnt="0"/>
      <dgm:spPr/>
    </dgm:pt>
    <dgm:pt modelId="{0D751A81-432C-4C79-A20E-1D02EB51966F}" type="pres">
      <dgm:prSet presAssocID="{1940BC2E-11E2-43D9-BD23-F86BAAC107C5}" presName="parentLin" presStyleCnt="0"/>
      <dgm:spPr/>
    </dgm:pt>
    <dgm:pt modelId="{45AD528B-A7FC-4DEE-AFB3-F8AA7820086B}" type="pres">
      <dgm:prSet presAssocID="{1940BC2E-11E2-43D9-BD23-F86BAAC107C5}" presName="parentLeftMargin" presStyleLbl="node1" presStyleIdx="0" presStyleCnt="2"/>
      <dgm:spPr/>
    </dgm:pt>
    <dgm:pt modelId="{ABD34B8A-5324-4CB5-B977-823A87A821BB}" type="pres">
      <dgm:prSet presAssocID="{1940BC2E-11E2-43D9-BD23-F86BAAC107C5}" presName="parentText" presStyleLbl="node1" presStyleIdx="1" presStyleCnt="2">
        <dgm:presLayoutVars>
          <dgm:chMax val="0"/>
          <dgm:bulletEnabled val="1"/>
        </dgm:presLayoutVars>
      </dgm:prSet>
      <dgm:spPr/>
    </dgm:pt>
    <dgm:pt modelId="{AB9CC921-E531-4465-A45E-A651EE9EAE27}" type="pres">
      <dgm:prSet presAssocID="{1940BC2E-11E2-43D9-BD23-F86BAAC107C5}" presName="negativeSpace" presStyleCnt="0"/>
      <dgm:spPr/>
    </dgm:pt>
    <dgm:pt modelId="{5010ACA6-8A1B-4241-8581-BE7BDA760FA5}" type="pres">
      <dgm:prSet presAssocID="{1940BC2E-11E2-43D9-BD23-F86BAAC107C5}" presName="childText" presStyleLbl="conFgAcc1" presStyleIdx="1" presStyleCnt="2">
        <dgm:presLayoutVars>
          <dgm:bulletEnabled val="1"/>
        </dgm:presLayoutVars>
      </dgm:prSet>
      <dgm:spPr/>
    </dgm:pt>
  </dgm:ptLst>
  <dgm:cxnLst>
    <dgm:cxn modelId="{906FB107-A35C-44FF-A8A6-B2373A5ADDD2}" srcId="{F89248D3-5706-47EB-9530-B129EF591C3B}" destId="{562BAC84-D124-40F9-A3C3-CDB160B23C3F}" srcOrd="1" destOrd="0" parTransId="{5AF98B45-5615-443C-82AD-173C2F730FD7}" sibTransId="{F2BC83A7-530A-4807-8324-0968A247DE38}"/>
    <dgm:cxn modelId="{2CBF601A-5929-4AE5-B4EF-B6674A57F793}" srcId="{F89248D3-5706-47EB-9530-B129EF591C3B}" destId="{1DD0F9BF-793A-4F1F-9705-B41835FBEC4A}" srcOrd="0" destOrd="0" parTransId="{EB605DEA-0F9F-4798-A67E-102EF51F314B}" sibTransId="{FEF59AFF-EF0A-4409-9301-6C81A7E638F5}"/>
    <dgm:cxn modelId="{7A8A3333-D7E4-4B58-8962-1B8BE3774A3A}" srcId="{F89248D3-5706-47EB-9530-B129EF591C3B}" destId="{92BF3211-836F-4397-B5F5-0749BF6921E2}" srcOrd="2" destOrd="0" parTransId="{844A3919-2A91-4BD5-8A11-77F2BCCB495A}" sibTransId="{D194FD0F-247C-45DA-B399-327A4881192B}"/>
    <dgm:cxn modelId="{D6341D3E-249A-41C7-BFB4-466E3F3F8E26}" type="presOf" srcId="{1940BC2E-11E2-43D9-BD23-F86BAAC107C5}" destId="{45AD528B-A7FC-4DEE-AFB3-F8AA7820086B}" srcOrd="0" destOrd="0" presId="urn:microsoft.com/office/officeart/2005/8/layout/list1"/>
    <dgm:cxn modelId="{BC1C7E66-CF66-437A-BCE7-3D7072312C47}" srcId="{5F0AA203-3267-4A8A-9F89-0FB4C4A8EA91}" destId="{F89248D3-5706-47EB-9530-B129EF591C3B}" srcOrd="0" destOrd="0" parTransId="{5C6CEE27-D2F4-4A1F-854E-2AF23DDFCE0F}" sibTransId="{AF206E8C-6DA3-429D-8E08-E8C7C4A378CB}"/>
    <dgm:cxn modelId="{6C2BA773-1096-4BDC-9302-48590312C210}" type="presOf" srcId="{1940BC2E-11E2-43D9-BD23-F86BAAC107C5}" destId="{ABD34B8A-5324-4CB5-B977-823A87A821BB}" srcOrd="1" destOrd="0" presId="urn:microsoft.com/office/officeart/2005/8/layout/list1"/>
    <dgm:cxn modelId="{0AC85477-5E46-4287-8D8D-90568FE5EAEF}" type="presOf" srcId="{92BF3211-836F-4397-B5F5-0749BF6921E2}" destId="{FA77CA08-9819-4D88-AF4A-F6E4C45A323E}" srcOrd="0" destOrd="2" presId="urn:microsoft.com/office/officeart/2005/8/layout/list1"/>
    <dgm:cxn modelId="{E6F7CD9D-1CF4-44F0-BE90-6711A58ED690}" type="presOf" srcId="{5F0AA203-3267-4A8A-9F89-0FB4C4A8EA91}" destId="{183D088F-0CCB-4FB9-977F-34D4842469D9}" srcOrd="0" destOrd="0" presId="urn:microsoft.com/office/officeart/2005/8/layout/list1"/>
    <dgm:cxn modelId="{178B1FA5-1D08-41C9-9604-525EB01D98BC}" type="presOf" srcId="{F89248D3-5706-47EB-9530-B129EF591C3B}" destId="{29583F19-75E4-43FF-83DB-6E348D943616}" srcOrd="0" destOrd="0" presId="urn:microsoft.com/office/officeart/2005/8/layout/list1"/>
    <dgm:cxn modelId="{5F8D2BE4-8C36-45FF-BF00-8C20267E7D7E}" type="presOf" srcId="{F89248D3-5706-47EB-9530-B129EF591C3B}" destId="{B516C5DB-9E43-484F-BCB2-8BF748F7F3A0}" srcOrd="1" destOrd="0" presId="urn:microsoft.com/office/officeart/2005/8/layout/list1"/>
    <dgm:cxn modelId="{1A1493EA-D1A1-48E5-8E74-627BAACC9307}" srcId="{5F0AA203-3267-4A8A-9F89-0FB4C4A8EA91}" destId="{1940BC2E-11E2-43D9-BD23-F86BAAC107C5}" srcOrd="1" destOrd="0" parTransId="{99A47A7D-3696-44C1-ABCF-ED7AB49F0221}" sibTransId="{54594176-ACD1-4C16-9A91-AFF4F8E5984F}"/>
    <dgm:cxn modelId="{66503FEC-90B7-42E0-B992-0D683460EE55}" type="presOf" srcId="{562BAC84-D124-40F9-A3C3-CDB160B23C3F}" destId="{FA77CA08-9819-4D88-AF4A-F6E4C45A323E}" srcOrd="0" destOrd="1" presId="urn:microsoft.com/office/officeart/2005/8/layout/list1"/>
    <dgm:cxn modelId="{B21A4DFF-EC44-469C-B310-CDB8CB2C6A86}" type="presOf" srcId="{1DD0F9BF-793A-4F1F-9705-B41835FBEC4A}" destId="{FA77CA08-9819-4D88-AF4A-F6E4C45A323E}" srcOrd="0" destOrd="0" presId="urn:microsoft.com/office/officeart/2005/8/layout/list1"/>
    <dgm:cxn modelId="{D3866D83-4A6C-491D-9AA6-E25E2E75444E}" type="presParOf" srcId="{183D088F-0CCB-4FB9-977F-34D4842469D9}" destId="{FF52E5FA-D729-43F5-9B9C-A66FDDBAEBC9}" srcOrd="0" destOrd="0" presId="urn:microsoft.com/office/officeart/2005/8/layout/list1"/>
    <dgm:cxn modelId="{D1D2DF33-72C5-4432-9D5F-1ED430ABA362}" type="presParOf" srcId="{FF52E5FA-D729-43F5-9B9C-A66FDDBAEBC9}" destId="{29583F19-75E4-43FF-83DB-6E348D943616}" srcOrd="0" destOrd="0" presId="urn:microsoft.com/office/officeart/2005/8/layout/list1"/>
    <dgm:cxn modelId="{37E759AB-27D9-48A1-B156-4B085B9A473B}" type="presParOf" srcId="{FF52E5FA-D729-43F5-9B9C-A66FDDBAEBC9}" destId="{B516C5DB-9E43-484F-BCB2-8BF748F7F3A0}" srcOrd="1" destOrd="0" presId="urn:microsoft.com/office/officeart/2005/8/layout/list1"/>
    <dgm:cxn modelId="{0C53912F-FE61-4309-8464-32CA23BB209A}" type="presParOf" srcId="{183D088F-0CCB-4FB9-977F-34D4842469D9}" destId="{C7C2151D-2F03-48E1-80D1-A09FC6583885}" srcOrd="1" destOrd="0" presId="urn:microsoft.com/office/officeart/2005/8/layout/list1"/>
    <dgm:cxn modelId="{F5F5BC8D-2E4D-4783-B927-888FB02BB5FD}" type="presParOf" srcId="{183D088F-0CCB-4FB9-977F-34D4842469D9}" destId="{FA77CA08-9819-4D88-AF4A-F6E4C45A323E}" srcOrd="2" destOrd="0" presId="urn:microsoft.com/office/officeart/2005/8/layout/list1"/>
    <dgm:cxn modelId="{CEB42528-1C7F-4ABF-86CA-4D3823C95460}" type="presParOf" srcId="{183D088F-0CCB-4FB9-977F-34D4842469D9}" destId="{C4BA6C52-9107-47BF-9FC0-1D74AE180644}" srcOrd="3" destOrd="0" presId="urn:microsoft.com/office/officeart/2005/8/layout/list1"/>
    <dgm:cxn modelId="{3BE099CE-4E1F-4F2E-A16C-6BFE77719833}" type="presParOf" srcId="{183D088F-0CCB-4FB9-977F-34D4842469D9}" destId="{0D751A81-432C-4C79-A20E-1D02EB51966F}" srcOrd="4" destOrd="0" presId="urn:microsoft.com/office/officeart/2005/8/layout/list1"/>
    <dgm:cxn modelId="{5E241DF2-FCF1-4642-AB7A-2B35B27549FE}" type="presParOf" srcId="{0D751A81-432C-4C79-A20E-1D02EB51966F}" destId="{45AD528B-A7FC-4DEE-AFB3-F8AA7820086B}" srcOrd="0" destOrd="0" presId="urn:microsoft.com/office/officeart/2005/8/layout/list1"/>
    <dgm:cxn modelId="{A6C526C9-FA1C-4AC3-BD8F-3C2D07C433C4}" type="presParOf" srcId="{0D751A81-432C-4C79-A20E-1D02EB51966F}" destId="{ABD34B8A-5324-4CB5-B977-823A87A821BB}" srcOrd="1" destOrd="0" presId="urn:microsoft.com/office/officeart/2005/8/layout/list1"/>
    <dgm:cxn modelId="{86E7DF2B-26A2-4C3C-B144-7CF073FCDF61}" type="presParOf" srcId="{183D088F-0CCB-4FB9-977F-34D4842469D9}" destId="{AB9CC921-E531-4465-A45E-A651EE9EAE27}" srcOrd="5" destOrd="0" presId="urn:microsoft.com/office/officeart/2005/8/layout/list1"/>
    <dgm:cxn modelId="{C96C4D19-4A3A-42CF-A8A8-BB81DB2542C9}" type="presParOf" srcId="{183D088F-0CCB-4FB9-977F-34D4842469D9}" destId="{5010ACA6-8A1B-4241-8581-BE7BDA760FA5}"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7CB285-54BA-4C0E-ACCB-315E0E3D8ADC}" type="doc">
      <dgm:prSet loTypeId="urn:microsoft.com/office/officeart/2005/8/layout/hProcess9" loCatId="process" qsTypeId="urn:microsoft.com/office/officeart/2005/8/quickstyle/simple1" qsCatId="simple" csTypeId="urn:microsoft.com/office/officeart/2005/8/colors/colorful1" csCatId="colorful" phldr="1"/>
      <dgm:spPr/>
    </dgm:pt>
    <dgm:pt modelId="{9761A399-1C68-43FB-AD41-0634D65B68C8}">
      <dgm:prSet phldrT="[文本]" custT="1"/>
      <dgm:spPr/>
      <dgm:t>
        <a:bodyPr/>
        <a:lstStyle/>
        <a:p>
          <a:r>
            <a:rPr lang="zh-CN" altLang="en-US" sz="16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pitchFamily="49" charset="0"/>
            </a:rPr>
            <a:t>求出能够推出 </a:t>
          </a:r>
          <a:r>
            <a:rPr lang="zh-CN" altLang="en-US"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pitchFamily="49" charset="0"/>
              <a:sym typeface="Symbol" pitchFamily="18" charset="2"/>
            </a:rPr>
            <a:t> </a:t>
          </a:r>
          <a:r>
            <a:rPr lang="zh-CN" altLang="en-US" sz="16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pitchFamily="49" charset="0"/>
              <a:sym typeface="Symbol" pitchFamily="18" charset="2"/>
            </a:rPr>
            <a:t>的非终结符</a:t>
          </a:r>
          <a:endParaRPr lang="zh-CN" altLang="en-US" sz="16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pitchFamily="49" charset="0"/>
          </a:endParaRPr>
        </a:p>
      </dgm:t>
    </dgm:pt>
    <dgm:pt modelId="{7F7AB4BC-31FF-44D9-973F-0ED5A5D29599}" type="parTrans" cxnId="{1D70839D-9613-48F0-8CFD-0C8CC1594487}">
      <dgm:prSet/>
      <dgm:spPr/>
      <dgm:t>
        <a:bodyPr/>
        <a:lstStyle/>
        <a:p>
          <a:endParaRPr lang="zh-CN" altLang="en-US" sz="1600" b="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pitchFamily="49" charset="0"/>
          </a:endParaRPr>
        </a:p>
      </dgm:t>
    </dgm:pt>
    <dgm:pt modelId="{4C5ED294-F2BC-435D-AE56-E33D6DF0A305}" type="sibTrans" cxnId="{1D70839D-9613-48F0-8CFD-0C8CC1594487}">
      <dgm:prSet/>
      <dgm:spPr/>
      <dgm:t>
        <a:bodyPr/>
        <a:lstStyle/>
        <a:p>
          <a:endParaRPr lang="zh-CN" altLang="en-US" sz="1600" b="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pitchFamily="49" charset="0"/>
          </a:endParaRPr>
        </a:p>
      </dgm:t>
    </dgm:pt>
    <dgm:pt modelId="{098D4102-B4FA-4D29-96EF-49B0FD9A2762}">
      <dgm:prSet custT="1"/>
      <dgm:spPr/>
      <dgm:t>
        <a:bodyPr/>
        <a:lstStyle/>
        <a:p>
          <a:r>
            <a:rPr lang="zh-CN" altLang="en-US" sz="16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pitchFamily="49" charset="0"/>
            </a:rPr>
            <a:t>计算</a:t>
          </a:r>
          <a:br>
            <a:rPr lang="en-US" altLang="zh-CN" sz="16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pitchFamily="49" charset="0"/>
            </a:rPr>
          </a:br>
          <a:r>
            <a:rPr lang="en-US" altLang="zh-CN"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pitchFamily="49" charset="0"/>
            </a:rPr>
            <a:t>FIRST</a:t>
          </a:r>
          <a:r>
            <a:rPr lang="zh-CN" altLang="en-US" sz="16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pitchFamily="49" charset="0"/>
            </a:rPr>
            <a:t>集</a:t>
          </a:r>
        </a:p>
      </dgm:t>
    </dgm:pt>
    <dgm:pt modelId="{A7632B7A-0E5D-4A3B-93AE-F3B7642F7B7F}" type="parTrans" cxnId="{0A57B8C2-F72C-4D48-A6DC-1E8F5767CDBD}">
      <dgm:prSet/>
      <dgm:spPr/>
      <dgm:t>
        <a:bodyPr/>
        <a:lstStyle/>
        <a:p>
          <a:endParaRPr lang="zh-CN" altLang="en-US" sz="1600" b="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pitchFamily="49" charset="0"/>
          </a:endParaRPr>
        </a:p>
      </dgm:t>
    </dgm:pt>
    <dgm:pt modelId="{09C70AD2-4F8C-4A34-8D4D-A382B6D0C65F}" type="sibTrans" cxnId="{0A57B8C2-F72C-4D48-A6DC-1E8F5767CDBD}">
      <dgm:prSet/>
      <dgm:spPr/>
      <dgm:t>
        <a:bodyPr/>
        <a:lstStyle/>
        <a:p>
          <a:endParaRPr lang="zh-CN" altLang="en-US" sz="1600" b="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pitchFamily="49" charset="0"/>
          </a:endParaRPr>
        </a:p>
      </dgm:t>
    </dgm:pt>
    <dgm:pt modelId="{B845D7B3-F93E-4421-AB45-FC8CC4CE87B2}">
      <dgm:prSet custT="1"/>
      <dgm:spPr/>
      <dgm:t>
        <a:bodyPr/>
        <a:lstStyle/>
        <a:p>
          <a:r>
            <a:rPr lang="zh-CN" altLang="en-US" sz="16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pitchFamily="49" charset="0"/>
            </a:rPr>
            <a:t>计算</a:t>
          </a:r>
          <a:r>
            <a:rPr lang="en-US" altLang="zh-CN"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pitchFamily="49" charset="0"/>
            </a:rPr>
            <a:t>FOLLOW</a:t>
          </a:r>
          <a:r>
            <a:rPr lang="zh-CN" altLang="en-US" sz="16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pitchFamily="49" charset="0"/>
            </a:rPr>
            <a:t>集</a:t>
          </a:r>
        </a:p>
      </dgm:t>
    </dgm:pt>
    <dgm:pt modelId="{EE021752-D616-4536-9935-DDA66E64FF07}" type="parTrans" cxnId="{1245C17F-FA01-4DFA-B483-0D8CF703A0EE}">
      <dgm:prSet/>
      <dgm:spPr/>
      <dgm:t>
        <a:bodyPr/>
        <a:lstStyle/>
        <a:p>
          <a:endParaRPr lang="zh-CN" altLang="en-US" sz="1600" b="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pitchFamily="49" charset="0"/>
          </a:endParaRPr>
        </a:p>
      </dgm:t>
    </dgm:pt>
    <dgm:pt modelId="{2FE34356-92B1-473D-AB2A-176E099A39F3}" type="sibTrans" cxnId="{1245C17F-FA01-4DFA-B483-0D8CF703A0EE}">
      <dgm:prSet/>
      <dgm:spPr/>
      <dgm:t>
        <a:bodyPr/>
        <a:lstStyle/>
        <a:p>
          <a:endParaRPr lang="zh-CN" altLang="en-US" sz="1600" b="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pitchFamily="49" charset="0"/>
          </a:endParaRPr>
        </a:p>
      </dgm:t>
    </dgm:pt>
    <dgm:pt modelId="{F46E7F50-9B90-405D-8F68-691AEECB777D}">
      <dgm:prSet custT="1"/>
      <dgm:spPr/>
      <dgm:t>
        <a:bodyPr/>
        <a:lstStyle/>
        <a:p>
          <a:r>
            <a:rPr lang="zh-CN" altLang="en-US" sz="16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pitchFamily="49" charset="0"/>
            </a:rPr>
            <a:t>计算</a:t>
          </a:r>
          <a:br>
            <a:rPr lang="en-US" altLang="zh-CN" sz="16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pitchFamily="49" charset="0"/>
            </a:rPr>
          </a:br>
          <a:r>
            <a:rPr lang="en-US" altLang="zh-CN"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pitchFamily="49" charset="0"/>
            </a:rPr>
            <a:t>SELECT</a:t>
          </a:r>
          <a:r>
            <a:rPr lang="zh-CN" altLang="en-US" sz="16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pitchFamily="49" charset="0"/>
            </a:rPr>
            <a:t>集</a:t>
          </a:r>
        </a:p>
      </dgm:t>
    </dgm:pt>
    <dgm:pt modelId="{2F8D8787-0FDC-4A8C-9623-232DAAA4C01B}" type="parTrans" cxnId="{11F7A6C9-983F-4626-AE8D-30B638F79980}">
      <dgm:prSet/>
      <dgm:spPr/>
      <dgm:t>
        <a:bodyPr/>
        <a:lstStyle/>
        <a:p>
          <a:endParaRPr lang="zh-CN" altLang="en-US" sz="1600" b="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pitchFamily="49" charset="0"/>
          </a:endParaRPr>
        </a:p>
      </dgm:t>
    </dgm:pt>
    <dgm:pt modelId="{A759E54F-5BD5-4E49-A423-AEDBF6D73B6A}" type="sibTrans" cxnId="{11F7A6C9-983F-4626-AE8D-30B638F79980}">
      <dgm:prSet/>
      <dgm:spPr/>
      <dgm:t>
        <a:bodyPr/>
        <a:lstStyle/>
        <a:p>
          <a:endParaRPr lang="zh-CN" altLang="en-US" sz="1600" b="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pitchFamily="49" charset="0"/>
          </a:endParaRPr>
        </a:p>
      </dgm:t>
    </dgm:pt>
    <dgm:pt modelId="{DD77430E-8B36-409F-9DB9-12CD2E8E88C0}" type="pres">
      <dgm:prSet presAssocID="{347CB285-54BA-4C0E-ACCB-315E0E3D8ADC}" presName="CompostProcess" presStyleCnt="0">
        <dgm:presLayoutVars>
          <dgm:dir/>
          <dgm:resizeHandles val="exact"/>
        </dgm:presLayoutVars>
      </dgm:prSet>
      <dgm:spPr/>
    </dgm:pt>
    <dgm:pt modelId="{448EA843-D088-432A-AC7F-AF5F27B7FCFF}" type="pres">
      <dgm:prSet presAssocID="{347CB285-54BA-4C0E-ACCB-315E0E3D8ADC}" presName="arrow" presStyleLbl="bgShp" presStyleIdx="0" presStyleCnt="1"/>
      <dgm:spPr/>
    </dgm:pt>
    <dgm:pt modelId="{4FA5936B-03AA-4D0E-A5F3-BD737CBBDF46}" type="pres">
      <dgm:prSet presAssocID="{347CB285-54BA-4C0E-ACCB-315E0E3D8ADC}" presName="linearProcess" presStyleCnt="0"/>
      <dgm:spPr/>
    </dgm:pt>
    <dgm:pt modelId="{161CFAE2-ECE3-4DFE-9B01-91A59F1CCB96}" type="pres">
      <dgm:prSet presAssocID="{9761A399-1C68-43FB-AD41-0634D65B68C8}" presName="textNode" presStyleLbl="node1" presStyleIdx="0" presStyleCnt="4">
        <dgm:presLayoutVars>
          <dgm:bulletEnabled val="1"/>
        </dgm:presLayoutVars>
      </dgm:prSet>
      <dgm:spPr/>
    </dgm:pt>
    <dgm:pt modelId="{1100BF23-0F74-4DE7-9E42-1CCDA7B8F5AA}" type="pres">
      <dgm:prSet presAssocID="{4C5ED294-F2BC-435D-AE56-E33D6DF0A305}" presName="sibTrans" presStyleCnt="0"/>
      <dgm:spPr/>
    </dgm:pt>
    <dgm:pt modelId="{CE1886D6-0C73-456F-BB6D-F11819A705F9}" type="pres">
      <dgm:prSet presAssocID="{098D4102-B4FA-4D29-96EF-49B0FD9A2762}" presName="textNode" presStyleLbl="node1" presStyleIdx="1" presStyleCnt="4">
        <dgm:presLayoutVars>
          <dgm:bulletEnabled val="1"/>
        </dgm:presLayoutVars>
      </dgm:prSet>
      <dgm:spPr/>
    </dgm:pt>
    <dgm:pt modelId="{99C15BA4-AED0-4427-867E-785FD9CD8B0C}" type="pres">
      <dgm:prSet presAssocID="{09C70AD2-4F8C-4A34-8D4D-A382B6D0C65F}" presName="sibTrans" presStyleCnt="0"/>
      <dgm:spPr/>
    </dgm:pt>
    <dgm:pt modelId="{4F45C92B-8987-4713-869B-304F27519DF6}" type="pres">
      <dgm:prSet presAssocID="{B845D7B3-F93E-4421-AB45-FC8CC4CE87B2}" presName="textNode" presStyleLbl="node1" presStyleIdx="2" presStyleCnt="4">
        <dgm:presLayoutVars>
          <dgm:bulletEnabled val="1"/>
        </dgm:presLayoutVars>
      </dgm:prSet>
      <dgm:spPr/>
    </dgm:pt>
    <dgm:pt modelId="{538EF3F5-9A8F-4C0D-A54E-A1936911F1C1}" type="pres">
      <dgm:prSet presAssocID="{2FE34356-92B1-473D-AB2A-176E099A39F3}" presName="sibTrans" presStyleCnt="0"/>
      <dgm:spPr/>
    </dgm:pt>
    <dgm:pt modelId="{216555A3-EDFC-49B5-A875-E0C46FA455F7}" type="pres">
      <dgm:prSet presAssocID="{F46E7F50-9B90-405D-8F68-691AEECB777D}" presName="textNode" presStyleLbl="node1" presStyleIdx="3" presStyleCnt="4">
        <dgm:presLayoutVars>
          <dgm:bulletEnabled val="1"/>
        </dgm:presLayoutVars>
      </dgm:prSet>
      <dgm:spPr/>
    </dgm:pt>
  </dgm:ptLst>
  <dgm:cxnLst>
    <dgm:cxn modelId="{3297DE0F-B30C-4614-A079-7824EC07BE18}" type="presOf" srcId="{347CB285-54BA-4C0E-ACCB-315E0E3D8ADC}" destId="{DD77430E-8B36-409F-9DB9-12CD2E8E88C0}" srcOrd="0" destOrd="0" presId="urn:microsoft.com/office/officeart/2005/8/layout/hProcess9"/>
    <dgm:cxn modelId="{B5531315-64A6-4FDD-99AD-A608065A7FF7}" type="presOf" srcId="{B845D7B3-F93E-4421-AB45-FC8CC4CE87B2}" destId="{4F45C92B-8987-4713-869B-304F27519DF6}" srcOrd="0" destOrd="0" presId="urn:microsoft.com/office/officeart/2005/8/layout/hProcess9"/>
    <dgm:cxn modelId="{070EB365-6C99-4B82-9D74-ABDE9A753635}" type="presOf" srcId="{9761A399-1C68-43FB-AD41-0634D65B68C8}" destId="{161CFAE2-ECE3-4DFE-9B01-91A59F1CCB96}" srcOrd="0" destOrd="0" presId="urn:microsoft.com/office/officeart/2005/8/layout/hProcess9"/>
    <dgm:cxn modelId="{69DA9F68-B3DB-4BF9-A8AA-502895BE20B5}" type="presOf" srcId="{098D4102-B4FA-4D29-96EF-49B0FD9A2762}" destId="{CE1886D6-0C73-456F-BB6D-F11819A705F9}" srcOrd="0" destOrd="0" presId="urn:microsoft.com/office/officeart/2005/8/layout/hProcess9"/>
    <dgm:cxn modelId="{1245C17F-FA01-4DFA-B483-0D8CF703A0EE}" srcId="{347CB285-54BA-4C0E-ACCB-315E0E3D8ADC}" destId="{B845D7B3-F93E-4421-AB45-FC8CC4CE87B2}" srcOrd="2" destOrd="0" parTransId="{EE021752-D616-4536-9935-DDA66E64FF07}" sibTransId="{2FE34356-92B1-473D-AB2A-176E099A39F3}"/>
    <dgm:cxn modelId="{1D70839D-9613-48F0-8CFD-0C8CC1594487}" srcId="{347CB285-54BA-4C0E-ACCB-315E0E3D8ADC}" destId="{9761A399-1C68-43FB-AD41-0634D65B68C8}" srcOrd="0" destOrd="0" parTransId="{7F7AB4BC-31FF-44D9-973F-0ED5A5D29599}" sibTransId="{4C5ED294-F2BC-435D-AE56-E33D6DF0A305}"/>
    <dgm:cxn modelId="{0A57B8C2-F72C-4D48-A6DC-1E8F5767CDBD}" srcId="{347CB285-54BA-4C0E-ACCB-315E0E3D8ADC}" destId="{098D4102-B4FA-4D29-96EF-49B0FD9A2762}" srcOrd="1" destOrd="0" parTransId="{A7632B7A-0E5D-4A3B-93AE-F3B7642F7B7F}" sibTransId="{09C70AD2-4F8C-4A34-8D4D-A382B6D0C65F}"/>
    <dgm:cxn modelId="{11F7A6C9-983F-4626-AE8D-30B638F79980}" srcId="{347CB285-54BA-4C0E-ACCB-315E0E3D8ADC}" destId="{F46E7F50-9B90-405D-8F68-691AEECB777D}" srcOrd="3" destOrd="0" parTransId="{2F8D8787-0FDC-4A8C-9623-232DAAA4C01B}" sibTransId="{A759E54F-5BD5-4E49-A423-AEDBF6D73B6A}"/>
    <dgm:cxn modelId="{B91BCEF5-193C-4F00-9790-4A0412AB0B2B}" type="presOf" srcId="{F46E7F50-9B90-405D-8F68-691AEECB777D}" destId="{216555A3-EDFC-49B5-A875-E0C46FA455F7}" srcOrd="0" destOrd="0" presId="urn:microsoft.com/office/officeart/2005/8/layout/hProcess9"/>
    <dgm:cxn modelId="{602B6A31-DB59-46DA-9EE5-ECB8B4B60748}" type="presParOf" srcId="{DD77430E-8B36-409F-9DB9-12CD2E8E88C0}" destId="{448EA843-D088-432A-AC7F-AF5F27B7FCFF}" srcOrd="0" destOrd="0" presId="urn:microsoft.com/office/officeart/2005/8/layout/hProcess9"/>
    <dgm:cxn modelId="{9AEB2B0E-6130-46B3-A5F1-B1ACE2E10252}" type="presParOf" srcId="{DD77430E-8B36-409F-9DB9-12CD2E8E88C0}" destId="{4FA5936B-03AA-4D0E-A5F3-BD737CBBDF46}" srcOrd="1" destOrd="0" presId="urn:microsoft.com/office/officeart/2005/8/layout/hProcess9"/>
    <dgm:cxn modelId="{3998F156-8686-4E0E-9944-813B4CCE5D25}" type="presParOf" srcId="{4FA5936B-03AA-4D0E-A5F3-BD737CBBDF46}" destId="{161CFAE2-ECE3-4DFE-9B01-91A59F1CCB96}" srcOrd="0" destOrd="0" presId="urn:microsoft.com/office/officeart/2005/8/layout/hProcess9"/>
    <dgm:cxn modelId="{4295ABEB-7E7B-4F86-A87E-25E2D3EDCBD2}" type="presParOf" srcId="{4FA5936B-03AA-4D0E-A5F3-BD737CBBDF46}" destId="{1100BF23-0F74-4DE7-9E42-1CCDA7B8F5AA}" srcOrd="1" destOrd="0" presId="urn:microsoft.com/office/officeart/2005/8/layout/hProcess9"/>
    <dgm:cxn modelId="{0C1E98AF-26DA-4F3A-88EB-1DE3A4033D8F}" type="presParOf" srcId="{4FA5936B-03AA-4D0E-A5F3-BD737CBBDF46}" destId="{CE1886D6-0C73-456F-BB6D-F11819A705F9}" srcOrd="2" destOrd="0" presId="urn:microsoft.com/office/officeart/2005/8/layout/hProcess9"/>
    <dgm:cxn modelId="{1E408B36-C35B-40AD-819D-52FD0E933108}" type="presParOf" srcId="{4FA5936B-03AA-4D0E-A5F3-BD737CBBDF46}" destId="{99C15BA4-AED0-4427-867E-785FD9CD8B0C}" srcOrd="3" destOrd="0" presId="urn:microsoft.com/office/officeart/2005/8/layout/hProcess9"/>
    <dgm:cxn modelId="{2A4939FF-E1BE-4DE6-A392-F30B1D3642B4}" type="presParOf" srcId="{4FA5936B-03AA-4D0E-A5F3-BD737CBBDF46}" destId="{4F45C92B-8987-4713-869B-304F27519DF6}" srcOrd="4" destOrd="0" presId="urn:microsoft.com/office/officeart/2005/8/layout/hProcess9"/>
    <dgm:cxn modelId="{0E9CD35B-F8D9-404D-8D30-A67B99176964}" type="presParOf" srcId="{4FA5936B-03AA-4D0E-A5F3-BD737CBBDF46}" destId="{538EF3F5-9A8F-4C0D-A54E-A1936911F1C1}" srcOrd="5" destOrd="0" presId="urn:microsoft.com/office/officeart/2005/8/layout/hProcess9"/>
    <dgm:cxn modelId="{86613A50-71EB-41C9-B02D-A8279C8E8030}" type="presParOf" srcId="{4FA5936B-03AA-4D0E-A5F3-BD737CBBDF46}" destId="{216555A3-EDFC-49B5-A875-E0C46FA455F7}"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4F0DF4-5ADD-46A3-88E4-F25C4EE795E9}" type="doc">
      <dgm:prSet loTypeId="urn:microsoft.com/office/officeart/2005/8/layout/hList7" loCatId="relationship" qsTypeId="urn:microsoft.com/office/officeart/2005/8/quickstyle/simple1" qsCatId="simple" csTypeId="urn:microsoft.com/office/officeart/2005/8/colors/colorful4" csCatId="colorful" phldr="1"/>
      <dgm:spPr/>
    </dgm:pt>
    <dgm:pt modelId="{AFEBD26B-C6A5-46B3-869A-AD6946D0E59E}">
      <dgm:prSet phldrT="[文本]" custT="1"/>
      <dgm:spPr/>
      <dgm:t>
        <a:bodyPr/>
        <a:lstStyle/>
        <a:p>
          <a:r>
            <a:rPr lang="en-US" altLang="zh-CN"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FIRST</a:t>
          </a:r>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集 </a:t>
          </a:r>
        </a:p>
      </dgm:t>
    </dgm:pt>
    <dgm:pt modelId="{D3235756-1D28-4F7A-8510-1A64CF071316}" type="parTrans" cxnId="{52F3A1D7-1393-4083-9540-60C2A25137C1}">
      <dgm:prSet/>
      <dgm:spPr/>
      <dgm:t>
        <a:bodyPr/>
        <a:lstStyle/>
        <a:p>
          <a:endPar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83766B17-5187-40D6-844E-2FA4B43AB084}" type="sibTrans" cxnId="{52F3A1D7-1393-4083-9540-60C2A25137C1}">
      <dgm:prSet/>
      <dgm:spPr/>
      <dgm:t>
        <a:bodyPr/>
        <a:lstStyle/>
        <a:p>
          <a:endPar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BD23D607-D95A-45A0-A4B8-4DA59775BF18}">
      <dgm:prSet custT="1"/>
      <dgm:spPr/>
      <dgm:t>
        <a:bodyPr/>
        <a:lstStyle/>
        <a:p>
          <a:r>
            <a:rPr lang="en-US" altLang="zh-CN"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FOLLOW</a:t>
          </a:r>
          <a:r>
            <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集</a:t>
          </a:r>
          <a:endParaRPr lang="en-US" altLang="zh-CN"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8CDA8BD3-95EA-4617-ACCE-9F1D0AB8EBFD}" type="parTrans" cxnId="{10648276-16AE-419B-A66D-16F4EA3436CF}">
      <dgm:prSet/>
      <dgm:spPr/>
      <dgm:t>
        <a:bodyPr/>
        <a:lstStyle/>
        <a:p>
          <a:endPar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53905151-1085-453C-B5F3-3CE8C474994C}" type="sibTrans" cxnId="{10648276-16AE-419B-A66D-16F4EA3436CF}">
      <dgm:prSet/>
      <dgm:spPr/>
      <dgm:t>
        <a:bodyPr/>
        <a:lstStyle/>
        <a:p>
          <a:endPar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F3D7A5CF-C105-4999-8A4B-D5A44912F380}">
      <dgm:prSet custT="1"/>
      <dgm:spPr/>
      <dgm:t>
        <a:bodyPr/>
        <a:lstStyle/>
        <a:p>
          <a:r>
            <a:rPr lang="en-US" altLang="zh-CN"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SELECT</a:t>
          </a:r>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集</a:t>
          </a:r>
        </a:p>
      </dgm:t>
    </dgm:pt>
    <dgm:pt modelId="{3B5E7B2F-A0C5-4010-9E74-798AEEF7650D}" type="parTrans" cxnId="{7258440F-1535-455B-83B0-74211493D79C}">
      <dgm:prSet/>
      <dgm:spPr/>
      <dgm:t>
        <a:bodyPr/>
        <a:lstStyle/>
        <a:p>
          <a:endPar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6FFE18D1-357B-492B-8B15-A49D6092036B}" type="sibTrans" cxnId="{7258440F-1535-455B-83B0-74211493D79C}">
      <dgm:prSet/>
      <dgm:spPr/>
      <dgm:t>
        <a:bodyPr/>
        <a:lstStyle/>
        <a:p>
          <a:endPar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AEA029B3-4D22-4B69-AFB8-286CEFBAF3FB}">
      <dgm:prSet custT="1"/>
      <dgm:spPr/>
      <dgm:t>
        <a:bodyPr/>
        <a:lstStyle/>
        <a:p>
          <a:r>
            <a:rPr lang="en-US" altLang="zh-CN"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LL(1)</a:t>
          </a:r>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文法</a:t>
          </a:r>
          <a:br>
            <a:rPr lang="en-US" altLang="zh-CN"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判定</a:t>
          </a:r>
        </a:p>
      </dgm:t>
    </dgm:pt>
    <dgm:pt modelId="{B544748B-D8CA-4BD8-98DC-F42673528F40}" type="parTrans" cxnId="{AE9254E3-76C4-4CC8-BC3D-551357CA1B19}">
      <dgm:prSet/>
      <dgm:spPr/>
      <dgm:t>
        <a:bodyPr/>
        <a:lstStyle/>
        <a:p>
          <a:endParaRPr lang="zh-CN" altLang="en-US" sz="2000"/>
        </a:p>
      </dgm:t>
    </dgm:pt>
    <dgm:pt modelId="{10B89976-21C8-4919-AF49-1E26763A20B8}" type="sibTrans" cxnId="{AE9254E3-76C4-4CC8-BC3D-551357CA1B19}">
      <dgm:prSet/>
      <dgm:spPr/>
      <dgm:t>
        <a:bodyPr/>
        <a:lstStyle/>
        <a:p>
          <a:endParaRPr lang="zh-CN" altLang="en-US" sz="2000"/>
        </a:p>
      </dgm:t>
    </dgm:pt>
    <dgm:pt modelId="{AEF5EC12-A95C-43F7-8AD4-64A5F17CBFD7}" type="pres">
      <dgm:prSet presAssocID="{8E4F0DF4-5ADD-46A3-88E4-F25C4EE795E9}" presName="Name0" presStyleCnt="0">
        <dgm:presLayoutVars>
          <dgm:dir/>
          <dgm:resizeHandles val="exact"/>
        </dgm:presLayoutVars>
      </dgm:prSet>
      <dgm:spPr/>
    </dgm:pt>
    <dgm:pt modelId="{DB1D0B81-DF14-4D9F-9164-594C0CDF52DF}" type="pres">
      <dgm:prSet presAssocID="{8E4F0DF4-5ADD-46A3-88E4-F25C4EE795E9}" presName="fgShape" presStyleLbl="fgShp" presStyleIdx="0" presStyleCnt="1"/>
      <dgm:spPr/>
    </dgm:pt>
    <dgm:pt modelId="{9D304EA9-5E2C-4CE1-80E7-23B6FC18266A}" type="pres">
      <dgm:prSet presAssocID="{8E4F0DF4-5ADD-46A3-88E4-F25C4EE795E9}" presName="linComp" presStyleCnt="0"/>
      <dgm:spPr/>
    </dgm:pt>
    <dgm:pt modelId="{EFF42739-6C72-4837-BFCC-128400337150}" type="pres">
      <dgm:prSet presAssocID="{AFEBD26B-C6A5-46B3-869A-AD6946D0E59E}" presName="compNode" presStyleCnt="0"/>
      <dgm:spPr/>
    </dgm:pt>
    <dgm:pt modelId="{6E7367EF-A7A7-43C9-8EA7-ADF57EF9327A}" type="pres">
      <dgm:prSet presAssocID="{AFEBD26B-C6A5-46B3-869A-AD6946D0E59E}" presName="bkgdShape" presStyleLbl="node1" presStyleIdx="0" presStyleCnt="4"/>
      <dgm:spPr/>
    </dgm:pt>
    <dgm:pt modelId="{EFD22D0B-02C9-44F4-9D80-296333CF4515}" type="pres">
      <dgm:prSet presAssocID="{AFEBD26B-C6A5-46B3-869A-AD6946D0E59E}" presName="nodeTx" presStyleLbl="node1" presStyleIdx="0" presStyleCnt="4">
        <dgm:presLayoutVars>
          <dgm:bulletEnabled val="1"/>
        </dgm:presLayoutVars>
      </dgm:prSet>
      <dgm:spPr/>
    </dgm:pt>
    <dgm:pt modelId="{418CEBA5-9C05-49A7-920D-B35D2355629E}" type="pres">
      <dgm:prSet presAssocID="{AFEBD26B-C6A5-46B3-869A-AD6946D0E59E}" presName="invisiNode" presStyleLbl="node1" presStyleIdx="0" presStyleCnt="4"/>
      <dgm:spPr/>
    </dgm:pt>
    <dgm:pt modelId="{BF4BDE1B-3DF5-4927-BB21-1FD55F3CC948}" type="pres">
      <dgm:prSet presAssocID="{AFEBD26B-C6A5-46B3-869A-AD6946D0E59E}" presName="imagNode" presStyleLbl="fgImgPlace1" presStyleIdx="0" presStyleCnt="4"/>
      <dgm:spPr/>
    </dgm:pt>
    <dgm:pt modelId="{66F2F5E4-C366-4B36-BF12-17DFD3EBF06D}" type="pres">
      <dgm:prSet presAssocID="{83766B17-5187-40D6-844E-2FA4B43AB084}" presName="sibTrans" presStyleLbl="sibTrans2D1" presStyleIdx="0" presStyleCnt="0"/>
      <dgm:spPr/>
    </dgm:pt>
    <dgm:pt modelId="{0B72DE20-0C8D-4E25-968B-473BFF2DD380}" type="pres">
      <dgm:prSet presAssocID="{BD23D607-D95A-45A0-A4B8-4DA59775BF18}" presName="compNode" presStyleCnt="0"/>
      <dgm:spPr/>
    </dgm:pt>
    <dgm:pt modelId="{F4260948-2451-41B1-9F76-AF251945DE7F}" type="pres">
      <dgm:prSet presAssocID="{BD23D607-D95A-45A0-A4B8-4DA59775BF18}" presName="bkgdShape" presStyleLbl="node1" presStyleIdx="1" presStyleCnt="4"/>
      <dgm:spPr/>
    </dgm:pt>
    <dgm:pt modelId="{6A12BA9A-4937-4EDE-AAFB-A3E7293060BE}" type="pres">
      <dgm:prSet presAssocID="{BD23D607-D95A-45A0-A4B8-4DA59775BF18}" presName="nodeTx" presStyleLbl="node1" presStyleIdx="1" presStyleCnt="4">
        <dgm:presLayoutVars>
          <dgm:bulletEnabled val="1"/>
        </dgm:presLayoutVars>
      </dgm:prSet>
      <dgm:spPr/>
    </dgm:pt>
    <dgm:pt modelId="{B32092AB-13B5-4435-BD89-95CE1A309ECC}" type="pres">
      <dgm:prSet presAssocID="{BD23D607-D95A-45A0-A4B8-4DA59775BF18}" presName="invisiNode" presStyleLbl="node1" presStyleIdx="1" presStyleCnt="4"/>
      <dgm:spPr/>
    </dgm:pt>
    <dgm:pt modelId="{16630BF8-A0A5-49BB-98D9-43DC4A7F0866}" type="pres">
      <dgm:prSet presAssocID="{BD23D607-D95A-45A0-A4B8-4DA59775BF18}" presName="imagNode" presStyleLbl="fgImgPlace1" presStyleIdx="1" presStyleCnt="4"/>
      <dgm:spPr/>
    </dgm:pt>
    <dgm:pt modelId="{12FFC150-7059-470E-90D1-670FF62E7AB8}" type="pres">
      <dgm:prSet presAssocID="{53905151-1085-453C-B5F3-3CE8C474994C}" presName="sibTrans" presStyleLbl="sibTrans2D1" presStyleIdx="0" presStyleCnt="0"/>
      <dgm:spPr/>
    </dgm:pt>
    <dgm:pt modelId="{F9F3C983-9A1E-4395-82BE-77C6701DA2A4}" type="pres">
      <dgm:prSet presAssocID="{F3D7A5CF-C105-4999-8A4B-D5A44912F380}" presName="compNode" presStyleCnt="0"/>
      <dgm:spPr/>
    </dgm:pt>
    <dgm:pt modelId="{F981BC06-3CE2-491F-A075-925F39B1224A}" type="pres">
      <dgm:prSet presAssocID="{F3D7A5CF-C105-4999-8A4B-D5A44912F380}" presName="bkgdShape" presStyleLbl="node1" presStyleIdx="2" presStyleCnt="4"/>
      <dgm:spPr/>
    </dgm:pt>
    <dgm:pt modelId="{7CDDBEDF-93B3-4E7D-8639-C1C88EBA31DB}" type="pres">
      <dgm:prSet presAssocID="{F3D7A5CF-C105-4999-8A4B-D5A44912F380}" presName="nodeTx" presStyleLbl="node1" presStyleIdx="2" presStyleCnt="4">
        <dgm:presLayoutVars>
          <dgm:bulletEnabled val="1"/>
        </dgm:presLayoutVars>
      </dgm:prSet>
      <dgm:spPr/>
    </dgm:pt>
    <dgm:pt modelId="{4884BB60-3EAD-4D3A-AFA6-3DBB54B322DB}" type="pres">
      <dgm:prSet presAssocID="{F3D7A5CF-C105-4999-8A4B-D5A44912F380}" presName="invisiNode" presStyleLbl="node1" presStyleIdx="2" presStyleCnt="4"/>
      <dgm:spPr/>
    </dgm:pt>
    <dgm:pt modelId="{5E4A1DE7-CE6E-495C-BBB3-9CC14C609761}" type="pres">
      <dgm:prSet presAssocID="{F3D7A5CF-C105-4999-8A4B-D5A44912F380}" presName="imagNode" presStyleLbl="fgImgPlace1" presStyleIdx="2" presStyleCnt="4"/>
      <dgm:spPr/>
    </dgm:pt>
    <dgm:pt modelId="{940EC562-EF32-49A1-9CBB-9044EC4DF6F2}" type="pres">
      <dgm:prSet presAssocID="{6FFE18D1-357B-492B-8B15-A49D6092036B}" presName="sibTrans" presStyleLbl="sibTrans2D1" presStyleIdx="0" presStyleCnt="0"/>
      <dgm:spPr/>
    </dgm:pt>
    <dgm:pt modelId="{079D499B-806A-4128-BBEC-BDF8DC62D377}" type="pres">
      <dgm:prSet presAssocID="{AEA029B3-4D22-4B69-AFB8-286CEFBAF3FB}" presName="compNode" presStyleCnt="0"/>
      <dgm:spPr/>
    </dgm:pt>
    <dgm:pt modelId="{9DDE0407-CEB0-49AD-A443-E5E196676A69}" type="pres">
      <dgm:prSet presAssocID="{AEA029B3-4D22-4B69-AFB8-286CEFBAF3FB}" presName="bkgdShape" presStyleLbl="node1" presStyleIdx="3" presStyleCnt="4"/>
      <dgm:spPr/>
    </dgm:pt>
    <dgm:pt modelId="{F5A7FD18-1F06-4044-AD1E-812300E2B659}" type="pres">
      <dgm:prSet presAssocID="{AEA029B3-4D22-4B69-AFB8-286CEFBAF3FB}" presName="nodeTx" presStyleLbl="node1" presStyleIdx="3" presStyleCnt="4">
        <dgm:presLayoutVars>
          <dgm:bulletEnabled val="1"/>
        </dgm:presLayoutVars>
      </dgm:prSet>
      <dgm:spPr/>
    </dgm:pt>
    <dgm:pt modelId="{95351087-44F5-4AB9-8773-684FFEE506DF}" type="pres">
      <dgm:prSet presAssocID="{AEA029B3-4D22-4B69-AFB8-286CEFBAF3FB}" presName="invisiNode" presStyleLbl="node1" presStyleIdx="3" presStyleCnt="4"/>
      <dgm:spPr/>
    </dgm:pt>
    <dgm:pt modelId="{FA20253B-6551-4F80-BCD1-BF74F11EC086}" type="pres">
      <dgm:prSet presAssocID="{AEA029B3-4D22-4B69-AFB8-286CEFBAF3FB}" presName="imagNode" presStyleLbl="fgImgPlace1" presStyleIdx="3" presStyleCnt="4"/>
      <dgm:spPr/>
    </dgm:pt>
  </dgm:ptLst>
  <dgm:cxnLst>
    <dgm:cxn modelId="{B864C703-4A98-4853-BA4E-5AD0AFFA7F97}" type="presOf" srcId="{83766B17-5187-40D6-844E-2FA4B43AB084}" destId="{66F2F5E4-C366-4B36-BF12-17DFD3EBF06D}" srcOrd="0" destOrd="0" presId="urn:microsoft.com/office/officeart/2005/8/layout/hList7"/>
    <dgm:cxn modelId="{7258440F-1535-455B-83B0-74211493D79C}" srcId="{8E4F0DF4-5ADD-46A3-88E4-F25C4EE795E9}" destId="{F3D7A5CF-C105-4999-8A4B-D5A44912F380}" srcOrd="2" destOrd="0" parTransId="{3B5E7B2F-A0C5-4010-9E74-798AEEF7650D}" sibTransId="{6FFE18D1-357B-492B-8B15-A49D6092036B}"/>
    <dgm:cxn modelId="{8764E810-6337-4973-AD62-D413BB3DE0EE}" type="presOf" srcId="{6FFE18D1-357B-492B-8B15-A49D6092036B}" destId="{940EC562-EF32-49A1-9CBB-9044EC4DF6F2}" srcOrd="0" destOrd="0" presId="urn:microsoft.com/office/officeart/2005/8/layout/hList7"/>
    <dgm:cxn modelId="{9B237525-9FBB-4392-A1A7-EB4627553C0D}" type="presOf" srcId="{8E4F0DF4-5ADD-46A3-88E4-F25C4EE795E9}" destId="{AEF5EC12-A95C-43F7-8AD4-64A5F17CBFD7}" srcOrd="0" destOrd="0" presId="urn:microsoft.com/office/officeart/2005/8/layout/hList7"/>
    <dgm:cxn modelId="{B277B83C-8F2F-4543-AA11-5698552B7F5D}" type="presOf" srcId="{AEA029B3-4D22-4B69-AFB8-286CEFBAF3FB}" destId="{9DDE0407-CEB0-49AD-A443-E5E196676A69}" srcOrd="0" destOrd="0" presId="urn:microsoft.com/office/officeart/2005/8/layout/hList7"/>
    <dgm:cxn modelId="{51AAED5C-53C3-4634-BC32-6FF87FF780F5}" type="presOf" srcId="{AEA029B3-4D22-4B69-AFB8-286CEFBAF3FB}" destId="{F5A7FD18-1F06-4044-AD1E-812300E2B659}" srcOrd="1" destOrd="0" presId="urn:microsoft.com/office/officeart/2005/8/layout/hList7"/>
    <dgm:cxn modelId="{2EDF9962-47C9-48B8-BA02-40C1426D60CB}" type="presOf" srcId="{53905151-1085-453C-B5F3-3CE8C474994C}" destId="{12FFC150-7059-470E-90D1-670FF62E7AB8}" srcOrd="0" destOrd="0" presId="urn:microsoft.com/office/officeart/2005/8/layout/hList7"/>
    <dgm:cxn modelId="{3A293B4F-683D-4264-9F25-A318749FFD13}" type="presOf" srcId="{F3D7A5CF-C105-4999-8A4B-D5A44912F380}" destId="{F981BC06-3CE2-491F-A075-925F39B1224A}" srcOrd="0" destOrd="0" presId="urn:microsoft.com/office/officeart/2005/8/layout/hList7"/>
    <dgm:cxn modelId="{10648276-16AE-419B-A66D-16F4EA3436CF}" srcId="{8E4F0DF4-5ADD-46A3-88E4-F25C4EE795E9}" destId="{BD23D607-D95A-45A0-A4B8-4DA59775BF18}" srcOrd="1" destOrd="0" parTransId="{8CDA8BD3-95EA-4617-ACCE-9F1D0AB8EBFD}" sibTransId="{53905151-1085-453C-B5F3-3CE8C474994C}"/>
    <dgm:cxn modelId="{FA684F8A-1A92-4CE5-B9AD-0127D309222D}" type="presOf" srcId="{AFEBD26B-C6A5-46B3-869A-AD6946D0E59E}" destId="{6E7367EF-A7A7-43C9-8EA7-ADF57EF9327A}" srcOrd="0" destOrd="0" presId="urn:microsoft.com/office/officeart/2005/8/layout/hList7"/>
    <dgm:cxn modelId="{1EE55EA9-16EA-4A0A-8F0F-66E2816AC5AD}" type="presOf" srcId="{F3D7A5CF-C105-4999-8A4B-D5A44912F380}" destId="{7CDDBEDF-93B3-4E7D-8639-C1C88EBA31DB}" srcOrd="1" destOrd="0" presId="urn:microsoft.com/office/officeart/2005/8/layout/hList7"/>
    <dgm:cxn modelId="{8D7CE7D5-DA61-4CD2-A740-69CA0F74856B}" type="presOf" srcId="{BD23D607-D95A-45A0-A4B8-4DA59775BF18}" destId="{6A12BA9A-4937-4EDE-AAFB-A3E7293060BE}" srcOrd="1" destOrd="0" presId="urn:microsoft.com/office/officeart/2005/8/layout/hList7"/>
    <dgm:cxn modelId="{52F3A1D7-1393-4083-9540-60C2A25137C1}" srcId="{8E4F0DF4-5ADD-46A3-88E4-F25C4EE795E9}" destId="{AFEBD26B-C6A5-46B3-869A-AD6946D0E59E}" srcOrd="0" destOrd="0" parTransId="{D3235756-1D28-4F7A-8510-1A64CF071316}" sibTransId="{83766B17-5187-40D6-844E-2FA4B43AB084}"/>
    <dgm:cxn modelId="{AE9254E3-76C4-4CC8-BC3D-551357CA1B19}" srcId="{8E4F0DF4-5ADD-46A3-88E4-F25C4EE795E9}" destId="{AEA029B3-4D22-4B69-AFB8-286CEFBAF3FB}" srcOrd="3" destOrd="0" parTransId="{B544748B-D8CA-4BD8-98DC-F42673528F40}" sibTransId="{10B89976-21C8-4919-AF49-1E26763A20B8}"/>
    <dgm:cxn modelId="{D44CAEF5-192F-42E4-9272-2866C8E2485A}" type="presOf" srcId="{BD23D607-D95A-45A0-A4B8-4DA59775BF18}" destId="{F4260948-2451-41B1-9F76-AF251945DE7F}" srcOrd="0" destOrd="0" presId="urn:microsoft.com/office/officeart/2005/8/layout/hList7"/>
    <dgm:cxn modelId="{8A76B8FF-EFD8-40E7-90A4-AD29B45A085F}" type="presOf" srcId="{AFEBD26B-C6A5-46B3-869A-AD6946D0E59E}" destId="{EFD22D0B-02C9-44F4-9D80-296333CF4515}" srcOrd="1" destOrd="0" presId="urn:microsoft.com/office/officeart/2005/8/layout/hList7"/>
    <dgm:cxn modelId="{EEF4181F-BCDD-4F26-B8DB-DC330713ABAE}" type="presParOf" srcId="{AEF5EC12-A95C-43F7-8AD4-64A5F17CBFD7}" destId="{DB1D0B81-DF14-4D9F-9164-594C0CDF52DF}" srcOrd="0" destOrd="0" presId="urn:microsoft.com/office/officeart/2005/8/layout/hList7"/>
    <dgm:cxn modelId="{EBA426E8-70B4-4FC3-A372-8AA4F65B0183}" type="presParOf" srcId="{AEF5EC12-A95C-43F7-8AD4-64A5F17CBFD7}" destId="{9D304EA9-5E2C-4CE1-80E7-23B6FC18266A}" srcOrd="1" destOrd="0" presId="urn:microsoft.com/office/officeart/2005/8/layout/hList7"/>
    <dgm:cxn modelId="{FB9FFE4A-E61E-4BBA-9EDF-0208393D4A6A}" type="presParOf" srcId="{9D304EA9-5E2C-4CE1-80E7-23B6FC18266A}" destId="{EFF42739-6C72-4837-BFCC-128400337150}" srcOrd="0" destOrd="0" presId="urn:microsoft.com/office/officeart/2005/8/layout/hList7"/>
    <dgm:cxn modelId="{7078333E-AD18-43E3-8114-72625CDF7A2A}" type="presParOf" srcId="{EFF42739-6C72-4837-BFCC-128400337150}" destId="{6E7367EF-A7A7-43C9-8EA7-ADF57EF9327A}" srcOrd="0" destOrd="0" presId="urn:microsoft.com/office/officeart/2005/8/layout/hList7"/>
    <dgm:cxn modelId="{CB0A2D68-B064-4FE9-AABB-EA80E9D9B123}" type="presParOf" srcId="{EFF42739-6C72-4837-BFCC-128400337150}" destId="{EFD22D0B-02C9-44F4-9D80-296333CF4515}" srcOrd="1" destOrd="0" presId="urn:microsoft.com/office/officeart/2005/8/layout/hList7"/>
    <dgm:cxn modelId="{65A47DBA-3793-432E-96AF-DE5D6BB58EE6}" type="presParOf" srcId="{EFF42739-6C72-4837-BFCC-128400337150}" destId="{418CEBA5-9C05-49A7-920D-B35D2355629E}" srcOrd="2" destOrd="0" presId="urn:microsoft.com/office/officeart/2005/8/layout/hList7"/>
    <dgm:cxn modelId="{ADDED556-1932-472C-ADDF-C7F2A9A1C94A}" type="presParOf" srcId="{EFF42739-6C72-4837-BFCC-128400337150}" destId="{BF4BDE1B-3DF5-4927-BB21-1FD55F3CC948}" srcOrd="3" destOrd="0" presId="urn:microsoft.com/office/officeart/2005/8/layout/hList7"/>
    <dgm:cxn modelId="{219A6CB4-3FCB-4FD5-A841-7008102B7F62}" type="presParOf" srcId="{9D304EA9-5E2C-4CE1-80E7-23B6FC18266A}" destId="{66F2F5E4-C366-4B36-BF12-17DFD3EBF06D}" srcOrd="1" destOrd="0" presId="urn:microsoft.com/office/officeart/2005/8/layout/hList7"/>
    <dgm:cxn modelId="{BD756E1E-F500-450A-8CEC-80260E7646F2}" type="presParOf" srcId="{9D304EA9-5E2C-4CE1-80E7-23B6FC18266A}" destId="{0B72DE20-0C8D-4E25-968B-473BFF2DD380}" srcOrd="2" destOrd="0" presId="urn:microsoft.com/office/officeart/2005/8/layout/hList7"/>
    <dgm:cxn modelId="{DB711987-E24D-4103-87D9-20069808596F}" type="presParOf" srcId="{0B72DE20-0C8D-4E25-968B-473BFF2DD380}" destId="{F4260948-2451-41B1-9F76-AF251945DE7F}" srcOrd="0" destOrd="0" presId="urn:microsoft.com/office/officeart/2005/8/layout/hList7"/>
    <dgm:cxn modelId="{F37648C3-DDA4-418F-AAC0-ACB9618B6B48}" type="presParOf" srcId="{0B72DE20-0C8D-4E25-968B-473BFF2DD380}" destId="{6A12BA9A-4937-4EDE-AAFB-A3E7293060BE}" srcOrd="1" destOrd="0" presId="urn:microsoft.com/office/officeart/2005/8/layout/hList7"/>
    <dgm:cxn modelId="{3F8E57FB-3C23-4EA6-A37B-AFADDCFB3ACB}" type="presParOf" srcId="{0B72DE20-0C8D-4E25-968B-473BFF2DD380}" destId="{B32092AB-13B5-4435-BD89-95CE1A309ECC}" srcOrd="2" destOrd="0" presId="urn:microsoft.com/office/officeart/2005/8/layout/hList7"/>
    <dgm:cxn modelId="{21E768FA-7564-41DD-A00D-EA3F879CD419}" type="presParOf" srcId="{0B72DE20-0C8D-4E25-968B-473BFF2DD380}" destId="{16630BF8-A0A5-49BB-98D9-43DC4A7F0866}" srcOrd="3" destOrd="0" presId="urn:microsoft.com/office/officeart/2005/8/layout/hList7"/>
    <dgm:cxn modelId="{9DB2F78A-F142-4C86-9B30-813776179172}" type="presParOf" srcId="{9D304EA9-5E2C-4CE1-80E7-23B6FC18266A}" destId="{12FFC150-7059-470E-90D1-670FF62E7AB8}" srcOrd="3" destOrd="0" presId="urn:microsoft.com/office/officeart/2005/8/layout/hList7"/>
    <dgm:cxn modelId="{C808FF60-F4CC-4F47-BE25-8B11B6041F29}" type="presParOf" srcId="{9D304EA9-5E2C-4CE1-80E7-23B6FC18266A}" destId="{F9F3C983-9A1E-4395-82BE-77C6701DA2A4}" srcOrd="4" destOrd="0" presId="urn:microsoft.com/office/officeart/2005/8/layout/hList7"/>
    <dgm:cxn modelId="{F796C6C3-CE81-4A65-9CDA-47C956361F3C}" type="presParOf" srcId="{F9F3C983-9A1E-4395-82BE-77C6701DA2A4}" destId="{F981BC06-3CE2-491F-A075-925F39B1224A}" srcOrd="0" destOrd="0" presId="urn:microsoft.com/office/officeart/2005/8/layout/hList7"/>
    <dgm:cxn modelId="{E5B3042A-7736-4812-B533-36A169D1BD9F}" type="presParOf" srcId="{F9F3C983-9A1E-4395-82BE-77C6701DA2A4}" destId="{7CDDBEDF-93B3-4E7D-8639-C1C88EBA31DB}" srcOrd="1" destOrd="0" presId="urn:microsoft.com/office/officeart/2005/8/layout/hList7"/>
    <dgm:cxn modelId="{D9B43751-3456-4093-AC48-966D7C032073}" type="presParOf" srcId="{F9F3C983-9A1E-4395-82BE-77C6701DA2A4}" destId="{4884BB60-3EAD-4D3A-AFA6-3DBB54B322DB}" srcOrd="2" destOrd="0" presId="urn:microsoft.com/office/officeart/2005/8/layout/hList7"/>
    <dgm:cxn modelId="{AA81CE00-A895-4DE1-BD98-6DB6B37FBC63}" type="presParOf" srcId="{F9F3C983-9A1E-4395-82BE-77C6701DA2A4}" destId="{5E4A1DE7-CE6E-495C-BBB3-9CC14C609761}" srcOrd="3" destOrd="0" presId="urn:microsoft.com/office/officeart/2005/8/layout/hList7"/>
    <dgm:cxn modelId="{10BBC9C0-CE07-4F3A-AE92-EE62DE7793B2}" type="presParOf" srcId="{9D304EA9-5E2C-4CE1-80E7-23B6FC18266A}" destId="{940EC562-EF32-49A1-9CBB-9044EC4DF6F2}" srcOrd="5" destOrd="0" presId="urn:microsoft.com/office/officeart/2005/8/layout/hList7"/>
    <dgm:cxn modelId="{56E1DF1C-0AD3-4FD5-B1C2-6899FC79A933}" type="presParOf" srcId="{9D304EA9-5E2C-4CE1-80E7-23B6FC18266A}" destId="{079D499B-806A-4128-BBEC-BDF8DC62D377}" srcOrd="6" destOrd="0" presId="urn:microsoft.com/office/officeart/2005/8/layout/hList7"/>
    <dgm:cxn modelId="{4D8B6E9E-5F65-4FCC-BA09-4581448F76EF}" type="presParOf" srcId="{079D499B-806A-4128-BBEC-BDF8DC62D377}" destId="{9DDE0407-CEB0-49AD-A443-E5E196676A69}" srcOrd="0" destOrd="0" presId="urn:microsoft.com/office/officeart/2005/8/layout/hList7"/>
    <dgm:cxn modelId="{9D2734F2-7740-4DE0-A626-331121D991D0}" type="presParOf" srcId="{079D499B-806A-4128-BBEC-BDF8DC62D377}" destId="{F5A7FD18-1F06-4044-AD1E-812300E2B659}" srcOrd="1" destOrd="0" presId="urn:microsoft.com/office/officeart/2005/8/layout/hList7"/>
    <dgm:cxn modelId="{EA816291-B48F-4F09-A5D9-33CA335A93C0}" type="presParOf" srcId="{079D499B-806A-4128-BBEC-BDF8DC62D377}" destId="{95351087-44F5-4AB9-8773-684FFEE506DF}" srcOrd="2" destOrd="0" presId="urn:microsoft.com/office/officeart/2005/8/layout/hList7"/>
    <dgm:cxn modelId="{36AC7FBC-2454-4477-BF76-722CC63451DC}" type="presParOf" srcId="{079D499B-806A-4128-BBEC-BDF8DC62D377}" destId="{FA20253B-6551-4F80-BCD1-BF74F11EC086}"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671903D-3311-4230-972A-44F2AEB5136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8CB5E475-2FC0-4EF1-8CE8-589CCC7CC1AB}">
      <dgm:prSet custT="1"/>
      <dgm:spPr/>
      <dgm:t>
        <a:bodyP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含有左公共因子</a:t>
          </a:r>
        </a:p>
      </dgm:t>
    </dgm:pt>
    <dgm:pt modelId="{1A8FC3AF-4439-4AEF-B1DD-54DD49A6F50E}" type="parTrans" cxnId="{3FD191EF-04F9-464D-9B27-098D4871BFFE}">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80F2A551-929C-4463-94D1-4576B58CAA55}" type="sibTrans" cxnId="{3FD191EF-04F9-464D-9B27-098D4871BFFE}">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611DAD9A-3E22-4872-BE87-09E9B22CCC76}">
      <dgm:prSet custT="1"/>
      <dgm:spPr/>
      <dgm:t>
        <a:bodyPr/>
        <a:lstStyle/>
        <a:p>
          <a:r>
            <a:rPr lang="zh-CN" altLang="en-US" sz="1800" dirty="0">
              <a:latin typeface="微软雅黑" panose="020B0503020204020204" pitchFamily="34" charset="-122"/>
              <a:ea typeface="微软雅黑" panose="020B0503020204020204" pitchFamily="34" charset="-122"/>
            </a:rPr>
            <a:t>左公共因子  文法中形如</a:t>
          </a:r>
          <a:r>
            <a:rPr lang="en-US" altLang="zh-CN" sz="1800" dirty="0">
              <a:latin typeface="微软雅黑" panose="020B0503020204020204" pitchFamily="34" charset="-122"/>
              <a:ea typeface="微软雅黑" panose="020B0503020204020204" pitchFamily="34" charset="-122"/>
            </a:rPr>
            <a:t>A→</a:t>
          </a:r>
          <a:r>
            <a:rPr lang="en-US" altLang="zh-CN" sz="1800" dirty="0">
              <a:latin typeface="微软雅黑" panose="020B0503020204020204" pitchFamily="34" charset="-122"/>
              <a:ea typeface="微软雅黑" panose="020B0503020204020204" pitchFamily="34" charset="-122"/>
              <a:sym typeface="Symbol"/>
            </a:rPr>
            <a:t></a:t>
          </a:r>
          <a:r>
            <a:rPr lang="en-US" altLang="zh-CN"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sym typeface="Symbol"/>
            </a:rPr>
            <a:t></a:t>
          </a:r>
          <a:endParaRPr lang="en-US" altLang="zh-CN" sz="1800" dirty="0">
            <a:latin typeface="微软雅黑" panose="020B0503020204020204" pitchFamily="34" charset="-122"/>
            <a:ea typeface="微软雅黑" panose="020B0503020204020204" pitchFamily="34" charset="-122"/>
          </a:endParaRPr>
        </a:p>
      </dgm:t>
    </dgm:pt>
    <dgm:pt modelId="{CC732827-70FB-4C4C-9A77-32AEF2DEC06B}" type="parTrans" cxnId="{DF5E07B9-36A0-4D38-BE6F-CC0F9EFB6FE7}">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FCE56746-3A4B-488D-B00A-436F26237D83}" type="sibTrans" cxnId="{DF5E07B9-36A0-4D38-BE6F-CC0F9EFB6FE7}">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0A939C01-3593-40DE-B160-16DCC8E43976}">
      <dgm:prSet custT="1"/>
      <dgm:spPr/>
      <dgm:t>
        <a:bodyP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直接或间接左递归</a:t>
          </a:r>
        </a:p>
      </dgm:t>
    </dgm:pt>
    <dgm:pt modelId="{079330CB-7947-4DD5-861A-82FD440215F7}" type="parTrans" cxnId="{81A8AD4A-A034-4909-8D77-244C172F5E97}">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7F41B3CE-CD9E-4EB3-9AF6-574CB9B25054}" type="sibTrans" cxnId="{81A8AD4A-A034-4909-8D77-244C172F5E97}">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F3D2C534-8AA4-48F6-A403-B8DA2A0E2684}">
      <dgm:prSet custT="1"/>
      <dgm:spPr/>
      <dgm:t>
        <a:bodyPr/>
        <a:lstStyle/>
        <a:p>
          <a:r>
            <a:rPr lang="zh-CN" altLang="en-US" sz="1800" dirty="0">
              <a:latin typeface="微软雅黑" panose="020B0503020204020204" pitchFamily="34" charset="-122"/>
              <a:ea typeface="微软雅黑" panose="020B0503020204020204" pitchFamily="34" charset="-122"/>
            </a:rPr>
            <a:t>直接左递归  </a:t>
          </a:r>
          <a:r>
            <a:rPr lang="en-US" altLang="zh-CN" sz="1800" dirty="0">
              <a:latin typeface="微软雅黑" panose="020B0503020204020204" pitchFamily="34" charset="-122"/>
              <a:ea typeface="微软雅黑" panose="020B0503020204020204" pitchFamily="34" charset="-122"/>
            </a:rPr>
            <a:t>A→A</a:t>
          </a:r>
          <a:r>
            <a:rPr lang="en-US" altLang="zh-CN" sz="1800" dirty="0">
              <a:latin typeface="微软雅黑" panose="020B0503020204020204" pitchFamily="34" charset="-122"/>
              <a:ea typeface="微软雅黑" panose="020B0503020204020204" pitchFamily="34" charset="-122"/>
              <a:sym typeface="Symbol"/>
            </a:rPr>
            <a:t></a:t>
          </a:r>
          <a:r>
            <a:rPr lang="zh-CN" altLang="en-US" sz="1800" dirty="0">
              <a:latin typeface="微软雅黑" panose="020B0503020204020204" pitchFamily="34" charset="-122"/>
              <a:ea typeface="微软雅黑" panose="020B0503020204020204" pitchFamily="34" charset="-122"/>
            </a:rPr>
            <a:t>；</a:t>
          </a:r>
        </a:p>
      </dgm:t>
    </dgm:pt>
    <dgm:pt modelId="{37E49B06-D079-4F92-9522-97F1ABEF0707}" type="parTrans" cxnId="{83EF9FD9-138E-4C0E-8A4E-DDDD7C8B428A}">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EDB68122-8F9A-49B8-B149-FFA8803A668F}" type="sibTrans" cxnId="{83EF9FD9-138E-4C0E-8A4E-DDDD7C8B428A}">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F83A9CE6-AE44-4E28-9C4E-A04080E913D2}">
      <dgm:prSet custT="1"/>
      <dgm:spPr/>
      <dgm:t>
        <a:bodyPr/>
        <a:lstStyle/>
        <a:p>
          <a:r>
            <a:rPr lang="zh-CN" altLang="en-US" sz="1800" dirty="0">
              <a:latin typeface="微软雅黑" panose="020B0503020204020204" pitchFamily="34" charset="-122"/>
              <a:ea typeface="微软雅黑" panose="020B0503020204020204" pitchFamily="34" charset="-122"/>
            </a:rPr>
            <a:t>间接左递归  </a:t>
          </a:r>
          <a:r>
            <a:rPr lang="en-US" altLang="zh-CN" sz="1800" dirty="0">
              <a:latin typeface="微软雅黑" panose="020B0503020204020204" pitchFamily="34" charset="-122"/>
              <a:ea typeface="微软雅黑" panose="020B0503020204020204" pitchFamily="34" charset="-122"/>
            </a:rPr>
            <a:t>A→B</a:t>
          </a:r>
          <a:r>
            <a:rPr lang="en-US" altLang="zh-CN" sz="1800" dirty="0">
              <a:latin typeface="微软雅黑" panose="020B0503020204020204" pitchFamily="34" charset="-122"/>
              <a:ea typeface="微软雅黑" panose="020B0503020204020204" pitchFamily="34" charset="-122"/>
              <a:sym typeface="Symbol"/>
            </a:rPr>
            <a:t></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B→A</a:t>
          </a:r>
          <a:r>
            <a:rPr lang="en-US" altLang="zh-CN" sz="1800" dirty="0">
              <a:latin typeface="微软雅黑" panose="020B0503020204020204" pitchFamily="34" charset="-122"/>
              <a:ea typeface="微软雅黑" panose="020B0503020204020204" pitchFamily="34" charset="-122"/>
              <a:sym typeface="Symbol"/>
            </a:rPr>
            <a:t></a:t>
          </a:r>
          <a:endParaRPr lang="en-US" altLang="zh-CN" sz="1800" dirty="0">
            <a:latin typeface="微软雅黑" panose="020B0503020204020204" pitchFamily="34" charset="-122"/>
            <a:ea typeface="微软雅黑" panose="020B0503020204020204" pitchFamily="34" charset="-122"/>
          </a:endParaRPr>
        </a:p>
      </dgm:t>
    </dgm:pt>
    <dgm:pt modelId="{BB351131-1B3B-46C1-B543-74746DC09201}" type="parTrans" cxnId="{75F451D9-AE97-4DD7-A9DB-2A81FC465255}">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6D0CD101-D28B-48C4-8CBC-DE108E212E92}" type="sibTrans" cxnId="{75F451D9-AE97-4DD7-A9DB-2A81FC465255}">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AED7FC36-93A5-42A4-B4C7-5A300D4C4B15}" type="pres">
      <dgm:prSet presAssocID="{2671903D-3311-4230-972A-44F2AEB51360}" presName="linear" presStyleCnt="0">
        <dgm:presLayoutVars>
          <dgm:dir/>
          <dgm:animLvl val="lvl"/>
          <dgm:resizeHandles val="exact"/>
        </dgm:presLayoutVars>
      </dgm:prSet>
      <dgm:spPr/>
    </dgm:pt>
    <dgm:pt modelId="{E5650C3E-7F72-403E-8E10-44D05DAF9DB0}" type="pres">
      <dgm:prSet presAssocID="{8CB5E475-2FC0-4EF1-8CE8-589CCC7CC1AB}" presName="parentLin" presStyleCnt="0"/>
      <dgm:spPr/>
    </dgm:pt>
    <dgm:pt modelId="{8ABF147A-97AF-4A06-A635-1E9D409693A0}" type="pres">
      <dgm:prSet presAssocID="{8CB5E475-2FC0-4EF1-8CE8-589CCC7CC1AB}" presName="parentLeftMargin" presStyleLbl="node1" presStyleIdx="0" presStyleCnt="2"/>
      <dgm:spPr/>
    </dgm:pt>
    <dgm:pt modelId="{7542405F-1E1C-4310-8359-11179D24520D}" type="pres">
      <dgm:prSet presAssocID="{8CB5E475-2FC0-4EF1-8CE8-589CCC7CC1AB}" presName="parentText" presStyleLbl="node1" presStyleIdx="0" presStyleCnt="2">
        <dgm:presLayoutVars>
          <dgm:chMax val="0"/>
          <dgm:bulletEnabled val="1"/>
        </dgm:presLayoutVars>
      </dgm:prSet>
      <dgm:spPr/>
    </dgm:pt>
    <dgm:pt modelId="{A6749B14-A973-4512-A91B-8D1E7984F704}" type="pres">
      <dgm:prSet presAssocID="{8CB5E475-2FC0-4EF1-8CE8-589CCC7CC1AB}" presName="negativeSpace" presStyleCnt="0"/>
      <dgm:spPr/>
    </dgm:pt>
    <dgm:pt modelId="{35508005-75A2-4FA7-9885-7AC8D2E62E81}" type="pres">
      <dgm:prSet presAssocID="{8CB5E475-2FC0-4EF1-8CE8-589CCC7CC1AB}" presName="childText" presStyleLbl="conFgAcc1" presStyleIdx="0" presStyleCnt="2">
        <dgm:presLayoutVars>
          <dgm:bulletEnabled val="1"/>
        </dgm:presLayoutVars>
      </dgm:prSet>
      <dgm:spPr/>
    </dgm:pt>
    <dgm:pt modelId="{8B09705F-03DD-4C6B-9929-AD4B24083FDF}" type="pres">
      <dgm:prSet presAssocID="{80F2A551-929C-4463-94D1-4576B58CAA55}" presName="spaceBetweenRectangles" presStyleCnt="0"/>
      <dgm:spPr/>
    </dgm:pt>
    <dgm:pt modelId="{B2BCCBF8-40ED-4836-BA96-03328257E8C7}" type="pres">
      <dgm:prSet presAssocID="{0A939C01-3593-40DE-B160-16DCC8E43976}" presName="parentLin" presStyleCnt="0"/>
      <dgm:spPr/>
    </dgm:pt>
    <dgm:pt modelId="{3B033116-4B22-407E-A181-53958B3441BE}" type="pres">
      <dgm:prSet presAssocID="{0A939C01-3593-40DE-B160-16DCC8E43976}" presName="parentLeftMargin" presStyleLbl="node1" presStyleIdx="0" presStyleCnt="2"/>
      <dgm:spPr/>
    </dgm:pt>
    <dgm:pt modelId="{4D96420F-22D4-4345-8C9C-86F679C0C9CD}" type="pres">
      <dgm:prSet presAssocID="{0A939C01-3593-40DE-B160-16DCC8E43976}" presName="parentText" presStyleLbl="node1" presStyleIdx="1" presStyleCnt="2">
        <dgm:presLayoutVars>
          <dgm:chMax val="0"/>
          <dgm:bulletEnabled val="1"/>
        </dgm:presLayoutVars>
      </dgm:prSet>
      <dgm:spPr/>
    </dgm:pt>
    <dgm:pt modelId="{ACCE70C1-63B7-4D47-B947-D83492361CD1}" type="pres">
      <dgm:prSet presAssocID="{0A939C01-3593-40DE-B160-16DCC8E43976}" presName="negativeSpace" presStyleCnt="0"/>
      <dgm:spPr/>
    </dgm:pt>
    <dgm:pt modelId="{36E63B75-5069-4F28-9DAC-C978EA70A9EE}" type="pres">
      <dgm:prSet presAssocID="{0A939C01-3593-40DE-B160-16DCC8E43976}" presName="childText" presStyleLbl="conFgAcc1" presStyleIdx="1" presStyleCnt="2">
        <dgm:presLayoutVars>
          <dgm:bulletEnabled val="1"/>
        </dgm:presLayoutVars>
      </dgm:prSet>
      <dgm:spPr/>
    </dgm:pt>
  </dgm:ptLst>
  <dgm:cxnLst>
    <dgm:cxn modelId="{BE8FD10A-2CE3-4CD3-A2A5-BE417A2E8B2E}" type="presOf" srcId="{8CB5E475-2FC0-4EF1-8CE8-589CCC7CC1AB}" destId="{7542405F-1E1C-4310-8359-11179D24520D}" srcOrd="1" destOrd="0" presId="urn:microsoft.com/office/officeart/2005/8/layout/list1"/>
    <dgm:cxn modelId="{D4AEE928-3C1E-4F51-A9DE-5C65E576D7BA}" type="presOf" srcId="{F3D2C534-8AA4-48F6-A403-B8DA2A0E2684}" destId="{36E63B75-5069-4F28-9DAC-C978EA70A9EE}" srcOrd="0" destOrd="0" presId="urn:microsoft.com/office/officeart/2005/8/layout/list1"/>
    <dgm:cxn modelId="{DEE4705B-AD55-4FF1-BA83-68873567EE0C}" type="presOf" srcId="{8CB5E475-2FC0-4EF1-8CE8-589CCC7CC1AB}" destId="{8ABF147A-97AF-4A06-A635-1E9D409693A0}" srcOrd="0" destOrd="0" presId="urn:microsoft.com/office/officeart/2005/8/layout/list1"/>
    <dgm:cxn modelId="{19B4F85B-CF1D-4797-B294-D97995A42DC6}" type="presOf" srcId="{0A939C01-3593-40DE-B160-16DCC8E43976}" destId="{3B033116-4B22-407E-A181-53958B3441BE}" srcOrd="0" destOrd="0" presId="urn:microsoft.com/office/officeart/2005/8/layout/list1"/>
    <dgm:cxn modelId="{CC73F162-4CE2-4F17-A811-DBF86441D16B}" type="presOf" srcId="{2671903D-3311-4230-972A-44F2AEB51360}" destId="{AED7FC36-93A5-42A4-B4C7-5A300D4C4B15}" srcOrd="0" destOrd="0" presId="urn:microsoft.com/office/officeart/2005/8/layout/list1"/>
    <dgm:cxn modelId="{81A8AD4A-A034-4909-8D77-244C172F5E97}" srcId="{2671903D-3311-4230-972A-44F2AEB51360}" destId="{0A939C01-3593-40DE-B160-16DCC8E43976}" srcOrd="1" destOrd="0" parTransId="{079330CB-7947-4DD5-861A-82FD440215F7}" sibTransId="{7F41B3CE-CD9E-4EB3-9AF6-574CB9B25054}"/>
    <dgm:cxn modelId="{FCF9C676-6D93-4392-85EE-03AD240CFF4D}" type="presOf" srcId="{611DAD9A-3E22-4872-BE87-09E9B22CCC76}" destId="{35508005-75A2-4FA7-9885-7AC8D2E62E81}" srcOrd="0" destOrd="0" presId="urn:microsoft.com/office/officeart/2005/8/layout/list1"/>
    <dgm:cxn modelId="{2ED6D8A3-4769-4680-A30B-07717896935D}" type="presOf" srcId="{0A939C01-3593-40DE-B160-16DCC8E43976}" destId="{4D96420F-22D4-4345-8C9C-86F679C0C9CD}" srcOrd="1" destOrd="0" presId="urn:microsoft.com/office/officeart/2005/8/layout/list1"/>
    <dgm:cxn modelId="{DF5E07B9-36A0-4D38-BE6F-CC0F9EFB6FE7}" srcId="{8CB5E475-2FC0-4EF1-8CE8-589CCC7CC1AB}" destId="{611DAD9A-3E22-4872-BE87-09E9B22CCC76}" srcOrd="0" destOrd="0" parTransId="{CC732827-70FB-4C4C-9A77-32AEF2DEC06B}" sibTransId="{FCE56746-3A4B-488D-B00A-436F26237D83}"/>
    <dgm:cxn modelId="{75F451D9-AE97-4DD7-A9DB-2A81FC465255}" srcId="{0A939C01-3593-40DE-B160-16DCC8E43976}" destId="{F83A9CE6-AE44-4E28-9C4E-A04080E913D2}" srcOrd="1" destOrd="0" parTransId="{BB351131-1B3B-46C1-B543-74746DC09201}" sibTransId="{6D0CD101-D28B-48C4-8CBC-DE108E212E92}"/>
    <dgm:cxn modelId="{83EF9FD9-138E-4C0E-8A4E-DDDD7C8B428A}" srcId="{0A939C01-3593-40DE-B160-16DCC8E43976}" destId="{F3D2C534-8AA4-48F6-A403-B8DA2A0E2684}" srcOrd="0" destOrd="0" parTransId="{37E49B06-D079-4F92-9522-97F1ABEF0707}" sibTransId="{EDB68122-8F9A-49B8-B149-FFA8803A668F}"/>
    <dgm:cxn modelId="{3FD191EF-04F9-464D-9B27-098D4871BFFE}" srcId="{2671903D-3311-4230-972A-44F2AEB51360}" destId="{8CB5E475-2FC0-4EF1-8CE8-589CCC7CC1AB}" srcOrd="0" destOrd="0" parTransId="{1A8FC3AF-4439-4AEF-B1DD-54DD49A6F50E}" sibTransId="{80F2A551-929C-4463-94D1-4576B58CAA55}"/>
    <dgm:cxn modelId="{18BD68F4-16D4-45E2-AA30-26F80DD434E1}" type="presOf" srcId="{F83A9CE6-AE44-4E28-9C4E-A04080E913D2}" destId="{36E63B75-5069-4F28-9DAC-C978EA70A9EE}" srcOrd="0" destOrd="1" presId="urn:microsoft.com/office/officeart/2005/8/layout/list1"/>
    <dgm:cxn modelId="{DECA0E74-4E4E-4269-8AE4-D5B217CF3AB1}" type="presParOf" srcId="{AED7FC36-93A5-42A4-B4C7-5A300D4C4B15}" destId="{E5650C3E-7F72-403E-8E10-44D05DAF9DB0}" srcOrd="0" destOrd="0" presId="urn:microsoft.com/office/officeart/2005/8/layout/list1"/>
    <dgm:cxn modelId="{989E37E1-A5C8-4320-BFF5-53C19BE7B464}" type="presParOf" srcId="{E5650C3E-7F72-403E-8E10-44D05DAF9DB0}" destId="{8ABF147A-97AF-4A06-A635-1E9D409693A0}" srcOrd="0" destOrd="0" presId="urn:microsoft.com/office/officeart/2005/8/layout/list1"/>
    <dgm:cxn modelId="{31F5EE13-B5D8-404B-B1EB-0F40FDE8F3D2}" type="presParOf" srcId="{E5650C3E-7F72-403E-8E10-44D05DAF9DB0}" destId="{7542405F-1E1C-4310-8359-11179D24520D}" srcOrd="1" destOrd="0" presId="urn:microsoft.com/office/officeart/2005/8/layout/list1"/>
    <dgm:cxn modelId="{E15F0C1E-A8C6-42E7-9D63-2132E551F4C3}" type="presParOf" srcId="{AED7FC36-93A5-42A4-B4C7-5A300D4C4B15}" destId="{A6749B14-A973-4512-A91B-8D1E7984F704}" srcOrd="1" destOrd="0" presId="urn:microsoft.com/office/officeart/2005/8/layout/list1"/>
    <dgm:cxn modelId="{32A02749-B179-4E9F-BE8E-8BC03C1CAB46}" type="presParOf" srcId="{AED7FC36-93A5-42A4-B4C7-5A300D4C4B15}" destId="{35508005-75A2-4FA7-9885-7AC8D2E62E81}" srcOrd="2" destOrd="0" presId="urn:microsoft.com/office/officeart/2005/8/layout/list1"/>
    <dgm:cxn modelId="{B616B141-6C21-4E0C-9805-1303B1A69F89}" type="presParOf" srcId="{AED7FC36-93A5-42A4-B4C7-5A300D4C4B15}" destId="{8B09705F-03DD-4C6B-9929-AD4B24083FDF}" srcOrd="3" destOrd="0" presId="urn:microsoft.com/office/officeart/2005/8/layout/list1"/>
    <dgm:cxn modelId="{69DC3FF7-BA90-4442-864A-A4DE6E0D348B}" type="presParOf" srcId="{AED7FC36-93A5-42A4-B4C7-5A300D4C4B15}" destId="{B2BCCBF8-40ED-4836-BA96-03328257E8C7}" srcOrd="4" destOrd="0" presId="urn:microsoft.com/office/officeart/2005/8/layout/list1"/>
    <dgm:cxn modelId="{C0FFDB2F-A204-496A-ADE3-3260E88C7A8B}" type="presParOf" srcId="{B2BCCBF8-40ED-4836-BA96-03328257E8C7}" destId="{3B033116-4B22-407E-A181-53958B3441BE}" srcOrd="0" destOrd="0" presId="urn:microsoft.com/office/officeart/2005/8/layout/list1"/>
    <dgm:cxn modelId="{F8BD1358-F898-4780-94E0-095EB6F5DC48}" type="presParOf" srcId="{B2BCCBF8-40ED-4836-BA96-03328257E8C7}" destId="{4D96420F-22D4-4345-8C9C-86F679C0C9CD}" srcOrd="1" destOrd="0" presId="urn:microsoft.com/office/officeart/2005/8/layout/list1"/>
    <dgm:cxn modelId="{28AD286D-8CE0-4FA5-A4A0-18BB1D56F35C}" type="presParOf" srcId="{AED7FC36-93A5-42A4-B4C7-5A300D4C4B15}" destId="{ACCE70C1-63B7-4D47-B947-D83492361CD1}" srcOrd="5" destOrd="0" presId="urn:microsoft.com/office/officeart/2005/8/layout/list1"/>
    <dgm:cxn modelId="{57AE2F05-DE28-45B1-B0C9-DD9CC3925E55}" type="presParOf" srcId="{AED7FC36-93A5-42A4-B4C7-5A300D4C4B15}" destId="{36E63B75-5069-4F28-9DAC-C978EA70A9EE}"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453A963-AE91-47A0-A4BD-F9D20FDA7D0A}"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CN" altLang="en-US"/>
        </a:p>
      </dgm:t>
    </dgm:pt>
    <dgm:pt modelId="{D3A39905-9919-4AE2-B000-B25C1637B0B4}">
      <dgm:prSet phldrT="[文本]" custT="1"/>
      <dgm:spPr/>
      <dgm:t>
        <a:bodyPr/>
        <a:lstStyle/>
        <a:p>
          <a:r>
            <a:rPr lang="zh-CN" altLang="en-US" sz="2000" b="1" dirty="0">
              <a:effectLst>
                <a:outerShdw blurRad="38100" dist="38100" dir="2700000" algn="tl">
                  <a:srgbClr val="000000">
                    <a:alpha val="43137"/>
                  </a:srgbClr>
                </a:outerShdw>
              </a:effectLst>
              <a:latin typeface="Courier New" panose="02070309020205020404" pitchFamily="49" charset="0"/>
              <a:ea typeface="微软雅黑" panose="020B0503020204020204" pitchFamily="34" charset="-122"/>
              <a:cs typeface="Courier New" panose="02070309020205020404" pitchFamily="49" charset="0"/>
            </a:rPr>
            <a:t>一般形式为</a:t>
          </a:r>
        </a:p>
      </dgm:t>
    </dgm:pt>
    <dgm:pt modelId="{585C0981-BE1A-4AEC-A7D6-236BB02EE0CA}" type="parTrans" cxnId="{767E1141-2231-4210-A9AC-7753EBB67E03}">
      <dgm:prSet/>
      <dgm:spPr/>
      <dgm:t>
        <a:bodyPr/>
        <a:lstStyle/>
        <a:p>
          <a:endParaRPr lang="zh-CN" altLang="en-US" sz="2000">
            <a:latin typeface="Courier New" panose="02070309020205020404" pitchFamily="49" charset="0"/>
            <a:ea typeface="微软雅黑" panose="020B0503020204020204" pitchFamily="34" charset="-122"/>
            <a:cs typeface="Courier New" panose="02070309020205020404" pitchFamily="49" charset="0"/>
          </a:endParaRPr>
        </a:p>
      </dgm:t>
    </dgm:pt>
    <dgm:pt modelId="{E0E0576B-5ED7-4024-8ED8-435C5A441E19}" type="sibTrans" cxnId="{767E1141-2231-4210-A9AC-7753EBB67E03}">
      <dgm:prSet/>
      <dgm:spPr/>
      <dgm:t>
        <a:bodyPr/>
        <a:lstStyle/>
        <a:p>
          <a:endParaRPr lang="zh-CN" altLang="en-US" sz="2000">
            <a:latin typeface="Courier New" panose="02070309020205020404" pitchFamily="49" charset="0"/>
            <a:ea typeface="微软雅黑" panose="020B0503020204020204" pitchFamily="34" charset="-122"/>
            <a:cs typeface="Courier New" panose="02070309020205020404" pitchFamily="49" charset="0"/>
          </a:endParaRPr>
        </a:p>
      </dgm:t>
    </dgm:pt>
    <dgm:pt modelId="{A6BA6635-D7AF-4D4C-BF1D-A36B7EE198BC}">
      <dgm:prSet custT="1"/>
      <dgm:spPr/>
      <dgm:t>
        <a:bodyPr/>
        <a:lstStyle/>
        <a:p>
          <a:r>
            <a:rPr lang="zh-CN" altLang="en-US" sz="2000" b="1" dirty="0">
              <a:latin typeface="Courier New" panose="02070309020205020404" pitchFamily="49" charset="0"/>
              <a:ea typeface="微软雅黑" panose="020B0503020204020204" pitchFamily="34" charset="-122"/>
              <a:cs typeface="Courier New" panose="02070309020205020404" pitchFamily="49" charset="0"/>
            </a:rPr>
            <a:t>提取左公因子</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rPr>
            <a:t>A→ </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sym typeface="Symbol"/>
            </a:rPr>
            <a:t></a:t>
          </a:r>
          <a:r>
            <a:rPr lang="zh-CN" altLang="en-US" sz="2000" b="1"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sym typeface="Symbol"/>
            </a:rPr>
            <a:t></a:t>
          </a:r>
          <a:r>
            <a:rPr lang="en-US" altLang="zh-CN" sz="2000" b="1" baseline="-25000" dirty="0">
              <a:latin typeface="Courier New" panose="02070309020205020404" pitchFamily="49" charset="0"/>
              <a:ea typeface="微软雅黑" panose="020B0503020204020204" pitchFamily="34" charset="-122"/>
              <a:cs typeface="Courier New" panose="02070309020205020404" pitchFamily="49" charset="0"/>
            </a:rPr>
            <a:t>1</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sym typeface="Symbol"/>
            </a:rPr>
            <a:t></a:t>
          </a:r>
          <a:r>
            <a:rPr lang="en-US" altLang="zh-CN" sz="2000" b="1" baseline="-25000" dirty="0">
              <a:latin typeface="Courier New" panose="02070309020205020404" pitchFamily="49" charset="0"/>
              <a:ea typeface="微软雅黑" panose="020B0503020204020204" pitchFamily="34" charset="-122"/>
              <a:cs typeface="Courier New" panose="02070309020205020404" pitchFamily="49" charset="0"/>
            </a:rPr>
            <a:t>2</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sym typeface="Symbol"/>
            </a:rPr>
            <a:t></a:t>
          </a:r>
          <a:r>
            <a:rPr lang="en-US" altLang="zh-CN" sz="2000" b="1" baseline="-25000" dirty="0">
              <a:latin typeface="Courier New" panose="02070309020205020404" pitchFamily="49" charset="0"/>
              <a:ea typeface="微软雅黑" panose="020B0503020204020204" pitchFamily="34" charset="-122"/>
              <a:cs typeface="Courier New" panose="02070309020205020404" pitchFamily="49" charset="0"/>
            </a:rPr>
            <a:t>3</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sym typeface="Symbol"/>
            </a:rPr>
            <a:t></a:t>
          </a:r>
          <a:r>
            <a:rPr lang="en-US" altLang="zh-CN" sz="2000" b="1" baseline="-25000" dirty="0">
              <a:latin typeface="Courier New" panose="02070309020205020404" pitchFamily="49" charset="0"/>
              <a:ea typeface="微软雅黑" panose="020B0503020204020204" pitchFamily="34" charset="-122"/>
              <a:cs typeface="Courier New" panose="02070309020205020404" pitchFamily="49" charset="0"/>
            </a:rPr>
            <a:t>n</a:t>
          </a:r>
          <a:r>
            <a:rPr lang="zh-CN" altLang="en-US" sz="2000" b="1" dirty="0">
              <a:latin typeface="Courier New" panose="02070309020205020404" pitchFamily="49" charset="0"/>
              <a:ea typeface="微软雅黑" panose="020B0503020204020204" pitchFamily="34" charset="-122"/>
              <a:cs typeface="Courier New" panose="02070309020205020404" pitchFamily="49" charset="0"/>
            </a:rPr>
            <a:t>）</a:t>
          </a:r>
        </a:p>
      </dgm:t>
    </dgm:pt>
    <dgm:pt modelId="{33ADC91C-C025-4A1A-80F7-307E9B01B5C9}" type="parTrans" cxnId="{3E1186B0-A33E-4FDC-8482-250D9DDFEBBE}">
      <dgm:prSet/>
      <dgm:spPr/>
      <dgm:t>
        <a:bodyPr/>
        <a:lstStyle/>
        <a:p>
          <a:endParaRPr lang="zh-CN" altLang="en-US" sz="2000">
            <a:latin typeface="Courier New" panose="02070309020205020404" pitchFamily="49" charset="0"/>
            <a:ea typeface="微软雅黑" panose="020B0503020204020204" pitchFamily="34" charset="-122"/>
            <a:cs typeface="Courier New" panose="02070309020205020404" pitchFamily="49" charset="0"/>
          </a:endParaRPr>
        </a:p>
      </dgm:t>
    </dgm:pt>
    <dgm:pt modelId="{6ABBD9AB-6D2E-4B65-B274-C63AF2523AEA}" type="sibTrans" cxnId="{3E1186B0-A33E-4FDC-8482-250D9DDFEBBE}">
      <dgm:prSet/>
      <dgm:spPr/>
      <dgm:t>
        <a:bodyPr/>
        <a:lstStyle/>
        <a:p>
          <a:endParaRPr lang="zh-CN" altLang="en-US" sz="2000">
            <a:latin typeface="Courier New" panose="02070309020205020404" pitchFamily="49" charset="0"/>
            <a:ea typeface="微软雅黑" panose="020B0503020204020204" pitchFamily="34" charset="-122"/>
            <a:cs typeface="Courier New" panose="02070309020205020404" pitchFamily="49" charset="0"/>
          </a:endParaRPr>
        </a:p>
      </dgm:t>
    </dgm:pt>
    <dgm:pt modelId="{E1A219BA-B4CA-4D01-88C4-E208039A52A6}">
      <dgm:prSet custT="1"/>
      <dgm:spPr/>
      <dgm:t>
        <a:bodyPr/>
        <a:lstStyle/>
        <a:p>
          <a:r>
            <a:rPr lang="zh-CN" altLang="en-US" sz="2000" b="1" dirty="0">
              <a:latin typeface="Courier New" panose="02070309020205020404" pitchFamily="49" charset="0"/>
              <a:ea typeface="微软雅黑" panose="020B0503020204020204" pitchFamily="34" charset="-122"/>
              <a:cs typeface="Courier New" panose="02070309020205020404" pitchFamily="49" charset="0"/>
            </a:rPr>
            <a:t>引进新非终结符</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rPr>
            <a:t>A’</a:t>
          </a:r>
          <a:r>
            <a:rPr lang="zh-CN" altLang="en-US" sz="2000" b="1"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rPr>
            <a:t>A→</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sym typeface="Symbol"/>
            </a:rPr>
            <a:t></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rPr>
            <a:t>A’; </a:t>
          </a:r>
          <a:r>
            <a:rPr lang="zh-CN" altLang="en-US" sz="2000" b="1"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rPr>
            <a:t>A’→</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sym typeface="Symbol"/>
            </a:rPr>
            <a:t></a:t>
          </a:r>
          <a:r>
            <a:rPr lang="en-US" altLang="zh-CN" sz="2000" b="1" baseline="-25000" dirty="0">
              <a:latin typeface="Courier New" panose="02070309020205020404" pitchFamily="49" charset="0"/>
              <a:ea typeface="微软雅黑" panose="020B0503020204020204" pitchFamily="34" charset="-122"/>
              <a:cs typeface="Courier New" panose="02070309020205020404" pitchFamily="49" charset="0"/>
            </a:rPr>
            <a:t>1</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sym typeface="Symbol"/>
            </a:rPr>
            <a:t></a:t>
          </a:r>
          <a:r>
            <a:rPr lang="en-US" altLang="zh-CN" sz="2000" b="1" baseline="-25000" dirty="0">
              <a:latin typeface="Courier New" panose="02070309020205020404" pitchFamily="49" charset="0"/>
              <a:ea typeface="微软雅黑" panose="020B0503020204020204" pitchFamily="34" charset="-122"/>
              <a:cs typeface="Courier New" panose="02070309020205020404" pitchFamily="49" charset="0"/>
            </a:rPr>
            <a:t>2</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sym typeface="Symbol"/>
            </a:rPr>
            <a:t></a:t>
          </a:r>
          <a:r>
            <a:rPr lang="en-US" altLang="zh-CN" sz="2000" b="1" baseline="-25000" dirty="0">
              <a:latin typeface="Courier New" panose="02070309020205020404" pitchFamily="49" charset="0"/>
              <a:ea typeface="微软雅黑" panose="020B0503020204020204" pitchFamily="34" charset="-122"/>
              <a:cs typeface="Courier New" panose="02070309020205020404" pitchFamily="49" charset="0"/>
            </a:rPr>
            <a:t>n</a:t>
          </a:r>
        </a:p>
      </dgm:t>
    </dgm:pt>
    <dgm:pt modelId="{814A926F-7B6D-4A54-87A7-02F0BD0CA8FD}" type="parTrans" cxnId="{A0938A87-1CFF-40AA-B137-9B912C2B6F3E}">
      <dgm:prSet/>
      <dgm:spPr/>
      <dgm:t>
        <a:bodyPr/>
        <a:lstStyle/>
        <a:p>
          <a:endParaRPr lang="zh-CN" altLang="en-US" sz="2000">
            <a:latin typeface="Courier New" panose="02070309020205020404" pitchFamily="49" charset="0"/>
            <a:ea typeface="微软雅黑" panose="020B0503020204020204" pitchFamily="34" charset="-122"/>
            <a:cs typeface="Courier New" panose="02070309020205020404" pitchFamily="49" charset="0"/>
          </a:endParaRPr>
        </a:p>
      </dgm:t>
    </dgm:pt>
    <dgm:pt modelId="{B9D2C6E0-0104-4587-B09A-52E613DBEECB}" type="sibTrans" cxnId="{A0938A87-1CFF-40AA-B137-9B912C2B6F3E}">
      <dgm:prSet/>
      <dgm:spPr/>
      <dgm:t>
        <a:bodyPr/>
        <a:lstStyle/>
        <a:p>
          <a:endParaRPr lang="zh-CN" altLang="en-US" sz="2000">
            <a:latin typeface="Courier New" panose="02070309020205020404" pitchFamily="49" charset="0"/>
            <a:ea typeface="微软雅黑" panose="020B0503020204020204" pitchFamily="34" charset="-122"/>
            <a:cs typeface="Courier New" panose="02070309020205020404" pitchFamily="49" charset="0"/>
          </a:endParaRPr>
        </a:p>
      </dgm:t>
    </dgm:pt>
    <dgm:pt modelId="{2C13768A-C25A-4823-AF6F-C760DE66B998}">
      <dgm:prSet custT="1"/>
      <dgm:spPr/>
      <dgm:t>
        <a:bodyPr/>
        <a:lstStyle/>
        <a:p>
          <a:r>
            <a:rPr lang="zh-CN" altLang="en-US" sz="2000" b="1" dirty="0">
              <a:latin typeface="Courier New" panose="02070309020205020404" pitchFamily="49" charset="0"/>
              <a:ea typeface="微软雅黑" panose="020B0503020204020204" pitchFamily="34" charset="-122"/>
              <a:cs typeface="Courier New" panose="02070309020205020404" pitchFamily="49" charset="0"/>
            </a:rPr>
            <a:t>直到无左公因子：</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若</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sym typeface="Symbol"/>
            </a:rPr>
            <a:t></a:t>
          </a:r>
          <a:r>
            <a:rPr lang="en-US" altLang="zh-CN" sz="2000" b="1" baseline="-25000" dirty="0">
              <a:latin typeface="Courier New" panose="02070309020205020404" pitchFamily="49" charset="0"/>
              <a:ea typeface="微软雅黑" panose="020B0503020204020204" pitchFamily="34" charset="-122"/>
              <a:cs typeface="Courier New" panose="02070309020205020404" pitchFamily="49" charset="0"/>
            </a:rPr>
            <a:t>1</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sym typeface="Symbol"/>
            </a:rPr>
            <a:t></a:t>
          </a:r>
          <a:r>
            <a:rPr lang="en-US" altLang="zh-CN" sz="2000" b="1" baseline="-25000" dirty="0">
              <a:latin typeface="Courier New" panose="02070309020205020404" pitchFamily="49" charset="0"/>
              <a:ea typeface="微软雅黑" panose="020B0503020204020204" pitchFamily="34" charset="-122"/>
              <a:cs typeface="Courier New" panose="02070309020205020404" pitchFamily="49" charset="0"/>
            </a:rPr>
            <a:t>2</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sym typeface="Symbol"/>
            </a:rPr>
            <a:t></a:t>
          </a:r>
          <a:r>
            <a:rPr lang="en-US" altLang="zh-CN" sz="2000" b="1" baseline="-25000" dirty="0">
              <a:latin typeface="Courier New" panose="02070309020205020404" pitchFamily="49" charset="0"/>
              <a:ea typeface="微软雅黑" panose="020B0503020204020204" pitchFamily="34" charset="-122"/>
              <a:cs typeface="Courier New" panose="02070309020205020404" pitchFamily="49" charset="0"/>
            </a:rPr>
            <a:t>3</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sym typeface="Symbol"/>
            </a:rPr>
            <a:t> </a:t>
          </a:r>
          <a:r>
            <a:rPr lang="en-US" altLang="zh-CN" sz="2000" b="1" baseline="-25000" dirty="0">
              <a:latin typeface="Courier New" panose="02070309020205020404" pitchFamily="49" charset="0"/>
              <a:ea typeface="微软雅黑" panose="020B0503020204020204" pitchFamily="34" charset="-122"/>
              <a:cs typeface="Courier New" panose="02070309020205020404" pitchFamily="49" charset="0"/>
            </a:rPr>
            <a:t>n</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中仍含有左公共因子，可再次提取，这样反复提取，直到引进新非终结符的有关产生式再无左公共因子为止</a:t>
          </a:r>
        </a:p>
      </dgm:t>
    </dgm:pt>
    <dgm:pt modelId="{1A098D0B-2C0F-4FFB-B5D1-6CA975C1B1EF}" type="parTrans" cxnId="{27E1383D-6282-44C7-80FF-8BC45962C9FB}">
      <dgm:prSet/>
      <dgm:spPr/>
      <dgm:t>
        <a:bodyPr/>
        <a:lstStyle/>
        <a:p>
          <a:endParaRPr lang="zh-CN" altLang="en-US" sz="2000">
            <a:latin typeface="Courier New" panose="02070309020205020404" pitchFamily="49" charset="0"/>
            <a:ea typeface="微软雅黑" panose="020B0503020204020204" pitchFamily="34" charset="-122"/>
            <a:cs typeface="Courier New" panose="02070309020205020404" pitchFamily="49" charset="0"/>
          </a:endParaRPr>
        </a:p>
      </dgm:t>
    </dgm:pt>
    <dgm:pt modelId="{EE4439A3-CDF4-47F4-8F49-1D31B3BA150A}" type="sibTrans" cxnId="{27E1383D-6282-44C7-80FF-8BC45962C9FB}">
      <dgm:prSet/>
      <dgm:spPr/>
      <dgm:t>
        <a:bodyPr/>
        <a:lstStyle/>
        <a:p>
          <a:endParaRPr lang="zh-CN" altLang="en-US" sz="2000">
            <a:latin typeface="Courier New" panose="02070309020205020404" pitchFamily="49" charset="0"/>
            <a:ea typeface="微软雅黑" panose="020B0503020204020204" pitchFamily="34" charset="-122"/>
            <a:cs typeface="Courier New" panose="02070309020205020404" pitchFamily="49" charset="0"/>
          </a:endParaRPr>
        </a:p>
      </dgm:t>
    </dgm:pt>
    <dgm:pt modelId="{2E656569-9690-4703-BECC-396DF328DBDE}">
      <dgm:prSet phldrT="[文本]" custT="1"/>
      <dgm:spPr/>
      <dgm:t>
        <a:bodyPr/>
        <a:lstStyle/>
        <a:p>
          <a:r>
            <a:rPr lang="en-US" altLang="zh-CN" sz="2000" b="1" dirty="0">
              <a:latin typeface="Courier New" panose="02070309020205020404" pitchFamily="49" charset="0"/>
              <a:ea typeface="微软雅黑" panose="020B0503020204020204" pitchFamily="34" charset="-122"/>
              <a:cs typeface="Courier New" panose="02070309020205020404" pitchFamily="49" charset="0"/>
            </a:rPr>
            <a:t>A→ </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sym typeface="Symbol"/>
            </a:rPr>
            <a:t></a:t>
          </a:r>
          <a:r>
            <a:rPr lang="en-US" altLang="zh-CN" sz="2000" b="1" baseline="-25000" dirty="0">
              <a:latin typeface="Courier New" panose="02070309020205020404" pitchFamily="49" charset="0"/>
              <a:ea typeface="微软雅黑" panose="020B0503020204020204" pitchFamily="34" charset="-122"/>
              <a:cs typeface="Courier New" panose="02070309020205020404" pitchFamily="49" charset="0"/>
            </a:rPr>
            <a:t>1</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sym typeface="Symbol"/>
            </a:rPr>
            <a:t></a:t>
          </a:r>
          <a:r>
            <a:rPr lang="en-US" altLang="zh-CN" sz="2000" b="1" baseline="-25000" dirty="0">
              <a:latin typeface="Courier New" panose="02070309020205020404" pitchFamily="49" charset="0"/>
              <a:ea typeface="微软雅黑" panose="020B0503020204020204" pitchFamily="34" charset="-122"/>
              <a:cs typeface="Courier New" panose="02070309020205020404" pitchFamily="49" charset="0"/>
            </a:rPr>
            <a:t>2</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sym typeface="Symbol"/>
            </a:rPr>
            <a:t></a:t>
          </a:r>
          <a:r>
            <a:rPr lang="en-US" altLang="zh-CN" sz="2000" b="1" baseline="-25000" dirty="0">
              <a:latin typeface="Courier New" panose="02070309020205020404" pitchFamily="49" charset="0"/>
              <a:ea typeface="微软雅黑" panose="020B0503020204020204" pitchFamily="34" charset="-122"/>
              <a:cs typeface="Courier New" panose="02070309020205020404" pitchFamily="49" charset="0"/>
            </a:rPr>
            <a:t>3</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sym typeface="Symbol"/>
            </a:rPr>
            <a:t></a:t>
          </a:r>
          <a:r>
            <a:rPr lang="en-US" altLang="zh-CN" sz="2000" b="1" baseline="-25000" dirty="0">
              <a:latin typeface="Courier New" panose="02070309020205020404" pitchFamily="49" charset="0"/>
              <a:ea typeface="微软雅黑" panose="020B0503020204020204" pitchFamily="34" charset="-122"/>
              <a:cs typeface="Courier New" panose="02070309020205020404" pitchFamily="49" charset="0"/>
            </a:rPr>
            <a:t>n</a:t>
          </a:r>
          <a:endParaRPr lang="zh-CN" altLang="en-US" sz="2000" b="1" dirty="0">
            <a:latin typeface="Courier New" panose="02070309020205020404" pitchFamily="49" charset="0"/>
            <a:ea typeface="微软雅黑" panose="020B0503020204020204" pitchFamily="34" charset="-122"/>
            <a:cs typeface="Courier New" panose="02070309020205020404" pitchFamily="49" charset="0"/>
          </a:endParaRPr>
        </a:p>
      </dgm:t>
    </dgm:pt>
    <dgm:pt modelId="{0705F727-3139-4759-9F8F-0138A1646800}" type="parTrans" cxnId="{CE930A78-E1E7-4B42-98F6-53F4ED631CF8}">
      <dgm:prSet/>
      <dgm:spPr/>
      <dgm:t>
        <a:bodyPr/>
        <a:lstStyle/>
        <a:p>
          <a:endParaRPr lang="zh-CN" altLang="en-US" sz="2000">
            <a:latin typeface="Courier New" panose="02070309020205020404" pitchFamily="49" charset="0"/>
            <a:ea typeface="微软雅黑" panose="020B0503020204020204" pitchFamily="34" charset="-122"/>
            <a:cs typeface="Courier New" panose="02070309020205020404" pitchFamily="49" charset="0"/>
          </a:endParaRPr>
        </a:p>
      </dgm:t>
    </dgm:pt>
    <dgm:pt modelId="{BDF0BAA1-8549-425B-84AA-351BCE34A7B7}" type="sibTrans" cxnId="{CE930A78-E1E7-4B42-98F6-53F4ED631CF8}">
      <dgm:prSet/>
      <dgm:spPr/>
      <dgm:t>
        <a:bodyPr/>
        <a:lstStyle/>
        <a:p>
          <a:endParaRPr lang="zh-CN" altLang="en-US" sz="2000">
            <a:latin typeface="Courier New" panose="02070309020205020404" pitchFamily="49" charset="0"/>
            <a:ea typeface="微软雅黑" panose="020B0503020204020204" pitchFamily="34" charset="-122"/>
            <a:cs typeface="Courier New" panose="02070309020205020404" pitchFamily="49" charset="0"/>
          </a:endParaRPr>
        </a:p>
      </dgm:t>
    </dgm:pt>
    <dgm:pt modelId="{B503FB73-9E5D-4633-98C2-5F58C562BAC6}">
      <dgm:prSet custT="1"/>
      <dgm:spPr/>
      <dgm:t>
        <a:bodyPr/>
        <a:lstStyle/>
        <a:p>
          <a:r>
            <a:rPr lang="zh-CN" altLang="en-US" sz="2000" b="1" dirty="0">
              <a:effectLst>
                <a:outerShdw blurRad="38100" dist="38100" dir="2700000" algn="tl">
                  <a:srgbClr val="000000">
                    <a:alpha val="43137"/>
                  </a:srgbClr>
                </a:outerShdw>
              </a:effectLst>
              <a:latin typeface="Courier New" panose="02070309020205020404" pitchFamily="49" charset="0"/>
              <a:ea typeface="微软雅黑" panose="020B0503020204020204" pitchFamily="34" charset="-122"/>
              <a:cs typeface="Courier New" panose="02070309020205020404" pitchFamily="49" charset="0"/>
            </a:rPr>
            <a:t>操作步骤</a:t>
          </a:r>
        </a:p>
      </dgm:t>
    </dgm:pt>
    <dgm:pt modelId="{308F0B3F-09F8-4E21-A510-1DD7088CFF98}" type="parTrans" cxnId="{77AAC5D9-ADE9-43BD-9EB3-0AE2E8DAE01F}">
      <dgm:prSet/>
      <dgm:spPr/>
      <dgm:t>
        <a:bodyPr/>
        <a:lstStyle/>
        <a:p>
          <a:endParaRPr lang="zh-CN" altLang="en-US" sz="2000">
            <a:latin typeface="Courier New" panose="02070309020205020404" pitchFamily="49" charset="0"/>
            <a:ea typeface="微软雅黑" panose="020B0503020204020204" pitchFamily="34" charset="-122"/>
            <a:cs typeface="Courier New" panose="02070309020205020404" pitchFamily="49" charset="0"/>
          </a:endParaRPr>
        </a:p>
      </dgm:t>
    </dgm:pt>
    <dgm:pt modelId="{8E6BE1FB-0A36-44EF-BDE4-3888DD3AAA69}" type="sibTrans" cxnId="{77AAC5D9-ADE9-43BD-9EB3-0AE2E8DAE01F}">
      <dgm:prSet/>
      <dgm:spPr/>
      <dgm:t>
        <a:bodyPr/>
        <a:lstStyle/>
        <a:p>
          <a:endParaRPr lang="zh-CN" altLang="en-US" sz="2000">
            <a:latin typeface="Courier New" panose="02070309020205020404" pitchFamily="49" charset="0"/>
            <a:ea typeface="微软雅黑" panose="020B0503020204020204" pitchFamily="34" charset="-122"/>
            <a:cs typeface="Courier New" panose="02070309020205020404" pitchFamily="49" charset="0"/>
          </a:endParaRPr>
        </a:p>
      </dgm:t>
    </dgm:pt>
    <dgm:pt modelId="{566333EE-3A39-409B-BFE1-1D49C6F74285}" type="pres">
      <dgm:prSet presAssocID="{1453A963-AE91-47A0-A4BD-F9D20FDA7D0A}" presName="linear" presStyleCnt="0">
        <dgm:presLayoutVars>
          <dgm:animLvl val="lvl"/>
          <dgm:resizeHandles val="exact"/>
        </dgm:presLayoutVars>
      </dgm:prSet>
      <dgm:spPr/>
    </dgm:pt>
    <dgm:pt modelId="{D8850AEB-A01D-478C-875D-9F2A0BC4E948}" type="pres">
      <dgm:prSet presAssocID="{D3A39905-9919-4AE2-B000-B25C1637B0B4}" presName="parentText" presStyleLbl="node1" presStyleIdx="0" presStyleCnt="2" custScaleY="71225">
        <dgm:presLayoutVars>
          <dgm:chMax val="0"/>
          <dgm:bulletEnabled val="1"/>
        </dgm:presLayoutVars>
      </dgm:prSet>
      <dgm:spPr/>
    </dgm:pt>
    <dgm:pt modelId="{7FCD0F59-62F3-49A2-BCC2-E47AD540A6DC}" type="pres">
      <dgm:prSet presAssocID="{D3A39905-9919-4AE2-B000-B25C1637B0B4}" presName="childText" presStyleLbl="revTx" presStyleIdx="0" presStyleCnt="2">
        <dgm:presLayoutVars>
          <dgm:bulletEnabled val="1"/>
        </dgm:presLayoutVars>
      </dgm:prSet>
      <dgm:spPr/>
    </dgm:pt>
    <dgm:pt modelId="{9A6059B5-7D59-472E-9339-94C262B5F983}" type="pres">
      <dgm:prSet presAssocID="{B503FB73-9E5D-4633-98C2-5F58C562BAC6}" presName="parentText" presStyleLbl="node1" presStyleIdx="1" presStyleCnt="2" custScaleY="71225">
        <dgm:presLayoutVars>
          <dgm:chMax val="0"/>
          <dgm:bulletEnabled val="1"/>
        </dgm:presLayoutVars>
      </dgm:prSet>
      <dgm:spPr/>
    </dgm:pt>
    <dgm:pt modelId="{CCAF828D-851F-440C-8053-7D5E390ACF52}" type="pres">
      <dgm:prSet presAssocID="{B503FB73-9E5D-4633-98C2-5F58C562BAC6}" presName="childText" presStyleLbl="revTx" presStyleIdx="1" presStyleCnt="2">
        <dgm:presLayoutVars>
          <dgm:bulletEnabled val="1"/>
        </dgm:presLayoutVars>
      </dgm:prSet>
      <dgm:spPr/>
    </dgm:pt>
  </dgm:ptLst>
  <dgm:cxnLst>
    <dgm:cxn modelId="{835A7500-2BAC-4B5B-8427-D650DC7FB852}" type="presOf" srcId="{A6BA6635-D7AF-4D4C-BF1D-A36B7EE198BC}" destId="{CCAF828D-851F-440C-8053-7D5E390ACF52}" srcOrd="0" destOrd="0" presId="urn:microsoft.com/office/officeart/2005/8/layout/vList2"/>
    <dgm:cxn modelId="{ECC3AE16-14FF-4054-8387-6594D88BF799}" type="presOf" srcId="{D3A39905-9919-4AE2-B000-B25C1637B0B4}" destId="{D8850AEB-A01D-478C-875D-9F2A0BC4E948}" srcOrd="0" destOrd="0" presId="urn:microsoft.com/office/officeart/2005/8/layout/vList2"/>
    <dgm:cxn modelId="{FAD59318-5606-43E9-B089-0BD650083412}" type="presOf" srcId="{2C13768A-C25A-4823-AF6F-C760DE66B998}" destId="{CCAF828D-851F-440C-8053-7D5E390ACF52}" srcOrd="0" destOrd="2" presId="urn:microsoft.com/office/officeart/2005/8/layout/vList2"/>
    <dgm:cxn modelId="{27E1383D-6282-44C7-80FF-8BC45962C9FB}" srcId="{B503FB73-9E5D-4633-98C2-5F58C562BAC6}" destId="{2C13768A-C25A-4823-AF6F-C760DE66B998}" srcOrd="2" destOrd="0" parTransId="{1A098D0B-2C0F-4FFB-B5D1-6CA975C1B1EF}" sibTransId="{EE4439A3-CDF4-47F4-8F49-1D31B3BA150A}"/>
    <dgm:cxn modelId="{F096565E-C13C-4B85-ADB9-87882DF623F0}" type="presOf" srcId="{2E656569-9690-4703-BECC-396DF328DBDE}" destId="{7FCD0F59-62F3-49A2-BCC2-E47AD540A6DC}" srcOrd="0" destOrd="0" presId="urn:microsoft.com/office/officeart/2005/8/layout/vList2"/>
    <dgm:cxn modelId="{767E1141-2231-4210-A9AC-7753EBB67E03}" srcId="{1453A963-AE91-47A0-A4BD-F9D20FDA7D0A}" destId="{D3A39905-9919-4AE2-B000-B25C1637B0B4}" srcOrd="0" destOrd="0" parTransId="{585C0981-BE1A-4AEC-A7D6-236BB02EE0CA}" sibTransId="{E0E0576B-5ED7-4024-8ED8-435C5A441E19}"/>
    <dgm:cxn modelId="{CE930A78-E1E7-4B42-98F6-53F4ED631CF8}" srcId="{D3A39905-9919-4AE2-B000-B25C1637B0B4}" destId="{2E656569-9690-4703-BECC-396DF328DBDE}" srcOrd="0" destOrd="0" parTransId="{0705F727-3139-4759-9F8F-0138A1646800}" sibTransId="{BDF0BAA1-8549-425B-84AA-351BCE34A7B7}"/>
    <dgm:cxn modelId="{A0938A87-1CFF-40AA-B137-9B912C2B6F3E}" srcId="{B503FB73-9E5D-4633-98C2-5F58C562BAC6}" destId="{E1A219BA-B4CA-4D01-88C4-E208039A52A6}" srcOrd="1" destOrd="0" parTransId="{814A926F-7B6D-4A54-87A7-02F0BD0CA8FD}" sibTransId="{B9D2C6E0-0104-4587-B09A-52E613DBEECB}"/>
    <dgm:cxn modelId="{DBE1ACAB-5E1A-46C0-863C-04F11FF6698F}" type="presOf" srcId="{E1A219BA-B4CA-4D01-88C4-E208039A52A6}" destId="{CCAF828D-851F-440C-8053-7D5E390ACF52}" srcOrd="0" destOrd="1" presId="urn:microsoft.com/office/officeart/2005/8/layout/vList2"/>
    <dgm:cxn modelId="{3E1186B0-A33E-4FDC-8482-250D9DDFEBBE}" srcId="{B503FB73-9E5D-4633-98C2-5F58C562BAC6}" destId="{A6BA6635-D7AF-4D4C-BF1D-A36B7EE198BC}" srcOrd="0" destOrd="0" parTransId="{33ADC91C-C025-4A1A-80F7-307E9B01B5C9}" sibTransId="{6ABBD9AB-6D2E-4B65-B274-C63AF2523AEA}"/>
    <dgm:cxn modelId="{77AAC5D9-ADE9-43BD-9EB3-0AE2E8DAE01F}" srcId="{1453A963-AE91-47A0-A4BD-F9D20FDA7D0A}" destId="{B503FB73-9E5D-4633-98C2-5F58C562BAC6}" srcOrd="1" destOrd="0" parTransId="{308F0B3F-09F8-4E21-A510-1DD7088CFF98}" sibTransId="{8E6BE1FB-0A36-44EF-BDE4-3888DD3AAA69}"/>
    <dgm:cxn modelId="{C7F877DF-8014-4E58-836D-22F44C243491}" type="presOf" srcId="{B503FB73-9E5D-4633-98C2-5F58C562BAC6}" destId="{9A6059B5-7D59-472E-9339-94C262B5F983}" srcOrd="0" destOrd="0" presId="urn:microsoft.com/office/officeart/2005/8/layout/vList2"/>
    <dgm:cxn modelId="{DD661EE3-C03E-4FD1-BC9A-B35869B5A440}" type="presOf" srcId="{1453A963-AE91-47A0-A4BD-F9D20FDA7D0A}" destId="{566333EE-3A39-409B-BFE1-1D49C6F74285}" srcOrd="0" destOrd="0" presId="urn:microsoft.com/office/officeart/2005/8/layout/vList2"/>
    <dgm:cxn modelId="{D7F75FA5-D59A-4D73-AC37-7DF0DE9A0AF5}" type="presParOf" srcId="{566333EE-3A39-409B-BFE1-1D49C6F74285}" destId="{D8850AEB-A01D-478C-875D-9F2A0BC4E948}" srcOrd="0" destOrd="0" presId="urn:microsoft.com/office/officeart/2005/8/layout/vList2"/>
    <dgm:cxn modelId="{9DBA3624-43AF-49FD-A9D3-BFE7A241E75B}" type="presParOf" srcId="{566333EE-3A39-409B-BFE1-1D49C6F74285}" destId="{7FCD0F59-62F3-49A2-BCC2-E47AD540A6DC}" srcOrd="1" destOrd="0" presId="urn:microsoft.com/office/officeart/2005/8/layout/vList2"/>
    <dgm:cxn modelId="{FE28CDB1-E5CE-487C-B889-4E04CF216516}" type="presParOf" srcId="{566333EE-3A39-409B-BFE1-1D49C6F74285}" destId="{9A6059B5-7D59-472E-9339-94C262B5F983}" srcOrd="2" destOrd="0" presId="urn:microsoft.com/office/officeart/2005/8/layout/vList2"/>
    <dgm:cxn modelId="{AC715721-44EC-4939-B671-0523A61BD837}" type="presParOf" srcId="{566333EE-3A39-409B-BFE1-1D49C6F74285}" destId="{CCAF828D-851F-440C-8053-7D5E390ACF5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0FC46E1-1E68-4DCD-8453-D1B2B48658B3}" type="doc">
      <dgm:prSet loTypeId="urn:microsoft.com/office/officeart/2005/8/layout/chevron1" loCatId="process" qsTypeId="urn:microsoft.com/office/officeart/2005/8/quickstyle/simple1" qsCatId="simple" csTypeId="urn:microsoft.com/office/officeart/2005/8/colors/colorful1" csCatId="colorful" phldr="1"/>
      <dgm:spPr/>
      <dgm:t>
        <a:bodyPr/>
        <a:lstStyle/>
        <a:p>
          <a:endParaRPr lang="zh-CN" altLang="en-US"/>
        </a:p>
      </dgm:t>
    </dgm:pt>
    <dgm:pt modelId="{B939B5E5-9A4B-4FA0-A945-A307290B5127}">
      <dgm:prSet custT="1"/>
      <dgm:spPr/>
      <dgm:t>
        <a:bodyP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消除</a:t>
          </a:r>
          <a:r>
            <a:rPr lang="zh-CN" altLang="en-US" sz="18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直接</a:t>
          </a:r>
          <a:br>
            <a:rPr lang="en-US" altLang="zh-CN" sz="18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左递归</a:t>
          </a:r>
        </a:p>
      </dgm:t>
    </dgm:pt>
    <dgm:pt modelId="{76D2A363-ED8E-4E1A-9759-79B9C7EA6221}" type="parTrans" cxnId="{77455B7C-E658-4994-B267-111B9E213280}">
      <dgm:prSet/>
      <dgm:spPr/>
      <dgm:t>
        <a:bodyPr/>
        <a:lstStyle/>
        <a:p>
          <a:endParaRPr lang="zh-CN" altLang="en-US" sz="18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1FD30EE7-4716-4A93-839D-9664E98E5D23}" type="sibTrans" cxnId="{77455B7C-E658-4994-B267-111B9E213280}">
      <dgm:prSet/>
      <dgm:spPr/>
      <dgm:t>
        <a:bodyPr/>
        <a:lstStyle/>
        <a:p>
          <a:endParaRPr lang="zh-CN" altLang="en-US" sz="18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CC8FA8B8-8561-4611-8C1C-3B794F28CC9C}">
      <dgm:prSet custT="1"/>
      <dgm:spPr/>
      <dgm:t>
        <a:bodyP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消除</a:t>
          </a:r>
          <a:r>
            <a:rPr lang="zh-CN" altLang="en-US" sz="1800"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间接</a:t>
          </a:r>
          <a:br>
            <a:rPr lang="en-US" altLang="zh-CN" sz="1800"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左递归</a:t>
          </a:r>
        </a:p>
      </dgm:t>
    </dgm:pt>
    <dgm:pt modelId="{53B9A98D-D7BF-4D73-AA05-5FA372EDCF66}" type="parTrans" cxnId="{5D726959-6173-4AD6-94C3-294B8B739B4F}">
      <dgm:prSet/>
      <dgm:spPr/>
      <dgm:t>
        <a:bodyPr/>
        <a:lstStyle/>
        <a:p>
          <a:endParaRPr lang="zh-CN" altLang="en-US" sz="18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7090EB31-CDA8-4498-A20F-06314FD79CFB}" type="sibTrans" cxnId="{5D726959-6173-4AD6-94C3-294B8B739B4F}">
      <dgm:prSet/>
      <dgm:spPr/>
      <dgm:t>
        <a:bodyPr/>
        <a:lstStyle/>
        <a:p>
          <a:endParaRPr lang="zh-CN" altLang="en-US" sz="18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A1C18715-C336-408C-89E0-7A5DE81C74C9}">
      <dgm:prSet custT="1"/>
      <dgm:spPr/>
      <dgm:t>
        <a:bodyP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消除文法中</a:t>
          </a:r>
          <a:r>
            <a:rPr lang="zh-CN" altLang="en-US" sz="1800" b="1" dirty="0">
              <a:solidFill>
                <a:srgbClr val="92D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一切</a:t>
          </a:r>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左递归</a:t>
          </a:r>
        </a:p>
      </dgm:t>
    </dgm:pt>
    <dgm:pt modelId="{C0D7A108-AD66-419B-978C-EF41C38428E4}" type="parTrans" cxnId="{A1897B60-E7DE-4A5A-AE0B-371BB06A60F4}">
      <dgm:prSet/>
      <dgm:spPr/>
      <dgm:t>
        <a:bodyPr/>
        <a:lstStyle/>
        <a:p>
          <a:endParaRPr lang="zh-CN" altLang="en-US" sz="18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89FF9A7A-7117-4634-B385-A1DD22FE897E}" type="sibTrans" cxnId="{A1897B60-E7DE-4A5A-AE0B-371BB06A60F4}">
      <dgm:prSet/>
      <dgm:spPr/>
      <dgm:t>
        <a:bodyPr/>
        <a:lstStyle/>
        <a:p>
          <a:endParaRPr lang="zh-CN" altLang="en-US" sz="18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00BCF057-980E-4AB7-B653-186B25975C16}" type="pres">
      <dgm:prSet presAssocID="{30FC46E1-1E68-4DCD-8453-D1B2B48658B3}" presName="Name0" presStyleCnt="0">
        <dgm:presLayoutVars>
          <dgm:dir/>
          <dgm:animLvl val="lvl"/>
          <dgm:resizeHandles val="exact"/>
        </dgm:presLayoutVars>
      </dgm:prSet>
      <dgm:spPr/>
    </dgm:pt>
    <dgm:pt modelId="{F2BDBB49-9E64-4EDB-BA70-5C1003E82D03}" type="pres">
      <dgm:prSet presAssocID="{B939B5E5-9A4B-4FA0-A945-A307290B5127}" presName="parTxOnly" presStyleLbl="node1" presStyleIdx="0" presStyleCnt="3">
        <dgm:presLayoutVars>
          <dgm:chMax val="0"/>
          <dgm:chPref val="0"/>
          <dgm:bulletEnabled val="1"/>
        </dgm:presLayoutVars>
      </dgm:prSet>
      <dgm:spPr/>
    </dgm:pt>
    <dgm:pt modelId="{6A142315-1D8D-44B9-97E9-7F68AFE1B0A0}" type="pres">
      <dgm:prSet presAssocID="{1FD30EE7-4716-4A93-839D-9664E98E5D23}" presName="parTxOnlySpace" presStyleCnt="0"/>
      <dgm:spPr/>
    </dgm:pt>
    <dgm:pt modelId="{F5C41AA5-EB30-4CFD-8D51-123557D8E0B7}" type="pres">
      <dgm:prSet presAssocID="{CC8FA8B8-8561-4611-8C1C-3B794F28CC9C}" presName="parTxOnly" presStyleLbl="node1" presStyleIdx="1" presStyleCnt="3">
        <dgm:presLayoutVars>
          <dgm:chMax val="0"/>
          <dgm:chPref val="0"/>
          <dgm:bulletEnabled val="1"/>
        </dgm:presLayoutVars>
      </dgm:prSet>
      <dgm:spPr/>
    </dgm:pt>
    <dgm:pt modelId="{FA128021-5F22-4DC1-880D-46907447790F}" type="pres">
      <dgm:prSet presAssocID="{7090EB31-CDA8-4498-A20F-06314FD79CFB}" presName="parTxOnlySpace" presStyleCnt="0"/>
      <dgm:spPr/>
    </dgm:pt>
    <dgm:pt modelId="{D35BA517-CEE4-4F68-A69F-41934C770EC8}" type="pres">
      <dgm:prSet presAssocID="{A1C18715-C336-408C-89E0-7A5DE81C74C9}" presName="parTxOnly" presStyleLbl="node1" presStyleIdx="2" presStyleCnt="3">
        <dgm:presLayoutVars>
          <dgm:chMax val="0"/>
          <dgm:chPref val="0"/>
          <dgm:bulletEnabled val="1"/>
        </dgm:presLayoutVars>
      </dgm:prSet>
      <dgm:spPr/>
    </dgm:pt>
  </dgm:ptLst>
  <dgm:cxnLst>
    <dgm:cxn modelId="{D3D2B611-DB0F-41CF-B127-B3A32EA209BB}" type="presOf" srcId="{A1C18715-C336-408C-89E0-7A5DE81C74C9}" destId="{D35BA517-CEE4-4F68-A69F-41934C770EC8}" srcOrd="0" destOrd="0" presId="urn:microsoft.com/office/officeart/2005/8/layout/chevron1"/>
    <dgm:cxn modelId="{A1897B60-E7DE-4A5A-AE0B-371BB06A60F4}" srcId="{30FC46E1-1E68-4DCD-8453-D1B2B48658B3}" destId="{A1C18715-C336-408C-89E0-7A5DE81C74C9}" srcOrd="2" destOrd="0" parTransId="{C0D7A108-AD66-419B-978C-EF41C38428E4}" sibTransId="{89FF9A7A-7117-4634-B385-A1DD22FE897E}"/>
    <dgm:cxn modelId="{5D726959-6173-4AD6-94C3-294B8B739B4F}" srcId="{30FC46E1-1E68-4DCD-8453-D1B2B48658B3}" destId="{CC8FA8B8-8561-4611-8C1C-3B794F28CC9C}" srcOrd="1" destOrd="0" parTransId="{53B9A98D-D7BF-4D73-AA05-5FA372EDCF66}" sibTransId="{7090EB31-CDA8-4498-A20F-06314FD79CFB}"/>
    <dgm:cxn modelId="{77455B7C-E658-4994-B267-111B9E213280}" srcId="{30FC46E1-1E68-4DCD-8453-D1B2B48658B3}" destId="{B939B5E5-9A4B-4FA0-A945-A307290B5127}" srcOrd="0" destOrd="0" parTransId="{76D2A363-ED8E-4E1A-9759-79B9C7EA6221}" sibTransId="{1FD30EE7-4716-4A93-839D-9664E98E5D23}"/>
    <dgm:cxn modelId="{BC7E6EF3-99B3-4B9F-9B43-428265126AD5}" type="presOf" srcId="{30FC46E1-1E68-4DCD-8453-D1B2B48658B3}" destId="{00BCF057-980E-4AB7-B653-186B25975C16}" srcOrd="0" destOrd="0" presId="urn:microsoft.com/office/officeart/2005/8/layout/chevron1"/>
    <dgm:cxn modelId="{03A663F6-C579-43CC-AEC9-1160DDF6D2F4}" type="presOf" srcId="{B939B5E5-9A4B-4FA0-A945-A307290B5127}" destId="{F2BDBB49-9E64-4EDB-BA70-5C1003E82D03}" srcOrd="0" destOrd="0" presId="urn:microsoft.com/office/officeart/2005/8/layout/chevron1"/>
    <dgm:cxn modelId="{8EA0E5F6-F601-4C7F-B9E6-37E6B7B49A1D}" type="presOf" srcId="{CC8FA8B8-8561-4611-8C1C-3B794F28CC9C}" destId="{F5C41AA5-EB30-4CFD-8D51-123557D8E0B7}" srcOrd="0" destOrd="0" presId="urn:microsoft.com/office/officeart/2005/8/layout/chevron1"/>
    <dgm:cxn modelId="{A70BBB3C-0170-49B4-A364-7D9E9C363397}" type="presParOf" srcId="{00BCF057-980E-4AB7-B653-186B25975C16}" destId="{F2BDBB49-9E64-4EDB-BA70-5C1003E82D03}" srcOrd="0" destOrd="0" presId="urn:microsoft.com/office/officeart/2005/8/layout/chevron1"/>
    <dgm:cxn modelId="{D3146AC9-039E-4F84-9426-6A70B561B749}" type="presParOf" srcId="{00BCF057-980E-4AB7-B653-186B25975C16}" destId="{6A142315-1D8D-44B9-97E9-7F68AFE1B0A0}" srcOrd="1" destOrd="0" presId="urn:microsoft.com/office/officeart/2005/8/layout/chevron1"/>
    <dgm:cxn modelId="{1A1859A3-CA2E-417A-B6E6-E3157B4D698D}" type="presParOf" srcId="{00BCF057-980E-4AB7-B653-186B25975C16}" destId="{F5C41AA5-EB30-4CFD-8D51-123557D8E0B7}" srcOrd="2" destOrd="0" presId="urn:microsoft.com/office/officeart/2005/8/layout/chevron1"/>
    <dgm:cxn modelId="{011FE0C7-FC4A-4845-83C1-5FD7473D3063}" type="presParOf" srcId="{00BCF057-980E-4AB7-B653-186B25975C16}" destId="{FA128021-5F22-4DC1-880D-46907447790F}" srcOrd="3" destOrd="0" presId="urn:microsoft.com/office/officeart/2005/8/layout/chevron1"/>
    <dgm:cxn modelId="{621773DA-0D8D-4FB5-BC3C-F2D77A76264D}" type="presParOf" srcId="{00BCF057-980E-4AB7-B653-186B25975C16}" destId="{D35BA517-CEE4-4F68-A69F-41934C770EC8}"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19A1465-283F-4BC0-879B-AD601BE559F8}"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zh-CN" altLang="en-US"/>
        </a:p>
      </dgm:t>
    </dgm:pt>
    <dgm:pt modelId="{50DC4C46-3791-46C1-835B-27E081BEB506}">
      <dgm:prSet custT="1"/>
      <dgm:spPr/>
      <dgm:t>
        <a:bodyPr/>
        <a:lstStyle/>
        <a:p>
          <a:r>
            <a:rPr lang="zh-CN" altLang="en-US" sz="1400" dirty="0">
              <a:latin typeface="微软雅黑" panose="020B0503020204020204" pitchFamily="34" charset="-122"/>
              <a:ea typeface="微软雅黑" panose="020B0503020204020204" pitchFamily="34" charset="-122"/>
            </a:rPr>
            <a:t>文法中关于某个非终结符的产生式有多个候选，而当前的输入符无法确定选用哪一的产生式，从而引起回溯</a:t>
          </a:r>
          <a:endParaRPr lang="en-US" altLang="zh-CN" sz="1400" dirty="0">
            <a:latin typeface="微软雅黑" panose="020B0503020204020204" pitchFamily="34" charset="-122"/>
            <a:ea typeface="微软雅黑" panose="020B0503020204020204" pitchFamily="34" charset="-122"/>
          </a:endParaRPr>
        </a:p>
      </dgm:t>
    </dgm:pt>
    <dgm:pt modelId="{19255AAB-79B6-4CBE-A50B-9ABBF5F8F6DB}" type="parTrans" cxnId="{748D6A20-E6CF-40A3-9268-8710547C2A83}">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51C00BE5-3F92-4563-95C6-911AE428F636}" type="sibTrans" cxnId="{748D6A20-E6CF-40A3-9268-8710547C2A83}">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0E4BB148-A125-4C28-8064-EA7374384304}">
      <dgm:prSet custT="1"/>
      <dgm:spPr/>
      <dgm:t>
        <a:bodyPr/>
        <a:lstStyle/>
        <a:p>
          <a:r>
            <a:rPr lang="zh-CN" altLang="en-US" sz="1400" dirty="0">
              <a:latin typeface="微软雅黑" panose="020B0503020204020204" pitchFamily="34" charset="-122"/>
              <a:ea typeface="微软雅黑" panose="020B0503020204020204" pitchFamily="34" charset="-122"/>
            </a:rPr>
            <a:t>由于相同左部的产生式的右部</a:t>
          </a:r>
          <a:r>
            <a:rPr lang="en-US" altLang="zh-CN" sz="1400" dirty="0">
              <a:latin typeface="微软雅黑" panose="020B0503020204020204" pitchFamily="34" charset="-122"/>
              <a:ea typeface="微软雅黑" panose="020B0503020204020204" pitchFamily="34" charset="-122"/>
            </a:rPr>
            <a:t>FIRST</a:t>
          </a:r>
          <a:r>
            <a:rPr lang="zh-CN" altLang="en-US" sz="1400" dirty="0">
              <a:latin typeface="微软雅黑" panose="020B0503020204020204" pitchFamily="34" charset="-122"/>
              <a:ea typeface="微软雅黑" panose="020B0503020204020204" pitchFamily="34" charset="-122"/>
            </a:rPr>
            <a:t>集交集不为空而引起回溯</a:t>
          </a:r>
        </a:p>
      </dgm:t>
    </dgm:pt>
    <dgm:pt modelId="{D6228F3D-2D75-47AE-8486-9F78BCEF9D0F}" type="parTrans" cxnId="{90B8B0EE-26EE-49AD-B250-8F51A3210721}">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E73DCBD9-86DB-43D9-9FCA-10D426241B18}" type="sibTrans" cxnId="{90B8B0EE-26EE-49AD-B250-8F51A3210721}">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C37907D2-9656-45A8-9DDD-6DD66575DE41}">
      <dgm:prSet custT="1"/>
      <dgm:spPr/>
      <dgm:t>
        <a:bodyPr/>
        <a:lstStyle/>
        <a:p>
          <a:r>
            <a:rPr lang="zh-CN" altLang="en-US" sz="1400" dirty="0">
              <a:latin typeface="微软雅黑" panose="020B0503020204020204" pitchFamily="34" charset="-122"/>
              <a:ea typeface="微软雅黑" panose="020B0503020204020204" pitchFamily="34" charset="-122"/>
            </a:rPr>
            <a:t>由于相同左部非终结符的右部存在能推导出空产生式，且该非终结符</a:t>
          </a:r>
          <a:r>
            <a:rPr lang="en-US" altLang="zh-CN" sz="1400" dirty="0">
              <a:latin typeface="微软雅黑" panose="020B0503020204020204" pitchFamily="34" charset="-122"/>
              <a:ea typeface="微软雅黑" panose="020B0503020204020204" pitchFamily="34" charset="-122"/>
            </a:rPr>
            <a:t>FOLLOW</a:t>
          </a:r>
          <a:r>
            <a:rPr lang="zh-CN" altLang="en-US" sz="1400" dirty="0">
              <a:latin typeface="微软雅黑" panose="020B0503020204020204" pitchFamily="34" charset="-122"/>
              <a:ea typeface="微软雅黑" panose="020B0503020204020204" pitchFamily="34" charset="-122"/>
            </a:rPr>
            <a:t>集中含有其他右部</a:t>
          </a:r>
          <a:r>
            <a:rPr lang="en-US" altLang="zh-CN" sz="1400" dirty="0">
              <a:latin typeface="微软雅黑" panose="020B0503020204020204" pitchFamily="34" charset="-122"/>
              <a:ea typeface="微软雅黑" panose="020B0503020204020204" pitchFamily="34" charset="-122"/>
            </a:rPr>
            <a:t>FIRST</a:t>
          </a:r>
          <a:r>
            <a:rPr lang="zh-CN" altLang="en-US" sz="1400" dirty="0">
              <a:latin typeface="微软雅黑" panose="020B0503020204020204" pitchFamily="34" charset="-122"/>
              <a:ea typeface="微软雅黑" panose="020B0503020204020204" pitchFamily="34" charset="-122"/>
            </a:rPr>
            <a:t>集的元素</a:t>
          </a:r>
        </a:p>
      </dgm:t>
    </dgm:pt>
    <dgm:pt modelId="{E21A20FA-A822-41E8-A4AE-8FE38582F51B}" type="parTrans" cxnId="{4FAFCB48-7A2E-4EC9-A952-BD59BBB4944D}">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4D6564F0-2DF9-4B82-914B-45750506C82D}" type="sibTrans" cxnId="{4FAFCB48-7A2E-4EC9-A952-BD59BBB4944D}">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049E8293-98CC-4122-BDA2-234BBD8F6FE6}">
      <dgm:prSet custT="1"/>
      <dgm:spPr/>
      <dgm:t>
        <a:bodyPr/>
        <a:lstStyle/>
        <a:p>
          <a:r>
            <a:rPr lang="zh-CN" altLang="en-US" sz="1400" dirty="0">
              <a:latin typeface="微软雅黑" panose="020B0503020204020204" pitchFamily="34" charset="-122"/>
              <a:ea typeface="微软雅黑" panose="020B0503020204020204" pitchFamily="34" charset="-122"/>
            </a:rPr>
            <a:t>由于文法含有左递归而引起回溯</a:t>
          </a:r>
        </a:p>
      </dgm:t>
    </dgm:pt>
    <dgm:pt modelId="{FC59B7F1-F987-4E44-8546-3BE4E357AAC1}" type="parTrans" cxnId="{AAF5FF7A-AE89-4FFA-8668-51BE43EF1066}">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AFC4AFC3-E3BB-4129-AEBB-75921B1E9FDD}" type="sibTrans" cxnId="{AAF5FF7A-AE89-4FFA-8668-51BE43EF1066}">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14AA0F04-2069-43DA-8504-ED5FDF58D8F5}" type="pres">
      <dgm:prSet presAssocID="{F19A1465-283F-4BC0-879B-AD601BE559F8}" presName="Name0" presStyleCnt="0">
        <dgm:presLayoutVars>
          <dgm:chMax val="7"/>
          <dgm:chPref val="7"/>
          <dgm:dir/>
        </dgm:presLayoutVars>
      </dgm:prSet>
      <dgm:spPr/>
    </dgm:pt>
    <dgm:pt modelId="{288794F5-83E3-4FB5-82BC-39D6042C7F9D}" type="pres">
      <dgm:prSet presAssocID="{F19A1465-283F-4BC0-879B-AD601BE559F8}" presName="Name1" presStyleCnt="0"/>
      <dgm:spPr/>
    </dgm:pt>
    <dgm:pt modelId="{ADACAFF1-9FC5-485C-B566-189AE08DCF72}" type="pres">
      <dgm:prSet presAssocID="{F19A1465-283F-4BC0-879B-AD601BE559F8}" presName="cycle" presStyleCnt="0"/>
      <dgm:spPr/>
    </dgm:pt>
    <dgm:pt modelId="{DC16684D-3166-40E5-84F6-802D46B5AB98}" type="pres">
      <dgm:prSet presAssocID="{F19A1465-283F-4BC0-879B-AD601BE559F8}" presName="srcNode" presStyleLbl="node1" presStyleIdx="0" presStyleCnt="4"/>
      <dgm:spPr/>
    </dgm:pt>
    <dgm:pt modelId="{595C57E2-898D-44BF-B32F-1B13D719C358}" type="pres">
      <dgm:prSet presAssocID="{F19A1465-283F-4BC0-879B-AD601BE559F8}" presName="conn" presStyleLbl="parChTrans1D2" presStyleIdx="0" presStyleCnt="1"/>
      <dgm:spPr/>
    </dgm:pt>
    <dgm:pt modelId="{8DAEAF53-47A0-49D6-B0BB-2474E3C58836}" type="pres">
      <dgm:prSet presAssocID="{F19A1465-283F-4BC0-879B-AD601BE559F8}" presName="extraNode" presStyleLbl="node1" presStyleIdx="0" presStyleCnt="4"/>
      <dgm:spPr/>
    </dgm:pt>
    <dgm:pt modelId="{3FC0780D-BF55-4167-A5F1-892261FAB9F7}" type="pres">
      <dgm:prSet presAssocID="{F19A1465-283F-4BC0-879B-AD601BE559F8}" presName="dstNode" presStyleLbl="node1" presStyleIdx="0" presStyleCnt="4"/>
      <dgm:spPr/>
    </dgm:pt>
    <dgm:pt modelId="{75903823-B493-45FC-8535-8D25CB996A22}" type="pres">
      <dgm:prSet presAssocID="{50DC4C46-3791-46C1-835B-27E081BEB506}" presName="text_1" presStyleLbl="node1" presStyleIdx="0" presStyleCnt="4">
        <dgm:presLayoutVars>
          <dgm:bulletEnabled val="1"/>
        </dgm:presLayoutVars>
      </dgm:prSet>
      <dgm:spPr/>
    </dgm:pt>
    <dgm:pt modelId="{CBEC0A83-5A16-4291-A117-AF39477038AB}" type="pres">
      <dgm:prSet presAssocID="{50DC4C46-3791-46C1-835B-27E081BEB506}" presName="accent_1" presStyleCnt="0"/>
      <dgm:spPr/>
    </dgm:pt>
    <dgm:pt modelId="{E1C9ACEA-2BD7-4355-903E-136A40AB23A7}" type="pres">
      <dgm:prSet presAssocID="{50DC4C46-3791-46C1-835B-27E081BEB506}" presName="accentRepeatNode" presStyleLbl="solidFgAcc1" presStyleIdx="0" presStyleCnt="4"/>
      <dgm:spPr/>
    </dgm:pt>
    <dgm:pt modelId="{BAD6AB38-4631-493C-93D4-76C6B11406ED}" type="pres">
      <dgm:prSet presAssocID="{0E4BB148-A125-4C28-8064-EA7374384304}" presName="text_2" presStyleLbl="node1" presStyleIdx="1" presStyleCnt="4">
        <dgm:presLayoutVars>
          <dgm:bulletEnabled val="1"/>
        </dgm:presLayoutVars>
      </dgm:prSet>
      <dgm:spPr/>
    </dgm:pt>
    <dgm:pt modelId="{210ABD83-ADD2-4EC7-8FA3-603FEC389382}" type="pres">
      <dgm:prSet presAssocID="{0E4BB148-A125-4C28-8064-EA7374384304}" presName="accent_2" presStyleCnt="0"/>
      <dgm:spPr/>
    </dgm:pt>
    <dgm:pt modelId="{0591C7D8-1D7A-443F-8696-137113A0F360}" type="pres">
      <dgm:prSet presAssocID="{0E4BB148-A125-4C28-8064-EA7374384304}" presName="accentRepeatNode" presStyleLbl="solidFgAcc1" presStyleIdx="1" presStyleCnt="4"/>
      <dgm:spPr/>
    </dgm:pt>
    <dgm:pt modelId="{DEE37861-7BF7-41DF-A1A9-E9F4AC2EB6E8}" type="pres">
      <dgm:prSet presAssocID="{C37907D2-9656-45A8-9DDD-6DD66575DE41}" presName="text_3" presStyleLbl="node1" presStyleIdx="2" presStyleCnt="4">
        <dgm:presLayoutVars>
          <dgm:bulletEnabled val="1"/>
        </dgm:presLayoutVars>
      </dgm:prSet>
      <dgm:spPr/>
    </dgm:pt>
    <dgm:pt modelId="{2D85C930-C987-429A-BA01-FB6F59599371}" type="pres">
      <dgm:prSet presAssocID="{C37907D2-9656-45A8-9DDD-6DD66575DE41}" presName="accent_3" presStyleCnt="0"/>
      <dgm:spPr/>
    </dgm:pt>
    <dgm:pt modelId="{B5FA212B-8EE9-4D60-BCB0-71EE89BEECD0}" type="pres">
      <dgm:prSet presAssocID="{C37907D2-9656-45A8-9DDD-6DD66575DE41}" presName="accentRepeatNode" presStyleLbl="solidFgAcc1" presStyleIdx="2" presStyleCnt="4"/>
      <dgm:spPr/>
    </dgm:pt>
    <dgm:pt modelId="{0A33CFE2-C383-42C6-8B88-3D3B7CB10B5F}" type="pres">
      <dgm:prSet presAssocID="{049E8293-98CC-4122-BDA2-234BBD8F6FE6}" presName="text_4" presStyleLbl="node1" presStyleIdx="3" presStyleCnt="4">
        <dgm:presLayoutVars>
          <dgm:bulletEnabled val="1"/>
        </dgm:presLayoutVars>
      </dgm:prSet>
      <dgm:spPr/>
    </dgm:pt>
    <dgm:pt modelId="{44FC37BD-7D5F-4DAE-A38E-9B7FDE6F6544}" type="pres">
      <dgm:prSet presAssocID="{049E8293-98CC-4122-BDA2-234BBD8F6FE6}" presName="accent_4" presStyleCnt="0"/>
      <dgm:spPr/>
    </dgm:pt>
    <dgm:pt modelId="{A2F28061-256B-4C77-8BC6-9A311DDB2029}" type="pres">
      <dgm:prSet presAssocID="{049E8293-98CC-4122-BDA2-234BBD8F6FE6}" presName="accentRepeatNode" presStyleLbl="solidFgAcc1" presStyleIdx="3" presStyleCnt="4"/>
      <dgm:spPr/>
    </dgm:pt>
  </dgm:ptLst>
  <dgm:cxnLst>
    <dgm:cxn modelId="{748D6A20-E6CF-40A3-9268-8710547C2A83}" srcId="{F19A1465-283F-4BC0-879B-AD601BE559F8}" destId="{50DC4C46-3791-46C1-835B-27E081BEB506}" srcOrd="0" destOrd="0" parTransId="{19255AAB-79B6-4CBE-A50B-9ABBF5F8F6DB}" sibTransId="{51C00BE5-3F92-4563-95C6-911AE428F636}"/>
    <dgm:cxn modelId="{C147DF2C-565A-4510-99F5-03A926600494}" type="presOf" srcId="{C37907D2-9656-45A8-9DDD-6DD66575DE41}" destId="{DEE37861-7BF7-41DF-A1A9-E9F4AC2EB6E8}" srcOrd="0" destOrd="0" presId="urn:microsoft.com/office/officeart/2008/layout/VerticalCurvedList"/>
    <dgm:cxn modelId="{2341563E-DD75-4742-85E6-F29F533E10B4}" type="presOf" srcId="{0E4BB148-A125-4C28-8064-EA7374384304}" destId="{BAD6AB38-4631-493C-93D4-76C6B11406ED}" srcOrd="0" destOrd="0" presId="urn:microsoft.com/office/officeart/2008/layout/VerticalCurvedList"/>
    <dgm:cxn modelId="{4FAFCB48-7A2E-4EC9-A952-BD59BBB4944D}" srcId="{F19A1465-283F-4BC0-879B-AD601BE559F8}" destId="{C37907D2-9656-45A8-9DDD-6DD66575DE41}" srcOrd="2" destOrd="0" parTransId="{E21A20FA-A822-41E8-A4AE-8FE38582F51B}" sibTransId="{4D6564F0-2DF9-4B82-914B-45750506C82D}"/>
    <dgm:cxn modelId="{1B0BC652-C50E-40C9-94AA-FAB90E770EB2}" type="presOf" srcId="{F19A1465-283F-4BC0-879B-AD601BE559F8}" destId="{14AA0F04-2069-43DA-8504-ED5FDF58D8F5}" srcOrd="0" destOrd="0" presId="urn:microsoft.com/office/officeart/2008/layout/VerticalCurvedList"/>
    <dgm:cxn modelId="{FFD1F552-E0C2-43A4-91D2-825CAF75FD2D}" type="presOf" srcId="{51C00BE5-3F92-4563-95C6-911AE428F636}" destId="{595C57E2-898D-44BF-B32F-1B13D719C358}" srcOrd="0" destOrd="0" presId="urn:microsoft.com/office/officeart/2008/layout/VerticalCurvedList"/>
    <dgm:cxn modelId="{AAF5FF7A-AE89-4FFA-8668-51BE43EF1066}" srcId="{F19A1465-283F-4BC0-879B-AD601BE559F8}" destId="{049E8293-98CC-4122-BDA2-234BBD8F6FE6}" srcOrd="3" destOrd="0" parTransId="{FC59B7F1-F987-4E44-8546-3BE4E357AAC1}" sibTransId="{AFC4AFC3-E3BB-4129-AEBB-75921B1E9FDD}"/>
    <dgm:cxn modelId="{BDFF039C-E609-4D7D-80F1-675FBD54FE51}" type="presOf" srcId="{049E8293-98CC-4122-BDA2-234BBD8F6FE6}" destId="{0A33CFE2-C383-42C6-8B88-3D3B7CB10B5F}" srcOrd="0" destOrd="0" presId="urn:microsoft.com/office/officeart/2008/layout/VerticalCurvedList"/>
    <dgm:cxn modelId="{C882F4AF-FA8F-4106-A6A8-0767734CB3FB}" type="presOf" srcId="{50DC4C46-3791-46C1-835B-27E081BEB506}" destId="{75903823-B493-45FC-8535-8D25CB996A22}" srcOrd="0" destOrd="0" presId="urn:microsoft.com/office/officeart/2008/layout/VerticalCurvedList"/>
    <dgm:cxn modelId="{90B8B0EE-26EE-49AD-B250-8F51A3210721}" srcId="{F19A1465-283F-4BC0-879B-AD601BE559F8}" destId="{0E4BB148-A125-4C28-8064-EA7374384304}" srcOrd="1" destOrd="0" parTransId="{D6228F3D-2D75-47AE-8486-9F78BCEF9D0F}" sibTransId="{E73DCBD9-86DB-43D9-9FCA-10D426241B18}"/>
    <dgm:cxn modelId="{8AEA50D8-A556-4E21-A6FE-A1A607F42578}" type="presParOf" srcId="{14AA0F04-2069-43DA-8504-ED5FDF58D8F5}" destId="{288794F5-83E3-4FB5-82BC-39D6042C7F9D}" srcOrd="0" destOrd="0" presId="urn:microsoft.com/office/officeart/2008/layout/VerticalCurvedList"/>
    <dgm:cxn modelId="{3796CBB6-18C1-4C33-9FD9-9FDAF394F68B}" type="presParOf" srcId="{288794F5-83E3-4FB5-82BC-39D6042C7F9D}" destId="{ADACAFF1-9FC5-485C-B566-189AE08DCF72}" srcOrd="0" destOrd="0" presId="urn:microsoft.com/office/officeart/2008/layout/VerticalCurvedList"/>
    <dgm:cxn modelId="{BE12203D-8A22-4323-A1B4-407AC34AE674}" type="presParOf" srcId="{ADACAFF1-9FC5-485C-B566-189AE08DCF72}" destId="{DC16684D-3166-40E5-84F6-802D46B5AB98}" srcOrd="0" destOrd="0" presId="urn:microsoft.com/office/officeart/2008/layout/VerticalCurvedList"/>
    <dgm:cxn modelId="{F3F27AE6-AF18-4169-9FA8-368EA0EC8BED}" type="presParOf" srcId="{ADACAFF1-9FC5-485C-B566-189AE08DCF72}" destId="{595C57E2-898D-44BF-B32F-1B13D719C358}" srcOrd="1" destOrd="0" presId="urn:microsoft.com/office/officeart/2008/layout/VerticalCurvedList"/>
    <dgm:cxn modelId="{38887210-5DBC-4982-B1A5-E98B55779976}" type="presParOf" srcId="{ADACAFF1-9FC5-485C-B566-189AE08DCF72}" destId="{8DAEAF53-47A0-49D6-B0BB-2474E3C58836}" srcOrd="2" destOrd="0" presId="urn:microsoft.com/office/officeart/2008/layout/VerticalCurvedList"/>
    <dgm:cxn modelId="{33A3ADDB-3F28-41EE-BF5C-7D86635E6A6C}" type="presParOf" srcId="{ADACAFF1-9FC5-485C-B566-189AE08DCF72}" destId="{3FC0780D-BF55-4167-A5F1-892261FAB9F7}" srcOrd="3" destOrd="0" presId="urn:microsoft.com/office/officeart/2008/layout/VerticalCurvedList"/>
    <dgm:cxn modelId="{4544A262-0BF4-4BF9-BFD6-9B9EEEB3F6FB}" type="presParOf" srcId="{288794F5-83E3-4FB5-82BC-39D6042C7F9D}" destId="{75903823-B493-45FC-8535-8D25CB996A22}" srcOrd="1" destOrd="0" presId="urn:microsoft.com/office/officeart/2008/layout/VerticalCurvedList"/>
    <dgm:cxn modelId="{3FE72303-BA5A-4297-B149-8FE548D85D78}" type="presParOf" srcId="{288794F5-83E3-4FB5-82BC-39D6042C7F9D}" destId="{CBEC0A83-5A16-4291-A117-AF39477038AB}" srcOrd="2" destOrd="0" presId="urn:microsoft.com/office/officeart/2008/layout/VerticalCurvedList"/>
    <dgm:cxn modelId="{2EC80256-34E3-44C0-A487-84EA12C9B505}" type="presParOf" srcId="{CBEC0A83-5A16-4291-A117-AF39477038AB}" destId="{E1C9ACEA-2BD7-4355-903E-136A40AB23A7}" srcOrd="0" destOrd="0" presId="urn:microsoft.com/office/officeart/2008/layout/VerticalCurvedList"/>
    <dgm:cxn modelId="{1A38819E-BABF-4AD4-849D-7EE7C623BE27}" type="presParOf" srcId="{288794F5-83E3-4FB5-82BC-39D6042C7F9D}" destId="{BAD6AB38-4631-493C-93D4-76C6B11406ED}" srcOrd="3" destOrd="0" presId="urn:microsoft.com/office/officeart/2008/layout/VerticalCurvedList"/>
    <dgm:cxn modelId="{C5EB441B-EE89-4646-B6DA-A64DFECEA94D}" type="presParOf" srcId="{288794F5-83E3-4FB5-82BC-39D6042C7F9D}" destId="{210ABD83-ADD2-4EC7-8FA3-603FEC389382}" srcOrd="4" destOrd="0" presId="urn:microsoft.com/office/officeart/2008/layout/VerticalCurvedList"/>
    <dgm:cxn modelId="{DE6CFE97-3CF5-460C-9E3F-AA00D43E37C2}" type="presParOf" srcId="{210ABD83-ADD2-4EC7-8FA3-603FEC389382}" destId="{0591C7D8-1D7A-443F-8696-137113A0F360}" srcOrd="0" destOrd="0" presId="urn:microsoft.com/office/officeart/2008/layout/VerticalCurvedList"/>
    <dgm:cxn modelId="{8D28A26B-3028-40BD-B733-973D8F954695}" type="presParOf" srcId="{288794F5-83E3-4FB5-82BC-39D6042C7F9D}" destId="{DEE37861-7BF7-41DF-A1A9-E9F4AC2EB6E8}" srcOrd="5" destOrd="0" presId="urn:microsoft.com/office/officeart/2008/layout/VerticalCurvedList"/>
    <dgm:cxn modelId="{0BD09240-1C65-4A49-9D42-3A3BAC92E0E8}" type="presParOf" srcId="{288794F5-83E3-4FB5-82BC-39D6042C7F9D}" destId="{2D85C930-C987-429A-BA01-FB6F59599371}" srcOrd="6" destOrd="0" presId="urn:microsoft.com/office/officeart/2008/layout/VerticalCurvedList"/>
    <dgm:cxn modelId="{D3D07374-C746-4A84-9893-B61E39C5703A}" type="presParOf" srcId="{2D85C930-C987-429A-BA01-FB6F59599371}" destId="{B5FA212B-8EE9-4D60-BCB0-71EE89BEECD0}" srcOrd="0" destOrd="0" presId="urn:microsoft.com/office/officeart/2008/layout/VerticalCurvedList"/>
    <dgm:cxn modelId="{82EECAF0-C39A-40E4-AF82-02500EE67CB5}" type="presParOf" srcId="{288794F5-83E3-4FB5-82BC-39D6042C7F9D}" destId="{0A33CFE2-C383-42C6-8B88-3D3B7CB10B5F}" srcOrd="7" destOrd="0" presId="urn:microsoft.com/office/officeart/2008/layout/VerticalCurvedList"/>
    <dgm:cxn modelId="{D8AB464B-4D06-4FC5-835C-5A9C3AF902C6}" type="presParOf" srcId="{288794F5-83E3-4FB5-82BC-39D6042C7F9D}" destId="{44FC37BD-7D5F-4DAE-A38E-9B7FDE6F6544}" srcOrd="8" destOrd="0" presId="urn:microsoft.com/office/officeart/2008/layout/VerticalCurvedList"/>
    <dgm:cxn modelId="{7A8D65FA-E06C-4B3C-9E11-A9C240F3E729}" type="presParOf" srcId="{44FC37BD-7D5F-4DAE-A38E-9B7FDE6F6544}" destId="{A2F28061-256B-4C77-8BC6-9A311DDB202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97C1928-527C-480B-BFB8-7B985BB377A0}"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zh-CN" altLang="en-US"/>
        </a:p>
      </dgm:t>
    </dgm:pt>
    <dgm:pt modelId="{38A17994-F471-41DF-9772-AEE86E701ACB}">
      <dgm:prSet phldrT="[文本]"/>
      <dgm:spPr/>
      <dgm:t>
        <a:bodyPr/>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回溯法</a:t>
          </a: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深度优先策略的典型应用</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0815C2E5-124E-4F5F-8D9C-1E73FBB0F753}" type="parTrans" cxnId="{DCC20282-AAC3-4284-996E-F0AC9BE25974}">
      <dgm:prSet/>
      <dgm:spPr/>
      <dgm:t>
        <a:bodyPr/>
        <a:lstStyle/>
        <a:p>
          <a:endParaRPr lang="zh-CN" altLang="en-US" b="1">
            <a:effectLst>
              <a:outerShdw blurRad="38100" dist="38100" dir="2700000" algn="tl">
                <a:srgbClr val="000000">
                  <a:alpha val="43137"/>
                </a:srgbClr>
              </a:outerShdw>
            </a:effectLst>
          </a:endParaRPr>
        </a:p>
      </dgm:t>
    </dgm:pt>
    <dgm:pt modelId="{1580EA8B-4AA4-45AB-AACF-37CBBE434FE2}" type="sibTrans" cxnId="{DCC20282-AAC3-4284-996E-F0AC9BE25974}">
      <dgm:prSet/>
      <dgm:spPr/>
      <dgm:t>
        <a:bodyPr/>
        <a:lstStyle/>
        <a:p>
          <a:endParaRPr lang="zh-CN" altLang="en-US" b="1">
            <a:effectLst>
              <a:outerShdw blurRad="38100" dist="38100" dir="2700000" algn="tl">
                <a:srgbClr val="000000">
                  <a:alpha val="43137"/>
                </a:srgbClr>
              </a:outerShdw>
            </a:effectLst>
          </a:endParaRPr>
        </a:p>
      </dgm:t>
    </dgm:pt>
    <dgm:pt modelId="{BCDD2DA7-9660-45B3-BEAE-B096C35F830A}">
      <dgm:prSet phldrT="[文本]"/>
      <dgm:spPr/>
      <dgm:t>
        <a:bodyPr/>
        <a:lstStyle/>
        <a:p>
          <a:pPr>
            <a:lnSpc>
              <a:spcPct val="90000"/>
            </a:lnSpc>
          </a:pPr>
          <a:endParaRPr lang="zh-CN" altLang="en-US" b="1" dirty="0">
            <a:effectLst>
              <a:outerShdw blurRad="38100" dist="38100" dir="2700000" algn="tl">
                <a:srgbClr val="000000">
                  <a:alpha val="43137"/>
                </a:srgbClr>
              </a:outerShdw>
            </a:effectLst>
          </a:endParaRPr>
        </a:p>
      </dgm:t>
    </dgm:pt>
    <dgm:pt modelId="{CC06150C-B3F8-4C7B-88EF-C18A6E3CED27}" type="parTrans" cxnId="{342C221D-832D-4CA2-A84D-CDFA679AEE56}">
      <dgm:prSet/>
      <dgm:spPr/>
      <dgm:t>
        <a:bodyPr/>
        <a:lstStyle/>
        <a:p>
          <a:endParaRPr lang="zh-CN" altLang="en-US" b="1">
            <a:effectLst>
              <a:outerShdw blurRad="38100" dist="38100" dir="2700000" algn="tl">
                <a:srgbClr val="000000">
                  <a:alpha val="43137"/>
                </a:srgbClr>
              </a:outerShdw>
            </a:effectLst>
          </a:endParaRPr>
        </a:p>
      </dgm:t>
    </dgm:pt>
    <dgm:pt modelId="{5BC85F02-35C8-42B4-9F61-4F1197BE1864}" type="sibTrans" cxnId="{342C221D-832D-4CA2-A84D-CDFA679AEE56}">
      <dgm:prSet/>
      <dgm:spPr/>
      <dgm:t>
        <a:bodyPr/>
        <a:lstStyle/>
        <a:p>
          <a:endParaRPr lang="zh-CN" altLang="en-US" b="1">
            <a:effectLst>
              <a:outerShdw blurRad="38100" dist="38100" dir="2700000" algn="tl">
                <a:srgbClr val="000000">
                  <a:alpha val="43137"/>
                </a:srgbClr>
              </a:outerShdw>
            </a:effectLst>
          </a:endParaRPr>
        </a:p>
      </dgm:t>
    </dgm:pt>
    <dgm:pt modelId="{59D3B6B9-953F-4FA5-86D5-7EF000EF33D7}">
      <dgm:prSet phldrT="[文本]"/>
      <dgm:spPr/>
      <dgm:t>
        <a:bodyPr/>
        <a:lstStyle/>
        <a:p>
          <a:pPr>
            <a:lnSpc>
              <a:spcPct val="150000"/>
            </a:lnSpc>
          </a:pPr>
          <a:r>
            <a:rPr lang="zh-CN" altLang="en-US" b="1" dirty="0">
              <a:effectLst>
                <a:outerShdw blurRad="38100" dist="38100" dir="2700000" algn="tl">
                  <a:srgbClr val="000000">
                    <a:alpha val="43137"/>
                  </a:srgbClr>
                </a:outerShdw>
              </a:effectLst>
            </a:rPr>
            <a:t>回溯法：</a:t>
          </a:r>
        </a:p>
      </dgm:t>
    </dgm:pt>
    <dgm:pt modelId="{65CA44EB-7FA7-4AA8-82E0-5D3A019101DE}" type="parTrans" cxnId="{A9D19E9F-D772-4E57-ADA3-0AC2A4FDB5C5}">
      <dgm:prSet/>
      <dgm:spPr/>
      <dgm:t>
        <a:bodyPr/>
        <a:lstStyle/>
        <a:p>
          <a:endParaRPr lang="zh-CN" altLang="en-US" b="1">
            <a:effectLst>
              <a:outerShdw blurRad="38100" dist="38100" dir="2700000" algn="tl">
                <a:srgbClr val="000000">
                  <a:alpha val="43137"/>
                </a:srgbClr>
              </a:outerShdw>
            </a:effectLst>
          </a:endParaRPr>
        </a:p>
      </dgm:t>
    </dgm:pt>
    <dgm:pt modelId="{2E0AD799-D078-4435-AF72-830C07C37960}" type="sibTrans" cxnId="{A9D19E9F-D772-4E57-ADA3-0AC2A4FDB5C5}">
      <dgm:prSet/>
      <dgm:spPr/>
      <dgm:t>
        <a:bodyPr/>
        <a:lstStyle/>
        <a:p>
          <a:endParaRPr lang="zh-CN" altLang="en-US" b="1">
            <a:effectLst>
              <a:outerShdw blurRad="38100" dist="38100" dir="2700000" algn="tl">
                <a:srgbClr val="000000">
                  <a:alpha val="43137"/>
                </a:srgbClr>
              </a:outerShdw>
            </a:effectLst>
          </a:endParaRPr>
        </a:p>
      </dgm:t>
    </dgm:pt>
    <dgm:pt modelId="{68AE55B3-19E5-4C43-B8FC-E6639A1042A8}">
      <dgm:prSet phldrT="[文本]"/>
      <dgm:spPr/>
      <dgm:t>
        <a:bodyPr/>
        <a:lstStyle/>
        <a:p>
          <a:pPr>
            <a:lnSpc>
              <a:spcPct val="150000"/>
            </a:lnSpc>
          </a:pPr>
          <a:r>
            <a:rPr lang="zh-CN" altLang="en-US" b="1" dirty="0">
              <a:effectLst>
                <a:outerShdw blurRad="38100" dist="38100" dir="2700000" algn="tl">
                  <a:srgbClr val="000000">
                    <a:alpha val="43137"/>
                  </a:srgbClr>
                </a:outerShdw>
              </a:effectLst>
            </a:rPr>
            <a:t>八皇后问题：</a:t>
          </a:r>
        </a:p>
      </dgm:t>
    </dgm:pt>
    <dgm:pt modelId="{06A4BC1B-CAE1-4FC0-9084-3AE8D4A11EB9}" type="parTrans" cxnId="{789D2A00-1775-4CC9-8593-FD182598783F}">
      <dgm:prSet/>
      <dgm:spPr/>
      <dgm:t>
        <a:bodyPr/>
        <a:lstStyle/>
        <a:p>
          <a:endParaRPr lang="zh-CN" altLang="en-US"/>
        </a:p>
      </dgm:t>
    </dgm:pt>
    <dgm:pt modelId="{79F8A0A3-9D42-4CB6-9EF1-74804693902C}" type="sibTrans" cxnId="{789D2A00-1775-4CC9-8593-FD182598783F}">
      <dgm:prSet/>
      <dgm:spPr/>
      <dgm:t>
        <a:bodyPr/>
        <a:lstStyle/>
        <a:p>
          <a:endParaRPr lang="zh-CN" altLang="en-US"/>
        </a:p>
      </dgm:t>
    </dgm:pt>
    <dgm:pt modelId="{B60A8B79-D127-4D28-9CB5-6AD6B035D540}" type="pres">
      <dgm:prSet presAssocID="{797C1928-527C-480B-BFB8-7B985BB377A0}" presName="linear" presStyleCnt="0">
        <dgm:presLayoutVars>
          <dgm:dir/>
          <dgm:animLvl val="lvl"/>
          <dgm:resizeHandles val="exact"/>
        </dgm:presLayoutVars>
      </dgm:prSet>
      <dgm:spPr/>
    </dgm:pt>
    <dgm:pt modelId="{54574582-FD72-4721-9AC4-D93A58AFB851}" type="pres">
      <dgm:prSet presAssocID="{38A17994-F471-41DF-9772-AEE86E701ACB}" presName="parentLin" presStyleCnt="0"/>
      <dgm:spPr/>
    </dgm:pt>
    <dgm:pt modelId="{3B9EA98A-4246-4B42-A242-0F141363CA33}" type="pres">
      <dgm:prSet presAssocID="{38A17994-F471-41DF-9772-AEE86E701ACB}" presName="parentLeftMargin" presStyleLbl="node1" presStyleIdx="0" presStyleCnt="1"/>
      <dgm:spPr/>
    </dgm:pt>
    <dgm:pt modelId="{C3FEDB2E-F5D0-4AD4-B7A6-5E36EC54E4ED}" type="pres">
      <dgm:prSet presAssocID="{38A17994-F471-41DF-9772-AEE86E701ACB}" presName="parentText" presStyleLbl="node1" presStyleIdx="0" presStyleCnt="1">
        <dgm:presLayoutVars>
          <dgm:chMax val="0"/>
          <dgm:bulletEnabled val="1"/>
        </dgm:presLayoutVars>
      </dgm:prSet>
      <dgm:spPr/>
    </dgm:pt>
    <dgm:pt modelId="{FF862E97-0E82-47CE-9354-866DCDB49459}" type="pres">
      <dgm:prSet presAssocID="{38A17994-F471-41DF-9772-AEE86E701ACB}" presName="negativeSpace" presStyleCnt="0"/>
      <dgm:spPr/>
    </dgm:pt>
    <dgm:pt modelId="{CA4BF076-4A0C-453B-A745-BF55427793B2}" type="pres">
      <dgm:prSet presAssocID="{38A17994-F471-41DF-9772-AEE86E701ACB}" presName="childText" presStyleLbl="conFgAcc1" presStyleIdx="0" presStyleCnt="1">
        <dgm:presLayoutVars>
          <dgm:bulletEnabled val="1"/>
        </dgm:presLayoutVars>
      </dgm:prSet>
      <dgm:spPr/>
    </dgm:pt>
  </dgm:ptLst>
  <dgm:cxnLst>
    <dgm:cxn modelId="{789D2A00-1775-4CC9-8593-FD182598783F}" srcId="{38A17994-F471-41DF-9772-AEE86E701ACB}" destId="{68AE55B3-19E5-4C43-B8FC-E6639A1042A8}" srcOrd="1" destOrd="0" parTransId="{06A4BC1B-CAE1-4FC0-9084-3AE8D4A11EB9}" sibTransId="{79F8A0A3-9D42-4CB6-9EF1-74804693902C}"/>
    <dgm:cxn modelId="{26A2E406-182F-4FC9-A71E-FE35F9ADD2EB}" type="presOf" srcId="{BCDD2DA7-9660-45B3-BEAE-B096C35F830A}" destId="{CA4BF076-4A0C-453B-A745-BF55427793B2}" srcOrd="0" destOrd="2" presId="urn:microsoft.com/office/officeart/2005/8/layout/list1"/>
    <dgm:cxn modelId="{47412E18-5CFF-4A64-A10C-8E20A6CE7E59}" type="presOf" srcId="{68AE55B3-19E5-4C43-B8FC-E6639A1042A8}" destId="{CA4BF076-4A0C-453B-A745-BF55427793B2}" srcOrd="0" destOrd="1" presId="urn:microsoft.com/office/officeart/2005/8/layout/list1"/>
    <dgm:cxn modelId="{342C221D-832D-4CA2-A84D-CDFA679AEE56}" srcId="{38A17994-F471-41DF-9772-AEE86E701ACB}" destId="{BCDD2DA7-9660-45B3-BEAE-B096C35F830A}" srcOrd="2" destOrd="0" parTransId="{CC06150C-B3F8-4C7B-88EF-C18A6E3CED27}" sibTransId="{5BC85F02-35C8-42B4-9F61-4F1197BE1864}"/>
    <dgm:cxn modelId="{C1E2B024-EC7B-4D5D-8B26-F8CBD43E3181}" type="presOf" srcId="{797C1928-527C-480B-BFB8-7B985BB377A0}" destId="{B60A8B79-D127-4D28-9CB5-6AD6B035D540}" srcOrd="0" destOrd="0" presId="urn:microsoft.com/office/officeart/2005/8/layout/list1"/>
    <dgm:cxn modelId="{DE17F138-0356-4FAA-9619-02AA04127982}" type="presOf" srcId="{38A17994-F471-41DF-9772-AEE86E701ACB}" destId="{C3FEDB2E-F5D0-4AD4-B7A6-5E36EC54E4ED}" srcOrd="1" destOrd="0" presId="urn:microsoft.com/office/officeart/2005/8/layout/list1"/>
    <dgm:cxn modelId="{DCC20282-AAC3-4284-996E-F0AC9BE25974}" srcId="{797C1928-527C-480B-BFB8-7B985BB377A0}" destId="{38A17994-F471-41DF-9772-AEE86E701ACB}" srcOrd="0" destOrd="0" parTransId="{0815C2E5-124E-4F5F-8D9C-1E73FBB0F753}" sibTransId="{1580EA8B-4AA4-45AB-AACF-37CBBE434FE2}"/>
    <dgm:cxn modelId="{9E78D095-8B77-4362-A29F-B956CB57753E}" type="presOf" srcId="{38A17994-F471-41DF-9772-AEE86E701ACB}" destId="{3B9EA98A-4246-4B42-A242-0F141363CA33}" srcOrd="0" destOrd="0" presId="urn:microsoft.com/office/officeart/2005/8/layout/list1"/>
    <dgm:cxn modelId="{A9D19E9F-D772-4E57-ADA3-0AC2A4FDB5C5}" srcId="{38A17994-F471-41DF-9772-AEE86E701ACB}" destId="{59D3B6B9-953F-4FA5-86D5-7EF000EF33D7}" srcOrd="0" destOrd="0" parTransId="{65CA44EB-7FA7-4AA8-82E0-5D3A019101DE}" sibTransId="{2E0AD799-D078-4435-AF72-830C07C37960}"/>
    <dgm:cxn modelId="{17FF52A2-BD65-43CB-BC5F-DA572AFB5F34}" type="presOf" srcId="{59D3B6B9-953F-4FA5-86D5-7EF000EF33D7}" destId="{CA4BF076-4A0C-453B-A745-BF55427793B2}" srcOrd="0" destOrd="0" presId="urn:microsoft.com/office/officeart/2005/8/layout/list1"/>
    <dgm:cxn modelId="{74FEFC15-E531-4430-865F-7BC692831EBC}" type="presParOf" srcId="{B60A8B79-D127-4D28-9CB5-6AD6B035D540}" destId="{54574582-FD72-4721-9AC4-D93A58AFB851}" srcOrd="0" destOrd="0" presId="urn:microsoft.com/office/officeart/2005/8/layout/list1"/>
    <dgm:cxn modelId="{D085D1B7-5408-4B27-878B-0C38278556EF}" type="presParOf" srcId="{54574582-FD72-4721-9AC4-D93A58AFB851}" destId="{3B9EA98A-4246-4B42-A242-0F141363CA33}" srcOrd="0" destOrd="0" presId="urn:microsoft.com/office/officeart/2005/8/layout/list1"/>
    <dgm:cxn modelId="{C9BB098C-4CE2-4183-89F1-6601118D022A}" type="presParOf" srcId="{54574582-FD72-4721-9AC4-D93A58AFB851}" destId="{C3FEDB2E-F5D0-4AD4-B7A6-5E36EC54E4ED}" srcOrd="1" destOrd="0" presId="urn:microsoft.com/office/officeart/2005/8/layout/list1"/>
    <dgm:cxn modelId="{02AF4C6A-4996-4D58-A7D4-02B22E269B49}" type="presParOf" srcId="{B60A8B79-D127-4D28-9CB5-6AD6B035D540}" destId="{FF862E97-0E82-47CE-9354-866DCDB49459}" srcOrd="1" destOrd="0" presId="urn:microsoft.com/office/officeart/2005/8/layout/list1"/>
    <dgm:cxn modelId="{D037D3EA-992F-4660-B45F-95800FBF4474}" type="presParOf" srcId="{B60A8B79-D127-4D28-9CB5-6AD6B035D540}" destId="{CA4BF076-4A0C-453B-A745-BF55427793B2}"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A095E6-6C34-4E84-AC15-66289A8D3DF4}">
      <dsp:nvSpPr>
        <dsp:cNvPr id="0" name=""/>
        <dsp:cNvSpPr/>
      </dsp:nvSpPr>
      <dsp:spPr>
        <a:xfrm>
          <a:off x="4983497" y="2693655"/>
          <a:ext cx="258018" cy="277369"/>
        </a:xfrm>
        <a:custGeom>
          <a:avLst/>
          <a:gdLst/>
          <a:ahLst/>
          <a:cxnLst/>
          <a:rect l="0" t="0" r="0" b="0"/>
          <a:pathLst>
            <a:path>
              <a:moveTo>
                <a:pt x="0" y="0"/>
              </a:moveTo>
              <a:lnTo>
                <a:pt x="129009" y="0"/>
              </a:lnTo>
              <a:lnTo>
                <a:pt x="129009" y="277369"/>
              </a:lnTo>
              <a:lnTo>
                <a:pt x="258018" y="277369"/>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633539-40CF-4FE2-8D53-50DAE89AD32C}">
      <dsp:nvSpPr>
        <dsp:cNvPr id="0" name=""/>
        <dsp:cNvSpPr/>
      </dsp:nvSpPr>
      <dsp:spPr>
        <a:xfrm>
          <a:off x="4983497" y="2416285"/>
          <a:ext cx="258018" cy="277369"/>
        </a:xfrm>
        <a:custGeom>
          <a:avLst/>
          <a:gdLst/>
          <a:ahLst/>
          <a:cxnLst/>
          <a:rect l="0" t="0" r="0" b="0"/>
          <a:pathLst>
            <a:path>
              <a:moveTo>
                <a:pt x="0" y="277369"/>
              </a:moveTo>
              <a:lnTo>
                <a:pt x="129009" y="277369"/>
              </a:lnTo>
              <a:lnTo>
                <a:pt x="129009" y="0"/>
              </a:lnTo>
              <a:lnTo>
                <a:pt x="258018" y="0"/>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D883BE-96BF-450C-BC02-2B1B86B6A351}">
      <dsp:nvSpPr>
        <dsp:cNvPr id="0" name=""/>
        <dsp:cNvSpPr/>
      </dsp:nvSpPr>
      <dsp:spPr>
        <a:xfrm>
          <a:off x="3435386" y="2138915"/>
          <a:ext cx="258018" cy="554739"/>
        </a:xfrm>
        <a:custGeom>
          <a:avLst/>
          <a:gdLst/>
          <a:ahLst/>
          <a:cxnLst/>
          <a:rect l="0" t="0" r="0" b="0"/>
          <a:pathLst>
            <a:path>
              <a:moveTo>
                <a:pt x="0" y="0"/>
              </a:moveTo>
              <a:lnTo>
                <a:pt x="129009" y="0"/>
              </a:lnTo>
              <a:lnTo>
                <a:pt x="129009" y="554739"/>
              </a:lnTo>
              <a:lnTo>
                <a:pt x="258018" y="554739"/>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7358B5-AE27-4C67-BE36-558BE203D997}">
      <dsp:nvSpPr>
        <dsp:cNvPr id="0" name=""/>
        <dsp:cNvSpPr/>
      </dsp:nvSpPr>
      <dsp:spPr>
        <a:xfrm>
          <a:off x="4983497" y="1584176"/>
          <a:ext cx="258018" cy="277369"/>
        </a:xfrm>
        <a:custGeom>
          <a:avLst/>
          <a:gdLst/>
          <a:ahLst/>
          <a:cxnLst/>
          <a:rect l="0" t="0" r="0" b="0"/>
          <a:pathLst>
            <a:path>
              <a:moveTo>
                <a:pt x="0" y="0"/>
              </a:moveTo>
              <a:lnTo>
                <a:pt x="129009" y="0"/>
              </a:lnTo>
              <a:lnTo>
                <a:pt x="129009" y="277369"/>
              </a:lnTo>
              <a:lnTo>
                <a:pt x="258018" y="277369"/>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7C52C5-6C79-47F5-B2A9-DEB009BED0D6}">
      <dsp:nvSpPr>
        <dsp:cNvPr id="0" name=""/>
        <dsp:cNvSpPr/>
      </dsp:nvSpPr>
      <dsp:spPr>
        <a:xfrm>
          <a:off x="4983497" y="1306806"/>
          <a:ext cx="258018" cy="277369"/>
        </a:xfrm>
        <a:custGeom>
          <a:avLst/>
          <a:gdLst/>
          <a:ahLst/>
          <a:cxnLst/>
          <a:rect l="0" t="0" r="0" b="0"/>
          <a:pathLst>
            <a:path>
              <a:moveTo>
                <a:pt x="0" y="277369"/>
              </a:moveTo>
              <a:lnTo>
                <a:pt x="129009" y="277369"/>
              </a:lnTo>
              <a:lnTo>
                <a:pt x="129009" y="0"/>
              </a:lnTo>
              <a:lnTo>
                <a:pt x="258018" y="0"/>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E9C01D-4644-46FD-9EEF-B8ABA5569F42}">
      <dsp:nvSpPr>
        <dsp:cNvPr id="0" name=""/>
        <dsp:cNvSpPr/>
      </dsp:nvSpPr>
      <dsp:spPr>
        <a:xfrm>
          <a:off x="3435386" y="1584176"/>
          <a:ext cx="258018" cy="554739"/>
        </a:xfrm>
        <a:custGeom>
          <a:avLst/>
          <a:gdLst/>
          <a:ahLst/>
          <a:cxnLst/>
          <a:rect l="0" t="0" r="0" b="0"/>
          <a:pathLst>
            <a:path>
              <a:moveTo>
                <a:pt x="0" y="554739"/>
              </a:moveTo>
              <a:lnTo>
                <a:pt x="129009" y="554739"/>
              </a:lnTo>
              <a:lnTo>
                <a:pt x="129009" y="0"/>
              </a:lnTo>
              <a:lnTo>
                <a:pt x="258018" y="0"/>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0B8407-701D-41C2-BF75-80C6CDB11744}">
      <dsp:nvSpPr>
        <dsp:cNvPr id="0" name=""/>
        <dsp:cNvSpPr/>
      </dsp:nvSpPr>
      <dsp:spPr>
        <a:xfrm>
          <a:off x="1887276" y="1445491"/>
          <a:ext cx="258018" cy="693424"/>
        </a:xfrm>
        <a:custGeom>
          <a:avLst/>
          <a:gdLst/>
          <a:ahLst/>
          <a:cxnLst/>
          <a:rect l="0" t="0" r="0" b="0"/>
          <a:pathLst>
            <a:path>
              <a:moveTo>
                <a:pt x="0" y="0"/>
              </a:moveTo>
              <a:lnTo>
                <a:pt x="129009" y="0"/>
              </a:lnTo>
              <a:lnTo>
                <a:pt x="129009" y="693424"/>
              </a:lnTo>
              <a:lnTo>
                <a:pt x="258018" y="693424"/>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33A78D-C2E2-48F6-AAD2-E27B1093EC15}">
      <dsp:nvSpPr>
        <dsp:cNvPr id="0" name=""/>
        <dsp:cNvSpPr/>
      </dsp:nvSpPr>
      <dsp:spPr>
        <a:xfrm>
          <a:off x="3435386" y="752066"/>
          <a:ext cx="258018" cy="277369"/>
        </a:xfrm>
        <a:custGeom>
          <a:avLst/>
          <a:gdLst/>
          <a:ahLst/>
          <a:cxnLst/>
          <a:rect l="0" t="0" r="0" b="0"/>
          <a:pathLst>
            <a:path>
              <a:moveTo>
                <a:pt x="0" y="0"/>
              </a:moveTo>
              <a:lnTo>
                <a:pt x="129009" y="0"/>
              </a:lnTo>
              <a:lnTo>
                <a:pt x="129009" y="277369"/>
              </a:lnTo>
              <a:lnTo>
                <a:pt x="258018" y="277369"/>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EBB9E6-AE97-4000-BCCC-01E897610D43}">
      <dsp:nvSpPr>
        <dsp:cNvPr id="0" name=""/>
        <dsp:cNvSpPr/>
      </dsp:nvSpPr>
      <dsp:spPr>
        <a:xfrm>
          <a:off x="4983497" y="474696"/>
          <a:ext cx="258018" cy="277369"/>
        </a:xfrm>
        <a:custGeom>
          <a:avLst/>
          <a:gdLst/>
          <a:ahLst/>
          <a:cxnLst/>
          <a:rect l="0" t="0" r="0" b="0"/>
          <a:pathLst>
            <a:path>
              <a:moveTo>
                <a:pt x="0" y="0"/>
              </a:moveTo>
              <a:lnTo>
                <a:pt x="129009" y="0"/>
              </a:lnTo>
              <a:lnTo>
                <a:pt x="129009" y="277369"/>
              </a:lnTo>
              <a:lnTo>
                <a:pt x="258018" y="277369"/>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64412D-C104-4E94-9123-2ACB8DC3813E}">
      <dsp:nvSpPr>
        <dsp:cNvPr id="0" name=""/>
        <dsp:cNvSpPr/>
      </dsp:nvSpPr>
      <dsp:spPr>
        <a:xfrm>
          <a:off x="4983497" y="197327"/>
          <a:ext cx="258018" cy="277369"/>
        </a:xfrm>
        <a:custGeom>
          <a:avLst/>
          <a:gdLst/>
          <a:ahLst/>
          <a:cxnLst/>
          <a:rect l="0" t="0" r="0" b="0"/>
          <a:pathLst>
            <a:path>
              <a:moveTo>
                <a:pt x="0" y="277369"/>
              </a:moveTo>
              <a:lnTo>
                <a:pt x="129009" y="277369"/>
              </a:lnTo>
              <a:lnTo>
                <a:pt x="129009" y="0"/>
              </a:lnTo>
              <a:lnTo>
                <a:pt x="258018" y="0"/>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BDF495-C14A-44F0-8359-84D879529E40}">
      <dsp:nvSpPr>
        <dsp:cNvPr id="0" name=""/>
        <dsp:cNvSpPr/>
      </dsp:nvSpPr>
      <dsp:spPr>
        <a:xfrm>
          <a:off x="3435386" y="474696"/>
          <a:ext cx="258018" cy="277369"/>
        </a:xfrm>
        <a:custGeom>
          <a:avLst/>
          <a:gdLst/>
          <a:ahLst/>
          <a:cxnLst/>
          <a:rect l="0" t="0" r="0" b="0"/>
          <a:pathLst>
            <a:path>
              <a:moveTo>
                <a:pt x="0" y="277369"/>
              </a:moveTo>
              <a:lnTo>
                <a:pt x="129009" y="277369"/>
              </a:lnTo>
              <a:lnTo>
                <a:pt x="129009" y="0"/>
              </a:lnTo>
              <a:lnTo>
                <a:pt x="258018" y="0"/>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88A9DE-A06B-42C5-B1F5-06E1EFBD880F}">
      <dsp:nvSpPr>
        <dsp:cNvPr id="0" name=""/>
        <dsp:cNvSpPr/>
      </dsp:nvSpPr>
      <dsp:spPr>
        <a:xfrm>
          <a:off x="1887276" y="752066"/>
          <a:ext cx="258018" cy="693424"/>
        </a:xfrm>
        <a:custGeom>
          <a:avLst/>
          <a:gdLst/>
          <a:ahLst/>
          <a:cxnLst/>
          <a:rect l="0" t="0" r="0" b="0"/>
          <a:pathLst>
            <a:path>
              <a:moveTo>
                <a:pt x="0" y="693424"/>
              </a:moveTo>
              <a:lnTo>
                <a:pt x="129009" y="693424"/>
              </a:lnTo>
              <a:lnTo>
                <a:pt x="129009" y="0"/>
              </a:lnTo>
              <a:lnTo>
                <a:pt x="258018" y="0"/>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80FCE3-E25F-4F1F-A738-60C884E74615}">
      <dsp:nvSpPr>
        <dsp:cNvPr id="0" name=""/>
        <dsp:cNvSpPr/>
      </dsp:nvSpPr>
      <dsp:spPr>
        <a:xfrm>
          <a:off x="597184" y="1248752"/>
          <a:ext cx="1290092" cy="39347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语法分析</a:t>
          </a:r>
        </a:p>
      </dsp:txBody>
      <dsp:txXfrm>
        <a:off x="597184" y="1248752"/>
        <a:ext cx="1290092" cy="393478"/>
      </dsp:txXfrm>
    </dsp:sp>
    <dsp:sp modelId="{8270FBDF-78E2-4EE4-AA96-49B117700092}">
      <dsp:nvSpPr>
        <dsp:cNvPr id="0" name=""/>
        <dsp:cNvSpPr/>
      </dsp:nvSpPr>
      <dsp:spPr>
        <a:xfrm>
          <a:off x="2145294" y="555327"/>
          <a:ext cx="1290092" cy="393478"/>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自顶向下</a:t>
          </a:r>
        </a:p>
      </dsp:txBody>
      <dsp:txXfrm>
        <a:off x="2145294" y="555327"/>
        <a:ext cx="1290092" cy="393478"/>
      </dsp:txXfrm>
    </dsp:sp>
    <dsp:sp modelId="{E199A854-62CA-4484-8EE8-9E21FEEE507B}">
      <dsp:nvSpPr>
        <dsp:cNvPr id="0" name=""/>
        <dsp:cNvSpPr/>
      </dsp:nvSpPr>
      <dsp:spPr>
        <a:xfrm>
          <a:off x="3693405" y="277957"/>
          <a:ext cx="1290092" cy="393478"/>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确定的自顶向下</a:t>
          </a:r>
        </a:p>
      </dsp:txBody>
      <dsp:txXfrm>
        <a:off x="3693405" y="277957"/>
        <a:ext cx="1290092" cy="393478"/>
      </dsp:txXfrm>
    </dsp:sp>
    <dsp:sp modelId="{AD7642E3-C99E-4458-8C7F-49F6B564DE8A}">
      <dsp:nvSpPr>
        <dsp:cNvPr id="0" name=""/>
        <dsp:cNvSpPr/>
      </dsp:nvSpPr>
      <dsp:spPr>
        <a:xfrm>
          <a:off x="5241515" y="587"/>
          <a:ext cx="1290092" cy="393478"/>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预测分析方法</a:t>
          </a:r>
        </a:p>
      </dsp:txBody>
      <dsp:txXfrm>
        <a:off x="5241515" y="587"/>
        <a:ext cx="1290092" cy="393478"/>
      </dsp:txXfrm>
    </dsp:sp>
    <dsp:sp modelId="{A252CAE8-F4A1-4DAD-95DA-3C9D699D86B1}">
      <dsp:nvSpPr>
        <dsp:cNvPr id="0" name=""/>
        <dsp:cNvSpPr/>
      </dsp:nvSpPr>
      <dsp:spPr>
        <a:xfrm>
          <a:off x="5241515" y="555327"/>
          <a:ext cx="1290092" cy="393478"/>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递归子程序法</a:t>
          </a:r>
        </a:p>
      </dsp:txBody>
      <dsp:txXfrm>
        <a:off x="5241515" y="555327"/>
        <a:ext cx="1290092" cy="393478"/>
      </dsp:txXfrm>
    </dsp:sp>
    <dsp:sp modelId="{BBD2D2D0-D8FD-416B-8C37-9D8B2175A2C3}">
      <dsp:nvSpPr>
        <dsp:cNvPr id="0" name=""/>
        <dsp:cNvSpPr/>
      </dsp:nvSpPr>
      <dsp:spPr>
        <a:xfrm>
          <a:off x="3693405" y="832697"/>
          <a:ext cx="1290092" cy="393478"/>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不确定的</a:t>
          </a:r>
        </a:p>
      </dsp:txBody>
      <dsp:txXfrm>
        <a:off x="3693405" y="832697"/>
        <a:ext cx="1290092" cy="393478"/>
      </dsp:txXfrm>
    </dsp:sp>
    <dsp:sp modelId="{397EAB23-353E-4F95-ADDA-F4512E6363B3}">
      <dsp:nvSpPr>
        <dsp:cNvPr id="0" name=""/>
        <dsp:cNvSpPr/>
      </dsp:nvSpPr>
      <dsp:spPr>
        <a:xfrm>
          <a:off x="2145294" y="1942176"/>
          <a:ext cx="1290092" cy="393478"/>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自底向上</a:t>
          </a:r>
        </a:p>
      </dsp:txBody>
      <dsp:txXfrm>
        <a:off x="2145294" y="1942176"/>
        <a:ext cx="1290092" cy="393478"/>
      </dsp:txXfrm>
    </dsp:sp>
    <dsp:sp modelId="{C0B417BA-7197-46B9-8F48-62A805F1F18B}">
      <dsp:nvSpPr>
        <dsp:cNvPr id="0" name=""/>
        <dsp:cNvSpPr/>
      </dsp:nvSpPr>
      <dsp:spPr>
        <a:xfrm>
          <a:off x="3693405" y="1387436"/>
          <a:ext cx="1290092" cy="393478"/>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优先分析方法</a:t>
          </a:r>
        </a:p>
      </dsp:txBody>
      <dsp:txXfrm>
        <a:off x="3693405" y="1387436"/>
        <a:ext cx="1290092" cy="393478"/>
      </dsp:txXfrm>
    </dsp:sp>
    <dsp:sp modelId="{3442FFAD-E9CE-466B-8AF3-647293E14511}">
      <dsp:nvSpPr>
        <dsp:cNvPr id="0" name=""/>
        <dsp:cNvSpPr/>
      </dsp:nvSpPr>
      <dsp:spPr>
        <a:xfrm>
          <a:off x="5241515" y="1110067"/>
          <a:ext cx="1290092" cy="393478"/>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简单优先分析</a:t>
          </a:r>
        </a:p>
      </dsp:txBody>
      <dsp:txXfrm>
        <a:off x="5241515" y="1110067"/>
        <a:ext cx="1290092" cy="393478"/>
      </dsp:txXfrm>
    </dsp:sp>
    <dsp:sp modelId="{4969E121-F036-4053-A0F2-1B59921CDBED}">
      <dsp:nvSpPr>
        <dsp:cNvPr id="0" name=""/>
        <dsp:cNvSpPr/>
      </dsp:nvSpPr>
      <dsp:spPr>
        <a:xfrm>
          <a:off x="5241515" y="1664806"/>
          <a:ext cx="1290092" cy="393478"/>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算符优先分析</a:t>
          </a:r>
        </a:p>
      </dsp:txBody>
      <dsp:txXfrm>
        <a:off x="5241515" y="1664806"/>
        <a:ext cx="1290092" cy="393478"/>
      </dsp:txXfrm>
    </dsp:sp>
    <dsp:sp modelId="{CF27B08E-EBB9-4757-BF46-E8458D6AE491}">
      <dsp:nvSpPr>
        <dsp:cNvPr id="0" name=""/>
        <dsp:cNvSpPr/>
      </dsp:nvSpPr>
      <dsp:spPr>
        <a:xfrm>
          <a:off x="3693405" y="2496916"/>
          <a:ext cx="1290092" cy="393478"/>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LR</a:t>
          </a:r>
          <a:r>
            <a:rPr lang="zh-CN" altLang="en-US" sz="1200"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分析方法</a:t>
          </a:r>
        </a:p>
      </dsp:txBody>
      <dsp:txXfrm>
        <a:off x="3693405" y="2496916"/>
        <a:ext cx="1290092" cy="393478"/>
      </dsp:txXfrm>
    </dsp:sp>
    <dsp:sp modelId="{B61EB42D-D6CE-407E-97DE-2B46CB3F03EA}">
      <dsp:nvSpPr>
        <dsp:cNvPr id="0" name=""/>
        <dsp:cNvSpPr/>
      </dsp:nvSpPr>
      <dsp:spPr>
        <a:xfrm>
          <a:off x="5241515" y="2219546"/>
          <a:ext cx="1290092" cy="393478"/>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LR(0)</a:t>
          </a:r>
          <a:endParaRPr lang="zh-CN" altLang="en-US" sz="1200" kern="1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5241515" y="2219546"/>
        <a:ext cx="1290092" cy="393478"/>
      </dsp:txXfrm>
    </dsp:sp>
    <dsp:sp modelId="{210AE010-8E81-483C-A511-2B275E973AB6}">
      <dsp:nvSpPr>
        <dsp:cNvPr id="0" name=""/>
        <dsp:cNvSpPr/>
      </dsp:nvSpPr>
      <dsp:spPr>
        <a:xfrm>
          <a:off x="5241515" y="2774285"/>
          <a:ext cx="1290092" cy="393478"/>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LALR…</a:t>
          </a:r>
          <a:endParaRPr lang="zh-CN" altLang="en-US" sz="1200"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5241515" y="2774285"/>
        <a:ext cx="1290092" cy="39347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67E4EE-D686-4AD1-A38B-10268DA3B038}">
      <dsp:nvSpPr>
        <dsp:cNvPr id="0" name=""/>
        <dsp:cNvSpPr/>
      </dsp:nvSpPr>
      <dsp:spPr>
        <a:xfrm>
          <a:off x="0" y="34354"/>
          <a:ext cx="7480300" cy="536512"/>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试探过程</a:t>
          </a:r>
        </a:p>
      </dsp:txBody>
      <dsp:txXfrm>
        <a:off x="26190" y="60544"/>
        <a:ext cx="7427920" cy="484132"/>
      </dsp:txXfrm>
    </dsp:sp>
    <dsp:sp modelId="{E71376E3-460B-473B-9B27-2B2F8AC83B16}">
      <dsp:nvSpPr>
        <dsp:cNvPr id="0" name=""/>
        <dsp:cNvSpPr/>
      </dsp:nvSpPr>
      <dsp:spPr>
        <a:xfrm>
          <a:off x="0" y="570866"/>
          <a:ext cx="7480300" cy="1639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750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a:latin typeface="微软雅黑" panose="020B0503020204020204" pitchFamily="34" charset="-122"/>
              <a:ea typeface="微软雅黑" panose="020B0503020204020204" pitchFamily="34" charset="-122"/>
            </a:rPr>
            <a:t>当分析不成功时，则推翻分析退回到适当位置再重新试探其他的候选可能的推导，这样需要记录已选过的产生式，直到把所有可能的推导序列都试完仍不成功才能确认输入串不是该文法的句子而报错</a:t>
          </a:r>
        </a:p>
      </dsp:txBody>
      <dsp:txXfrm>
        <a:off x="0" y="570866"/>
        <a:ext cx="7480300" cy="1639440"/>
      </dsp:txXfrm>
    </dsp:sp>
    <dsp:sp modelId="{2FC6734D-A112-4CCC-A0CB-25A117D38E62}">
      <dsp:nvSpPr>
        <dsp:cNvPr id="0" name=""/>
        <dsp:cNvSpPr/>
      </dsp:nvSpPr>
      <dsp:spPr>
        <a:xfrm>
          <a:off x="0" y="2210306"/>
          <a:ext cx="7480300" cy="536512"/>
        </a:xfrm>
        <a:prstGeom prst="roundRect">
          <a:avLst/>
        </a:prstGeom>
        <a:solidFill>
          <a:schemeClr val="accent4">
            <a:hueOff val="-1714266"/>
            <a:satOff val="14520"/>
            <a:lumOff val="-627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缺点</a:t>
          </a:r>
          <a:endParaRPr lang="en-US" altLang="zh-CN"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26190" y="2236496"/>
        <a:ext cx="7427920" cy="484132"/>
      </dsp:txXfrm>
    </dsp:sp>
    <dsp:sp modelId="{FC4DF9C3-D58D-4E63-95AE-2D243939939F}">
      <dsp:nvSpPr>
        <dsp:cNvPr id="0" name=""/>
        <dsp:cNvSpPr/>
      </dsp:nvSpPr>
      <dsp:spPr>
        <a:xfrm>
          <a:off x="0" y="2746818"/>
          <a:ext cx="7480300" cy="72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750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a:latin typeface="微软雅黑" panose="020B0503020204020204" pitchFamily="34" charset="-122"/>
              <a:ea typeface="微软雅黑" panose="020B0503020204020204" pitchFamily="34" charset="-122"/>
            </a:rPr>
            <a:t>使用回溯方法效率很低，实际编译程序很少使用</a:t>
          </a:r>
        </a:p>
      </dsp:txBody>
      <dsp:txXfrm>
        <a:off x="0" y="2746818"/>
        <a:ext cx="7480300" cy="7286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852DB3-9F0D-4A75-81DF-B6270C97D40A}">
      <dsp:nvSpPr>
        <dsp:cNvPr id="0" name=""/>
        <dsp:cNvSpPr/>
      </dsp:nvSpPr>
      <dsp:spPr>
        <a:xfrm>
          <a:off x="0" y="333295"/>
          <a:ext cx="7056784" cy="23310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0" tIns="432000" rIns="360000" bIns="142240" numCol="1" spcCol="1270" anchor="t" anchorCtr="0">
          <a:noAutofit/>
        </a:bodyPr>
        <a:lstStyle/>
        <a:p>
          <a:pPr marL="0" lvl="1" indent="0" algn="just" defTabSz="889000">
            <a:lnSpc>
              <a:spcPct val="100000"/>
            </a:lnSpc>
            <a:spcBef>
              <a:spcPct val="0"/>
            </a:spcBef>
            <a:spcAft>
              <a:spcPts val="0"/>
            </a:spcAft>
            <a:buNone/>
          </a:pPr>
          <a:r>
            <a:rPr lang="zh-CN" altLang="en-US" sz="2000" kern="1200" dirty="0">
              <a:latin typeface="微软雅黑" panose="020B0503020204020204" pitchFamily="34" charset="-122"/>
              <a:ea typeface="微软雅黑" panose="020B0503020204020204" pitchFamily="34" charset="-122"/>
            </a:rPr>
            <a:t>对应</a:t>
          </a:r>
          <a:r>
            <a:rPr lang="en-US" altLang="zh-CN" sz="2000" kern="1200" dirty="0">
              <a:latin typeface="微软雅黑" panose="020B0503020204020204" pitchFamily="34" charset="-122"/>
              <a:ea typeface="微软雅黑" panose="020B0503020204020204" pitchFamily="34" charset="-122"/>
            </a:rPr>
            <a:t>LL(1)</a:t>
          </a:r>
          <a:r>
            <a:rPr lang="zh-CN" altLang="en-US" sz="2000" kern="1200" dirty="0">
              <a:latin typeface="微软雅黑" panose="020B0503020204020204" pitchFamily="34" charset="-122"/>
              <a:ea typeface="微软雅黑" panose="020B0503020204020204" pitchFamily="34" charset="-122"/>
            </a:rPr>
            <a:t>文法中的每个非终结符编写一个递归过程，每个过程的功能就是识别由该非终结符推出的串，当某非终结符的产生式有多个候选时能够按</a:t>
          </a:r>
          <a:r>
            <a:rPr lang="en-US" altLang="zh-CN" sz="2000" kern="1200" dirty="0">
              <a:latin typeface="微软雅黑" panose="020B0503020204020204" pitchFamily="34" charset="-122"/>
              <a:ea typeface="微软雅黑" panose="020B0503020204020204" pitchFamily="34" charset="-122"/>
            </a:rPr>
            <a:t>LL(1)</a:t>
          </a:r>
          <a:r>
            <a:rPr lang="zh-CN" altLang="en-US" sz="2000" kern="1200" dirty="0">
              <a:latin typeface="微软雅黑" panose="020B0503020204020204" pitchFamily="34" charset="-122"/>
              <a:ea typeface="微软雅黑" panose="020B0503020204020204" pitchFamily="34" charset="-122"/>
            </a:rPr>
            <a:t>形式可唯一地确定选择某个候选进行推导</a:t>
          </a:r>
        </a:p>
      </dsp:txBody>
      <dsp:txXfrm>
        <a:off x="0" y="333295"/>
        <a:ext cx="7056784" cy="2331000"/>
      </dsp:txXfrm>
    </dsp:sp>
    <dsp:sp modelId="{87A4BAC4-CB94-44A6-9F9A-7BD716CA230E}">
      <dsp:nvSpPr>
        <dsp:cNvPr id="0" name=""/>
        <dsp:cNvSpPr/>
      </dsp:nvSpPr>
      <dsp:spPr>
        <a:xfrm>
          <a:off x="352839" y="19047"/>
          <a:ext cx="4939748" cy="5904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711" tIns="0" rIns="186711"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实现思想</a:t>
          </a:r>
        </a:p>
      </dsp:txBody>
      <dsp:txXfrm>
        <a:off x="381660" y="47868"/>
        <a:ext cx="4882106" cy="53275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13C64C-D821-4EE0-81CD-6CDC5CE4EE40}">
      <dsp:nvSpPr>
        <dsp:cNvPr id="0" name=""/>
        <dsp:cNvSpPr/>
      </dsp:nvSpPr>
      <dsp:spPr>
        <a:xfrm>
          <a:off x="1219258" y="338420"/>
          <a:ext cx="3050839" cy="3050839"/>
        </a:xfrm>
        <a:prstGeom prst="pie">
          <a:avLst>
            <a:gd name="adj1" fmla="val 16200000"/>
            <a:gd name="adj2" fmla="val 1800000"/>
          </a:avLst>
        </a:prstGeom>
        <a:solidFill>
          <a:srgbClr val="FFC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zh-CN" altLang="en-US" sz="22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预测分析程序</a:t>
          </a:r>
        </a:p>
      </dsp:txBody>
      <dsp:txXfrm>
        <a:off x="2877970" y="901373"/>
        <a:ext cx="1035106" cy="1016946"/>
      </dsp:txXfrm>
    </dsp:sp>
    <dsp:sp modelId="{5E10A526-F82A-446E-9997-8109593CC7BA}">
      <dsp:nvSpPr>
        <dsp:cNvPr id="0" name=""/>
        <dsp:cNvSpPr/>
      </dsp:nvSpPr>
      <dsp:spPr>
        <a:xfrm>
          <a:off x="1216092" y="335955"/>
          <a:ext cx="3050839" cy="3050839"/>
        </a:xfrm>
        <a:prstGeom prst="pie">
          <a:avLst>
            <a:gd name="adj1" fmla="val 1800000"/>
            <a:gd name="adj2" fmla="val 900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zh-CN" altLang="en-US" sz="22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先进后出栈</a:t>
          </a:r>
        </a:p>
      </dsp:txBody>
      <dsp:txXfrm>
        <a:off x="2051441" y="2260890"/>
        <a:ext cx="1380141" cy="944307"/>
      </dsp:txXfrm>
    </dsp:sp>
    <dsp:sp modelId="{518CC8D3-B829-4CF9-8CFF-53CCE4C7CA2D}">
      <dsp:nvSpPr>
        <dsp:cNvPr id="0" name=""/>
        <dsp:cNvSpPr/>
      </dsp:nvSpPr>
      <dsp:spPr>
        <a:xfrm>
          <a:off x="1216092" y="335955"/>
          <a:ext cx="3050839" cy="3050839"/>
        </a:xfrm>
        <a:prstGeom prst="pie">
          <a:avLst>
            <a:gd name="adj1" fmla="val 9000000"/>
            <a:gd name="adj2" fmla="val 16200000"/>
          </a:avLst>
        </a:prstGeom>
        <a:solidFill>
          <a:srgbClr val="339933"/>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zh-CN" altLang="en-US" sz="22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预测分析表</a:t>
          </a:r>
        </a:p>
      </dsp:txBody>
      <dsp:txXfrm>
        <a:off x="1542968" y="935227"/>
        <a:ext cx="1035106" cy="101694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07B601-7BDF-409A-879B-44AB88E54D4E}">
      <dsp:nvSpPr>
        <dsp:cNvPr id="0" name=""/>
        <dsp:cNvSpPr/>
      </dsp:nvSpPr>
      <dsp:spPr>
        <a:xfrm>
          <a:off x="0" y="371675"/>
          <a:ext cx="6624736" cy="2419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4153" tIns="499872" rIns="514153"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solidFill>
                <a:schemeClr val="tx1"/>
              </a:solidFill>
              <a:latin typeface="微软雅黑" panose="020B0503020204020204" pitchFamily="34" charset="-122"/>
              <a:ea typeface="微软雅黑" panose="020B0503020204020204" pitchFamily="34" charset="-122"/>
            </a:rPr>
            <a:t>判断文法是否为</a:t>
          </a:r>
          <a:r>
            <a:rPr lang="en-US" altLang="zh-CN" sz="2000" kern="1200" dirty="0">
              <a:solidFill>
                <a:schemeClr val="tx1"/>
              </a:solidFill>
              <a:latin typeface="微软雅黑" panose="020B0503020204020204" pitchFamily="34" charset="-122"/>
              <a:ea typeface="微软雅黑" panose="020B0503020204020204" pitchFamily="34" charset="-122"/>
            </a:rPr>
            <a:t>LL(1)</a:t>
          </a:r>
          <a:r>
            <a:rPr lang="zh-CN" altLang="en-US" sz="2000" kern="1200" dirty="0">
              <a:solidFill>
                <a:schemeClr val="tx1"/>
              </a:solidFill>
              <a:latin typeface="微软雅黑" panose="020B0503020204020204" pitchFamily="34" charset="-122"/>
              <a:ea typeface="微软雅黑" panose="020B0503020204020204" pitchFamily="34" charset="-122"/>
            </a:rPr>
            <a:t>文法</a:t>
          </a:r>
        </a:p>
        <a:p>
          <a:pPr marL="228600" lvl="1" indent="-228600" algn="l" defTabSz="889000">
            <a:lnSpc>
              <a:spcPct val="90000"/>
            </a:lnSpc>
            <a:spcBef>
              <a:spcPct val="0"/>
            </a:spcBef>
            <a:spcAft>
              <a:spcPct val="15000"/>
            </a:spcAft>
            <a:buChar char="•"/>
          </a:pPr>
          <a:r>
            <a:rPr lang="zh-CN" altLang="en-US" sz="2000" kern="1200" dirty="0">
              <a:solidFill>
                <a:schemeClr val="tx1"/>
              </a:solidFill>
              <a:latin typeface="微软雅黑" panose="020B0503020204020204" pitchFamily="34" charset="-122"/>
              <a:ea typeface="微软雅黑" panose="020B0503020204020204" pitchFamily="34" charset="-122"/>
            </a:rPr>
            <a:t>求出每一个产生式的</a:t>
          </a:r>
          <a:r>
            <a:rPr lang="en-US" altLang="zh-CN" sz="2000" kern="1200" dirty="0">
              <a:solidFill>
                <a:schemeClr val="tx1"/>
              </a:solidFill>
              <a:latin typeface="微软雅黑" panose="020B0503020204020204" pitchFamily="34" charset="-122"/>
              <a:ea typeface="微软雅黑" panose="020B0503020204020204" pitchFamily="34" charset="-122"/>
            </a:rPr>
            <a:t>SELECT</a:t>
          </a:r>
          <a:r>
            <a:rPr lang="zh-CN" altLang="en-US" sz="2000" kern="1200" dirty="0">
              <a:solidFill>
                <a:schemeClr val="tx1"/>
              </a:solidFill>
              <a:latin typeface="微软雅黑" panose="020B0503020204020204" pitchFamily="34" charset="-122"/>
              <a:ea typeface="微软雅黑" panose="020B0503020204020204" pitchFamily="34" charset="-122"/>
            </a:rPr>
            <a:t>集</a:t>
          </a:r>
        </a:p>
        <a:p>
          <a:pPr marL="228600" lvl="1" indent="-228600" algn="l" defTabSz="889000">
            <a:lnSpc>
              <a:spcPct val="90000"/>
            </a:lnSpc>
            <a:spcBef>
              <a:spcPct val="0"/>
            </a:spcBef>
            <a:spcAft>
              <a:spcPct val="15000"/>
            </a:spcAft>
            <a:buChar char="•"/>
          </a:pPr>
          <a:r>
            <a:rPr lang="zh-CN" altLang="en-US" sz="2000" b="1" kern="1200" dirty="0">
              <a:solidFill>
                <a:schemeClr val="tx1"/>
              </a:solidFill>
              <a:latin typeface="微软雅黑" panose="020B0503020204020204" pitchFamily="34" charset="-122"/>
              <a:ea typeface="微软雅黑" panose="020B0503020204020204" pitchFamily="34" charset="-122"/>
            </a:rPr>
            <a:t>构造预测分析表</a:t>
          </a:r>
        </a:p>
        <a:p>
          <a:pPr marL="228600" lvl="1" indent="-228600" algn="l" defTabSz="889000">
            <a:lnSpc>
              <a:spcPct val="90000"/>
            </a:lnSpc>
            <a:spcBef>
              <a:spcPct val="0"/>
            </a:spcBef>
            <a:spcAft>
              <a:spcPct val="15000"/>
            </a:spcAft>
            <a:buChar char="•"/>
          </a:pPr>
          <a:r>
            <a:rPr lang="zh-CN" altLang="en-US" sz="2000" kern="1200" dirty="0">
              <a:solidFill>
                <a:prstClr val="black"/>
              </a:solidFill>
              <a:latin typeface="微软雅黑" panose="020B0503020204020204" pitchFamily="34" charset="-122"/>
              <a:ea typeface="微软雅黑" panose="020B0503020204020204" pitchFamily="34" charset="-122"/>
              <a:cs typeface="+mn-cs"/>
            </a:rPr>
            <a:t>判定输入串</a:t>
          </a:r>
        </a:p>
      </dsp:txBody>
      <dsp:txXfrm>
        <a:off x="0" y="371675"/>
        <a:ext cx="6624736" cy="2419200"/>
      </dsp:txXfrm>
    </dsp:sp>
    <dsp:sp modelId="{321CD772-3174-4BFA-9BFF-5D0F24DF8BED}">
      <dsp:nvSpPr>
        <dsp:cNvPr id="0" name=""/>
        <dsp:cNvSpPr/>
      </dsp:nvSpPr>
      <dsp:spPr>
        <a:xfrm>
          <a:off x="331236" y="17435"/>
          <a:ext cx="4637315" cy="7084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79" tIns="0" rIns="175279"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步骤：</a:t>
          </a:r>
          <a:endParaRPr lang="zh-CN" altLang="en-US" sz="2000" kern="12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365821" y="52020"/>
        <a:ext cx="4568145"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77CA08-9819-4D88-AF4A-F6E4C45A323E}">
      <dsp:nvSpPr>
        <dsp:cNvPr id="0" name=""/>
        <dsp:cNvSpPr/>
      </dsp:nvSpPr>
      <dsp:spPr>
        <a:xfrm>
          <a:off x="0" y="388843"/>
          <a:ext cx="7480300" cy="3099600"/>
        </a:xfrm>
        <a:prstGeom prst="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0554" tIns="499872" rIns="580554" bIns="163576" numCol="1" spcCol="1270" anchor="t" anchorCtr="0">
          <a:noAutofit/>
        </a:bodyPr>
        <a:lstStyle/>
        <a:p>
          <a:pPr marL="228600" lvl="1" indent="-228600" algn="l" defTabSz="1022350">
            <a:lnSpc>
              <a:spcPct val="90000"/>
            </a:lnSpc>
            <a:spcBef>
              <a:spcPct val="0"/>
            </a:spcBef>
            <a:spcAft>
              <a:spcPct val="15000"/>
            </a:spcAft>
            <a:buChar char="•"/>
          </a:pPr>
          <a:r>
            <a:rPr lang="zh-CN" altLang="en-US" sz="2300" kern="1200" dirty="0">
              <a:latin typeface="微软雅黑" panose="020B0503020204020204" pitchFamily="34" charset="-122"/>
              <a:ea typeface="微软雅黑" panose="020B0503020204020204" pitchFamily="34" charset="-122"/>
              <a:cs typeface="Arial" charset="0"/>
              <a:sym typeface="Symbol" pitchFamily="18" charset="2"/>
            </a:rPr>
            <a:t>第一个</a:t>
          </a:r>
          <a:r>
            <a:rPr lang="en-US" altLang="zh-CN" sz="2300" kern="1200" dirty="0">
              <a:latin typeface="微软雅黑" panose="020B0503020204020204" pitchFamily="34" charset="-122"/>
              <a:ea typeface="微软雅黑" panose="020B0503020204020204" pitchFamily="34" charset="-122"/>
              <a:cs typeface="Arial" charset="0"/>
              <a:sym typeface="Symbol" pitchFamily="18" charset="2"/>
            </a:rPr>
            <a:t>L</a:t>
          </a:r>
          <a:r>
            <a:rPr lang="zh-CN" altLang="en-US" sz="2300" kern="1200" dirty="0">
              <a:latin typeface="微软雅黑" panose="020B0503020204020204" pitchFamily="34" charset="-122"/>
              <a:ea typeface="微软雅黑" panose="020B0503020204020204" pitchFamily="34" charset="-122"/>
              <a:cs typeface="Arial" charset="0"/>
              <a:sym typeface="Symbol" pitchFamily="18" charset="2"/>
            </a:rPr>
            <a:t>表明自顶向下分析是</a:t>
          </a:r>
          <a:r>
            <a:rPr lang="zh-CN" altLang="en-US" sz="2300" b="1" kern="12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cs"/>
              <a:sym typeface="Symbol" pitchFamily="18" charset="2"/>
            </a:rPr>
            <a:t>从左向右</a:t>
          </a:r>
          <a:r>
            <a:rPr lang="zh-CN" altLang="en-US" sz="2300" kern="1200" dirty="0">
              <a:latin typeface="微软雅黑" panose="020B0503020204020204" pitchFamily="34" charset="-122"/>
              <a:ea typeface="微软雅黑" panose="020B0503020204020204" pitchFamily="34" charset="-122"/>
              <a:cs typeface="Arial" charset="0"/>
              <a:sym typeface="Symbol" pitchFamily="18" charset="2"/>
            </a:rPr>
            <a:t>扫描输入串</a:t>
          </a:r>
          <a:endParaRPr lang="en-US" altLang="zh-CN" sz="2300" kern="1200" dirty="0">
            <a:latin typeface="微软雅黑" panose="020B0503020204020204" pitchFamily="34" charset="-122"/>
            <a:ea typeface="微软雅黑" panose="020B0503020204020204" pitchFamily="34" charset="-122"/>
            <a:cs typeface="Arial" charset="0"/>
            <a:sym typeface="Symbol" pitchFamily="18" charset="2"/>
          </a:endParaRPr>
        </a:p>
        <a:p>
          <a:pPr marL="228600" lvl="1" indent="-228600" algn="l" defTabSz="1022350">
            <a:lnSpc>
              <a:spcPct val="90000"/>
            </a:lnSpc>
            <a:spcBef>
              <a:spcPct val="0"/>
            </a:spcBef>
            <a:spcAft>
              <a:spcPct val="15000"/>
            </a:spcAft>
            <a:buChar char="•"/>
          </a:pPr>
          <a:r>
            <a:rPr lang="zh-CN" altLang="en-US" sz="2300" kern="1200" dirty="0">
              <a:latin typeface="微软雅黑" panose="020B0503020204020204" pitchFamily="34" charset="-122"/>
              <a:ea typeface="微软雅黑" panose="020B0503020204020204" pitchFamily="34" charset="-122"/>
              <a:cs typeface="Arial" charset="0"/>
              <a:sym typeface="Symbol" pitchFamily="18" charset="2"/>
            </a:rPr>
            <a:t>第二个</a:t>
          </a:r>
          <a:r>
            <a:rPr lang="en-US" altLang="zh-CN" sz="2300" kern="1200" dirty="0">
              <a:latin typeface="微软雅黑" panose="020B0503020204020204" pitchFamily="34" charset="-122"/>
              <a:ea typeface="微软雅黑" panose="020B0503020204020204" pitchFamily="34" charset="-122"/>
              <a:cs typeface="Arial" charset="0"/>
              <a:sym typeface="Symbol" pitchFamily="18" charset="2"/>
            </a:rPr>
            <a:t>L</a:t>
          </a:r>
          <a:r>
            <a:rPr lang="zh-CN" altLang="en-US" sz="2300" kern="1200" dirty="0">
              <a:latin typeface="微软雅黑" panose="020B0503020204020204" pitchFamily="34" charset="-122"/>
              <a:ea typeface="微软雅黑" panose="020B0503020204020204" pitchFamily="34" charset="-122"/>
              <a:cs typeface="Arial" charset="0"/>
              <a:sym typeface="Symbol" pitchFamily="18" charset="2"/>
            </a:rPr>
            <a:t>表明分析过程中将用</a:t>
          </a:r>
          <a:r>
            <a:rPr lang="zh-CN" altLang="en-US" sz="2300" b="1" kern="12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ymbol" pitchFamily="18" charset="2"/>
            </a:rPr>
            <a:t>最左推导</a:t>
          </a:r>
          <a:endParaRPr lang="en-US" altLang="zh-CN" sz="2300" b="1" kern="1200" dirty="0">
            <a:solidFill>
              <a:srgbClr val="FF0000"/>
            </a:solidFill>
            <a:latin typeface="微软雅黑" panose="020B0503020204020204" pitchFamily="34" charset="-122"/>
            <a:ea typeface="微软雅黑" panose="020B0503020204020204" pitchFamily="34" charset="-122"/>
            <a:cs typeface="Arial" charset="0"/>
            <a:sym typeface="Symbol" pitchFamily="18" charset="2"/>
          </a:endParaRPr>
        </a:p>
        <a:p>
          <a:pPr marL="228600" lvl="1" indent="-228600" algn="l" defTabSz="1022350">
            <a:lnSpc>
              <a:spcPct val="90000"/>
            </a:lnSpc>
            <a:spcBef>
              <a:spcPct val="0"/>
            </a:spcBef>
            <a:spcAft>
              <a:spcPct val="15000"/>
            </a:spcAft>
            <a:buChar char="•"/>
          </a:pPr>
          <a:r>
            <a:rPr lang="en-US" altLang="zh-CN" sz="2300" kern="1200" dirty="0">
              <a:latin typeface="微软雅黑" panose="020B0503020204020204" pitchFamily="34" charset="-122"/>
              <a:ea typeface="微软雅黑" panose="020B0503020204020204" pitchFamily="34" charset="-122"/>
              <a:cs typeface="Arial" charset="0"/>
              <a:sym typeface="Symbol" pitchFamily="18" charset="2"/>
            </a:rPr>
            <a:t>1</a:t>
          </a:r>
          <a:r>
            <a:rPr lang="zh-CN" altLang="en-US" sz="2300" kern="1200" dirty="0">
              <a:latin typeface="微软雅黑" panose="020B0503020204020204" pitchFamily="34" charset="-122"/>
              <a:ea typeface="微软雅黑" panose="020B0503020204020204" pitchFamily="34" charset="-122"/>
              <a:cs typeface="Arial" charset="0"/>
              <a:sym typeface="Symbol" pitchFamily="18" charset="2"/>
            </a:rPr>
            <a:t>表明只需向右看</a:t>
          </a:r>
          <a:r>
            <a:rPr lang="en-US" altLang="zh-CN" sz="2300" kern="1200" dirty="0">
              <a:latin typeface="微软雅黑" panose="020B0503020204020204" pitchFamily="34" charset="-122"/>
              <a:ea typeface="微软雅黑" panose="020B0503020204020204" pitchFamily="34" charset="-122"/>
              <a:cs typeface="Arial" charset="0"/>
              <a:sym typeface="Symbol" pitchFamily="18" charset="2"/>
            </a:rPr>
            <a:t>1</a:t>
          </a:r>
          <a:r>
            <a:rPr lang="zh-CN" altLang="en-US" sz="2300" kern="1200" dirty="0">
              <a:latin typeface="微软雅黑" panose="020B0503020204020204" pitchFamily="34" charset="-122"/>
              <a:ea typeface="微软雅黑" panose="020B0503020204020204" pitchFamily="34" charset="-122"/>
              <a:cs typeface="Arial" charset="0"/>
              <a:sym typeface="Symbol" pitchFamily="18" charset="2"/>
            </a:rPr>
            <a:t>个符号便可决定使用哪个产生式进行推导</a:t>
          </a:r>
        </a:p>
      </dsp:txBody>
      <dsp:txXfrm>
        <a:off x="0" y="388843"/>
        <a:ext cx="7480300" cy="3099600"/>
      </dsp:txXfrm>
    </dsp:sp>
    <dsp:sp modelId="{B516C5DB-9E43-484F-BCB2-8BF748F7F3A0}">
      <dsp:nvSpPr>
        <dsp:cNvPr id="0" name=""/>
        <dsp:cNvSpPr/>
      </dsp:nvSpPr>
      <dsp:spPr>
        <a:xfrm>
          <a:off x="374015" y="34603"/>
          <a:ext cx="5236210" cy="70848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16" tIns="0" rIns="197916" bIns="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charset="0"/>
              <a:sym typeface="Symbol" pitchFamily="18" charset="2"/>
            </a:rPr>
            <a:t>LL(1)</a:t>
          </a:r>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charset="0"/>
              <a:sym typeface="Symbol" pitchFamily="18" charset="2"/>
            </a:rPr>
            <a:t>文法的含义</a:t>
          </a:r>
          <a:endPar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408600" y="69188"/>
        <a:ext cx="5167040" cy="639310"/>
      </dsp:txXfrm>
    </dsp:sp>
    <dsp:sp modelId="{5010ACA6-8A1B-4241-8581-BE7BDA760FA5}">
      <dsp:nvSpPr>
        <dsp:cNvPr id="0" name=""/>
        <dsp:cNvSpPr/>
      </dsp:nvSpPr>
      <dsp:spPr>
        <a:xfrm>
          <a:off x="0" y="3972283"/>
          <a:ext cx="7480300" cy="604800"/>
        </a:xfrm>
        <a:prstGeom prst="rect">
          <a:avLst/>
        </a:prstGeom>
        <a:solidFill>
          <a:schemeClr val="lt1">
            <a:alpha val="90000"/>
            <a:hueOff val="0"/>
            <a:satOff val="0"/>
            <a:lumOff val="0"/>
            <a:alphaOff val="0"/>
          </a:schemeClr>
        </a:solidFill>
        <a:ln w="15875" cap="flat" cmpd="sng" algn="ctr">
          <a:solidFill>
            <a:schemeClr val="accent4">
              <a:hueOff val="-1714266"/>
              <a:satOff val="14520"/>
              <a:lumOff val="-6274"/>
              <a:alphaOff val="0"/>
            </a:schemeClr>
          </a:solidFill>
          <a:prstDash val="solid"/>
        </a:ln>
        <a:effectLst/>
      </dsp:spPr>
      <dsp:style>
        <a:lnRef idx="2">
          <a:scrgbClr r="0" g="0" b="0"/>
        </a:lnRef>
        <a:fillRef idx="1">
          <a:scrgbClr r="0" g="0" b="0"/>
        </a:fillRef>
        <a:effectRef idx="0">
          <a:scrgbClr r="0" g="0" b="0"/>
        </a:effectRef>
        <a:fontRef idx="minor"/>
      </dsp:style>
    </dsp:sp>
    <dsp:sp modelId="{ABD34B8A-5324-4CB5-B977-823A87A821BB}">
      <dsp:nvSpPr>
        <dsp:cNvPr id="0" name=""/>
        <dsp:cNvSpPr/>
      </dsp:nvSpPr>
      <dsp:spPr>
        <a:xfrm>
          <a:off x="374015" y="3618043"/>
          <a:ext cx="5236210" cy="708480"/>
        </a:xfrm>
        <a:prstGeom prst="roundRect">
          <a:avLst/>
        </a:prstGeom>
        <a:solidFill>
          <a:schemeClr val="accent4">
            <a:hueOff val="-1714266"/>
            <a:satOff val="14520"/>
            <a:lumOff val="-627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16" tIns="0" rIns="197916" bIns="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charset="0"/>
              <a:sym typeface="Symbol" pitchFamily="18" charset="2"/>
            </a:rPr>
            <a:t>LL(K)</a:t>
          </a:r>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charset="0"/>
              <a:sym typeface="Symbol" pitchFamily="18" charset="2"/>
            </a:rPr>
            <a:t>文法，即向右看</a:t>
          </a:r>
          <a:r>
            <a:rPr lang="en-US" altLang="zh-CN"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charset="0"/>
              <a:sym typeface="Symbol" pitchFamily="18" charset="2"/>
            </a:rPr>
            <a:t>K</a:t>
          </a:r>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charset="0"/>
              <a:sym typeface="Symbol" pitchFamily="18" charset="2"/>
            </a:rPr>
            <a:t>个字符</a:t>
          </a:r>
          <a:endPar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charset="0"/>
          </a:endParaRPr>
        </a:p>
      </dsp:txBody>
      <dsp:txXfrm>
        <a:off x="408600" y="3652628"/>
        <a:ext cx="5167040" cy="639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8EA843-D088-432A-AC7F-AF5F27B7FCFF}">
      <dsp:nvSpPr>
        <dsp:cNvPr id="0" name=""/>
        <dsp:cNvSpPr/>
      </dsp:nvSpPr>
      <dsp:spPr>
        <a:xfrm>
          <a:off x="457199" y="0"/>
          <a:ext cx="5181600" cy="3184127"/>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1CFAE2-ECE3-4DFE-9B01-91A59F1CCB96}">
      <dsp:nvSpPr>
        <dsp:cNvPr id="0" name=""/>
        <dsp:cNvSpPr/>
      </dsp:nvSpPr>
      <dsp:spPr>
        <a:xfrm>
          <a:off x="2083" y="955238"/>
          <a:ext cx="1353740" cy="1273651"/>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0"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pitchFamily="49" charset="0"/>
            </a:rPr>
            <a:t>求出能够推出 </a:t>
          </a:r>
          <a:r>
            <a:rPr lang="zh-CN"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pitchFamily="49" charset="0"/>
              <a:sym typeface="Symbol" pitchFamily="18" charset="2"/>
            </a:rPr>
            <a:t> </a:t>
          </a:r>
          <a:r>
            <a:rPr lang="zh-CN" altLang="en-US" sz="1600" b="0"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pitchFamily="49" charset="0"/>
              <a:sym typeface="Symbol" pitchFamily="18" charset="2"/>
            </a:rPr>
            <a:t>的非终结符</a:t>
          </a:r>
          <a:endParaRPr lang="zh-CN" altLang="en-US" sz="1600" b="0"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pitchFamily="49" charset="0"/>
          </a:endParaRPr>
        </a:p>
      </dsp:txBody>
      <dsp:txXfrm>
        <a:off x="64258" y="1017413"/>
        <a:ext cx="1229390" cy="1149301"/>
      </dsp:txXfrm>
    </dsp:sp>
    <dsp:sp modelId="{CE1886D6-0C73-456F-BB6D-F11819A705F9}">
      <dsp:nvSpPr>
        <dsp:cNvPr id="0" name=""/>
        <dsp:cNvSpPr/>
      </dsp:nvSpPr>
      <dsp:spPr>
        <a:xfrm>
          <a:off x="1581447" y="955238"/>
          <a:ext cx="1353740" cy="1273651"/>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0"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pitchFamily="49" charset="0"/>
            </a:rPr>
            <a:t>计算</a:t>
          </a:r>
          <a:br>
            <a:rPr lang="en-US" altLang="zh-CN" sz="1600" b="0"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pitchFamily="49" charset="0"/>
            </a:rPr>
          </a:br>
          <a:r>
            <a:rPr lang="en-US" altLang="zh-CN"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pitchFamily="49" charset="0"/>
            </a:rPr>
            <a:t>FIRST</a:t>
          </a:r>
          <a:r>
            <a:rPr lang="zh-CN" altLang="en-US" sz="1600" b="0"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pitchFamily="49" charset="0"/>
            </a:rPr>
            <a:t>集</a:t>
          </a:r>
        </a:p>
      </dsp:txBody>
      <dsp:txXfrm>
        <a:off x="1643622" y="1017413"/>
        <a:ext cx="1229390" cy="1149301"/>
      </dsp:txXfrm>
    </dsp:sp>
    <dsp:sp modelId="{4F45C92B-8987-4713-869B-304F27519DF6}">
      <dsp:nvSpPr>
        <dsp:cNvPr id="0" name=""/>
        <dsp:cNvSpPr/>
      </dsp:nvSpPr>
      <dsp:spPr>
        <a:xfrm>
          <a:off x="3160811" y="955238"/>
          <a:ext cx="1353740" cy="1273651"/>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0"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pitchFamily="49" charset="0"/>
            </a:rPr>
            <a:t>计算</a:t>
          </a:r>
          <a:r>
            <a:rPr lang="en-US" altLang="zh-CN"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pitchFamily="49" charset="0"/>
            </a:rPr>
            <a:t>FOLLOW</a:t>
          </a:r>
          <a:r>
            <a:rPr lang="zh-CN" altLang="en-US" sz="1600" b="0"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pitchFamily="49" charset="0"/>
            </a:rPr>
            <a:t>集</a:t>
          </a:r>
        </a:p>
      </dsp:txBody>
      <dsp:txXfrm>
        <a:off x="3222986" y="1017413"/>
        <a:ext cx="1229390" cy="1149301"/>
      </dsp:txXfrm>
    </dsp:sp>
    <dsp:sp modelId="{216555A3-EDFC-49B5-A875-E0C46FA455F7}">
      <dsp:nvSpPr>
        <dsp:cNvPr id="0" name=""/>
        <dsp:cNvSpPr/>
      </dsp:nvSpPr>
      <dsp:spPr>
        <a:xfrm>
          <a:off x="4740175" y="955238"/>
          <a:ext cx="1353740" cy="1273651"/>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0"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pitchFamily="49" charset="0"/>
            </a:rPr>
            <a:t>计算</a:t>
          </a:r>
          <a:br>
            <a:rPr lang="en-US" altLang="zh-CN" sz="1600" b="0"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pitchFamily="49" charset="0"/>
            </a:rPr>
          </a:br>
          <a:r>
            <a:rPr lang="en-US" altLang="zh-CN"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pitchFamily="49" charset="0"/>
            </a:rPr>
            <a:t>SELECT</a:t>
          </a:r>
          <a:r>
            <a:rPr lang="zh-CN" altLang="en-US" sz="1600" b="0"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pitchFamily="49" charset="0"/>
            </a:rPr>
            <a:t>集</a:t>
          </a:r>
        </a:p>
      </dsp:txBody>
      <dsp:txXfrm>
        <a:off x="4802350" y="1017413"/>
        <a:ext cx="1229390" cy="11493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7367EF-A7A7-43C9-8EA7-ADF57EF9327A}">
      <dsp:nvSpPr>
        <dsp:cNvPr id="0" name=""/>
        <dsp:cNvSpPr/>
      </dsp:nvSpPr>
      <dsp:spPr>
        <a:xfrm>
          <a:off x="1744" y="0"/>
          <a:ext cx="1828071" cy="3005757"/>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FIRST</a:t>
          </a: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集 </a:t>
          </a:r>
        </a:p>
      </dsp:txBody>
      <dsp:txXfrm>
        <a:off x="1744" y="1202302"/>
        <a:ext cx="1828071" cy="1202302"/>
      </dsp:txXfrm>
    </dsp:sp>
    <dsp:sp modelId="{BF4BDE1B-3DF5-4927-BB21-1FD55F3CC948}">
      <dsp:nvSpPr>
        <dsp:cNvPr id="0" name=""/>
        <dsp:cNvSpPr/>
      </dsp:nvSpPr>
      <dsp:spPr>
        <a:xfrm>
          <a:off x="415321" y="180345"/>
          <a:ext cx="1000917" cy="1000917"/>
        </a:xfrm>
        <a:prstGeom prst="ellipse">
          <a:avLst/>
        </a:prstGeom>
        <a:solidFill>
          <a:schemeClr val="accent4">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260948-2451-41B1-9F76-AF251945DE7F}">
      <dsp:nvSpPr>
        <dsp:cNvPr id="0" name=""/>
        <dsp:cNvSpPr/>
      </dsp:nvSpPr>
      <dsp:spPr>
        <a:xfrm>
          <a:off x="1884657" y="0"/>
          <a:ext cx="1828071" cy="3005757"/>
        </a:xfrm>
        <a:prstGeom prst="roundRect">
          <a:avLst>
            <a:gd name="adj" fmla="val 10000"/>
          </a:avLst>
        </a:prstGeom>
        <a:solidFill>
          <a:schemeClr val="accent4">
            <a:hueOff val="-571422"/>
            <a:satOff val="4840"/>
            <a:lumOff val="-209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altLang="zh-CN" sz="20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FOLLOW</a:t>
          </a:r>
          <a:r>
            <a:rPr lang="zh-CN" altLang="en-US" sz="20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集</a:t>
          </a:r>
          <a:endPar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1884657" y="1202302"/>
        <a:ext cx="1828071" cy="1202302"/>
      </dsp:txXfrm>
    </dsp:sp>
    <dsp:sp modelId="{16630BF8-A0A5-49BB-98D9-43DC4A7F0866}">
      <dsp:nvSpPr>
        <dsp:cNvPr id="0" name=""/>
        <dsp:cNvSpPr/>
      </dsp:nvSpPr>
      <dsp:spPr>
        <a:xfrm>
          <a:off x="2298234" y="180345"/>
          <a:ext cx="1000917" cy="1000917"/>
        </a:xfrm>
        <a:prstGeom prst="ellipse">
          <a:avLst/>
        </a:prstGeom>
        <a:solidFill>
          <a:schemeClr val="accent4">
            <a:tint val="50000"/>
            <a:hueOff val="-564426"/>
            <a:satOff val="3274"/>
            <a:lumOff val="-43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81BC06-3CE2-491F-A075-925F39B1224A}">
      <dsp:nvSpPr>
        <dsp:cNvPr id="0" name=""/>
        <dsp:cNvSpPr/>
      </dsp:nvSpPr>
      <dsp:spPr>
        <a:xfrm>
          <a:off x="3767571" y="0"/>
          <a:ext cx="1828071" cy="3005757"/>
        </a:xfrm>
        <a:prstGeom prst="roundRect">
          <a:avLst>
            <a:gd name="adj" fmla="val 10000"/>
          </a:avLst>
        </a:prstGeom>
        <a:solidFill>
          <a:schemeClr val="accent4">
            <a:hueOff val="-1142844"/>
            <a:satOff val="9680"/>
            <a:lumOff val="-418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SELECT</a:t>
          </a: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集</a:t>
          </a:r>
        </a:p>
      </dsp:txBody>
      <dsp:txXfrm>
        <a:off x="3767571" y="1202302"/>
        <a:ext cx="1828071" cy="1202302"/>
      </dsp:txXfrm>
    </dsp:sp>
    <dsp:sp modelId="{5E4A1DE7-CE6E-495C-BBB3-9CC14C609761}">
      <dsp:nvSpPr>
        <dsp:cNvPr id="0" name=""/>
        <dsp:cNvSpPr/>
      </dsp:nvSpPr>
      <dsp:spPr>
        <a:xfrm>
          <a:off x="4181148" y="180345"/>
          <a:ext cx="1000917" cy="1000917"/>
        </a:xfrm>
        <a:prstGeom prst="ellipse">
          <a:avLst/>
        </a:prstGeom>
        <a:solidFill>
          <a:schemeClr val="accent4">
            <a:tint val="50000"/>
            <a:hueOff val="-1128852"/>
            <a:satOff val="6547"/>
            <a:lumOff val="-87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DE0407-CEB0-49AD-A443-E5E196676A69}">
      <dsp:nvSpPr>
        <dsp:cNvPr id="0" name=""/>
        <dsp:cNvSpPr/>
      </dsp:nvSpPr>
      <dsp:spPr>
        <a:xfrm>
          <a:off x="5650484" y="0"/>
          <a:ext cx="1828071" cy="3005757"/>
        </a:xfrm>
        <a:prstGeom prst="roundRect">
          <a:avLst>
            <a:gd name="adj" fmla="val 10000"/>
          </a:avLst>
        </a:prstGeom>
        <a:solidFill>
          <a:schemeClr val="accent4">
            <a:hueOff val="-1714266"/>
            <a:satOff val="14520"/>
            <a:lumOff val="-627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LL(1)</a:t>
          </a: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文法</a:t>
          </a:r>
          <a:br>
            <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判定</a:t>
          </a:r>
        </a:p>
      </dsp:txBody>
      <dsp:txXfrm>
        <a:off x="5650484" y="1202302"/>
        <a:ext cx="1828071" cy="1202302"/>
      </dsp:txXfrm>
    </dsp:sp>
    <dsp:sp modelId="{FA20253B-6551-4F80-BCD1-BF74F11EC086}">
      <dsp:nvSpPr>
        <dsp:cNvPr id="0" name=""/>
        <dsp:cNvSpPr/>
      </dsp:nvSpPr>
      <dsp:spPr>
        <a:xfrm>
          <a:off x="6064061" y="180345"/>
          <a:ext cx="1000917" cy="1000917"/>
        </a:xfrm>
        <a:prstGeom prst="ellipse">
          <a:avLst/>
        </a:prstGeom>
        <a:solidFill>
          <a:schemeClr val="accent4">
            <a:tint val="50000"/>
            <a:hueOff val="-1693278"/>
            <a:satOff val="9821"/>
            <a:lumOff val="-130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1D0B81-DF14-4D9F-9164-594C0CDF52DF}">
      <dsp:nvSpPr>
        <dsp:cNvPr id="0" name=""/>
        <dsp:cNvSpPr/>
      </dsp:nvSpPr>
      <dsp:spPr>
        <a:xfrm>
          <a:off x="299211" y="2404605"/>
          <a:ext cx="6881876" cy="450863"/>
        </a:xfrm>
        <a:prstGeom prst="leftRightArrow">
          <a:avLst/>
        </a:prstGeom>
        <a:solidFill>
          <a:schemeClr val="accent4">
            <a:tint val="4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08005-75A2-4FA7-9885-7AC8D2E62E81}">
      <dsp:nvSpPr>
        <dsp:cNvPr id="0" name=""/>
        <dsp:cNvSpPr/>
      </dsp:nvSpPr>
      <dsp:spPr>
        <a:xfrm>
          <a:off x="0" y="239768"/>
          <a:ext cx="5788551" cy="8032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9256" tIns="312420" rIns="449256"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rPr>
            <a:t>左公共因子  文法中形如</a:t>
          </a:r>
          <a:r>
            <a:rPr lang="en-US" altLang="zh-CN" sz="1800" kern="1200" dirty="0">
              <a:latin typeface="微软雅黑" panose="020B0503020204020204" pitchFamily="34" charset="-122"/>
              <a:ea typeface="微软雅黑" panose="020B0503020204020204" pitchFamily="34" charset="-122"/>
            </a:rPr>
            <a:t>A→</a:t>
          </a:r>
          <a:r>
            <a:rPr lang="en-US" altLang="zh-CN" sz="1800" kern="1200" dirty="0">
              <a:latin typeface="微软雅黑" panose="020B0503020204020204" pitchFamily="34" charset="-122"/>
              <a:ea typeface="微软雅黑" panose="020B0503020204020204" pitchFamily="34" charset="-122"/>
              <a:sym typeface="Symbol"/>
            </a:rPr>
            <a:t></a:t>
          </a:r>
          <a:r>
            <a:rPr lang="en-US" altLang="zh-CN" sz="1800" kern="1200" dirty="0">
              <a:latin typeface="微软雅黑" panose="020B0503020204020204" pitchFamily="34" charset="-122"/>
              <a:ea typeface="微软雅黑" panose="020B0503020204020204" pitchFamily="34" charset="-122"/>
            </a:rPr>
            <a:t>|</a:t>
          </a:r>
          <a:r>
            <a:rPr lang="en-US" altLang="zh-CN" sz="1800" kern="1200" dirty="0">
              <a:latin typeface="微软雅黑" panose="020B0503020204020204" pitchFamily="34" charset="-122"/>
              <a:ea typeface="微软雅黑" panose="020B0503020204020204" pitchFamily="34" charset="-122"/>
              <a:sym typeface="Symbol"/>
            </a:rPr>
            <a:t></a:t>
          </a:r>
          <a:endParaRPr lang="en-US" altLang="zh-CN" sz="1800" kern="1200" dirty="0">
            <a:latin typeface="微软雅黑" panose="020B0503020204020204" pitchFamily="34" charset="-122"/>
            <a:ea typeface="微软雅黑" panose="020B0503020204020204" pitchFamily="34" charset="-122"/>
          </a:endParaRPr>
        </a:p>
      </dsp:txBody>
      <dsp:txXfrm>
        <a:off x="0" y="239768"/>
        <a:ext cx="5788551" cy="803250"/>
      </dsp:txXfrm>
    </dsp:sp>
    <dsp:sp modelId="{7542405F-1E1C-4310-8359-11179D24520D}">
      <dsp:nvSpPr>
        <dsp:cNvPr id="0" name=""/>
        <dsp:cNvSpPr/>
      </dsp:nvSpPr>
      <dsp:spPr>
        <a:xfrm>
          <a:off x="289427" y="18368"/>
          <a:ext cx="4051985" cy="442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3155" tIns="0" rIns="153155"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含有左公共因子</a:t>
          </a:r>
        </a:p>
      </dsp:txBody>
      <dsp:txXfrm>
        <a:off x="311043" y="39984"/>
        <a:ext cx="4008753" cy="399568"/>
      </dsp:txXfrm>
    </dsp:sp>
    <dsp:sp modelId="{36E63B75-5069-4F28-9DAC-C978EA70A9EE}">
      <dsp:nvSpPr>
        <dsp:cNvPr id="0" name=""/>
        <dsp:cNvSpPr/>
      </dsp:nvSpPr>
      <dsp:spPr>
        <a:xfrm>
          <a:off x="0" y="1345418"/>
          <a:ext cx="5788551" cy="12285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9256" tIns="312420" rIns="449256"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rPr>
            <a:t>直接左递归  </a:t>
          </a:r>
          <a:r>
            <a:rPr lang="en-US" altLang="zh-CN" sz="1800" kern="1200" dirty="0">
              <a:latin typeface="微软雅黑" panose="020B0503020204020204" pitchFamily="34" charset="-122"/>
              <a:ea typeface="微软雅黑" panose="020B0503020204020204" pitchFamily="34" charset="-122"/>
            </a:rPr>
            <a:t>A→A</a:t>
          </a:r>
          <a:r>
            <a:rPr lang="en-US" altLang="zh-CN" sz="1800" kern="1200" dirty="0">
              <a:latin typeface="微软雅黑" panose="020B0503020204020204" pitchFamily="34" charset="-122"/>
              <a:ea typeface="微软雅黑" panose="020B0503020204020204" pitchFamily="34" charset="-122"/>
              <a:sym typeface="Symbol"/>
            </a:rPr>
            <a:t></a:t>
          </a:r>
          <a:r>
            <a:rPr lang="zh-CN" altLang="en-US" sz="1800" kern="1200" dirty="0">
              <a:latin typeface="微软雅黑" panose="020B0503020204020204" pitchFamily="34" charset="-122"/>
              <a:ea typeface="微软雅黑" panose="020B0503020204020204" pitchFamily="34" charset="-122"/>
            </a:rPr>
            <a:t>；</a:t>
          </a:r>
        </a:p>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rPr>
            <a:t>间接左递归  </a:t>
          </a:r>
          <a:r>
            <a:rPr lang="en-US" altLang="zh-CN" sz="1800" kern="1200" dirty="0">
              <a:latin typeface="微软雅黑" panose="020B0503020204020204" pitchFamily="34" charset="-122"/>
              <a:ea typeface="微软雅黑" panose="020B0503020204020204" pitchFamily="34" charset="-122"/>
            </a:rPr>
            <a:t>A→B</a:t>
          </a:r>
          <a:r>
            <a:rPr lang="en-US" altLang="zh-CN" sz="1800" kern="1200" dirty="0">
              <a:latin typeface="微软雅黑" panose="020B0503020204020204" pitchFamily="34" charset="-122"/>
              <a:ea typeface="微软雅黑" panose="020B0503020204020204" pitchFamily="34" charset="-122"/>
              <a:sym typeface="Symbol"/>
            </a:rPr>
            <a:t></a:t>
          </a:r>
          <a:r>
            <a:rPr lang="zh-CN" altLang="en-US" sz="1800" kern="1200" dirty="0">
              <a:latin typeface="微软雅黑" panose="020B0503020204020204" pitchFamily="34" charset="-122"/>
              <a:ea typeface="微软雅黑" panose="020B0503020204020204" pitchFamily="34" charset="-122"/>
            </a:rPr>
            <a:t>；</a:t>
          </a:r>
          <a:r>
            <a:rPr lang="en-US" altLang="zh-CN" sz="1800" kern="1200" dirty="0">
              <a:latin typeface="微软雅黑" panose="020B0503020204020204" pitchFamily="34" charset="-122"/>
              <a:ea typeface="微软雅黑" panose="020B0503020204020204" pitchFamily="34" charset="-122"/>
            </a:rPr>
            <a:t>B→A</a:t>
          </a:r>
          <a:r>
            <a:rPr lang="en-US" altLang="zh-CN" sz="1800" kern="1200" dirty="0">
              <a:latin typeface="微软雅黑" panose="020B0503020204020204" pitchFamily="34" charset="-122"/>
              <a:ea typeface="微软雅黑" panose="020B0503020204020204" pitchFamily="34" charset="-122"/>
              <a:sym typeface="Symbol"/>
            </a:rPr>
            <a:t></a:t>
          </a:r>
          <a:endParaRPr lang="en-US" altLang="zh-CN" sz="1800" kern="1200" dirty="0">
            <a:latin typeface="微软雅黑" panose="020B0503020204020204" pitchFamily="34" charset="-122"/>
            <a:ea typeface="微软雅黑" panose="020B0503020204020204" pitchFamily="34" charset="-122"/>
          </a:endParaRPr>
        </a:p>
      </dsp:txBody>
      <dsp:txXfrm>
        <a:off x="0" y="1345418"/>
        <a:ext cx="5788551" cy="1228500"/>
      </dsp:txXfrm>
    </dsp:sp>
    <dsp:sp modelId="{4D96420F-22D4-4345-8C9C-86F679C0C9CD}">
      <dsp:nvSpPr>
        <dsp:cNvPr id="0" name=""/>
        <dsp:cNvSpPr/>
      </dsp:nvSpPr>
      <dsp:spPr>
        <a:xfrm>
          <a:off x="289427" y="1124019"/>
          <a:ext cx="4051985" cy="442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3155" tIns="0" rIns="153155"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直接或间接左递归</a:t>
          </a:r>
        </a:p>
      </dsp:txBody>
      <dsp:txXfrm>
        <a:off x="311043" y="1145635"/>
        <a:ext cx="4008753" cy="3995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50AEB-A01D-478C-875D-9F2A0BC4E948}">
      <dsp:nvSpPr>
        <dsp:cNvPr id="0" name=""/>
        <dsp:cNvSpPr/>
      </dsp:nvSpPr>
      <dsp:spPr>
        <a:xfrm>
          <a:off x="0" y="21669"/>
          <a:ext cx="6984776" cy="506666"/>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Courier New" panose="02070309020205020404" pitchFamily="49" charset="0"/>
              <a:ea typeface="微软雅黑" panose="020B0503020204020204" pitchFamily="34" charset="-122"/>
              <a:cs typeface="Courier New" panose="02070309020205020404" pitchFamily="49" charset="0"/>
            </a:rPr>
            <a:t>一般形式为</a:t>
          </a:r>
        </a:p>
      </dsp:txBody>
      <dsp:txXfrm>
        <a:off x="24733" y="46402"/>
        <a:ext cx="6935310" cy="457200"/>
      </dsp:txXfrm>
    </dsp:sp>
    <dsp:sp modelId="{7FCD0F59-62F3-49A2-BCC2-E47AD540A6DC}">
      <dsp:nvSpPr>
        <dsp:cNvPr id="0" name=""/>
        <dsp:cNvSpPr/>
      </dsp:nvSpPr>
      <dsp:spPr>
        <a:xfrm>
          <a:off x="0" y="528335"/>
          <a:ext cx="6984776"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1767"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altLang="zh-CN" sz="2000" b="1" kern="1200" dirty="0">
              <a:latin typeface="Courier New" panose="02070309020205020404" pitchFamily="49" charset="0"/>
              <a:ea typeface="微软雅黑" panose="020B0503020204020204" pitchFamily="34" charset="-122"/>
              <a:cs typeface="Courier New" panose="02070309020205020404" pitchFamily="49" charset="0"/>
            </a:rPr>
            <a:t>A→ </a:t>
          </a:r>
          <a:r>
            <a:rPr lang="en-US" altLang="zh-CN" sz="2000" b="1" kern="1200" dirty="0">
              <a:latin typeface="Courier New" panose="02070309020205020404" pitchFamily="49" charset="0"/>
              <a:ea typeface="微软雅黑" panose="020B0503020204020204" pitchFamily="34" charset="-122"/>
              <a:cs typeface="Courier New" panose="02070309020205020404" pitchFamily="49" charset="0"/>
              <a:sym typeface="Symbol"/>
            </a:rPr>
            <a:t></a:t>
          </a:r>
          <a:r>
            <a:rPr lang="en-US" altLang="zh-CN" sz="2000" b="1" kern="1200" baseline="-25000" dirty="0">
              <a:latin typeface="Courier New" panose="02070309020205020404" pitchFamily="49" charset="0"/>
              <a:ea typeface="微软雅黑" panose="020B0503020204020204" pitchFamily="34" charset="-122"/>
              <a:cs typeface="Courier New" panose="02070309020205020404" pitchFamily="49" charset="0"/>
            </a:rPr>
            <a:t>1</a:t>
          </a:r>
          <a:r>
            <a:rPr lang="en-US" altLang="zh-CN" sz="2000" b="1" kern="12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b="1" kern="1200" dirty="0">
              <a:latin typeface="Courier New" panose="02070309020205020404" pitchFamily="49" charset="0"/>
              <a:ea typeface="微软雅黑" panose="020B0503020204020204" pitchFamily="34" charset="-122"/>
              <a:cs typeface="Courier New" panose="02070309020205020404" pitchFamily="49" charset="0"/>
              <a:sym typeface="Symbol"/>
            </a:rPr>
            <a:t></a:t>
          </a:r>
          <a:r>
            <a:rPr lang="en-US" altLang="zh-CN" sz="2000" b="1" kern="1200" baseline="-25000" dirty="0">
              <a:latin typeface="Courier New" panose="02070309020205020404" pitchFamily="49" charset="0"/>
              <a:ea typeface="微软雅黑" panose="020B0503020204020204" pitchFamily="34" charset="-122"/>
              <a:cs typeface="Courier New" panose="02070309020205020404" pitchFamily="49" charset="0"/>
            </a:rPr>
            <a:t>2</a:t>
          </a:r>
          <a:r>
            <a:rPr lang="en-US" altLang="zh-CN" sz="2000" b="1" kern="12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b="1" kern="1200" dirty="0">
              <a:latin typeface="Courier New" panose="02070309020205020404" pitchFamily="49" charset="0"/>
              <a:ea typeface="微软雅黑" panose="020B0503020204020204" pitchFamily="34" charset="-122"/>
              <a:cs typeface="Courier New" panose="02070309020205020404" pitchFamily="49" charset="0"/>
              <a:sym typeface="Symbol"/>
            </a:rPr>
            <a:t></a:t>
          </a:r>
          <a:r>
            <a:rPr lang="en-US" altLang="zh-CN" sz="2000" b="1" kern="1200" baseline="-25000" dirty="0">
              <a:latin typeface="Courier New" panose="02070309020205020404" pitchFamily="49" charset="0"/>
              <a:ea typeface="微软雅黑" panose="020B0503020204020204" pitchFamily="34" charset="-122"/>
              <a:cs typeface="Courier New" panose="02070309020205020404" pitchFamily="49" charset="0"/>
            </a:rPr>
            <a:t>3</a:t>
          </a:r>
          <a:r>
            <a:rPr lang="en-US" altLang="zh-CN" sz="2000" b="1" kern="12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b="1" kern="1200" dirty="0">
              <a:latin typeface="Courier New" panose="02070309020205020404" pitchFamily="49" charset="0"/>
              <a:ea typeface="微软雅黑" panose="020B0503020204020204" pitchFamily="34" charset="-122"/>
              <a:cs typeface="Courier New" panose="02070309020205020404" pitchFamily="49" charset="0"/>
              <a:sym typeface="Symbol"/>
            </a:rPr>
            <a:t></a:t>
          </a:r>
          <a:r>
            <a:rPr lang="en-US" altLang="zh-CN" sz="2000" b="1" kern="1200" baseline="-25000" dirty="0">
              <a:latin typeface="Courier New" panose="02070309020205020404" pitchFamily="49" charset="0"/>
              <a:ea typeface="微软雅黑" panose="020B0503020204020204" pitchFamily="34" charset="-122"/>
              <a:cs typeface="Courier New" panose="02070309020205020404" pitchFamily="49" charset="0"/>
            </a:rPr>
            <a:t>n</a:t>
          </a:r>
          <a:endParaRPr lang="zh-CN" altLang="en-US" sz="2000" b="1" kern="1200" dirty="0">
            <a:latin typeface="Courier New" panose="02070309020205020404" pitchFamily="49" charset="0"/>
            <a:ea typeface="微软雅黑" panose="020B0503020204020204" pitchFamily="34" charset="-122"/>
            <a:cs typeface="Courier New" panose="02070309020205020404" pitchFamily="49" charset="0"/>
          </a:endParaRPr>
        </a:p>
      </dsp:txBody>
      <dsp:txXfrm>
        <a:off x="0" y="528335"/>
        <a:ext cx="6984776" cy="629280"/>
      </dsp:txXfrm>
    </dsp:sp>
    <dsp:sp modelId="{9A6059B5-7D59-472E-9339-94C262B5F983}">
      <dsp:nvSpPr>
        <dsp:cNvPr id="0" name=""/>
        <dsp:cNvSpPr/>
      </dsp:nvSpPr>
      <dsp:spPr>
        <a:xfrm>
          <a:off x="0" y="1157616"/>
          <a:ext cx="6984776" cy="506666"/>
        </a:xfrm>
        <a:prstGeom prst="roundRect">
          <a:avLst/>
        </a:prstGeom>
        <a:solidFill>
          <a:schemeClr val="accent4">
            <a:hueOff val="-1714266"/>
            <a:satOff val="14520"/>
            <a:lumOff val="-627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Courier New" panose="02070309020205020404" pitchFamily="49" charset="0"/>
              <a:ea typeface="微软雅黑" panose="020B0503020204020204" pitchFamily="34" charset="-122"/>
              <a:cs typeface="Courier New" panose="02070309020205020404" pitchFamily="49" charset="0"/>
            </a:rPr>
            <a:t>操作步骤</a:t>
          </a:r>
        </a:p>
      </dsp:txBody>
      <dsp:txXfrm>
        <a:off x="24733" y="1182349"/>
        <a:ext cx="6935310" cy="457200"/>
      </dsp:txXfrm>
    </dsp:sp>
    <dsp:sp modelId="{CCAF828D-851F-440C-8053-7D5E390ACF52}">
      <dsp:nvSpPr>
        <dsp:cNvPr id="0" name=""/>
        <dsp:cNvSpPr/>
      </dsp:nvSpPr>
      <dsp:spPr>
        <a:xfrm>
          <a:off x="0" y="1664282"/>
          <a:ext cx="6984776" cy="2202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1767"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b="1" kern="1200" dirty="0">
              <a:latin typeface="Courier New" panose="02070309020205020404" pitchFamily="49" charset="0"/>
              <a:ea typeface="微软雅黑" panose="020B0503020204020204" pitchFamily="34" charset="-122"/>
              <a:cs typeface="Courier New" panose="02070309020205020404" pitchFamily="49" charset="0"/>
            </a:rPr>
            <a:t>提取左公因子</a:t>
          </a:r>
          <a:r>
            <a:rPr lang="zh-CN" altLang="en-US" sz="2000" kern="12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kern="12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2000" b="1" kern="1200" dirty="0">
              <a:latin typeface="Courier New" panose="02070309020205020404" pitchFamily="49" charset="0"/>
              <a:ea typeface="微软雅黑" panose="020B0503020204020204" pitchFamily="34" charset="-122"/>
              <a:cs typeface="Courier New" panose="02070309020205020404" pitchFamily="49" charset="0"/>
            </a:rPr>
            <a:t>A→ </a:t>
          </a:r>
          <a:r>
            <a:rPr lang="en-US" altLang="zh-CN" sz="2000" b="1" kern="1200" dirty="0">
              <a:latin typeface="Courier New" panose="02070309020205020404" pitchFamily="49" charset="0"/>
              <a:ea typeface="微软雅黑" panose="020B0503020204020204" pitchFamily="34" charset="-122"/>
              <a:cs typeface="Courier New" panose="02070309020205020404" pitchFamily="49" charset="0"/>
              <a:sym typeface="Symbol"/>
            </a:rPr>
            <a:t></a:t>
          </a:r>
          <a:r>
            <a:rPr lang="zh-CN" altLang="en-US" sz="2000" b="1" kern="12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b="1" kern="1200" dirty="0">
              <a:latin typeface="Courier New" panose="02070309020205020404" pitchFamily="49" charset="0"/>
              <a:ea typeface="微软雅黑" panose="020B0503020204020204" pitchFamily="34" charset="-122"/>
              <a:cs typeface="Courier New" panose="02070309020205020404" pitchFamily="49" charset="0"/>
              <a:sym typeface="Symbol"/>
            </a:rPr>
            <a:t></a:t>
          </a:r>
          <a:r>
            <a:rPr lang="en-US" altLang="zh-CN" sz="2000" b="1" kern="1200" baseline="-25000" dirty="0">
              <a:latin typeface="Courier New" panose="02070309020205020404" pitchFamily="49" charset="0"/>
              <a:ea typeface="微软雅黑" panose="020B0503020204020204" pitchFamily="34" charset="-122"/>
              <a:cs typeface="Courier New" panose="02070309020205020404" pitchFamily="49" charset="0"/>
            </a:rPr>
            <a:t>1</a:t>
          </a:r>
          <a:r>
            <a:rPr lang="en-US" altLang="zh-CN" sz="2000" b="1" kern="12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b="1" kern="1200" dirty="0">
              <a:latin typeface="Courier New" panose="02070309020205020404" pitchFamily="49" charset="0"/>
              <a:ea typeface="微软雅黑" panose="020B0503020204020204" pitchFamily="34" charset="-122"/>
              <a:cs typeface="Courier New" panose="02070309020205020404" pitchFamily="49" charset="0"/>
              <a:sym typeface="Symbol"/>
            </a:rPr>
            <a:t></a:t>
          </a:r>
          <a:r>
            <a:rPr lang="en-US" altLang="zh-CN" sz="2000" b="1" kern="1200" baseline="-25000" dirty="0">
              <a:latin typeface="Courier New" panose="02070309020205020404" pitchFamily="49" charset="0"/>
              <a:ea typeface="微软雅黑" panose="020B0503020204020204" pitchFamily="34" charset="-122"/>
              <a:cs typeface="Courier New" panose="02070309020205020404" pitchFamily="49" charset="0"/>
            </a:rPr>
            <a:t>2</a:t>
          </a:r>
          <a:r>
            <a:rPr lang="en-US" altLang="zh-CN" sz="2000" b="1" kern="12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b="1" kern="1200" dirty="0">
              <a:latin typeface="Courier New" panose="02070309020205020404" pitchFamily="49" charset="0"/>
              <a:ea typeface="微软雅黑" panose="020B0503020204020204" pitchFamily="34" charset="-122"/>
              <a:cs typeface="Courier New" panose="02070309020205020404" pitchFamily="49" charset="0"/>
              <a:sym typeface="Symbol"/>
            </a:rPr>
            <a:t></a:t>
          </a:r>
          <a:r>
            <a:rPr lang="en-US" altLang="zh-CN" sz="2000" b="1" kern="1200" baseline="-25000" dirty="0">
              <a:latin typeface="Courier New" panose="02070309020205020404" pitchFamily="49" charset="0"/>
              <a:ea typeface="微软雅黑" panose="020B0503020204020204" pitchFamily="34" charset="-122"/>
              <a:cs typeface="Courier New" panose="02070309020205020404" pitchFamily="49" charset="0"/>
            </a:rPr>
            <a:t>3</a:t>
          </a:r>
          <a:r>
            <a:rPr lang="en-US" altLang="zh-CN" sz="2000" b="1" kern="12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b="1" kern="1200" dirty="0">
              <a:latin typeface="Courier New" panose="02070309020205020404" pitchFamily="49" charset="0"/>
              <a:ea typeface="微软雅黑" panose="020B0503020204020204" pitchFamily="34" charset="-122"/>
              <a:cs typeface="Courier New" panose="02070309020205020404" pitchFamily="49" charset="0"/>
              <a:sym typeface="Symbol"/>
            </a:rPr>
            <a:t></a:t>
          </a:r>
          <a:r>
            <a:rPr lang="en-US" altLang="zh-CN" sz="2000" b="1" kern="1200" baseline="-25000" dirty="0">
              <a:latin typeface="Courier New" panose="02070309020205020404" pitchFamily="49" charset="0"/>
              <a:ea typeface="微软雅黑" panose="020B0503020204020204" pitchFamily="34" charset="-122"/>
              <a:cs typeface="Courier New" panose="02070309020205020404" pitchFamily="49" charset="0"/>
            </a:rPr>
            <a:t>n</a:t>
          </a:r>
          <a:r>
            <a:rPr lang="zh-CN" altLang="en-US" sz="2000" b="1" kern="1200" dirty="0">
              <a:latin typeface="Courier New" panose="02070309020205020404" pitchFamily="49" charset="0"/>
              <a:ea typeface="微软雅黑" panose="020B0503020204020204" pitchFamily="34" charset="-122"/>
              <a:cs typeface="Courier New" panose="02070309020205020404" pitchFamily="49" charset="0"/>
            </a:rPr>
            <a:t>）</a:t>
          </a:r>
        </a:p>
        <a:p>
          <a:pPr marL="228600" lvl="1" indent="-228600" algn="l" defTabSz="889000">
            <a:lnSpc>
              <a:spcPct val="90000"/>
            </a:lnSpc>
            <a:spcBef>
              <a:spcPct val="0"/>
            </a:spcBef>
            <a:spcAft>
              <a:spcPct val="20000"/>
            </a:spcAft>
            <a:buChar char="•"/>
          </a:pPr>
          <a:r>
            <a:rPr lang="zh-CN" altLang="en-US" sz="2000" b="1" kern="1200" dirty="0">
              <a:latin typeface="Courier New" panose="02070309020205020404" pitchFamily="49" charset="0"/>
              <a:ea typeface="微软雅黑" panose="020B0503020204020204" pitchFamily="34" charset="-122"/>
              <a:cs typeface="Courier New" panose="02070309020205020404" pitchFamily="49" charset="0"/>
            </a:rPr>
            <a:t>引进新非终结符</a:t>
          </a:r>
          <a:r>
            <a:rPr lang="en-US" altLang="zh-CN" sz="2000" b="1" kern="1200" dirty="0">
              <a:latin typeface="Courier New" panose="02070309020205020404" pitchFamily="49" charset="0"/>
              <a:ea typeface="微软雅黑" panose="020B0503020204020204" pitchFamily="34" charset="-122"/>
              <a:cs typeface="Courier New" panose="02070309020205020404" pitchFamily="49" charset="0"/>
            </a:rPr>
            <a:t>A’</a:t>
          </a:r>
          <a:r>
            <a:rPr lang="zh-CN" altLang="en-US" sz="2000" b="1" kern="12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b="1" kern="1200" dirty="0">
              <a:latin typeface="Courier New" panose="02070309020205020404" pitchFamily="49" charset="0"/>
              <a:ea typeface="微软雅黑" panose="020B0503020204020204" pitchFamily="34" charset="-122"/>
              <a:cs typeface="Courier New" panose="02070309020205020404" pitchFamily="49" charset="0"/>
            </a:rPr>
            <a:t>A→</a:t>
          </a:r>
          <a:r>
            <a:rPr lang="en-US" altLang="zh-CN" sz="2000" b="1" kern="1200" dirty="0">
              <a:latin typeface="Courier New" panose="02070309020205020404" pitchFamily="49" charset="0"/>
              <a:ea typeface="微软雅黑" panose="020B0503020204020204" pitchFamily="34" charset="-122"/>
              <a:cs typeface="Courier New" panose="02070309020205020404" pitchFamily="49" charset="0"/>
              <a:sym typeface="Symbol"/>
            </a:rPr>
            <a:t></a:t>
          </a:r>
          <a:r>
            <a:rPr lang="en-US" altLang="zh-CN" sz="2000" b="1" kern="1200" dirty="0">
              <a:latin typeface="Courier New" panose="02070309020205020404" pitchFamily="49" charset="0"/>
              <a:ea typeface="微软雅黑" panose="020B0503020204020204" pitchFamily="34" charset="-122"/>
              <a:cs typeface="Courier New" panose="02070309020205020404" pitchFamily="49" charset="0"/>
            </a:rPr>
            <a:t>A’; </a:t>
          </a:r>
          <a:r>
            <a:rPr lang="zh-CN" altLang="en-US" sz="2000" b="1" kern="12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2000" b="1" kern="1200" dirty="0">
              <a:latin typeface="Courier New" panose="02070309020205020404" pitchFamily="49" charset="0"/>
              <a:ea typeface="微软雅黑" panose="020B0503020204020204" pitchFamily="34" charset="-122"/>
              <a:cs typeface="Courier New" panose="02070309020205020404" pitchFamily="49" charset="0"/>
            </a:rPr>
            <a:t>A’→</a:t>
          </a:r>
          <a:r>
            <a:rPr lang="en-US" altLang="zh-CN" sz="2000" b="1" kern="1200" dirty="0">
              <a:latin typeface="Courier New" panose="02070309020205020404" pitchFamily="49" charset="0"/>
              <a:ea typeface="微软雅黑" panose="020B0503020204020204" pitchFamily="34" charset="-122"/>
              <a:cs typeface="Courier New" panose="02070309020205020404" pitchFamily="49" charset="0"/>
              <a:sym typeface="Symbol"/>
            </a:rPr>
            <a:t></a:t>
          </a:r>
          <a:r>
            <a:rPr lang="en-US" altLang="zh-CN" sz="2000" b="1" kern="1200" baseline="-25000" dirty="0">
              <a:latin typeface="Courier New" panose="02070309020205020404" pitchFamily="49" charset="0"/>
              <a:ea typeface="微软雅黑" panose="020B0503020204020204" pitchFamily="34" charset="-122"/>
              <a:cs typeface="Courier New" panose="02070309020205020404" pitchFamily="49" charset="0"/>
            </a:rPr>
            <a:t>1</a:t>
          </a:r>
          <a:r>
            <a:rPr lang="en-US" altLang="zh-CN" sz="2000" b="1" kern="12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b="1" kern="1200" dirty="0">
              <a:latin typeface="Courier New" panose="02070309020205020404" pitchFamily="49" charset="0"/>
              <a:ea typeface="微软雅黑" panose="020B0503020204020204" pitchFamily="34" charset="-122"/>
              <a:cs typeface="Courier New" panose="02070309020205020404" pitchFamily="49" charset="0"/>
              <a:sym typeface="Symbol"/>
            </a:rPr>
            <a:t></a:t>
          </a:r>
          <a:r>
            <a:rPr lang="en-US" altLang="zh-CN" sz="2000" b="1" kern="1200" baseline="-25000" dirty="0">
              <a:latin typeface="Courier New" panose="02070309020205020404" pitchFamily="49" charset="0"/>
              <a:ea typeface="微软雅黑" panose="020B0503020204020204" pitchFamily="34" charset="-122"/>
              <a:cs typeface="Courier New" panose="02070309020205020404" pitchFamily="49" charset="0"/>
            </a:rPr>
            <a:t>2</a:t>
          </a:r>
          <a:r>
            <a:rPr lang="en-US" altLang="zh-CN" sz="2000" b="1" kern="12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b="1" kern="1200" dirty="0">
              <a:latin typeface="Courier New" panose="02070309020205020404" pitchFamily="49" charset="0"/>
              <a:ea typeface="微软雅黑" panose="020B0503020204020204" pitchFamily="34" charset="-122"/>
              <a:cs typeface="Courier New" panose="02070309020205020404" pitchFamily="49" charset="0"/>
              <a:sym typeface="Symbol"/>
            </a:rPr>
            <a:t></a:t>
          </a:r>
          <a:r>
            <a:rPr lang="en-US" altLang="zh-CN" sz="2000" b="1" kern="1200" baseline="-25000" dirty="0">
              <a:latin typeface="Courier New" panose="02070309020205020404" pitchFamily="49" charset="0"/>
              <a:ea typeface="微软雅黑" panose="020B0503020204020204" pitchFamily="34" charset="-122"/>
              <a:cs typeface="Courier New" panose="02070309020205020404" pitchFamily="49" charset="0"/>
            </a:rPr>
            <a:t>n</a:t>
          </a:r>
        </a:p>
        <a:p>
          <a:pPr marL="228600" lvl="1" indent="-228600" algn="l" defTabSz="889000">
            <a:lnSpc>
              <a:spcPct val="90000"/>
            </a:lnSpc>
            <a:spcBef>
              <a:spcPct val="0"/>
            </a:spcBef>
            <a:spcAft>
              <a:spcPct val="20000"/>
            </a:spcAft>
            <a:buChar char="•"/>
          </a:pPr>
          <a:r>
            <a:rPr lang="zh-CN" altLang="en-US" sz="2000" b="1" kern="1200" dirty="0">
              <a:latin typeface="Courier New" panose="02070309020205020404" pitchFamily="49" charset="0"/>
              <a:ea typeface="微软雅黑" panose="020B0503020204020204" pitchFamily="34" charset="-122"/>
              <a:cs typeface="Courier New" panose="02070309020205020404" pitchFamily="49" charset="0"/>
            </a:rPr>
            <a:t>直到无左公因子：</a:t>
          </a:r>
          <a:r>
            <a:rPr lang="en-US" altLang="zh-CN" sz="2000" b="1" kern="12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2000" kern="1200" dirty="0">
              <a:latin typeface="Courier New" panose="02070309020205020404" pitchFamily="49" charset="0"/>
              <a:ea typeface="微软雅黑" panose="020B0503020204020204" pitchFamily="34" charset="-122"/>
              <a:cs typeface="Courier New" panose="02070309020205020404" pitchFamily="49" charset="0"/>
            </a:rPr>
            <a:t>若</a:t>
          </a:r>
          <a:r>
            <a:rPr lang="en-US" altLang="zh-CN" sz="2000" b="1" kern="1200" dirty="0">
              <a:latin typeface="Courier New" panose="02070309020205020404" pitchFamily="49" charset="0"/>
              <a:ea typeface="微软雅黑" panose="020B0503020204020204" pitchFamily="34" charset="-122"/>
              <a:cs typeface="Courier New" panose="02070309020205020404" pitchFamily="49" charset="0"/>
              <a:sym typeface="Symbol"/>
            </a:rPr>
            <a:t></a:t>
          </a:r>
          <a:r>
            <a:rPr lang="en-US" altLang="zh-CN" sz="2000" b="1" kern="1200" baseline="-25000" dirty="0">
              <a:latin typeface="Courier New" panose="02070309020205020404" pitchFamily="49" charset="0"/>
              <a:ea typeface="微软雅黑" panose="020B0503020204020204" pitchFamily="34" charset="-122"/>
              <a:cs typeface="Courier New" panose="02070309020205020404" pitchFamily="49" charset="0"/>
            </a:rPr>
            <a:t>1</a:t>
          </a:r>
          <a:r>
            <a:rPr lang="en-US" altLang="zh-CN" sz="2000" b="1" kern="1200" dirty="0">
              <a:latin typeface="Courier New" panose="02070309020205020404" pitchFamily="49" charset="0"/>
              <a:ea typeface="微软雅黑" panose="020B0503020204020204" pitchFamily="34" charset="-122"/>
              <a:cs typeface="Courier New" panose="02070309020205020404" pitchFamily="49" charset="0"/>
              <a:sym typeface="Symbol"/>
            </a:rPr>
            <a:t></a:t>
          </a:r>
          <a:r>
            <a:rPr lang="en-US" altLang="zh-CN" sz="2000" b="1" kern="1200" baseline="-25000" dirty="0">
              <a:latin typeface="Courier New" panose="02070309020205020404" pitchFamily="49" charset="0"/>
              <a:ea typeface="微软雅黑" panose="020B0503020204020204" pitchFamily="34" charset="-122"/>
              <a:cs typeface="Courier New" panose="02070309020205020404" pitchFamily="49" charset="0"/>
            </a:rPr>
            <a:t>2</a:t>
          </a:r>
          <a:r>
            <a:rPr lang="en-US" altLang="zh-CN" sz="2000" b="1" kern="1200" dirty="0">
              <a:latin typeface="Courier New" panose="02070309020205020404" pitchFamily="49" charset="0"/>
              <a:ea typeface="微软雅黑" panose="020B0503020204020204" pitchFamily="34" charset="-122"/>
              <a:cs typeface="Courier New" panose="02070309020205020404" pitchFamily="49" charset="0"/>
              <a:sym typeface="Symbol"/>
            </a:rPr>
            <a:t></a:t>
          </a:r>
          <a:r>
            <a:rPr lang="en-US" altLang="zh-CN" sz="2000" b="1" kern="1200" baseline="-25000" dirty="0">
              <a:latin typeface="Courier New" panose="02070309020205020404" pitchFamily="49" charset="0"/>
              <a:ea typeface="微软雅黑" panose="020B0503020204020204" pitchFamily="34" charset="-122"/>
              <a:cs typeface="Courier New" panose="02070309020205020404" pitchFamily="49" charset="0"/>
            </a:rPr>
            <a:t>3</a:t>
          </a:r>
          <a:r>
            <a:rPr lang="en-US" altLang="zh-CN" sz="2000" b="1" kern="12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b="1" kern="1200" dirty="0">
              <a:latin typeface="Courier New" panose="02070309020205020404" pitchFamily="49" charset="0"/>
              <a:ea typeface="微软雅黑" panose="020B0503020204020204" pitchFamily="34" charset="-122"/>
              <a:cs typeface="Courier New" panose="02070309020205020404" pitchFamily="49" charset="0"/>
              <a:sym typeface="Symbol"/>
            </a:rPr>
            <a:t> </a:t>
          </a:r>
          <a:r>
            <a:rPr lang="en-US" altLang="zh-CN" sz="2000" b="1" kern="1200" baseline="-25000" dirty="0">
              <a:latin typeface="Courier New" panose="02070309020205020404" pitchFamily="49" charset="0"/>
              <a:ea typeface="微软雅黑" panose="020B0503020204020204" pitchFamily="34" charset="-122"/>
              <a:cs typeface="Courier New" panose="02070309020205020404" pitchFamily="49" charset="0"/>
            </a:rPr>
            <a:t>n</a:t>
          </a:r>
          <a:r>
            <a:rPr lang="zh-CN" altLang="en-US" sz="2000" kern="1200" dirty="0">
              <a:latin typeface="Courier New" panose="02070309020205020404" pitchFamily="49" charset="0"/>
              <a:ea typeface="微软雅黑" panose="020B0503020204020204" pitchFamily="34" charset="-122"/>
              <a:cs typeface="Courier New" panose="02070309020205020404" pitchFamily="49" charset="0"/>
            </a:rPr>
            <a:t>中仍含有左公共因子，可再次提取，这样反复提取，直到引进新非终结符的有关产生式再无左公共因子为止</a:t>
          </a:r>
        </a:p>
      </dsp:txBody>
      <dsp:txXfrm>
        <a:off x="0" y="1664282"/>
        <a:ext cx="6984776" cy="22024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BDBB49-9E64-4EDB-BA70-5C1003E82D03}">
      <dsp:nvSpPr>
        <dsp:cNvPr id="0" name=""/>
        <dsp:cNvSpPr/>
      </dsp:nvSpPr>
      <dsp:spPr>
        <a:xfrm>
          <a:off x="1878" y="766372"/>
          <a:ext cx="2288819" cy="915527"/>
        </a:xfrm>
        <a:prstGeom prst="chevron">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消除</a:t>
          </a:r>
          <a:r>
            <a:rPr lang="zh-CN" altLang="en-US" sz="1800" b="1" kern="1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直接</a:t>
          </a:r>
          <a:br>
            <a:rPr lang="en-US" altLang="zh-CN" sz="1800" b="1" kern="1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左递归</a:t>
          </a:r>
        </a:p>
      </dsp:txBody>
      <dsp:txXfrm>
        <a:off x="459642" y="766372"/>
        <a:ext cx="1373292" cy="915527"/>
      </dsp:txXfrm>
    </dsp:sp>
    <dsp:sp modelId="{F5C41AA5-EB30-4CFD-8D51-123557D8E0B7}">
      <dsp:nvSpPr>
        <dsp:cNvPr id="0" name=""/>
        <dsp:cNvSpPr/>
      </dsp:nvSpPr>
      <dsp:spPr>
        <a:xfrm>
          <a:off x="2061815" y="766372"/>
          <a:ext cx="2288819" cy="915527"/>
        </a:xfrm>
        <a:prstGeom prst="chevron">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消除</a:t>
          </a:r>
          <a:r>
            <a:rPr lang="zh-CN" altLang="en-US" sz="1800" b="1" kern="1200"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间接</a:t>
          </a:r>
          <a:br>
            <a:rPr lang="en-US" altLang="zh-CN" sz="1800" b="1" kern="1200"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左递归</a:t>
          </a:r>
        </a:p>
      </dsp:txBody>
      <dsp:txXfrm>
        <a:off x="2519579" y="766372"/>
        <a:ext cx="1373292" cy="915527"/>
      </dsp:txXfrm>
    </dsp:sp>
    <dsp:sp modelId="{D35BA517-CEE4-4F68-A69F-41934C770EC8}">
      <dsp:nvSpPr>
        <dsp:cNvPr id="0" name=""/>
        <dsp:cNvSpPr/>
      </dsp:nvSpPr>
      <dsp:spPr>
        <a:xfrm>
          <a:off x="4121753" y="766372"/>
          <a:ext cx="2288819" cy="915527"/>
        </a:xfrm>
        <a:prstGeom prst="chevron">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消除文法中</a:t>
          </a:r>
          <a:r>
            <a:rPr lang="zh-CN" altLang="en-US" sz="1800" b="1" kern="1200" dirty="0">
              <a:solidFill>
                <a:srgbClr val="92D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一切</a:t>
          </a: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左递归</a:t>
          </a:r>
        </a:p>
      </dsp:txBody>
      <dsp:txXfrm>
        <a:off x="4579517" y="766372"/>
        <a:ext cx="1373292" cy="91552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5C57E2-898D-44BF-B32F-1B13D719C358}">
      <dsp:nvSpPr>
        <dsp:cNvPr id="0" name=""/>
        <dsp:cNvSpPr/>
      </dsp:nvSpPr>
      <dsp:spPr>
        <a:xfrm>
          <a:off x="-4594335" y="-704407"/>
          <a:ext cx="5472816" cy="5472816"/>
        </a:xfrm>
        <a:prstGeom prst="blockArc">
          <a:avLst>
            <a:gd name="adj1" fmla="val 18900000"/>
            <a:gd name="adj2" fmla="val 2700000"/>
            <a:gd name="adj3" fmla="val 395"/>
          </a:avLst>
        </a:pr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903823-B493-45FC-8535-8D25CB996A22}">
      <dsp:nvSpPr>
        <dsp:cNvPr id="0" name=""/>
        <dsp:cNvSpPr/>
      </dsp:nvSpPr>
      <dsp:spPr>
        <a:xfrm>
          <a:off x="460128" y="312440"/>
          <a:ext cx="5893396" cy="625205"/>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35560" rIns="35560" bIns="35560" numCol="1" spcCol="1270" anchor="ctr" anchorCtr="0">
          <a:noAutofit/>
        </a:bodyPr>
        <a:lstStyle/>
        <a:p>
          <a:pPr marL="0" lvl="0" indent="0" algn="l"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文法中关于某个非终结符的产生式有多个候选，而当前的输入符无法确定选用哪一的产生式，从而引起回溯</a:t>
          </a:r>
          <a:endParaRPr lang="en-US" altLang="zh-CN" sz="1400" kern="1200" dirty="0">
            <a:latin typeface="微软雅黑" panose="020B0503020204020204" pitchFamily="34" charset="-122"/>
            <a:ea typeface="微软雅黑" panose="020B0503020204020204" pitchFamily="34" charset="-122"/>
          </a:endParaRPr>
        </a:p>
      </dsp:txBody>
      <dsp:txXfrm>
        <a:off x="460128" y="312440"/>
        <a:ext cx="5893396" cy="625205"/>
      </dsp:txXfrm>
    </dsp:sp>
    <dsp:sp modelId="{E1C9ACEA-2BD7-4355-903E-136A40AB23A7}">
      <dsp:nvSpPr>
        <dsp:cNvPr id="0" name=""/>
        <dsp:cNvSpPr/>
      </dsp:nvSpPr>
      <dsp:spPr>
        <a:xfrm>
          <a:off x="69375" y="234289"/>
          <a:ext cx="781507" cy="781507"/>
        </a:xfrm>
        <a:prstGeom prst="ellipse">
          <a:avLst/>
        </a:prstGeom>
        <a:solidFill>
          <a:schemeClr val="lt1">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D6AB38-4631-493C-93D4-76C6B11406ED}">
      <dsp:nvSpPr>
        <dsp:cNvPr id="0" name=""/>
        <dsp:cNvSpPr/>
      </dsp:nvSpPr>
      <dsp:spPr>
        <a:xfrm>
          <a:off x="818573" y="1250411"/>
          <a:ext cx="5534952" cy="625205"/>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35560" rIns="35560" bIns="35560" numCol="1" spcCol="1270" anchor="ctr" anchorCtr="0">
          <a:noAutofit/>
        </a:bodyPr>
        <a:lstStyle/>
        <a:p>
          <a:pPr marL="0" lvl="0" indent="0" algn="l"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由于相同左部的产生式的右部</a:t>
          </a:r>
          <a:r>
            <a:rPr lang="en-US" altLang="zh-CN" sz="1400" kern="1200" dirty="0">
              <a:latin typeface="微软雅黑" panose="020B0503020204020204" pitchFamily="34" charset="-122"/>
              <a:ea typeface="微软雅黑" panose="020B0503020204020204" pitchFamily="34" charset="-122"/>
            </a:rPr>
            <a:t>FIRST</a:t>
          </a:r>
          <a:r>
            <a:rPr lang="zh-CN" altLang="en-US" sz="1400" kern="1200" dirty="0">
              <a:latin typeface="微软雅黑" panose="020B0503020204020204" pitchFamily="34" charset="-122"/>
              <a:ea typeface="微软雅黑" panose="020B0503020204020204" pitchFamily="34" charset="-122"/>
            </a:rPr>
            <a:t>集交集不为空而引起回溯</a:t>
          </a:r>
        </a:p>
      </dsp:txBody>
      <dsp:txXfrm>
        <a:off x="818573" y="1250411"/>
        <a:ext cx="5534952" cy="625205"/>
      </dsp:txXfrm>
    </dsp:sp>
    <dsp:sp modelId="{0591C7D8-1D7A-443F-8696-137113A0F360}">
      <dsp:nvSpPr>
        <dsp:cNvPr id="0" name=""/>
        <dsp:cNvSpPr/>
      </dsp:nvSpPr>
      <dsp:spPr>
        <a:xfrm>
          <a:off x="427819" y="1172260"/>
          <a:ext cx="781507" cy="781507"/>
        </a:xfrm>
        <a:prstGeom prst="ellipse">
          <a:avLst/>
        </a:prstGeom>
        <a:solidFill>
          <a:schemeClr val="lt1">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E37861-7BF7-41DF-A1A9-E9F4AC2EB6E8}">
      <dsp:nvSpPr>
        <dsp:cNvPr id="0" name=""/>
        <dsp:cNvSpPr/>
      </dsp:nvSpPr>
      <dsp:spPr>
        <a:xfrm>
          <a:off x="818573" y="2188382"/>
          <a:ext cx="5534952" cy="625205"/>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35560" rIns="35560" bIns="35560" numCol="1" spcCol="1270" anchor="ctr" anchorCtr="0">
          <a:noAutofit/>
        </a:bodyPr>
        <a:lstStyle/>
        <a:p>
          <a:pPr marL="0" lvl="0" indent="0" algn="l"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由于相同左部非终结符的右部存在能推导出空产生式，且该非终结符</a:t>
          </a:r>
          <a:r>
            <a:rPr lang="en-US" altLang="zh-CN" sz="1400" kern="1200" dirty="0">
              <a:latin typeface="微软雅黑" panose="020B0503020204020204" pitchFamily="34" charset="-122"/>
              <a:ea typeface="微软雅黑" panose="020B0503020204020204" pitchFamily="34" charset="-122"/>
            </a:rPr>
            <a:t>FOLLOW</a:t>
          </a:r>
          <a:r>
            <a:rPr lang="zh-CN" altLang="en-US" sz="1400" kern="1200" dirty="0">
              <a:latin typeface="微软雅黑" panose="020B0503020204020204" pitchFamily="34" charset="-122"/>
              <a:ea typeface="微软雅黑" panose="020B0503020204020204" pitchFamily="34" charset="-122"/>
            </a:rPr>
            <a:t>集中含有其他右部</a:t>
          </a:r>
          <a:r>
            <a:rPr lang="en-US" altLang="zh-CN" sz="1400" kern="1200" dirty="0">
              <a:latin typeface="微软雅黑" panose="020B0503020204020204" pitchFamily="34" charset="-122"/>
              <a:ea typeface="微软雅黑" panose="020B0503020204020204" pitchFamily="34" charset="-122"/>
            </a:rPr>
            <a:t>FIRST</a:t>
          </a:r>
          <a:r>
            <a:rPr lang="zh-CN" altLang="en-US" sz="1400" kern="1200" dirty="0">
              <a:latin typeface="微软雅黑" panose="020B0503020204020204" pitchFamily="34" charset="-122"/>
              <a:ea typeface="微软雅黑" panose="020B0503020204020204" pitchFamily="34" charset="-122"/>
            </a:rPr>
            <a:t>集的元素</a:t>
          </a:r>
        </a:p>
      </dsp:txBody>
      <dsp:txXfrm>
        <a:off x="818573" y="2188382"/>
        <a:ext cx="5534952" cy="625205"/>
      </dsp:txXfrm>
    </dsp:sp>
    <dsp:sp modelId="{B5FA212B-8EE9-4D60-BCB0-71EE89BEECD0}">
      <dsp:nvSpPr>
        <dsp:cNvPr id="0" name=""/>
        <dsp:cNvSpPr/>
      </dsp:nvSpPr>
      <dsp:spPr>
        <a:xfrm>
          <a:off x="427819" y="2110232"/>
          <a:ext cx="781507" cy="781507"/>
        </a:xfrm>
        <a:prstGeom prst="ellipse">
          <a:avLst/>
        </a:prstGeom>
        <a:solidFill>
          <a:schemeClr val="lt1">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33CFE2-C383-42C6-8B88-3D3B7CB10B5F}">
      <dsp:nvSpPr>
        <dsp:cNvPr id="0" name=""/>
        <dsp:cNvSpPr/>
      </dsp:nvSpPr>
      <dsp:spPr>
        <a:xfrm>
          <a:off x="460128" y="3126353"/>
          <a:ext cx="5893396" cy="625205"/>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35560" rIns="35560" bIns="35560" numCol="1" spcCol="1270" anchor="ctr" anchorCtr="0">
          <a:noAutofit/>
        </a:bodyPr>
        <a:lstStyle/>
        <a:p>
          <a:pPr marL="0" lvl="0" indent="0" algn="l"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由于文法含有左递归而引起回溯</a:t>
          </a:r>
        </a:p>
      </dsp:txBody>
      <dsp:txXfrm>
        <a:off x="460128" y="3126353"/>
        <a:ext cx="5893396" cy="625205"/>
      </dsp:txXfrm>
    </dsp:sp>
    <dsp:sp modelId="{A2F28061-256B-4C77-8BC6-9A311DDB2029}">
      <dsp:nvSpPr>
        <dsp:cNvPr id="0" name=""/>
        <dsp:cNvSpPr/>
      </dsp:nvSpPr>
      <dsp:spPr>
        <a:xfrm>
          <a:off x="69375" y="3048203"/>
          <a:ext cx="781507" cy="781507"/>
        </a:xfrm>
        <a:prstGeom prst="ellipse">
          <a:avLst/>
        </a:prstGeom>
        <a:solidFill>
          <a:schemeClr val="lt1">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4BF076-4A0C-453B-A745-BF55427793B2}">
      <dsp:nvSpPr>
        <dsp:cNvPr id="0" name=""/>
        <dsp:cNvSpPr/>
      </dsp:nvSpPr>
      <dsp:spPr>
        <a:xfrm>
          <a:off x="0" y="191131"/>
          <a:ext cx="7480300" cy="1074150"/>
        </a:xfrm>
        <a:prstGeom prst="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0554" tIns="229108" rIns="580554" bIns="78232" numCol="1" spcCol="1270" anchor="t" anchorCtr="0">
          <a:noAutofit/>
        </a:bodyPr>
        <a:lstStyle/>
        <a:p>
          <a:pPr marL="57150" lvl="1" indent="-57150" algn="l" defTabSz="488950">
            <a:lnSpc>
              <a:spcPct val="150000"/>
            </a:lnSpc>
            <a:spcBef>
              <a:spcPct val="0"/>
            </a:spcBef>
            <a:spcAft>
              <a:spcPct val="15000"/>
            </a:spcAft>
            <a:buChar char="•"/>
          </a:pPr>
          <a:r>
            <a:rPr lang="zh-CN" altLang="en-US" sz="1100" b="1" kern="1200" dirty="0">
              <a:effectLst>
                <a:outerShdw blurRad="38100" dist="38100" dir="2700000" algn="tl">
                  <a:srgbClr val="000000">
                    <a:alpha val="43137"/>
                  </a:srgbClr>
                </a:outerShdw>
              </a:effectLst>
            </a:rPr>
            <a:t>回溯法：</a:t>
          </a:r>
        </a:p>
        <a:p>
          <a:pPr marL="57150" lvl="1" indent="-57150" algn="l" defTabSz="488950">
            <a:lnSpc>
              <a:spcPct val="150000"/>
            </a:lnSpc>
            <a:spcBef>
              <a:spcPct val="0"/>
            </a:spcBef>
            <a:spcAft>
              <a:spcPct val="15000"/>
            </a:spcAft>
            <a:buChar char="•"/>
          </a:pPr>
          <a:r>
            <a:rPr lang="zh-CN" altLang="en-US" sz="1100" b="1" kern="1200" dirty="0">
              <a:effectLst>
                <a:outerShdw blurRad="38100" dist="38100" dir="2700000" algn="tl">
                  <a:srgbClr val="000000">
                    <a:alpha val="43137"/>
                  </a:srgbClr>
                </a:outerShdw>
              </a:effectLst>
            </a:rPr>
            <a:t>八皇后问题：</a:t>
          </a:r>
        </a:p>
        <a:p>
          <a:pPr marL="57150" lvl="1" indent="-57150" algn="l" defTabSz="488950">
            <a:lnSpc>
              <a:spcPct val="90000"/>
            </a:lnSpc>
            <a:spcBef>
              <a:spcPct val="0"/>
            </a:spcBef>
            <a:spcAft>
              <a:spcPct val="15000"/>
            </a:spcAft>
            <a:buChar char="•"/>
          </a:pPr>
          <a:endParaRPr lang="zh-CN" altLang="en-US" sz="1100" b="1" kern="1200" dirty="0">
            <a:effectLst>
              <a:outerShdw blurRad="38100" dist="38100" dir="2700000" algn="tl">
                <a:srgbClr val="000000">
                  <a:alpha val="43137"/>
                </a:srgbClr>
              </a:outerShdw>
            </a:effectLst>
          </a:endParaRPr>
        </a:p>
      </dsp:txBody>
      <dsp:txXfrm>
        <a:off x="0" y="191131"/>
        <a:ext cx="7480300" cy="1074150"/>
      </dsp:txXfrm>
    </dsp:sp>
    <dsp:sp modelId="{C3FEDB2E-F5D0-4AD4-B7A6-5E36EC54E4ED}">
      <dsp:nvSpPr>
        <dsp:cNvPr id="0" name=""/>
        <dsp:cNvSpPr/>
      </dsp:nvSpPr>
      <dsp:spPr>
        <a:xfrm>
          <a:off x="374015" y="28771"/>
          <a:ext cx="5236210" cy="32472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16" tIns="0" rIns="197916" bIns="0" numCol="1" spcCol="1270" anchor="ctr" anchorCtr="0">
          <a:noAutofit/>
        </a:bodyPr>
        <a:lstStyle/>
        <a:p>
          <a:pPr marL="0" lvl="0" indent="0" algn="l" defTabSz="488950">
            <a:lnSpc>
              <a:spcPct val="90000"/>
            </a:lnSpc>
            <a:spcBef>
              <a:spcPct val="0"/>
            </a:spcBef>
            <a:spcAft>
              <a:spcPct val="35000"/>
            </a:spcAft>
            <a:buNone/>
          </a:pPr>
          <a:r>
            <a:rPr lang="zh-CN" altLang="en-US" sz="11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回溯法</a:t>
          </a:r>
          <a:r>
            <a:rPr lang="en-US" altLang="zh-CN" sz="11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1100" b="1" kern="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深度优先策略的典型应用</a:t>
          </a:r>
          <a:endParaRPr lang="zh-CN" altLang="en-US" sz="11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389867" y="44623"/>
        <a:ext cx="5204506" cy="293016"/>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200" b="0">
                <a:solidFill>
                  <a:schemeClr val="tx1"/>
                </a:solidFill>
                <a:ea typeface="宋体" pitchFamily="2" charset="-122"/>
              </a:defRPr>
            </a:lvl1pPr>
          </a:lstStyle>
          <a:p>
            <a:pPr>
              <a:defRPr/>
            </a:pPr>
            <a:endParaRPr lang="en-US" altLang="zh-CN"/>
          </a:p>
        </p:txBody>
      </p:sp>
      <p:sp>
        <p:nvSpPr>
          <p:cNvPr id="102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b="0">
                <a:solidFill>
                  <a:schemeClr val="tx1"/>
                </a:solidFill>
                <a:ea typeface="宋体" pitchFamily="2" charset="-122"/>
              </a:defRPr>
            </a:lvl1pPr>
          </a:lstStyle>
          <a:p>
            <a:pPr>
              <a:defRPr/>
            </a:pPr>
            <a:endParaRPr lang="en-US" altLang="zh-CN"/>
          </a:p>
        </p:txBody>
      </p:sp>
      <p:sp>
        <p:nvSpPr>
          <p:cNvPr id="102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200" b="0">
                <a:solidFill>
                  <a:schemeClr val="tx1"/>
                </a:solidFill>
                <a:ea typeface="宋体" pitchFamily="2" charset="-122"/>
              </a:defRPr>
            </a:lvl1pPr>
          </a:lstStyle>
          <a:p>
            <a:pPr>
              <a:defRPr/>
            </a:pPr>
            <a:endParaRPr lang="en-US" altLang="zh-CN"/>
          </a:p>
        </p:txBody>
      </p:sp>
      <p:sp>
        <p:nvSpPr>
          <p:cNvPr id="102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b="0">
                <a:solidFill>
                  <a:schemeClr val="tx1"/>
                </a:solidFill>
                <a:ea typeface="宋体" pitchFamily="2" charset="-122"/>
              </a:defRPr>
            </a:lvl1pPr>
          </a:lstStyle>
          <a:p>
            <a:pPr>
              <a:defRPr/>
            </a:pPr>
            <a:fld id="{D99D54FD-B7D3-4025-B1D5-E812FB217F5E}" type="slidenum">
              <a:rPr lang="en-US" altLang="zh-CN"/>
              <a:pPr>
                <a:defRPr/>
              </a:pPr>
              <a:t>‹#›</a:t>
            </a:fld>
            <a:endParaRPr lang="en-US" altLang="zh-CN"/>
          </a:p>
        </p:txBody>
      </p:sp>
    </p:spTree>
    <p:extLst>
      <p:ext uri="{BB962C8B-B14F-4D97-AF65-F5344CB8AC3E}">
        <p14:creationId xmlns:p14="http://schemas.microsoft.com/office/powerpoint/2010/main" val="419364639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1280" max="1920" units="cm"/>
          <inkml:channel name="Y" type="integer" max="1080" units="cm"/>
          <inkml:channel name="T" type="integer" max="2.14748E9" units="dev"/>
        </inkml:traceFormat>
        <inkml:channelProperties>
          <inkml:channelProperty channel="X" name="resolution" value="109.21502" units="1/cm"/>
          <inkml:channelProperty channel="Y" name="resolution" value="65.45454" units="1/cm"/>
          <inkml:channelProperty channel="T" name="resolution" value="1" units="1/dev"/>
        </inkml:channelProperties>
      </inkml:inkSource>
      <inkml:timestamp xml:id="ts0" timeString="2022-09-18T23:59:31.997"/>
    </inkml:context>
    <inkml:brush xml:id="br0">
      <inkml:brushProperty name="width" value="0.05292" units="cm"/>
      <inkml:brushProperty name="height" value="0.05292" units="cm"/>
      <inkml:brushProperty name="color" value="#FF0000"/>
    </inkml:brush>
  </inkml:definitions>
  <inkml:trace contextRef="#ctx0" brushRef="#br0">17353 5092 0,'-29'117'109,"-30"30"-93,30 87-16,-59 29 15,88-87-15,-29-89 16,29 1-16,0-59 78,88 1-78,116-30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200" b="0">
                <a:solidFill>
                  <a:schemeClr val="tx1"/>
                </a:solidFill>
                <a:ea typeface="宋体" pitchFamily="2" charset="-122"/>
              </a:defRPr>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b="0">
                <a:solidFill>
                  <a:schemeClr val="tx1"/>
                </a:solidFill>
                <a:ea typeface="宋体" pitchFamily="2" charset="-122"/>
              </a:defRPr>
            </a:lvl1pPr>
          </a:lstStyle>
          <a:p>
            <a:pPr>
              <a:defRPr/>
            </a:pPr>
            <a:endParaRPr lang="en-US" altLang="zh-CN"/>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200" b="0">
                <a:solidFill>
                  <a:schemeClr val="tx1"/>
                </a:solidFill>
                <a:ea typeface="宋体" pitchFamily="2" charset="-122"/>
              </a:defRPr>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b="0">
                <a:solidFill>
                  <a:schemeClr val="tx1"/>
                </a:solidFill>
                <a:ea typeface="宋体" pitchFamily="2" charset="-122"/>
              </a:defRPr>
            </a:lvl1pPr>
          </a:lstStyle>
          <a:p>
            <a:pPr>
              <a:defRPr/>
            </a:pPr>
            <a:fld id="{0635E971-1AC8-4139-B3D0-EACB32B47F26}" type="slidenum">
              <a:rPr lang="en-US" altLang="zh-CN"/>
              <a:pPr>
                <a:defRPr/>
              </a:pPr>
              <a:t>‹#›</a:t>
            </a:fld>
            <a:endParaRPr lang="en-US" altLang="zh-CN"/>
          </a:p>
        </p:txBody>
      </p:sp>
    </p:spTree>
    <p:extLst>
      <p:ext uri="{BB962C8B-B14F-4D97-AF65-F5344CB8AC3E}">
        <p14:creationId xmlns:p14="http://schemas.microsoft.com/office/powerpoint/2010/main" val="41122574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a:t>上述文法的特点</a:t>
            </a:r>
          </a:p>
          <a:p>
            <a:pPr lvl="1" eaLnBrk="1" hangingPunct="1">
              <a:defRPr/>
            </a:pPr>
            <a:r>
              <a:rPr lang="zh-CN" altLang="en-US" dirty="0"/>
              <a:t>每个产生式的右部都由终结符开始</a:t>
            </a:r>
          </a:p>
          <a:p>
            <a:pPr lvl="1" eaLnBrk="1" hangingPunct="1">
              <a:defRPr/>
            </a:pPr>
            <a:r>
              <a:rPr lang="zh-CN" altLang="en-US" dirty="0"/>
              <a:t>如果两个产生式有相同的左部，那么它们的右部由不同的终结符开始</a:t>
            </a:r>
          </a:p>
          <a:p>
            <a:pPr eaLnBrk="1" hangingPunct="1">
              <a:defRPr/>
            </a:pPr>
            <a:r>
              <a:rPr lang="zh-CN" altLang="en-US" dirty="0"/>
              <a:t>如何找合适的产生式</a:t>
            </a:r>
          </a:p>
          <a:p>
            <a:pPr lvl="1" eaLnBrk="1" hangingPunct="1">
              <a:defRPr/>
            </a:pPr>
            <a:r>
              <a:rPr lang="zh-CN" altLang="en-US" dirty="0"/>
              <a:t>对于这样的文法，在推导过程中完全可以</a:t>
            </a:r>
            <a:r>
              <a:rPr lang="zh-CN" altLang="en-US" dirty="0">
                <a:solidFill>
                  <a:srgbClr val="FF0000"/>
                </a:solidFill>
                <a:effectLst>
                  <a:outerShdw blurRad="38100" dist="38100" dir="2700000" algn="tl">
                    <a:srgbClr val="000000"/>
                  </a:outerShdw>
                </a:effectLst>
              </a:rPr>
              <a:t>根据当前的输入符号</a:t>
            </a:r>
            <a:r>
              <a:rPr lang="zh-CN" altLang="en-US" dirty="0"/>
              <a:t>决定选择哪个产生式进行推导，分析过程是唯一的</a:t>
            </a:r>
          </a:p>
          <a:p>
            <a:endParaRPr lang="zh-CN" altLang="en-US" dirty="0"/>
          </a:p>
        </p:txBody>
      </p:sp>
      <p:sp>
        <p:nvSpPr>
          <p:cNvPr id="4" name="灯片编号占位符 3"/>
          <p:cNvSpPr>
            <a:spLocks noGrp="1"/>
          </p:cNvSpPr>
          <p:nvPr>
            <p:ph type="sldNum" sz="quarter" idx="5"/>
          </p:nvPr>
        </p:nvSpPr>
        <p:spPr/>
        <p:txBody>
          <a:bodyPr/>
          <a:lstStyle/>
          <a:p>
            <a:pPr>
              <a:defRPr/>
            </a:pPr>
            <a:fld id="{0635E971-1AC8-4139-B3D0-EACB32B47F26}" type="slidenum">
              <a:rPr lang="en-US" altLang="zh-CN" smtClean="0"/>
              <a:pPr>
                <a:defRPr/>
              </a:pPr>
              <a:t>6</a:t>
            </a:fld>
            <a:endParaRPr lang="en-US" altLang="zh-CN"/>
          </a:p>
        </p:txBody>
      </p:sp>
    </p:spTree>
    <p:extLst>
      <p:ext uri="{BB962C8B-B14F-4D97-AF65-F5344CB8AC3E}">
        <p14:creationId xmlns:p14="http://schemas.microsoft.com/office/powerpoint/2010/main" val="4031663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solidFill>
                  <a:schemeClr val="tx1"/>
                </a:solidFill>
              </a:rPr>
              <a:t>上述文法的特点</a:t>
            </a:r>
          </a:p>
          <a:p>
            <a:pPr lvl="1">
              <a:lnSpc>
                <a:spcPct val="150000"/>
              </a:lnSpc>
            </a:pPr>
            <a:r>
              <a:rPr lang="zh-CN" altLang="en-US" dirty="0">
                <a:solidFill>
                  <a:schemeClr val="tx1"/>
                </a:solidFill>
              </a:rPr>
              <a:t>文法中包含空产生式</a:t>
            </a:r>
          </a:p>
          <a:p>
            <a:pPr>
              <a:lnSpc>
                <a:spcPct val="150000"/>
              </a:lnSpc>
            </a:pPr>
            <a:r>
              <a:rPr lang="zh-CN" altLang="en-US" dirty="0">
                <a:solidFill>
                  <a:schemeClr val="tx1"/>
                </a:solidFill>
              </a:rPr>
              <a:t>如何找合适的产生式</a:t>
            </a:r>
          </a:p>
          <a:p>
            <a:pPr lvl="1">
              <a:lnSpc>
                <a:spcPct val="150000"/>
              </a:lnSpc>
            </a:pPr>
            <a:r>
              <a:rPr lang="zh-CN" altLang="en-US" dirty="0">
                <a:solidFill>
                  <a:schemeClr val="tx1"/>
                </a:solidFill>
              </a:rPr>
              <a:t>若非终结符的产生式中含有空产生式，并且该非终结符的</a:t>
            </a:r>
            <a:r>
              <a:rPr lang="en-US" altLang="zh-CN" dirty="0">
                <a:solidFill>
                  <a:schemeClr val="tx1"/>
                </a:solidFill>
              </a:rPr>
              <a:t>FIRST</a:t>
            </a:r>
            <a:r>
              <a:rPr lang="zh-CN" altLang="en-US" dirty="0">
                <a:solidFill>
                  <a:schemeClr val="tx1"/>
                </a:solidFill>
              </a:rPr>
              <a:t>集中不包含当前输入符号，则查找紧跟该非终结符右边可能出现的终结符集，从而确定相应的产生式</a:t>
            </a:r>
          </a:p>
          <a:p>
            <a:endParaRPr lang="zh-CN" altLang="en-US" dirty="0"/>
          </a:p>
        </p:txBody>
      </p:sp>
      <p:sp>
        <p:nvSpPr>
          <p:cNvPr id="4" name="灯片编号占位符 3"/>
          <p:cNvSpPr>
            <a:spLocks noGrp="1"/>
          </p:cNvSpPr>
          <p:nvPr>
            <p:ph type="sldNum" sz="quarter" idx="5"/>
          </p:nvPr>
        </p:nvSpPr>
        <p:spPr/>
        <p:txBody>
          <a:bodyPr/>
          <a:lstStyle/>
          <a:p>
            <a:pPr>
              <a:defRPr/>
            </a:pPr>
            <a:fld id="{0635E971-1AC8-4139-B3D0-EACB32B47F26}" type="slidenum">
              <a:rPr lang="en-US" altLang="zh-CN" smtClean="0"/>
              <a:pPr>
                <a:defRPr/>
              </a:pPr>
              <a:t>9</a:t>
            </a:fld>
            <a:endParaRPr lang="en-US" altLang="zh-CN"/>
          </a:p>
        </p:txBody>
      </p:sp>
    </p:spTree>
    <p:extLst>
      <p:ext uri="{BB962C8B-B14F-4D97-AF65-F5344CB8AC3E}">
        <p14:creationId xmlns:p14="http://schemas.microsoft.com/office/powerpoint/2010/main" val="2598012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635E971-1AC8-4139-B3D0-EACB32B47F26}" type="slidenum">
              <a:rPr lang="en-US" altLang="zh-CN" smtClean="0"/>
              <a:pPr>
                <a:defRPr/>
              </a:pPr>
              <a:t>14</a:t>
            </a:fld>
            <a:endParaRPr lang="en-US" altLang="zh-CN"/>
          </a:p>
        </p:txBody>
      </p:sp>
    </p:spTree>
    <p:extLst>
      <p:ext uri="{BB962C8B-B14F-4D97-AF65-F5344CB8AC3E}">
        <p14:creationId xmlns:p14="http://schemas.microsoft.com/office/powerpoint/2010/main" val="1210950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635E971-1AC8-4139-B3D0-EACB32B47F26}" type="slidenum">
              <a:rPr lang="en-US" altLang="zh-CN" smtClean="0"/>
              <a:pPr>
                <a:defRPr/>
              </a:pPr>
              <a:t>26</a:t>
            </a:fld>
            <a:endParaRPr lang="en-US" altLang="zh-CN"/>
          </a:p>
        </p:txBody>
      </p:sp>
    </p:spTree>
    <p:extLst>
      <p:ext uri="{BB962C8B-B14F-4D97-AF65-F5344CB8AC3E}">
        <p14:creationId xmlns:p14="http://schemas.microsoft.com/office/powerpoint/2010/main" val="2304694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ln/>
        </p:spPr>
      </p:sp>
      <p:sp>
        <p:nvSpPr>
          <p:cNvPr id="79875" name="备注占位符 2"/>
          <p:cNvSpPr>
            <a:spLocks noGrp="1"/>
          </p:cNvSpPr>
          <p:nvPr>
            <p:ph type="body" idx="1"/>
          </p:nvPr>
        </p:nvSpPr>
        <p:spPr>
          <a:noFill/>
          <a:ln/>
        </p:spPr>
        <p:txBody>
          <a:bodyPr/>
          <a:lstStyle/>
          <a:p>
            <a:r>
              <a:rPr lang="zh-CN" altLang="en-US" dirty="0">
                <a:ea typeface="宋体" charset="-122"/>
              </a:rPr>
              <a:t>回溯 </a:t>
            </a:r>
            <a:r>
              <a:rPr lang="en-US" altLang="zh-CN" dirty="0" err="1">
                <a:ea typeface="宋体" charset="-122"/>
              </a:rPr>
              <a:t>su</a:t>
            </a:r>
            <a:endParaRPr lang="zh-CN" altLang="en-US" dirty="0">
              <a:ea typeface="宋体" charset="-122"/>
            </a:endParaRPr>
          </a:p>
        </p:txBody>
      </p:sp>
      <p:sp>
        <p:nvSpPr>
          <p:cNvPr id="79876" name="灯片编号占位符 3"/>
          <p:cNvSpPr>
            <a:spLocks noGrp="1"/>
          </p:cNvSpPr>
          <p:nvPr>
            <p:ph type="sldNum" sz="quarter" idx="5"/>
          </p:nvPr>
        </p:nvSpPr>
        <p:spPr>
          <a:noFill/>
        </p:spPr>
        <p:txBody>
          <a:bodyPr/>
          <a:lstStyle/>
          <a:p>
            <a:fld id="{67E4F8C0-CCBA-4119-90E3-148C389C37BD}" type="slidenum">
              <a:rPr lang="en-US" altLang="zh-CN" smtClean="0">
                <a:ea typeface="宋体" charset="-122"/>
              </a:rPr>
              <a:pPr/>
              <a:t>52</a:t>
            </a:fld>
            <a:endParaRPr lang="en-US" altLang="zh-CN">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https://blog.csdn.net/changyuanchn/article/details/51476281</a:t>
            </a:r>
          </a:p>
          <a:p>
            <a:pPr indent="457200"/>
            <a:r>
              <a:rPr lang="zh-CN" altLang="en-US" dirty="0"/>
              <a:t>引言据说有人归纳了计算机的五大常用算法，它们是贪婪算法，动态规划算法，分治算法，回溯算法以及分支限界算法。虽然不知道为何要将这五个算法归为最常用的算法，但是毫无疑问，这五个算法是有很多应用场景的，最优化问题大多可以利用这些算法解决。算法的本质就是解决问题。当数据量比较小时，其实根本就不需要什么算法，写一些</a:t>
            </a:r>
            <a:r>
              <a:rPr lang="en-US" altLang="zh-CN" dirty="0"/>
              <a:t>for</a:t>
            </a:r>
            <a:r>
              <a:rPr lang="zh-CN" altLang="en-US" dirty="0"/>
              <a:t>循环完全就可以很快速的搞定了，但是当数据量比较大，场景比较复杂的时候，编写</a:t>
            </a:r>
            <a:r>
              <a:rPr lang="en-US" altLang="zh-CN" dirty="0"/>
              <a:t>for</a:t>
            </a:r>
            <a:r>
              <a:rPr lang="zh-CN" altLang="en-US" dirty="0"/>
              <a:t>循环就是一个很不明智的方式了。一是耗时，二是写出的代码绝对是天书。当然还有第三点，这点也是最重要的，写代码是一种艺术，而不是搬砖。前面的文章里对这五种算法都已经做了详细的讲解和归纳，本文主要是一个总结，将这五种算法整理到一起来对比，分析一下。</a:t>
            </a:r>
            <a:endParaRPr lang="en-US" altLang="zh-CN" dirty="0"/>
          </a:p>
          <a:p>
            <a:pPr marL="171450" indent="-171450">
              <a:buFont typeface="Arial" panose="020B0604020202020204" pitchFamily="34" charset="0"/>
              <a:buChar char="•"/>
            </a:pPr>
            <a:r>
              <a:rPr lang="zh-CN" altLang="en-US" dirty="0"/>
              <a:t>穷举法</a:t>
            </a:r>
            <a:endParaRPr lang="en-US" altLang="zh-CN" dirty="0"/>
          </a:p>
          <a:p>
            <a:pPr indent="457200" algn="l" rtl="0" eaLnBrk="0" fontAlgn="base" hangingPunct="0">
              <a:spcBef>
                <a:spcPct val="30000"/>
              </a:spcBef>
              <a:spcAft>
                <a:spcPct val="0"/>
              </a:spcAft>
            </a:pPr>
            <a:r>
              <a:rPr lang="zh-CN" altLang="en-US" sz="1200" kern="1200" dirty="0">
                <a:solidFill>
                  <a:schemeClr val="tx1"/>
                </a:solidFill>
                <a:latin typeface="Arial" charset="0"/>
                <a:ea typeface="宋体" pitchFamily="2" charset="-122"/>
                <a:cs typeface="+mn-cs"/>
              </a:rPr>
              <a:t>穷举法简单粗暴，没有什么问题是搞不定的，只要你肯花时间。同时对于小数据量，穷举法就是最优秀的算法。就像太祖长拳，简单，人人都能会，能解决问题，但是与真正的高手过招，就颓了。</a:t>
            </a:r>
            <a:endParaRPr lang="en-US" altLang="zh-CN" sz="1200" kern="1200" dirty="0">
              <a:solidFill>
                <a:schemeClr val="tx1"/>
              </a:solidFill>
              <a:latin typeface="Arial" charset="0"/>
              <a:ea typeface="宋体" pitchFamily="2" charset="-122"/>
              <a:cs typeface="+mn-cs"/>
            </a:endParaRPr>
          </a:p>
          <a:p>
            <a:pPr marL="171450" indent="-171450">
              <a:buFont typeface="Arial" panose="020B0604020202020204" pitchFamily="34" charset="0"/>
              <a:buChar char="•"/>
            </a:pPr>
            <a:r>
              <a:rPr lang="zh-CN" altLang="en-US" dirty="0"/>
              <a:t>贪婪算法</a:t>
            </a:r>
            <a:endParaRPr lang="en-US" altLang="zh-CN" dirty="0"/>
          </a:p>
          <a:p>
            <a:pPr indent="457200" algn="l" rtl="0" eaLnBrk="0" fontAlgn="base" hangingPunct="0">
              <a:spcBef>
                <a:spcPct val="30000"/>
              </a:spcBef>
              <a:spcAft>
                <a:spcPct val="0"/>
              </a:spcAft>
            </a:pPr>
            <a:r>
              <a:rPr lang="zh-CN" altLang="en-US" sz="1200" kern="1200" dirty="0">
                <a:solidFill>
                  <a:schemeClr val="tx1"/>
                </a:solidFill>
                <a:latin typeface="Arial" charset="0"/>
                <a:ea typeface="宋体" pitchFamily="2" charset="-122"/>
                <a:cs typeface="+mn-cs"/>
              </a:rPr>
              <a:t>贪婪算法可以获取到问题的局部最优解，不一定能获取到全局最优解，同时获取最优解的好坏要看贪婪策略的选择。特点就是简单，能获取到局部最优解。就像打狗棍法，同一套棍法，洪七公和鲁有脚的水平就差太多了，因此同样是贪婪算法，不同的贪婪策略会导致得到差异非常大的结果。具体的详细解析请参见下面的文章：</a:t>
            </a:r>
            <a:r>
              <a:rPr lang="en-US" altLang="zh-CN" sz="1200" kern="1200" dirty="0">
                <a:solidFill>
                  <a:schemeClr val="tx1"/>
                </a:solidFill>
                <a:latin typeface="Arial" charset="0"/>
                <a:ea typeface="宋体" pitchFamily="2" charset="-122"/>
                <a:cs typeface="+mn-cs"/>
              </a:rPr>
              <a:t>http://blog.csdn.net/changyuanchn/article/details/514172112</a:t>
            </a:r>
            <a:r>
              <a:rPr lang="zh-CN" altLang="en-US" sz="1200" kern="1200" dirty="0">
                <a:solidFill>
                  <a:schemeClr val="tx1"/>
                </a:solidFill>
                <a:latin typeface="Arial" charset="0"/>
                <a:ea typeface="宋体" pitchFamily="2" charset="-122"/>
                <a:cs typeface="+mn-cs"/>
              </a:rPr>
              <a:t>） 动态规划算法当最优化问题具有重复子问题和最优子结构的时候，就是动态规划出场的时候了。动态规划算法的核心就是提供了一个</a:t>
            </a:r>
            <a:r>
              <a:rPr lang="en-US" altLang="zh-CN" sz="1200" kern="1200" dirty="0">
                <a:solidFill>
                  <a:schemeClr val="tx1"/>
                </a:solidFill>
                <a:latin typeface="Arial" charset="0"/>
                <a:ea typeface="宋体" pitchFamily="2" charset="-122"/>
                <a:cs typeface="+mn-cs"/>
              </a:rPr>
              <a:t>memory</a:t>
            </a:r>
            <a:r>
              <a:rPr lang="zh-CN" altLang="en-US" sz="1200" kern="1200" dirty="0">
                <a:solidFill>
                  <a:schemeClr val="tx1"/>
                </a:solidFill>
                <a:latin typeface="Arial" charset="0"/>
                <a:ea typeface="宋体" pitchFamily="2" charset="-122"/>
                <a:cs typeface="+mn-cs"/>
              </a:rPr>
              <a:t>来缓存重复子问题的结果，避免了递归的过程中的大量的重复计算。</a:t>
            </a:r>
            <a:endParaRPr lang="en-US" altLang="zh-CN" sz="1200" kern="1200" dirty="0">
              <a:solidFill>
                <a:schemeClr val="tx1"/>
              </a:solidFill>
              <a:latin typeface="Arial" charset="0"/>
              <a:ea typeface="宋体" pitchFamily="2" charset="-122"/>
              <a:cs typeface="+mn-cs"/>
            </a:endParaRPr>
          </a:p>
          <a:p>
            <a:pPr marL="171450" indent="-171450">
              <a:buFont typeface="Arial" panose="020B0604020202020204" pitchFamily="34" charset="0"/>
              <a:buChar char="•"/>
            </a:pPr>
            <a:r>
              <a:rPr lang="zh-CN" altLang="en-US" dirty="0"/>
              <a:t>动态规划算法</a:t>
            </a:r>
            <a:endParaRPr lang="en-US" altLang="zh-CN" dirty="0"/>
          </a:p>
          <a:p>
            <a:pPr indent="457200" algn="l" rtl="0" eaLnBrk="0" fontAlgn="base" hangingPunct="0">
              <a:spcBef>
                <a:spcPct val="30000"/>
              </a:spcBef>
              <a:spcAft>
                <a:spcPct val="0"/>
              </a:spcAft>
            </a:pPr>
            <a:r>
              <a:rPr lang="zh-CN" altLang="en-US" sz="1200" kern="1200" dirty="0">
                <a:solidFill>
                  <a:schemeClr val="tx1"/>
                </a:solidFill>
                <a:latin typeface="Arial" charset="0"/>
                <a:ea typeface="宋体" pitchFamily="2" charset="-122"/>
                <a:cs typeface="+mn-cs"/>
              </a:rPr>
              <a:t>动态规划算法的难点在于怎么将问题转化为能够利用动态规划算法来解决。当重复子问题的数目比较小时，动态规划的效果也会很差。如果问题存在大量的重复子问题的话，那么动态规划对于效率的提高是非常恐怖的。就像斗转星移武功，对手强它也会比较强，对手若，他也会比较弱。具体的详细解析请参见下面的文章：</a:t>
            </a:r>
            <a:r>
              <a:rPr lang="en-US" altLang="zh-CN" sz="1200" kern="1200" dirty="0">
                <a:solidFill>
                  <a:schemeClr val="tx1"/>
                </a:solidFill>
                <a:latin typeface="Arial" charset="0"/>
                <a:ea typeface="宋体" pitchFamily="2" charset="-122"/>
                <a:cs typeface="+mn-cs"/>
              </a:rPr>
              <a:t>http://blog.csdn.net/changyuanchn/article/details/51420028http://blog.csdn.net/changyuanchn/article/details/514299793</a:t>
            </a:r>
            <a:r>
              <a:rPr lang="zh-CN" altLang="en-US" sz="1200" kern="1200" dirty="0">
                <a:solidFill>
                  <a:schemeClr val="tx1"/>
                </a:solidFill>
                <a:latin typeface="Arial" charset="0"/>
                <a:ea typeface="宋体" pitchFamily="2" charset="-122"/>
                <a:cs typeface="+mn-cs"/>
              </a:rPr>
              <a:t>）</a:t>
            </a:r>
            <a:endParaRPr lang="en-US" altLang="zh-CN" sz="1200" kern="1200" dirty="0">
              <a:solidFill>
                <a:schemeClr val="tx1"/>
              </a:solidFill>
              <a:latin typeface="Arial" charset="0"/>
              <a:ea typeface="宋体" pitchFamily="2" charset="-122"/>
              <a:cs typeface="+mn-cs"/>
            </a:endParaRPr>
          </a:p>
          <a:p>
            <a:pPr marL="228600" indent="-228600">
              <a:buFont typeface="Arial" panose="020B0604020202020204" pitchFamily="34" charset="0"/>
              <a:buChar char="•"/>
            </a:pPr>
            <a:r>
              <a:rPr lang="zh-CN" altLang="en-US" dirty="0"/>
              <a:t>分治算法</a:t>
            </a:r>
            <a:endParaRPr lang="en-US" altLang="zh-CN" dirty="0"/>
          </a:p>
          <a:p>
            <a:pPr indent="457200" algn="l" rtl="0" eaLnBrk="0" fontAlgn="base" hangingPunct="0">
              <a:spcBef>
                <a:spcPct val="30000"/>
              </a:spcBef>
              <a:spcAft>
                <a:spcPct val="0"/>
              </a:spcAft>
            </a:pPr>
            <a:r>
              <a:rPr lang="zh-CN" altLang="en-US" sz="1200" kern="1200" dirty="0">
                <a:solidFill>
                  <a:schemeClr val="tx1"/>
                </a:solidFill>
                <a:latin typeface="Arial" charset="0"/>
                <a:ea typeface="宋体" pitchFamily="2" charset="-122"/>
                <a:cs typeface="+mn-cs"/>
              </a:rPr>
              <a:t>分治算法的逻辑更简单了，就是一个词，分而治之。分治算法就是把一个大的问题分为若干个子问题，然后在子问题继续向下分，一直到</a:t>
            </a:r>
            <a:r>
              <a:rPr lang="en-US" altLang="zh-CN" sz="1200" kern="1200" dirty="0">
                <a:solidFill>
                  <a:schemeClr val="tx1"/>
                </a:solidFill>
                <a:latin typeface="Arial" charset="0"/>
                <a:ea typeface="宋体" pitchFamily="2" charset="-122"/>
                <a:cs typeface="+mn-cs"/>
              </a:rPr>
              <a:t>base cases</a:t>
            </a:r>
            <a:r>
              <a:rPr lang="zh-CN" altLang="en-US" sz="1200" kern="1200" dirty="0">
                <a:solidFill>
                  <a:schemeClr val="tx1"/>
                </a:solidFill>
                <a:latin typeface="Arial" charset="0"/>
                <a:ea typeface="宋体" pitchFamily="2" charset="-122"/>
                <a:cs typeface="+mn-cs"/>
              </a:rPr>
              <a:t>，通过</a:t>
            </a:r>
            <a:r>
              <a:rPr lang="en-US" altLang="zh-CN" sz="1200" kern="1200" dirty="0">
                <a:solidFill>
                  <a:schemeClr val="tx1"/>
                </a:solidFill>
                <a:latin typeface="Arial" charset="0"/>
                <a:ea typeface="宋体" pitchFamily="2" charset="-122"/>
                <a:cs typeface="+mn-cs"/>
              </a:rPr>
              <a:t>base cases</a:t>
            </a:r>
            <a:r>
              <a:rPr lang="zh-CN" altLang="en-US" sz="1200" kern="1200" dirty="0">
                <a:solidFill>
                  <a:schemeClr val="tx1"/>
                </a:solidFill>
                <a:latin typeface="Arial" charset="0"/>
                <a:ea typeface="宋体" pitchFamily="2" charset="-122"/>
                <a:cs typeface="+mn-cs"/>
              </a:rPr>
              <a:t>的解决，一步步向上，最终解决最初的大问题。分治算法是递归的典型应用。具体的详细解析请参见下面的文章：</a:t>
            </a:r>
            <a:r>
              <a:rPr lang="en-US" altLang="zh-CN" sz="1200" kern="1200" dirty="0">
                <a:solidFill>
                  <a:schemeClr val="tx1"/>
                </a:solidFill>
                <a:latin typeface="Arial" charset="0"/>
                <a:ea typeface="宋体" pitchFamily="2" charset="-122"/>
                <a:cs typeface="+mn-cs"/>
              </a:rPr>
              <a:t>http://blog.csdn.net/changyuanchn/article/details/17150109http://blog.csdn.net/changyuanchn/article/details/514651754</a:t>
            </a:r>
            <a:r>
              <a:rPr lang="zh-CN" altLang="en-US" sz="1200" kern="1200" dirty="0">
                <a:solidFill>
                  <a:schemeClr val="tx1"/>
                </a:solidFill>
                <a:latin typeface="Arial" charset="0"/>
                <a:ea typeface="宋体" pitchFamily="2" charset="-122"/>
                <a:cs typeface="+mn-cs"/>
              </a:rPr>
              <a:t>） </a:t>
            </a:r>
            <a:endParaRPr lang="en-US" altLang="zh-CN" sz="1200" kern="1200" dirty="0">
              <a:solidFill>
                <a:schemeClr val="tx1"/>
              </a:solidFill>
              <a:latin typeface="Arial" charset="0"/>
              <a:ea typeface="宋体" pitchFamily="2" charset="-122"/>
              <a:cs typeface="+mn-cs"/>
            </a:endParaRPr>
          </a:p>
          <a:p>
            <a:pPr marL="171450" indent="-171450">
              <a:buFont typeface="Arial" panose="020B0604020202020204" pitchFamily="34" charset="0"/>
              <a:buChar char="•"/>
            </a:pPr>
            <a:r>
              <a:rPr lang="zh-CN" altLang="en-US" dirty="0"/>
              <a:t>回溯算法</a:t>
            </a:r>
            <a:endParaRPr lang="en-US" altLang="zh-CN" dirty="0"/>
          </a:p>
          <a:p>
            <a:pPr marL="0" marR="0" lvl="0" indent="45720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latin typeface="Arial" charset="0"/>
                <a:ea typeface="宋体" pitchFamily="2" charset="-122"/>
                <a:cs typeface="+mn-cs"/>
              </a:rPr>
              <a:t>回溯算法是深度优先策略的典型应用，回溯算法就是沿着一条路向下走，如果此路不同了，则回溯到上一个分岔路，在选一条路走，一直这样递归下去，直到遍历万所有的路径。八皇后问题是回溯算法的一个经典问题，还有一个经典的应用场景就是迷宫问题。具体的详细解析请参见下面的文章：</a:t>
            </a:r>
            <a:r>
              <a:rPr lang="en-US" altLang="zh-CN" sz="1200" kern="1200" dirty="0">
                <a:solidFill>
                  <a:schemeClr val="tx1"/>
                </a:solidFill>
                <a:latin typeface="Arial" charset="0"/>
                <a:ea typeface="宋体" pitchFamily="2" charset="-122"/>
                <a:cs typeface="+mn-cs"/>
              </a:rPr>
              <a:t>http://blog.csdn.net/changyuanchn/article/details/173544615</a:t>
            </a:r>
            <a:r>
              <a:rPr lang="zh-CN" altLang="en-US" sz="1200" kern="1200" dirty="0">
                <a:solidFill>
                  <a:schemeClr val="tx1"/>
                </a:solidFill>
                <a:latin typeface="Arial" charset="0"/>
                <a:ea typeface="宋体" pitchFamily="2" charset="-122"/>
                <a:cs typeface="+mn-cs"/>
              </a:rPr>
              <a:t>）</a:t>
            </a:r>
            <a:endParaRPr lang="en-US" altLang="zh-CN" sz="1200" kern="1200" dirty="0">
              <a:solidFill>
                <a:schemeClr val="tx1"/>
              </a:solidFill>
              <a:latin typeface="Arial" charset="0"/>
              <a:ea typeface="宋体" pitchFamily="2" charset="-122"/>
              <a:cs typeface="+mn-cs"/>
            </a:endParaRPr>
          </a:p>
          <a:p>
            <a:pPr marL="171450" indent="-171450">
              <a:buFont typeface="Arial" panose="020B0604020202020204" pitchFamily="34" charset="0"/>
              <a:buChar char="•"/>
            </a:pPr>
            <a:r>
              <a:rPr lang="zh-CN" altLang="en-US" dirty="0"/>
              <a:t>分支限界</a:t>
            </a:r>
            <a:r>
              <a:rPr lang="zh-CN" altLang="en-US" sz="1200" kern="1200" dirty="0">
                <a:solidFill>
                  <a:schemeClr val="tx1"/>
                </a:solidFill>
                <a:latin typeface="Arial" charset="0"/>
                <a:ea typeface="宋体" pitchFamily="2" charset="-122"/>
                <a:cs typeface="+mn-cs"/>
              </a:rPr>
              <a:t>算法</a:t>
            </a:r>
            <a:endParaRPr lang="en-US" altLang="zh-CN" sz="1200" kern="1200" dirty="0">
              <a:solidFill>
                <a:schemeClr val="tx1"/>
              </a:solidFill>
              <a:latin typeface="Arial" charset="0"/>
              <a:ea typeface="宋体" pitchFamily="2" charset="-122"/>
              <a:cs typeface="+mn-cs"/>
            </a:endParaRPr>
          </a:p>
          <a:p>
            <a:pPr indent="457200" algn="l" rtl="0" eaLnBrk="0" fontAlgn="base" hangingPunct="0">
              <a:spcBef>
                <a:spcPct val="30000"/>
              </a:spcBef>
              <a:spcAft>
                <a:spcPct val="0"/>
              </a:spcAft>
            </a:pPr>
            <a:r>
              <a:rPr lang="zh-CN" altLang="en-US" sz="1200" kern="1200" dirty="0">
                <a:solidFill>
                  <a:schemeClr val="tx1"/>
                </a:solidFill>
                <a:latin typeface="Arial" charset="0"/>
                <a:ea typeface="宋体" pitchFamily="2" charset="-122"/>
                <a:cs typeface="+mn-cs"/>
              </a:rPr>
              <a:t>回溯算法是深度优先，那么分支限界法就是广度优先的一个经典的例子。回溯法一般来说是遍历整个解空间，获取问题的所有解，而分支限界法则是获取一个解（一般来说要获取最优解）。具体的详细解析请参见下面的文章：</a:t>
            </a:r>
            <a:r>
              <a:rPr lang="en-US" altLang="zh-CN" sz="1200" kern="1200" dirty="0">
                <a:solidFill>
                  <a:schemeClr val="tx1"/>
                </a:solidFill>
                <a:latin typeface="Arial" charset="0"/>
                <a:ea typeface="宋体" pitchFamily="2" charset="-122"/>
                <a:cs typeface="+mn-cs"/>
              </a:rPr>
              <a:t>http://blog.csdn.net/changyuanchn/article/details/17102037</a:t>
            </a:r>
          </a:p>
        </p:txBody>
      </p:sp>
      <p:sp>
        <p:nvSpPr>
          <p:cNvPr id="4" name="灯片编号占位符 3"/>
          <p:cNvSpPr>
            <a:spLocks noGrp="1"/>
          </p:cNvSpPr>
          <p:nvPr>
            <p:ph type="sldNum" sz="quarter" idx="5"/>
          </p:nvPr>
        </p:nvSpPr>
        <p:spPr/>
        <p:txBody>
          <a:bodyPr/>
          <a:lstStyle/>
          <a:p>
            <a:pPr>
              <a:defRPr/>
            </a:pPr>
            <a:fld id="{0635E971-1AC8-4139-B3D0-EACB32B47F26}" type="slidenum">
              <a:rPr lang="en-US" altLang="zh-CN" smtClean="0"/>
              <a:pPr>
                <a:defRPr/>
              </a:pPr>
              <a:t>53</a:t>
            </a:fld>
            <a:endParaRPr lang="en-US" altLang="zh-CN"/>
          </a:p>
        </p:txBody>
      </p:sp>
    </p:spTree>
    <p:extLst>
      <p:ext uri="{BB962C8B-B14F-4D97-AF65-F5344CB8AC3E}">
        <p14:creationId xmlns:p14="http://schemas.microsoft.com/office/powerpoint/2010/main" val="721157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rotWithShape="1">
          <a:gsLst>
            <a:gs pos="0">
              <a:srgbClr val="6DC0FF"/>
            </a:gs>
            <a:gs pos="33000">
              <a:srgbClr val="6DC0FF"/>
            </a:gs>
            <a:gs pos="100000">
              <a:srgbClr val="0070C0"/>
            </a:gs>
          </a:gsLst>
          <a:lin ang="5400000" scaled="0"/>
        </a:gradFill>
        <a:effectLst/>
      </p:bgPr>
    </p:bg>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Autofit/>
          </a:bodyPr>
          <a:lstStyle>
            <a:lvl1pPr>
              <a:defRPr sz="4400"/>
            </a:lvl1pPr>
          </a:lstStyle>
          <a:p>
            <a:r>
              <a:rPr lang="zh-CN" altLang="en-US"/>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r>
              <a:rPr lang="zh-CN" altLang="en-US"/>
              <a:t>华北电力大学控制与计算机工程学院王红制作</a:t>
            </a:r>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687D7A59-36E2-48B9-B146-C1E59501F63F}"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44"/>
          <p:cNvSpPr>
            <a:spLocks/>
          </p:cNvSpPr>
          <p:nvPr/>
        </p:nvSpPr>
        <p:spPr bwMode="auto">
          <a:xfrm>
            <a:off x="1582738" y="1196975"/>
            <a:ext cx="7296150" cy="4603750"/>
          </a:xfrm>
          <a:custGeom>
            <a:avLst/>
            <a:gdLst/>
            <a:ahLst/>
            <a:cxnLst>
              <a:cxn ang="0">
                <a:pos x="0" y="665"/>
              </a:cxn>
              <a:cxn ang="0">
                <a:pos x="4596" y="0"/>
              </a:cxn>
              <a:cxn ang="0">
                <a:pos x="1092" y="2900"/>
              </a:cxn>
              <a:cxn ang="0">
                <a:pos x="0" y="665"/>
              </a:cxn>
            </a:cxnLst>
            <a:rect l="0" t="0" r="r" b="b"/>
            <a:pathLst>
              <a:path w="4596" h="2900">
                <a:moveTo>
                  <a:pt x="0" y="665"/>
                </a:moveTo>
                <a:lnTo>
                  <a:pt x="4596" y="0"/>
                </a:lnTo>
                <a:lnTo>
                  <a:pt x="1092" y="2900"/>
                </a:lnTo>
                <a:lnTo>
                  <a:pt x="0" y="665"/>
                </a:lnTo>
                <a:close/>
              </a:path>
            </a:pathLst>
          </a:custGeom>
          <a:solidFill>
            <a:schemeClr val="accent1">
              <a:lumMod val="20000"/>
              <a:lumOff val="80000"/>
              <a:alpha val="50000"/>
            </a:schemeClr>
          </a:solidFill>
          <a:ln w="9525">
            <a:noFill/>
            <a:round/>
            <a:headEnd/>
            <a:tailEnd/>
          </a:ln>
          <a:effectLst/>
        </p:spPr>
        <p:txBody>
          <a:bodyPr/>
          <a:lstStyle/>
          <a:p>
            <a:pPr>
              <a:defRPr/>
            </a:pPr>
            <a:endParaRPr lang="zh-CN" altLang="en-US"/>
          </a:p>
        </p:txBody>
      </p:sp>
      <p:sp>
        <p:nvSpPr>
          <p:cNvPr id="74" name="Freeform 42"/>
          <p:cNvSpPr>
            <a:spLocks/>
          </p:cNvSpPr>
          <p:nvPr/>
        </p:nvSpPr>
        <p:spPr bwMode="auto">
          <a:xfrm>
            <a:off x="1392238" y="1228725"/>
            <a:ext cx="7505700" cy="5322888"/>
          </a:xfrm>
          <a:custGeom>
            <a:avLst/>
            <a:gdLst/>
            <a:ahLst/>
            <a:cxnLst>
              <a:cxn ang="0">
                <a:pos x="0" y="1427"/>
              </a:cxn>
              <a:cxn ang="0">
                <a:pos x="4728" y="0"/>
              </a:cxn>
              <a:cxn ang="0">
                <a:pos x="2201" y="3353"/>
              </a:cxn>
              <a:cxn ang="0">
                <a:pos x="0" y="1427"/>
              </a:cxn>
            </a:cxnLst>
            <a:rect l="0" t="0" r="r" b="b"/>
            <a:pathLst>
              <a:path w="4728" h="3353">
                <a:moveTo>
                  <a:pt x="0" y="1427"/>
                </a:moveTo>
                <a:lnTo>
                  <a:pt x="4728" y="0"/>
                </a:lnTo>
                <a:lnTo>
                  <a:pt x="2201" y="3353"/>
                </a:lnTo>
                <a:lnTo>
                  <a:pt x="0" y="1427"/>
                </a:lnTo>
                <a:close/>
              </a:path>
            </a:pathLst>
          </a:custGeom>
          <a:solidFill>
            <a:srgbClr val="92D050">
              <a:alpha val="50000"/>
            </a:srgbClr>
          </a:solidFill>
          <a:ln w="9525">
            <a:noFill/>
            <a:round/>
            <a:headEnd/>
            <a:tailEnd/>
          </a:ln>
          <a:effectLst/>
        </p:spPr>
        <p:txBody>
          <a:bodyPr/>
          <a:lstStyle/>
          <a:p>
            <a:pPr>
              <a:defRPr/>
            </a:pPr>
            <a:endParaRPr lang="zh-CN" altLang="en-US"/>
          </a:p>
        </p:txBody>
      </p:sp>
      <p:sp>
        <p:nvSpPr>
          <p:cNvPr id="91" name="Rectangle 35"/>
          <p:cNvSpPr>
            <a:spLocks noChangeArrowheads="1"/>
          </p:cNvSpPr>
          <p:nvPr/>
        </p:nvSpPr>
        <p:spPr bwMode="auto">
          <a:xfrm>
            <a:off x="4140200" y="188913"/>
            <a:ext cx="4638675" cy="396875"/>
          </a:xfrm>
          <a:prstGeom prst="rect">
            <a:avLst/>
          </a:prstGeom>
          <a:noFill/>
          <a:ln w="9525">
            <a:noFill/>
            <a:miter lim="800000"/>
            <a:headEnd/>
            <a:tailEnd/>
          </a:ln>
          <a:effectLst/>
        </p:spPr>
        <p:txBody>
          <a:bodyPr wrap="none">
            <a:spAutoFit/>
          </a:bodyPr>
          <a:lstStyle/>
          <a:p>
            <a:pPr algn="l">
              <a:defRPr/>
            </a:pPr>
            <a:r>
              <a:rPr kumimoji="0" lang="en-US" altLang="zh-CN" sz="2000">
                <a:solidFill>
                  <a:schemeClr val="tx1"/>
                </a:solidFill>
                <a:effectLst>
                  <a:outerShdw blurRad="38100" dist="38100" dir="2700000" algn="tl">
                    <a:srgbClr val="FFFFFF"/>
                  </a:outerShdw>
                </a:effectLst>
                <a:ea typeface="宋体" pitchFamily="2" charset="-122"/>
              </a:rPr>
              <a:t>North china electric power university</a:t>
            </a:r>
          </a:p>
        </p:txBody>
      </p:sp>
      <p:sp>
        <p:nvSpPr>
          <p:cNvPr id="92" name="Freeform 43"/>
          <p:cNvSpPr>
            <a:spLocks/>
          </p:cNvSpPr>
          <p:nvPr/>
        </p:nvSpPr>
        <p:spPr bwMode="auto">
          <a:xfrm>
            <a:off x="1570038" y="1255713"/>
            <a:ext cx="7300912" cy="4625975"/>
          </a:xfrm>
          <a:custGeom>
            <a:avLst/>
            <a:gdLst/>
            <a:ahLst/>
            <a:cxnLst>
              <a:cxn ang="0">
                <a:pos x="0" y="2106"/>
              </a:cxn>
              <a:cxn ang="0">
                <a:pos x="4599" y="0"/>
              </a:cxn>
              <a:cxn ang="0">
                <a:pos x="2751" y="2914"/>
              </a:cxn>
              <a:cxn ang="0">
                <a:pos x="0" y="2106"/>
              </a:cxn>
            </a:cxnLst>
            <a:rect l="0" t="0" r="r" b="b"/>
            <a:pathLst>
              <a:path w="4599" h="2914">
                <a:moveTo>
                  <a:pt x="0" y="2106"/>
                </a:moveTo>
                <a:lnTo>
                  <a:pt x="4599" y="0"/>
                </a:lnTo>
                <a:lnTo>
                  <a:pt x="2751" y="2914"/>
                </a:lnTo>
                <a:lnTo>
                  <a:pt x="0" y="2106"/>
                </a:lnTo>
                <a:close/>
              </a:path>
            </a:pathLst>
          </a:custGeom>
          <a:solidFill>
            <a:srgbClr val="0070C0">
              <a:alpha val="50000"/>
            </a:srgbClr>
          </a:solidFill>
          <a:ln w="9525">
            <a:noFill/>
            <a:round/>
            <a:headEnd/>
            <a:tailEnd/>
          </a:ln>
          <a:effectLst/>
        </p:spPr>
        <p:txBody>
          <a:bodyPr/>
          <a:lstStyle/>
          <a:p>
            <a:pPr>
              <a:defRPr/>
            </a:pPr>
            <a:endParaRPr lang="zh-CN" altLang="en-US"/>
          </a:p>
        </p:txBody>
      </p:sp>
      <p:sp>
        <p:nvSpPr>
          <p:cNvPr id="80" name="Freeform 44"/>
          <p:cNvSpPr>
            <a:spLocks/>
          </p:cNvSpPr>
          <p:nvPr/>
        </p:nvSpPr>
        <p:spPr bwMode="auto">
          <a:xfrm>
            <a:off x="1582738" y="1196975"/>
            <a:ext cx="7296150" cy="4603750"/>
          </a:xfrm>
          <a:custGeom>
            <a:avLst/>
            <a:gdLst/>
            <a:ahLst/>
            <a:cxnLst>
              <a:cxn ang="0">
                <a:pos x="0" y="665"/>
              </a:cxn>
              <a:cxn ang="0">
                <a:pos x="4596" y="0"/>
              </a:cxn>
              <a:cxn ang="0">
                <a:pos x="1092" y="2900"/>
              </a:cxn>
              <a:cxn ang="0">
                <a:pos x="0" y="665"/>
              </a:cxn>
            </a:cxnLst>
            <a:rect l="0" t="0" r="r" b="b"/>
            <a:pathLst>
              <a:path w="4596" h="2900">
                <a:moveTo>
                  <a:pt x="0" y="665"/>
                </a:moveTo>
                <a:lnTo>
                  <a:pt x="4596" y="0"/>
                </a:lnTo>
                <a:lnTo>
                  <a:pt x="1092" y="2900"/>
                </a:lnTo>
                <a:lnTo>
                  <a:pt x="0" y="665"/>
                </a:lnTo>
                <a:close/>
              </a:path>
            </a:pathLst>
          </a:custGeom>
          <a:solidFill>
            <a:schemeClr val="accent1">
              <a:lumMod val="20000"/>
              <a:lumOff val="80000"/>
              <a:alpha val="50000"/>
            </a:schemeClr>
          </a:solidFill>
          <a:ln w="9525">
            <a:noFill/>
            <a:round/>
            <a:headEnd/>
            <a:tailEnd/>
          </a:ln>
          <a:effectLst/>
        </p:spPr>
        <p:txBody>
          <a:bodyPr/>
          <a:lstStyle/>
          <a:p>
            <a:pPr>
              <a:defRPr/>
            </a:pPr>
            <a:endParaRPr lang="zh-CN" altLang="en-US"/>
          </a:p>
        </p:txBody>
      </p:sp>
      <p:sp>
        <p:nvSpPr>
          <p:cNvPr id="82" name="Freeform 42"/>
          <p:cNvSpPr>
            <a:spLocks/>
          </p:cNvSpPr>
          <p:nvPr/>
        </p:nvSpPr>
        <p:spPr bwMode="auto">
          <a:xfrm>
            <a:off x="1392238" y="1228725"/>
            <a:ext cx="7505700" cy="5322888"/>
          </a:xfrm>
          <a:custGeom>
            <a:avLst/>
            <a:gdLst/>
            <a:ahLst/>
            <a:cxnLst>
              <a:cxn ang="0">
                <a:pos x="0" y="1427"/>
              </a:cxn>
              <a:cxn ang="0">
                <a:pos x="4728" y="0"/>
              </a:cxn>
              <a:cxn ang="0">
                <a:pos x="2201" y="3353"/>
              </a:cxn>
              <a:cxn ang="0">
                <a:pos x="0" y="1427"/>
              </a:cxn>
            </a:cxnLst>
            <a:rect l="0" t="0" r="r" b="b"/>
            <a:pathLst>
              <a:path w="4728" h="3353">
                <a:moveTo>
                  <a:pt x="0" y="1427"/>
                </a:moveTo>
                <a:lnTo>
                  <a:pt x="4728" y="0"/>
                </a:lnTo>
                <a:lnTo>
                  <a:pt x="2201" y="3353"/>
                </a:lnTo>
                <a:lnTo>
                  <a:pt x="0" y="1427"/>
                </a:lnTo>
                <a:close/>
              </a:path>
            </a:pathLst>
          </a:custGeom>
          <a:solidFill>
            <a:srgbClr val="92D050">
              <a:alpha val="50000"/>
            </a:srgbClr>
          </a:solidFill>
          <a:ln w="9525">
            <a:noFill/>
            <a:round/>
            <a:headEnd/>
            <a:tailEnd/>
          </a:ln>
          <a:effectLst/>
        </p:spPr>
        <p:txBody>
          <a:bodyPr/>
          <a:lstStyle/>
          <a:p>
            <a:pPr>
              <a:defRPr/>
            </a:pPr>
            <a:endParaRPr lang="zh-CN" altLang="en-US"/>
          </a:p>
        </p:txBody>
      </p:sp>
      <p:sp>
        <p:nvSpPr>
          <p:cNvPr id="83" name="Rectangle 35"/>
          <p:cNvSpPr>
            <a:spLocks noChangeArrowheads="1"/>
          </p:cNvSpPr>
          <p:nvPr/>
        </p:nvSpPr>
        <p:spPr bwMode="auto">
          <a:xfrm>
            <a:off x="4140200" y="188913"/>
            <a:ext cx="4638675" cy="396875"/>
          </a:xfrm>
          <a:prstGeom prst="rect">
            <a:avLst/>
          </a:prstGeom>
          <a:noFill/>
          <a:ln w="9525">
            <a:noFill/>
            <a:miter lim="800000"/>
            <a:headEnd/>
            <a:tailEnd/>
          </a:ln>
          <a:effectLst/>
        </p:spPr>
        <p:txBody>
          <a:bodyPr wrap="none">
            <a:spAutoFit/>
          </a:bodyPr>
          <a:lstStyle/>
          <a:p>
            <a:pPr algn="l">
              <a:defRPr/>
            </a:pPr>
            <a:r>
              <a:rPr kumimoji="0" lang="en-US" altLang="zh-CN" sz="2000">
                <a:solidFill>
                  <a:schemeClr val="tx1"/>
                </a:solidFill>
                <a:effectLst>
                  <a:outerShdw blurRad="38100" dist="38100" dir="2700000" algn="tl">
                    <a:srgbClr val="FFFFFF"/>
                  </a:outerShdw>
                </a:effectLst>
                <a:ea typeface="宋体" pitchFamily="2" charset="-122"/>
              </a:rPr>
              <a:t>North china electric power university</a:t>
            </a:r>
          </a:p>
        </p:txBody>
      </p:sp>
      <p:sp>
        <p:nvSpPr>
          <p:cNvPr id="84" name="Freeform 43"/>
          <p:cNvSpPr>
            <a:spLocks/>
          </p:cNvSpPr>
          <p:nvPr/>
        </p:nvSpPr>
        <p:spPr bwMode="auto">
          <a:xfrm>
            <a:off x="1570038" y="1255713"/>
            <a:ext cx="7300912" cy="4625975"/>
          </a:xfrm>
          <a:custGeom>
            <a:avLst/>
            <a:gdLst/>
            <a:ahLst/>
            <a:cxnLst>
              <a:cxn ang="0">
                <a:pos x="0" y="2106"/>
              </a:cxn>
              <a:cxn ang="0">
                <a:pos x="4599" y="0"/>
              </a:cxn>
              <a:cxn ang="0">
                <a:pos x="2751" y="2914"/>
              </a:cxn>
              <a:cxn ang="0">
                <a:pos x="0" y="2106"/>
              </a:cxn>
            </a:cxnLst>
            <a:rect l="0" t="0" r="r" b="b"/>
            <a:pathLst>
              <a:path w="4599" h="2914">
                <a:moveTo>
                  <a:pt x="0" y="2106"/>
                </a:moveTo>
                <a:lnTo>
                  <a:pt x="4599" y="0"/>
                </a:lnTo>
                <a:lnTo>
                  <a:pt x="2751" y="2914"/>
                </a:lnTo>
                <a:lnTo>
                  <a:pt x="0" y="2106"/>
                </a:lnTo>
                <a:close/>
              </a:path>
            </a:pathLst>
          </a:custGeom>
          <a:solidFill>
            <a:srgbClr val="0070C0">
              <a:alpha val="50000"/>
            </a:srgbClr>
          </a:solidFill>
          <a:ln w="9525">
            <a:noFill/>
            <a:round/>
            <a:headEnd/>
            <a:tailEnd/>
          </a:ln>
          <a:effectLst/>
        </p:spPr>
        <p:txBody>
          <a:bodyPr/>
          <a:lstStyle/>
          <a:p>
            <a:pPr>
              <a:defRPr/>
            </a:pPr>
            <a:endParaRPr lang="zh-CN" altLang="en-US"/>
          </a:p>
        </p:txBody>
      </p:sp>
      <p:sp>
        <p:nvSpPr>
          <p:cNvPr id="90" name="Rectangle 35"/>
          <p:cNvSpPr>
            <a:spLocks noChangeArrowheads="1"/>
          </p:cNvSpPr>
          <p:nvPr userDrawn="1"/>
        </p:nvSpPr>
        <p:spPr bwMode="auto">
          <a:xfrm>
            <a:off x="4140200" y="188913"/>
            <a:ext cx="4638675" cy="396875"/>
          </a:xfrm>
          <a:prstGeom prst="rect">
            <a:avLst/>
          </a:prstGeom>
          <a:noFill/>
          <a:ln w="9525">
            <a:noFill/>
            <a:miter lim="800000"/>
            <a:headEnd/>
            <a:tailEnd/>
          </a:ln>
          <a:effectLst/>
        </p:spPr>
        <p:txBody>
          <a:bodyPr wrap="none">
            <a:spAutoFit/>
          </a:bodyPr>
          <a:lstStyle/>
          <a:p>
            <a:pPr algn="l">
              <a:defRPr/>
            </a:pPr>
            <a:r>
              <a:rPr kumimoji="0" lang="en-US" altLang="zh-CN" sz="2000">
                <a:solidFill>
                  <a:schemeClr val="tx1"/>
                </a:solidFill>
                <a:effectLst>
                  <a:outerShdw blurRad="38100" dist="38100" dir="2700000" algn="tl">
                    <a:srgbClr val="FFFFFF"/>
                  </a:outerShdw>
                </a:effectLst>
                <a:ea typeface="宋体" pitchFamily="2" charset="-122"/>
              </a:rPr>
              <a:t>North china electric power university</a:t>
            </a:r>
          </a:p>
        </p:txBody>
      </p:sp>
    </p:spTree>
    <p:extLst>
      <p:ext uri="{BB962C8B-B14F-4D97-AF65-F5344CB8AC3E}">
        <p14:creationId xmlns:p14="http://schemas.microsoft.com/office/powerpoint/2010/main" val="127739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left)">
                                      <p:cBhvr>
                                        <p:cTn id="7" dur="500"/>
                                        <p:tgtEl>
                                          <p:spTgt spid="91"/>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92"/>
                                        </p:tgtEl>
                                        <p:attrNameLst>
                                          <p:attrName>style.visibility</p:attrName>
                                        </p:attrNameLst>
                                      </p:cBhvr>
                                      <p:to>
                                        <p:strVal val="visible"/>
                                      </p:to>
                                    </p:set>
                                    <p:anim calcmode="lin" valueType="num">
                                      <p:cBhvr>
                                        <p:cTn id="11" dur="1000" fill="hold"/>
                                        <p:tgtEl>
                                          <p:spTgt spid="92"/>
                                        </p:tgtEl>
                                        <p:attrNameLst>
                                          <p:attrName>ppt_w</p:attrName>
                                        </p:attrNameLst>
                                      </p:cBhvr>
                                      <p:tavLst>
                                        <p:tav tm="0">
                                          <p:val>
                                            <p:strVal val="#ppt_w*0.70"/>
                                          </p:val>
                                        </p:tav>
                                        <p:tav tm="100000">
                                          <p:val>
                                            <p:strVal val="#ppt_w"/>
                                          </p:val>
                                        </p:tav>
                                      </p:tavLst>
                                    </p:anim>
                                    <p:anim calcmode="lin" valueType="num">
                                      <p:cBhvr>
                                        <p:cTn id="12" dur="1000" fill="hold"/>
                                        <p:tgtEl>
                                          <p:spTgt spid="92"/>
                                        </p:tgtEl>
                                        <p:attrNameLst>
                                          <p:attrName>ppt_h</p:attrName>
                                        </p:attrNameLst>
                                      </p:cBhvr>
                                      <p:tavLst>
                                        <p:tav tm="0">
                                          <p:val>
                                            <p:strVal val="#ppt_h"/>
                                          </p:val>
                                        </p:tav>
                                        <p:tav tm="100000">
                                          <p:val>
                                            <p:strVal val="#ppt_h"/>
                                          </p:val>
                                        </p:tav>
                                      </p:tavLst>
                                    </p:anim>
                                    <p:animEffect transition="in" filter="fade">
                                      <p:cBhvr>
                                        <p:cTn id="13" dur="1000"/>
                                        <p:tgtEl>
                                          <p:spTgt spid="92"/>
                                        </p:tgtEl>
                                      </p:cBhvr>
                                    </p:animEffect>
                                  </p:childTnLst>
                                </p:cTn>
                              </p:par>
                            </p:childTnLst>
                          </p:cTn>
                        </p:par>
                        <p:par>
                          <p:cTn id="14" fill="hold">
                            <p:stCondLst>
                              <p:cond delay="1500"/>
                            </p:stCondLst>
                            <p:childTnLst>
                              <p:par>
                                <p:cTn id="15" presetID="55" presetClass="entr" presetSubtype="0" fill="hold" grpId="0" nodeType="afterEffect">
                                  <p:stCondLst>
                                    <p:cond delay="0"/>
                                  </p:stCondLst>
                                  <p:childTnLst>
                                    <p:set>
                                      <p:cBhvr>
                                        <p:cTn id="16" dur="1" fill="hold">
                                          <p:stCondLst>
                                            <p:cond delay="0"/>
                                          </p:stCondLst>
                                        </p:cTn>
                                        <p:tgtEl>
                                          <p:spTgt spid="74"/>
                                        </p:tgtEl>
                                        <p:attrNameLst>
                                          <p:attrName>style.visibility</p:attrName>
                                        </p:attrNameLst>
                                      </p:cBhvr>
                                      <p:to>
                                        <p:strVal val="visible"/>
                                      </p:to>
                                    </p:set>
                                    <p:anim calcmode="lin" valueType="num">
                                      <p:cBhvr>
                                        <p:cTn id="17" dur="1000" fill="hold"/>
                                        <p:tgtEl>
                                          <p:spTgt spid="74"/>
                                        </p:tgtEl>
                                        <p:attrNameLst>
                                          <p:attrName>ppt_w</p:attrName>
                                        </p:attrNameLst>
                                      </p:cBhvr>
                                      <p:tavLst>
                                        <p:tav tm="0">
                                          <p:val>
                                            <p:strVal val="#ppt_w*0.70"/>
                                          </p:val>
                                        </p:tav>
                                        <p:tav tm="100000">
                                          <p:val>
                                            <p:strVal val="#ppt_w"/>
                                          </p:val>
                                        </p:tav>
                                      </p:tavLst>
                                    </p:anim>
                                    <p:anim calcmode="lin" valueType="num">
                                      <p:cBhvr>
                                        <p:cTn id="18" dur="1000" fill="hold"/>
                                        <p:tgtEl>
                                          <p:spTgt spid="74"/>
                                        </p:tgtEl>
                                        <p:attrNameLst>
                                          <p:attrName>ppt_h</p:attrName>
                                        </p:attrNameLst>
                                      </p:cBhvr>
                                      <p:tavLst>
                                        <p:tav tm="0">
                                          <p:val>
                                            <p:strVal val="#ppt_h"/>
                                          </p:val>
                                        </p:tav>
                                        <p:tav tm="100000">
                                          <p:val>
                                            <p:strVal val="#ppt_h"/>
                                          </p:val>
                                        </p:tav>
                                      </p:tavLst>
                                    </p:anim>
                                    <p:animEffect transition="in" filter="fade">
                                      <p:cBhvr>
                                        <p:cTn id="19" dur="1000"/>
                                        <p:tgtEl>
                                          <p:spTgt spid="74"/>
                                        </p:tgtEl>
                                      </p:cBhvr>
                                    </p:animEffect>
                                  </p:childTnLst>
                                </p:cTn>
                              </p:par>
                            </p:childTnLst>
                          </p:cTn>
                        </p:par>
                        <p:par>
                          <p:cTn id="20" fill="hold">
                            <p:stCondLst>
                              <p:cond delay="2500"/>
                            </p:stCondLst>
                            <p:childTnLst>
                              <p:par>
                                <p:cTn id="21" presetID="55" presetClass="entr" presetSubtype="0" fill="hold" grpId="0" nodeType="afterEffect">
                                  <p:stCondLst>
                                    <p:cond delay="0"/>
                                  </p:stCondLst>
                                  <p:childTnLst>
                                    <p:set>
                                      <p:cBhvr>
                                        <p:cTn id="22" dur="1" fill="hold">
                                          <p:stCondLst>
                                            <p:cond delay="0"/>
                                          </p:stCondLst>
                                        </p:cTn>
                                        <p:tgtEl>
                                          <p:spTgt spid="72"/>
                                        </p:tgtEl>
                                        <p:attrNameLst>
                                          <p:attrName>style.visibility</p:attrName>
                                        </p:attrNameLst>
                                      </p:cBhvr>
                                      <p:to>
                                        <p:strVal val="visible"/>
                                      </p:to>
                                    </p:set>
                                    <p:anim calcmode="lin" valueType="num">
                                      <p:cBhvr>
                                        <p:cTn id="23" dur="1000" fill="hold"/>
                                        <p:tgtEl>
                                          <p:spTgt spid="72"/>
                                        </p:tgtEl>
                                        <p:attrNameLst>
                                          <p:attrName>ppt_w</p:attrName>
                                        </p:attrNameLst>
                                      </p:cBhvr>
                                      <p:tavLst>
                                        <p:tav tm="0">
                                          <p:val>
                                            <p:strVal val="#ppt_w*0.70"/>
                                          </p:val>
                                        </p:tav>
                                        <p:tav tm="100000">
                                          <p:val>
                                            <p:strVal val="#ppt_w"/>
                                          </p:val>
                                        </p:tav>
                                      </p:tavLst>
                                    </p:anim>
                                    <p:anim calcmode="lin" valueType="num">
                                      <p:cBhvr>
                                        <p:cTn id="24" dur="1000" fill="hold"/>
                                        <p:tgtEl>
                                          <p:spTgt spid="72"/>
                                        </p:tgtEl>
                                        <p:attrNameLst>
                                          <p:attrName>ppt_h</p:attrName>
                                        </p:attrNameLst>
                                      </p:cBhvr>
                                      <p:tavLst>
                                        <p:tav tm="0">
                                          <p:val>
                                            <p:strVal val="#ppt_h"/>
                                          </p:val>
                                        </p:tav>
                                        <p:tav tm="100000">
                                          <p:val>
                                            <p:strVal val="#ppt_h"/>
                                          </p:val>
                                        </p:tav>
                                      </p:tavLst>
                                    </p:anim>
                                    <p:animEffect transition="in" filter="fade">
                                      <p:cBhvr>
                                        <p:cTn id="25" dur="1000"/>
                                        <p:tgtEl>
                                          <p:spTgt spid="72"/>
                                        </p:tgtEl>
                                      </p:cBhvr>
                                    </p:animEffect>
                                  </p:childTnLst>
                                </p:cTn>
                              </p:par>
                            </p:childTnLst>
                          </p:cTn>
                        </p:par>
                        <p:par>
                          <p:cTn id="26" fill="hold">
                            <p:stCondLst>
                              <p:cond delay="3500"/>
                            </p:stCondLst>
                            <p:childTnLst>
                              <p:par>
                                <p:cTn id="27" presetID="22" presetClass="entr" presetSubtype="8" fill="hold" grpId="0" nodeType="afterEffect">
                                  <p:stCondLst>
                                    <p:cond delay="0"/>
                                  </p:stCondLst>
                                  <p:childTnLst>
                                    <p:set>
                                      <p:cBhvr>
                                        <p:cTn id="28" dur="1" fill="hold">
                                          <p:stCondLst>
                                            <p:cond delay="0"/>
                                          </p:stCondLst>
                                        </p:cTn>
                                        <p:tgtEl>
                                          <p:spTgt spid="83"/>
                                        </p:tgtEl>
                                        <p:attrNameLst>
                                          <p:attrName>style.visibility</p:attrName>
                                        </p:attrNameLst>
                                      </p:cBhvr>
                                      <p:to>
                                        <p:strVal val="visible"/>
                                      </p:to>
                                    </p:set>
                                    <p:animEffect transition="in" filter="wipe(left)">
                                      <p:cBhvr>
                                        <p:cTn id="29" dur="500"/>
                                        <p:tgtEl>
                                          <p:spTgt spid="83"/>
                                        </p:tgtEl>
                                      </p:cBhvr>
                                    </p:animEffect>
                                  </p:childTnLst>
                                </p:cTn>
                              </p:par>
                            </p:childTnLst>
                          </p:cTn>
                        </p:par>
                        <p:par>
                          <p:cTn id="30" fill="hold">
                            <p:stCondLst>
                              <p:cond delay="4000"/>
                            </p:stCondLst>
                            <p:childTnLst>
                              <p:par>
                                <p:cTn id="31" presetID="55" presetClass="entr" presetSubtype="0" fill="hold" grpId="0" nodeType="afterEffect">
                                  <p:stCondLst>
                                    <p:cond delay="0"/>
                                  </p:stCondLst>
                                  <p:childTnLst>
                                    <p:set>
                                      <p:cBhvr>
                                        <p:cTn id="32" dur="1" fill="hold">
                                          <p:stCondLst>
                                            <p:cond delay="0"/>
                                          </p:stCondLst>
                                        </p:cTn>
                                        <p:tgtEl>
                                          <p:spTgt spid="84"/>
                                        </p:tgtEl>
                                        <p:attrNameLst>
                                          <p:attrName>style.visibility</p:attrName>
                                        </p:attrNameLst>
                                      </p:cBhvr>
                                      <p:to>
                                        <p:strVal val="visible"/>
                                      </p:to>
                                    </p:set>
                                    <p:anim calcmode="lin" valueType="num">
                                      <p:cBhvr>
                                        <p:cTn id="33" dur="1000" fill="hold"/>
                                        <p:tgtEl>
                                          <p:spTgt spid="84"/>
                                        </p:tgtEl>
                                        <p:attrNameLst>
                                          <p:attrName>ppt_w</p:attrName>
                                        </p:attrNameLst>
                                      </p:cBhvr>
                                      <p:tavLst>
                                        <p:tav tm="0">
                                          <p:val>
                                            <p:strVal val="#ppt_w*0.70"/>
                                          </p:val>
                                        </p:tav>
                                        <p:tav tm="100000">
                                          <p:val>
                                            <p:strVal val="#ppt_w"/>
                                          </p:val>
                                        </p:tav>
                                      </p:tavLst>
                                    </p:anim>
                                    <p:anim calcmode="lin" valueType="num">
                                      <p:cBhvr>
                                        <p:cTn id="34" dur="1000" fill="hold"/>
                                        <p:tgtEl>
                                          <p:spTgt spid="84"/>
                                        </p:tgtEl>
                                        <p:attrNameLst>
                                          <p:attrName>ppt_h</p:attrName>
                                        </p:attrNameLst>
                                      </p:cBhvr>
                                      <p:tavLst>
                                        <p:tav tm="0">
                                          <p:val>
                                            <p:strVal val="#ppt_h"/>
                                          </p:val>
                                        </p:tav>
                                        <p:tav tm="100000">
                                          <p:val>
                                            <p:strVal val="#ppt_h"/>
                                          </p:val>
                                        </p:tav>
                                      </p:tavLst>
                                    </p:anim>
                                    <p:animEffect transition="in" filter="fade">
                                      <p:cBhvr>
                                        <p:cTn id="35" dur="1000"/>
                                        <p:tgtEl>
                                          <p:spTgt spid="84"/>
                                        </p:tgtEl>
                                      </p:cBhvr>
                                    </p:animEffect>
                                  </p:childTnLst>
                                </p:cTn>
                              </p:par>
                            </p:childTnLst>
                          </p:cTn>
                        </p:par>
                        <p:par>
                          <p:cTn id="36" fill="hold">
                            <p:stCondLst>
                              <p:cond delay="5000"/>
                            </p:stCondLst>
                            <p:childTnLst>
                              <p:par>
                                <p:cTn id="37" presetID="55" presetClass="entr" presetSubtype="0" fill="hold" grpId="0" nodeType="afterEffect">
                                  <p:stCondLst>
                                    <p:cond delay="0"/>
                                  </p:stCondLst>
                                  <p:childTnLst>
                                    <p:set>
                                      <p:cBhvr>
                                        <p:cTn id="38" dur="1" fill="hold">
                                          <p:stCondLst>
                                            <p:cond delay="0"/>
                                          </p:stCondLst>
                                        </p:cTn>
                                        <p:tgtEl>
                                          <p:spTgt spid="82"/>
                                        </p:tgtEl>
                                        <p:attrNameLst>
                                          <p:attrName>style.visibility</p:attrName>
                                        </p:attrNameLst>
                                      </p:cBhvr>
                                      <p:to>
                                        <p:strVal val="visible"/>
                                      </p:to>
                                    </p:set>
                                    <p:anim calcmode="lin" valueType="num">
                                      <p:cBhvr>
                                        <p:cTn id="39" dur="1000" fill="hold"/>
                                        <p:tgtEl>
                                          <p:spTgt spid="82"/>
                                        </p:tgtEl>
                                        <p:attrNameLst>
                                          <p:attrName>ppt_w</p:attrName>
                                        </p:attrNameLst>
                                      </p:cBhvr>
                                      <p:tavLst>
                                        <p:tav tm="0">
                                          <p:val>
                                            <p:strVal val="#ppt_w*0.70"/>
                                          </p:val>
                                        </p:tav>
                                        <p:tav tm="100000">
                                          <p:val>
                                            <p:strVal val="#ppt_w"/>
                                          </p:val>
                                        </p:tav>
                                      </p:tavLst>
                                    </p:anim>
                                    <p:anim calcmode="lin" valueType="num">
                                      <p:cBhvr>
                                        <p:cTn id="40" dur="1000" fill="hold"/>
                                        <p:tgtEl>
                                          <p:spTgt spid="82"/>
                                        </p:tgtEl>
                                        <p:attrNameLst>
                                          <p:attrName>ppt_h</p:attrName>
                                        </p:attrNameLst>
                                      </p:cBhvr>
                                      <p:tavLst>
                                        <p:tav tm="0">
                                          <p:val>
                                            <p:strVal val="#ppt_h"/>
                                          </p:val>
                                        </p:tav>
                                        <p:tav tm="100000">
                                          <p:val>
                                            <p:strVal val="#ppt_h"/>
                                          </p:val>
                                        </p:tav>
                                      </p:tavLst>
                                    </p:anim>
                                    <p:animEffect transition="in" filter="fade">
                                      <p:cBhvr>
                                        <p:cTn id="41" dur="1000"/>
                                        <p:tgtEl>
                                          <p:spTgt spid="82"/>
                                        </p:tgtEl>
                                      </p:cBhvr>
                                    </p:animEffect>
                                  </p:childTnLst>
                                </p:cTn>
                              </p:par>
                            </p:childTnLst>
                          </p:cTn>
                        </p:par>
                        <p:par>
                          <p:cTn id="42" fill="hold">
                            <p:stCondLst>
                              <p:cond delay="6000"/>
                            </p:stCondLst>
                            <p:childTnLst>
                              <p:par>
                                <p:cTn id="43" presetID="55" presetClass="entr" presetSubtype="0" fill="hold" grpId="0" nodeType="afterEffect">
                                  <p:stCondLst>
                                    <p:cond delay="0"/>
                                  </p:stCondLst>
                                  <p:childTnLst>
                                    <p:set>
                                      <p:cBhvr>
                                        <p:cTn id="44" dur="1" fill="hold">
                                          <p:stCondLst>
                                            <p:cond delay="0"/>
                                          </p:stCondLst>
                                        </p:cTn>
                                        <p:tgtEl>
                                          <p:spTgt spid="80"/>
                                        </p:tgtEl>
                                        <p:attrNameLst>
                                          <p:attrName>style.visibility</p:attrName>
                                        </p:attrNameLst>
                                      </p:cBhvr>
                                      <p:to>
                                        <p:strVal val="visible"/>
                                      </p:to>
                                    </p:set>
                                    <p:anim calcmode="lin" valueType="num">
                                      <p:cBhvr>
                                        <p:cTn id="45" dur="1000" fill="hold"/>
                                        <p:tgtEl>
                                          <p:spTgt spid="80"/>
                                        </p:tgtEl>
                                        <p:attrNameLst>
                                          <p:attrName>ppt_w</p:attrName>
                                        </p:attrNameLst>
                                      </p:cBhvr>
                                      <p:tavLst>
                                        <p:tav tm="0">
                                          <p:val>
                                            <p:strVal val="#ppt_w*0.70"/>
                                          </p:val>
                                        </p:tav>
                                        <p:tav tm="100000">
                                          <p:val>
                                            <p:strVal val="#ppt_w"/>
                                          </p:val>
                                        </p:tav>
                                      </p:tavLst>
                                    </p:anim>
                                    <p:anim calcmode="lin" valueType="num">
                                      <p:cBhvr>
                                        <p:cTn id="46" dur="1000" fill="hold"/>
                                        <p:tgtEl>
                                          <p:spTgt spid="80"/>
                                        </p:tgtEl>
                                        <p:attrNameLst>
                                          <p:attrName>ppt_h</p:attrName>
                                        </p:attrNameLst>
                                      </p:cBhvr>
                                      <p:tavLst>
                                        <p:tav tm="0">
                                          <p:val>
                                            <p:strVal val="#ppt_h"/>
                                          </p:val>
                                        </p:tav>
                                        <p:tav tm="100000">
                                          <p:val>
                                            <p:strVal val="#ppt_h"/>
                                          </p:val>
                                        </p:tav>
                                      </p:tavLst>
                                    </p:anim>
                                    <p:animEffect transition="in" filter="fade">
                                      <p:cBhvr>
                                        <p:cTn id="47" dur="1000"/>
                                        <p:tgtEl>
                                          <p:spTgt spid="80"/>
                                        </p:tgtEl>
                                      </p:cBhvr>
                                    </p:animEffect>
                                  </p:childTnLst>
                                </p:cTn>
                              </p:par>
                            </p:childTnLst>
                          </p:cTn>
                        </p:par>
                        <p:par>
                          <p:cTn id="48" fill="hold">
                            <p:stCondLst>
                              <p:cond delay="7000"/>
                            </p:stCondLst>
                            <p:childTnLst>
                              <p:par>
                                <p:cTn id="49" presetID="22" presetClass="entr" presetSubtype="8" fill="hold" grpId="0" nodeType="afterEffect">
                                  <p:stCondLst>
                                    <p:cond delay="0"/>
                                  </p:stCondLst>
                                  <p:childTnLst>
                                    <p:set>
                                      <p:cBhvr>
                                        <p:cTn id="50" dur="1" fill="hold">
                                          <p:stCondLst>
                                            <p:cond delay="0"/>
                                          </p:stCondLst>
                                        </p:cTn>
                                        <p:tgtEl>
                                          <p:spTgt spid="90"/>
                                        </p:tgtEl>
                                        <p:attrNameLst>
                                          <p:attrName>style.visibility</p:attrName>
                                        </p:attrNameLst>
                                      </p:cBhvr>
                                      <p:to>
                                        <p:strVal val="visible"/>
                                      </p:to>
                                    </p:set>
                                    <p:animEffect transition="in" filter="wipe(left)">
                                      <p:cBhvr>
                                        <p:cTn id="51"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4" grpId="0" animBg="1"/>
      <p:bldP spid="91" grpId="0"/>
      <p:bldP spid="92" grpId="0" animBg="1"/>
      <p:bldP spid="80" grpId="0" animBg="1"/>
      <p:bldP spid="82" grpId="0" animBg="1"/>
      <p:bldP spid="83" grpId="0"/>
      <p:bldP spid="84" grpId="0" animBg="1"/>
      <p:bldP spid="9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zh-CN" altLang="en-US"/>
              <a:t>华北电力大学控制与计算机工程学院王红制作</a:t>
            </a:r>
            <a:endParaRPr lang="en-US" altLang="zh-CN"/>
          </a:p>
        </p:txBody>
      </p:sp>
      <p:sp>
        <p:nvSpPr>
          <p:cNvPr id="6" name="Slide Number Placeholder 5"/>
          <p:cNvSpPr>
            <a:spLocks noGrp="1"/>
          </p:cNvSpPr>
          <p:nvPr>
            <p:ph type="sldNum" sz="quarter" idx="12"/>
          </p:nvPr>
        </p:nvSpPr>
        <p:spPr/>
        <p:txBody>
          <a:bodyPr/>
          <a:lstStyle/>
          <a:p>
            <a:pPr>
              <a:defRPr/>
            </a:pPr>
            <a:fld id="{A46381EE-49A7-475D-A366-8211D78AFC22}" type="slidenum">
              <a:rPr lang="en-US" altLang="zh-CN" smtClean="0"/>
              <a:pPr>
                <a:defRPr/>
              </a:pPr>
              <a:t>‹#›</a:t>
            </a:fld>
            <a:endParaRPr lang="en-US" altLang="zh-CN"/>
          </a:p>
        </p:txBody>
      </p:sp>
    </p:spTree>
    <p:extLst>
      <p:ext uri="{BB962C8B-B14F-4D97-AF65-F5344CB8AC3E}">
        <p14:creationId xmlns:p14="http://schemas.microsoft.com/office/powerpoint/2010/main" val="3851307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zh-CN" altLang="en-US"/>
              <a:t>华北电力大学控制与计算机工程学院王红制作</a:t>
            </a:r>
            <a:endParaRPr lang="en-US" altLang="zh-CN"/>
          </a:p>
        </p:txBody>
      </p:sp>
      <p:sp>
        <p:nvSpPr>
          <p:cNvPr id="6" name="Slide Number Placeholder 5"/>
          <p:cNvSpPr>
            <a:spLocks noGrp="1"/>
          </p:cNvSpPr>
          <p:nvPr>
            <p:ph type="sldNum" sz="quarter" idx="12"/>
          </p:nvPr>
        </p:nvSpPr>
        <p:spPr/>
        <p:txBody>
          <a:bodyPr/>
          <a:lstStyle/>
          <a:p>
            <a:pPr>
              <a:defRPr/>
            </a:pPr>
            <a:fld id="{EF23C4CA-0908-4AEA-AFBA-28D4D61244DF}" type="slidenum">
              <a:rPr lang="en-US" altLang="zh-CN" smtClean="0"/>
              <a:pPr>
                <a:defRPr/>
              </a:pPr>
              <a:t>‹#›</a:t>
            </a:fld>
            <a:endParaRPr lang="en-US" altLang="zh-CN"/>
          </a:p>
        </p:txBody>
      </p:sp>
    </p:spTree>
    <p:extLst>
      <p:ext uri="{BB962C8B-B14F-4D97-AF65-F5344CB8AC3E}">
        <p14:creationId xmlns:p14="http://schemas.microsoft.com/office/powerpoint/2010/main" val="1275418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1663" y="419100"/>
            <a:ext cx="8147050" cy="922338"/>
          </a:xfrm>
        </p:spPr>
        <p:txBody>
          <a:bodyPr/>
          <a:lstStyle/>
          <a:p>
            <a:r>
              <a:rPr lang="zh-CN" altLang="en-US"/>
              <a:t>单击此处编辑母版标题样式</a:t>
            </a:r>
          </a:p>
        </p:txBody>
      </p:sp>
      <p:sp>
        <p:nvSpPr>
          <p:cNvPr id="3" name="文本占位符 2"/>
          <p:cNvSpPr>
            <a:spLocks noGrp="1"/>
          </p:cNvSpPr>
          <p:nvPr>
            <p:ph type="body" sz="half" idx="1"/>
          </p:nvPr>
        </p:nvSpPr>
        <p:spPr>
          <a:xfrm>
            <a:off x="468313" y="1557338"/>
            <a:ext cx="4135437"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56150" y="1557338"/>
            <a:ext cx="4137025"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800234" y="6339299"/>
            <a:ext cx="2133600" cy="365125"/>
          </a:xfrm>
          <a:prstGeom prst="rect">
            <a:avLst/>
          </a:prstGeom>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华北电力大学控制与计算机工程学院王红制作</a:t>
            </a:r>
            <a:endParaRPr lang="en-US" altLang="zh-CN" dirty="0"/>
          </a:p>
        </p:txBody>
      </p:sp>
      <p:sp>
        <p:nvSpPr>
          <p:cNvPr id="7" name="Rectangle 6"/>
          <p:cNvSpPr>
            <a:spLocks noGrp="1" noChangeArrowheads="1"/>
          </p:cNvSpPr>
          <p:nvPr>
            <p:ph type="sldNum" sz="quarter" idx="12"/>
          </p:nvPr>
        </p:nvSpPr>
        <p:spPr>
          <a:ln/>
        </p:spPr>
        <p:txBody>
          <a:bodyPr/>
          <a:lstStyle>
            <a:lvl1pPr>
              <a:defRPr/>
            </a:lvl1pPr>
          </a:lstStyle>
          <a:p>
            <a:pPr>
              <a:defRPr/>
            </a:pPr>
            <a:fld id="{BE653F43-3ED8-4481-AAAE-473DE930228E}" type="slidenum">
              <a:rPr lang="en-US" altLang="zh-CN" smtClean="0"/>
              <a:pPr>
                <a:defRPr/>
              </a:pPr>
              <a:t>‹#›</a:t>
            </a:fld>
            <a:endParaRPr lang="en-US" altLang="zh-CN" dirty="0"/>
          </a:p>
        </p:txBody>
      </p:sp>
    </p:spTree>
    <p:extLst>
      <p:ext uri="{BB962C8B-B14F-4D97-AF65-F5344CB8AC3E}">
        <p14:creationId xmlns:p14="http://schemas.microsoft.com/office/powerpoint/2010/main" val="2001667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1663" y="419100"/>
            <a:ext cx="8147050" cy="922338"/>
          </a:xfrm>
        </p:spPr>
        <p:txBody>
          <a:bodyPr/>
          <a:lstStyle/>
          <a:p>
            <a:r>
              <a:rPr lang="zh-CN" altLang="en-US"/>
              <a:t>单击此处编辑母版标题样式</a:t>
            </a:r>
          </a:p>
        </p:txBody>
      </p:sp>
      <p:sp>
        <p:nvSpPr>
          <p:cNvPr id="3" name="文本占位符 2"/>
          <p:cNvSpPr>
            <a:spLocks noGrp="1"/>
          </p:cNvSpPr>
          <p:nvPr>
            <p:ph type="body" sz="half" idx="1"/>
          </p:nvPr>
        </p:nvSpPr>
        <p:spPr>
          <a:xfrm>
            <a:off x="468313" y="1557338"/>
            <a:ext cx="4135437"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56150" y="1557338"/>
            <a:ext cx="4137025" cy="21859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56150" y="3895725"/>
            <a:ext cx="4137025" cy="21875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xfrm>
            <a:off x="6800234" y="6339299"/>
            <a:ext cx="2133600" cy="365125"/>
          </a:xfrm>
          <a:prstGeom prst="rect">
            <a:avLst/>
          </a:prstGeom>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r>
              <a:rPr lang="zh-CN" altLang="en-US"/>
              <a:t>华北电力大学控制与计算机工程学院王红制作</a:t>
            </a:r>
            <a:endParaRPr lang="en-US" altLang="zh-CN" dirty="0"/>
          </a:p>
        </p:txBody>
      </p:sp>
      <p:sp>
        <p:nvSpPr>
          <p:cNvPr id="8" name="Rectangle 6"/>
          <p:cNvSpPr>
            <a:spLocks noGrp="1" noChangeArrowheads="1"/>
          </p:cNvSpPr>
          <p:nvPr>
            <p:ph type="sldNum" sz="quarter" idx="12"/>
          </p:nvPr>
        </p:nvSpPr>
        <p:spPr>
          <a:ln/>
        </p:spPr>
        <p:txBody>
          <a:bodyPr/>
          <a:lstStyle>
            <a:lvl1pPr>
              <a:defRPr/>
            </a:lvl1pPr>
          </a:lstStyle>
          <a:p>
            <a:pPr>
              <a:defRPr/>
            </a:pPr>
            <a:fld id="{BE653F43-3ED8-4481-AAAE-473DE930228E}" type="slidenum">
              <a:rPr lang="en-US" altLang="zh-CN" smtClean="0"/>
              <a:pPr>
                <a:defRPr/>
              </a:pPr>
              <a:t>‹#›</a:t>
            </a:fld>
            <a:endParaRPr lang="en-US" altLang="zh-CN" dirty="0"/>
          </a:p>
        </p:txBody>
      </p:sp>
    </p:spTree>
    <p:extLst>
      <p:ext uri="{BB962C8B-B14F-4D97-AF65-F5344CB8AC3E}">
        <p14:creationId xmlns:p14="http://schemas.microsoft.com/office/powerpoint/2010/main" val="2196486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defRPr>
                <a:latin typeface="Courier New" panose="02070309020205020404" pitchFamily="49" charset="0"/>
                <a:cs typeface="Courier New" panose="02070309020205020404" pitchFamily="49" charset="0"/>
              </a:defRPr>
            </a:lvl1pPr>
            <a:lvl2pPr>
              <a:defRPr>
                <a:latin typeface="Courier New" panose="02070309020205020404" pitchFamily="49" charset="0"/>
                <a:cs typeface="Courier New" panose="02070309020205020404" pitchFamily="49" charset="0"/>
              </a:defRPr>
            </a:lvl2pPr>
            <a:lvl3pPr>
              <a:defRPr>
                <a:latin typeface="Courier New" panose="02070309020205020404" pitchFamily="49" charset="0"/>
                <a:cs typeface="Courier New" panose="02070309020205020404" pitchFamily="49" charset="0"/>
              </a:defRPr>
            </a:lvl3pPr>
            <a:lvl4pPr>
              <a:defRPr>
                <a:latin typeface="Courier New" panose="02070309020205020404" pitchFamily="49" charset="0"/>
                <a:cs typeface="Courier New" panose="02070309020205020404" pitchFamily="49" charset="0"/>
              </a:defRPr>
            </a:lvl4pPr>
            <a:lvl5pPr>
              <a:defRPr>
                <a:latin typeface="Courier New" panose="02070309020205020404" pitchFamily="49" charset="0"/>
                <a:cs typeface="Courier New" panose="02070309020205020404" pitchFamily="49"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11"/>
          </p:nvPr>
        </p:nvSpPr>
        <p:spPr/>
        <p:txBody>
          <a:bodyPr/>
          <a:lstStyle/>
          <a:p>
            <a:pPr>
              <a:defRPr/>
            </a:pPr>
            <a:r>
              <a:rPr lang="zh-CN" altLang="en-US"/>
              <a:t>华北电力大学控制与计算机工程学院王红制作</a:t>
            </a:r>
            <a:endParaRPr lang="en-US" altLang="zh-CN"/>
          </a:p>
        </p:txBody>
      </p:sp>
      <p:sp>
        <p:nvSpPr>
          <p:cNvPr id="6" name="Slide Number Placeholder 5"/>
          <p:cNvSpPr>
            <a:spLocks noGrp="1"/>
          </p:cNvSpPr>
          <p:nvPr>
            <p:ph type="sldNum" sz="quarter" idx="12"/>
          </p:nvPr>
        </p:nvSpPr>
        <p:spPr/>
        <p:txBody>
          <a:bodyPr/>
          <a:lstStyle/>
          <a:p>
            <a:pPr>
              <a:defRPr/>
            </a:pPr>
            <a:fld id="{B5560236-5FD0-42E7-89CF-9E3F8282410C}" type="slidenum">
              <a:rPr lang="en-US" altLang="zh-CN" smtClean="0"/>
              <a:pPr>
                <a:defRPr/>
              </a:pPr>
              <a:t>‹#›</a:t>
            </a:fld>
            <a:endParaRPr lang="en-US" altLang="zh-CN"/>
          </a:p>
        </p:txBody>
      </p:sp>
    </p:spTree>
    <p:extLst>
      <p:ext uri="{BB962C8B-B14F-4D97-AF65-F5344CB8AC3E}">
        <p14:creationId xmlns:p14="http://schemas.microsoft.com/office/powerpoint/2010/main" val="2159345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5" name="Footer Placeholder 4"/>
          <p:cNvSpPr>
            <a:spLocks noGrp="1"/>
          </p:cNvSpPr>
          <p:nvPr>
            <p:ph type="ftr" sz="quarter" idx="11"/>
          </p:nvPr>
        </p:nvSpPr>
        <p:spPr/>
        <p:txBody>
          <a:bodyPr/>
          <a:lstStyle/>
          <a:p>
            <a:pPr>
              <a:defRPr/>
            </a:pPr>
            <a:r>
              <a:rPr lang="zh-CN" altLang="en-US"/>
              <a:t>华北电力大学控制与计算机工程学院王红制作</a:t>
            </a:r>
            <a:endParaRPr lang="en-US" altLang="zh-CN"/>
          </a:p>
        </p:txBody>
      </p:sp>
      <p:sp>
        <p:nvSpPr>
          <p:cNvPr id="6" name="Slide Number Placeholder 5"/>
          <p:cNvSpPr>
            <a:spLocks noGrp="1"/>
          </p:cNvSpPr>
          <p:nvPr>
            <p:ph type="sldNum" sz="quarter" idx="12"/>
          </p:nvPr>
        </p:nvSpPr>
        <p:spPr/>
        <p:txBody>
          <a:bodyPr/>
          <a:lstStyle/>
          <a:p>
            <a:pPr>
              <a:defRPr/>
            </a:pPr>
            <a:fld id="{4A7B6F75-E382-4B42-9EA4-94C0BE56C755}" type="slidenum">
              <a:rPr lang="en-US" altLang="zh-CN" smtClean="0"/>
              <a:pPr>
                <a:defRPr/>
              </a:pPr>
              <a:t>‹#›</a:t>
            </a:fld>
            <a:endParaRPr lang="en-US" altLang="zh-CN"/>
          </a:p>
        </p:txBody>
      </p:sp>
    </p:spTree>
    <p:extLst>
      <p:ext uri="{BB962C8B-B14F-4D97-AF65-F5344CB8AC3E}">
        <p14:creationId xmlns:p14="http://schemas.microsoft.com/office/powerpoint/2010/main" val="203596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6" name="Footer Placeholder 5"/>
          <p:cNvSpPr>
            <a:spLocks noGrp="1"/>
          </p:cNvSpPr>
          <p:nvPr>
            <p:ph type="ftr" sz="quarter" idx="11"/>
          </p:nvPr>
        </p:nvSpPr>
        <p:spPr/>
        <p:txBody>
          <a:bodyPr/>
          <a:lstStyle/>
          <a:p>
            <a:pPr>
              <a:defRPr/>
            </a:pPr>
            <a:r>
              <a:rPr lang="zh-CN" altLang="en-US"/>
              <a:t>华北电力大学控制与计算机工程学院王红制作</a:t>
            </a:r>
            <a:endParaRPr lang="en-US" altLang="zh-CN"/>
          </a:p>
        </p:txBody>
      </p:sp>
      <p:sp>
        <p:nvSpPr>
          <p:cNvPr id="7" name="Slide Number Placeholder 6"/>
          <p:cNvSpPr>
            <a:spLocks noGrp="1"/>
          </p:cNvSpPr>
          <p:nvPr>
            <p:ph type="sldNum" sz="quarter" idx="12"/>
          </p:nvPr>
        </p:nvSpPr>
        <p:spPr/>
        <p:txBody>
          <a:bodyPr/>
          <a:lstStyle/>
          <a:p>
            <a:pPr>
              <a:defRPr/>
            </a:pPr>
            <a:fld id="{0AEB2A86-8F46-460A-88E4-EBEF7570C9C8}" type="slidenum">
              <a:rPr lang="en-US" altLang="zh-CN" smtClean="0"/>
              <a:pPr>
                <a:defRPr/>
              </a:pPr>
              <a:t>‹#›</a:t>
            </a:fld>
            <a:endParaRPr lang="en-US" altLang="zh-CN"/>
          </a:p>
        </p:txBody>
      </p:sp>
      <p:sp>
        <p:nvSpPr>
          <p:cNvPr id="9" name="Content Placeholder 8"/>
          <p:cNvSpPr>
            <a:spLocks noGrp="1"/>
          </p:cNvSpPr>
          <p:nvPr>
            <p:ph sz="quarter" idx="13"/>
          </p:nvPr>
        </p:nvSpPr>
        <p:spPr>
          <a:xfrm>
            <a:off x="1042416" y="1556792"/>
            <a:ext cx="3419856" cy="424964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Content Placeholder 10"/>
          <p:cNvSpPr>
            <a:spLocks noGrp="1"/>
          </p:cNvSpPr>
          <p:nvPr>
            <p:ph sz="quarter" idx="14"/>
          </p:nvPr>
        </p:nvSpPr>
        <p:spPr>
          <a:xfrm>
            <a:off x="4645152" y="1556791"/>
            <a:ext cx="3419856" cy="424964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2514948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1412111" y="1590702"/>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41721" y="2249387"/>
            <a:ext cx="3419856" cy="391591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11837" y="1590703"/>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5152" y="2249387"/>
            <a:ext cx="3419856" cy="391591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Footer Placeholder 7"/>
          <p:cNvSpPr>
            <a:spLocks noGrp="1"/>
          </p:cNvSpPr>
          <p:nvPr>
            <p:ph type="ftr" sz="quarter" idx="11"/>
          </p:nvPr>
        </p:nvSpPr>
        <p:spPr/>
        <p:txBody>
          <a:bodyPr/>
          <a:lstStyle/>
          <a:p>
            <a:pPr>
              <a:defRPr/>
            </a:pPr>
            <a:r>
              <a:rPr lang="zh-CN" altLang="en-US"/>
              <a:t>华北电力大学控制与计算机工程学院王红制作</a:t>
            </a:r>
            <a:endParaRPr lang="en-US" altLang="zh-CN"/>
          </a:p>
        </p:txBody>
      </p:sp>
      <p:sp>
        <p:nvSpPr>
          <p:cNvPr id="9" name="Slide Number Placeholder 8"/>
          <p:cNvSpPr>
            <a:spLocks noGrp="1"/>
          </p:cNvSpPr>
          <p:nvPr>
            <p:ph type="sldNum" sz="quarter" idx="12"/>
          </p:nvPr>
        </p:nvSpPr>
        <p:spPr/>
        <p:txBody>
          <a:bodyPr/>
          <a:lstStyle/>
          <a:p>
            <a:pPr>
              <a:defRPr/>
            </a:pPr>
            <a:fld id="{001518A2-C8FF-4167-BA08-9330140912A4}" type="slidenum">
              <a:rPr lang="en-US" altLang="zh-CN" smtClean="0"/>
              <a:pPr>
                <a:defRPr/>
              </a:pPr>
              <a:t>‹#›</a:t>
            </a:fld>
            <a:endParaRPr lang="en-US" altLang="zh-CN"/>
          </a:p>
        </p:txBody>
      </p:sp>
    </p:spTree>
    <p:extLst>
      <p:ext uri="{BB962C8B-B14F-4D97-AF65-F5344CB8AC3E}">
        <p14:creationId xmlns:p14="http://schemas.microsoft.com/office/powerpoint/2010/main" val="3822481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r>
              <a:rPr lang="zh-CN" altLang="en-US"/>
              <a:t>华北电力大学控制与计算机工程学院王红制作</a:t>
            </a:r>
            <a:endParaRPr lang="en-US" altLang="zh-CN"/>
          </a:p>
        </p:txBody>
      </p:sp>
      <p:sp>
        <p:nvSpPr>
          <p:cNvPr id="5" name="Slide Number Placeholder 4"/>
          <p:cNvSpPr>
            <a:spLocks noGrp="1"/>
          </p:cNvSpPr>
          <p:nvPr>
            <p:ph type="sldNum" sz="quarter" idx="12"/>
          </p:nvPr>
        </p:nvSpPr>
        <p:spPr/>
        <p:txBody>
          <a:bodyPr/>
          <a:lstStyle/>
          <a:p>
            <a:pPr>
              <a:defRPr/>
            </a:pPr>
            <a:fld id="{972CA371-DFF3-4F2C-9996-828BCD35D849}" type="slidenum">
              <a:rPr lang="en-US" altLang="zh-CN" smtClean="0"/>
              <a:pPr>
                <a:defRPr/>
              </a:pPr>
              <a:t>‹#›</a:t>
            </a:fld>
            <a:endParaRPr lang="en-US" altLang="zh-CN"/>
          </a:p>
        </p:txBody>
      </p:sp>
    </p:spTree>
    <p:extLst>
      <p:ext uri="{BB962C8B-B14F-4D97-AF65-F5344CB8AC3E}">
        <p14:creationId xmlns:p14="http://schemas.microsoft.com/office/powerpoint/2010/main" val="4119439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r>
              <a:rPr lang="zh-CN" altLang="en-US"/>
              <a:t>华北电力大学控制与计算机工程学院王红制作</a:t>
            </a:r>
            <a:endParaRPr lang="en-US" altLang="zh-CN"/>
          </a:p>
        </p:txBody>
      </p:sp>
      <p:sp>
        <p:nvSpPr>
          <p:cNvPr id="4" name="Slide Number Placeholder 3"/>
          <p:cNvSpPr>
            <a:spLocks noGrp="1"/>
          </p:cNvSpPr>
          <p:nvPr>
            <p:ph type="sldNum" sz="quarter" idx="12"/>
          </p:nvPr>
        </p:nvSpPr>
        <p:spPr/>
        <p:txBody>
          <a:bodyPr/>
          <a:lstStyle/>
          <a:p>
            <a:pPr>
              <a:defRPr/>
            </a:pPr>
            <a:fld id="{2295AE84-CF99-484C-8C1C-2699147B60D3}" type="slidenum">
              <a:rPr lang="en-US" altLang="zh-CN" smtClean="0"/>
              <a:pPr>
                <a:defRPr/>
              </a:pPr>
              <a:t>‹#›</a:t>
            </a:fld>
            <a:endParaRPr lang="en-US" altLang="zh-CN"/>
          </a:p>
        </p:txBody>
      </p:sp>
    </p:spTree>
    <p:extLst>
      <p:ext uri="{BB962C8B-B14F-4D97-AF65-F5344CB8AC3E}">
        <p14:creationId xmlns:p14="http://schemas.microsoft.com/office/powerpoint/2010/main" val="149718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F4F40456-D35D-4A99-8D17-DDA0941318CD}" type="slidenum">
              <a:rPr lang="en-US" altLang="zh-CN" smtClean="0"/>
              <a:pPr>
                <a:defRPr/>
              </a:pPr>
              <a:t>‹#›</a:t>
            </a:fld>
            <a:endParaRPr lang="en-US" altLang="zh-C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pPr>
              <a:defRPr/>
            </a:pPr>
            <a:r>
              <a:rPr lang="zh-CN" altLang="en-US"/>
              <a:t>华北电力大学控制与计算机工程学院王红制作</a:t>
            </a:r>
            <a:endParaRPr lang="en-US" altLang="zh-C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Tree>
    <p:extLst>
      <p:ext uri="{BB962C8B-B14F-4D97-AF65-F5344CB8AC3E}">
        <p14:creationId xmlns:p14="http://schemas.microsoft.com/office/powerpoint/2010/main" val="1404260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6" name="Footer Placeholder 5"/>
          <p:cNvSpPr>
            <a:spLocks noGrp="1"/>
          </p:cNvSpPr>
          <p:nvPr>
            <p:ph type="ftr" sz="quarter" idx="11"/>
          </p:nvPr>
        </p:nvSpPr>
        <p:spPr>
          <a:xfrm>
            <a:off x="4641448" y="5724835"/>
            <a:ext cx="3493664" cy="365125"/>
          </a:xfrm>
        </p:spPr>
        <p:txBody>
          <a:bodyPr>
            <a:normAutofit/>
          </a:bodyPr>
          <a:lstStyle/>
          <a:p>
            <a:pPr>
              <a:defRPr/>
            </a:pPr>
            <a:r>
              <a:rPr lang="zh-CN" altLang="en-US"/>
              <a:t>华北电力大学控制与计算机工程学院王红制作</a:t>
            </a:r>
            <a:endParaRPr lang="en-US" altLang="zh-CN"/>
          </a:p>
        </p:txBody>
      </p:sp>
      <p:sp>
        <p:nvSpPr>
          <p:cNvPr id="7" name="Slide Number Placeholder 6"/>
          <p:cNvSpPr>
            <a:spLocks noGrp="1"/>
          </p:cNvSpPr>
          <p:nvPr>
            <p:ph type="sldNum" sz="quarter" idx="12"/>
          </p:nvPr>
        </p:nvSpPr>
        <p:spPr/>
        <p:txBody>
          <a:bodyPr/>
          <a:lstStyle/>
          <a:p>
            <a:pPr>
              <a:defRPr/>
            </a:pPr>
            <a:fld id="{28942287-F6D5-40BC-A890-F08847A0886D}" type="slidenum">
              <a:rPr lang="en-US" altLang="zh-CN" smtClean="0"/>
              <a:pPr>
                <a:defRPr/>
              </a:pPr>
              <a:t>‹#›</a:t>
            </a:fld>
            <a:endParaRPr lang="en-US" altLang="zh-CN"/>
          </a:p>
        </p:txBody>
      </p:sp>
    </p:spTree>
    <p:extLst>
      <p:ext uri="{BB962C8B-B14F-4D97-AF65-F5344CB8AC3E}">
        <p14:creationId xmlns:p14="http://schemas.microsoft.com/office/powerpoint/2010/main" val="2788572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 Target="../slides/slide7.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0070C0"/>
            </a:gs>
            <a:gs pos="18000">
              <a:srgbClr val="0070C0"/>
            </a:gs>
            <a:gs pos="100000">
              <a:srgbClr val="0070C0"/>
            </a:gs>
          </a:gsLst>
          <a:lin ang="5400000" scaled="0"/>
        </a:gradFill>
        <a:effectLst/>
      </p:bgPr>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8684845" y="6407294"/>
            <a:ext cx="448082" cy="434434"/>
          </a:xfrm>
          <a:prstGeom prst="ellipse">
            <a:avLst/>
          </a:prstGeom>
          <a:solidFill>
            <a:srgbClr val="00B0F0">
              <a:alpha val="50000"/>
            </a:srgbClr>
          </a:solidFill>
          <a:ln w="9525">
            <a:solidFill>
              <a:srgbClr val="6DC0FF"/>
            </a:solidFill>
            <a:round/>
            <a:headEnd/>
            <a:tailEnd/>
          </a:ln>
          <a:effectLst>
            <a:outerShdw dist="107763" dir="2700000" algn="ctr" rotWithShape="0">
              <a:srgbClr val="FFFFCC">
                <a:alpha val="30000"/>
              </a:srgbClr>
            </a:outerShdw>
          </a:effectLst>
        </p:spPr>
        <p:txBody>
          <a:bodyPr wrap="none" anchor="ctr"/>
          <a:lstStyle/>
          <a:p>
            <a:pPr lvl="0"/>
            <a:endParaRPr kumimoji="0" lang="en-US" sz="1000" b="0">
              <a:solidFill>
                <a:schemeClr val="tx1"/>
              </a:solidFill>
              <a:effectLst>
                <a:outerShdw blurRad="38100" dist="38100" dir="2700000" algn="tl">
                  <a:srgbClr val="FFFFFF"/>
                </a:outerShdw>
              </a:effectLst>
              <a:latin typeface="Arial" charset="0"/>
              <a:ea typeface="宋体" pitchFamily="2" charset="-122"/>
            </a:endParaRPr>
          </a:p>
        </p:txBody>
      </p:sp>
      <p:sp>
        <p:nvSpPr>
          <p:cNvPr id="2" name="Title Placeholder 1"/>
          <p:cNvSpPr>
            <a:spLocks noGrp="1"/>
          </p:cNvSpPr>
          <p:nvPr>
            <p:ph type="title"/>
          </p:nvPr>
        </p:nvSpPr>
        <p:spPr>
          <a:xfrm>
            <a:off x="827584" y="404664"/>
            <a:ext cx="7240650" cy="864096"/>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27584" y="1502570"/>
            <a:ext cx="7479620" cy="461302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Footer Placeholder 4"/>
          <p:cNvSpPr>
            <a:spLocks noGrp="1"/>
          </p:cNvSpPr>
          <p:nvPr>
            <p:ph type="ftr" sz="quarter" idx="3"/>
          </p:nvPr>
        </p:nvSpPr>
        <p:spPr>
          <a:xfrm>
            <a:off x="872833" y="6519134"/>
            <a:ext cx="3399704" cy="365125"/>
          </a:xfrm>
          <a:prstGeom prst="rect">
            <a:avLst/>
          </a:prstGeom>
        </p:spPr>
        <p:txBody>
          <a:bodyPr vert="horz" lIns="91440" tIns="45720" rIns="91440" bIns="45720" rtlCol="0" anchor="ctr"/>
          <a:lstStyle>
            <a:lvl1pPr algn="r">
              <a:defRPr sz="1050">
                <a:solidFill>
                  <a:schemeClr val="accent1">
                    <a:lumMod val="20000"/>
                    <a:lumOff val="80000"/>
                  </a:schemeClr>
                </a:solidFill>
              </a:defRPr>
            </a:lvl1pPr>
          </a:lstStyle>
          <a:p>
            <a:pPr>
              <a:defRPr/>
            </a:pPr>
            <a:r>
              <a:rPr lang="zh-CN" altLang="en-US"/>
              <a:t>华北电力大学控制与计算机工程学院王红制作</a:t>
            </a:r>
            <a:endParaRPr lang="en-US" altLang="zh-CN" dirty="0"/>
          </a:p>
        </p:txBody>
      </p:sp>
      <p:sp>
        <p:nvSpPr>
          <p:cNvPr id="6" name="Slide Number Placeholder 5"/>
          <p:cNvSpPr>
            <a:spLocks noGrp="1"/>
          </p:cNvSpPr>
          <p:nvPr>
            <p:ph type="sldNum" sz="quarter" idx="4"/>
          </p:nvPr>
        </p:nvSpPr>
        <p:spPr>
          <a:xfrm>
            <a:off x="8684844" y="6463791"/>
            <a:ext cx="426546" cy="365125"/>
          </a:xfrm>
          <a:prstGeom prst="rect">
            <a:avLst/>
          </a:prstGeom>
          <a:noFill/>
          <a:ln>
            <a:noFill/>
          </a:ln>
        </p:spPr>
        <p:style>
          <a:lnRef idx="1">
            <a:schemeClr val="accent1"/>
          </a:lnRef>
          <a:fillRef idx="3">
            <a:schemeClr val="accent1"/>
          </a:fillRef>
          <a:effectRef idx="2">
            <a:schemeClr val="accent1"/>
          </a:effectRef>
          <a:fontRef idx="none"/>
        </p:style>
        <p:txBody>
          <a:bodyPr vert="horz" lIns="91440" tIns="45720" rIns="91440" bIns="45720" rtlCol="0" anchor="ctr"/>
          <a:lstStyle>
            <a:lvl1pPr algn="l">
              <a:defRPr sz="1050">
                <a:solidFill>
                  <a:srgbClr val="FEFEFE"/>
                </a:solidFill>
              </a:defRPr>
            </a:lvl1pPr>
          </a:lstStyle>
          <a:p>
            <a:pPr>
              <a:defRPr/>
            </a:pPr>
            <a:fld id="{BE653F43-3ED8-4481-AAAE-473DE930228E}" type="slidenum">
              <a:rPr lang="en-US" altLang="zh-CN" smtClean="0"/>
              <a:pPr>
                <a:defRPr/>
              </a:pPr>
              <a:t>‹#›</a:t>
            </a:fld>
            <a:endParaRPr lang="en-US" altLang="zh-CN" dirty="0"/>
          </a:p>
        </p:txBody>
      </p:sp>
      <p:sp>
        <p:nvSpPr>
          <p:cNvPr id="78" name="Oval 71">
            <a:hlinkClick r:id="rId15" action="ppaction://hlinksldjump"/>
          </p:cNvPr>
          <p:cNvSpPr>
            <a:spLocks noChangeAspect="1" noChangeArrowheads="1"/>
          </p:cNvSpPr>
          <p:nvPr/>
        </p:nvSpPr>
        <p:spPr bwMode="auto">
          <a:xfrm>
            <a:off x="0" y="1268413"/>
            <a:ext cx="468313" cy="468312"/>
          </a:xfrm>
          <a:prstGeom prst="ellipse">
            <a:avLst/>
          </a:prstGeom>
          <a:solidFill>
            <a:srgbClr val="00B0F0">
              <a:alpha val="50000"/>
            </a:srgbClr>
          </a:solidFill>
          <a:ln w="9525" algn="ctr">
            <a:noFill/>
            <a:round/>
            <a:headEnd/>
            <a:tailEnd/>
          </a:ln>
          <a:effectLst/>
        </p:spPr>
        <p:txBody>
          <a:bodyPr wrap="none" anchor="ctr"/>
          <a:lstStyle/>
          <a:p>
            <a:pPr>
              <a:defRPr/>
            </a:pPr>
            <a:r>
              <a:rPr kumimoji="0" lang="en-US" altLang="zh-CN" sz="1000" b="0">
                <a:solidFill>
                  <a:schemeClr val="tx1"/>
                </a:solidFill>
                <a:effectLst>
                  <a:outerShdw blurRad="38100" dist="38100" dir="2700000" algn="tl">
                    <a:srgbClr val="FFFFFF"/>
                  </a:outerShdw>
                </a:effectLst>
                <a:ea typeface="宋体" pitchFamily="2" charset="-122"/>
              </a:rPr>
              <a:t>dir</a:t>
            </a:r>
          </a:p>
        </p:txBody>
      </p:sp>
      <p:sp>
        <p:nvSpPr>
          <p:cNvPr id="81" name="Oval 75">
            <a:hlinkClick r:id="" action="ppaction://hlinkshowjump?jump=nextslide"/>
          </p:cNvPr>
          <p:cNvSpPr>
            <a:spLocks noChangeAspect="1" noChangeArrowheads="1"/>
          </p:cNvSpPr>
          <p:nvPr/>
        </p:nvSpPr>
        <p:spPr bwMode="auto">
          <a:xfrm>
            <a:off x="0" y="6092825"/>
            <a:ext cx="576263" cy="576263"/>
          </a:xfrm>
          <a:prstGeom prst="ellipse">
            <a:avLst/>
          </a:prstGeom>
          <a:solidFill>
            <a:srgbClr val="0070C0">
              <a:alpha val="40000"/>
            </a:srgbClr>
          </a:solidFill>
          <a:ln w="9525" algn="ctr">
            <a:solidFill>
              <a:srgbClr val="6DC0FF"/>
            </a:solidFill>
            <a:round/>
            <a:headEnd/>
            <a:tailEnd/>
          </a:ln>
          <a:effectLst>
            <a:outerShdw dist="107763" dir="2700000" algn="ctr" rotWithShape="0">
              <a:srgbClr val="FFFFCC">
                <a:alpha val="30000"/>
              </a:srgbClr>
            </a:outerShdw>
          </a:effectLst>
        </p:spPr>
        <p:txBody>
          <a:bodyPr wrap="none" anchor="ctr"/>
          <a:lstStyle/>
          <a:p>
            <a:pPr>
              <a:defRPr/>
            </a:pPr>
            <a:r>
              <a:rPr kumimoji="0" lang="en-US" altLang="zh-CN" sz="1000" b="0">
                <a:solidFill>
                  <a:schemeClr val="tx1"/>
                </a:solidFill>
                <a:effectLst>
                  <a:outerShdw blurRad="38100" dist="38100" dir="2700000" algn="tl">
                    <a:srgbClr val="FFFFFF"/>
                  </a:outerShdw>
                </a:effectLst>
                <a:ea typeface="宋体" pitchFamily="2" charset="-122"/>
              </a:rPr>
              <a:t>next</a:t>
            </a:r>
          </a:p>
        </p:txBody>
      </p:sp>
      <p:sp>
        <p:nvSpPr>
          <p:cNvPr id="82" name="Oval 76">
            <a:hlinkClick r:id="" action="ppaction://hlinkshowjump?jump=previousslide"/>
          </p:cNvPr>
          <p:cNvSpPr>
            <a:spLocks noChangeAspect="1" noChangeArrowheads="1"/>
          </p:cNvSpPr>
          <p:nvPr/>
        </p:nvSpPr>
        <p:spPr bwMode="auto">
          <a:xfrm>
            <a:off x="179388" y="5661025"/>
            <a:ext cx="503237" cy="503238"/>
          </a:xfrm>
          <a:prstGeom prst="ellipse">
            <a:avLst/>
          </a:prstGeom>
          <a:solidFill>
            <a:srgbClr val="0070C0">
              <a:alpha val="40000"/>
            </a:srgbClr>
          </a:solidFill>
          <a:ln w="9525">
            <a:solidFill>
              <a:srgbClr val="6DC0FF"/>
            </a:solidFill>
            <a:round/>
            <a:headEnd/>
            <a:tailEnd/>
          </a:ln>
          <a:effectLst>
            <a:outerShdw dist="107763" dir="2700000" algn="ctr" rotWithShape="0">
              <a:srgbClr val="FFFFCC">
                <a:alpha val="30000"/>
              </a:srgbClr>
            </a:outerShdw>
          </a:effectLst>
        </p:spPr>
        <p:txBody>
          <a:bodyPr wrap="none" anchor="ctr"/>
          <a:lstStyle/>
          <a:p>
            <a:pPr>
              <a:defRPr/>
            </a:pPr>
            <a:r>
              <a:rPr kumimoji="0" lang="en-US" altLang="zh-CN" sz="1000" b="0" dirty="0" err="1">
                <a:solidFill>
                  <a:schemeClr val="tx1"/>
                </a:solidFill>
                <a:effectLst>
                  <a:outerShdw blurRad="38100" dist="38100" dir="2700000" algn="tl">
                    <a:srgbClr val="FFFFFF"/>
                  </a:outerShdw>
                </a:effectLst>
                <a:ea typeface="宋体" pitchFamily="2" charset="-122"/>
              </a:rPr>
              <a:t>prev</a:t>
            </a:r>
            <a:endParaRPr kumimoji="0" lang="en-US" altLang="zh-CN" sz="1000" b="0" dirty="0">
              <a:solidFill>
                <a:schemeClr val="tx1"/>
              </a:solidFill>
              <a:effectLst>
                <a:outerShdw blurRad="38100" dist="38100" dir="2700000" algn="tl">
                  <a:srgbClr val="FFFFFF"/>
                </a:outerShdw>
              </a:effectLst>
              <a:ea typeface="宋体" pitchFamily="2" charset="-122"/>
            </a:endParaRPr>
          </a:p>
        </p:txBody>
      </p:sp>
      <p:sp>
        <p:nvSpPr>
          <p:cNvPr id="84" name="Oval 80"/>
          <p:cNvSpPr>
            <a:spLocks noChangeAspect="1" noChangeArrowheads="1"/>
          </p:cNvSpPr>
          <p:nvPr/>
        </p:nvSpPr>
        <p:spPr bwMode="auto">
          <a:xfrm>
            <a:off x="323850" y="6524625"/>
            <a:ext cx="71438" cy="71438"/>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
        <p:nvSpPr>
          <p:cNvPr id="86" name="Oval 84"/>
          <p:cNvSpPr>
            <a:spLocks noChangeAspect="1" noChangeArrowheads="1"/>
          </p:cNvSpPr>
          <p:nvPr/>
        </p:nvSpPr>
        <p:spPr bwMode="auto">
          <a:xfrm>
            <a:off x="250825" y="1341438"/>
            <a:ext cx="71438" cy="71437"/>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
        <p:nvSpPr>
          <p:cNvPr id="87" name="Oval 80"/>
          <p:cNvSpPr>
            <a:spLocks noChangeAspect="1" noChangeArrowheads="1"/>
          </p:cNvSpPr>
          <p:nvPr/>
        </p:nvSpPr>
        <p:spPr bwMode="auto">
          <a:xfrm>
            <a:off x="8972876" y="6695326"/>
            <a:ext cx="71438" cy="71438"/>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
        <p:nvSpPr>
          <p:cNvPr id="61"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70"/>
          <p:cNvSpPr/>
          <p:nvPr/>
        </p:nvSpPr>
        <p:spPr>
          <a:xfrm>
            <a:off x="8684845" y="6407294"/>
            <a:ext cx="448082" cy="434434"/>
          </a:xfrm>
          <a:prstGeom prst="ellipse">
            <a:avLst/>
          </a:prstGeom>
          <a:solidFill>
            <a:srgbClr val="00B0F0">
              <a:alpha val="50000"/>
            </a:srgbClr>
          </a:solidFill>
          <a:ln w="9525">
            <a:solidFill>
              <a:srgbClr val="6DC0FF"/>
            </a:solidFill>
            <a:round/>
            <a:headEnd/>
            <a:tailEnd/>
          </a:ln>
          <a:effectLst>
            <a:outerShdw dist="107763" dir="2700000" algn="ctr" rotWithShape="0">
              <a:srgbClr val="FFFFCC">
                <a:alpha val="30000"/>
              </a:srgbClr>
            </a:outerShdw>
          </a:effectLst>
        </p:spPr>
        <p:txBody>
          <a:bodyPr wrap="none" anchor="ctr"/>
          <a:lstStyle/>
          <a:p>
            <a:pPr lvl="0"/>
            <a:endParaRPr kumimoji="0" lang="en-US" sz="1000" b="0">
              <a:solidFill>
                <a:schemeClr val="tx1"/>
              </a:solidFill>
              <a:effectLst>
                <a:outerShdw blurRad="38100" dist="38100" dir="2700000" algn="tl">
                  <a:srgbClr val="FFFFFF"/>
                </a:outerShdw>
              </a:effectLst>
              <a:latin typeface="Arial" charset="0"/>
              <a:ea typeface="宋体" pitchFamily="2" charset="-122"/>
            </a:endParaRPr>
          </a:p>
        </p:txBody>
      </p:sp>
      <p:sp>
        <p:nvSpPr>
          <p:cNvPr id="63" name="Oval 71">
            <a:hlinkClick r:id="rId15" action="ppaction://hlinksldjump"/>
          </p:cNvPr>
          <p:cNvSpPr>
            <a:spLocks noChangeAspect="1" noChangeArrowheads="1"/>
          </p:cNvSpPr>
          <p:nvPr/>
        </p:nvSpPr>
        <p:spPr bwMode="auto">
          <a:xfrm>
            <a:off x="0" y="1268413"/>
            <a:ext cx="468313" cy="468312"/>
          </a:xfrm>
          <a:prstGeom prst="ellipse">
            <a:avLst/>
          </a:prstGeom>
          <a:solidFill>
            <a:srgbClr val="00B0F0">
              <a:alpha val="50000"/>
            </a:srgbClr>
          </a:solidFill>
          <a:ln w="9525" algn="ctr">
            <a:noFill/>
            <a:round/>
            <a:headEnd/>
            <a:tailEnd/>
          </a:ln>
          <a:effectLst/>
        </p:spPr>
        <p:txBody>
          <a:bodyPr wrap="none" anchor="ctr"/>
          <a:lstStyle/>
          <a:p>
            <a:pPr>
              <a:defRPr/>
            </a:pPr>
            <a:r>
              <a:rPr kumimoji="0" lang="en-US" altLang="zh-CN" sz="1000" b="0">
                <a:solidFill>
                  <a:schemeClr val="tx1"/>
                </a:solidFill>
                <a:effectLst>
                  <a:outerShdw blurRad="38100" dist="38100" dir="2700000" algn="tl">
                    <a:srgbClr val="FFFFFF"/>
                  </a:outerShdw>
                </a:effectLst>
                <a:ea typeface="宋体" pitchFamily="2" charset="-122"/>
              </a:rPr>
              <a:t>dir</a:t>
            </a:r>
          </a:p>
        </p:txBody>
      </p:sp>
      <p:sp>
        <p:nvSpPr>
          <p:cNvPr id="64" name="Oval 75">
            <a:hlinkClick r:id="" action="ppaction://hlinkshowjump?jump=nextslide"/>
          </p:cNvPr>
          <p:cNvSpPr>
            <a:spLocks noChangeAspect="1" noChangeArrowheads="1"/>
          </p:cNvSpPr>
          <p:nvPr/>
        </p:nvSpPr>
        <p:spPr bwMode="auto">
          <a:xfrm>
            <a:off x="0" y="6092825"/>
            <a:ext cx="576263" cy="576263"/>
          </a:xfrm>
          <a:prstGeom prst="ellipse">
            <a:avLst/>
          </a:prstGeom>
          <a:solidFill>
            <a:srgbClr val="0070C0">
              <a:alpha val="40000"/>
            </a:srgbClr>
          </a:solidFill>
          <a:ln w="9525" algn="ctr">
            <a:solidFill>
              <a:srgbClr val="6DC0FF"/>
            </a:solidFill>
            <a:round/>
            <a:headEnd/>
            <a:tailEnd/>
          </a:ln>
          <a:effectLst>
            <a:outerShdw dist="107763" dir="2700000" algn="ctr" rotWithShape="0">
              <a:srgbClr val="FFFFCC">
                <a:alpha val="30000"/>
              </a:srgbClr>
            </a:outerShdw>
          </a:effectLst>
        </p:spPr>
        <p:txBody>
          <a:bodyPr wrap="none" anchor="ctr"/>
          <a:lstStyle/>
          <a:p>
            <a:pPr>
              <a:defRPr/>
            </a:pPr>
            <a:r>
              <a:rPr kumimoji="0" lang="en-US" altLang="zh-CN" sz="1000" b="0">
                <a:solidFill>
                  <a:schemeClr val="tx1"/>
                </a:solidFill>
                <a:effectLst>
                  <a:outerShdw blurRad="38100" dist="38100" dir="2700000" algn="tl">
                    <a:srgbClr val="FFFFFF"/>
                  </a:outerShdw>
                </a:effectLst>
                <a:ea typeface="宋体" pitchFamily="2" charset="-122"/>
              </a:rPr>
              <a:t>next</a:t>
            </a:r>
          </a:p>
        </p:txBody>
      </p:sp>
      <p:sp>
        <p:nvSpPr>
          <p:cNvPr id="65" name="Oval 76">
            <a:hlinkClick r:id="" action="ppaction://hlinkshowjump?jump=previousslide"/>
          </p:cNvPr>
          <p:cNvSpPr>
            <a:spLocks noChangeAspect="1" noChangeArrowheads="1"/>
          </p:cNvSpPr>
          <p:nvPr/>
        </p:nvSpPr>
        <p:spPr bwMode="auto">
          <a:xfrm>
            <a:off x="179388" y="5661025"/>
            <a:ext cx="503237" cy="503238"/>
          </a:xfrm>
          <a:prstGeom prst="ellipse">
            <a:avLst/>
          </a:prstGeom>
          <a:solidFill>
            <a:srgbClr val="0070C0">
              <a:alpha val="40000"/>
            </a:srgbClr>
          </a:solidFill>
          <a:ln w="9525">
            <a:solidFill>
              <a:srgbClr val="6DC0FF"/>
            </a:solidFill>
            <a:round/>
            <a:headEnd/>
            <a:tailEnd/>
          </a:ln>
          <a:effectLst>
            <a:outerShdw dist="107763" dir="2700000" algn="ctr" rotWithShape="0">
              <a:srgbClr val="FFFFCC">
                <a:alpha val="30000"/>
              </a:srgbClr>
            </a:outerShdw>
          </a:effectLst>
        </p:spPr>
        <p:txBody>
          <a:bodyPr wrap="none" anchor="ctr"/>
          <a:lstStyle/>
          <a:p>
            <a:pPr>
              <a:defRPr/>
            </a:pPr>
            <a:r>
              <a:rPr kumimoji="0" lang="en-US" altLang="zh-CN" sz="1000" b="0" dirty="0" err="1">
                <a:solidFill>
                  <a:schemeClr val="tx1"/>
                </a:solidFill>
                <a:effectLst>
                  <a:outerShdw blurRad="38100" dist="38100" dir="2700000" algn="tl">
                    <a:srgbClr val="FFFFFF"/>
                  </a:outerShdw>
                </a:effectLst>
                <a:ea typeface="宋体" pitchFamily="2" charset="-122"/>
              </a:rPr>
              <a:t>prev</a:t>
            </a:r>
            <a:endParaRPr kumimoji="0" lang="en-US" altLang="zh-CN" sz="1000" b="0" dirty="0">
              <a:solidFill>
                <a:schemeClr val="tx1"/>
              </a:solidFill>
              <a:effectLst>
                <a:outerShdw blurRad="38100" dist="38100" dir="2700000" algn="tl">
                  <a:srgbClr val="FFFFFF"/>
                </a:outerShdw>
              </a:effectLst>
              <a:ea typeface="宋体" pitchFamily="2" charset="-122"/>
            </a:endParaRPr>
          </a:p>
        </p:txBody>
      </p:sp>
      <p:sp>
        <p:nvSpPr>
          <p:cNvPr id="67" name="Oval 80"/>
          <p:cNvSpPr>
            <a:spLocks noChangeAspect="1" noChangeArrowheads="1"/>
          </p:cNvSpPr>
          <p:nvPr/>
        </p:nvSpPr>
        <p:spPr bwMode="auto">
          <a:xfrm>
            <a:off x="323850" y="6524625"/>
            <a:ext cx="71438" cy="71438"/>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
        <p:nvSpPr>
          <p:cNvPr id="68" name="Oval 84"/>
          <p:cNvSpPr>
            <a:spLocks noChangeAspect="1" noChangeArrowheads="1"/>
          </p:cNvSpPr>
          <p:nvPr/>
        </p:nvSpPr>
        <p:spPr bwMode="auto">
          <a:xfrm>
            <a:off x="250825" y="1341438"/>
            <a:ext cx="71438" cy="71437"/>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
        <p:nvSpPr>
          <p:cNvPr id="69" name="Oval 80"/>
          <p:cNvSpPr>
            <a:spLocks noChangeAspect="1" noChangeArrowheads="1"/>
          </p:cNvSpPr>
          <p:nvPr/>
        </p:nvSpPr>
        <p:spPr bwMode="auto">
          <a:xfrm>
            <a:off x="8972876" y="6695326"/>
            <a:ext cx="71438" cy="71438"/>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Tree>
    <p:extLst>
      <p:ext uri="{BB962C8B-B14F-4D97-AF65-F5344CB8AC3E}">
        <p14:creationId xmlns:p14="http://schemas.microsoft.com/office/powerpoint/2010/main" val="2184825374"/>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Lst>
  <p:hf hdr="0" dt="0"/>
  <p:txStyles>
    <p:titleStyle>
      <a:lvl1pPr algn="l" defTabSz="914400" rtl="0" eaLnBrk="1" latinLnBrk="0" hangingPunct="1">
        <a:spcBef>
          <a:spcPct val="0"/>
        </a:spcBef>
        <a:buNone/>
        <a:defRPr sz="4000" b="1" kern="1200">
          <a:solidFill>
            <a:schemeClr val="tx1"/>
          </a:solidFill>
          <a:latin typeface="黑体" panose="02010609060101010101" pitchFamily="49" charset="-122"/>
          <a:ea typeface="黑体" panose="02010609060101010101" pitchFamily="49"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8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1pPr>
      <a:lvl2pPr marL="640080" indent="-274320" algn="l" defTabSz="914400" rtl="0" eaLnBrk="1" latinLnBrk="0" hangingPunct="1">
        <a:spcBef>
          <a:spcPct val="20000"/>
        </a:spcBef>
        <a:buClr>
          <a:schemeClr val="accent1"/>
        </a:buClr>
        <a:buSzPct val="76000"/>
        <a:buFont typeface="Wingdings 2" pitchFamily="18" charset="2"/>
        <a:buChar char=""/>
        <a:defRPr sz="24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2pPr>
      <a:lvl3pPr marL="914400" indent="-228600" algn="l" defTabSz="914400" rtl="0" eaLnBrk="1" latinLnBrk="0" hangingPunct="1">
        <a:spcBef>
          <a:spcPct val="20000"/>
        </a:spcBef>
        <a:buClr>
          <a:schemeClr val="accent1"/>
        </a:buClr>
        <a:buSzPct val="76000"/>
        <a:buFont typeface="Wingdings 2" pitchFamily="18" charset="2"/>
        <a:buChar char=""/>
        <a:defRPr sz="24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3pPr>
      <a:lvl4pPr marL="1124712" indent="-228600" algn="l" defTabSz="914400" rtl="0" eaLnBrk="1" latinLnBrk="0" hangingPunct="1">
        <a:spcBef>
          <a:spcPct val="20000"/>
        </a:spcBef>
        <a:buClr>
          <a:schemeClr val="accent1"/>
        </a:buClr>
        <a:buSzPct val="76000"/>
        <a:buFont typeface="Wingdings 2" pitchFamily="18" charset="2"/>
        <a:buChar char=""/>
        <a:defRPr sz="20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4pPr>
      <a:lvl5pPr marL="1325880" indent="-228600" algn="l" defTabSz="914400" rtl="0" eaLnBrk="1" latinLnBrk="0" hangingPunct="1">
        <a:spcBef>
          <a:spcPct val="20000"/>
        </a:spcBef>
        <a:buClr>
          <a:schemeClr val="accent1"/>
        </a:buClr>
        <a:buSzPct val="76000"/>
        <a:buFont typeface="Wingdings 2" pitchFamily="18" charset="2"/>
        <a:buChar char=""/>
        <a:defRPr sz="1800" b="1" kern="1200" baseline="0">
          <a:solidFill>
            <a:schemeClr val="tx2"/>
          </a:solidFill>
          <a:latin typeface="Courier New" panose="02070309020205020404" pitchFamily="49" charset="0"/>
          <a:ea typeface="楷体" panose="02010609060101010101" pitchFamily="49" charset="-122"/>
          <a:cs typeface="Courier New" panose="02070309020205020404" pitchFamily="49" charset="0"/>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diagramLayout" Target="../diagrams/layout4.xml"/><Relationship Id="rId7" Type="http://schemas.openxmlformats.org/officeDocument/2006/relationships/slide" Target="slide8.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openxmlformats.org/officeDocument/2006/relationships/slide" Target="slide12.xml"/><Relationship Id="rId5" Type="http://schemas.openxmlformats.org/officeDocument/2006/relationships/diagramColors" Target="../diagrams/colors4.xml"/><Relationship Id="rId10" Type="http://schemas.openxmlformats.org/officeDocument/2006/relationships/image" Target="../media/image11.png"/><Relationship Id="rId4" Type="http://schemas.openxmlformats.org/officeDocument/2006/relationships/diagramQuickStyle" Target="../diagrams/quickStyle4.xml"/><Relationship Id="rId9" Type="http://schemas.openxmlformats.org/officeDocument/2006/relationships/slide" Target="slide10.xml"/></Relationships>
</file>

<file path=ppt/slides/_rels/slide3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5.xml"/><Relationship Id="rId7" Type="http://schemas.openxmlformats.org/officeDocument/2006/relationships/customXml" Target="../ink/ink1.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53.xml.rels><?xml version="1.0" encoding="UTF-8" standalone="yes"?>
<Relationships xmlns="http://schemas.openxmlformats.org/package/2006/relationships"><Relationship Id="rId8" Type="http://schemas.openxmlformats.org/officeDocument/2006/relationships/diagramData" Target="../diagrams/data10.xml"/><Relationship Id="rId13" Type="http://schemas.openxmlformats.org/officeDocument/2006/relationships/image" Target="../media/image12.jpeg"/><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5" Type="http://schemas.openxmlformats.org/officeDocument/2006/relationships/hyperlink" Target="https://www.bilibili.com/video/BV1PG4y1t7pp/?spm_id_from=333.337.search-card.all.click&amp;vd_source=e818c18ae3cb765f1c271083ae4c9518" TargetMode="Externa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 Id="rId14" Type="http://schemas.openxmlformats.org/officeDocument/2006/relationships/hyperlink" Target="https://www.bilibili.com/video/BV1HZ4y1A7uV/?spm_id_from=333.337.search-card.all.click&amp;vd_source=e818c18ae3cb765f1c271083ae4c9518" TargetMode="Externa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3600" dirty="0">
                <a:latin typeface="黑体" pitchFamily="2" charset="-122"/>
                <a:ea typeface="黑体" pitchFamily="2" charset="-122"/>
              </a:rPr>
              <a:t>第四章 自顶向下语法分析方法</a:t>
            </a:r>
            <a:endParaRPr lang="zh-CN" altLang="en-US" sz="3600" dirty="0"/>
          </a:p>
        </p:txBody>
      </p:sp>
      <p:sp>
        <p:nvSpPr>
          <p:cNvPr id="3" name="副标题 2"/>
          <p:cNvSpPr>
            <a:spLocks noGrp="1"/>
          </p:cNvSpPr>
          <p:nvPr>
            <p:ph type="subTitle" idx="1"/>
          </p:nvPr>
        </p:nvSpPr>
        <p:spPr/>
        <p:txBody>
          <a:bodyPr/>
          <a:lstStyle/>
          <a:p>
            <a:r>
              <a:rPr lang="en-US" altLang="zh-CN" dirty="0"/>
              <a:t>FIRST</a:t>
            </a:r>
            <a:r>
              <a:rPr lang="zh-CN" altLang="en-US" dirty="0"/>
              <a:t>、</a:t>
            </a:r>
            <a:r>
              <a:rPr lang="en-US" altLang="zh-CN" dirty="0"/>
              <a:t>FOLLOW</a:t>
            </a:r>
            <a:r>
              <a:rPr lang="zh-CN" altLang="en-US" dirty="0"/>
              <a:t>、</a:t>
            </a:r>
            <a:r>
              <a:rPr lang="en-US" altLang="zh-CN" dirty="0"/>
              <a:t>SELECT</a:t>
            </a:r>
            <a:r>
              <a:rPr lang="zh-CN" altLang="en-US" dirty="0"/>
              <a:t>集合</a:t>
            </a:r>
            <a:endParaRPr lang="en-US" altLang="zh-CN" dirty="0"/>
          </a:p>
          <a:p>
            <a:r>
              <a:rPr lang="en-US" altLang="zh-CN" dirty="0"/>
              <a:t>LL(1)</a:t>
            </a:r>
            <a:r>
              <a:rPr lang="zh-CN" altLang="en-US" dirty="0"/>
              <a:t>文法判定</a:t>
            </a:r>
            <a:endParaRPr lang="en-US" altLang="zh-CN" dirty="0"/>
          </a:p>
          <a:p>
            <a:endParaRPr lang="zh-CN" altLang="en-US" dirty="0"/>
          </a:p>
        </p:txBody>
      </p:sp>
    </p:spTree>
    <p:extLst>
      <p:ext uri="{BB962C8B-B14F-4D97-AF65-F5344CB8AC3E}">
        <p14:creationId xmlns:p14="http://schemas.microsoft.com/office/powerpoint/2010/main" val="3951692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827584" y="339348"/>
            <a:ext cx="7240650" cy="864096"/>
          </a:xfrm>
        </p:spPr>
        <p:txBody>
          <a:bodyPr/>
          <a:lstStyle/>
          <a:p>
            <a:pPr eaLnBrk="1" hangingPunct="1"/>
            <a:r>
              <a:rPr lang="en-US" altLang="zh-CN">
                <a:latin typeface="黑体" pitchFamily="2" charset="-122"/>
                <a:ea typeface="黑体" pitchFamily="2" charset="-122"/>
              </a:rPr>
              <a:t>FOLLOW</a:t>
            </a:r>
            <a:r>
              <a:rPr lang="zh-CN" altLang="en-US">
                <a:latin typeface="黑体" pitchFamily="2" charset="-122"/>
                <a:ea typeface="黑体" pitchFamily="2" charset="-122"/>
              </a:rPr>
              <a:t>集</a:t>
            </a:r>
          </a:p>
        </p:txBody>
      </p:sp>
      <p:sp>
        <p:nvSpPr>
          <p:cNvPr id="17413" name="Rectangle 3"/>
          <p:cNvSpPr>
            <a:spLocks noGrp="1" noChangeArrowheads="1"/>
          </p:cNvSpPr>
          <p:nvPr>
            <p:ph idx="1"/>
          </p:nvPr>
        </p:nvSpPr>
        <p:spPr/>
        <p:txBody>
          <a:bodyPr>
            <a:noAutofit/>
          </a:bodyPr>
          <a:lstStyle/>
          <a:p>
            <a:pPr eaLnBrk="1" hangingPunct="1">
              <a:lnSpc>
                <a:spcPct val="150000"/>
              </a:lnSpc>
              <a:defRPr/>
            </a:pPr>
            <a:r>
              <a:rPr lang="zh-CN" altLang="en-US" dirty="0">
                <a:solidFill>
                  <a:schemeClr val="tx1"/>
                </a:solidFill>
              </a:rPr>
              <a:t>设</a:t>
            </a:r>
            <a:r>
              <a:rPr lang="en-US" altLang="zh-CN" dirty="0">
                <a:solidFill>
                  <a:schemeClr val="tx1"/>
                </a:solidFill>
              </a:rPr>
              <a:t>G</a:t>
            </a:r>
            <a:r>
              <a:rPr lang="zh-CN" altLang="en-US" dirty="0">
                <a:solidFill>
                  <a:schemeClr val="tx1"/>
                </a:solidFill>
              </a:rPr>
              <a:t>＝</a:t>
            </a:r>
            <a:r>
              <a:rPr lang="en-US" altLang="zh-CN" dirty="0">
                <a:solidFill>
                  <a:schemeClr val="tx1"/>
                </a:solidFill>
              </a:rPr>
              <a:t>(V</a:t>
            </a:r>
            <a:r>
              <a:rPr lang="en-US" altLang="zh-CN" baseline="-25000" dirty="0">
                <a:solidFill>
                  <a:schemeClr val="tx1"/>
                </a:solidFill>
              </a:rPr>
              <a:t>N</a:t>
            </a:r>
            <a:r>
              <a:rPr lang="en-US" altLang="zh-CN" dirty="0">
                <a:solidFill>
                  <a:schemeClr val="tx1"/>
                </a:solidFill>
              </a:rPr>
              <a:t>, V</a:t>
            </a:r>
            <a:r>
              <a:rPr lang="en-US" altLang="zh-CN" baseline="-25000" dirty="0">
                <a:solidFill>
                  <a:schemeClr val="tx1"/>
                </a:solidFill>
              </a:rPr>
              <a:t>T</a:t>
            </a:r>
            <a:r>
              <a:rPr lang="en-US" altLang="zh-CN" dirty="0">
                <a:solidFill>
                  <a:schemeClr val="tx1"/>
                </a:solidFill>
              </a:rPr>
              <a:t>, P, S)</a:t>
            </a:r>
            <a:r>
              <a:rPr lang="zh-CN" altLang="en-US" dirty="0">
                <a:solidFill>
                  <a:schemeClr val="tx1"/>
                </a:solidFill>
              </a:rPr>
              <a:t>是上下文无关文法</a:t>
            </a:r>
            <a:br>
              <a:rPr lang="zh-CN" altLang="en-US" dirty="0">
                <a:solidFill>
                  <a:schemeClr val="tx1"/>
                </a:solidFill>
              </a:rPr>
            </a:br>
            <a:r>
              <a:rPr lang="en-US" altLang="zh-CN" dirty="0">
                <a:solidFill>
                  <a:schemeClr val="tx1"/>
                </a:solidFill>
              </a:rPr>
              <a:t>FOLLOW(</a:t>
            </a:r>
            <a:r>
              <a:rPr lang="en-US" altLang="zh-CN" dirty="0">
                <a:solidFill>
                  <a:srgbClr val="FF0000"/>
                </a:solidFill>
                <a:effectLst>
                  <a:outerShdw blurRad="38100" dist="38100" dir="2700000" algn="tl">
                    <a:srgbClr val="000000">
                      <a:alpha val="43137"/>
                    </a:srgbClr>
                  </a:outerShdw>
                </a:effectLst>
              </a:rPr>
              <a:t>A</a:t>
            </a:r>
            <a:r>
              <a:rPr lang="en-US" altLang="zh-CN" dirty="0">
                <a:solidFill>
                  <a:schemeClr val="tx1"/>
                </a:solidFill>
              </a:rPr>
              <a:t>)</a:t>
            </a:r>
            <a:r>
              <a:rPr lang="zh-CN" altLang="en-US" dirty="0">
                <a:solidFill>
                  <a:schemeClr val="tx1"/>
                </a:solidFill>
              </a:rPr>
              <a:t>＝</a:t>
            </a:r>
            <a:r>
              <a:rPr lang="en-US" altLang="zh-CN" dirty="0">
                <a:solidFill>
                  <a:schemeClr val="tx1"/>
                </a:solidFill>
              </a:rPr>
              <a:t>{ </a:t>
            </a:r>
            <a:r>
              <a:rPr lang="en-US" altLang="zh-CN" dirty="0">
                <a:solidFill>
                  <a:schemeClr val="tx1"/>
                </a:solidFill>
                <a:cs typeface="Arial" charset="0"/>
                <a:sym typeface="Symbol" pitchFamily="18" charset="2"/>
              </a:rPr>
              <a:t>a </a:t>
            </a:r>
            <a:r>
              <a:rPr lang="en-US" altLang="zh-CN" dirty="0">
                <a:solidFill>
                  <a:schemeClr val="tx1"/>
                </a:solidFill>
                <a:cs typeface="Arial" charset="0"/>
              </a:rPr>
              <a:t>| S</a:t>
            </a:r>
            <a:r>
              <a:rPr lang="el-GR" altLang="zh-CN" dirty="0">
                <a:solidFill>
                  <a:schemeClr val="tx1"/>
                </a:solidFill>
                <a:sym typeface="Symbol" pitchFamily="18" charset="2"/>
              </a:rPr>
              <a:t></a:t>
            </a:r>
            <a:r>
              <a:rPr lang="el-GR" altLang="zh-CN" dirty="0">
                <a:solidFill>
                  <a:schemeClr val="tx1"/>
                </a:solidFill>
                <a:sym typeface="Symbol"/>
              </a:rPr>
              <a:t></a:t>
            </a:r>
            <a:r>
              <a:rPr lang="en-US" altLang="zh-CN" dirty="0">
                <a:solidFill>
                  <a:srgbClr val="FF0000"/>
                </a:solidFill>
                <a:effectLst>
                  <a:outerShdw blurRad="38100" dist="38100" dir="2700000" algn="tl">
                    <a:srgbClr val="000000">
                      <a:alpha val="43137"/>
                    </a:srgbClr>
                  </a:outerShdw>
                </a:effectLst>
                <a:cs typeface="Arial" charset="0"/>
                <a:sym typeface="Symbol" pitchFamily="18" charset="2"/>
              </a:rPr>
              <a:t>A</a:t>
            </a:r>
            <a:r>
              <a:rPr lang="el-GR" altLang="zh-CN" dirty="0">
                <a:solidFill>
                  <a:schemeClr val="tx1"/>
                </a:solidFill>
                <a:cs typeface="Arial" charset="0"/>
              </a:rPr>
              <a:t>β</a:t>
            </a:r>
            <a:r>
              <a:rPr lang="en-US" altLang="zh-CN" dirty="0">
                <a:solidFill>
                  <a:schemeClr val="tx1"/>
                </a:solidFill>
                <a:cs typeface="Arial" charset="0"/>
              </a:rPr>
              <a:t> </a:t>
            </a:r>
            <a:r>
              <a:rPr lang="zh-CN" altLang="en-US" dirty="0">
                <a:solidFill>
                  <a:schemeClr val="tx1"/>
                </a:solidFill>
                <a:cs typeface="Arial" charset="0"/>
              </a:rPr>
              <a:t>且</a:t>
            </a:r>
            <a:r>
              <a:rPr lang="en-US" altLang="zh-CN" dirty="0" err="1">
                <a:solidFill>
                  <a:schemeClr val="tx1"/>
                </a:solidFill>
                <a:cs typeface="Arial" charset="0"/>
              </a:rPr>
              <a:t>a</a:t>
            </a:r>
            <a:r>
              <a:rPr lang="en-US" altLang="zh-CN" dirty="0" err="1">
                <a:solidFill>
                  <a:schemeClr val="tx1"/>
                </a:solidFill>
                <a:cs typeface="Arial" charset="0"/>
                <a:sym typeface="Symbol" pitchFamily="18" charset="2"/>
              </a:rPr>
              <a:t>V</a:t>
            </a:r>
            <a:r>
              <a:rPr lang="en-US" altLang="zh-CN" baseline="-25000" dirty="0" err="1">
                <a:solidFill>
                  <a:schemeClr val="tx1"/>
                </a:solidFill>
                <a:cs typeface="Arial" charset="0"/>
                <a:sym typeface="Symbol" pitchFamily="18" charset="2"/>
              </a:rPr>
              <a:t>T</a:t>
            </a:r>
            <a:r>
              <a:rPr lang="en-US" altLang="zh-CN" dirty="0">
                <a:solidFill>
                  <a:schemeClr val="tx1"/>
                </a:solidFill>
                <a:cs typeface="Arial" charset="0"/>
                <a:sym typeface="Symbol" pitchFamily="18" charset="2"/>
              </a:rPr>
              <a:t>, </a:t>
            </a:r>
            <a:r>
              <a:rPr lang="en-US" altLang="zh-CN" dirty="0" err="1">
                <a:solidFill>
                  <a:schemeClr val="tx1"/>
                </a:solidFill>
                <a:cs typeface="Arial" charset="0"/>
                <a:sym typeface="Symbol" pitchFamily="18" charset="2"/>
              </a:rPr>
              <a:t>a</a:t>
            </a:r>
            <a:r>
              <a:rPr lang="en-US" altLang="zh-CN" dirty="0" err="1">
                <a:solidFill>
                  <a:schemeClr val="tx1"/>
                </a:solidFill>
                <a:sym typeface="Symbol" pitchFamily="18" charset="2"/>
              </a:rPr>
              <a:t></a:t>
            </a:r>
            <a:r>
              <a:rPr lang="en-US" altLang="zh-CN" dirty="0" err="1">
                <a:solidFill>
                  <a:schemeClr val="tx1"/>
                </a:solidFill>
                <a:cs typeface="Arial" charset="0"/>
                <a:sym typeface="Symbol" pitchFamily="18" charset="2"/>
              </a:rPr>
              <a:t>FIRST</a:t>
            </a:r>
            <a:r>
              <a:rPr lang="en-US" altLang="zh-CN" dirty="0">
                <a:solidFill>
                  <a:schemeClr val="tx1"/>
                </a:solidFill>
                <a:cs typeface="Arial" charset="0"/>
                <a:sym typeface="Symbol" pitchFamily="18" charset="2"/>
              </a:rPr>
              <a:t>(</a:t>
            </a:r>
            <a:r>
              <a:rPr lang="el-GR" altLang="zh-CN" dirty="0">
                <a:solidFill>
                  <a:schemeClr val="tx1"/>
                </a:solidFill>
                <a:cs typeface="Arial" charset="0"/>
              </a:rPr>
              <a:t>β</a:t>
            </a:r>
            <a:r>
              <a:rPr lang="en-US" altLang="zh-CN" dirty="0">
                <a:solidFill>
                  <a:schemeClr val="tx1"/>
                </a:solidFill>
                <a:cs typeface="Arial" charset="0"/>
              </a:rPr>
              <a:t>), </a:t>
            </a:r>
            <a:r>
              <a:rPr lang="el-GR" altLang="zh-CN" dirty="0">
                <a:solidFill>
                  <a:schemeClr val="tx1"/>
                </a:solidFill>
                <a:sym typeface="Symbol" pitchFamily="18" charset="2"/>
              </a:rPr>
              <a:t></a:t>
            </a:r>
            <a:r>
              <a:rPr lang="en-US" altLang="zh-CN" dirty="0">
                <a:solidFill>
                  <a:schemeClr val="tx1"/>
                </a:solidFill>
                <a:sym typeface="Symbol" pitchFamily="18" charset="2"/>
              </a:rPr>
              <a:t></a:t>
            </a:r>
            <a:r>
              <a:rPr lang="en-US" altLang="zh-CN" dirty="0">
                <a:solidFill>
                  <a:schemeClr val="tx1"/>
                </a:solidFill>
                <a:cs typeface="Arial" charset="0"/>
                <a:sym typeface="Symbol" pitchFamily="18" charset="2"/>
              </a:rPr>
              <a:t>V</a:t>
            </a:r>
            <a:r>
              <a:rPr lang="en-US" altLang="zh-CN" baseline="-25000" dirty="0">
                <a:solidFill>
                  <a:schemeClr val="tx1"/>
                </a:solidFill>
                <a:cs typeface="Arial" charset="0"/>
                <a:sym typeface="Symbol" pitchFamily="18" charset="2"/>
              </a:rPr>
              <a:t>T</a:t>
            </a:r>
            <a:r>
              <a:rPr lang="en-US" altLang="zh-CN" baseline="30000" dirty="0">
                <a:solidFill>
                  <a:schemeClr val="tx1"/>
                </a:solidFill>
                <a:cs typeface="Arial" charset="0"/>
                <a:sym typeface="Symbol" pitchFamily="18" charset="2"/>
              </a:rPr>
              <a:t>* </a:t>
            </a:r>
            <a:r>
              <a:rPr lang="en-US" altLang="zh-CN" dirty="0">
                <a:solidFill>
                  <a:schemeClr val="tx1"/>
                </a:solidFill>
                <a:cs typeface="Arial" charset="0"/>
                <a:sym typeface="Symbol" pitchFamily="18" charset="2"/>
              </a:rPr>
              <a:t>,</a:t>
            </a:r>
            <a:r>
              <a:rPr lang="en-US" altLang="zh-CN" dirty="0">
                <a:solidFill>
                  <a:schemeClr val="tx1"/>
                </a:solidFill>
                <a:cs typeface="Arial" charset="0"/>
                <a:sym typeface="Symbol"/>
              </a:rPr>
              <a:t></a:t>
            </a:r>
            <a:r>
              <a:rPr lang="en-US" altLang="zh-CN" dirty="0">
                <a:solidFill>
                  <a:schemeClr val="tx1"/>
                </a:solidFill>
                <a:sym typeface="Symbol" pitchFamily="18" charset="2"/>
              </a:rPr>
              <a:t></a:t>
            </a:r>
            <a:r>
              <a:rPr lang="en-US" altLang="zh-CN" dirty="0">
                <a:solidFill>
                  <a:schemeClr val="tx1"/>
                </a:solidFill>
                <a:cs typeface="Arial" charset="0"/>
                <a:sym typeface="Symbol" pitchFamily="18" charset="2"/>
              </a:rPr>
              <a:t>V</a:t>
            </a:r>
            <a:r>
              <a:rPr lang="en-US" altLang="zh-CN" baseline="30000" dirty="0">
                <a:solidFill>
                  <a:schemeClr val="tx1"/>
                </a:solidFill>
                <a:cs typeface="Arial" charset="0"/>
                <a:sym typeface="Symbol" pitchFamily="18" charset="2"/>
              </a:rPr>
              <a:t>+ </a:t>
            </a:r>
            <a:r>
              <a:rPr lang="en-US" altLang="zh-CN" dirty="0">
                <a:solidFill>
                  <a:schemeClr val="tx1"/>
                </a:solidFill>
              </a:rPr>
              <a:t>}</a:t>
            </a:r>
            <a:br>
              <a:rPr lang="en-US" altLang="zh-CN" dirty="0">
                <a:solidFill>
                  <a:schemeClr val="tx1"/>
                </a:solidFill>
              </a:rPr>
            </a:br>
            <a:r>
              <a:rPr lang="zh-CN" altLang="en-US" dirty="0">
                <a:solidFill>
                  <a:schemeClr val="tx1"/>
                </a:solidFill>
              </a:rPr>
              <a:t>若</a:t>
            </a:r>
            <a:r>
              <a:rPr lang="en-US" altLang="zh-CN" dirty="0">
                <a:solidFill>
                  <a:schemeClr val="tx1"/>
                </a:solidFill>
              </a:rPr>
              <a:t>S</a:t>
            </a:r>
            <a:r>
              <a:rPr lang="el-GR" altLang="zh-CN" dirty="0">
                <a:solidFill>
                  <a:schemeClr val="tx1"/>
                </a:solidFill>
                <a:sym typeface="Symbol" pitchFamily="18" charset="2"/>
              </a:rPr>
              <a:t></a:t>
            </a:r>
            <a:r>
              <a:rPr lang="en-US" altLang="zh-CN" dirty="0">
                <a:solidFill>
                  <a:schemeClr val="tx1"/>
                </a:solidFill>
                <a:sym typeface="Symbol" pitchFamily="18" charset="2"/>
              </a:rPr>
              <a:t>A</a:t>
            </a:r>
            <a:r>
              <a:rPr lang="el-GR" altLang="zh-CN" dirty="0">
                <a:solidFill>
                  <a:schemeClr val="tx1"/>
                </a:solidFill>
              </a:rPr>
              <a:t>β</a:t>
            </a:r>
            <a:r>
              <a:rPr lang="en-US" altLang="zh-CN" dirty="0">
                <a:solidFill>
                  <a:schemeClr val="tx1"/>
                </a:solidFill>
              </a:rPr>
              <a:t>,</a:t>
            </a:r>
            <a:r>
              <a:rPr lang="zh-CN" altLang="en-US" dirty="0">
                <a:solidFill>
                  <a:schemeClr val="tx1"/>
                </a:solidFill>
              </a:rPr>
              <a:t>且</a:t>
            </a:r>
            <a:r>
              <a:rPr lang="el-GR" altLang="zh-CN" dirty="0">
                <a:solidFill>
                  <a:schemeClr val="tx1"/>
                </a:solidFill>
              </a:rPr>
              <a:t>β</a:t>
            </a:r>
            <a:r>
              <a:rPr lang="el-GR" altLang="zh-CN" dirty="0">
                <a:solidFill>
                  <a:schemeClr val="tx1"/>
                </a:solidFill>
                <a:sym typeface="Symbol" pitchFamily="18" charset="2"/>
              </a:rPr>
              <a:t></a:t>
            </a:r>
            <a:r>
              <a:rPr lang="en-US" altLang="zh-CN" dirty="0">
                <a:solidFill>
                  <a:schemeClr val="tx1"/>
                </a:solidFill>
                <a:sym typeface="Symbol" pitchFamily="18" charset="2"/>
              </a:rPr>
              <a:t></a:t>
            </a:r>
            <a:r>
              <a:rPr lang="zh-CN" altLang="en-US" dirty="0">
                <a:solidFill>
                  <a:schemeClr val="tx1"/>
                </a:solidFill>
                <a:sym typeface="Symbol" pitchFamily="18" charset="2"/>
              </a:rPr>
              <a:t>，则</a:t>
            </a:r>
            <a:r>
              <a:rPr lang="zh-CN" altLang="en-US" dirty="0">
                <a:solidFill>
                  <a:srgbClr val="C00000"/>
                </a:solidFill>
                <a:sym typeface="Symbol" pitchFamily="18" charset="2"/>
              </a:rPr>
              <a:t>＃</a:t>
            </a:r>
            <a:r>
              <a:rPr lang="en-US" altLang="zh-CN" dirty="0">
                <a:solidFill>
                  <a:srgbClr val="C00000"/>
                </a:solidFill>
                <a:sym typeface="Symbol" pitchFamily="18" charset="2"/>
              </a:rPr>
              <a:t>FOLLOW(</a:t>
            </a:r>
            <a:r>
              <a:rPr lang="en-US" altLang="zh-CN" dirty="0">
                <a:solidFill>
                  <a:srgbClr val="C00000"/>
                </a:solidFill>
              </a:rPr>
              <a:t>A</a:t>
            </a:r>
            <a:r>
              <a:rPr lang="en-US" altLang="zh-CN" dirty="0">
                <a:solidFill>
                  <a:srgbClr val="C00000"/>
                </a:solidFill>
                <a:sym typeface="Symbol" pitchFamily="18" charset="2"/>
              </a:rPr>
              <a:t>)</a:t>
            </a:r>
          </a:p>
          <a:p>
            <a:pPr eaLnBrk="1" hangingPunct="1">
              <a:lnSpc>
                <a:spcPct val="150000"/>
              </a:lnSpc>
              <a:defRPr/>
            </a:pPr>
            <a:r>
              <a:rPr lang="en-US" altLang="zh-CN" dirty="0">
                <a:solidFill>
                  <a:schemeClr val="tx1"/>
                </a:solidFill>
              </a:rPr>
              <a:t>FOLLOW(A)</a:t>
            </a:r>
            <a:r>
              <a:rPr lang="zh-CN" altLang="en-US" dirty="0">
                <a:solidFill>
                  <a:schemeClr val="tx1"/>
                </a:solidFill>
              </a:rPr>
              <a:t>＝</a:t>
            </a:r>
            <a:r>
              <a:rPr lang="en-US" altLang="zh-CN" dirty="0">
                <a:solidFill>
                  <a:schemeClr val="tx1"/>
                </a:solidFill>
              </a:rPr>
              <a:t>{ </a:t>
            </a:r>
            <a:r>
              <a:rPr lang="en-US" altLang="zh-CN" dirty="0" err="1">
                <a:solidFill>
                  <a:schemeClr val="tx1"/>
                </a:solidFill>
                <a:sym typeface="Symbol" pitchFamily="18" charset="2"/>
              </a:rPr>
              <a:t>a</a:t>
            </a:r>
            <a:r>
              <a:rPr lang="en-US" altLang="zh-CN" dirty="0" err="1">
                <a:solidFill>
                  <a:schemeClr val="tx1"/>
                </a:solidFill>
              </a:rPr>
              <a:t>|S</a:t>
            </a:r>
            <a:r>
              <a:rPr lang="el-GR" altLang="zh-CN" dirty="0">
                <a:solidFill>
                  <a:schemeClr val="tx1"/>
                </a:solidFill>
                <a:sym typeface="Symbol" pitchFamily="18" charset="2"/>
              </a:rPr>
              <a:t></a:t>
            </a:r>
            <a:r>
              <a:rPr lang="en-US" altLang="zh-CN" dirty="0">
                <a:solidFill>
                  <a:schemeClr val="tx1"/>
                </a:solidFill>
                <a:sym typeface="Symbol" pitchFamily="18" charset="2"/>
              </a:rPr>
              <a:t>…Aa</a:t>
            </a:r>
            <a:r>
              <a:rPr lang="en-US" altLang="zh-CN" dirty="0">
                <a:solidFill>
                  <a:schemeClr val="tx1"/>
                </a:solidFill>
              </a:rPr>
              <a:t>… ,</a:t>
            </a:r>
            <a:r>
              <a:rPr lang="en-US" altLang="zh-CN" dirty="0" err="1">
                <a:solidFill>
                  <a:schemeClr val="tx1"/>
                </a:solidFill>
              </a:rPr>
              <a:t>a</a:t>
            </a:r>
            <a:r>
              <a:rPr lang="en-US" altLang="zh-CN" dirty="0" err="1">
                <a:solidFill>
                  <a:schemeClr val="tx1"/>
                </a:solidFill>
                <a:sym typeface="Symbol" pitchFamily="18" charset="2"/>
              </a:rPr>
              <a:t>V</a:t>
            </a:r>
            <a:r>
              <a:rPr lang="en-US" altLang="zh-CN" baseline="-25000" dirty="0" err="1">
                <a:solidFill>
                  <a:schemeClr val="tx1"/>
                </a:solidFill>
                <a:sym typeface="Symbol" pitchFamily="18" charset="2"/>
              </a:rPr>
              <a:t>T</a:t>
            </a:r>
            <a:r>
              <a:rPr lang="en-US" altLang="zh-CN" dirty="0">
                <a:solidFill>
                  <a:schemeClr val="tx1"/>
                </a:solidFill>
                <a:sym typeface="Symbol" pitchFamily="18" charset="2"/>
              </a:rPr>
              <a:t>,}</a:t>
            </a:r>
            <a:br>
              <a:rPr lang="en-US" altLang="zh-CN" dirty="0">
                <a:solidFill>
                  <a:schemeClr val="tx1"/>
                </a:solidFill>
                <a:sym typeface="Symbol" pitchFamily="18" charset="2"/>
              </a:rPr>
            </a:br>
            <a:r>
              <a:rPr lang="zh-CN" altLang="en-US" dirty="0">
                <a:solidFill>
                  <a:schemeClr val="tx1"/>
                </a:solidFill>
              </a:rPr>
              <a:t>若</a:t>
            </a:r>
            <a:r>
              <a:rPr lang="en-US" altLang="zh-CN" dirty="0">
                <a:solidFill>
                  <a:schemeClr val="tx1"/>
                </a:solidFill>
              </a:rPr>
              <a:t>S</a:t>
            </a:r>
            <a:r>
              <a:rPr lang="el-GR" altLang="zh-CN" dirty="0">
                <a:solidFill>
                  <a:schemeClr val="tx1"/>
                </a:solidFill>
                <a:sym typeface="Symbol" pitchFamily="18" charset="2"/>
              </a:rPr>
              <a:t></a:t>
            </a:r>
            <a:r>
              <a:rPr lang="en-US" altLang="zh-CN" dirty="0">
                <a:solidFill>
                  <a:schemeClr val="tx1"/>
                </a:solidFill>
                <a:sym typeface="Symbol" pitchFamily="18" charset="2"/>
              </a:rPr>
              <a:t>…A</a:t>
            </a:r>
            <a:r>
              <a:rPr lang="en-US" altLang="zh-CN" dirty="0">
                <a:solidFill>
                  <a:schemeClr val="tx1"/>
                </a:solidFill>
              </a:rPr>
              <a:t>,</a:t>
            </a:r>
            <a:r>
              <a:rPr lang="zh-CN" altLang="en-US" dirty="0">
                <a:solidFill>
                  <a:schemeClr val="tx1"/>
                </a:solidFill>
                <a:sym typeface="Symbol" pitchFamily="18" charset="2"/>
              </a:rPr>
              <a:t>则＃</a:t>
            </a:r>
            <a:r>
              <a:rPr lang="en-US" altLang="zh-CN" dirty="0">
                <a:solidFill>
                  <a:schemeClr val="tx1"/>
                </a:solidFill>
                <a:sym typeface="Symbol" pitchFamily="18" charset="2"/>
              </a:rPr>
              <a:t>FOLLOW(</a:t>
            </a:r>
            <a:r>
              <a:rPr lang="en-US" altLang="zh-CN" dirty="0">
                <a:solidFill>
                  <a:schemeClr val="tx1"/>
                </a:solidFill>
              </a:rPr>
              <a:t>A)</a:t>
            </a:r>
          </a:p>
          <a:p>
            <a:pPr eaLnBrk="1" hangingPunct="1">
              <a:lnSpc>
                <a:spcPct val="150000"/>
              </a:lnSpc>
              <a:defRPr/>
            </a:pPr>
            <a:r>
              <a:rPr lang="zh-CN" altLang="en-US" dirty="0">
                <a:solidFill>
                  <a:schemeClr val="tx1"/>
                </a:solidFill>
                <a:sym typeface="Symbol" pitchFamily="18" charset="2"/>
              </a:rPr>
              <a:t>注：＃是输入串的结束符</a:t>
            </a:r>
          </a:p>
        </p:txBody>
      </p:sp>
      <p:sp>
        <p:nvSpPr>
          <p:cNvPr id="17410"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17411" name="灯片编号占位符 5"/>
          <p:cNvSpPr>
            <a:spLocks noGrp="1"/>
          </p:cNvSpPr>
          <p:nvPr>
            <p:ph type="sldNum" sz="quarter" idx="12"/>
          </p:nvPr>
        </p:nvSpPr>
        <p:spPr>
          <a:noFill/>
        </p:spPr>
        <p:txBody>
          <a:bodyPr/>
          <a:lstStyle/>
          <a:p>
            <a:fld id="{06EB1333-3DB0-4DF4-8211-86EDC2598B91}" type="slidenum">
              <a:rPr lang="en-US" altLang="zh-CN" smtClean="0">
                <a:ea typeface="宋体" charset="-122"/>
              </a:rPr>
              <a:pPr/>
              <a:t>10</a:t>
            </a:fld>
            <a:endParaRPr lang="en-US" altLang="zh-CN">
              <a:ea typeface="宋体" charset="-122"/>
            </a:endParaRPr>
          </a:p>
        </p:txBody>
      </p:sp>
      <p:sp>
        <p:nvSpPr>
          <p:cNvPr id="17414" name="Text Box 4"/>
          <p:cNvSpPr txBox="1">
            <a:spLocks noChangeArrowheads="1"/>
          </p:cNvSpPr>
          <p:nvPr/>
        </p:nvSpPr>
        <p:spPr bwMode="auto">
          <a:xfrm>
            <a:off x="1805767" y="3482826"/>
            <a:ext cx="339725" cy="461963"/>
          </a:xfrm>
          <a:prstGeom prst="rect">
            <a:avLst/>
          </a:prstGeom>
          <a:noFill/>
          <a:ln w="19050" algn="ctr">
            <a:noFill/>
            <a:miter lim="800000"/>
            <a:headEnd/>
            <a:tailEnd/>
          </a:ln>
        </p:spPr>
        <p:txBody>
          <a:bodyPr wrap="none">
            <a:spAutoFit/>
          </a:bodyPr>
          <a:lstStyle/>
          <a:p>
            <a:r>
              <a:rPr lang="en-US" altLang="zh-CN" sz="2400" b="1">
                <a:latin typeface="楷体" pitchFamily="49" charset="-122"/>
                <a:ea typeface="楷体" pitchFamily="49" charset="-122"/>
              </a:rPr>
              <a:t>*</a:t>
            </a:r>
          </a:p>
        </p:txBody>
      </p:sp>
      <p:sp>
        <p:nvSpPr>
          <p:cNvPr id="17415" name="Text Box 5"/>
          <p:cNvSpPr txBox="1">
            <a:spLocks noChangeArrowheads="1"/>
          </p:cNvSpPr>
          <p:nvPr/>
        </p:nvSpPr>
        <p:spPr bwMode="auto">
          <a:xfrm>
            <a:off x="4985852" y="2204864"/>
            <a:ext cx="339725" cy="461963"/>
          </a:xfrm>
          <a:prstGeom prst="rect">
            <a:avLst/>
          </a:prstGeom>
          <a:noFill/>
          <a:ln w="19050" algn="ctr">
            <a:noFill/>
            <a:miter lim="800000"/>
            <a:headEnd/>
            <a:tailEnd/>
          </a:ln>
        </p:spPr>
        <p:txBody>
          <a:bodyPr wrap="none">
            <a:spAutoFit/>
          </a:bodyPr>
          <a:lstStyle/>
          <a:p>
            <a:r>
              <a:rPr lang="en-US" altLang="zh-CN" sz="2400" b="1" dirty="0">
                <a:latin typeface="楷体" pitchFamily="49" charset="-122"/>
                <a:ea typeface="楷体" pitchFamily="49" charset="-122"/>
              </a:rPr>
              <a:t>*</a:t>
            </a:r>
          </a:p>
        </p:txBody>
      </p:sp>
      <p:sp>
        <p:nvSpPr>
          <p:cNvPr id="17416" name="Text Box 6"/>
          <p:cNvSpPr txBox="1">
            <a:spLocks noChangeArrowheads="1"/>
          </p:cNvSpPr>
          <p:nvPr/>
        </p:nvSpPr>
        <p:spPr bwMode="auto">
          <a:xfrm>
            <a:off x="4536504" y="4205635"/>
            <a:ext cx="339725" cy="461963"/>
          </a:xfrm>
          <a:prstGeom prst="rect">
            <a:avLst/>
          </a:prstGeom>
          <a:noFill/>
          <a:ln w="19050" algn="ctr">
            <a:noFill/>
            <a:miter lim="800000"/>
            <a:headEnd/>
            <a:tailEnd/>
          </a:ln>
        </p:spPr>
        <p:txBody>
          <a:bodyPr wrap="none">
            <a:spAutoFit/>
          </a:bodyPr>
          <a:lstStyle/>
          <a:p>
            <a:r>
              <a:rPr lang="en-US" altLang="zh-CN" sz="2400" b="1">
                <a:latin typeface="楷体" pitchFamily="49" charset="-122"/>
                <a:ea typeface="楷体" pitchFamily="49" charset="-122"/>
              </a:rPr>
              <a:t>*</a:t>
            </a:r>
          </a:p>
        </p:txBody>
      </p:sp>
      <p:sp>
        <p:nvSpPr>
          <p:cNvPr id="17417" name="Text Box 7"/>
          <p:cNvSpPr txBox="1">
            <a:spLocks noChangeArrowheads="1"/>
          </p:cNvSpPr>
          <p:nvPr/>
        </p:nvSpPr>
        <p:spPr bwMode="auto">
          <a:xfrm>
            <a:off x="1784003" y="4839245"/>
            <a:ext cx="339725" cy="461963"/>
          </a:xfrm>
          <a:prstGeom prst="rect">
            <a:avLst/>
          </a:prstGeom>
          <a:noFill/>
          <a:ln w="19050" algn="ctr">
            <a:noFill/>
            <a:miter lim="800000"/>
            <a:headEnd/>
            <a:tailEnd/>
          </a:ln>
        </p:spPr>
        <p:txBody>
          <a:bodyPr wrap="none">
            <a:spAutoFit/>
          </a:bodyPr>
          <a:lstStyle/>
          <a:p>
            <a:r>
              <a:rPr lang="en-US" altLang="zh-CN" sz="2400" b="1">
                <a:latin typeface="楷体" pitchFamily="49" charset="-122"/>
                <a:ea typeface="楷体" pitchFamily="49" charset="-122"/>
              </a:rPr>
              <a:t>*</a:t>
            </a:r>
          </a:p>
        </p:txBody>
      </p:sp>
      <p:sp>
        <p:nvSpPr>
          <p:cNvPr id="10" name="Text Box 4"/>
          <p:cNvSpPr txBox="1">
            <a:spLocks noChangeArrowheads="1"/>
          </p:cNvSpPr>
          <p:nvPr/>
        </p:nvSpPr>
        <p:spPr bwMode="auto">
          <a:xfrm>
            <a:off x="3563888" y="3486770"/>
            <a:ext cx="339725" cy="461963"/>
          </a:xfrm>
          <a:prstGeom prst="rect">
            <a:avLst/>
          </a:prstGeom>
          <a:noFill/>
          <a:ln w="19050" algn="ctr">
            <a:noFill/>
            <a:miter lim="800000"/>
            <a:headEnd/>
            <a:tailEnd/>
          </a:ln>
        </p:spPr>
        <p:txBody>
          <a:bodyPr wrap="none">
            <a:spAutoFit/>
          </a:bodyPr>
          <a:lstStyle/>
          <a:p>
            <a:r>
              <a:rPr lang="en-US" altLang="zh-CN" sz="2400" b="1">
                <a:latin typeface="楷体" pitchFamily="49" charset="-122"/>
                <a:ea typeface="楷体" pitchFamily="49" charset="-122"/>
              </a:rPr>
              <a:t>*</a:t>
            </a:r>
          </a:p>
        </p:txBody>
      </p:sp>
      <p:pic>
        <p:nvPicPr>
          <p:cNvPr id="12" name="Picture 2" descr="C:\Program Files (x86)\Microsoft Office\MEDIA\CAGCAT10\j0293240.wmf">
            <a:hlinkClick r:id="rId2" action="ppaction://hlinksldjump"/>
          </p:cNvPr>
          <p:cNvPicPr>
            <a:picLocks noChangeAspect="1" noChangeArrowheads="1"/>
          </p:cNvPicPr>
          <p:nvPr/>
        </p:nvPicPr>
        <p:blipFill>
          <a:blip r:embed="rId3" cstate="print"/>
          <a:srcRect/>
          <a:stretch>
            <a:fillRect/>
          </a:stretch>
        </p:blipFill>
        <p:spPr bwMode="auto">
          <a:xfrm>
            <a:off x="7308304" y="548680"/>
            <a:ext cx="1075548" cy="793468"/>
          </a:xfrm>
          <a:prstGeom prst="rect">
            <a:avLst/>
          </a:prstGeom>
          <a:noFill/>
        </p:spPr>
      </p:pic>
    </p:spTree>
    <p:extLst>
      <p:ext uri="{BB962C8B-B14F-4D97-AF65-F5344CB8AC3E}">
        <p14:creationId xmlns:p14="http://schemas.microsoft.com/office/powerpoint/2010/main" val="1327259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6" name="Rectangle 3"/>
          <p:cNvSpPr>
            <a:spLocks noGrp="1" noChangeArrowheads="1"/>
          </p:cNvSpPr>
          <p:nvPr>
            <p:ph idx="1"/>
          </p:nvPr>
        </p:nvSpPr>
        <p:spPr>
          <a:xfrm>
            <a:off x="468313" y="762000"/>
            <a:ext cx="8424862" cy="5321300"/>
          </a:xfrm>
        </p:spPr>
        <p:txBody>
          <a:bodyPr/>
          <a:lstStyle/>
          <a:p>
            <a:pPr>
              <a:lnSpc>
                <a:spcPct val="150000"/>
              </a:lnSpc>
              <a:spcBef>
                <a:spcPts val="1000"/>
              </a:spcBef>
            </a:pPr>
            <a:r>
              <a:rPr lang="zh-CN" altLang="en-US" dirty="0"/>
              <a:t>当文法中含有形如：</a:t>
            </a:r>
            <a:br>
              <a:rPr lang="zh-CN" altLang="en-US" dirty="0"/>
            </a:br>
            <a:r>
              <a:rPr lang="en-US" altLang="zh-CN" dirty="0"/>
              <a:t>	A→</a:t>
            </a:r>
            <a:r>
              <a:rPr lang="el-GR" altLang="zh-CN" dirty="0">
                <a:cs typeface="Arial" charset="0"/>
              </a:rPr>
              <a:t>α</a:t>
            </a:r>
            <a:r>
              <a:rPr lang="en-US" altLang="zh-CN" dirty="0">
                <a:cs typeface="Arial" charset="0"/>
              </a:rPr>
              <a:t> </a:t>
            </a:r>
            <a:br>
              <a:rPr lang="en-US" altLang="zh-CN" dirty="0">
                <a:cs typeface="Arial" charset="0"/>
              </a:rPr>
            </a:br>
            <a:r>
              <a:rPr lang="en-US" altLang="zh-CN" dirty="0">
                <a:cs typeface="Arial" charset="0"/>
              </a:rPr>
              <a:t>	</a:t>
            </a:r>
            <a:r>
              <a:rPr lang="en-US" altLang="zh-CN" dirty="0"/>
              <a:t>A→</a:t>
            </a:r>
            <a:r>
              <a:rPr lang="el-GR" altLang="zh-CN" dirty="0"/>
              <a:t>β</a:t>
            </a:r>
            <a:r>
              <a:rPr lang="en-US" altLang="zh-CN" dirty="0"/>
              <a:t> </a:t>
            </a:r>
            <a:br>
              <a:rPr lang="en-US" altLang="zh-CN" dirty="0"/>
            </a:br>
            <a:r>
              <a:rPr lang="zh-CN" altLang="en-US" dirty="0"/>
              <a:t>的产生式时，其中</a:t>
            </a:r>
            <a:r>
              <a:rPr lang="en-US" altLang="zh-CN" dirty="0"/>
              <a:t>A</a:t>
            </a:r>
            <a:r>
              <a:rPr lang="en-US" altLang="zh-CN" dirty="0">
                <a:sym typeface="Symbol" pitchFamily="18" charset="2"/>
              </a:rPr>
              <a:t>V</a:t>
            </a:r>
            <a:r>
              <a:rPr lang="en-US" altLang="zh-CN" baseline="-25000" dirty="0">
                <a:sym typeface="Symbol" pitchFamily="18" charset="2"/>
              </a:rPr>
              <a:t>N</a:t>
            </a:r>
            <a:r>
              <a:rPr lang="en-US" altLang="zh-CN" dirty="0">
                <a:sym typeface="Symbol" pitchFamily="18" charset="2"/>
              </a:rPr>
              <a:t> </a:t>
            </a:r>
            <a:r>
              <a:rPr lang="el-GR" altLang="zh-CN" dirty="0"/>
              <a:t>α</a:t>
            </a:r>
            <a:r>
              <a:rPr lang="en-US" altLang="zh-CN" dirty="0"/>
              <a:t>,</a:t>
            </a:r>
            <a:r>
              <a:rPr lang="el-GR" altLang="zh-CN" dirty="0"/>
              <a:t>β</a:t>
            </a:r>
            <a:r>
              <a:rPr lang="en-US" altLang="zh-CN" dirty="0">
                <a:sym typeface="Symbol" pitchFamily="18" charset="2"/>
              </a:rPr>
              <a:t>V</a:t>
            </a:r>
            <a:r>
              <a:rPr lang="en-US" altLang="zh-CN" baseline="30000" dirty="0">
                <a:latin typeface="楷体" pitchFamily="49" charset="-122"/>
                <a:sym typeface="Symbol" pitchFamily="18" charset="2"/>
              </a:rPr>
              <a:t>*</a:t>
            </a:r>
            <a:r>
              <a:rPr lang="zh-CN" altLang="en-US" dirty="0">
                <a:sym typeface="Symbol" pitchFamily="18" charset="2"/>
              </a:rPr>
              <a:t>，当</a:t>
            </a:r>
            <a:r>
              <a:rPr lang="el-GR" altLang="zh-CN" dirty="0"/>
              <a:t>α</a:t>
            </a:r>
            <a:r>
              <a:rPr lang="zh-CN" altLang="en-US" dirty="0"/>
              <a:t>和</a:t>
            </a:r>
            <a:r>
              <a:rPr lang="el-GR" altLang="zh-CN" dirty="0"/>
              <a:t>β</a:t>
            </a:r>
            <a:r>
              <a:rPr lang="zh-CN" altLang="en-US" dirty="0"/>
              <a:t>不同时推导出空时，设</a:t>
            </a:r>
            <a:r>
              <a:rPr lang="el-GR" altLang="zh-CN" dirty="0"/>
              <a:t>α</a:t>
            </a:r>
            <a:r>
              <a:rPr lang="en-US" altLang="zh-CN" dirty="0">
                <a:sym typeface="Symbol" pitchFamily="18" charset="2"/>
              </a:rPr>
              <a:t></a:t>
            </a:r>
            <a:r>
              <a:rPr lang="en-US" altLang="zh-CN" dirty="0"/>
              <a:t>,</a:t>
            </a:r>
            <a:r>
              <a:rPr lang="el-GR" altLang="zh-CN" dirty="0"/>
              <a:t>β</a:t>
            </a:r>
            <a:r>
              <a:rPr lang="en-US" altLang="zh-CN" dirty="0">
                <a:sym typeface="Symbol" pitchFamily="18" charset="2"/>
              </a:rPr>
              <a:t></a:t>
            </a:r>
            <a:r>
              <a:rPr lang="zh-CN" altLang="en-US" dirty="0">
                <a:sym typeface="Symbol" pitchFamily="18" charset="2"/>
              </a:rPr>
              <a:t>，则当</a:t>
            </a:r>
            <a:br>
              <a:rPr lang="zh-CN" altLang="en-US" dirty="0">
                <a:sym typeface="Symbol" pitchFamily="18" charset="2"/>
              </a:rPr>
            </a:br>
            <a:r>
              <a:rPr lang="en-US" altLang="zh-CN" dirty="0">
                <a:solidFill>
                  <a:srgbClr val="00B050"/>
                </a:solidFill>
                <a:sym typeface="Symbol" pitchFamily="18" charset="2"/>
              </a:rPr>
              <a:t>FIRST(</a:t>
            </a:r>
            <a:r>
              <a:rPr lang="el-GR" altLang="zh-CN" dirty="0">
                <a:solidFill>
                  <a:srgbClr val="00B050"/>
                </a:solidFill>
              </a:rPr>
              <a:t>α</a:t>
            </a:r>
            <a:r>
              <a:rPr lang="en-US" altLang="zh-CN" dirty="0">
                <a:solidFill>
                  <a:srgbClr val="00B050"/>
                </a:solidFill>
                <a:sym typeface="Symbol" pitchFamily="18" charset="2"/>
              </a:rPr>
              <a:t>)</a:t>
            </a:r>
            <a:r>
              <a:rPr lang="en-US" altLang="zh-CN" dirty="0">
                <a:sym typeface="Symbol" pitchFamily="18" charset="2"/>
              </a:rPr>
              <a:t></a:t>
            </a:r>
            <a:r>
              <a:rPr lang="en-US" altLang="zh-CN" dirty="0">
                <a:solidFill>
                  <a:schemeClr val="bg2">
                    <a:lumMod val="50000"/>
                  </a:schemeClr>
                </a:solidFill>
                <a:sym typeface="Symbol" pitchFamily="18" charset="2"/>
              </a:rPr>
              <a:t>(FIRST(</a:t>
            </a:r>
            <a:r>
              <a:rPr lang="el-GR" altLang="zh-CN" dirty="0">
                <a:solidFill>
                  <a:schemeClr val="bg2">
                    <a:lumMod val="50000"/>
                  </a:schemeClr>
                </a:solidFill>
              </a:rPr>
              <a:t>β</a:t>
            </a:r>
            <a:r>
              <a:rPr lang="en-US" altLang="zh-CN" dirty="0">
                <a:solidFill>
                  <a:schemeClr val="bg2">
                    <a:lumMod val="50000"/>
                  </a:schemeClr>
                </a:solidFill>
                <a:sym typeface="Symbol" pitchFamily="18" charset="2"/>
              </a:rPr>
              <a:t>)FOLLOW(A)</a:t>
            </a:r>
            <a:r>
              <a:rPr lang="en-US" altLang="zh-CN" dirty="0">
                <a:solidFill>
                  <a:schemeClr val="bg2">
                    <a:lumMod val="50000"/>
                  </a:schemeClr>
                </a:solidFill>
              </a:rPr>
              <a:t>)</a:t>
            </a:r>
            <a:r>
              <a:rPr lang="en-US" altLang="zh-CN" dirty="0"/>
              <a:t>= </a:t>
            </a:r>
            <a:r>
              <a:rPr lang="en-US" altLang="zh-CN" dirty="0">
                <a:sym typeface="Symbol" pitchFamily="18" charset="2"/>
              </a:rPr>
              <a:t> </a:t>
            </a:r>
            <a:r>
              <a:rPr lang="zh-CN" altLang="en-US" dirty="0">
                <a:sym typeface="Symbol" pitchFamily="18" charset="2"/>
              </a:rPr>
              <a:t>时，对于非终结符</a:t>
            </a:r>
            <a:r>
              <a:rPr lang="en-US" altLang="zh-CN" dirty="0">
                <a:sym typeface="Symbol" pitchFamily="18" charset="2"/>
              </a:rPr>
              <a:t>A</a:t>
            </a:r>
            <a:r>
              <a:rPr lang="zh-CN" altLang="en-US" dirty="0">
                <a:sym typeface="Symbol" pitchFamily="18" charset="2"/>
              </a:rPr>
              <a:t>的替换可唯一地确定候选产生式</a:t>
            </a:r>
            <a:endParaRPr lang="en-US" altLang="en-US" dirty="0">
              <a:sym typeface="Symbol" pitchFamily="18" charset="2"/>
            </a:endParaRPr>
          </a:p>
        </p:txBody>
      </p:sp>
      <p:sp>
        <p:nvSpPr>
          <p:cNvPr id="18434"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18435" name="灯片编号占位符 5"/>
          <p:cNvSpPr>
            <a:spLocks noGrp="1"/>
          </p:cNvSpPr>
          <p:nvPr>
            <p:ph type="sldNum" sz="quarter" idx="12"/>
          </p:nvPr>
        </p:nvSpPr>
        <p:spPr>
          <a:noFill/>
        </p:spPr>
        <p:txBody>
          <a:bodyPr/>
          <a:lstStyle/>
          <a:p>
            <a:fld id="{3983D073-3A4D-4B63-B344-432A76FDC8E5}" type="slidenum">
              <a:rPr lang="en-US" altLang="zh-CN" smtClean="0">
                <a:ea typeface="宋体" charset="-122"/>
              </a:rPr>
              <a:pPr/>
              <a:t>11</a:t>
            </a:fld>
            <a:endParaRPr lang="en-US" altLang="zh-CN">
              <a:ea typeface="宋体" charset="-122"/>
            </a:endParaRPr>
          </a:p>
        </p:txBody>
      </p:sp>
      <p:grpSp>
        <p:nvGrpSpPr>
          <p:cNvPr id="18437" name="组合 7"/>
          <p:cNvGrpSpPr>
            <a:grpSpLocks/>
          </p:cNvGrpSpPr>
          <p:nvPr/>
        </p:nvGrpSpPr>
        <p:grpSpPr bwMode="auto">
          <a:xfrm>
            <a:off x="3541920" y="3357841"/>
            <a:ext cx="398463" cy="687388"/>
            <a:chOff x="6283648" y="2607292"/>
            <a:chExt cx="398842" cy="686766"/>
          </a:xfrm>
        </p:grpSpPr>
        <p:sp>
          <p:nvSpPr>
            <p:cNvPr id="18439" name="Text Box 4"/>
            <p:cNvSpPr txBox="1">
              <a:spLocks noChangeArrowheads="1"/>
            </p:cNvSpPr>
            <p:nvPr/>
          </p:nvSpPr>
          <p:spPr bwMode="auto">
            <a:xfrm>
              <a:off x="6343936" y="2607292"/>
              <a:ext cx="338554" cy="461665"/>
            </a:xfrm>
            <a:prstGeom prst="rect">
              <a:avLst/>
            </a:prstGeom>
            <a:noFill/>
            <a:ln w="19050" algn="ctr">
              <a:noFill/>
              <a:miter lim="800000"/>
              <a:headEnd/>
              <a:tailEnd/>
            </a:ln>
          </p:spPr>
          <p:txBody>
            <a:bodyPr wrap="none">
              <a:spAutoFit/>
            </a:bodyPr>
            <a:lstStyle/>
            <a:p>
              <a:r>
                <a:rPr lang="en-US" altLang="zh-CN" sz="2400" b="1">
                  <a:latin typeface="楷体" pitchFamily="49" charset="-122"/>
                  <a:ea typeface="楷体" pitchFamily="49" charset="-122"/>
                </a:rPr>
                <a:t>*</a:t>
              </a:r>
              <a:endParaRPr lang="en-US" altLang="zh-CN" sz="3200" b="1">
                <a:latin typeface="楷体" pitchFamily="49" charset="-122"/>
                <a:ea typeface="楷体" pitchFamily="49" charset="-122"/>
              </a:endParaRPr>
            </a:p>
          </p:txBody>
        </p:sp>
        <p:sp>
          <p:nvSpPr>
            <p:cNvPr id="18440" name="Text Box 5"/>
            <p:cNvSpPr txBox="1">
              <a:spLocks noChangeArrowheads="1"/>
            </p:cNvSpPr>
            <p:nvPr/>
          </p:nvSpPr>
          <p:spPr bwMode="auto">
            <a:xfrm>
              <a:off x="6283648" y="2714620"/>
              <a:ext cx="387350" cy="579438"/>
            </a:xfrm>
            <a:prstGeom prst="rect">
              <a:avLst/>
            </a:prstGeom>
            <a:noFill/>
            <a:ln w="19050" algn="ctr">
              <a:noFill/>
              <a:miter lim="800000"/>
              <a:headEnd/>
              <a:tailEnd/>
            </a:ln>
          </p:spPr>
          <p:txBody>
            <a:bodyPr wrap="none">
              <a:spAutoFit/>
            </a:bodyPr>
            <a:lstStyle/>
            <a:p>
              <a:r>
                <a:rPr lang="en-US" altLang="zh-CN" sz="3200" dirty="0">
                  <a:latin typeface="楷体_GB2312" pitchFamily="49" charset="-122"/>
                  <a:ea typeface="楷体_GB2312" pitchFamily="49" charset="-122"/>
                </a:rPr>
                <a:t>\</a:t>
              </a:r>
            </a:p>
          </p:txBody>
        </p:sp>
      </p:grpSp>
      <p:sp>
        <p:nvSpPr>
          <p:cNvPr id="18438" name="Rectangle 6"/>
          <p:cNvSpPr>
            <a:spLocks noChangeArrowheads="1"/>
          </p:cNvSpPr>
          <p:nvPr/>
        </p:nvSpPr>
        <p:spPr bwMode="auto">
          <a:xfrm>
            <a:off x="4499992" y="3357841"/>
            <a:ext cx="339725" cy="461963"/>
          </a:xfrm>
          <a:prstGeom prst="rect">
            <a:avLst/>
          </a:prstGeom>
          <a:noFill/>
          <a:ln w="19050" algn="ctr">
            <a:noFill/>
            <a:miter lim="800000"/>
            <a:headEnd/>
            <a:tailEnd/>
          </a:ln>
        </p:spPr>
        <p:txBody>
          <a:bodyPr wrap="none">
            <a:spAutoFit/>
          </a:bodyPr>
          <a:lstStyle/>
          <a:p>
            <a:r>
              <a:rPr lang="en-US" altLang="zh-CN" sz="2400" b="1">
                <a:latin typeface="楷体" pitchFamily="49" charset="-122"/>
                <a:ea typeface="楷体" pitchFamily="49" charset="-122"/>
              </a:rPr>
              <a:t>*</a:t>
            </a:r>
            <a:endParaRPr lang="en-US" altLang="zh-CN" sz="3200" b="1">
              <a:latin typeface="楷体" pitchFamily="49" charset="-122"/>
              <a:ea typeface="楷体" pitchFamily="49" charset="-122"/>
            </a:endParaRPr>
          </a:p>
        </p:txBody>
      </p:sp>
    </p:spTree>
    <p:extLst>
      <p:ext uri="{BB962C8B-B14F-4D97-AF65-F5344CB8AC3E}">
        <p14:creationId xmlns:p14="http://schemas.microsoft.com/office/powerpoint/2010/main" val="3867895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altLang="zh-CN">
                <a:latin typeface="黑体" pitchFamily="2" charset="-122"/>
                <a:ea typeface="黑体" pitchFamily="2" charset="-122"/>
              </a:rPr>
              <a:t>SELECT</a:t>
            </a:r>
            <a:r>
              <a:rPr lang="zh-CN" altLang="en-US">
                <a:latin typeface="黑体" pitchFamily="2" charset="-122"/>
                <a:ea typeface="黑体" pitchFamily="2" charset="-122"/>
              </a:rPr>
              <a:t>集</a:t>
            </a:r>
          </a:p>
        </p:txBody>
      </p:sp>
      <p:sp>
        <p:nvSpPr>
          <p:cNvPr id="19461" name="Rectangle 3"/>
          <p:cNvSpPr>
            <a:spLocks noGrp="1" noChangeArrowheads="1"/>
          </p:cNvSpPr>
          <p:nvPr>
            <p:ph idx="1"/>
          </p:nvPr>
        </p:nvSpPr>
        <p:spPr/>
        <p:txBody>
          <a:bodyPr/>
          <a:lstStyle/>
          <a:p>
            <a:pPr eaLnBrk="1" hangingPunct="1">
              <a:lnSpc>
                <a:spcPct val="150000"/>
              </a:lnSpc>
            </a:pPr>
            <a:r>
              <a:rPr lang="zh-CN" altLang="en-US" dirty="0"/>
              <a:t>给定上下文无关文法的产生式</a:t>
            </a:r>
            <a:r>
              <a:rPr lang="en-US" altLang="zh-CN" dirty="0"/>
              <a:t>:</a:t>
            </a:r>
            <a:br>
              <a:rPr lang="en-US" altLang="zh-CN" dirty="0"/>
            </a:br>
            <a:r>
              <a:rPr lang="en-US" altLang="zh-CN" dirty="0"/>
              <a:t>A→</a:t>
            </a:r>
            <a:r>
              <a:rPr lang="el-GR" altLang="zh-CN" dirty="0">
                <a:cs typeface="Arial" charset="0"/>
              </a:rPr>
              <a:t>α</a:t>
            </a:r>
            <a:r>
              <a:rPr lang="zh-CN" altLang="en-US" dirty="0">
                <a:cs typeface="Arial" charset="0"/>
              </a:rPr>
              <a:t>，</a:t>
            </a:r>
            <a:r>
              <a:rPr lang="en-US" altLang="zh-CN" dirty="0"/>
              <a:t>A</a:t>
            </a:r>
            <a:r>
              <a:rPr lang="en-US" altLang="zh-CN" dirty="0">
                <a:sym typeface="Symbol" pitchFamily="18" charset="2"/>
              </a:rPr>
              <a:t>V</a:t>
            </a:r>
            <a:r>
              <a:rPr lang="en-US" altLang="zh-CN" baseline="-25000" dirty="0">
                <a:sym typeface="Symbol" pitchFamily="18" charset="2"/>
              </a:rPr>
              <a:t>N</a:t>
            </a:r>
            <a:r>
              <a:rPr lang="zh-CN" altLang="en-US" dirty="0">
                <a:sym typeface="Symbol" pitchFamily="18" charset="2"/>
              </a:rPr>
              <a:t>，</a:t>
            </a:r>
            <a:r>
              <a:rPr lang="el-GR" altLang="zh-CN" dirty="0"/>
              <a:t>α</a:t>
            </a:r>
            <a:r>
              <a:rPr lang="en-US" altLang="zh-CN" dirty="0">
                <a:sym typeface="Symbol" pitchFamily="18" charset="2"/>
              </a:rPr>
              <a:t>V</a:t>
            </a:r>
            <a:r>
              <a:rPr lang="en-US" altLang="zh-CN" baseline="30000" dirty="0">
                <a:latin typeface="楷体" pitchFamily="49" charset="-122"/>
                <a:sym typeface="Symbol" pitchFamily="18" charset="2"/>
              </a:rPr>
              <a:t>*</a:t>
            </a:r>
            <a:r>
              <a:rPr lang="zh-CN" altLang="en-US" dirty="0">
                <a:sym typeface="Symbol" pitchFamily="18" charset="2"/>
              </a:rPr>
              <a:t>，</a:t>
            </a:r>
            <a:br>
              <a:rPr lang="zh-CN" altLang="en-US" dirty="0">
                <a:sym typeface="Symbol" pitchFamily="18" charset="2"/>
              </a:rPr>
            </a:br>
            <a:r>
              <a:rPr lang="zh-CN" altLang="en-US" dirty="0">
                <a:sym typeface="Symbol" pitchFamily="18" charset="2"/>
              </a:rPr>
              <a:t>若</a:t>
            </a:r>
            <a:r>
              <a:rPr lang="el-GR" altLang="zh-CN" dirty="0"/>
              <a:t>α</a:t>
            </a:r>
            <a:r>
              <a:rPr lang="el-GR" altLang="zh-CN" dirty="0">
                <a:sym typeface="Symbol" pitchFamily="18" charset="2"/>
              </a:rPr>
              <a:t></a:t>
            </a:r>
            <a:r>
              <a:rPr lang="zh-CN" altLang="en-US" dirty="0">
                <a:sym typeface="Symbol" pitchFamily="18" charset="2"/>
              </a:rPr>
              <a:t>，则</a:t>
            </a:r>
            <a:r>
              <a:rPr lang="en-US" altLang="zh-CN" dirty="0">
                <a:sym typeface="Symbol" pitchFamily="18" charset="2"/>
              </a:rPr>
              <a:t>SELECT(</a:t>
            </a:r>
            <a:r>
              <a:rPr lang="en-US" altLang="zh-CN" dirty="0"/>
              <a:t>A→</a:t>
            </a:r>
            <a:r>
              <a:rPr lang="el-GR" altLang="zh-CN" dirty="0"/>
              <a:t>α</a:t>
            </a:r>
            <a:r>
              <a:rPr lang="en-US" altLang="zh-CN" dirty="0">
                <a:sym typeface="Symbol" pitchFamily="18" charset="2"/>
              </a:rPr>
              <a:t>)=FIRST(</a:t>
            </a:r>
            <a:r>
              <a:rPr lang="el-GR" altLang="zh-CN" dirty="0"/>
              <a:t>α</a:t>
            </a:r>
            <a:r>
              <a:rPr lang="en-US" altLang="zh-CN" dirty="0">
                <a:sym typeface="Symbol" pitchFamily="18" charset="2"/>
              </a:rPr>
              <a:t>)</a:t>
            </a:r>
            <a:br>
              <a:rPr lang="en-US" altLang="zh-CN" dirty="0">
                <a:sym typeface="Symbol" pitchFamily="18" charset="2"/>
              </a:rPr>
            </a:br>
            <a:r>
              <a:rPr lang="zh-CN" altLang="en-US" dirty="0">
                <a:sym typeface="Symbol" pitchFamily="18" charset="2"/>
              </a:rPr>
              <a:t>若</a:t>
            </a:r>
            <a:r>
              <a:rPr lang="el-GR" altLang="zh-CN" dirty="0"/>
              <a:t>α</a:t>
            </a:r>
            <a:r>
              <a:rPr lang="el-GR" altLang="zh-CN" dirty="0">
                <a:sym typeface="Symbol" pitchFamily="18" charset="2"/>
              </a:rPr>
              <a:t></a:t>
            </a:r>
            <a:r>
              <a:rPr lang="zh-CN" altLang="en-US" dirty="0">
                <a:sym typeface="Symbol" pitchFamily="18" charset="2"/>
              </a:rPr>
              <a:t>，则</a:t>
            </a:r>
            <a:r>
              <a:rPr lang="en-US" altLang="zh-CN" dirty="0">
                <a:sym typeface="Symbol" pitchFamily="18" charset="2"/>
              </a:rPr>
              <a:t>SELECT(</a:t>
            </a:r>
            <a:r>
              <a:rPr lang="en-US" altLang="zh-CN" dirty="0"/>
              <a:t>A→</a:t>
            </a:r>
            <a:r>
              <a:rPr lang="el-GR" altLang="zh-CN" dirty="0"/>
              <a:t>α</a:t>
            </a:r>
            <a:r>
              <a:rPr lang="en-US" altLang="zh-CN" dirty="0">
                <a:sym typeface="Symbol" pitchFamily="18" charset="2"/>
              </a:rPr>
              <a:t>)=</a:t>
            </a:r>
            <a:br>
              <a:rPr lang="en-US" altLang="zh-CN" dirty="0">
                <a:sym typeface="Symbol" pitchFamily="18" charset="2"/>
              </a:rPr>
            </a:br>
            <a:r>
              <a:rPr lang="en-US" altLang="zh-CN" dirty="0">
                <a:sym typeface="Symbol" pitchFamily="18" charset="2"/>
              </a:rPr>
              <a:t>(FIRST(</a:t>
            </a:r>
            <a:r>
              <a:rPr lang="el-GR" altLang="zh-CN" dirty="0"/>
              <a:t>α</a:t>
            </a:r>
            <a:r>
              <a:rPr lang="en-US" altLang="zh-CN" dirty="0"/>
              <a:t>)-</a:t>
            </a:r>
            <a:r>
              <a:rPr lang="en-US" altLang="zh-CN" dirty="0">
                <a:sym typeface="Symbol" pitchFamily="18" charset="2"/>
              </a:rPr>
              <a:t>)∪FOLLOW(A)</a:t>
            </a:r>
            <a:endParaRPr lang="en-US" altLang="en-US" dirty="0">
              <a:sym typeface="Symbol" pitchFamily="18" charset="2"/>
            </a:endParaRPr>
          </a:p>
        </p:txBody>
      </p:sp>
      <p:sp>
        <p:nvSpPr>
          <p:cNvPr id="19458"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19459" name="灯片编号占位符 5"/>
          <p:cNvSpPr>
            <a:spLocks noGrp="1"/>
          </p:cNvSpPr>
          <p:nvPr>
            <p:ph type="sldNum" sz="quarter" idx="12"/>
          </p:nvPr>
        </p:nvSpPr>
        <p:spPr>
          <a:noFill/>
        </p:spPr>
        <p:txBody>
          <a:bodyPr/>
          <a:lstStyle/>
          <a:p>
            <a:fld id="{5D2665D2-050E-4ACB-BAE7-99C2513174EF}" type="slidenum">
              <a:rPr lang="en-US" altLang="zh-CN" smtClean="0">
                <a:ea typeface="宋体" charset="-122"/>
              </a:rPr>
              <a:pPr/>
              <a:t>12</a:t>
            </a:fld>
            <a:endParaRPr lang="en-US" altLang="zh-CN">
              <a:ea typeface="宋体" charset="-122"/>
            </a:endParaRPr>
          </a:p>
        </p:txBody>
      </p:sp>
      <p:sp>
        <p:nvSpPr>
          <p:cNvPr id="19462" name="Rectangle 7"/>
          <p:cNvSpPr>
            <a:spLocks noChangeArrowheads="1"/>
          </p:cNvSpPr>
          <p:nvPr/>
        </p:nvSpPr>
        <p:spPr bwMode="auto">
          <a:xfrm>
            <a:off x="1800017" y="3472303"/>
            <a:ext cx="338138" cy="460375"/>
          </a:xfrm>
          <a:prstGeom prst="rect">
            <a:avLst/>
          </a:prstGeom>
          <a:noFill/>
          <a:ln w="19050" algn="ctr">
            <a:noFill/>
            <a:miter lim="800000"/>
            <a:headEnd/>
            <a:tailEnd/>
          </a:ln>
        </p:spPr>
        <p:txBody>
          <a:bodyPr wrap="none">
            <a:spAutoFit/>
          </a:bodyPr>
          <a:lstStyle/>
          <a:p>
            <a:r>
              <a:rPr lang="en-US" altLang="zh-CN" sz="2400" b="1">
                <a:latin typeface="楷体" pitchFamily="49" charset="-122"/>
                <a:ea typeface="楷体" pitchFamily="49" charset="-122"/>
              </a:rPr>
              <a:t>*</a:t>
            </a:r>
            <a:endParaRPr lang="en-US" altLang="zh-CN" sz="3200" b="1">
              <a:latin typeface="楷体" pitchFamily="49" charset="-122"/>
              <a:ea typeface="楷体" pitchFamily="49" charset="-122"/>
            </a:endParaRPr>
          </a:p>
        </p:txBody>
      </p:sp>
      <p:grpSp>
        <p:nvGrpSpPr>
          <p:cNvPr id="19463" name="组合 9"/>
          <p:cNvGrpSpPr>
            <a:grpSpLocks/>
          </p:cNvGrpSpPr>
          <p:nvPr/>
        </p:nvGrpSpPr>
        <p:grpSpPr bwMode="auto">
          <a:xfrm>
            <a:off x="1728577" y="2816544"/>
            <a:ext cx="398465" cy="639425"/>
            <a:chOff x="6283645" y="2607292"/>
            <a:chExt cx="398845" cy="660071"/>
          </a:xfrm>
        </p:grpSpPr>
        <p:sp>
          <p:nvSpPr>
            <p:cNvPr id="19464" name="Text Box 4"/>
            <p:cNvSpPr txBox="1">
              <a:spLocks noChangeArrowheads="1"/>
            </p:cNvSpPr>
            <p:nvPr/>
          </p:nvSpPr>
          <p:spPr bwMode="auto">
            <a:xfrm>
              <a:off x="6343936" y="2607292"/>
              <a:ext cx="338554" cy="461665"/>
            </a:xfrm>
            <a:prstGeom prst="rect">
              <a:avLst/>
            </a:prstGeom>
            <a:noFill/>
            <a:ln w="19050" algn="ctr">
              <a:noFill/>
              <a:miter lim="800000"/>
              <a:headEnd/>
              <a:tailEnd/>
            </a:ln>
          </p:spPr>
          <p:txBody>
            <a:bodyPr wrap="none">
              <a:spAutoFit/>
            </a:bodyPr>
            <a:lstStyle/>
            <a:p>
              <a:r>
                <a:rPr lang="en-US" altLang="zh-CN" sz="2400" b="1">
                  <a:latin typeface="楷体" pitchFamily="49" charset="-122"/>
                  <a:ea typeface="楷体" pitchFamily="49" charset="-122"/>
                </a:rPr>
                <a:t>*</a:t>
              </a:r>
              <a:endParaRPr lang="en-US" altLang="zh-CN" sz="3200" b="1">
                <a:latin typeface="楷体" pitchFamily="49" charset="-122"/>
                <a:ea typeface="楷体" pitchFamily="49" charset="-122"/>
              </a:endParaRPr>
            </a:p>
          </p:txBody>
        </p:sp>
        <p:sp>
          <p:nvSpPr>
            <p:cNvPr id="19465" name="Text Box 5"/>
            <p:cNvSpPr txBox="1">
              <a:spLocks noChangeArrowheads="1"/>
            </p:cNvSpPr>
            <p:nvPr/>
          </p:nvSpPr>
          <p:spPr bwMode="auto">
            <a:xfrm>
              <a:off x="6283645" y="2687925"/>
              <a:ext cx="387350" cy="579438"/>
            </a:xfrm>
            <a:prstGeom prst="rect">
              <a:avLst/>
            </a:prstGeom>
            <a:noFill/>
            <a:ln w="19050" algn="ctr">
              <a:noFill/>
              <a:miter lim="800000"/>
              <a:headEnd/>
              <a:tailEnd/>
            </a:ln>
          </p:spPr>
          <p:txBody>
            <a:bodyPr wrap="none">
              <a:spAutoFit/>
            </a:bodyPr>
            <a:lstStyle/>
            <a:p>
              <a:r>
                <a:rPr lang="en-US" altLang="zh-CN" sz="3200" dirty="0">
                  <a:latin typeface="楷体_GB2312" pitchFamily="49" charset="-122"/>
                  <a:ea typeface="楷体_GB2312" pitchFamily="49" charset="-122"/>
                </a:rPr>
                <a:t>\</a:t>
              </a:r>
            </a:p>
          </p:txBody>
        </p:sp>
      </p:grpSp>
      <p:pic>
        <p:nvPicPr>
          <p:cNvPr id="11" name="Picture 2" descr="C:\Program Files (x86)\Microsoft Office\MEDIA\CAGCAT10\j0293240.wmf">
            <a:hlinkClick r:id="rId2" action="ppaction://hlinksldjump"/>
          </p:cNvPr>
          <p:cNvPicPr>
            <a:picLocks noChangeAspect="1" noChangeArrowheads="1"/>
          </p:cNvPicPr>
          <p:nvPr/>
        </p:nvPicPr>
        <p:blipFill>
          <a:blip r:embed="rId3" cstate="print"/>
          <a:srcRect/>
          <a:stretch>
            <a:fillRect/>
          </a:stretch>
        </p:blipFill>
        <p:spPr bwMode="auto">
          <a:xfrm>
            <a:off x="7308304" y="548680"/>
            <a:ext cx="1075548" cy="793468"/>
          </a:xfrm>
          <a:prstGeom prst="rect">
            <a:avLst/>
          </a:prstGeom>
          <a:noFill/>
        </p:spPr>
      </p:pic>
    </p:spTree>
    <p:extLst>
      <p:ext uri="{BB962C8B-B14F-4D97-AF65-F5344CB8AC3E}">
        <p14:creationId xmlns:p14="http://schemas.microsoft.com/office/powerpoint/2010/main" val="1250368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altLang="zh-CN" dirty="0">
                <a:latin typeface="黑体" pitchFamily="2" charset="-122"/>
                <a:ea typeface="黑体" pitchFamily="2" charset="-122"/>
              </a:rPr>
              <a:t>LL(1)</a:t>
            </a:r>
            <a:r>
              <a:rPr lang="zh-CN" altLang="en-US" dirty="0">
                <a:latin typeface="黑体" pitchFamily="2" charset="-122"/>
                <a:ea typeface="黑体" pitchFamily="2" charset="-122"/>
              </a:rPr>
              <a:t>文法</a:t>
            </a:r>
          </a:p>
        </p:txBody>
      </p:sp>
      <p:sp>
        <p:nvSpPr>
          <p:cNvPr id="20485" name="Rectangle 3"/>
          <p:cNvSpPr>
            <a:spLocks noGrp="1" noChangeArrowheads="1"/>
          </p:cNvSpPr>
          <p:nvPr>
            <p:ph idx="1"/>
          </p:nvPr>
        </p:nvSpPr>
        <p:spPr/>
        <p:txBody>
          <a:bodyPr/>
          <a:lstStyle/>
          <a:p>
            <a:pPr eaLnBrk="1" hangingPunct="1">
              <a:lnSpc>
                <a:spcPct val="150000"/>
              </a:lnSpc>
              <a:defRPr/>
            </a:pPr>
            <a:r>
              <a:rPr lang="zh-CN" altLang="en-US" dirty="0"/>
              <a:t>上下文无关文法是</a:t>
            </a:r>
            <a:r>
              <a:rPr lang="en-US" altLang="zh-CN" dirty="0"/>
              <a:t>LL(1)</a:t>
            </a:r>
            <a:r>
              <a:rPr lang="zh-CN" altLang="en-US" dirty="0"/>
              <a:t>文法的充分必要条件是，对每一个非终结符</a:t>
            </a:r>
            <a:r>
              <a:rPr lang="en-US" altLang="zh-CN" dirty="0"/>
              <a:t>A</a:t>
            </a:r>
            <a:r>
              <a:rPr lang="zh-CN" altLang="en-US" dirty="0"/>
              <a:t>的</a:t>
            </a:r>
            <a:r>
              <a:rPr lang="zh-CN" altLang="en-US" u="dottedHeavy" dirty="0">
                <a:solidFill>
                  <a:schemeClr val="tx1"/>
                </a:solidFill>
                <a:highlight>
                  <a:srgbClr val="FFFF00"/>
                </a:highlight>
              </a:rPr>
              <a:t>任意两个</a:t>
            </a:r>
            <a:r>
              <a:rPr lang="zh-CN" altLang="en-US" dirty="0"/>
              <a:t>不同的产生式，</a:t>
            </a:r>
            <a:r>
              <a:rPr lang="en-US" altLang="zh-CN" dirty="0"/>
              <a:t>A→</a:t>
            </a:r>
            <a:r>
              <a:rPr lang="el-GR" altLang="zh-CN" dirty="0">
                <a:cs typeface="Arial" charset="0"/>
              </a:rPr>
              <a:t>α</a:t>
            </a:r>
            <a:r>
              <a:rPr lang="zh-CN" altLang="en-US" dirty="0">
                <a:cs typeface="Arial" charset="0"/>
              </a:rPr>
              <a:t>，</a:t>
            </a:r>
            <a:r>
              <a:rPr lang="en-US" altLang="zh-CN" dirty="0"/>
              <a:t>A→</a:t>
            </a:r>
            <a:r>
              <a:rPr lang="el-GR" altLang="zh-CN" dirty="0"/>
              <a:t>β</a:t>
            </a:r>
            <a:r>
              <a:rPr lang="zh-CN" altLang="en-US" dirty="0"/>
              <a:t>均满足：</a:t>
            </a:r>
            <a:br>
              <a:rPr lang="zh-CN" altLang="en-US" dirty="0"/>
            </a:br>
            <a:r>
              <a:rPr lang="en-US" altLang="zh-CN" dirty="0">
                <a:solidFill>
                  <a:srgbClr val="FF0000"/>
                </a:solidFill>
                <a:effectLst>
                  <a:outerShdw blurRad="38100" dist="38100" dir="2700000" algn="tl">
                    <a:srgbClr val="000000"/>
                  </a:outerShdw>
                </a:effectLst>
                <a:ea typeface="黑体" pitchFamily="2" charset="-122"/>
              </a:rPr>
              <a:t>SELECT(A→</a:t>
            </a:r>
            <a:r>
              <a:rPr lang="el-GR" altLang="zh-CN" dirty="0">
                <a:solidFill>
                  <a:srgbClr val="FF0000"/>
                </a:solidFill>
                <a:effectLst>
                  <a:outerShdw blurRad="38100" dist="38100" dir="2700000" algn="tl">
                    <a:srgbClr val="000000"/>
                  </a:outerShdw>
                </a:effectLst>
                <a:ea typeface="黑体" pitchFamily="2" charset="-122"/>
              </a:rPr>
              <a:t>α</a:t>
            </a:r>
            <a:r>
              <a:rPr lang="en-US" altLang="zh-CN" dirty="0">
                <a:solidFill>
                  <a:srgbClr val="FF0000"/>
                </a:solidFill>
                <a:effectLst>
                  <a:outerShdw blurRad="38100" dist="38100" dir="2700000" algn="tl">
                    <a:srgbClr val="000000"/>
                  </a:outerShdw>
                </a:effectLst>
                <a:ea typeface="黑体" pitchFamily="2" charset="-122"/>
              </a:rPr>
              <a:t>) ∩ SELECT(A→</a:t>
            </a:r>
            <a:r>
              <a:rPr lang="el-GR" altLang="zh-CN" dirty="0">
                <a:solidFill>
                  <a:srgbClr val="FF0000"/>
                </a:solidFill>
                <a:effectLst>
                  <a:outerShdw blurRad="38100" dist="38100" dir="2700000" algn="tl">
                    <a:srgbClr val="000000"/>
                  </a:outerShdw>
                </a:effectLst>
                <a:ea typeface="黑体" pitchFamily="2" charset="-122"/>
              </a:rPr>
              <a:t>β</a:t>
            </a:r>
            <a:r>
              <a:rPr lang="en-US" altLang="zh-CN" dirty="0">
                <a:solidFill>
                  <a:srgbClr val="FF0000"/>
                </a:solidFill>
                <a:effectLst>
                  <a:outerShdw blurRad="38100" dist="38100" dir="2700000" algn="tl">
                    <a:srgbClr val="000000"/>
                  </a:outerShdw>
                </a:effectLst>
                <a:ea typeface="黑体" pitchFamily="2" charset="-122"/>
              </a:rPr>
              <a:t>)= </a:t>
            </a:r>
            <a:r>
              <a:rPr lang="el-GR" altLang="zh-CN" dirty="0">
                <a:solidFill>
                  <a:srgbClr val="FF0000"/>
                </a:solidFill>
                <a:effectLst>
                  <a:outerShdw blurRad="38100" dist="38100" dir="2700000" algn="tl">
                    <a:srgbClr val="000000"/>
                  </a:outerShdw>
                </a:effectLst>
                <a:ea typeface="黑体" pitchFamily="2" charset="-122"/>
              </a:rPr>
              <a:t>Φ</a:t>
            </a:r>
            <a:br>
              <a:rPr lang="en-US" altLang="zh-CN" dirty="0">
                <a:sym typeface="Symbol" pitchFamily="18" charset="2"/>
              </a:rPr>
            </a:br>
            <a:r>
              <a:rPr lang="zh-CN" altLang="en-US" u="sng" dirty="0">
                <a:sym typeface="Symbol" pitchFamily="18" charset="2"/>
              </a:rPr>
              <a:t>其中：</a:t>
            </a:r>
            <a:r>
              <a:rPr lang="el-GR" altLang="zh-CN" u="sng" dirty="0"/>
              <a:t>α</a:t>
            </a:r>
            <a:r>
              <a:rPr lang="zh-CN" altLang="en-US" u="sng" dirty="0"/>
              <a:t>、</a:t>
            </a:r>
            <a:r>
              <a:rPr lang="el-GR" altLang="zh-CN" u="sng" dirty="0"/>
              <a:t>β</a:t>
            </a:r>
            <a:r>
              <a:rPr lang="zh-CN" altLang="en-US" u="sng" dirty="0"/>
              <a:t>不同时能</a:t>
            </a:r>
            <a:r>
              <a:rPr lang="el-GR" altLang="zh-CN" u="sng" dirty="0">
                <a:sym typeface="Symbol" pitchFamily="18" charset="2"/>
              </a:rPr>
              <a:t></a:t>
            </a:r>
            <a:endParaRPr lang="zh-CN" altLang="en-US" u="sng" dirty="0">
              <a:sym typeface="Symbol" pitchFamily="18" charset="2"/>
            </a:endParaRPr>
          </a:p>
        </p:txBody>
      </p:sp>
      <p:sp>
        <p:nvSpPr>
          <p:cNvPr id="20482"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20483" name="灯片编号占位符 5"/>
          <p:cNvSpPr>
            <a:spLocks noGrp="1"/>
          </p:cNvSpPr>
          <p:nvPr>
            <p:ph type="sldNum" sz="quarter" idx="12"/>
          </p:nvPr>
        </p:nvSpPr>
        <p:spPr>
          <a:noFill/>
        </p:spPr>
        <p:txBody>
          <a:bodyPr/>
          <a:lstStyle/>
          <a:p>
            <a:fld id="{E3D5DF2C-37E3-4AF0-82E7-FFBF47ED47EA}" type="slidenum">
              <a:rPr lang="en-US" altLang="zh-CN" smtClean="0">
                <a:ea typeface="宋体" charset="-122"/>
              </a:rPr>
              <a:pPr/>
              <a:t>13</a:t>
            </a:fld>
            <a:endParaRPr lang="en-US" altLang="zh-CN">
              <a:ea typeface="宋体" charset="-122"/>
            </a:endParaRPr>
          </a:p>
        </p:txBody>
      </p:sp>
      <p:sp>
        <p:nvSpPr>
          <p:cNvPr id="20486" name="Rectangle 4"/>
          <p:cNvSpPr>
            <a:spLocks noChangeArrowheads="1"/>
          </p:cNvSpPr>
          <p:nvPr/>
        </p:nvSpPr>
        <p:spPr bwMode="auto">
          <a:xfrm>
            <a:off x="4563596" y="4121786"/>
            <a:ext cx="287338" cy="461962"/>
          </a:xfrm>
          <a:prstGeom prst="rect">
            <a:avLst/>
          </a:prstGeom>
          <a:noFill/>
          <a:ln w="19050" algn="ctr">
            <a:noFill/>
            <a:miter lim="800000"/>
            <a:headEnd/>
            <a:tailEnd/>
          </a:ln>
        </p:spPr>
        <p:txBody>
          <a:bodyPr>
            <a:spAutoFit/>
          </a:bodyPr>
          <a:lstStyle/>
          <a:p>
            <a:r>
              <a:rPr lang="en-US" altLang="zh-CN" sz="2400" b="1" dirty="0">
                <a:latin typeface="楷体" pitchFamily="49" charset="-122"/>
                <a:ea typeface="楷体" pitchFamily="49" charset="-122"/>
              </a:rPr>
              <a:t>*</a:t>
            </a:r>
            <a:endParaRPr lang="en-US" altLang="zh-CN" sz="3200" b="1" dirty="0">
              <a:latin typeface="楷体" pitchFamily="49" charset="-122"/>
              <a:ea typeface="楷体" pitchFamily="49" charset="-122"/>
            </a:endParaRPr>
          </a:p>
        </p:txBody>
      </p:sp>
    </p:spTree>
    <p:extLst>
      <p:ext uri="{BB962C8B-B14F-4D97-AF65-F5344CB8AC3E}">
        <p14:creationId xmlns:p14="http://schemas.microsoft.com/office/powerpoint/2010/main" val="4085620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内容占位符 1">
            <a:extLst>
              <a:ext uri="{FF2B5EF4-FFF2-40B4-BE49-F238E27FC236}">
                <a16:creationId xmlns:a16="http://schemas.microsoft.com/office/drawing/2014/main" id="{E24203F8-1BFE-030D-4B74-46F9C6B12A39}"/>
              </a:ext>
            </a:extLst>
          </p:cNvPr>
          <p:cNvGraphicFramePr>
            <a:graphicFrameLocks noGrp="1"/>
          </p:cNvGraphicFramePr>
          <p:nvPr>
            <p:ph idx="1"/>
            <p:extLst>
              <p:ext uri="{D42A27DB-BD31-4B8C-83A1-F6EECF244321}">
                <p14:modId xmlns:p14="http://schemas.microsoft.com/office/powerpoint/2010/main" val="3154432980"/>
              </p:ext>
            </p:extLst>
          </p:nvPr>
        </p:nvGraphicFramePr>
        <p:xfrm>
          <a:off x="827088" y="1503363"/>
          <a:ext cx="7480300" cy="4611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506"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21507" name="灯片编号占位符 5"/>
          <p:cNvSpPr>
            <a:spLocks noGrp="1"/>
          </p:cNvSpPr>
          <p:nvPr>
            <p:ph type="sldNum" sz="quarter" idx="12"/>
          </p:nvPr>
        </p:nvSpPr>
        <p:spPr>
          <a:noFill/>
        </p:spPr>
        <p:txBody>
          <a:bodyPr/>
          <a:lstStyle/>
          <a:p>
            <a:fld id="{C47967B0-9191-4A68-827E-798DCD3D068E}" type="slidenum">
              <a:rPr lang="en-US" altLang="zh-CN" smtClean="0">
                <a:ea typeface="宋体" charset="-122"/>
              </a:rPr>
              <a:pPr/>
              <a:t>14</a:t>
            </a:fld>
            <a:endParaRPr lang="en-US" altLang="zh-CN">
              <a:ea typeface="宋体" charset="-122"/>
            </a:endParaRPr>
          </a:p>
        </p:txBody>
      </p:sp>
    </p:spTree>
    <p:extLst>
      <p:ext uri="{BB962C8B-B14F-4D97-AF65-F5344CB8AC3E}">
        <p14:creationId xmlns:p14="http://schemas.microsoft.com/office/powerpoint/2010/main" val="3523331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a:defRPr/>
            </a:pPr>
            <a:r>
              <a:rPr lang="zh-CN" altLang="en-US" sz="2800" dirty="0">
                <a:solidFill>
                  <a:srgbClr val="FF0000"/>
                </a:solidFill>
                <a:effectLst>
                  <a:outerShdw blurRad="38100" dist="38100" dir="2700000" algn="tl">
                    <a:srgbClr val="000000"/>
                  </a:outerShdw>
                </a:effectLst>
              </a:rPr>
              <a:t>例</a:t>
            </a:r>
            <a:r>
              <a:rPr lang="en-US" altLang="zh-CN" sz="2800" dirty="0">
                <a:solidFill>
                  <a:srgbClr val="FF0000"/>
                </a:solidFill>
                <a:effectLst>
                  <a:outerShdw blurRad="38100" dist="38100" dir="2700000" algn="tl">
                    <a:srgbClr val="000000"/>
                  </a:outerShdw>
                </a:effectLst>
              </a:rPr>
              <a:t>4.3</a:t>
            </a:r>
            <a:r>
              <a:rPr lang="zh-CN" altLang="en-US" sz="2800" dirty="0"/>
              <a:t>　判定文法</a:t>
            </a:r>
            <a:r>
              <a:rPr lang="en-US" altLang="zh-CN" sz="2800" dirty="0"/>
              <a:t>G3[S]</a:t>
            </a:r>
            <a:r>
              <a:rPr lang="zh-CN" altLang="en-US" sz="2800" dirty="0"/>
              <a:t>是否为</a:t>
            </a:r>
            <a:r>
              <a:rPr lang="en-US" altLang="zh-CN" sz="2800" dirty="0"/>
              <a:t>LL(1)</a:t>
            </a:r>
            <a:r>
              <a:rPr lang="zh-CN" altLang="en-US" sz="2800" dirty="0"/>
              <a:t>文法</a:t>
            </a:r>
            <a:endParaRPr lang="en-US" altLang="zh-CN" sz="2800" dirty="0"/>
          </a:p>
        </p:txBody>
      </p:sp>
      <p:sp>
        <p:nvSpPr>
          <p:cNvPr id="22530"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22531" name="灯片编号占位符 5"/>
          <p:cNvSpPr>
            <a:spLocks noGrp="1"/>
          </p:cNvSpPr>
          <p:nvPr>
            <p:ph type="sldNum" sz="quarter" idx="12"/>
          </p:nvPr>
        </p:nvSpPr>
        <p:spPr>
          <a:noFill/>
        </p:spPr>
        <p:txBody>
          <a:bodyPr/>
          <a:lstStyle/>
          <a:p>
            <a:fld id="{9963AFDF-765B-42A5-A062-47CE4698BBE3}" type="slidenum">
              <a:rPr lang="en-US" altLang="zh-CN" smtClean="0">
                <a:ea typeface="宋体" charset="-122"/>
              </a:rPr>
              <a:pPr/>
              <a:t>15</a:t>
            </a:fld>
            <a:endParaRPr lang="en-US" altLang="zh-CN">
              <a:ea typeface="宋体" charset="-122"/>
            </a:endParaRPr>
          </a:p>
        </p:txBody>
      </p:sp>
      <p:sp>
        <p:nvSpPr>
          <p:cNvPr id="10" name="任意多边形: 形状 9">
            <a:extLst>
              <a:ext uri="{FF2B5EF4-FFF2-40B4-BE49-F238E27FC236}">
                <a16:creationId xmlns:a16="http://schemas.microsoft.com/office/drawing/2014/main" id="{4B087086-BE60-8E4A-640E-6046C7EF66D5}"/>
              </a:ext>
            </a:extLst>
          </p:cNvPr>
          <p:cNvSpPr/>
          <p:nvPr/>
        </p:nvSpPr>
        <p:spPr>
          <a:xfrm>
            <a:off x="3059832" y="1916833"/>
            <a:ext cx="5400600" cy="1944216"/>
          </a:xfrm>
          <a:custGeom>
            <a:avLst/>
            <a:gdLst>
              <a:gd name="connsiteX0" fmla="*/ 0 w 5184576"/>
              <a:gd name="connsiteY0" fmla="*/ 0 h 2154600"/>
              <a:gd name="connsiteX1" fmla="*/ 5184576 w 5184576"/>
              <a:gd name="connsiteY1" fmla="*/ 0 h 2154600"/>
              <a:gd name="connsiteX2" fmla="*/ 5184576 w 5184576"/>
              <a:gd name="connsiteY2" fmla="*/ 2154600 h 2154600"/>
              <a:gd name="connsiteX3" fmla="*/ 0 w 5184576"/>
              <a:gd name="connsiteY3" fmla="*/ 2154600 h 2154600"/>
              <a:gd name="connsiteX4" fmla="*/ 0 w 5184576"/>
              <a:gd name="connsiteY4" fmla="*/ 0 h 2154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4576" h="2154600">
                <a:moveTo>
                  <a:pt x="0" y="0"/>
                </a:moveTo>
                <a:lnTo>
                  <a:pt x="5184576" y="0"/>
                </a:lnTo>
                <a:lnTo>
                  <a:pt x="5184576" y="2154600"/>
                </a:lnTo>
                <a:lnTo>
                  <a:pt x="0" y="2154600"/>
                </a:lnTo>
                <a:lnTo>
                  <a:pt x="0" y="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02381" tIns="374904" rIns="402381" bIns="128016" numCol="1" spcCol="1270" anchor="t" anchorCtr="0">
            <a:noAutofit/>
          </a:bodyPr>
          <a:lstStyle/>
          <a:p>
            <a:pPr marL="0" lvl="1" algn="l" defTabSz="800100">
              <a:spcBef>
                <a:spcPct val="0"/>
              </a:spcBef>
              <a:spcAft>
                <a:spcPts val="600"/>
              </a:spcAft>
            </a:pPr>
            <a:r>
              <a:rPr lang="en-US" altLang="zh-CN" sz="2000" kern="1200" dirty="0">
                <a:latin typeface="Courier New" panose="02070309020205020404" pitchFamily="49" charset="0"/>
                <a:ea typeface="楷体" panose="02010609060101010101" pitchFamily="49" charset="-122"/>
                <a:cs typeface="Courier New" panose="02070309020205020404" pitchFamily="49" charset="0"/>
              </a:rPr>
              <a:t>SELECT(</a:t>
            </a:r>
            <a:r>
              <a:rPr lang="en-US" altLang="zh-CN" sz="2000" kern="1200" dirty="0" err="1">
                <a:latin typeface="Courier New" panose="02070309020205020404" pitchFamily="49" charset="0"/>
                <a:ea typeface="楷体" panose="02010609060101010101" pitchFamily="49" charset="-122"/>
                <a:cs typeface="Courier New" panose="02070309020205020404" pitchFamily="49" charset="0"/>
              </a:rPr>
              <a:t>S→aA</a:t>
            </a:r>
            <a:r>
              <a:rPr lang="en-US" altLang="zh-CN" sz="2000" kern="1200" dirty="0">
                <a:latin typeface="Courier New" panose="02070309020205020404" pitchFamily="49" charset="0"/>
                <a:ea typeface="楷体" panose="02010609060101010101" pitchFamily="49" charset="-122"/>
                <a:cs typeface="Courier New" panose="02070309020205020404" pitchFamily="49" charset="0"/>
              </a:rPr>
              <a:t>) = {a}</a:t>
            </a:r>
          </a:p>
          <a:p>
            <a:pPr marL="0" lvl="1" algn="l" defTabSz="800100">
              <a:spcBef>
                <a:spcPct val="0"/>
              </a:spcBef>
              <a:spcAft>
                <a:spcPts val="600"/>
              </a:spcAft>
            </a:pPr>
            <a:r>
              <a:rPr lang="en-US" altLang="zh-CN" sz="2000" kern="1200" dirty="0">
                <a:latin typeface="Courier New" panose="02070309020205020404" pitchFamily="49" charset="0"/>
                <a:ea typeface="楷体" panose="02010609060101010101" pitchFamily="49" charset="-122"/>
                <a:cs typeface="Courier New" panose="02070309020205020404" pitchFamily="49" charset="0"/>
              </a:rPr>
              <a:t>SELECT(</a:t>
            </a:r>
            <a:r>
              <a:rPr lang="en-US" altLang="zh-CN" sz="2000" kern="1200" dirty="0" err="1">
                <a:latin typeface="Courier New" panose="02070309020205020404" pitchFamily="49" charset="0"/>
                <a:ea typeface="楷体" panose="02010609060101010101" pitchFamily="49" charset="-122"/>
                <a:cs typeface="Courier New" panose="02070309020205020404" pitchFamily="49" charset="0"/>
              </a:rPr>
              <a:t>S→b</a:t>
            </a:r>
            <a:r>
              <a:rPr lang="en-US" altLang="zh-CN" sz="2000" kern="1200" dirty="0">
                <a:latin typeface="Courier New" panose="02070309020205020404" pitchFamily="49" charset="0"/>
                <a:ea typeface="楷体" panose="02010609060101010101" pitchFamily="49" charset="-122"/>
                <a:cs typeface="Courier New" panose="02070309020205020404" pitchFamily="49" charset="0"/>
              </a:rPr>
              <a:t>) = {b}</a:t>
            </a:r>
          </a:p>
          <a:p>
            <a:pPr marL="0" lvl="1" algn="l" defTabSz="800100">
              <a:spcBef>
                <a:spcPct val="0"/>
              </a:spcBef>
              <a:spcAft>
                <a:spcPts val="600"/>
              </a:spcAft>
            </a:pPr>
            <a:r>
              <a:rPr lang="en-US" altLang="zh-CN" sz="2000" kern="1200" dirty="0">
                <a:latin typeface="Courier New" panose="02070309020205020404" pitchFamily="49" charset="0"/>
                <a:ea typeface="楷体" panose="02010609060101010101" pitchFamily="49" charset="-122"/>
                <a:cs typeface="Courier New" panose="02070309020205020404" pitchFamily="49" charset="0"/>
              </a:rPr>
              <a:t>SELECT(</a:t>
            </a:r>
            <a:r>
              <a:rPr lang="en-US" altLang="zh-CN" sz="2000" kern="1200" dirty="0" err="1">
                <a:latin typeface="Courier New" panose="02070309020205020404" pitchFamily="49" charset="0"/>
                <a:ea typeface="楷体" panose="02010609060101010101" pitchFamily="49" charset="-122"/>
                <a:cs typeface="Courier New" panose="02070309020205020404" pitchFamily="49" charset="0"/>
              </a:rPr>
              <a:t>A→bA</a:t>
            </a:r>
            <a:r>
              <a:rPr lang="en-US" altLang="zh-CN" sz="2000" kern="1200" dirty="0">
                <a:latin typeface="Courier New" panose="02070309020205020404" pitchFamily="49" charset="0"/>
                <a:ea typeface="楷体" panose="02010609060101010101" pitchFamily="49" charset="-122"/>
                <a:cs typeface="Courier New" panose="02070309020205020404" pitchFamily="49" charset="0"/>
              </a:rPr>
              <a:t>} = {b}</a:t>
            </a:r>
          </a:p>
          <a:p>
            <a:pPr marL="0" lvl="1" algn="l" defTabSz="800100">
              <a:spcBef>
                <a:spcPct val="0"/>
              </a:spcBef>
              <a:spcAft>
                <a:spcPts val="600"/>
              </a:spcAft>
            </a:pPr>
            <a:r>
              <a:rPr lang="en-US" altLang="zh-CN" sz="2000" kern="1200" dirty="0">
                <a:latin typeface="Courier New" panose="02070309020205020404" pitchFamily="49" charset="0"/>
                <a:ea typeface="楷体" panose="02010609060101010101" pitchFamily="49" charset="-122"/>
                <a:cs typeface="Courier New" panose="02070309020205020404" pitchFamily="49" charset="0"/>
              </a:rPr>
              <a:t>SELECT(A→</a:t>
            </a:r>
            <a:r>
              <a:rPr lang="en-US" altLang="zh-CN" sz="2000" kern="1200" dirty="0">
                <a:latin typeface="Courier New" panose="02070309020205020404" pitchFamily="49" charset="0"/>
                <a:ea typeface="楷体" panose="02010609060101010101" pitchFamily="49" charset="-122"/>
                <a:cs typeface="Courier New" panose="02070309020205020404" pitchFamily="49" charset="0"/>
                <a:sym typeface="Symbol" pitchFamily="18" charset="2"/>
              </a:rPr>
              <a:t>)=FOLLOW(A) = {</a:t>
            </a:r>
            <a:r>
              <a:rPr lang="en-US" altLang="zh-CN" sz="2000" kern="1200" dirty="0" err="1">
                <a:latin typeface="Courier New" panose="02070309020205020404" pitchFamily="49" charset="0"/>
                <a:ea typeface="楷体" panose="02010609060101010101" pitchFamily="49" charset="-122"/>
                <a:cs typeface="Courier New" panose="02070309020205020404" pitchFamily="49" charset="0"/>
                <a:sym typeface="Symbol" pitchFamily="18" charset="2"/>
              </a:rPr>
              <a:t>a,d</a:t>
            </a:r>
            <a:r>
              <a:rPr lang="en-US" altLang="zh-CN" sz="2000" kern="1200" dirty="0">
                <a:latin typeface="Courier New" panose="02070309020205020404" pitchFamily="49" charset="0"/>
                <a:ea typeface="楷体" panose="02010609060101010101" pitchFamily="49" charset="-122"/>
                <a:cs typeface="Courier New" panose="02070309020205020404" pitchFamily="49" charset="0"/>
                <a:sym typeface="Symbol" pitchFamily="18" charset="2"/>
              </a:rPr>
              <a:t>,#}</a:t>
            </a:r>
          </a:p>
        </p:txBody>
      </p:sp>
      <p:sp>
        <p:nvSpPr>
          <p:cNvPr id="11" name="任意多边形: 形状 10">
            <a:extLst>
              <a:ext uri="{FF2B5EF4-FFF2-40B4-BE49-F238E27FC236}">
                <a16:creationId xmlns:a16="http://schemas.microsoft.com/office/drawing/2014/main" id="{6F9BF9D3-724E-B0E3-92E1-5F8990803F17}"/>
              </a:ext>
            </a:extLst>
          </p:cNvPr>
          <p:cNvSpPr/>
          <p:nvPr/>
        </p:nvSpPr>
        <p:spPr>
          <a:xfrm>
            <a:off x="3319060" y="1628800"/>
            <a:ext cx="4349284" cy="612000"/>
          </a:xfrm>
          <a:custGeom>
            <a:avLst/>
            <a:gdLst>
              <a:gd name="connsiteX0" fmla="*/ 0 w 3629203"/>
              <a:gd name="connsiteY0" fmla="*/ 88562 h 531360"/>
              <a:gd name="connsiteX1" fmla="*/ 88562 w 3629203"/>
              <a:gd name="connsiteY1" fmla="*/ 0 h 531360"/>
              <a:gd name="connsiteX2" fmla="*/ 3540641 w 3629203"/>
              <a:gd name="connsiteY2" fmla="*/ 0 h 531360"/>
              <a:gd name="connsiteX3" fmla="*/ 3629203 w 3629203"/>
              <a:gd name="connsiteY3" fmla="*/ 88562 h 531360"/>
              <a:gd name="connsiteX4" fmla="*/ 3629203 w 3629203"/>
              <a:gd name="connsiteY4" fmla="*/ 442798 h 531360"/>
              <a:gd name="connsiteX5" fmla="*/ 3540641 w 3629203"/>
              <a:gd name="connsiteY5" fmla="*/ 531360 h 531360"/>
              <a:gd name="connsiteX6" fmla="*/ 88562 w 3629203"/>
              <a:gd name="connsiteY6" fmla="*/ 531360 h 531360"/>
              <a:gd name="connsiteX7" fmla="*/ 0 w 3629203"/>
              <a:gd name="connsiteY7" fmla="*/ 442798 h 531360"/>
              <a:gd name="connsiteX8" fmla="*/ 0 w 3629203"/>
              <a:gd name="connsiteY8" fmla="*/ 88562 h 53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29203" h="531360">
                <a:moveTo>
                  <a:pt x="0" y="88562"/>
                </a:moveTo>
                <a:cubicBezTo>
                  <a:pt x="0" y="39651"/>
                  <a:pt x="39651" y="0"/>
                  <a:pt x="88562" y="0"/>
                </a:cubicBezTo>
                <a:lnTo>
                  <a:pt x="3540641" y="0"/>
                </a:lnTo>
                <a:cubicBezTo>
                  <a:pt x="3589552" y="0"/>
                  <a:pt x="3629203" y="39651"/>
                  <a:pt x="3629203" y="88562"/>
                </a:cubicBezTo>
                <a:lnTo>
                  <a:pt x="3629203" y="442798"/>
                </a:lnTo>
                <a:cubicBezTo>
                  <a:pt x="3629203" y="491709"/>
                  <a:pt x="3589552" y="531360"/>
                  <a:pt x="3540641" y="531360"/>
                </a:cubicBezTo>
                <a:lnTo>
                  <a:pt x="88562" y="531360"/>
                </a:lnTo>
                <a:cubicBezTo>
                  <a:pt x="39651" y="531360"/>
                  <a:pt x="0" y="491709"/>
                  <a:pt x="0" y="442798"/>
                </a:cubicBezTo>
                <a:lnTo>
                  <a:pt x="0" y="88562"/>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63114" tIns="25939" rIns="163114" bIns="25939" numCol="1" spcCol="1270" anchor="ctr" anchorCtr="0">
            <a:noAutofit/>
          </a:bodyPr>
          <a:lstStyle/>
          <a:p>
            <a:pPr marL="0" lvl="0" indent="0" algn="l" defTabSz="800100">
              <a:lnSpc>
                <a:spcPct val="90000"/>
              </a:lnSpc>
              <a:spcBef>
                <a:spcPct val="0"/>
              </a:spcBef>
              <a:spcAft>
                <a:spcPct val="35000"/>
              </a:spcAft>
              <a:buClr>
                <a:schemeClr val="tx1">
                  <a:lumMod val="85000"/>
                  <a:lumOff val="15000"/>
                </a:schemeClr>
              </a:buClr>
              <a:buSzPct val="90000"/>
              <a:buNone/>
            </a:pPr>
            <a:r>
              <a:rPr lang="en-US" altLang="zh-CN" sz="2400" b="1" kern="1200" dirty="0">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rPr>
              <a:t>1. </a:t>
            </a:r>
            <a:r>
              <a:rPr lang="zh-CN" altLang="en-US" sz="2400" b="1" kern="1200" dirty="0">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rPr>
              <a:t>求每个产生式的</a:t>
            </a:r>
            <a:r>
              <a:rPr lang="en-US" altLang="zh-CN" sz="2400" b="1" kern="1200" dirty="0">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rPr>
              <a:t>Select	</a:t>
            </a:r>
            <a:endParaRPr lang="zh-CN" altLang="en-US" sz="2400" b="1" kern="1200" dirty="0">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endParaRPr>
          </a:p>
        </p:txBody>
      </p:sp>
      <p:sp>
        <p:nvSpPr>
          <p:cNvPr id="12" name="任意多边形: 形状 11">
            <a:extLst>
              <a:ext uri="{FF2B5EF4-FFF2-40B4-BE49-F238E27FC236}">
                <a16:creationId xmlns:a16="http://schemas.microsoft.com/office/drawing/2014/main" id="{BB75B10F-D944-93EB-B49C-8F163D68F91A}"/>
              </a:ext>
            </a:extLst>
          </p:cNvPr>
          <p:cNvSpPr/>
          <p:nvPr/>
        </p:nvSpPr>
        <p:spPr>
          <a:xfrm>
            <a:off x="3059832" y="4464304"/>
            <a:ext cx="5400600" cy="1556984"/>
          </a:xfrm>
          <a:custGeom>
            <a:avLst/>
            <a:gdLst>
              <a:gd name="connsiteX0" fmla="*/ 0 w 5184576"/>
              <a:gd name="connsiteY0" fmla="*/ 0 h 1701000"/>
              <a:gd name="connsiteX1" fmla="*/ 5184576 w 5184576"/>
              <a:gd name="connsiteY1" fmla="*/ 0 h 1701000"/>
              <a:gd name="connsiteX2" fmla="*/ 5184576 w 5184576"/>
              <a:gd name="connsiteY2" fmla="*/ 1701000 h 1701000"/>
              <a:gd name="connsiteX3" fmla="*/ 0 w 5184576"/>
              <a:gd name="connsiteY3" fmla="*/ 1701000 h 1701000"/>
              <a:gd name="connsiteX4" fmla="*/ 0 w 5184576"/>
              <a:gd name="connsiteY4" fmla="*/ 0 h 170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4576" h="1701000">
                <a:moveTo>
                  <a:pt x="0" y="0"/>
                </a:moveTo>
                <a:lnTo>
                  <a:pt x="5184576" y="0"/>
                </a:lnTo>
                <a:lnTo>
                  <a:pt x="5184576" y="1701000"/>
                </a:lnTo>
                <a:lnTo>
                  <a:pt x="0" y="1701000"/>
                </a:lnTo>
                <a:lnTo>
                  <a:pt x="0" y="0"/>
                </a:lnTo>
                <a:close/>
              </a:path>
            </a:pathLst>
          </a:custGeom>
        </p:spPr>
        <p:style>
          <a:lnRef idx="2">
            <a:schemeClr val="accent5">
              <a:hueOff val="6010703"/>
              <a:satOff val="-26380"/>
              <a:lumOff val="7843"/>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02381" tIns="374904" rIns="288000" bIns="128016" numCol="1" spcCol="1270" anchor="t" anchorCtr="0">
            <a:noAutofit/>
          </a:bodyPr>
          <a:lstStyle/>
          <a:p>
            <a:pPr marL="0" lvl="1" algn="l" defTabSz="800100">
              <a:spcBef>
                <a:spcPct val="0"/>
              </a:spcBef>
              <a:spcAft>
                <a:spcPts val="600"/>
              </a:spcAft>
            </a:pPr>
            <a:r>
              <a:rPr lang="en-US" altLang="zh-CN" sz="2000" kern="1200" dirty="0">
                <a:latin typeface="Courier New" panose="02070309020205020404" pitchFamily="49" charset="0"/>
                <a:ea typeface="楷体" panose="02010609060101010101" pitchFamily="49" charset="-122"/>
                <a:cs typeface="Courier New" panose="02070309020205020404" pitchFamily="49" charset="0"/>
              </a:rPr>
              <a:t>SELECT(</a:t>
            </a:r>
            <a:r>
              <a:rPr lang="en-US" altLang="zh-CN" sz="2000" kern="1200" dirty="0" err="1">
                <a:latin typeface="Courier New" panose="02070309020205020404" pitchFamily="49" charset="0"/>
                <a:ea typeface="楷体" panose="02010609060101010101" pitchFamily="49" charset="-122"/>
                <a:cs typeface="Courier New" panose="02070309020205020404" pitchFamily="49" charset="0"/>
              </a:rPr>
              <a:t>S→aAS</a:t>
            </a:r>
            <a:r>
              <a:rPr lang="en-US" altLang="zh-CN" sz="2000" kern="1200" dirty="0">
                <a:latin typeface="Courier New" panose="02070309020205020404" pitchFamily="49" charset="0"/>
                <a:ea typeface="楷体" panose="02010609060101010101" pitchFamily="49" charset="-122"/>
                <a:cs typeface="Courier New" panose="02070309020205020404" pitchFamily="49" charset="0"/>
              </a:rPr>
              <a:t>) ∩ SELECT(</a:t>
            </a:r>
            <a:r>
              <a:rPr lang="en-US" altLang="zh-CN" sz="2000" kern="1200" dirty="0" err="1">
                <a:latin typeface="Courier New" panose="02070309020205020404" pitchFamily="49" charset="0"/>
                <a:ea typeface="楷体" panose="02010609060101010101" pitchFamily="49" charset="-122"/>
                <a:cs typeface="Courier New" panose="02070309020205020404" pitchFamily="49" charset="0"/>
              </a:rPr>
              <a:t>S→b</a:t>
            </a:r>
            <a:r>
              <a:rPr lang="en-US" altLang="zh-CN" sz="2000" kern="1200" dirty="0">
                <a:latin typeface="Courier New" panose="02070309020205020404" pitchFamily="49" charset="0"/>
                <a:ea typeface="楷体" panose="02010609060101010101" pitchFamily="49" charset="-122"/>
                <a:cs typeface="Courier New" panose="02070309020205020404" pitchFamily="49" charset="0"/>
              </a:rPr>
              <a:t>)</a:t>
            </a:r>
            <a:r>
              <a:rPr lang="en-US" altLang="en-US" sz="2000" kern="1200" dirty="0">
                <a:latin typeface="Courier New" panose="02070309020205020404" pitchFamily="49" charset="0"/>
                <a:ea typeface="楷体" panose="02010609060101010101" pitchFamily="49" charset="-122"/>
                <a:cs typeface="Courier New" panose="02070309020205020404" pitchFamily="49" charset="0"/>
              </a:rPr>
              <a:t>= </a:t>
            </a:r>
            <a:r>
              <a:rPr lang="zh-CN" altLang="en-US" sz="2000" kern="1200" dirty="0">
                <a:latin typeface="Courier New" panose="02070309020205020404" pitchFamily="49" charset="0"/>
                <a:ea typeface="楷体" panose="02010609060101010101" pitchFamily="49" charset="-122"/>
                <a:cs typeface="Courier New" panose="02070309020205020404" pitchFamily="49" charset="0"/>
                <a:sym typeface="Symbol" pitchFamily="18" charset="2"/>
              </a:rPr>
              <a:t></a:t>
            </a:r>
            <a:endParaRPr lang="en-US" altLang="en-US" sz="2000" kern="1200" dirty="0">
              <a:latin typeface="Courier New" panose="02070309020205020404" pitchFamily="49" charset="0"/>
              <a:ea typeface="楷体" panose="02010609060101010101" pitchFamily="49" charset="-122"/>
              <a:cs typeface="Courier New" panose="02070309020205020404" pitchFamily="49" charset="0"/>
              <a:sym typeface="Symbol" pitchFamily="18" charset="2"/>
            </a:endParaRPr>
          </a:p>
          <a:p>
            <a:pPr marL="0" lvl="1" algn="l" defTabSz="800100">
              <a:spcAft>
                <a:spcPts val="600"/>
              </a:spcAft>
            </a:pPr>
            <a:r>
              <a:rPr lang="en-US" altLang="zh-CN" sz="2000" kern="1200" dirty="0">
                <a:latin typeface="Courier New" panose="02070309020205020404" pitchFamily="49" charset="0"/>
                <a:ea typeface="楷体" panose="02010609060101010101" pitchFamily="49" charset="-122"/>
                <a:cs typeface="Courier New" panose="02070309020205020404" pitchFamily="49" charset="0"/>
              </a:rPr>
              <a:t>SELECT(</a:t>
            </a:r>
            <a:r>
              <a:rPr lang="en-US" altLang="zh-CN" sz="2000" kern="1200" dirty="0" err="1">
                <a:latin typeface="Courier New" panose="02070309020205020404" pitchFamily="49" charset="0"/>
                <a:ea typeface="楷体" panose="02010609060101010101" pitchFamily="49" charset="-122"/>
                <a:cs typeface="Courier New" panose="02070309020205020404" pitchFamily="49" charset="0"/>
              </a:rPr>
              <a:t>A→bA</a:t>
            </a:r>
            <a:r>
              <a:rPr lang="en-US" altLang="zh-CN" sz="2000" kern="1200" dirty="0">
                <a:latin typeface="Courier New" panose="02070309020205020404" pitchFamily="49" charset="0"/>
                <a:ea typeface="楷体" panose="02010609060101010101" pitchFamily="49" charset="-122"/>
                <a:cs typeface="Courier New" panose="02070309020205020404" pitchFamily="49" charset="0"/>
              </a:rPr>
              <a:t>} ∩ SELECT(A→</a:t>
            </a:r>
            <a:r>
              <a:rPr lang="en-US" altLang="zh-CN" sz="2000" kern="1200" dirty="0">
                <a:latin typeface="Courier New" panose="02070309020205020404" pitchFamily="49" charset="0"/>
                <a:ea typeface="楷体" panose="02010609060101010101" pitchFamily="49" charset="-122"/>
                <a:cs typeface="Courier New" panose="02070309020205020404" pitchFamily="49" charset="0"/>
                <a:sym typeface="Symbol" pitchFamily="18" charset="2"/>
              </a:rPr>
              <a:t>)</a:t>
            </a:r>
            <a:r>
              <a:rPr lang="en-US" altLang="en-US" sz="2000" dirty="0">
                <a:latin typeface="Courier New" panose="02070309020205020404" pitchFamily="49" charset="0"/>
                <a:ea typeface="楷体" panose="02010609060101010101" pitchFamily="49" charset="-122"/>
                <a:cs typeface="Courier New" panose="02070309020205020404" pitchFamily="49" charset="0"/>
              </a:rPr>
              <a:t>= </a:t>
            </a:r>
            <a:r>
              <a:rPr lang="en-US" altLang="zh-CN" sz="2000" kern="1200" dirty="0">
                <a:latin typeface="Courier New" panose="02070309020205020404" pitchFamily="49" charset="0"/>
                <a:ea typeface="楷体" panose="02010609060101010101" pitchFamily="49" charset="-122"/>
                <a:cs typeface="Courier New" panose="02070309020205020404" pitchFamily="49" charset="0"/>
                <a:sym typeface="Symbol" pitchFamily="18" charset="2"/>
              </a:rPr>
              <a:t></a:t>
            </a:r>
          </a:p>
          <a:p>
            <a:pPr marL="0" lvl="1" algn="l" defTabSz="800100">
              <a:spcBef>
                <a:spcPct val="0"/>
              </a:spcBef>
              <a:spcAft>
                <a:spcPts val="600"/>
              </a:spcAft>
            </a:pPr>
            <a:r>
              <a:rPr lang="zh-CN" altLang="en-US" sz="2000" kern="1200" dirty="0">
                <a:latin typeface="Courier New" panose="02070309020205020404" pitchFamily="49" charset="0"/>
                <a:ea typeface="楷体" panose="02010609060101010101" pitchFamily="49" charset="-122"/>
                <a:cs typeface="Courier New" panose="02070309020205020404" pitchFamily="49" charset="0"/>
              </a:rPr>
              <a:t>故：</a:t>
            </a:r>
            <a:r>
              <a:rPr lang="en-US" altLang="zh-CN" sz="2000" kern="1200" dirty="0">
                <a:latin typeface="Courier New" panose="02070309020205020404" pitchFamily="49" charset="0"/>
                <a:ea typeface="楷体" panose="02010609060101010101" pitchFamily="49" charset="-122"/>
                <a:cs typeface="Courier New" panose="02070309020205020404" pitchFamily="49" charset="0"/>
              </a:rPr>
              <a:t>G[S]</a:t>
            </a:r>
            <a:r>
              <a:rPr lang="zh-CN" altLang="en-US" sz="2000" kern="1200" dirty="0">
                <a:latin typeface="Courier New" panose="02070309020205020404" pitchFamily="49" charset="0"/>
                <a:ea typeface="楷体" panose="02010609060101010101" pitchFamily="49" charset="-122"/>
                <a:cs typeface="Courier New" panose="02070309020205020404" pitchFamily="49" charset="0"/>
              </a:rPr>
              <a:t>是</a:t>
            </a:r>
            <a:r>
              <a:rPr lang="en-US" altLang="zh-CN" sz="2000" kern="1200" dirty="0">
                <a:latin typeface="Courier New" panose="02070309020205020404" pitchFamily="49" charset="0"/>
                <a:ea typeface="楷体" panose="02010609060101010101" pitchFamily="49" charset="-122"/>
                <a:cs typeface="Courier New" panose="02070309020205020404" pitchFamily="49" charset="0"/>
              </a:rPr>
              <a:t>LL(1)</a:t>
            </a:r>
            <a:r>
              <a:rPr lang="zh-CN" altLang="en-US" sz="2000" kern="1200" dirty="0">
                <a:latin typeface="Courier New" panose="02070309020205020404" pitchFamily="49" charset="0"/>
                <a:ea typeface="楷体" panose="02010609060101010101" pitchFamily="49" charset="-122"/>
                <a:cs typeface="Courier New" panose="02070309020205020404" pitchFamily="49" charset="0"/>
              </a:rPr>
              <a:t>文法</a:t>
            </a:r>
          </a:p>
        </p:txBody>
      </p:sp>
      <p:sp>
        <p:nvSpPr>
          <p:cNvPr id="13" name="任意多边形: 形状 12">
            <a:extLst>
              <a:ext uri="{FF2B5EF4-FFF2-40B4-BE49-F238E27FC236}">
                <a16:creationId xmlns:a16="http://schemas.microsoft.com/office/drawing/2014/main" id="{6219478F-6571-D13F-094D-1EECAE159DD4}"/>
              </a:ext>
            </a:extLst>
          </p:cNvPr>
          <p:cNvSpPr/>
          <p:nvPr/>
        </p:nvSpPr>
        <p:spPr>
          <a:xfrm>
            <a:off x="3319060" y="4169346"/>
            <a:ext cx="4349284" cy="612000"/>
          </a:xfrm>
          <a:custGeom>
            <a:avLst/>
            <a:gdLst>
              <a:gd name="connsiteX0" fmla="*/ 0 w 3629203"/>
              <a:gd name="connsiteY0" fmla="*/ 88562 h 531360"/>
              <a:gd name="connsiteX1" fmla="*/ 88562 w 3629203"/>
              <a:gd name="connsiteY1" fmla="*/ 0 h 531360"/>
              <a:gd name="connsiteX2" fmla="*/ 3540641 w 3629203"/>
              <a:gd name="connsiteY2" fmla="*/ 0 h 531360"/>
              <a:gd name="connsiteX3" fmla="*/ 3629203 w 3629203"/>
              <a:gd name="connsiteY3" fmla="*/ 88562 h 531360"/>
              <a:gd name="connsiteX4" fmla="*/ 3629203 w 3629203"/>
              <a:gd name="connsiteY4" fmla="*/ 442798 h 531360"/>
              <a:gd name="connsiteX5" fmla="*/ 3540641 w 3629203"/>
              <a:gd name="connsiteY5" fmla="*/ 531360 h 531360"/>
              <a:gd name="connsiteX6" fmla="*/ 88562 w 3629203"/>
              <a:gd name="connsiteY6" fmla="*/ 531360 h 531360"/>
              <a:gd name="connsiteX7" fmla="*/ 0 w 3629203"/>
              <a:gd name="connsiteY7" fmla="*/ 442798 h 531360"/>
              <a:gd name="connsiteX8" fmla="*/ 0 w 3629203"/>
              <a:gd name="connsiteY8" fmla="*/ 88562 h 53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29203" h="531360">
                <a:moveTo>
                  <a:pt x="0" y="88562"/>
                </a:moveTo>
                <a:cubicBezTo>
                  <a:pt x="0" y="39651"/>
                  <a:pt x="39651" y="0"/>
                  <a:pt x="88562" y="0"/>
                </a:cubicBezTo>
                <a:lnTo>
                  <a:pt x="3540641" y="0"/>
                </a:lnTo>
                <a:cubicBezTo>
                  <a:pt x="3589552" y="0"/>
                  <a:pt x="3629203" y="39651"/>
                  <a:pt x="3629203" y="88562"/>
                </a:cubicBezTo>
                <a:lnTo>
                  <a:pt x="3629203" y="442798"/>
                </a:lnTo>
                <a:cubicBezTo>
                  <a:pt x="3629203" y="491709"/>
                  <a:pt x="3589552" y="531360"/>
                  <a:pt x="3540641" y="531360"/>
                </a:cubicBezTo>
                <a:lnTo>
                  <a:pt x="88562" y="531360"/>
                </a:lnTo>
                <a:cubicBezTo>
                  <a:pt x="39651" y="531360"/>
                  <a:pt x="0" y="491709"/>
                  <a:pt x="0" y="442798"/>
                </a:cubicBezTo>
                <a:lnTo>
                  <a:pt x="0" y="88562"/>
                </a:lnTo>
                <a:close/>
              </a:path>
            </a:pathLst>
          </a:custGeom>
        </p:spPr>
        <p:style>
          <a:lnRef idx="2">
            <a:schemeClr val="lt1">
              <a:hueOff val="0"/>
              <a:satOff val="0"/>
              <a:lumOff val="0"/>
              <a:alphaOff val="0"/>
            </a:schemeClr>
          </a:lnRef>
          <a:fillRef idx="1">
            <a:schemeClr val="accent5">
              <a:hueOff val="6010703"/>
              <a:satOff val="-26380"/>
              <a:lumOff val="7843"/>
              <a:alphaOff val="0"/>
            </a:schemeClr>
          </a:fillRef>
          <a:effectRef idx="0">
            <a:schemeClr val="accent5">
              <a:hueOff val="6010703"/>
              <a:satOff val="-26380"/>
              <a:lumOff val="7843"/>
              <a:alphaOff val="0"/>
            </a:schemeClr>
          </a:effectRef>
          <a:fontRef idx="minor">
            <a:schemeClr val="lt1"/>
          </a:fontRef>
        </p:style>
        <p:txBody>
          <a:bodyPr spcFirstLastPara="0" vert="horz" wrap="square" lIns="163114" tIns="25939" rIns="163114" bIns="25939" numCol="1" spcCol="1270" anchor="ctr" anchorCtr="0">
            <a:noAutofit/>
          </a:bodyPr>
          <a:lstStyle/>
          <a:p>
            <a:pPr marL="0" lvl="0" indent="0" algn="l" defTabSz="800100">
              <a:lnSpc>
                <a:spcPct val="90000"/>
              </a:lnSpc>
              <a:spcBef>
                <a:spcPct val="0"/>
              </a:spcBef>
              <a:spcAft>
                <a:spcPct val="35000"/>
              </a:spcAft>
              <a:buNone/>
            </a:pPr>
            <a:r>
              <a:rPr lang="en-US" altLang="zh-CN" sz="2400" b="1" kern="1200" dirty="0">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rPr>
              <a:t>2.</a:t>
            </a:r>
            <a:r>
              <a:rPr lang="zh-CN" altLang="en-US" sz="2400" b="1" kern="1200" dirty="0">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rPr>
              <a:t> 判断两两相交是否为空</a:t>
            </a:r>
            <a:endParaRPr lang="en-US" altLang="zh-CN" sz="2400" b="1" kern="1200" dirty="0">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endParaRPr>
          </a:p>
        </p:txBody>
      </p:sp>
      <p:sp>
        <p:nvSpPr>
          <p:cNvPr id="22534" name="Text Box 4"/>
          <p:cNvSpPr txBox="1">
            <a:spLocks noChangeArrowheads="1"/>
          </p:cNvSpPr>
          <p:nvPr/>
        </p:nvSpPr>
        <p:spPr bwMode="auto">
          <a:xfrm>
            <a:off x="755776" y="1922056"/>
            <a:ext cx="1800000" cy="2015936"/>
          </a:xfrm>
          <a:prstGeom prst="rect">
            <a:avLst/>
          </a:prstGeom>
          <a:solidFill>
            <a:srgbClr val="FFFF00">
              <a:alpha val="5000"/>
            </a:srgbClr>
          </a:solidFill>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l">
              <a:spcBef>
                <a:spcPts val="600"/>
              </a:spcBef>
            </a:pPr>
            <a:r>
              <a:rPr lang="en-US" altLang="zh-CN" sz="2400" b="1" dirty="0">
                <a:latin typeface="Courier New" panose="02070309020205020404" pitchFamily="49" charset="0"/>
                <a:ea typeface="楷体_GB2312" pitchFamily="49" charset="-122"/>
                <a:cs typeface="Courier New" panose="02070309020205020404" pitchFamily="49" charset="0"/>
              </a:rPr>
              <a:t>G3[S]:</a:t>
            </a:r>
          </a:p>
          <a:p>
            <a:pPr algn="l">
              <a:spcBef>
                <a:spcPts val="600"/>
              </a:spcBef>
            </a:pPr>
            <a:r>
              <a:rPr lang="en-US" altLang="zh-CN" sz="2400" b="1" dirty="0" err="1">
                <a:latin typeface="Courier New" panose="02070309020205020404" pitchFamily="49" charset="0"/>
                <a:ea typeface="楷体_GB2312" pitchFamily="49" charset="-122"/>
                <a:cs typeface="Courier New" panose="02070309020205020404" pitchFamily="49" charset="0"/>
              </a:rPr>
              <a:t>S→aA</a:t>
            </a:r>
            <a:endParaRPr lang="en-US" altLang="zh-CN" sz="2400" b="1" dirty="0">
              <a:latin typeface="Courier New" panose="02070309020205020404" pitchFamily="49" charset="0"/>
              <a:ea typeface="楷体_GB2312" pitchFamily="49" charset="-122"/>
              <a:cs typeface="Courier New" panose="02070309020205020404" pitchFamily="49" charset="0"/>
            </a:endParaRPr>
          </a:p>
          <a:p>
            <a:pPr algn="l"/>
            <a:r>
              <a:rPr lang="en-US" altLang="zh-CN" sz="2400" b="1" dirty="0" err="1">
                <a:latin typeface="Courier New" panose="02070309020205020404" pitchFamily="49" charset="0"/>
                <a:ea typeface="楷体_GB2312" pitchFamily="49" charset="-122"/>
                <a:cs typeface="Courier New" panose="02070309020205020404" pitchFamily="49" charset="0"/>
              </a:rPr>
              <a:t>S→d</a:t>
            </a:r>
            <a:endParaRPr lang="en-US" altLang="zh-CN" sz="2400" b="1" dirty="0">
              <a:latin typeface="Courier New" panose="02070309020205020404" pitchFamily="49" charset="0"/>
              <a:ea typeface="楷体_GB2312" pitchFamily="49" charset="-122"/>
              <a:cs typeface="Courier New" panose="02070309020205020404" pitchFamily="49" charset="0"/>
            </a:endParaRPr>
          </a:p>
          <a:p>
            <a:pPr algn="l"/>
            <a:r>
              <a:rPr lang="en-US" altLang="zh-CN" sz="2400" b="1" dirty="0" err="1">
                <a:latin typeface="Courier New" panose="02070309020205020404" pitchFamily="49" charset="0"/>
                <a:ea typeface="楷体_GB2312" pitchFamily="49" charset="-122"/>
                <a:cs typeface="Courier New" panose="02070309020205020404" pitchFamily="49" charset="0"/>
              </a:rPr>
              <a:t>A→bAS</a:t>
            </a:r>
            <a:endParaRPr lang="en-US" altLang="zh-CN" sz="2400" b="1" dirty="0">
              <a:latin typeface="Courier New" panose="02070309020205020404" pitchFamily="49" charset="0"/>
              <a:ea typeface="楷体_GB2312" pitchFamily="49" charset="-122"/>
              <a:cs typeface="Courier New" panose="02070309020205020404" pitchFamily="49" charset="0"/>
            </a:endParaRPr>
          </a:p>
          <a:p>
            <a:pPr algn="l"/>
            <a:r>
              <a:rPr lang="en-US" altLang="zh-CN" sz="2400" b="1" dirty="0">
                <a:latin typeface="Courier New" panose="02070309020205020404" pitchFamily="49" charset="0"/>
                <a:ea typeface="楷体_GB2312" pitchFamily="49" charset="-122"/>
                <a:cs typeface="Courier New" panose="02070309020205020404" pitchFamily="49" charset="0"/>
              </a:rPr>
              <a:t>A→</a:t>
            </a:r>
            <a:r>
              <a:rPr lang="en-US" altLang="zh-CN" sz="2400" b="1" dirty="0">
                <a:latin typeface="Courier New" panose="02070309020205020404" pitchFamily="49" charset="0"/>
                <a:cs typeface="Courier New" panose="02070309020205020404" pitchFamily="49" charset="0"/>
                <a:sym typeface="Symbol" pitchFamily="18" charset="2"/>
              </a:rPr>
              <a:t></a:t>
            </a:r>
            <a:endParaRPr lang="en-US" altLang="zh-CN" sz="2400" b="1" dirty="0">
              <a:latin typeface="Courier New" panose="02070309020205020404" pitchFamily="49" charset="0"/>
              <a:ea typeface="楷体_GB2312" pitchFamily="49" charset="-122"/>
              <a:cs typeface="Courier New" panose="02070309020205020404" pitchFamily="49" charset="0"/>
              <a:sym typeface="Symbol" pitchFamily="18" charset="2"/>
            </a:endParaRPr>
          </a:p>
        </p:txBody>
      </p:sp>
    </p:spTree>
    <p:extLst>
      <p:ext uri="{BB962C8B-B14F-4D97-AF65-F5344CB8AC3E}">
        <p14:creationId xmlns:p14="http://schemas.microsoft.com/office/powerpoint/2010/main" val="3201174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bg/>
                                          </p:spTgt>
                                        </p:tgtEl>
                                        <p:attrNameLst>
                                          <p:attrName>style.visibility</p:attrName>
                                        </p:attrNameLst>
                                      </p:cBhvr>
                                      <p:to>
                                        <p:strVal val="visible"/>
                                      </p:to>
                                    </p:set>
                                    <p:animEffect transition="in" filter="wipe(left)">
                                      <p:cBhvr>
                                        <p:cTn id="17" dur="500"/>
                                        <p:tgtEl>
                                          <p:spTgt spid="10">
                                            <p:bg/>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wipe(left)">
                                      <p:cBhvr>
                                        <p:cTn id="22" dur="5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animEffect transition="in" filter="wipe(left)">
                                      <p:cBhvr>
                                        <p:cTn id="27" dur="500"/>
                                        <p:tgtEl>
                                          <p:spTgt spid="1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xEl>
                                              <p:pRg st="2" end="2"/>
                                            </p:txEl>
                                          </p:spTgt>
                                        </p:tgtEl>
                                        <p:attrNameLst>
                                          <p:attrName>style.visibility</p:attrName>
                                        </p:attrNameLst>
                                      </p:cBhvr>
                                      <p:to>
                                        <p:strVal val="visible"/>
                                      </p:to>
                                    </p:set>
                                    <p:animEffect transition="in" filter="wipe(left)">
                                      <p:cBhvr>
                                        <p:cTn id="32" dur="500"/>
                                        <p:tgtEl>
                                          <p:spTgt spid="10">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xEl>
                                              <p:pRg st="3" end="3"/>
                                            </p:txEl>
                                          </p:spTgt>
                                        </p:tgtEl>
                                        <p:attrNameLst>
                                          <p:attrName>style.visibility</p:attrName>
                                        </p:attrNameLst>
                                      </p:cBhvr>
                                      <p:to>
                                        <p:strVal val="visible"/>
                                      </p:to>
                                    </p:set>
                                    <p:animEffect transition="in" filter="wipe(left)">
                                      <p:cBhvr>
                                        <p:cTn id="37" dur="500"/>
                                        <p:tgtEl>
                                          <p:spTgt spid="10">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
                                            <p:bg/>
                                          </p:spTgt>
                                        </p:tgtEl>
                                        <p:attrNameLst>
                                          <p:attrName>style.visibility</p:attrName>
                                        </p:attrNameLst>
                                      </p:cBhvr>
                                      <p:to>
                                        <p:strVal val="visible"/>
                                      </p:to>
                                    </p:set>
                                    <p:animEffect transition="in" filter="wipe(left)">
                                      <p:cBhvr>
                                        <p:cTn id="42" dur="500"/>
                                        <p:tgtEl>
                                          <p:spTgt spid="12">
                                            <p:bg/>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
                                            <p:txEl>
                                              <p:pRg st="0" end="0"/>
                                            </p:txEl>
                                          </p:spTgt>
                                        </p:tgtEl>
                                        <p:attrNameLst>
                                          <p:attrName>style.visibility</p:attrName>
                                        </p:attrNameLst>
                                      </p:cBhvr>
                                      <p:to>
                                        <p:strVal val="visible"/>
                                      </p:to>
                                    </p:set>
                                    <p:animEffect transition="in" filter="wipe(left)">
                                      <p:cBhvr>
                                        <p:cTn id="47" dur="500"/>
                                        <p:tgtEl>
                                          <p:spTgt spid="1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
                                            <p:txEl>
                                              <p:pRg st="1" end="1"/>
                                            </p:txEl>
                                          </p:spTgt>
                                        </p:tgtEl>
                                        <p:attrNameLst>
                                          <p:attrName>style.visibility</p:attrName>
                                        </p:attrNameLst>
                                      </p:cBhvr>
                                      <p:to>
                                        <p:strVal val="visible"/>
                                      </p:to>
                                    </p:set>
                                    <p:animEffect transition="in" filter="wipe(left)">
                                      <p:cBhvr>
                                        <p:cTn id="52" dur="500"/>
                                        <p:tgtEl>
                                          <p:spTgt spid="12">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
                                            <p:txEl>
                                              <p:pRg st="2" end="2"/>
                                            </p:txEl>
                                          </p:spTgt>
                                        </p:tgtEl>
                                        <p:attrNameLst>
                                          <p:attrName>style.visibility</p:attrName>
                                        </p:attrNameLst>
                                      </p:cBhvr>
                                      <p:to>
                                        <p:strVal val="visible"/>
                                      </p:to>
                                    </p:set>
                                    <p:animEffect transition="in" filter="wipe(left)">
                                      <p:cBhvr>
                                        <p:cTn id="5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P spid="11" grpId="0" animBg="1"/>
      <p:bldP spid="12" grpId="0" uiExpand="1" build="p"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a:defRPr/>
            </a:pPr>
            <a:r>
              <a:rPr lang="zh-CN" altLang="en-US" sz="2800" dirty="0">
                <a:solidFill>
                  <a:srgbClr val="FF0000"/>
                </a:solidFill>
                <a:effectLst>
                  <a:outerShdw blurRad="38100" dist="38100" dir="2700000" algn="tl">
                    <a:srgbClr val="000000"/>
                  </a:outerShdw>
                </a:effectLst>
              </a:rPr>
              <a:t>例</a:t>
            </a:r>
            <a:r>
              <a:rPr lang="en-US" altLang="zh-CN" sz="2800" dirty="0">
                <a:solidFill>
                  <a:srgbClr val="FF0000"/>
                </a:solidFill>
                <a:effectLst>
                  <a:outerShdw blurRad="38100" dist="38100" dir="2700000" algn="tl">
                    <a:srgbClr val="000000"/>
                  </a:outerShdw>
                </a:effectLst>
              </a:rPr>
              <a:t>4.4</a:t>
            </a:r>
            <a:r>
              <a:rPr lang="zh-CN" altLang="en-US" sz="2800" dirty="0"/>
              <a:t>　证明文法</a:t>
            </a:r>
            <a:r>
              <a:rPr lang="en-US" altLang="zh-CN" sz="2800" dirty="0"/>
              <a:t>G4[S]</a:t>
            </a:r>
            <a:r>
              <a:rPr lang="zh-CN" altLang="en-US" sz="2800" dirty="0"/>
              <a:t>不是</a:t>
            </a:r>
            <a:r>
              <a:rPr lang="en-US" altLang="zh-CN" sz="2800" dirty="0"/>
              <a:t>LL(1)</a:t>
            </a:r>
            <a:r>
              <a:rPr lang="zh-CN" altLang="en-US" sz="2800" dirty="0"/>
              <a:t>文法</a:t>
            </a:r>
            <a:endParaRPr lang="en-US" altLang="zh-CN" sz="2800" dirty="0"/>
          </a:p>
        </p:txBody>
      </p:sp>
      <p:sp>
        <p:nvSpPr>
          <p:cNvPr id="22530"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22531" name="灯片编号占位符 5"/>
          <p:cNvSpPr>
            <a:spLocks noGrp="1"/>
          </p:cNvSpPr>
          <p:nvPr>
            <p:ph type="sldNum" sz="quarter" idx="12"/>
          </p:nvPr>
        </p:nvSpPr>
        <p:spPr>
          <a:noFill/>
        </p:spPr>
        <p:txBody>
          <a:bodyPr/>
          <a:lstStyle/>
          <a:p>
            <a:fld id="{9963AFDF-765B-42A5-A062-47CE4698BBE3}" type="slidenum">
              <a:rPr lang="en-US" altLang="zh-CN" smtClean="0">
                <a:ea typeface="宋体" charset="-122"/>
              </a:rPr>
              <a:pPr/>
              <a:t>16</a:t>
            </a:fld>
            <a:endParaRPr lang="en-US" altLang="zh-CN">
              <a:ea typeface="宋体" charset="-122"/>
            </a:endParaRPr>
          </a:p>
        </p:txBody>
      </p:sp>
      <p:sp>
        <p:nvSpPr>
          <p:cNvPr id="10" name="任意多边形: 形状 9">
            <a:extLst>
              <a:ext uri="{FF2B5EF4-FFF2-40B4-BE49-F238E27FC236}">
                <a16:creationId xmlns:a16="http://schemas.microsoft.com/office/drawing/2014/main" id="{4B087086-BE60-8E4A-640E-6046C7EF66D5}"/>
              </a:ext>
            </a:extLst>
          </p:cNvPr>
          <p:cNvSpPr/>
          <p:nvPr/>
        </p:nvSpPr>
        <p:spPr>
          <a:xfrm>
            <a:off x="3059832" y="1916833"/>
            <a:ext cx="5328592" cy="1944216"/>
          </a:xfrm>
          <a:custGeom>
            <a:avLst/>
            <a:gdLst>
              <a:gd name="connsiteX0" fmla="*/ 0 w 5184576"/>
              <a:gd name="connsiteY0" fmla="*/ 0 h 2154600"/>
              <a:gd name="connsiteX1" fmla="*/ 5184576 w 5184576"/>
              <a:gd name="connsiteY1" fmla="*/ 0 h 2154600"/>
              <a:gd name="connsiteX2" fmla="*/ 5184576 w 5184576"/>
              <a:gd name="connsiteY2" fmla="*/ 2154600 h 2154600"/>
              <a:gd name="connsiteX3" fmla="*/ 0 w 5184576"/>
              <a:gd name="connsiteY3" fmla="*/ 2154600 h 2154600"/>
              <a:gd name="connsiteX4" fmla="*/ 0 w 5184576"/>
              <a:gd name="connsiteY4" fmla="*/ 0 h 2154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4576" h="2154600">
                <a:moveTo>
                  <a:pt x="0" y="0"/>
                </a:moveTo>
                <a:lnTo>
                  <a:pt x="5184576" y="0"/>
                </a:lnTo>
                <a:lnTo>
                  <a:pt x="5184576" y="2154600"/>
                </a:lnTo>
                <a:lnTo>
                  <a:pt x="0" y="2154600"/>
                </a:lnTo>
                <a:lnTo>
                  <a:pt x="0" y="0"/>
                </a:lnTo>
                <a:close/>
              </a:path>
            </a:pathLst>
          </a:custGeom>
          <a:ln>
            <a:solidFill>
              <a:schemeClr val="accent3">
                <a:lumMod val="60000"/>
                <a:lumOff val="40000"/>
              </a:schemeClr>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02381" tIns="374904" rIns="402381" bIns="128016" numCol="1" spcCol="1270" anchor="t" anchorCtr="0">
            <a:noAutofit/>
          </a:bodyPr>
          <a:lstStyle/>
          <a:p>
            <a:pPr marL="0" lvl="1" algn="l" defTabSz="800100">
              <a:spcAft>
                <a:spcPts val="600"/>
              </a:spcAft>
            </a:pPr>
            <a:r>
              <a:rPr lang="en-US" altLang="zh-CN" sz="2000" dirty="0">
                <a:latin typeface="Courier New" panose="02070309020205020404" pitchFamily="49" charset="0"/>
                <a:ea typeface="楷体" panose="02010609060101010101" pitchFamily="49" charset="-122"/>
                <a:cs typeface="Courier New" panose="02070309020205020404" pitchFamily="49" charset="0"/>
              </a:rPr>
              <a:t>SELECT(</a:t>
            </a:r>
            <a:r>
              <a:rPr lang="en-US" altLang="zh-CN" sz="2000" dirty="0" err="1">
                <a:latin typeface="Courier New" panose="02070309020205020404" pitchFamily="49" charset="0"/>
                <a:ea typeface="楷体" panose="02010609060101010101" pitchFamily="49" charset="-122"/>
                <a:cs typeface="Courier New" panose="02070309020205020404" pitchFamily="49" charset="0"/>
              </a:rPr>
              <a:t>S→aAS</a:t>
            </a:r>
            <a:r>
              <a:rPr lang="en-US" altLang="zh-CN" sz="2000" dirty="0">
                <a:latin typeface="Courier New" panose="02070309020205020404" pitchFamily="49" charset="0"/>
                <a:ea typeface="楷体" panose="02010609060101010101" pitchFamily="49" charset="-122"/>
                <a:cs typeface="Courier New" panose="02070309020205020404" pitchFamily="49" charset="0"/>
              </a:rPr>
              <a:t>) ={ a}</a:t>
            </a:r>
          </a:p>
          <a:p>
            <a:pPr marL="0" lvl="1" algn="l" defTabSz="800100">
              <a:spcAft>
                <a:spcPts val="600"/>
              </a:spcAft>
            </a:pPr>
            <a:r>
              <a:rPr lang="en-US" altLang="zh-CN" sz="2000" dirty="0">
                <a:latin typeface="Courier New" panose="02070309020205020404" pitchFamily="49" charset="0"/>
                <a:ea typeface="楷体" panose="02010609060101010101" pitchFamily="49" charset="-122"/>
                <a:cs typeface="Courier New" panose="02070309020205020404" pitchFamily="49" charset="0"/>
              </a:rPr>
              <a:t>SELECT(</a:t>
            </a:r>
            <a:r>
              <a:rPr lang="en-US" altLang="zh-CN" sz="2000" dirty="0" err="1">
                <a:latin typeface="Courier New" panose="02070309020205020404" pitchFamily="49" charset="0"/>
                <a:ea typeface="楷体" panose="02010609060101010101" pitchFamily="49" charset="-122"/>
                <a:cs typeface="Courier New" panose="02070309020205020404" pitchFamily="49" charset="0"/>
              </a:rPr>
              <a:t>S→b</a:t>
            </a:r>
            <a:r>
              <a:rPr lang="en-US" altLang="zh-CN" sz="2000" dirty="0">
                <a:latin typeface="Courier New" panose="02070309020205020404" pitchFamily="49" charset="0"/>
                <a:ea typeface="楷体" panose="02010609060101010101" pitchFamily="49" charset="-122"/>
                <a:cs typeface="Courier New" panose="02070309020205020404" pitchFamily="49" charset="0"/>
              </a:rPr>
              <a:t>) = {b}</a:t>
            </a:r>
          </a:p>
          <a:p>
            <a:pPr marL="0" lvl="1" algn="l" defTabSz="800100">
              <a:spcAft>
                <a:spcPts val="600"/>
              </a:spcAft>
            </a:pPr>
            <a:r>
              <a:rPr lang="en-US" altLang="zh-CN" sz="2000" dirty="0">
                <a:latin typeface="Courier New" panose="02070309020205020404" pitchFamily="49" charset="0"/>
                <a:ea typeface="楷体" panose="02010609060101010101" pitchFamily="49" charset="-122"/>
                <a:cs typeface="Courier New" panose="02070309020205020404" pitchFamily="49" charset="0"/>
              </a:rPr>
              <a:t>SELECT(</a:t>
            </a:r>
            <a:r>
              <a:rPr lang="en-US" altLang="zh-CN" sz="2000" dirty="0" err="1">
                <a:latin typeface="Courier New" panose="02070309020205020404" pitchFamily="49" charset="0"/>
                <a:ea typeface="楷体" panose="02010609060101010101" pitchFamily="49" charset="-122"/>
                <a:cs typeface="Courier New" panose="02070309020205020404" pitchFamily="49" charset="0"/>
              </a:rPr>
              <a:t>A→bA</a:t>
            </a:r>
            <a:r>
              <a:rPr lang="en-US" altLang="zh-CN" sz="2000" dirty="0">
                <a:latin typeface="Courier New" panose="02070309020205020404" pitchFamily="49" charset="0"/>
                <a:ea typeface="楷体" panose="02010609060101010101" pitchFamily="49" charset="-122"/>
                <a:cs typeface="Courier New" panose="02070309020205020404" pitchFamily="49" charset="0"/>
              </a:rPr>
              <a:t>} = {b}</a:t>
            </a:r>
          </a:p>
          <a:p>
            <a:pPr marL="0" lvl="1" algn="l" defTabSz="800100">
              <a:spcAft>
                <a:spcPts val="600"/>
              </a:spcAft>
            </a:pPr>
            <a:r>
              <a:rPr lang="en-US" altLang="zh-CN" sz="2000" dirty="0">
                <a:latin typeface="Courier New" panose="02070309020205020404" pitchFamily="49" charset="0"/>
                <a:ea typeface="楷体" panose="02010609060101010101" pitchFamily="49" charset="-122"/>
                <a:cs typeface="Courier New" panose="02070309020205020404" pitchFamily="49" charset="0"/>
              </a:rPr>
              <a:t>SELECT(A→</a:t>
            </a:r>
            <a:r>
              <a:rPr lang="en-US" altLang="zh-CN" sz="2000" dirty="0">
                <a:latin typeface="Courier New" panose="02070309020205020404" pitchFamily="49" charset="0"/>
                <a:ea typeface="楷体" panose="02010609060101010101" pitchFamily="49" charset="-122"/>
                <a:cs typeface="Courier New" panose="02070309020205020404" pitchFamily="49" charset="0"/>
                <a:sym typeface="Symbol" pitchFamily="18" charset="2"/>
              </a:rPr>
              <a:t>)=FOLLOW(A) = {</a:t>
            </a:r>
            <a:r>
              <a:rPr lang="en-US" altLang="zh-CN" sz="2000" dirty="0" err="1">
                <a:latin typeface="Courier New" panose="02070309020205020404" pitchFamily="49" charset="0"/>
                <a:ea typeface="楷体" panose="02010609060101010101" pitchFamily="49" charset="-122"/>
                <a:cs typeface="Courier New" panose="02070309020205020404" pitchFamily="49" charset="0"/>
                <a:sym typeface="Symbol" pitchFamily="18" charset="2"/>
              </a:rPr>
              <a:t>a,b</a:t>
            </a:r>
            <a:r>
              <a:rPr lang="en-US" altLang="zh-CN" sz="2000" dirty="0">
                <a:latin typeface="Courier New" panose="02070309020205020404" pitchFamily="49" charset="0"/>
                <a:ea typeface="楷体" panose="02010609060101010101" pitchFamily="49" charset="-122"/>
                <a:cs typeface="Courier New" panose="02070309020205020404" pitchFamily="49" charset="0"/>
                <a:sym typeface="Symbol" pitchFamily="18" charset="2"/>
              </a:rPr>
              <a:t>}</a:t>
            </a:r>
          </a:p>
        </p:txBody>
      </p:sp>
      <p:sp>
        <p:nvSpPr>
          <p:cNvPr id="11" name="任意多边形: 形状 10">
            <a:extLst>
              <a:ext uri="{FF2B5EF4-FFF2-40B4-BE49-F238E27FC236}">
                <a16:creationId xmlns:a16="http://schemas.microsoft.com/office/drawing/2014/main" id="{6F9BF9D3-724E-B0E3-92E1-5F8990803F17}"/>
              </a:ext>
            </a:extLst>
          </p:cNvPr>
          <p:cNvSpPr/>
          <p:nvPr/>
        </p:nvSpPr>
        <p:spPr>
          <a:xfrm>
            <a:off x="3319060" y="1628800"/>
            <a:ext cx="4349284" cy="612000"/>
          </a:xfrm>
          <a:custGeom>
            <a:avLst/>
            <a:gdLst>
              <a:gd name="connsiteX0" fmla="*/ 0 w 3629203"/>
              <a:gd name="connsiteY0" fmla="*/ 88562 h 531360"/>
              <a:gd name="connsiteX1" fmla="*/ 88562 w 3629203"/>
              <a:gd name="connsiteY1" fmla="*/ 0 h 531360"/>
              <a:gd name="connsiteX2" fmla="*/ 3540641 w 3629203"/>
              <a:gd name="connsiteY2" fmla="*/ 0 h 531360"/>
              <a:gd name="connsiteX3" fmla="*/ 3629203 w 3629203"/>
              <a:gd name="connsiteY3" fmla="*/ 88562 h 531360"/>
              <a:gd name="connsiteX4" fmla="*/ 3629203 w 3629203"/>
              <a:gd name="connsiteY4" fmla="*/ 442798 h 531360"/>
              <a:gd name="connsiteX5" fmla="*/ 3540641 w 3629203"/>
              <a:gd name="connsiteY5" fmla="*/ 531360 h 531360"/>
              <a:gd name="connsiteX6" fmla="*/ 88562 w 3629203"/>
              <a:gd name="connsiteY6" fmla="*/ 531360 h 531360"/>
              <a:gd name="connsiteX7" fmla="*/ 0 w 3629203"/>
              <a:gd name="connsiteY7" fmla="*/ 442798 h 531360"/>
              <a:gd name="connsiteX8" fmla="*/ 0 w 3629203"/>
              <a:gd name="connsiteY8" fmla="*/ 88562 h 53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29203" h="531360">
                <a:moveTo>
                  <a:pt x="0" y="88562"/>
                </a:moveTo>
                <a:cubicBezTo>
                  <a:pt x="0" y="39651"/>
                  <a:pt x="39651" y="0"/>
                  <a:pt x="88562" y="0"/>
                </a:cubicBezTo>
                <a:lnTo>
                  <a:pt x="3540641" y="0"/>
                </a:lnTo>
                <a:cubicBezTo>
                  <a:pt x="3589552" y="0"/>
                  <a:pt x="3629203" y="39651"/>
                  <a:pt x="3629203" y="88562"/>
                </a:cubicBezTo>
                <a:lnTo>
                  <a:pt x="3629203" y="442798"/>
                </a:lnTo>
                <a:cubicBezTo>
                  <a:pt x="3629203" y="491709"/>
                  <a:pt x="3589552" y="531360"/>
                  <a:pt x="3540641" y="531360"/>
                </a:cubicBezTo>
                <a:lnTo>
                  <a:pt x="88562" y="531360"/>
                </a:lnTo>
                <a:cubicBezTo>
                  <a:pt x="39651" y="531360"/>
                  <a:pt x="0" y="491709"/>
                  <a:pt x="0" y="442798"/>
                </a:cubicBezTo>
                <a:lnTo>
                  <a:pt x="0" y="88562"/>
                </a:lnTo>
                <a:close/>
              </a:path>
            </a:pathLst>
          </a:custGeom>
          <a:solidFill>
            <a:schemeClr val="accent3">
              <a:lumMod val="60000"/>
              <a:lumOff val="40000"/>
            </a:schemeClr>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63114" tIns="25939" rIns="163114" bIns="25939" numCol="1" spcCol="1270" anchor="ctr" anchorCtr="0">
            <a:noAutofit/>
          </a:bodyPr>
          <a:lstStyle/>
          <a:p>
            <a:pPr marL="0" lvl="0" indent="0" algn="l" defTabSz="800100">
              <a:lnSpc>
                <a:spcPct val="90000"/>
              </a:lnSpc>
              <a:spcBef>
                <a:spcPct val="0"/>
              </a:spcBef>
              <a:spcAft>
                <a:spcPct val="35000"/>
              </a:spcAft>
              <a:buClr>
                <a:schemeClr val="tx1">
                  <a:lumMod val="85000"/>
                  <a:lumOff val="15000"/>
                </a:schemeClr>
              </a:buClr>
              <a:buSzPct val="90000"/>
              <a:buNone/>
            </a:pPr>
            <a:r>
              <a:rPr lang="en-US" altLang="zh-CN" sz="2400" b="1" kern="1200" dirty="0">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rPr>
              <a:t>1. </a:t>
            </a:r>
            <a:r>
              <a:rPr lang="zh-CN" altLang="en-US" sz="2400" b="1" kern="1200" dirty="0">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rPr>
              <a:t>求每个产生式的</a:t>
            </a:r>
            <a:r>
              <a:rPr lang="en-US" altLang="zh-CN" sz="2400" b="1" kern="1200" dirty="0">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rPr>
              <a:t>Select	</a:t>
            </a:r>
            <a:endParaRPr lang="zh-CN" altLang="en-US" sz="2400" b="1" kern="1200" dirty="0">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endParaRPr>
          </a:p>
        </p:txBody>
      </p:sp>
      <p:sp>
        <p:nvSpPr>
          <p:cNvPr id="12" name="任意多边形: 形状 11">
            <a:extLst>
              <a:ext uri="{FF2B5EF4-FFF2-40B4-BE49-F238E27FC236}">
                <a16:creationId xmlns:a16="http://schemas.microsoft.com/office/drawing/2014/main" id="{BB75B10F-D944-93EB-B49C-8F163D68F91A}"/>
              </a:ext>
            </a:extLst>
          </p:cNvPr>
          <p:cNvSpPr/>
          <p:nvPr/>
        </p:nvSpPr>
        <p:spPr>
          <a:xfrm>
            <a:off x="3059832" y="4464304"/>
            <a:ext cx="5328592" cy="1556984"/>
          </a:xfrm>
          <a:custGeom>
            <a:avLst/>
            <a:gdLst>
              <a:gd name="connsiteX0" fmla="*/ 0 w 5184576"/>
              <a:gd name="connsiteY0" fmla="*/ 0 h 1701000"/>
              <a:gd name="connsiteX1" fmla="*/ 5184576 w 5184576"/>
              <a:gd name="connsiteY1" fmla="*/ 0 h 1701000"/>
              <a:gd name="connsiteX2" fmla="*/ 5184576 w 5184576"/>
              <a:gd name="connsiteY2" fmla="*/ 1701000 h 1701000"/>
              <a:gd name="connsiteX3" fmla="*/ 0 w 5184576"/>
              <a:gd name="connsiteY3" fmla="*/ 1701000 h 1701000"/>
              <a:gd name="connsiteX4" fmla="*/ 0 w 5184576"/>
              <a:gd name="connsiteY4" fmla="*/ 0 h 170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4576" h="1701000">
                <a:moveTo>
                  <a:pt x="0" y="0"/>
                </a:moveTo>
                <a:lnTo>
                  <a:pt x="5184576" y="0"/>
                </a:lnTo>
                <a:lnTo>
                  <a:pt x="5184576" y="1701000"/>
                </a:lnTo>
                <a:lnTo>
                  <a:pt x="0" y="1701000"/>
                </a:lnTo>
                <a:lnTo>
                  <a:pt x="0" y="0"/>
                </a:lnTo>
                <a:close/>
              </a:path>
            </a:pathLst>
          </a:custGeom>
          <a:ln>
            <a:solidFill>
              <a:schemeClr val="accent5">
                <a:lumMod val="75000"/>
              </a:schemeClr>
            </a:solidFill>
          </a:ln>
        </p:spPr>
        <p:style>
          <a:lnRef idx="2">
            <a:schemeClr val="accent5">
              <a:hueOff val="6010703"/>
              <a:satOff val="-26380"/>
              <a:lumOff val="7843"/>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02381" tIns="374904" rIns="288000" bIns="128016" numCol="1" spcCol="1270" anchor="t" anchorCtr="0">
            <a:noAutofit/>
          </a:bodyPr>
          <a:lstStyle/>
          <a:p>
            <a:pPr marL="0" lvl="1" algn="l" defTabSz="800100">
              <a:spcAft>
                <a:spcPts val="600"/>
              </a:spcAft>
            </a:pPr>
            <a:r>
              <a:rPr lang="en-US" altLang="zh-CN" sz="2000" dirty="0">
                <a:latin typeface="Courier New" panose="02070309020205020404" pitchFamily="49" charset="0"/>
                <a:ea typeface="楷体" panose="02010609060101010101" pitchFamily="49" charset="-122"/>
                <a:cs typeface="Courier New" panose="02070309020205020404" pitchFamily="49" charset="0"/>
              </a:rPr>
              <a:t>SELECT(</a:t>
            </a:r>
            <a:r>
              <a:rPr lang="en-US" altLang="zh-CN" sz="2000" dirty="0" err="1">
                <a:latin typeface="Courier New" panose="02070309020205020404" pitchFamily="49" charset="0"/>
                <a:ea typeface="楷体" panose="02010609060101010101" pitchFamily="49" charset="-122"/>
                <a:cs typeface="Courier New" panose="02070309020205020404" pitchFamily="49" charset="0"/>
              </a:rPr>
              <a:t>S→aAS</a:t>
            </a:r>
            <a:r>
              <a:rPr lang="en-US" altLang="zh-CN" sz="2000" dirty="0">
                <a:latin typeface="Courier New" panose="02070309020205020404" pitchFamily="49" charset="0"/>
                <a:ea typeface="楷体" panose="02010609060101010101" pitchFamily="49" charset="-122"/>
                <a:cs typeface="Courier New" panose="02070309020205020404" pitchFamily="49" charset="0"/>
              </a:rPr>
              <a:t>) ∩ SELECT(</a:t>
            </a:r>
            <a:r>
              <a:rPr lang="en-US" altLang="zh-CN" sz="2000" dirty="0" err="1">
                <a:latin typeface="Courier New" panose="02070309020205020404" pitchFamily="49" charset="0"/>
                <a:ea typeface="楷体" panose="02010609060101010101" pitchFamily="49" charset="-122"/>
                <a:cs typeface="Courier New" panose="02070309020205020404" pitchFamily="49" charset="0"/>
              </a:rPr>
              <a:t>S→b</a:t>
            </a:r>
            <a:r>
              <a:rPr lang="en-US" altLang="zh-CN" sz="2000" dirty="0">
                <a:latin typeface="Courier New" panose="02070309020205020404" pitchFamily="49" charset="0"/>
                <a:ea typeface="楷体" panose="02010609060101010101" pitchFamily="49" charset="-122"/>
                <a:cs typeface="Courier New" panose="02070309020205020404" pitchFamily="49" charset="0"/>
              </a:rPr>
              <a:t>)=</a:t>
            </a:r>
            <a:r>
              <a:rPr lang="zh-CN" altLang="en-US" sz="2000" dirty="0">
                <a:sym typeface="Symbol" pitchFamily="18" charset="2"/>
              </a:rPr>
              <a:t> </a:t>
            </a:r>
            <a:endParaRPr lang="zh-CN" altLang="en-US" sz="2000" dirty="0">
              <a:latin typeface="Courier New" panose="02070309020205020404" pitchFamily="49" charset="0"/>
              <a:ea typeface="楷体" panose="02010609060101010101" pitchFamily="49" charset="-122"/>
              <a:cs typeface="Courier New" panose="02070309020205020404" pitchFamily="49" charset="0"/>
            </a:endParaRPr>
          </a:p>
          <a:p>
            <a:pPr marL="0" lvl="1" algn="l" defTabSz="800100">
              <a:spcAft>
                <a:spcPts val="600"/>
              </a:spcAft>
            </a:pPr>
            <a:r>
              <a:rPr lang="en-US" altLang="zh-CN" sz="2000" dirty="0">
                <a:latin typeface="Courier New" panose="02070309020205020404" pitchFamily="49" charset="0"/>
                <a:ea typeface="楷体" panose="02010609060101010101" pitchFamily="49" charset="-122"/>
                <a:cs typeface="Courier New" panose="02070309020205020404" pitchFamily="49" charset="0"/>
              </a:rPr>
              <a:t>SELECT(</a:t>
            </a:r>
            <a:r>
              <a:rPr lang="en-US" altLang="zh-CN" sz="2000" dirty="0" err="1">
                <a:latin typeface="Courier New" panose="02070309020205020404" pitchFamily="49" charset="0"/>
                <a:ea typeface="楷体" panose="02010609060101010101" pitchFamily="49" charset="-122"/>
                <a:cs typeface="Courier New" panose="02070309020205020404" pitchFamily="49" charset="0"/>
              </a:rPr>
              <a:t>A→bA</a:t>
            </a:r>
            <a:r>
              <a:rPr lang="en-US" altLang="zh-CN" sz="2000" dirty="0">
                <a:latin typeface="Courier New" panose="02070309020205020404" pitchFamily="49" charset="0"/>
                <a:ea typeface="楷体" panose="02010609060101010101" pitchFamily="49" charset="-122"/>
                <a:cs typeface="Courier New" panose="02070309020205020404" pitchFamily="49" charset="0"/>
              </a:rPr>
              <a:t>} ∩ SELECT(A→</a:t>
            </a:r>
            <a:r>
              <a:rPr lang="en-US" altLang="zh-CN" sz="2000" dirty="0">
                <a:latin typeface="Courier New" panose="02070309020205020404" pitchFamily="49" charset="0"/>
                <a:ea typeface="楷体_GB2312" pitchFamily="49" charset="-122"/>
                <a:cs typeface="Courier New" panose="02070309020205020404" pitchFamily="49" charset="0"/>
                <a:sym typeface="Symbol" pitchFamily="18" charset="2"/>
              </a:rPr>
              <a:t></a:t>
            </a:r>
            <a:r>
              <a:rPr lang="en-US" altLang="zh-CN" sz="2000" dirty="0">
                <a:latin typeface="Courier New" panose="02070309020205020404" pitchFamily="49" charset="0"/>
                <a:ea typeface="楷体" panose="02010609060101010101" pitchFamily="49" charset="-122"/>
                <a:cs typeface="Courier New" panose="02070309020205020404" pitchFamily="49" charset="0"/>
              </a:rPr>
              <a:t>)≠</a:t>
            </a:r>
            <a:r>
              <a:rPr lang="zh-CN" altLang="en-US" sz="2000" dirty="0">
                <a:sym typeface="Symbol" pitchFamily="18" charset="2"/>
              </a:rPr>
              <a:t>  </a:t>
            </a:r>
            <a:endParaRPr lang="en-US" altLang="zh-CN" sz="2000" dirty="0">
              <a:latin typeface="Courier New" panose="02070309020205020404" pitchFamily="49" charset="0"/>
              <a:ea typeface="楷体" panose="02010609060101010101" pitchFamily="49" charset="-122"/>
              <a:cs typeface="Courier New" panose="02070309020205020404" pitchFamily="49" charset="0"/>
            </a:endParaRPr>
          </a:p>
          <a:p>
            <a:pPr marL="0" lvl="1" algn="l" defTabSz="800100">
              <a:spcAft>
                <a:spcPts val="600"/>
              </a:spcAft>
            </a:pPr>
            <a:r>
              <a:rPr lang="zh-CN" altLang="en-US" sz="2000" dirty="0">
                <a:latin typeface="Courier New" panose="02070309020205020404" pitchFamily="49" charset="0"/>
                <a:ea typeface="楷体" panose="02010609060101010101" pitchFamily="49" charset="-122"/>
                <a:cs typeface="Courier New" panose="02070309020205020404" pitchFamily="49" charset="0"/>
              </a:rPr>
              <a:t>故：</a:t>
            </a:r>
            <a:r>
              <a:rPr lang="en-US" altLang="zh-CN" sz="2000" dirty="0">
                <a:latin typeface="Courier New" panose="02070309020205020404" pitchFamily="49" charset="0"/>
                <a:ea typeface="楷体" panose="02010609060101010101" pitchFamily="49" charset="-122"/>
                <a:cs typeface="Courier New" panose="02070309020205020404" pitchFamily="49" charset="0"/>
              </a:rPr>
              <a:t>G[S]</a:t>
            </a:r>
            <a:r>
              <a:rPr lang="zh-CN" altLang="en-US" sz="2000" dirty="0">
                <a:latin typeface="Courier New" panose="02070309020205020404" pitchFamily="49" charset="0"/>
                <a:ea typeface="楷体" panose="02010609060101010101" pitchFamily="49" charset="-122"/>
                <a:cs typeface="Courier New" panose="02070309020205020404" pitchFamily="49" charset="0"/>
              </a:rPr>
              <a:t>不是</a:t>
            </a:r>
            <a:r>
              <a:rPr lang="en-US" altLang="zh-CN" sz="2000" dirty="0">
                <a:latin typeface="Courier New" panose="02070309020205020404" pitchFamily="49" charset="0"/>
                <a:ea typeface="楷体" panose="02010609060101010101" pitchFamily="49" charset="-122"/>
                <a:cs typeface="Courier New" panose="02070309020205020404" pitchFamily="49" charset="0"/>
              </a:rPr>
              <a:t>LL(1)</a:t>
            </a:r>
            <a:r>
              <a:rPr lang="zh-CN" altLang="en-US" sz="2000" dirty="0">
                <a:latin typeface="Courier New" panose="02070309020205020404" pitchFamily="49" charset="0"/>
                <a:ea typeface="楷体" panose="02010609060101010101" pitchFamily="49" charset="-122"/>
                <a:cs typeface="Courier New" panose="02070309020205020404" pitchFamily="49" charset="0"/>
              </a:rPr>
              <a:t>文法</a:t>
            </a:r>
            <a:endParaRPr lang="zh-CN" altLang="en-US" sz="2000" kern="1200" dirty="0">
              <a:latin typeface="Courier New" panose="02070309020205020404" pitchFamily="49" charset="0"/>
              <a:ea typeface="楷体" panose="02010609060101010101" pitchFamily="49" charset="-122"/>
              <a:cs typeface="Courier New" panose="02070309020205020404" pitchFamily="49" charset="0"/>
            </a:endParaRPr>
          </a:p>
        </p:txBody>
      </p:sp>
      <p:sp>
        <p:nvSpPr>
          <p:cNvPr id="13" name="任意多边形: 形状 12">
            <a:extLst>
              <a:ext uri="{FF2B5EF4-FFF2-40B4-BE49-F238E27FC236}">
                <a16:creationId xmlns:a16="http://schemas.microsoft.com/office/drawing/2014/main" id="{6219478F-6571-D13F-094D-1EECAE159DD4}"/>
              </a:ext>
            </a:extLst>
          </p:cNvPr>
          <p:cNvSpPr/>
          <p:nvPr/>
        </p:nvSpPr>
        <p:spPr>
          <a:xfrm>
            <a:off x="3319060" y="4169346"/>
            <a:ext cx="4349284" cy="612000"/>
          </a:xfrm>
          <a:custGeom>
            <a:avLst/>
            <a:gdLst>
              <a:gd name="connsiteX0" fmla="*/ 0 w 3629203"/>
              <a:gd name="connsiteY0" fmla="*/ 88562 h 531360"/>
              <a:gd name="connsiteX1" fmla="*/ 88562 w 3629203"/>
              <a:gd name="connsiteY1" fmla="*/ 0 h 531360"/>
              <a:gd name="connsiteX2" fmla="*/ 3540641 w 3629203"/>
              <a:gd name="connsiteY2" fmla="*/ 0 h 531360"/>
              <a:gd name="connsiteX3" fmla="*/ 3629203 w 3629203"/>
              <a:gd name="connsiteY3" fmla="*/ 88562 h 531360"/>
              <a:gd name="connsiteX4" fmla="*/ 3629203 w 3629203"/>
              <a:gd name="connsiteY4" fmla="*/ 442798 h 531360"/>
              <a:gd name="connsiteX5" fmla="*/ 3540641 w 3629203"/>
              <a:gd name="connsiteY5" fmla="*/ 531360 h 531360"/>
              <a:gd name="connsiteX6" fmla="*/ 88562 w 3629203"/>
              <a:gd name="connsiteY6" fmla="*/ 531360 h 531360"/>
              <a:gd name="connsiteX7" fmla="*/ 0 w 3629203"/>
              <a:gd name="connsiteY7" fmla="*/ 442798 h 531360"/>
              <a:gd name="connsiteX8" fmla="*/ 0 w 3629203"/>
              <a:gd name="connsiteY8" fmla="*/ 88562 h 53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29203" h="531360">
                <a:moveTo>
                  <a:pt x="0" y="88562"/>
                </a:moveTo>
                <a:cubicBezTo>
                  <a:pt x="0" y="39651"/>
                  <a:pt x="39651" y="0"/>
                  <a:pt x="88562" y="0"/>
                </a:cubicBezTo>
                <a:lnTo>
                  <a:pt x="3540641" y="0"/>
                </a:lnTo>
                <a:cubicBezTo>
                  <a:pt x="3589552" y="0"/>
                  <a:pt x="3629203" y="39651"/>
                  <a:pt x="3629203" y="88562"/>
                </a:cubicBezTo>
                <a:lnTo>
                  <a:pt x="3629203" y="442798"/>
                </a:lnTo>
                <a:cubicBezTo>
                  <a:pt x="3629203" y="491709"/>
                  <a:pt x="3589552" y="531360"/>
                  <a:pt x="3540641" y="531360"/>
                </a:cubicBezTo>
                <a:lnTo>
                  <a:pt x="88562" y="531360"/>
                </a:lnTo>
                <a:cubicBezTo>
                  <a:pt x="39651" y="531360"/>
                  <a:pt x="0" y="491709"/>
                  <a:pt x="0" y="442798"/>
                </a:cubicBezTo>
                <a:lnTo>
                  <a:pt x="0" y="88562"/>
                </a:lnTo>
                <a:close/>
              </a:path>
            </a:pathLst>
          </a:custGeom>
          <a:solidFill>
            <a:schemeClr val="accent5">
              <a:lumMod val="75000"/>
            </a:schemeClr>
          </a:solidFill>
        </p:spPr>
        <p:style>
          <a:lnRef idx="2">
            <a:schemeClr val="lt1">
              <a:hueOff val="0"/>
              <a:satOff val="0"/>
              <a:lumOff val="0"/>
              <a:alphaOff val="0"/>
            </a:schemeClr>
          </a:lnRef>
          <a:fillRef idx="1">
            <a:schemeClr val="accent5">
              <a:hueOff val="6010703"/>
              <a:satOff val="-26380"/>
              <a:lumOff val="7843"/>
              <a:alphaOff val="0"/>
            </a:schemeClr>
          </a:fillRef>
          <a:effectRef idx="0">
            <a:schemeClr val="accent5">
              <a:hueOff val="6010703"/>
              <a:satOff val="-26380"/>
              <a:lumOff val="7843"/>
              <a:alphaOff val="0"/>
            </a:schemeClr>
          </a:effectRef>
          <a:fontRef idx="minor">
            <a:schemeClr val="lt1"/>
          </a:fontRef>
        </p:style>
        <p:txBody>
          <a:bodyPr spcFirstLastPara="0" vert="horz" wrap="square" lIns="163114" tIns="25939" rIns="163114" bIns="25939" numCol="1" spcCol="1270" anchor="ctr" anchorCtr="0">
            <a:noAutofit/>
          </a:bodyPr>
          <a:lstStyle/>
          <a:p>
            <a:pPr marL="0" lvl="0" indent="0" algn="l" defTabSz="800100">
              <a:lnSpc>
                <a:spcPct val="90000"/>
              </a:lnSpc>
              <a:spcBef>
                <a:spcPct val="0"/>
              </a:spcBef>
              <a:spcAft>
                <a:spcPct val="35000"/>
              </a:spcAft>
              <a:buNone/>
            </a:pPr>
            <a:r>
              <a:rPr lang="en-US" altLang="zh-CN" sz="2400" b="1" kern="1200" dirty="0">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rPr>
              <a:t>2.</a:t>
            </a:r>
            <a:r>
              <a:rPr lang="zh-CN" altLang="en-US" sz="2400" b="1" kern="1200" dirty="0">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rPr>
              <a:t> 判断两两相交是否为空</a:t>
            </a:r>
            <a:endParaRPr lang="en-US" altLang="zh-CN" sz="2400" b="1" kern="1200" dirty="0">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endParaRPr>
          </a:p>
        </p:txBody>
      </p:sp>
      <p:sp>
        <p:nvSpPr>
          <p:cNvPr id="22534" name="Text Box 4"/>
          <p:cNvSpPr txBox="1">
            <a:spLocks noChangeArrowheads="1"/>
          </p:cNvSpPr>
          <p:nvPr/>
        </p:nvSpPr>
        <p:spPr bwMode="auto">
          <a:xfrm>
            <a:off x="755776" y="1922056"/>
            <a:ext cx="1800000" cy="2015936"/>
          </a:xfrm>
          <a:prstGeom prst="rect">
            <a:avLst/>
          </a:prstGeom>
          <a:solidFill>
            <a:srgbClr val="FFFF00">
              <a:alpha val="5000"/>
            </a:srgbClr>
          </a:solidFill>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l">
              <a:defRPr/>
            </a:pPr>
            <a:r>
              <a:rPr lang="en-US" altLang="zh-CN" sz="2400" b="1" dirty="0">
                <a:latin typeface="Courier New" panose="02070309020205020404" pitchFamily="49" charset="0"/>
                <a:ea typeface="楷体_GB2312" pitchFamily="49" charset="-122"/>
                <a:cs typeface="Courier New" panose="02070309020205020404" pitchFamily="49" charset="0"/>
              </a:rPr>
              <a:t>G4[S]:</a:t>
            </a:r>
          </a:p>
          <a:p>
            <a:pPr algn="l">
              <a:spcBef>
                <a:spcPts val="600"/>
              </a:spcBef>
              <a:defRPr/>
            </a:pPr>
            <a:r>
              <a:rPr lang="en-US" altLang="zh-CN" sz="2400" dirty="0" err="1">
                <a:latin typeface="Courier New" panose="02070309020205020404" pitchFamily="49" charset="0"/>
                <a:ea typeface="楷体_GB2312" pitchFamily="49" charset="-122"/>
                <a:cs typeface="Courier New" panose="02070309020205020404" pitchFamily="49" charset="0"/>
              </a:rPr>
              <a:t>S→aAS</a:t>
            </a:r>
            <a:endParaRPr lang="en-US" altLang="zh-CN" sz="2400" dirty="0">
              <a:latin typeface="Courier New" panose="02070309020205020404" pitchFamily="49" charset="0"/>
              <a:ea typeface="楷体_GB2312" pitchFamily="49" charset="-122"/>
              <a:cs typeface="Courier New" panose="02070309020205020404" pitchFamily="49" charset="0"/>
            </a:endParaRPr>
          </a:p>
          <a:p>
            <a:pPr algn="l">
              <a:defRPr/>
            </a:pPr>
            <a:r>
              <a:rPr lang="en-US" altLang="zh-CN" sz="2400" b="1" dirty="0" err="1">
                <a:latin typeface="Courier New" panose="02070309020205020404" pitchFamily="49" charset="0"/>
                <a:ea typeface="楷体_GB2312" pitchFamily="49" charset="-122"/>
                <a:cs typeface="Courier New" panose="02070309020205020404" pitchFamily="49" charset="0"/>
              </a:rPr>
              <a:t>S→b</a:t>
            </a:r>
            <a:endParaRPr lang="en-US" altLang="zh-CN" sz="2400" b="1" dirty="0">
              <a:latin typeface="Courier New" panose="02070309020205020404" pitchFamily="49" charset="0"/>
              <a:ea typeface="楷体_GB2312" pitchFamily="49" charset="-122"/>
              <a:cs typeface="Courier New" panose="02070309020205020404" pitchFamily="49" charset="0"/>
            </a:endParaRPr>
          </a:p>
          <a:p>
            <a:pPr algn="l">
              <a:defRPr/>
            </a:pPr>
            <a:r>
              <a:rPr lang="en-US" altLang="zh-CN" sz="2400" b="1" dirty="0" err="1">
                <a:latin typeface="Courier New" panose="02070309020205020404" pitchFamily="49" charset="0"/>
                <a:ea typeface="楷体_GB2312" pitchFamily="49" charset="-122"/>
                <a:cs typeface="Courier New" panose="02070309020205020404" pitchFamily="49" charset="0"/>
              </a:rPr>
              <a:t>A→bA</a:t>
            </a:r>
            <a:endParaRPr lang="en-US" altLang="zh-CN" sz="2400" b="1" dirty="0">
              <a:latin typeface="Courier New" panose="02070309020205020404" pitchFamily="49" charset="0"/>
              <a:ea typeface="楷体_GB2312" pitchFamily="49" charset="-122"/>
              <a:cs typeface="Courier New" panose="02070309020205020404" pitchFamily="49" charset="0"/>
            </a:endParaRPr>
          </a:p>
          <a:p>
            <a:pPr algn="l">
              <a:defRPr/>
            </a:pPr>
            <a:r>
              <a:rPr lang="en-US" altLang="zh-CN" sz="2400" b="1" dirty="0">
                <a:latin typeface="Courier New" panose="02070309020205020404" pitchFamily="49" charset="0"/>
                <a:ea typeface="楷体_GB2312" pitchFamily="49" charset="-122"/>
                <a:cs typeface="Courier New" panose="02070309020205020404" pitchFamily="49" charset="0"/>
              </a:rPr>
              <a:t>A→</a:t>
            </a:r>
            <a:r>
              <a:rPr lang="en-US" altLang="zh-CN" sz="2400" b="1" dirty="0">
                <a:latin typeface="Courier New" panose="02070309020205020404" pitchFamily="49" charset="0"/>
                <a:ea typeface="楷体_GB2312" pitchFamily="49" charset="-122"/>
                <a:cs typeface="Courier New" panose="02070309020205020404" pitchFamily="49" charset="0"/>
                <a:sym typeface="Symbol" pitchFamily="18" charset="2"/>
              </a:rPr>
              <a:t></a:t>
            </a:r>
          </a:p>
        </p:txBody>
      </p:sp>
    </p:spTree>
    <p:extLst>
      <p:ext uri="{BB962C8B-B14F-4D97-AF65-F5344CB8AC3E}">
        <p14:creationId xmlns:p14="http://schemas.microsoft.com/office/powerpoint/2010/main" val="155791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bg/>
                                          </p:spTgt>
                                        </p:tgtEl>
                                        <p:attrNameLst>
                                          <p:attrName>style.visibility</p:attrName>
                                        </p:attrNameLst>
                                      </p:cBhvr>
                                      <p:to>
                                        <p:strVal val="visible"/>
                                      </p:to>
                                    </p:set>
                                    <p:animEffect transition="in" filter="wipe(left)">
                                      <p:cBhvr>
                                        <p:cTn id="17" dur="500"/>
                                        <p:tgtEl>
                                          <p:spTgt spid="10">
                                            <p:bg/>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wipe(left)">
                                      <p:cBhvr>
                                        <p:cTn id="22" dur="5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animEffect transition="in" filter="wipe(left)">
                                      <p:cBhvr>
                                        <p:cTn id="27" dur="500"/>
                                        <p:tgtEl>
                                          <p:spTgt spid="1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xEl>
                                              <p:pRg st="2" end="2"/>
                                            </p:txEl>
                                          </p:spTgt>
                                        </p:tgtEl>
                                        <p:attrNameLst>
                                          <p:attrName>style.visibility</p:attrName>
                                        </p:attrNameLst>
                                      </p:cBhvr>
                                      <p:to>
                                        <p:strVal val="visible"/>
                                      </p:to>
                                    </p:set>
                                    <p:animEffect transition="in" filter="wipe(left)">
                                      <p:cBhvr>
                                        <p:cTn id="32" dur="500"/>
                                        <p:tgtEl>
                                          <p:spTgt spid="10">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xEl>
                                              <p:pRg st="3" end="3"/>
                                            </p:txEl>
                                          </p:spTgt>
                                        </p:tgtEl>
                                        <p:attrNameLst>
                                          <p:attrName>style.visibility</p:attrName>
                                        </p:attrNameLst>
                                      </p:cBhvr>
                                      <p:to>
                                        <p:strVal val="visible"/>
                                      </p:to>
                                    </p:set>
                                    <p:animEffect transition="in" filter="wipe(left)">
                                      <p:cBhvr>
                                        <p:cTn id="37" dur="500"/>
                                        <p:tgtEl>
                                          <p:spTgt spid="10">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
                                            <p:bg/>
                                          </p:spTgt>
                                        </p:tgtEl>
                                        <p:attrNameLst>
                                          <p:attrName>style.visibility</p:attrName>
                                        </p:attrNameLst>
                                      </p:cBhvr>
                                      <p:to>
                                        <p:strVal val="visible"/>
                                      </p:to>
                                    </p:set>
                                    <p:animEffect transition="in" filter="wipe(left)">
                                      <p:cBhvr>
                                        <p:cTn id="42" dur="500"/>
                                        <p:tgtEl>
                                          <p:spTgt spid="12">
                                            <p:bg/>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
                                            <p:txEl>
                                              <p:pRg st="0" end="0"/>
                                            </p:txEl>
                                          </p:spTgt>
                                        </p:tgtEl>
                                        <p:attrNameLst>
                                          <p:attrName>style.visibility</p:attrName>
                                        </p:attrNameLst>
                                      </p:cBhvr>
                                      <p:to>
                                        <p:strVal val="visible"/>
                                      </p:to>
                                    </p:set>
                                    <p:animEffect transition="in" filter="wipe(left)">
                                      <p:cBhvr>
                                        <p:cTn id="47" dur="500"/>
                                        <p:tgtEl>
                                          <p:spTgt spid="1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
                                            <p:txEl>
                                              <p:pRg st="1" end="1"/>
                                            </p:txEl>
                                          </p:spTgt>
                                        </p:tgtEl>
                                        <p:attrNameLst>
                                          <p:attrName>style.visibility</p:attrName>
                                        </p:attrNameLst>
                                      </p:cBhvr>
                                      <p:to>
                                        <p:strVal val="visible"/>
                                      </p:to>
                                    </p:set>
                                    <p:animEffect transition="in" filter="wipe(left)">
                                      <p:cBhvr>
                                        <p:cTn id="52" dur="500"/>
                                        <p:tgtEl>
                                          <p:spTgt spid="12">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
                                            <p:txEl>
                                              <p:pRg st="2" end="2"/>
                                            </p:txEl>
                                          </p:spTgt>
                                        </p:tgtEl>
                                        <p:attrNameLst>
                                          <p:attrName>style.visibility</p:attrName>
                                        </p:attrNameLst>
                                      </p:cBhvr>
                                      <p:to>
                                        <p:strVal val="visible"/>
                                      </p:to>
                                    </p:set>
                                    <p:animEffect transition="in" filter="wipe(left)">
                                      <p:cBhvr>
                                        <p:cTn id="5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P spid="11" grpId="0" animBg="1"/>
      <p:bldP spid="12" grpId="0" uiExpand="1" build="p"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zh-CN" sz="4000" dirty="0">
                <a:latin typeface="黑体" pitchFamily="2" charset="-122"/>
                <a:ea typeface="黑体" pitchFamily="2" charset="-122"/>
              </a:rPr>
              <a:t>4.2</a:t>
            </a:r>
            <a:r>
              <a:rPr lang="zh-CN" altLang="en-US" sz="4000" dirty="0">
                <a:latin typeface="黑体" pitchFamily="2" charset="-122"/>
                <a:ea typeface="黑体" pitchFamily="2" charset="-122"/>
              </a:rPr>
              <a:t>　</a:t>
            </a:r>
            <a:r>
              <a:rPr lang="en-US" altLang="zh-CN" sz="4000" dirty="0">
                <a:latin typeface="黑体" pitchFamily="2" charset="-122"/>
                <a:ea typeface="黑体" pitchFamily="2" charset="-122"/>
              </a:rPr>
              <a:t>LL(1)</a:t>
            </a:r>
            <a:r>
              <a:rPr lang="zh-CN" altLang="en-US" sz="4000" dirty="0">
                <a:latin typeface="黑体" pitchFamily="2" charset="-122"/>
                <a:ea typeface="黑体" pitchFamily="2" charset="-122"/>
              </a:rPr>
              <a:t>文法的判别</a:t>
            </a:r>
          </a:p>
        </p:txBody>
      </p:sp>
      <p:sp>
        <p:nvSpPr>
          <p:cNvPr id="24581" name="Rectangle 3"/>
          <p:cNvSpPr>
            <a:spLocks noGrp="1" noChangeArrowheads="1"/>
          </p:cNvSpPr>
          <p:nvPr>
            <p:ph idx="1"/>
          </p:nvPr>
        </p:nvSpPr>
        <p:spPr/>
        <p:txBody>
          <a:bodyPr/>
          <a:lstStyle/>
          <a:p>
            <a:pPr eaLnBrk="1" hangingPunct="1">
              <a:lnSpc>
                <a:spcPct val="150000"/>
              </a:lnSpc>
            </a:pPr>
            <a:r>
              <a:rPr lang="zh-CN" altLang="en-US" dirty="0"/>
              <a:t>使用自顶向下分析方法时，必须首先判别给定文法是否为</a:t>
            </a:r>
            <a:r>
              <a:rPr lang="en-US" altLang="zh-CN" dirty="0"/>
              <a:t>LL(1)</a:t>
            </a:r>
            <a:r>
              <a:rPr lang="zh-CN" altLang="en-US" dirty="0"/>
              <a:t>文法，即需要计算：</a:t>
            </a:r>
          </a:p>
        </p:txBody>
      </p:sp>
      <p:sp>
        <p:nvSpPr>
          <p:cNvPr id="24578"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24579" name="灯片编号占位符 5"/>
          <p:cNvSpPr>
            <a:spLocks noGrp="1"/>
          </p:cNvSpPr>
          <p:nvPr>
            <p:ph type="sldNum" sz="quarter" idx="12"/>
          </p:nvPr>
        </p:nvSpPr>
        <p:spPr>
          <a:noFill/>
        </p:spPr>
        <p:txBody>
          <a:bodyPr/>
          <a:lstStyle/>
          <a:p>
            <a:fld id="{96330CA4-6F56-4B92-A33B-3C4A0223C5B5}" type="slidenum">
              <a:rPr lang="en-US" altLang="zh-CN" smtClean="0">
                <a:ea typeface="宋体" charset="-122"/>
              </a:rPr>
              <a:pPr/>
              <a:t>17</a:t>
            </a:fld>
            <a:endParaRPr lang="en-US" altLang="zh-CN">
              <a:ea typeface="宋体" charset="-122"/>
            </a:endParaRPr>
          </a:p>
        </p:txBody>
      </p:sp>
      <p:graphicFrame>
        <p:nvGraphicFramePr>
          <p:cNvPr id="2" name="图示 1">
            <a:extLst>
              <a:ext uri="{FF2B5EF4-FFF2-40B4-BE49-F238E27FC236}">
                <a16:creationId xmlns:a16="http://schemas.microsoft.com/office/drawing/2014/main" id="{31356E56-1575-DD71-AE0D-E2005EAB2BEA}"/>
              </a:ext>
            </a:extLst>
          </p:cNvPr>
          <p:cNvGraphicFramePr/>
          <p:nvPr>
            <p:extLst>
              <p:ext uri="{D42A27DB-BD31-4B8C-83A1-F6EECF244321}">
                <p14:modId xmlns:p14="http://schemas.microsoft.com/office/powerpoint/2010/main" val="2389887929"/>
              </p:ext>
            </p:extLst>
          </p:nvPr>
        </p:nvGraphicFramePr>
        <p:xfrm>
          <a:off x="1524000" y="2909168"/>
          <a:ext cx="6096000" cy="3184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0343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algn="l" eaLnBrk="1" hangingPunct="1">
              <a:defRPr/>
            </a:pPr>
            <a:r>
              <a:rPr lang="zh-CN" altLang="en-US" sz="2800" dirty="0">
                <a:solidFill>
                  <a:srgbClr val="FF0000"/>
                </a:solidFill>
                <a:effectLst>
                  <a:outerShdw blurRad="38100" dist="38100" dir="2700000" algn="tl">
                    <a:srgbClr val="000000"/>
                  </a:outerShdw>
                </a:effectLst>
              </a:rPr>
              <a:t>例</a:t>
            </a:r>
            <a:r>
              <a:rPr lang="en-US" altLang="zh-CN" sz="2800" dirty="0">
                <a:solidFill>
                  <a:srgbClr val="FF0000"/>
                </a:solidFill>
                <a:effectLst>
                  <a:outerShdw blurRad="38100" dist="38100" dir="2700000" algn="tl">
                    <a:srgbClr val="000000"/>
                  </a:outerShdw>
                </a:effectLst>
              </a:rPr>
              <a:t>4.5</a:t>
            </a:r>
            <a:r>
              <a:rPr lang="zh-CN" altLang="en-US" sz="2800" dirty="0"/>
              <a:t>　判断下面文法</a:t>
            </a:r>
            <a:r>
              <a:rPr lang="en-US" altLang="zh-CN" sz="2800" dirty="0"/>
              <a:t>G[S]</a:t>
            </a:r>
            <a:r>
              <a:rPr lang="zh-CN" altLang="en-US" sz="2800" dirty="0"/>
              <a:t>是否为</a:t>
            </a:r>
            <a:r>
              <a:rPr lang="en-US" altLang="zh-CN" sz="2800" dirty="0"/>
              <a:t>LL(1)</a:t>
            </a:r>
            <a:r>
              <a:rPr lang="zh-CN" altLang="en-US" sz="2800" dirty="0"/>
              <a:t>文法</a:t>
            </a:r>
          </a:p>
        </p:txBody>
      </p:sp>
      <p:sp>
        <p:nvSpPr>
          <p:cNvPr id="25602"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25603" name="灯片编号占位符 5"/>
          <p:cNvSpPr>
            <a:spLocks noGrp="1"/>
          </p:cNvSpPr>
          <p:nvPr>
            <p:ph type="sldNum" sz="quarter" idx="12"/>
          </p:nvPr>
        </p:nvSpPr>
        <p:spPr>
          <a:noFill/>
        </p:spPr>
        <p:txBody>
          <a:bodyPr/>
          <a:lstStyle/>
          <a:p>
            <a:fld id="{E91A5BE2-6526-4CEF-BAD2-B611EC114B31}" type="slidenum">
              <a:rPr lang="en-US" altLang="zh-CN" smtClean="0">
                <a:ea typeface="宋体" charset="-122"/>
              </a:rPr>
              <a:pPr/>
              <a:t>18</a:t>
            </a:fld>
            <a:endParaRPr lang="en-US" altLang="zh-CN">
              <a:ea typeface="宋体" charset="-122"/>
            </a:endParaRPr>
          </a:p>
        </p:txBody>
      </p:sp>
      <p:sp>
        <p:nvSpPr>
          <p:cNvPr id="25605" name="Text Box 4"/>
          <p:cNvSpPr txBox="1">
            <a:spLocks noChangeArrowheads="1"/>
          </p:cNvSpPr>
          <p:nvPr/>
        </p:nvSpPr>
        <p:spPr bwMode="auto">
          <a:xfrm>
            <a:off x="1908175" y="1404059"/>
            <a:ext cx="1043876" cy="4401205"/>
          </a:xfrm>
          <a:prstGeom prst="rect">
            <a:avLst/>
          </a:prstGeom>
          <a:noFill/>
          <a:ln w="19050" algn="ctr">
            <a:noFill/>
            <a:miter lim="800000"/>
            <a:headEnd/>
            <a:tailEnd/>
          </a:ln>
        </p:spPr>
        <p:txBody>
          <a:bodyPr wrap="none">
            <a:spAutoFit/>
          </a:bodyPr>
          <a:lstStyle/>
          <a:p>
            <a:pPr algn="l"/>
            <a:r>
              <a:rPr lang="en-US" altLang="zh-CN" sz="2800" b="1" dirty="0">
                <a:solidFill>
                  <a:schemeClr val="tx1">
                    <a:lumMod val="95000"/>
                    <a:lumOff val="5000"/>
                  </a:schemeClr>
                </a:solidFill>
                <a:latin typeface="Courier New" panose="02070309020205020404" pitchFamily="49" charset="0"/>
                <a:cs typeface="Courier New" panose="02070309020205020404" pitchFamily="49" charset="0"/>
              </a:rPr>
              <a:t>S→AB</a:t>
            </a:r>
          </a:p>
          <a:p>
            <a:pPr algn="l"/>
            <a:r>
              <a:rPr lang="en-US" altLang="zh-CN" sz="2800" b="1" dirty="0" err="1">
                <a:solidFill>
                  <a:schemeClr val="tx1">
                    <a:lumMod val="95000"/>
                    <a:lumOff val="5000"/>
                  </a:schemeClr>
                </a:solidFill>
                <a:latin typeface="Courier New" panose="02070309020205020404" pitchFamily="49" charset="0"/>
                <a:cs typeface="Courier New" panose="02070309020205020404" pitchFamily="49" charset="0"/>
              </a:rPr>
              <a:t>S→bC</a:t>
            </a:r>
            <a:endParaRPr lang="en-US" altLang="zh-CN" sz="2800" b="1" dirty="0">
              <a:solidFill>
                <a:schemeClr val="tx1">
                  <a:lumMod val="95000"/>
                  <a:lumOff val="5000"/>
                </a:schemeClr>
              </a:solidFill>
              <a:latin typeface="Courier New" panose="02070309020205020404" pitchFamily="49" charset="0"/>
              <a:cs typeface="Courier New" panose="02070309020205020404" pitchFamily="49" charset="0"/>
            </a:endParaRPr>
          </a:p>
          <a:p>
            <a:pPr algn="l"/>
            <a:r>
              <a:rPr lang="en-US" altLang="zh-CN" sz="2800" b="1" dirty="0">
                <a:solidFill>
                  <a:schemeClr val="tx1">
                    <a:lumMod val="95000"/>
                    <a:lumOff val="5000"/>
                  </a:schemeClr>
                </a:solidFill>
                <a:latin typeface="Courier New" panose="02070309020205020404" pitchFamily="49" charset="0"/>
                <a:cs typeface="Courier New" panose="02070309020205020404" pitchFamily="49" charset="0"/>
              </a:rPr>
              <a:t>A→</a:t>
            </a:r>
            <a:r>
              <a:rPr lang="en-US" altLang="zh-CN" sz="2800" b="1" dirty="0">
                <a:solidFill>
                  <a:schemeClr val="tx1">
                    <a:lumMod val="95000"/>
                    <a:lumOff val="5000"/>
                  </a:schemeClr>
                </a:solidFill>
                <a:latin typeface="Courier New" panose="02070309020205020404" pitchFamily="49" charset="0"/>
                <a:cs typeface="Courier New" panose="02070309020205020404" pitchFamily="49" charset="0"/>
                <a:sym typeface="Symbol" pitchFamily="18" charset="2"/>
              </a:rPr>
              <a:t></a:t>
            </a:r>
          </a:p>
          <a:p>
            <a:pPr algn="l"/>
            <a:r>
              <a:rPr lang="en-US" altLang="zh-CN" sz="2800" b="1" dirty="0" err="1">
                <a:solidFill>
                  <a:schemeClr val="tx1">
                    <a:lumMod val="95000"/>
                    <a:lumOff val="5000"/>
                  </a:schemeClr>
                </a:solidFill>
                <a:latin typeface="Courier New" panose="02070309020205020404" pitchFamily="49" charset="0"/>
                <a:cs typeface="Courier New" panose="02070309020205020404" pitchFamily="49" charset="0"/>
              </a:rPr>
              <a:t>A→b</a:t>
            </a:r>
            <a:endParaRPr lang="en-US" altLang="zh-CN" sz="2800" b="1" dirty="0">
              <a:solidFill>
                <a:schemeClr val="tx1">
                  <a:lumMod val="95000"/>
                  <a:lumOff val="5000"/>
                </a:schemeClr>
              </a:solidFill>
              <a:latin typeface="Courier New" panose="02070309020205020404" pitchFamily="49" charset="0"/>
              <a:cs typeface="Courier New" panose="02070309020205020404" pitchFamily="49" charset="0"/>
              <a:sym typeface="Symbol" pitchFamily="18" charset="2"/>
            </a:endParaRPr>
          </a:p>
          <a:p>
            <a:pPr algn="l"/>
            <a:r>
              <a:rPr lang="en-US" altLang="zh-CN" sz="2800" b="1" dirty="0">
                <a:solidFill>
                  <a:schemeClr val="tx1">
                    <a:lumMod val="95000"/>
                    <a:lumOff val="5000"/>
                  </a:schemeClr>
                </a:solidFill>
                <a:latin typeface="Courier New" panose="02070309020205020404" pitchFamily="49" charset="0"/>
                <a:cs typeface="Courier New" panose="02070309020205020404" pitchFamily="49" charset="0"/>
              </a:rPr>
              <a:t>B→</a:t>
            </a:r>
            <a:r>
              <a:rPr lang="en-US" altLang="zh-CN" sz="2800" b="1" dirty="0">
                <a:solidFill>
                  <a:schemeClr val="tx1">
                    <a:lumMod val="95000"/>
                    <a:lumOff val="5000"/>
                  </a:schemeClr>
                </a:solidFill>
                <a:latin typeface="Courier New" panose="02070309020205020404" pitchFamily="49" charset="0"/>
                <a:cs typeface="Courier New" panose="02070309020205020404" pitchFamily="49" charset="0"/>
                <a:sym typeface="Symbol" pitchFamily="18" charset="2"/>
              </a:rPr>
              <a:t></a:t>
            </a:r>
          </a:p>
          <a:p>
            <a:pPr algn="l"/>
            <a:r>
              <a:rPr lang="en-US" altLang="zh-CN" sz="2800" b="1" dirty="0" err="1">
                <a:solidFill>
                  <a:schemeClr val="tx1">
                    <a:lumMod val="95000"/>
                    <a:lumOff val="5000"/>
                  </a:schemeClr>
                </a:solidFill>
                <a:latin typeface="Courier New" panose="02070309020205020404" pitchFamily="49" charset="0"/>
                <a:cs typeface="Courier New" panose="02070309020205020404" pitchFamily="49" charset="0"/>
              </a:rPr>
              <a:t>B→aD</a:t>
            </a:r>
            <a:endParaRPr lang="en-US" altLang="zh-CN" sz="2800" b="1" dirty="0">
              <a:solidFill>
                <a:schemeClr val="tx1">
                  <a:lumMod val="95000"/>
                  <a:lumOff val="5000"/>
                </a:schemeClr>
              </a:solidFill>
              <a:latin typeface="Courier New" panose="02070309020205020404" pitchFamily="49" charset="0"/>
              <a:cs typeface="Courier New" panose="02070309020205020404" pitchFamily="49" charset="0"/>
            </a:endParaRPr>
          </a:p>
          <a:p>
            <a:pPr algn="l"/>
            <a:r>
              <a:rPr lang="en-US" altLang="zh-CN" sz="2800" b="1" dirty="0">
                <a:solidFill>
                  <a:schemeClr val="tx1">
                    <a:lumMod val="95000"/>
                    <a:lumOff val="5000"/>
                  </a:schemeClr>
                </a:solidFill>
                <a:latin typeface="Courier New" panose="02070309020205020404" pitchFamily="49" charset="0"/>
                <a:cs typeface="Courier New" panose="02070309020205020404" pitchFamily="49" charset="0"/>
              </a:rPr>
              <a:t>C→AD</a:t>
            </a:r>
          </a:p>
          <a:p>
            <a:pPr algn="l"/>
            <a:r>
              <a:rPr lang="en-US" altLang="zh-CN" sz="2800" b="1" dirty="0" err="1">
                <a:solidFill>
                  <a:schemeClr val="tx1">
                    <a:lumMod val="95000"/>
                    <a:lumOff val="5000"/>
                  </a:schemeClr>
                </a:solidFill>
                <a:latin typeface="Courier New" panose="02070309020205020404" pitchFamily="49" charset="0"/>
                <a:cs typeface="Courier New" panose="02070309020205020404" pitchFamily="49" charset="0"/>
              </a:rPr>
              <a:t>C→b</a:t>
            </a:r>
            <a:endParaRPr lang="en-US" altLang="zh-CN" sz="2800" b="1" dirty="0">
              <a:solidFill>
                <a:schemeClr val="tx1">
                  <a:lumMod val="95000"/>
                  <a:lumOff val="5000"/>
                </a:schemeClr>
              </a:solidFill>
              <a:latin typeface="Courier New" panose="02070309020205020404" pitchFamily="49" charset="0"/>
              <a:cs typeface="Courier New" panose="02070309020205020404" pitchFamily="49" charset="0"/>
            </a:endParaRPr>
          </a:p>
          <a:p>
            <a:pPr algn="l"/>
            <a:r>
              <a:rPr lang="en-US" altLang="zh-CN" sz="2800" b="1" dirty="0" err="1">
                <a:solidFill>
                  <a:schemeClr val="tx1">
                    <a:lumMod val="95000"/>
                    <a:lumOff val="5000"/>
                  </a:schemeClr>
                </a:solidFill>
                <a:latin typeface="Courier New" panose="02070309020205020404" pitchFamily="49" charset="0"/>
                <a:cs typeface="Courier New" panose="02070309020205020404" pitchFamily="49" charset="0"/>
              </a:rPr>
              <a:t>D→aS</a:t>
            </a:r>
            <a:endParaRPr lang="en-US" altLang="zh-CN" sz="2800" b="1" dirty="0">
              <a:solidFill>
                <a:schemeClr val="tx1">
                  <a:lumMod val="95000"/>
                  <a:lumOff val="5000"/>
                </a:schemeClr>
              </a:solidFill>
              <a:latin typeface="Courier New" panose="02070309020205020404" pitchFamily="49" charset="0"/>
              <a:cs typeface="Courier New" panose="02070309020205020404" pitchFamily="49" charset="0"/>
            </a:endParaRPr>
          </a:p>
          <a:p>
            <a:pPr algn="l"/>
            <a:r>
              <a:rPr lang="en-US" altLang="zh-CN" sz="2800" b="1" dirty="0" err="1">
                <a:solidFill>
                  <a:schemeClr val="tx1">
                    <a:lumMod val="95000"/>
                    <a:lumOff val="5000"/>
                  </a:schemeClr>
                </a:solidFill>
                <a:latin typeface="Courier New" panose="02070309020205020404" pitchFamily="49" charset="0"/>
                <a:cs typeface="Courier New" panose="02070309020205020404" pitchFamily="49" charset="0"/>
              </a:rPr>
              <a:t>D→c</a:t>
            </a:r>
            <a:endParaRPr lang="en-US" altLang="zh-CN" sz="2800" b="1" dirty="0">
              <a:solidFill>
                <a:schemeClr val="tx1">
                  <a:lumMod val="95000"/>
                  <a:lumOff val="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57371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827584" y="404664"/>
            <a:ext cx="7560840" cy="864096"/>
          </a:xfrm>
        </p:spPr>
        <p:txBody>
          <a:bodyPr>
            <a:normAutofit fontScale="90000"/>
          </a:bodyPr>
          <a:lstStyle/>
          <a:p>
            <a:pPr eaLnBrk="1" hangingPunct="1">
              <a:defRPr/>
            </a:pPr>
            <a:r>
              <a:rPr lang="zh-CN" altLang="en-US" sz="4000" dirty="0">
                <a:solidFill>
                  <a:srgbClr val="FF0000"/>
                </a:solidFill>
                <a:effectLst>
                  <a:outerShdw blurRad="38100" dist="38100" dir="2700000" algn="tl">
                    <a:srgbClr val="000000"/>
                  </a:outerShdw>
                </a:effectLst>
                <a:ea typeface="黑体" pitchFamily="2" charset="-122"/>
              </a:rPr>
              <a:t>步骤一</a:t>
            </a:r>
            <a:r>
              <a:rPr lang="zh-CN" altLang="en-US" sz="4000" dirty="0"/>
              <a:t>　求出能够推出</a:t>
            </a:r>
            <a:r>
              <a:rPr lang="zh-CN" altLang="en-US" sz="4000" dirty="0">
                <a:sym typeface="Symbol" pitchFamily="18" charset="2"/>
              </a:rPr>
              <a:t>的非终结符</a:t>
            </a:r>
          </a:p>
        </p:txBody>
      </p:sp>
      <p:sp>
        <p:nvSpPr>
          <p:cNvPr id="26626"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26627" name="灯片编号占位符 5"/>
          <p:cNvSpPr>
            <a:spLocks noGrp="1"/>
          </p:cNvSpPr>
          <p:nvPr>
            <p:ph type="sldNum" sz="quarter" idx="12"/>
          </p:nvPr>
        </p:nvSpPr>
        <p:spPr>
          <a:noFill/>
        </p:spPr>
        <p:txBody>
          <a:bodyPr/>
          <a:lstStyle/>
          <a:p>
            <a:fld id="{898BDD1B-2CC8-4BD6-B733-D795C1CCD928}" type="slidenum">
              <a:rPr lang="en-US" altLang="zh-CN" smtClean="0">
                <a:ea typeface="宋体" charset="-122"/>
              </a:rPr>
              <a:pPr/>
              <a:t>19</a:t>
            </a:fld>
            <a:endParaRPr lang="en-US" altLang="zh-CN">
              <a:ea typeface="宋体" charset="-122"/>
            </a:endParaRPr>
          </a:p>
        </p:txBody>
      </p:sp>
      <p:sp>
        <p:nvSpPr>
          <p:cNvPr id="26630" name="Text Box 4"/>
          <p:cNvSpPr txBox="1">
            <a:spLocks noChangeArrowheads="1"/>
          </p:cNvSpPr>
          <p:nvPr/>
        </p:nvSpPr>
        <p:spPr bwMode="auto">
          <a:xfrm>
            <a:off x="1116013" y="1557338"/>
            <a:ext cx="1043876" cy="4401205"/>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wrap="none">
            <a:spAutoFit/>
          </a:bodyPr>
          <a:lstStyle/>
          <a:p>
            <a:pPr algn="l"/>
            <a:r>
              <a:rPr lang="en-US" altLang="zh-CN" sz="2800" b="1">
                <a:latin typeface="Courier New" panose="02070309020205020404" pitchFamily="49" charset="0"/>
                <a:ea typeface="楷体_GB2312" pitchFamily="49" charset="-122"/>
                <a:cs typeface="Courier New" panose="02070309020205020404" pitchFamily="49" charset="0"/>
              </a:rPr>
              <a:t>S→AB</a:t>
            </a:r>
          </a:p>
          <a:p>
            <a:pPr algn="l"/>
            <a:r>
              <a:rPr lang="en-US" altLang="zh-CN" sz="2800" b="1">
                <a:latin typeface="Courier New" panose="02070309020205020404" pitchFamily="49" charset="0"/>
                <a:ea typeface="楷体_GB2312" pitchFamily="49" charset="-122"/>
                <a:cs typeface="Courier New" panose="02070309020205020404" pitchFamily="49" charset="0"/>
              </a:rPr>
              <a:t>S→bC</a:t>
            </a:r>
          </a:p>
          <a:p>
            <a:pPr algn="l"/>
            <a:r>
              <a:rPr lang="en-US" altLang="zh-CN" sz="2800" b="1">
                <a:latin typeface="Courier New" panose="02070309020205020404" pitchFamily="49" charset="0"/>
                <a:ea typeface="楷体_GB2312" pitchFamily="49" charset="-122"/>
                <a:cs typeface="Courier New" panose="02070309020205020404" pitchFamily="49" charset="0"/>
              </a:rPr>
              <a:t>A→</a:t>
            </a:r>
            <a:r>
              <a:rPr lang="en-US" altLang="zh-CN" sz="2800" b="1">
                <a:latin typeface="Courier New" panose="02070309020205020404" pitchFamily="49" charset="0"/>
                <a:ea typeface="楷体_GB2312" pitchFamily="49" charset="-122"/>
                <a:cs typeface="Courier New" panose="02070309020205020404" pitchFamily="49" charset="0"/>
                <a:sym typeface="Symbol" pitchFamily="18" charset="2"/>
              </a:rPr>
              <a:t></a:t>
            </a:r>
          </a:p>
          <a:p>
            <a:pPr algn="l"/>
            <a:r>
              <a:rPr lang="en-US" altLang="zh-CN" sz="2800" b="1">
                <a:latin typeface="Courier New" panose="02070309020205020404" pitchFamily="49" charset="0"/>
                <a:ea typeface="楷体_GB2312" pitchFamily="49" charset="-122"/>
                <a:cs typeface="Courier New" panose="02070309020205020404" pitchFamily="49" charset="0"/>
              </a:rPr>
              <a:t>A→b</a:t>
            </a:r>
            <a:endParaRPr lang="en-US" altLang="zh-CN" sz="2800" b="1">
              <a:latin typeface="Courier New" panose="02070309020205020404" pitchFamily="49" charset="0"/>
              <a:ea typeface="楷体_GB2312" pitchFamily="49" charset="-122"/>
              <a:cs typeface="Courier New" panose="02070309020205020404" pitchFamily="49" charset="0"/>
              <a:sym typeface="Symbol" pitchFamily="18" charset="2"/>
            </a:endParaRPr>
          </a:p>
          <a:p>
            <a:pPr algn="l"/>
            <a:r>
              <a:rPr lang="en-US" altLang="zh-CN" sz="2800" b="1">
                <a:latin typeface="Courier New" panose="02070309020205020404" pitchFamily="49" charset="0"/>
                <a:ea typeface="楷体_GB2312" pitchFamily="49" charset="-122"/>
                <a:cs typeface="Courier New" panose="02070309020205020404" pitchFamily="49" charset="0"/>
              </a:rPr>
              <a:t>B→</a:t>
            </a:r>
            <a:r>
              <a:rPr lang="en-US" altLang="zh-CN" sz="2800" b="1">
                <a:latin typeface="Courier New" panose="02070309020205020404" pitchFamily="49" charset="0"/>
                <a:ea typeface="楷体_GB2312" pitchFamily="49" charset="-122"/>
                <a:cs typeface="Courier New" panose="02070309020205020404" pitchFamily="49" charset="0"/>
                <a:sym typeface="Symbol" pitchFamily="18" charset="2"/>
              </a:rPr>
              <a:t></a:t>
            </a:r>
          </a:p>
          <a:p>
            <a:pPr algn="l"/>
            <a:r>
              <a:rPr lang="en-US" altLang="zh-CN" sz="2800" b="1">
                <a:latin typeface="Courier New" panose="02070309020205020404" pitchFamily="49" charset="0"/>
                <a:ea typeface="楷体_GB2312" pitchFamily="49" charset="-122"/>
                <a:cs typeface="Courier New" panose="02070309020205020404" pitchFamily="49" charset="0"/>
              </a:rPr>
              <a:t>B→aD</a:t>
            </a:r>
          </a:p>
          <a:p>
            <a:pPr algn="l"/>
            <a:r>
              <a:rPr lang="en-US" altLang="zh-CN" sz="2800" b="1">
                <a:latin typeface="Courier New" panose="02070309020205020404" pitchFamily="49" charset="0"/>
                <a:ea typeface="楷体_GB2312" pitchFamily="49" charset="-122"/>
                <a:cs typeface="Courier New" panose="02070309020205020404" pitchFamily="49" charset="0"/>
              </a:rPr>
              <a:t>C→AD</a:t>
            </a:r>
          </a:p>
          <a:p>
            <a:pPr algn="l"/>
            <a:r>
              <a:rPr lang="en-US" altLang="zh-CN" sz="2800" b="1">
                <a:latin typeface="Courier New" panose="02070309020205020404" pitchFamily="49" charset="0"/>
                <a:ea typeface="楷体_GB2312" pitchFamily="49" charset="-122"/>
                <a:cs typeface="Courier New" panose="02070309020205020404" pitchFamily="49" charset="0"/>
              </a:rPr>
              <a:t>C→b</a:t>
            </a:r>
          </a:p>
          <a:p>
            <a:pPr algn="l"/>
            <a:r>
              <a:rPr lang="en-US" altLang="zh-CN" sz="2800" b="1">
                <a:latin typeface="Courier New" panose="02070309020205020404" pitchFamily="49" charset="0"/>
                <a:ea typeface="楷体_GB2312" pitchFamily="49" charset="-122"/>
                <a:cs typeface="Courier New" panose="02070309020205020404" pitchFamily="49" charset="0"/>
              </a:rPr>
              <a:t>D→aS</a:t>
            </a:r>
          </a:p>
          <a:p>
            <a:pPr algn="l"/>
            <a:r>
              <a:rPr lang="en-US" altLang="zh-CN" sz="2800" b="1">
                <a:latin typeface="Courier New" panose="02070309020205020404" pitchFamily="49" charset="0"/>
                <a:ea typeface="楷体_GB2312" pitchFamily="49" charset="-122"/>
                <a:cs typeface="Courier New" panose="02070309020205020404" pitchFamily="49" charset="0"/>
              </a:rPr>
              <a:t>D→c</a:t>
            </a:r>
          </a:p>
        </p:txBody>
      </p:sp>
      <p:sp>
        <p:nvSpPr>
          <p:cNvPr id="8" name="Text Box 12"/>
          <p:cNvSpPr txBox="1">
            <a:spLocks noChangeArrowheads="1"/>
          </p:cNvSpPr>
          <p:nvPr/>
        </p:nvSpPr>
        <p:spPr bwMode="auto">
          <a:xfrm>
            <a:off x="4961111" y="2762895"/>
            <a:ext cx="587375" cy="762000"/>
          </a:xfrm>
          <a:prstGeom prst="rect">
            <a:avLst/>
          </a:prstGeom>
          <a:noFill/>
          <a:ln w="19050" algn="ctr">
            <a:noFill/>
            <a:miter lim="800000"/>
            <a:headEnd/>
            <a:tailEnd/>
          </a:ln>
          <a:effectLst/>
        </p:spPr>
        <p:txBody>
          <a:bodyPr wrap="none">
            <a:spAutoFit/>
          </a:bodyPr>
          <a:lstStyle/>
          <a:p>
            <a:pPr>
              <a:defRPr/>
            </a:pPr>
            <a:r>
              <a:rPr lang="en-US" altLang="zh-CN" sz="4400" b="1">
                <a:solidFill>
                  <a:srgbClr val="FF0000"/>
                </a:solidFill>
                <a:effectLst>
                  <a:outerShdw blurRad="38100" dist="38100" dir="2700000" algn="tl">
                    <a:srgbClr val="000000"/>
                  </a:outerShdw>
                </a:effectLst>
                <a:ea typeface="宋体" pitchFamily="2" charset="-122"/>
              </a:rPr>
              <a:t>A</a:t>
            </a:r>
          </a:p>
        </p:txBody>
      </p:sp>
      <p:sp>
        <p:nvSpPr>
          <p:cNvPr id="9" name="Text Box 13"/>
          <p:cNvSpPr txBox="1">
            <a:spLocks noChangeArrowheads="1"/>
          </p:cNvSpPr>
          <p:nvPr/>
        </p:nvSpPr>
        <p:spPr bwMode="auto">
          <a:xfrm>
            <a:off x="6616874" y="2762895"/>
            <a:ext cx="557212" cy="762000"/>
          </a:xfrm>
          <a:prstGeom prst="rect">
            <a:avLst/>
          </a:prstGeom>
          <a:noFill/>
          <a:ln w="19050" algn="ctr">
            <a:noFill/>
            <a:miter lim="800000"/>
            <a:headEnd/>
            <a:tailEnd/>
          </a:ln>
          <a:effectLst/>
        </p:spPr>
        <p:txBody>
          <a:bodyPr wrap="none">
            <a:spAutoFit/>
          </a:bodyPr>
          <a:lstStyle/>
          <a:p>
            <a:pPr>
              <a:defRPr/>
            </a:pPr>
            <a:r>
              <a:rPr lang="en-US" altLang="zh-CN" sz="4400" b="1">
                <a:solidFill>
                  <a:srgbClr val="FF0000"/>
                </a:solidFill>
                <a:effectLst>
                  <a:outerShdw blurRad="38100" dist="38100" dir="2700000" algn="tl">
                    <a:srgbClr val="000000"/>
                  </a:outerShdw>
                </a:effectLst>
                <a:ea typeface="宋体" pitchFamily="2" charset="-122"/>
              </a:rPr>
              <a:t>S</a:t>
            </a:r>
          </a:p>
        </p:txBody>
      </p:sp>
      <p:sp>
        <p:nvSpPr>
          <p:cNvPr id="10" name="Text Box 14"/>
          <p:cNvSpPr txBox="1">
            <a:spLocks noChangeArrowheads="1"/>
          </p:cNvSpPr>
          <p:nvPr/>
        </p:nvSpPr>
        <p:spPr bwMode="auto">
          <a:xfrm>
            <a:off x="5758036" y="2762895"/>
            <a:ext cx="587375" cy="762000"/>
          </a:xfrm>
          <a:prstGeom prst="rect">
            <a:avLst/>
          </a:prstGeom>
          <a:noFill/>
          <a:ln w="19050" algn="ctr">
            <a:noFill/>
            <a:miter lim="800000"/>
            <a:headEnd/>
            <a:tailEnd/>
          </a:ln>
          <a:effectLst/>
        </p:spPr>
        <p:txBody>
          <a:bodyPr wrap="none">
            <a:spAutoFit/>
          </a:bodyPr>
          <a:lstStyle/>
          <a:p>
            <a:pPr>
              <a:defRPr/>
            </a:pPr>
            <a:r>
              <a:rPr lang="en-US" altLang="zh-CN" sz="4400" b="1">
                <a:solidFill>
                  <a:srgbClr val="FF0000"/>
                </a:solidFill>
                <a:effectLst>
                  <a:outerShdw blurRad="38100" dist="38100" dir="2700000" algn="tl">
                    <a:srgbClr val="000000"/>
                  </a:outerShdw>
                </a:effectLst>
                <a:ea typeface="宋体" pitchFamily="2" charset="-122"/>
              </a:rPr>
              <a:t>B</a:t>
            </a:r>
          </a:p>
        </p:txBody>
      </p:sp>
    </p:spTree>
    <p:extLst>
      <p:ext uri="{BB962C8B-B14F-4D97-AF65-F5344CB8AC3E}">
        <p14:creationId xmlns:p14="http://schemas.microsoft.com/office/powerpoint/2010/main" val="401142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zh-CN" altLang="en-US" dirty="0">
                <a:latin typeface="黑体" pitchFamily="2" charset="-122"/>
                <a:ea typeface="黑体" pitchFamily="2" charset="-122"/>
              </a:rPr>
              <a:t>第四章 自顶向下语法分析方法</a:t>
            </a:r>
          </a:p>
        </p:txBody>
      </p:sp>
      <p:sp>
        <p:nvSpPr>
          <p:cNvPr id="6150" name="Rectangle 5"/>
          <p:cNvSpPr>
            <a:spLocks noGrp="1" noChangeArrowheads="1"/>
          </p:cNvSpPr>
          <p:nvPr>
            <p:ph idx="1"/>
          </p:nvPr>
        </p:nvSpPr>
        <p:spPr>
          <a:xfrm>
            <a:off x="1042988" y="1557338"/>
            <a:ext cx="7878762" cy="4525962"/>
          </a:xfrm>
        </p:spPr>
        <p:txBody>
          <a:bodyPr/>
          <a:lstStyle/>
          <a:p>
            <a:pPr eaLnBrk="1" hangingPunct="1"/>
            <a:r>
              <a:rPr lang="en-US" altLang="zh-CN" sz="2800" dirty="0"/>
              <a:t>4.1 </a:t>
            </a:r>
            <a:r>
              <a:rPr lang="zh-CN" altLang="en-US" sz="2800" dirty="0"/>
              <a:t>确定的自顶向下分析思想</a:t>
            </a:r>
          </a:p>
          <a:p>
            <a:pPr eaLnBrk="1" hangingPunct="1"/>
            <a:r>
              <a:rPr lang="en-US" altLang="zh-CN" sz="2800" dirty="0"/>
              <a:t>4.2 LL(1)</a:t>
            </a:r>
            <a:r>
              <a:rPr lang="zh-CN" altLang="en-US" sz="2800" dirty="0"/>
              <a:t>文法的判别</a:t>
            </a:r>
          </a:p>
          <a:p>
            <a:pPr eaLnBrk="1" hangingPunct="1"/>
            <a:r>
              <a:rPr lang="en-US" altLang="zh-CN" sz="2800" dirty="0"/>
              <a:t>4.3</a:t>
            </a:r>
            <a:r>
              <a:rPr lang="zh-CN" altLang="en-US" sz="2800" dirty="0"/>
              <a:t> 某些非</a:t>
            </a:r>
            <a:r>
              <a:rPr lang="en-US" altLang="zh-CN" sz="2800" dirty="0"/>
              <a:t>LL(1)</a:t>
            </a:r>
            <a:r>
              <a:rPr lang="zh-CN" altLang="en-US" sz="2800" dirty="0"/>
              <a:t>文法到</a:t>
            </a:r>
            <a:r>
              <a:rPr lang="en-US" altLang="zh-CN" sz="2800" dirty="0"/>
              <a:t>LL(1)</a:t>
            </a:r>
            <a:r>
              <a:rPr lang="zh-CN" altLang="en-US" sz="2800" dirty="0"/>
              <a:t>文法的等价 </a:t>
            </a:r>
            <a:br>
              <a:rPr lang="en-US" altLang="zh-CN" sz="2800" dirty="0"/>
            </a:br>
            <a:r>
              <a:rPr lang="en-US" altLang="zh-CN" sz="2800" dirty="0"/>
              <a:t>     </a:t>
            </a:r>
            <a:r>
              <a:rPr lang="zh-CN" altLang="en-US" sz="2800" dirty="0"/>
              <a:t>变换</a:t>
            </a:r>
          </a:p>
          <a:p>
            <a:pPr eaLnBrk="1" hangingPunct="1"/>
            <a:r>
              <a:rPr lang="en-US" altLang="zh-CN" sz="2800" dirty="0"/>
              <a:t>4.4 </a:t>
            </a:r>
            <a:r>
              <a:rPr lang="zh-CN" altLang="en-US" sz="2800" dirty="0"/>
              <a:t>不确定的自顶向下分析思想</a:t>
            </a:r>
          </a:p>
          <a:p>
            <a:pPr eaLnBrk="1" hangingPunct="1"/>
            <a:r>
              <a:rPr lang="en-US" altLang="zh-CN" sz="2800" dirty="0"/>
              <a:t>4.5 </a:t>
            </a:r>
            <a:r>
              <a:rPr lang="zh-CN" altLang="en-US" sz="2800" dirty="0"/>
              <a:t>确定的自顶向下分析方法</a:t>
            </a:r>
          </a:p>
          <a:p>
            <a:pPr lvl="1" eaLnBrk="1" hangingPunct="1"/>
            <a:r>
              <a:rPr lang="en-US" altLang="zh-CN" sz="2400" dirty="0"/>
              <a:t>4.5.1 </a:t>
            </a:r>
            <a:r>
              <a:rPr lang="zh-CN" altLang="en-US" sz="2400" dirty="0"/>
              <a:t>递归子程序法</a:t>
            </a:r>
          </a:p>
          <a:p>
            <a:pPr lvl="1" eaLnBrk="1" hangingPunct="1"/>
            <a:r>
              <a:rPr lang="en-US" altLang="zh-CN" sz="2400" dirty="0"/>
              <a:t>4.5.2 </a:t>
            </a:r>
            <a:r>
              <a:rPr lang="zh-CN" altLang="en-US" sz="2400" dirty="0"/>
              <a:t>预测分析方法</a:t>
            </a:r>
          </a:p>
        </p:txBody>
      </p:sp>
      <p:sp>
        <p:nvSpPr>
          <p:cNvPr id="6146"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6147" name="灯片编号占位符 5"/>
          <p:cNvSpPr>
            <a:spLocks noGrp="1"/>
          </p:cNvSpPr>
          <p:nvPr>
            <p:ph type="sldNum" sz="quarter" idx="12"/>
          </p:nvPr>
        </p:nvSpPr>
        <p:spPr>
          <a:noFill/>
        </p:spPr>
        <p:txBody>
          <a:bodyPr/>
          <a:lstStyle/>
          <a:p>
            <a:fld id="{FB4B77BD-6BF7-4B97-9F93-61B7548C2CCA}" type="slidenum">
              <a:rPr lang="en-US" altLang="zh-CN" smtClean="0">
                <a:ea typeface="宋体" charset="-122"/>
              </a:rPr>
              <a:pPr/>
              <a:t>2</a:t>
            </a:fld>
            <a:endParaRPr lang="en-US" altLang="zh-CN">
              <a:ea typeface="宋体" charset="-122"/>
            </a:endParaRPr>
          </a:p>
        </p:txBody>
      </p:sp>
      <p:pic>
        <p:nvPicPr>
          <p:cNvPr id="6149" name="Picture 6" descr="j0292020"/>
          <p:cNvPicPr>
            <a:picLocks noChangeAspect="1" noChangeArrowheads="1"/>
          </p:cNvPicPr>
          <p:nvPr/>
        </p:nvPicPr>
        <p:blipFill>
          <a:blip r:embed="rId2" cstate="print">
            <a:lum bright="70000" contrast="-70000"/>
          </a:blip>
          <a:srcRect/>
          <a:stretch>
            <a:fillRect/>
          </a:stretch>
        </p:blipFill>
        <p:spPr bwMode="auto">
          <a:xfrm>
            <a:off x="5292725" y="3371850"/>
            <a:ext cx="3673475" cy="3486150"/>
          </a:xfrm>
          <a:prstGeom prst="rect">
            <a:avLst/>
          </a:prstGeom>
          <a:noFill/>
          <a:ln w="9525">
            <a:noFill/>
            <a:miter lim="800000"/>
            <a:headEnd/>
            <a:tailEnd/>
          </a:ln>
        </p:spPr>
      </p:pic>
    </p:spTree>
    <p:extLst>
      <p:ext uri="{BB962C8B-B14F-4D97-AF65-F5344CB8AC3E}">
        <p14:creationId xmlns:p14="http://schemas.microsoft.com/office/powerpoint/2010/main" val="1756157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normAutofit/>
          </a:bodyPr>
          <a:lstStyle/>
          <a:p>
            <a:pPr eaLnBrk="1" hangingPunct="1">
              <a:defRPr/>
            </a:pPr>
            <a:r>
              <a:rPr lang="zh-CN" altLang="en-US" sz="3600" dirty="0">
                <a:solidFill>
                  <a:srgbClr val="FF0000"/>
                </a:solidFill>
                <a:effectLst>
                  <a:outerShdw blurRad="38100" dist="38100" dir="2700000" algn="tl">
                    <a:srgbClr val="000000"/>
                  </a:outerShdw>
                </a:effectLst>
                <a:ea typeface="黑体" pitchFamily="2" charset="-122"/>
              </a:rPr>
              <a:t>步骤二</a:t>
            </a:r>
            <a:r>
              <a:rPr lang="zh-CN" altLang="en-US" sz="3600" dirty="0"/>
              <a:t>　计算</a:t>
            </a:r>
            <a:r>
              <a:rPr lang="en-US" altLang="zh-CN" sz="3600" dirty="0"/>
              <a:t>FIRST</a:t>
            </a:r>
            <a:r>
              <a:rPr lang="zh-CN" altLang="en-US" sz="3600" dirty="0"/>
              <a:t>集</a:t>
            </a:r>
            <a:endParaRPr lang="zh-CN" altLang="en-US" sz="3600" dirty="0">
              <a:sym typeface="Symbol" pitchFamily="18" charset="2"/>
            </a:endParaRPr>
          </a:p>
        </p:txBody>
      </p:sp>
      <p:sp>
        <p:nvSpPr>
          <p:cNvPr id="28677" name="Rectangle 3"/>
          <p:cNvSpPr>
            <a:spLocks noGrp="1" noChangeArrowheads="1"/>
          </p:cNvSpPr>
          <p:nvPr>
            <p:ph idx="1"/>
          </p:nvPr>
        </p:nvSpPr>
        <p:spPr/>
        <p:txBody>
          <a:bodyPr/>
          <a:lstStyle/>
          <a:p>
            <a:pPr eaLnBrk="1" hangingPunct="1">
              <a:lnSpc>
                <a:spcPct val="150000"/>
              </a:lnSpc>
            </a:pPr>
            <a:r>
              <a:rPr lang="zh-CN" altLang="en-US" dirty="0"/>
              <a:t>根据定义计算</a:t>
            </a:r>
          </a:p>
          <a:p>
            <a:pPr lvl="1">
              <a:lnSpc>
                <a:spcPct val="150000"/>
              </a:lnSpc>
            </a:pPr>
            <a:r>
              <a:rPr lang="zh-CN" altLang="en-US" sz="2800" dirty="0"/>
              <a:t>设</a:t>
            </a:r>
            <a:r>
              <a:rPr lang="en-US" altLang="zh-CN" sz="2800" dirty="0"/>
              <a:t>G=(V</a:t>
            </a:r>
            <a:r>
              <a:rPr lang="en-US" altLang="zh-CN" sz="2800" baseline="-25000" dirty="0"/>
              <a:t>N</a:t>
            </a:r>
            <a:r>
              <a:rPr lang="en-US" altLang="zh-CN" sz="2800" dirty="0"/>
              <a:t>, V</a:t>
            </a:r>
            <a:r>
              <a:rPr lang="en-US" altLang="zh-CN" sz="2800" baseline="-25000" dirty="0"/>
              <a:t>T</a:t>
            </a:r>
            <a:r>
              <a:rPr lang="en-US" altLang="zh-CN" sz="2800" dirty="0"/>
              <a:t>, P, S)</a:t>
            </a:r>
            <a:r>
              <a:rPr lang="zh-CN" altLang="en-US" sz="2800" dirty="0"/>
              <a:t>是上下文无关文法</a:t>
            </a:r>
            <a:br>
              <a:rPr lang="zh-CN" altLang="en-US" sz="2800" dirty="0"/>
            </a:br>
            <a:r>
              <a:rPr lang="en-US" altLang="zh-CN" sz="2800" dirty="0"/>
              <a:t>FIRST(</a:t>
            </a:r>
            <a:r>
              <a:rPr lang="el-GR" altLang="zh-CN" sz="2800" dirty="0">
                <a:cs typeface="Arial" charset="0"/>
              </a:rPr>
              <a:t>α</a:t>
            </a:r>
            <a:r>
              <a:rPr lang="en-US" altLang="zh-CN" sz="2800" dirty="0"/>
              <a:t>)={ </a:t>
            </a:r>
            <a:r>
              <a:rPr lang="en-US" altLang="zh-CN" sz="2800" dirty="0">
                <a:sym typeface="Symbol" pitchFamily="18" charset="2"/>
              </a:rPr>
              <a:t>a</a:t>
            </a:r>
            <a:r>
              <a:rPr lang="en-US" altLang="zh-CN" sz="2800" dirty="0"/>
              <a:t>|</a:t>
            </a:r>
            <a:r>
              <a:rPr lang="en-US" altLang="zh-CN" sz="2800" dirty="0">
                <a:sym typeface="Symbol"/>
              </a:rPr>
              <a:t></a:t>
            </a:r>
            <a:r>
              <a:rPr lang="el-GR" altLang="zh-CN" sz="2800" dirty="0">
                <a:sym typeface="Symbol" pitchFamily="18" charset="2"/>
              </a:rPr>
              <a:t></a:t>
            </a:r>
            <a:r>
              <a:rPr lang="en-US" altLang="zh-CN" sz="2800" dirty="0">
                <a:sym typeface="Symbol" pitchFamily="18" charset="2"/>
              </a:rPr>
              <a:t>a</a:t>
            </a:r>
            <a:r>
              <a:rPr lang="el-GR" altLang="zh-CN" sz="2800" dirty="0"/>
              <a:t>β</a:t>
            </a:r>
            <a:r>
              <a:rPr lang="en-US" altLang="zh-CN" sz="2800" dirty="0"/>
              <a:t>,</a:t>
            </a:r>
            <a:r>
              <a:rPr lang="en-US" altLang="zh-CN" sz="2800" dirty="0" err="1"/>
              <a:t>a</a:t>
            </a:r>
            <a:r>
              <a:rPr lang="en-US" altLang="zh-CN" sz="2800" dirty="0" err="1">
                <a:sym typeface="Symbol" pitchFamily="18" charset="2"/>
              </a:rPr>
              <a:t>V</a:t>
            </a:r>
            <a:r>
              <a:rPr lang="en-US" altLang="zh-CN" sz="2800" baseline="-25000" dirty="0" err="1">
                <a:sym typeface="Symbol" pitchFamily="18" charset="2"/>
              </a:rPr>
              <a:t>T</a:t>
            </a:r>
            <a:r>
              <a:rPr lang="en-US" altLang="zh-CN" sz="2800" dirty="0">
                <a:sym typeface="Symbol" pitchFamily="18" charset="2"/>
              </a:rPr>
              <a:t>,</a:t>
            </a:r>
            <a:r>
              <a:rPr lang="en-US" altLang="zh-CN" sz="2800" dirty="0">
                <a:sym typeface="Symbol"/>
              </a:rPr>
              <a:t></a:t>
            </a:r>
            <a:r>
              <a:rPr lang="en-US" altLang="zh-CN" sz="2800" dirty="0"/>
              <a:t>,</a:t>
            </a:r>
            <a:r>
              <a:rPr lang="el-GR" altLang="zh-CN" sz="2800" dirty="0"/>
              <a:t>β</a:t>
            </a:r>
            <a:r>
              <a:rPr lang="en-US" altLang="zh-CN" sz="2800" dirty="0">
                <a:sym typeface="Symbol" pitchFamily="18" charset="2"/>
              </a:rPr>
              <a:t>V</a:t>
            </a:r>
            <a:r>
              <a:rPr lang="en-US" altLang="zh-CN" sz="2800" baseline="30000" dirty="0">
                <a:latin typeface="楷体" pitchFamily="49" charset="-122"/>
                <a:sym typeface="Symbol" pitchFamily="18" charset="2"/>
              </a:rPr>
              <a:t>*</a:t>
            </a:r>
            <a:r>
              <a:rPr lang="en-US" altLang="zh-CN" sz="2800" dirty="0"/>
              <a:t>}</a:t>
            </a:r>
            <a:br>
              <a:rPr lang="en-US" altLang="zh-CN" sz="2800" dirty="0"/>
            </a:br>
            <a:r>
              <a:rPr lang="zh-CN" altLang="en-US" sz="2800" dirty="0"/>
              <a:t>若</a:t>
            </a:r>
            <a:r>
              <a:rPr lang="en-US" altLang="zh-CN" sz="2800" dirty="0">
                <a:sym typeface="Symbol"/>
              </a:rPr>
              <a:t></a:t>
            </a:r>
            <a:r>
              <a:rPr lang="el-GR" altLang="zh-CN" sz="2800" dirty="0">
                <a:sym typeface="Symbol" pitchFamily="18" charset="2"/>
              </a:rPr>
              <a:t></a:t>
            </a:r>
            <a:r>
              <a:rPr lang="en-US" altLang="zh-CN" sz="2800" dirty="0">
                <a:sym typeface="Symbol" pitchFamily="18" charset="2"/>
              </a:rPr>
              <a:t></a:t>
            </a:r>
            <a:r>
              <a:rPr lang="zh-CN" altLang="en-US" sz="2800" dirty="0">
                <a:sym typeface="Symbol" pitchFamily="18" charset="2"/>
              </a:rPr>
              <a:t>，则</a:t>
            </a:r>
            <a:r>
              <a:rPr lang="en-US" altLang="zh-CN" sz="2800" dirty="0">
                <a:sym typeface="Symbol" pitchFamily="18" charset="2"/>
              </a:rPr>
              <a:t>FIRST(</a:t>
            </a:r>
            <a:r>
              <a:rPr lang="el-GR" altLang="zh-CN" sz="2800" dirty="0">
                <a:sym typeface="Symbol"/>
              </a:rPr>
              <a:t></a:t>
            </a:r>
            <a:r>
              <a:rPr lang="en-US" altLang="zh-CN" sz="2800" dirty="0">
                <a:sym typeface="Symbol" pitchFamily="18" charset="2"/>
              </a:rPr>
              <a:t>)</a:t>
            </a:r>
            <a:endParaRPr lang="en-US" altLang="zh-CN" sz="2800" dirty="0"/>
          </a:p>
        </p:txBody>
      </p:sp>
      <p:sp>
        <p:nvSpPr>
          <p:cNvPr id="28674"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28675" name="灯片编号占位符 5"/>
          <p:cNvSpPr>
            <a:spLocks noGrp="1"/>
          </p:cNvSpPr>
          <p:nvPr>
            <p:ph type="sldNum" sz="quarter" idx="12"/>
          </p:nvPr>
        </p:nvSpPr>
        <p:spPr>
          <a:noFill/>
        </p:spPr>
        <p:txBody>
          <a:bodyPr/>
          <a:lstStyle/>
          <a:p>
            <a:fld id="{DB876AC5-A490-465F-921F-FDD6D4EDD2E6}" type="slidenum">
              <a:rPr lang="en-US" altLang="zh-CN" smtClean="0">
                <a:ea typeface="宋体" charset="-122"/>
              </a:rPr>
              <a:pPr/>
              <a:t>20</a:t>
            </a:fld>
            <a:endParaRPr lang="en-US" altLang="zh-CN">
              <a:ea typeface="宋体" charset="-122"/>
            </a:endParaRPr>
          </a:p>
        </p:txBody>
      </p:sp>
      <p:sp>
        <p:nvSpPr>
          <p:cNvPr id="28678" name="Rectangle 4"/>
          <p:cNvSpPr>
            <a:spLocks noChangeArrowheads="1"/>
          </p:cNvSpPr>
          <p:nvPr/>
        </p:nvSpPr>
        <p:spPr bwMode="auto">
          <a:xfrm>
            <a:off x="468313" y="1557338"/>
            <a:ext cx="8424862" cy="4525962"/>
          </a:xfrm>
          <a:prstGeom prst="rect">
            <a:avLst/>
          </a:prstGeom>
          <a:noFill/>
          <a:ln w="9525">
            <a:noFill/>
            <a:miter lim="800000"/>
            <a:headEnd/>
            <a:tailEnd/>
          </a:ln>
        </p:spPr>
        <p:txBody>
          <a:bodyPr/>
          <a:lstStyle/>
          <a:p>
            <a:pPr marL="342900" indent="-342900" algn="l">
              <a:spcBef>
                <a:spcPct val="20000"/>
              </a:spcBef>
              <a:buClr>
                <a:srgbClr val="FF9900"/>
              </a:buClr>
              <a:buSzPct val="80000"/>
              <a:buFont typeface="Webdings" pitchFamily="18" charset="2"/>
              <a:buChar char="2"/>
            </a:pPr>
            <a:endParaRPr lang="zh-CN" altLang="zh-CN" sz="3200" b="1">
              <a:latin typeface="Courier New" pitchFamily="49" charset="0"/>
              <a:ea typeface="楷体_GB2312" pitchFamily="49" charset="-122"/>
              <a:cs typeface="Arial" charset="0"/>
              <a:sym typeface="Symbol" pitchFamily="18" charset="2"/>
            </a:endParaRPr>
          </a:p>
        </p:txBody>
      </p:sp>
      <p:sp>
        <p:nvSpPr>
          <p:cNvPr id="28679" name="Text Box 5"/>
          <p:cNvSpPr txBox="1">
            <a:spLocks noChangeArrowheads="1"/>
          </p:cNvSpPr>
          <p:nvPr/>
        </p:nvSpPr>
        <p:spPr bwMode="auto">
          <a:xfrm>
            <a:off x="2123728" y="3557736"/>
            <a:ext cx="339725" cy="461963"/>
          </a:xfrm>
          <a:prstGeom prst="rect">
            <a:avLst/>
          </a:prstGeom>
          <a:noFill/>
          <a:ln w="19050" algn="ctr">
            <a:noFill/>
            <a:miter lim="800000"/>
            <a:headEnd/>
            <a:tailEnd/>
          </a:ln>
        </p:spPr>
        <p:txBody>
          <a:bodyPr wrap="none">
            <a:spAutoFit/>
          </a:bodyPr>
          <a:lstStyle/>
          <a:p>
            <a:r>
              <a:rPr lang="en-US" altLang="zh-CN" sz="2400" b="1" dirty="0">
                <a:latin typeface="楷体" pitchFamily="49" charset="-122"/>
                <a:ea typeface="楷体" pitchFamily="49" charset="-122"/>
              </a:rPr>
              <a:t>*</a:t>
            </a:r>
          </a:p>
        </p:txBody>
      </p:sp>
      <p:sp>
        <p:nvSpPr>
          <p:cNvPr id="28680" name="Text Box 6"/>
          <p:cNvSpPr txBox="1">
            <a:spLocks noChangeArrowheads="1"/>
          </p:cNvSpPr>
          <p:nvPr/>
        </p:nvSpPr>
        <p:spPr bwMode="auto">
          <a:xfrm>
            <a:off x="4523617" y="2924944"/>
            <a:ext cx="340158" cy="461665"/>
          </a:xfrm>
          <a:prstGeom prst="rect">
            <a:avLst/>
          </a:prstGeom>
          <a:noFill/>
          <a:ln w="19050" algn="ctr">
            <a:noFill/>
            <a:miter lim="800000"/>
            <a:headEnd/>
            <a:tailEnd/>
          </a:ln>
        </p:spPr>
        <p:txBody>
          <a:bodyPr wrap="none">
            <a:spAutoFit/>
          </a:bodyPr>
          <a:lstStyle/>
          <a:p>
            <a:r>
              <a:rPr lang="en-US" altLang="zh-CN" sz="2400" b="1">
                <a:latin typeface="楷体" pitchFamily="49" charset="-122"/>
                <a:ea typeface="楷体" pitchFamily="49" charset="-122"/>
              </a:rPr>
              <a:t>*</a:t>
            </a:r>
          </a:p>
        </p:txBody>
      </p:sp>
    </p:spTree>
    <p:extLst>
      <p:ext uri="{BB962C8B-B14F-4D97-AF65-F5344CB8AC3E}">
        <p14:creationId xmlns:p14="http://schemas.microsoft.com/office/powerpoint/2010/main" val="3959646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0"/>
          <p:cNvSpPr>
            <a:spLocks noGrp="1" noChangeArrowheads="1"/>
          </p:cNvSpPr>
          <p:nvPr>
            <p:ph type="title"/>
          </p:nvPr>
        </p:nvSpPr>
        <p:spPr/>
        <p:txBody>
          <a:bodyPr>
            <a:normAutofit fontScale="90000"/>
          </a:bodyPr>
          <a:lstStyle/>
          <a:p>
            <a:pPr eaLnBrk="1" hangingPunct="1">
              <a:defRPr/>
            </a:pPr>
            <a:r>
              <a:rPr lang="zh-CN" altLang="en-US" sz="4000" dirty="0"/>
              <a:t>对每一文法符号</a:t>
            </a:r>
            <a:r>
              <a:rPr lang="en-US" altLang="zh-CN" sz="4000" dirty="0"/>
              <a:t>X</a:t>
            </a:r>
            <a:r>
              <a:rPr lang="en-US" altLang="zh-CN" sz="4000" dirty="0">
                <a:sym typeface="Symbol" pitchFamily="18" charset="2"/>
              </a:rPr>
              <a:t></a:t>
            </a:r>
            <a:r>
              <a:rPr lang="en-US" altLang="zh-CN" sz="4000" dirty="0"/>
              <a:t>V</a:t>
            </a:r>
            <a:r>
              <a:rPr lang="zh-CN" altLang="en-US" sz="4000" dirty="0"/>
              <a:t>计算</a:t>
            </a:r>
            <a:r>
              <a:rPr lang="en-US" altLang="zh-CN" sz="4000" dirty="0"/>
              <a:t>FIRST(</a:t>
            </a:r>
            <a:r>
              <a:rPr lang="en-US" altLang="zh-CN" sz="3200" dirty="0">
                <a:solidFill>
                  <a:srgbClr val="009900"/>
                </a:solidFill>
                <a:effectLst>
                  <a:outerShdw blurRad="38100" dist="38100" dir="2700000" algn="tl">
                    <a:srgbClr val="000000"/>
                  </a:outerShdw>
                </a:effectLst>
                <a:cs typeface="+mn-cs"/>
              </a:rPr>
              <a:t>X</a:t>
            </a:r>
            <a:r>
              <a:rPr lang="en-US" altLang="zh-CN" sz="4000" dirty="0"/>
              <a:t>)</a:t>
            </a:r>
          </a:p>
        </p:txBody>
      </p:sp>
      <p:graphicFrame>
        <p:nvGraphicFramePr>
          <p:cNvPr id="263181" name="Object 13"/>
          <p:cNvGraphicFramePr>
            <a:graphicFrameLocks noGrp="1" noChangeAspect="1"/>
          </p:cNvGraphicFramePr>
          <p:nvPr>
            <p:ph idx="1"/>
            <p:extLst>
              <p:ext uri="{D42A27DB-BD31-4B8C-83A1-F6EECF244321}">
                <p14:modId xmlns:p14="http://schemas.microsoft.com/office/powerpoint/2010/main" val="3899290011"/>
              </p:ext>
            </p:extLst>
          </p:nvPr>
        </p:nvGraphicFramePr>
        <p:xfrm>
          <a:off x="5932099" y="2977913"/>
          <a:ext cx="2219325" cy="538163"/>
        </p:xfrm>
        <a:graphic>
          <a:graphicData uri="http://schemas.openxmlformats.org/presentationml/2006/ole">
            <mc:AlternateContent xmlns:mc="http://schemas.openxmlformats.org/markup-compatibility/2006">
              <mc:Choice xmlns:v="urn:schemas-microsoft-com:vml" Requires="v">
                <p:oleObj name="公式" r:id="rId2" imgW="838080" imgH="203040" progId="Equation.3">
                  <p:embed/>
                </p:oleObj>
              </mc:Choice>
              <mc:Fallback>
                <p:oleObj name="公式" r:id="rId2" imgW="838080" imgH="20304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2099" y="2977913"/>
                        <a:ext cx="2219325" cy="538163"/>
                      </a:xfrm>
                      <a:prstGeom prst="rect">
                        <a:avLst/>
                      </a:prstGeom>
                      <a:solidFill>
                        <a:srgbClr val="CCFFCC">
                          <a:alpha val="50000"/>
                        </a:srgbClr>
                      </a:solidFill>
                      <a:ln w="38100">
                        <a:solidFill>
                          <a:srgbClr val="99CC00"/>
                        </a:solidFill>
                        <a:miter lim="800000"/>
                        <a:headEnd/>
                        <a:tailEnd/>
                      </a:ln>
                    </p:spPr>
                  </p:pic>
                </p:oleObj>
              </mc:Fallback>
            </mc:AlternateContent>
          </a:graphicData>
        </a:graphic>
      </p:graphicFrame>
      <p:sp>
        <p:nvSpPr>
          <p:cNvPr id="1028"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1029" name="灯片编号占位符 5"/>
          <p:cNvSpPr>
            <a:spLocks noGrp="1"/>
          </p:cNvSpPr>
          <p:nvPr>
            <p:ph type="sldNum" sz="quarter" idx="12"/>
          </p:nvPr>
        </p:nvSpPr>
        <p:spPr>
          <a:noFill/>
        </p:spPr>
        <p:txBody>
          <a:bodyPr/>
          <a:lstStyle/>
          <a:p>
            <a:fld id="{83BB844E-FD41-4488-B6C2-0FF5DCAB3FE9}" type="slidenum">
              <a:rPr lang="en-US" altLang="zh-CN" smtClean="0">
                <a:ea typeface="宋体" charset="-122"/>
              </a:rPr>
              <a:pPr/>
              <a:t>21</a:t>
            </a:fld>
            <a:endParaRPr lang="en-US" altLang="zh-CN">
              <a:ea typeface="宋体" charset="-122"/>
            </a:endParaRPr>
          </a:p>
        </p:txBody>
      </p:sp>
      <p:sp>
        <p:nvSpPr>
          <p:cNvPr id="263173" name="Rectangle 5"/>
          <p:cNvSpPr>
            <a:spLocks noGrp="1" noChangeArrowheads="1"/>
          </p:cNvSpPr>
          <p:nvPr>
            <p:ph type="body" idx="4294967295"/>
          </p:nvPr>
        </p:nvSpPr>
        <p:spPr>
          <a:xfrm>
            <a:off x="826839" y="1503363"/>
            <a:ext cx="7921625" cy="4611687"/>
          </a:xfrm>
        </p:spPr>
        <p:txBody>
          <a:bodyPr/>
          <a:lstStyle/>
          <a:p>
            <a:pPr eaLnBrk="1" hangingPunct="1">
              <a:lnSpc>
                <a:spcPct val="150000"/>
              </a:lnSpc>
              <a:defRPr/>
            </a:pPr>
            <a:r>
              <a:rPr lang="zh-CN" altLang="en-US" dirty="0"/>
              <a:t>若</a:t>
            </a:r>
            <a:r>
              <a:rPr lang="en-US" altLang="zh-CN" dirty="0"/>
              <a:t>X</a:t>
            </a:r>
            <a:r>
              <a:rPr lang="en-US" altLang="zh-CN" dirty="0">
                <a:sym typeface="Symbol" pitchFamily="18" charset="2"/>
              </a:rPr>
              <a:t></a:t>
            </a:r>
            <a:r>
              <a:rPr lang="en-US" altLang="zh-CN" dirty="0"/>
              <a:t>V</a:t>
            </a:r>
            <a:r>
              <a:rPr lang="en-US" altLang="zh-CN" baseline="-25000" dirty="0"/>
              <a:t>T</a:t>
            </a:r>
            <a:r>
              <a:rPr lang="en-US" altLang="zh-CN" dirty="0"/>
              <a:t>,</a:t>
            </a:r>
            <a:r>
              <a:rPr lang="zh-CN" altLang="en-US" dirty="0"/>
              <a:t>则</a:t>
            </a:r>
            <a:r>
              <a:rPr lang="en-US" altLang="zh-CN" dirty="0"/>
              <a:t>FIRST(X)={X}</a:t>
            </a:r>
          </a:p>
          <a:p>
            <a:pPr>
              <a:lnSpc>
                <a:spcPct val="150000"/>
              </a:lnSpc>
              <a:defRPr/>
            </a:pPr>
            <a:r>
              <a:rPr lang="zh-CN" altLang="en-US" dirty="0"/>
              <a:t>若</a:t>
            </a:r>
            <a:r>
              <a:rPr lang="en-US" altLang="zh-CN" dirty="0"/>
              <a:t>X</a:t>
            </a:r>
            <a:r>
              <a:rPr lang="en-US" altLang="zh-CN" dirty="0">
                <a:sym typeface="Symbol" pitchFamily="18" charset="2"/>
              </a:rPr>
              <a:t></a:t>
            </a:r>
            <a:r>
              <a:rPr lang="en-US" altLang="zh-CN" dirty="0"/>
              <a:t>V</a:t>
            </a:r>
            <a:r>
              <a:rPr lang="en-US" altLang="zh-CN" baseline="-25000" dirty="0"/>
              <a:t>N</a:t>
            </a:r>
            <a:r>
              <a:rPr lang="en-US" altLang="zh-CN" dirty="0"/>
              <a:t>,</a:t>
            </a:r>
            <a:r>
              <a:rPr lang="zh-CN" altLang="en-US" dirty="0"/>
              <a:t>且有产生式</a:t>
            </a:r>
            <a:r>
              <a:rPr lang="en-US" altLang="zh-CN" dirty="0" err="1">
                <a:solidFill>
                  <a:srgbClr val="009900"/>
                </a:solidFill>
                <a:effectLst>
                  <a:outerShdw blurRad="38100" dist="38100" dir="2700000" algn="tl">
                    <a:srgbClr val="000000"/>
                  </a:outerShdw>
                </a:effectLst>
              </a:rPr>
              <a:t>X</a:t>
            </a:r>
            <a:r>
              <a:rPr lang="en-US" altLang="zh-CN" dirty="0" err="1">
                <a:solidFill>
                  <a:srgbClr val="009900"/>
                </a:solidFill>
                <a:effectLst>
                  <a:outerShdw blurRad="38100" dist="38100" dir="2700000" algn="tl">
                    <a:srgbClr val="000000"/>
                  </a:outerShdw>
                </a:effectLst>
                <a:sym typeface="Symbol" pitchFamily="18" charset="2"/>
              </a:rPr>
              <a:t></a:t>
            </a:r>
            <a:r>
              <a:rPr lang="en-US" altLang="zh-CN" dirty="0" err="1">
                <a:solidFill>
                  <a:srgbClr val="009900"/>
                </a:solidFill>
                <a:effectLst>
                  <a:outerShdw blurRad="38100" dist="38100" dir="2700000" algn="tl">
                    <a:srgbClr val="000000"/>
                  </a:outerShdw>
                </a:effectLst>
              </a:rPr>
              <a:t>a</a:t>
            </a:r>
            <a:r>
              <a:rPr lang="en-US" altLang="zh-CN" dirty="0">
                <a:solidFill>
                  <a:srgbClr val="009900"/>
                </a:solidFill>
                <a:effectLst>
                  <a:outerShdw blurRad="38100" dist="38100" dir="2700000" algn="tl">
                    <a:srgbClr val="000000"/>
                  </a:outerShdw>
                </a:effectLst>
              </a:rPr>
              <a:t>…</a:t>
            </a:r>
            <a:r>
              <a:rPr lang="zh-CN" altLang="en-US" dirty="0"/>
              <a:t>，</a:t>
            </a:r>
            <a:r>
              <a:rPr lang="en-US" altLang="zh-CN" dirty="0" err="1"/>
              <a:t>a</a:t>
            </a:r>
            <a:r>
              <a:rPr lang="en-US" altLang="zh-CN" dirty="0" err="1">
                <a:sym typeface="Symbol" pitchFamily="18" charset="2"/>
              </a:rPr>
              <a:t></a:t>
            </a:r>
            <a:r>
              <a:rPr lang="en-US" altLang="zh-CN" dirty="0" err="1"/>
              <a:t>V</a:t>
            </a:r>
            <a:r>
              <a:rPr lang="en-US" altLang="zh-CN" baseline="-25000" dirty="0" err="1"/>
              <a:t>T</a:t>
            </a:r>
            <a:r>
              <a:rPr lang="en-US" altLang="zh-CN" baseline="-25000" dirty="0">
                <a:sym typeface="Symbol" pitchFamily="18" charset="2"/>
              </a:rPr>
              <a:t> </a:t>
            </a:r>
            <a:endParaRPr lang="en-US" altLang="zh-CN" dirty="0">
              <a:sym typeface="Symbol" pitchFamily="18" charset="2"/>
            </a:endParaRPr>
          </a:p>
          <a:p>
            <a:pPr lvl="1" eaLnBrk="1" hangingPunct="1">
              <a:lnSpc>
                <a:spcPct val="150000"/>
              </a:lnSpc>
              <a:defRPr/>
            </a:pPr>
            <a:r>
              <a:rPr lang="zh-CN" altLang="en-US" dirty="0"/>
              <a:t>则把</a:t>
            </a:r>
            <a:r>
              <a:rPr lang="en-US" altLang="zh-CN" dirty="0"/>
              <a:t>a</a:t>
            </a:r>
            <a:r>
              <a:rPr lang="zh-CN" altLang="en-US" dirty="0"/>
              <a:t>加入到</a:t>
            </a:r>
            <a:r>
              <a:rPr lang="en-US" altLang="zh-CN" dirty="0"/>
              <a:t>FIRST(X)</a:t>
            </a:r>
            <a:r>
              <a:rPr lang="zh-CN" altLang="en-US" dirty="0"/>
              <a:t>中，即</a:t>
            </a:r>
            <a:endParaRPr lang="en-US" altLang="zh-CN" dirty="0"/>
          </a:p>
          <a:p>
            <a:pPr>
              <a:lnSpc>
                <a:spcPct val="150000"/>
              </a:lnSpc>
              <a:defRPr/>
            </a:pPr>
            <a:r>
              <a:rPr lang="zh-CN" altLang="en-US" dirty="0"/>
              <a:t>若</a:t>
            </a:r>
            <a:r>
              <a:rPr lang="en-US" altLang="zh-CN" dirty="0"/>
              <a:t>X</a:t>
            </a:r>
            <a:r>
              <a:rPr lang="en-US" altLang="zh-CN" dirty="0">
                <a:sym typeface="Symbol" pitchFamily="18" charset="2"/>
              </a:rPr>
              <a:t></a:t>
            </a:r>
            <a:r>
              <a:rPr lang="en-US" altLang="zh-CN" dirty="0"/>
              <a:t>V</a:t>
            </a:r>
            <a:r>
              <a:rPr lang="en-US" altLang="zh-CN" baseline="-25000" dirty="0"/>
              <a:t>N</a:t>
            </a:r>
            <a:r>
              <a:rPr lang="en-US" altLang="zh-CN" dirty="0"/>
              <a:t>,</a:t>
            </a:r>
            <a:r>
              <a:rPr lang="zh-CN" altLang="en-US" dirty="0"/>
              <a:t>且有产生式</a:t>
            </a:r>
            <a:r>
              <a:rPr lang="en-US" altLang="zh-CN" dirty="0">
                <a:solidFill>
                  <a:srgbClr val="009900"/>
                </a:solidFill>
                <a:effectLst>
                  <a:outerShdw blurRad="38100" dist="38100" dir="2700000" algn="tl">
                    <a:srgbClr val="000000"/>
                  </a:outerShdw>
                </a:effectLst>
              </a:rPr>
              <a:t>X</a:t>
            </a:r>
            <a:r>
              <a:rPr lang="en-US" altLang="zh-CN" dirty="0">
                <a:solidFill>
                  <a:srgbClr val="009900"/>
                </a:solidFill>
                <a:effectLst>
                  <a:outerShdw blurRad="38100" dist="38100" dir="2700000" algn="tl">
                    <a:srgbClr val="000000"/>
                  </a:outerShdw>
                </a:effectLst>
                <a:sym typeface="Symbol" pitchFamily="18" charset="2"/>
              </a:rPr>
              <a:t></a:t>
            </a:r>
            <a:r>
              <a:rPr lang="zh-CN" altLang="en-US" dirty="0"/>
              <a:t>，</a:t>
            </a:r>
          </a:p>
          <a:p>
            <a:pPr lvl="1">
              <a:lnSpc>
                <a:spcPct val="150000"/>
              </a:lnSpc>
              <a:defRPr/>
            </a:pPr>
            <a:r>
              <a:rPr lang="zh-CN" altLang="en-US" dirty="0"/>
              <a:t>则把</a:t>
            </a:r>
            <a:r>
              <a:rPr lang="zh-CN" altLang="zh-CN" dirty="0">
                <a:sym typeface="Symbol" pitchFamily="18" charset="2"/>
              </a:rPr>
              <a:t></a:t>
            </a:r>
            <a:r>
              <a:rPr lang="zh-CN" altLang="en-US" dirty="0"/>
              <a:t>也加到</a:t>
            </a:r>
            <a:r>
              <a:rPr lang="en-US" altLang="zh-CN" dirty="0"/>
              <a:t>FIRST(X)</a:t>
            </a:r>
            <a:r>
              <a:rPr lang="zh-CN" altLang="en-US" dirty="0"/>
              <a:t>中，即</a:t>
            </a:r>
          </a:p>
          <a:p>
            <a:pPr eaLnBrk="1" hangingPunct="1">
              <a:lnSpc>
                <a:spcPct val="150000"/>
              </a:lnSpc>
              <a:defRPr/>
            </a:pPr>
            <a:endParaRPr lang="en-US" altLang="zh-CN" dirty="0"/>
          </a:p>
          <a:p>
            <a:pPr eaLnBrk="1" hangingPunct="1">
              <a:lnSpc>
                <a:spcPct val="150000"/>
              </a:lnSpc>
              <a:defRPr/>
            </a:pPr>
            <a:endParaRPr lang="zh-CN" altLang="en-US" dirty="0"/>
          </a:p>
        </p:txBody>
      </p:sp>
      <p:graphicFrame>
        <p:nvGraphicFramePr>
          <p:cNvPr id="263185" name="Object 17"/>
          <p:cNvGraphicFramePr>
            <a:graphicFrameLocks noGrp="1" noChangeAspect="1"/>
          </p:cNvGraphicFramePr>
          <p:nvPr>
            <p:ph sz="half" idx="4294967295"/>
            <p:extLst>
              <p:ext uri="{D42A27DB-BD31-4B8C-83A1-F6EECF244321}">
                <p14:modId xmlns:p14="http://schemas.microsoft.com/office/powerpoint/2010/main" val="113786757"/>
              </p:ext>
            </p:extLst>
          </p:nvPr>
        </p:nvGraphicFramePr>
        <p:xfrm>
          <a:off x="5956268" y="4365104"/>
          <a:ext cx="2160588" cy="563562"/>
        </p:xfrm>
        <a:graphic>
          <a:graphicData uri="http://schemas.openxmlformats.org/presentationml/2006/ole">
            <mc:AlternateContent xmlns:mc="http://schemas.openxmlformats.org/markup-compatibility/2006">
              <mc:Choice xmlns:v="urn:schemas-microsoft-com:vml" Requires="v">
                <p:oleObj name="公式" r:id="rId4" imgW="838080" imgH="203040" progId="Equation.3">
                  <p:embed/>
                </p:oleObj>
              </mc:Choice>
              <mc:Fallback>
                <p:oleObj name="公式" r:id="rId4" imgW="83808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6268" y="4365104"/>
                        <a:ext cx="2160588" cy="563562"/>
                      </a:xfrm>
                      <a:prstGeom prst="rect">
                        <a:avLst/>
                      </a:prstGeom>
                      <a:solidFill>
                        <a:srgbClr val="CCFFCC">
                          <a:alpha val="50000"/>
                        </a:srgbClr>
                      </a:solidFill>
                      <a:ln w="38100">
                        <a:solidFill>
                          <a:srgbClr val="99CC00"/>
                        </a:solidFill>
                        <a:miter lim="800000"/>
                        <a:headEnd/>
                        <a:tailEnd/>
                      </a:ln>
                    </p:spPr>
                  </p:pic>
                </p:oleObj>
              </mc:Fallback>
            </mc:AlternateContent>
          </a:graphicData>
        </a:graphic>
      </p:graphicFrame>
    </p:spTree>
    <p:extLst>
      <p:ext uri="{BB962C8B-B14F-4D97-AF65-F5344CB8AC3E}">
        <p14:creationId xmlns:p14="http://schemas.microsoft.com/office/powerpoint/2010/main" val="3849606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40000"/>
                                  </p:iterate>
                                  <p:childTnLst>
                                    <p:set>
                                      <p:cBhvr>
                                        <p:cTn id="6" dur="1" fill="hold">
                                          <p:stCondLst>
                                            <p:cond delay="0"/>
                                          </p:stCondLst>
                                        </p:cTn>
                                        <p:tgtEl>
                                          <p:spTgt spid="263173">
                                            <p:txEl>
                                              <p:pRg st="0" end="0"/>
                                            </p:txEl>
                                          </p:spTgt>
                                        </p:tgtEl>
                                        <p:attrNameLst>
                                          <p:attrName>style.visibility</p:attrName>
                                        </p:attrNameLst>
                                      </p:cBhvr>
                                      <p:to>
                                        <p:strVal val="visible"/>
                                      </p:to>
                                    </p:set>
                                    <p:animEffect transition="in" filter="wipe(left)">
                                      <p:cBhvr>
                                        <p:cTn id="7" dur="500"/>
                                        <p:tgtEl>
                                          <p:spTgt spid="2631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40000"/>
                                  </p:iterate>
                                  <p:childTnLst>
                                    <p:set>
                                      <p:cBhvr>
                                        <p:cTn id="11" dur="1" fill="hold">
                                          <p:stCondLst>
                                            <p:cond delay="0"/>
                                          </p:stCondLst>
                                        </p:cTn>
                                        <p:tgtEl>
                                          <p:spTgt spid="263173">
                                            <p:txEl>
                                              <p:pRg st="1" end="1"/>
                                            </p:txEl>
                                          </p:spTgt>
                                        </p:tgtEl>
                                        <p:attrNameLst>
                                          <p:attrName>style.visibility</p:attrName>
                                        </p:attrNameLst>
                                      </p:cBhvr>
                                      <p:to>
                                        <p:strVal val="visible"/>
                                      </p:to>
                                    </p:set>
                                    <p:animEffect transition="in" filter="wipe(left)">
                                      <p:cBhvr>
                                        <p:cTn id="12" dur="500"/>
                                        <p:tgtEl>
                                          <p:spTgt spid="26317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40000"/>
                                  </p:iterate>
                                  <p:childTnLst>
                                    <p:set>
                                      <p:cBhvr>
                                        <p:cTn id="16" dur="1" fill="hold">
                                          <p:stCondLst>
                                            <p:cond delay="0"/>
                                          </p:stCondLst>
                                        </p:cTn>
                                        <p:tgtEl>
                                          <p:spTgt spid="263173">
                                            <p:txEl>
                                              <p:pRg st="2" end="2"/>
                                            </p:txEl>
                                          </p:spTgt>
                                        </p:tgtEl>
                                        <p:attrNameLst>
                                          <p:attrName>style.visibility</p:attrName>
                                        </p:attrNameLst>
                                      </p:cBhvr>
                                      <p:to>
                                        <p:strVal val="visible"/>
                                      </p:to>
                                    </p:set>
                                    <p:animEffect transition="in" filter="wipe(left)">
                                      <p:cBhvr>
                                        <p:cTn id="17" dur="500"/>
                                        <p:tgtEl>
                                          <p:spTgt spid="26317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63181"/>
                                        </p:tgtEl>
                                        <p:attrNameLst>
                                          <p:attrName>style.visibility</p:attrName>
                                        </p:attrNameLst>
                                      </p:cBhvr>
                                      <p:to>
                                        <p:strVal val="visible"/>
                                      </p:to>
                                    </p:set>
                                    <p:animEffect transition="in" filter="wipe(left)">
                                      <p:cBhvr>
                                        <p:cTn id="22" dur="500"/>
                                        <p:tgtEl>
                                          <p:spTgt spid="26318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40000"/>
                                  </p:iterate>
                                  <p:childTnLst>
                                    <p:set>
                                      <p:cBhvr>
                                        <p:cTn id="26" dur="1" fill="hold">
                                          <p:stCondLst>
                                            <p:cond delay="0"/>
                                          </p:stCondLst>
                                        </p:cTn>
                                        <p:tgtEl>
                                          <p:spTgt spid="263173">
                                            <p:txEl>
                                              <p:pRg st="3" end="3"/>
                                            </p:txEl>
                                          </p:spTgt>
                                        </p:tgtEl>
                                        <p:attrNameLst>
                                          <p:attrName>style.visibility</p:attrName>
                                        </p:attrNameLst>
                                      </p:cBhvr>
                                      <p:to>
                                        <p:strVal val="visible"/>
                                      </p:to>
                                    </p:set>
                                    <p:animEffect transition="in" filter="wipe(left)">
                                      <p:cBhvr>
                                        <p:cTn id="27" dur="500"/>
                                        <p:tgtEl>
                                          <p:spTgt spid="26317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lt">
                                    <p:tmPct val="40000"/>
                                  </p:iterate>
                                  <p:childTnLst>
                                    <p:set>
                                      <p:cBhvr>
                                        <p:cTn id="31" dur="1" fill="hold">
                                          <p:stCondLst>
                                            <p:cond delay="0"/>
                                          </p:stCondLst>
                                        </p:cTn>
                                        <p:tgtEl>
                                          <p:spTgt spid="263173">
                                            <p:txEl>
                                              <p:pRg st="4" end="4"/>
                                            </p:txEl>
                                          </p:spTgt>
                                        </p:tgtEl>
                                        <p:attrNameLst>
                                          <p:attrName>style.visibility</p:attrName>
                                        </p:attrNameLst>
                                      </p:cBhvr>
                                      <p:to>
                                        <p:strVal val="visible"/>
                                      </p:to>
                                    </p:set>
                                    <p:animEffect transition="in" filter="wipe(left)">
                                      <p:cBhvr>
                                        <p:cTn id="32" dur="500"/>
                                        <p:tgtEl>
                                          <p:spTgt spid="26317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63185"/>
                                        </p:tgtEl>
                                        <p:attrNameLst>
                                          <p:attrName>style.visibility</p:attrName>
                                        </p:attrNameLst>
                                      </p:cBhvr>
                                      <p:to>
                                        <p:strVal val="visible"/>
                                      </p:to>
                                    </p:set>
                                    <p:animEffect transition="in" filter="wipe(left)">
                                      <p:cBhvr>
                                        <p:cTn id="37" dur="500"/>
                                        <p:tgtEl>
                                          <p:spTgt spid="263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3" grpId="0" build="p" bldLvl="4"/>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8294" name="Object 6"/>
          <p:cNvGraphicFramePr>
            <a:graphicFrameLocks noGrp="1" noChangeAspect="1"/>
          </p:cNvGraphicFramePr>
          <p:nvPr>
            <p:ph idx="1"/>
            <p:extLst>
              <p:ext uri="{D42A27DB-BD31-4B8C-83A1-F6EECF244321}">
                <p14:modId xmlns:p14="http://schemas.microsoft.com/office/powerpoint/2010/main" val="1361151269"/>
              </p:ext>
            </p:extLst>
          </p:nvPr>
        </p:nvGraphicFramePr>
        <p:xfrm>
          <a:off x="2051720" y="2924423"/>
          <a:ext cx="5464175" cy="936625"/>
        </p:xfrm>
        <a:graphic>
          <a:graphicData uri="http://schemas.openxmlformats.org/presentationml/2006/ole">
            <mc:AlternateContent xmlns:mc="http://schemas.openxmlformats.org/markup-compatibility/2006">
              <mc:Choice xmlns:v="urn:schemas-microsoft-com:vml" Requires="v">
                <p:oleObj name="公式" r:id="rId2" imgW="2666880" imgH="457200" progId="Equation.3">
                  <p:embed/>
                </p:oleObj>
              </mc:Choice>
              <mc:Fallback>
                <p:oleObj name="公式" r:id="rId2" imgW="2666880" imgH="4572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2924423"/>
                        <a:ext cx="5464175" cy="936625"/>
                      </a:xfrm>
                      <a:prstGeom prst="rect">
                        <a:avLst/>
                      </a:prstGeom>
                      <a:solidFill>
                        <a:srgbClr val="CCFFCC">
                          <a:alpha val="50000"/>
                        </a:srgbClr>
                      </a:solidFill>
                      <a:ln w="38100">
                        <a:solidFill>
                          <a:srgbClr val="99CC00"/>
                        </a:solidFill>
                        <a:miter lim="800000"/>
                        <a:headEnd/>
                        <a:tailEnd/>
                      </a:ln>
                    </p:spPr>
                  </p:pic>
                </p:oleObj>
              </mc:Fallback>
            </mc:AlternateContent>
          </a:graphicData>
        </a:graphic>
      </p:graphicFrame>
      <p:sp>
        <p:nvSpPr>
          <p:cNvPr id="2052"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2053" name="灯片编号占位符 5"/>
          <p:cNvSpPr>
            <a:spLocks noGrp="1"/>
          </p:cNvSpPr>
          <p:nvPr>
            <p:ph type="sldNum" sz="quarter" idx="12"/>
          </p:nvPr>
        </p:nvSpPr>
        <p:spPr>
          <a:noFill/>
        </p:spPr>
        <p:txBody>
          <a:bodyPr/>
          <a:lstStyle/>
          <a:p>
            <a:fld id="{AC92BB9D-5DAE-46D0-B8A5-510CE1B73C6F}" type="slidenum">
              <a:rPr lang="en-US" altLang="zh-CN" smtClean="0">
                <a:ea typeface="宋体" charset="-122"/>
              </a:rPr>
              <a:pPr/>
              <a:t>22</a:t>
            </a:fld>
            <a:endParaRPr lang="en-US" altLang="zh-CN">
              <a:ea typeface="宋体" charset="-122"/>
            </a:endParaRPr>
          </a:p>
        </p:txBody>
      </p:sp>
      <p:sp>
        <p:nvSpPr>
          <p:cNvPr id="268291" name="Rectangle 3"/>
          <p:cNvSpPr>
            <a:spLocks noGrp="1" noChangeArrowheads="1"/>
          </p:cNvSpPr>
          <p:nvPr>
            <p:ph type="body" idx="4294967295"/>
          </p:nvPr>
        </p:nvSpPr>
        <p:spPr>
          <a:xfrm>
            <a:off x="467544" y="476250"/>
            <a:ext cx="8424862" cy="5607050"/>
          </a:xfrm>
        </p:spPr>
        <p:txBody>
          <a:bodyPr/>
          <a:lstStyle/>
          <a:p>
            <a:pPr eaLnBrk="1" hangingPunct="1">
              <a:spcBef>
                <a:spcPct val="50000"/>
              </a:spcBef>
              <a:defRPr/>
            </a:pPr>
            <a:r>
              <a:rPr lang="zh-CN" altLang="en-US" dirty="0"/>
              <a:t>若</a:t>
            </a:r>
            <a:r>
              <a:rPr lang="en-US" altLang="zh-CN" dirty="0"/>
              <a:t>X</a:t>
            </a:r>
            <a:r>
              <a:rPr lang="en-US" altLang="zh-CN" dirty="0">
                <a:sym typeface="Symbol" pitchFamily="18" charset="2"/>
              </a:rPr>
              <a:t></a:t>
            </a:r>
            <a:r>
              <a:rPr lang="en-US" altLang="zh-CN" dirty="0"/>
              <a:t>V</a:t>
            </a:r>
            <a:r>
              <a:rPr lang="en-US" altLang="zh-CN" baseline="-25000" dirty="0"/>
              <a:t>N</a:t>
            </a:r>
            <a:r>
              <a:rPr lang="zh-CN" altLang="en-US" dirty="0"/>
              <a:t>， </a:t>
            </a:r>
            <a:r>
              <a:rPr lang="en-US" altLang="zh-CN" dirty="0"/>
              <a:t>Y</a:t>
            </a:r>
            <a:r>
              <a:rPr lang="en-US" altLang="zh-CN" baseline="-25000" dirty="0"/>
              <a:t>1</a:t>
            </a:r>
            <a:r>
              <a:rPr lang="zh-CN" altLang="en-US" dirty="0"/>
              <a:t>，</a:t>
            </a:r>
            <a:r>
              <a:rPr lang="en-US" altLang="zh-CN" dirty="0"/>
              <a:t>Y</a:t>
            </a:r>
            <a:r>
              <a:rPr lang="en-US" altLang="zh-CN" baseline="-25000" dirty="0"/>
              <a:t>2</a:t>
            </a:r>
            <a:r>
              <a:rPr lang="zh-CN" altLang="en-US" dirty="0"/>
              <a:t>，</a:t>
            </a:r>
            <a:r>
              <a:rPr lang="en-US" altLang="zh-CN" dirty="0"/>
              <a:t>…</a:t>
            </a:r>
            <a:r>
              <a:rPr lang="zh-CN" altLang="en-US" dirty="0"/>
              <a:t>，</a:t>
            </a:r>
            <a:r>
              <a:rPr lang="en-US" altLang="zh-CN" dirty="0"/>
              <a:t>Y</a:t>
            </a:r>
            <a:r>
              <a:rPr lang="en-US" altLang="zh-CN" baseline="-25000" dirty="0"/>
              <a:t>i </a:t>
            </a:r>
            <a:r>
              <a:rPr lang="zh-CN" altLang="en-US" dirty="0"/>
              <a:t>都</a:t>
            </a:r>
            <a:r>
              <a:rPr lang="zh-CN" altLang="en-US" dirty="0">
                <a:sym typeface="Symbol" pitchFamily="18" charset="2"/>
              </a:rPr>
              <a:t></a:t>
            </a:r>
            <a:r>
              <a:rPr lang="en-US" altLang="zh-CN" dirty="0"/>
              <a:t>V</a:t>
            </a:r>
            <a:r>
              <a:rPr lang="en-US" altLang="zh-CN" baseline="-25000" dirty="0"/>
              <a:t>N</a:t>
            </a:r>
            <a:r>
              <a:rPr lang="zh-CN" altLang="en-US" dirty="0"/>
              <a:t>，且有产生式</a:t>
            </a:r>
            <a:r>
              <a:rPr lang="en-US" altLang="zh-CN" dirty="0">
                <a:solidFill>
                  <a:srgbClr val="009900"/>
                </a:solidFill>
                <a:effectLst>
                  <a:outerShdw blurRad="38100" dist="38100" dir="2700000" algn="tl">
                    <a:srgbClr val="000000"/>
                  </a:outerShdw>
                </a:effectLst>
              </a:rPr>
              <a:t>X </a:t>
            </a:r>
            <a:r>
              <a:rPr lang="en-US" altLang="zh-CN" dirty="0">
                <a:solidFill>
                  <a:srgbClr val="009900"/>
                </a:solidFill>
                <a:effectLst>
                  <a:outerShdw blurRad="38100" dist="38100" dir="2700000" algn="tl">
                    <a:srgbClr val="000000"/>
                  </a:outerShdw>
                </a:effectLst>
                <a:sym typeface="Symbol" pitchFamily="18" charset="2"/>
              </a:rPr>
              <a:t></a:t>
            </a:r>
            <a:r>
              <a:rPr lang="en-US" altLang="zh-CN" dirty="0">
                <a:solidFill>
                  <a:srgbClr val="009900"/>
                </a:solidFill>
                <a:effectLst>
                  <a:outerShdw blurRad="38100" dist="38100" dir="2700000" algn="tl">
                    <a:srgbClr val="000000"/>
                  </a:outerShdw>
                </a:effectLst>
              </a:rPr>
              <a:t> Y</a:t>
            </a:r>
            <a:r>
              <a:rPr lang="en-US" altLang="zh-CN" baseline="-25000" dirty="0">
                <a:solidFill>
                  <a:srgbClr val="009900"/>
                </a:solidFill>
                <a:effectLst>
                  <a:outerShdw blurRad="38100" dist="38100" dir="2700000" algn="tl">
                    <a:srgbClr val="000000"/>
                  </a:outerShdw>
                </a:effectLst>
              </a:rPr>
              <a:t>1</a:t>
            </a:r>
            <a:r>
              <a:rPr lang="en-US" altLang="zh-CN" dirty="0">
                <a:solidFill>
                  <a:srgbClr val="009900"/>
                </a:solidFill>
                <a:effectLst>
                  <a:outerShdw blurRad="38100" dist="38100" dir="2700000" algn="tl">
                    <a:srgbClr val="000000"/>
                  </a:outerShdw>
                </a:effectLst>
              </a:rPr>
              <a:t>Y</a:t>
            </a:r>
            <a:r>
              <a:rPr lang="en-US" altLang="zh-CN" baseline="-25000" dirty="0">
                <a:solidFill>
                  <a:srgbClr val="009900"/>
                </a:solidFill>
                <a:effectLst>
                  <a:outerShdw blurRad="38100" dist="38100" dir="2700000" algn="tl">
                    <a:srgbClr val="000000"/>
                  </a:outerShdw>
                </a:effectLst>
              </a:rPr>
              <a:t>2</a:t>
            </a:r>
            <a:r>
              <a:rPr lang="en-US" altLang="zh-CN" dirty="0">
                <a:solidFill>
                  <a:srgbClr val="009900"/>
                </a:solidFill>
                <a:effectLst>
                  <a:outerShdw blurRad="38100" dist="38100" dir="2700000" algn="tl">
                    <a:srgbClr val="000000"/>
                  </a:outerShdw>
                </a:effectLst>
              </a:rPr>
              <a:t>…</a:t>
            </a:r>
            <a:r>
              <a:rPr lang="en-US" altLang="zh-CN" dirty="0" err="1">
                <a:solidFill>
                  <a:srgbClr val="009900"/>
                </a:solidFill>
                <a:effectLst>
                  <a:outerShdw blurRad="38100" dist="38100" dir="2700000" algn="tl">
                    <a:srgbClr val="000000"/>
                  </a:outerShdw>
                </a:effectLst>
              </a:rPr>
              <a:t>Y</a:t>
            </a:r>
            <a:r>
              <a:rPr lang="en-US" altLang="zh-CN" baseline="-25000" dirty="0" err="1">
                <a:solidFill>
                  <a:srgbClr val="009900"/>
                </a:solidFill>
                <a:effectLst>
                  <a:outerShdw blurRad="38100" dist="38100" dir="2700000" algn="tl">
                    <a:srgbClr val="000000"/>
                  </a:outerShdw>
                </a:effectLst>
              </a:rPr>
              <a:t>n</a:t>
            </a:r>
            <a:r>
              <a:rPr lang="zh-CN" altLang="en-US" dirty="0"/>
              <a:t>。</a:t>
            </a:r>
          </a:p>
          <a:p>
            <a:pPr lvl="1" eaLnBrk="1" hangingPunct="1">
              <a:defRPr/>
            </a:pPr>
            <a:r>
              <a:rPr lang="zh-CN" altLang="en-US" sz="2800" dirty="0"/>
              <a:t>当</a:t>
            </a:r>
            <a:r>
              <a:rPr lang="en-US" altLang="zh-CN" sz="2800" dirty="0"/>
              <a:t>Y</a:t>
            </a:r>
            <a:r>
              <a:rPr lang="en-US" altLang="zh-CN" sz="2800" baseline="-25000" dirty="0"/>
              <a:t>1</a:t>
            </a:r>
            <a:r>
              <a:rPr lang="zh-CN" altLang="en-US" sz="2800" dirty="0"/>
              <a:t>，</a:t>
            </a:r>
            <a:r>
              <a:rPr lang="en-US" altLang="zh-CN" sz="2800" dirty="0"/>
              <a:t>..Y</a:t>
            </a:r>
            <a:r>
              <a:rPr lang="en-US" altLang="zh-CN" sz="2800" baseline="-25000" dirty="0"/>
              <a:t>i-1</a:t>
            </a:r>
            <a:r>
              <a:rPr lang="en-US" altLang="zh-CN" sz="2800" dirty="0"/>
              <a:t> </a:t>
            </a:r>
            <a:r>
              <a:rPr lang="en-US" altLang="zh-CN" sz="2800" dirty="0">
                <a:sym typeface="Symbol" pitchFamily="18" charset="2"/>
              </a:rPr>
              <a:t> (</a:t>
            </a:r>
            <a:r>
              <a:rPr lang="en-US" altLang="zh-CN" sz="2800" dirty="0"/>
              <a:t>1≤i≤n)</a:t>
            </a:r>
            <a:r>
              <a:rPr lang="zh-CN" altLang="en-US" sz="2800" dirty="0">
                <a:sym typeface="Symbol" pitchFamily="18" charset="2"/>
              </a:rPr>
              <a:t>，</a:t>
            </a:r>
            <a:r>
              <a:rPr lang="zh-CN" altLang="en-US" sz="2800" dirty="0"/>
              <a:t>则</a:t>
            </a:r>
            <a:r>
              <a:rPr lang="en-US" altLang="zh-CN" sz="2800" dirty="0"/>
              <a:t>FIRST(Y</a:t>
            </a:r>
            <a:r>
              <a:rPr lang="en-US" altLang="zh-CN" sz="2800" baseline="-25000" dirty="0"/>
              <a:t>1</a:t>
            </a:r>
            <a:r>
              <a:rPr lang="en-US" altLang="zh-CN" sz="2800" dirty="0"/>
              <a:t>)-{</a:t>
            </a:r>
            <a:r>
              <a:rPr lang="zh-CN" altLang="zh-CN" sz="2800" dirty="0">
                <a:sym typeface="Symbol" pitchFamily="18" charset="2"/>
              </a:rPr>
              <a:t></a:t>
            </a:r>
            <a:r>
              <a:rPr lang="en-US" altLang="zh-CN" sz="2800" dirty="0">
                <a:sym typeface="Symbol" pitchFamily="18" charset="2"/>
              </a:rPr>
              <a:t>}</a:t>
            </a:r>
            <a:r>
              <a:rPr lang="zh-CN" altLang="en-US" sz="2800" dirty="0">
                <a:sym typeface="Symbol" pitchFamily="18" charset="2"/>
              </a:rPr>
              <a:t>，</a:t>
            </a:r>
            <a:r>
              <a:rPr lang="en-US" altLang="zh-CN" sz="2800" dirty="0">
                <a:sym typeface="Symbol" pitchFamily="18" charset="2"/>
              </a:rPr>
              <a:t>…</a:t>
            </a:r>
            <a:r>
              <a:rPr lang="zh-CN" altLang="en-US" sz="2800" dirty="0">
                <a:sym typeface="Symbol" pitchFamily="18" charset="2"/>
              </a:rPr>
              <a:t>，</a:t>
            </a:r>
            <a:r>
              <a:rPr lang="en-US" altLang="zh-CN" sz="2800" dirty="0">
                <a:sym typeface="Symbol" pitchFamily="18" charset="2"/>
              </a:rPr>
              <a:t>FIRST(Y</a:t>
            </a:r>
            <a:r>
              <a:rPr lang="en-US" altLang="zh-CN" sz="2800" baseline="-25000" dirty="0">
                <a:sym typeface="Symbol" pitchFamily="18" charset="2"/>
              </a:rPr>
              <a:t>i-1</a:t>
            </a:r>
            <a:r>
              <a:rPr lang="en-US" altLang="zh-CN" sz="2800" dirty="0">
                <a:sym typeface="Symbol" pitchFamily="18" charset="2"/>
              </a:rPr>
              <a:t>)-</a:t>
            </a:r>
            <a:r>
              <a:rPr lang="en-US" altLang="zh-CN" sz="2800" dirty="0"/>
              <a:t>{</a:t>
            </a:r>
            <a:r>
              <a:rPr lang="zh-CN" altLang="zh-CN" sz="2800" dirty="0">
                <a:sym typeface="Symbol" pitchFamily="18" charset="2"/>
              </a:rPr>
              <a:t></a:t>
            </a:r>
            <a:r>
              <a:rPr lang="en-US" altLang="zh-CN" sz="2800" dirty="0">
                <a:sym typeface="Symbol" pitchFamily="18" charset="2"/>
              </a:rPr>
              <a:t>}</a:t>
            </a:r>
            <a:r>
              <a:rPr lang="zh-CN" altLang="en-US" sz="2800" dirty="0">
                <a:sym typeface="Symbol" pitchFamily="18" charset="2"/>
              </a:rPr>
              <a:t>，</a:t>
            </a:r>
            <a:r>
              <a:rPr lang="en-US" altLang="zh-CN" sz="2800" dirty="0">
                <a:sym typeface="Symbol" pitchFamily="18" charset="2"/>
              </a:rPr>
              <a:t>FIRST(Y</a:t>
            </a:r>
            <a:r>
              <a:rPr lang="en-US" altLang="zh-CN" sz="2800" baseline="-25000" dirty="0">
                <a:sym typeface="Symbol" pitchFamily="18" charset="2"/>
              </a:rPr>
              <a:t>i</a:t>
            </a:r>
            <a:r>
              <a:rPr lang="en-US" altLang="zh-CN" sz="2800" dirty="0">
                <a:sym typeface="Symbol" pitchFamily="18" charset="2"/>
              </a:rPr>
              <a:t>)</a:t>
            </a:r>
            <a:r>
              <a:rPr lang="zh-CN" altLang="en-US" sz="2800" dirty="0">
                <a:sym typeface="Symbol" pitchFamily="18" charset="2"/>
              </a:rPr>
              <a:t>都包含在</a:t>
            </a:r>
            <a:r>
              <a:rPr lang="en-US" altLang="zh-CN" sz="2800" dirty="0">
                <a:sym typeface="Symbol" pitchFamily="18" charset="2"/>
              </a:rPr>
              <a:t>FIRST(X)</a:t>
            </a:r>
            <a:r>
              <a:rPr lang="zh-CN" altLang="en-US" sz="2800" dirty="0">
                <a:sym typeface="Symbol" pitchFamily="18" charset="2"/>
              </a:rPr>
              <a:t>中，即：</a:t>
            </a:r>
          </a:p>
          <a:p>
            <a:pPr lvl="1" eaLnBrk="1" hangingPunct="1">
              <a:defRPr/>
            </a:pPr>
            <a:endParaRPr lang="zh-CN" altLang="en-US" dirty="0">
              <a:sym typeface="Symbol" pitchFamily="18" charset="2"/>
            </a:endParaRPr>
          </a:p>
          <a:p>
            <a:pPr lvl="1" eaLnBrk="1" hangingPunct="1">
              <a:defRPr/>
            </a:pPr>
            <a:endParaRPr lang="en-US" altLang="zh-CN" dirty="0">
              <a:sym typeface="Symbol" pitchFamily="18" charset="2"/>
            </a:endParaRPr>
          </a:p>
          <a:p>
            <a:pPr lvl="1" eaLnBrk="1" hangingPunct="1">
              <a:defRPr/>
            </a:pPr>
            <a:endParaRPr lang="zh-CN" altLang="en-US" dirty="0">
              <a:sym typeface="Symbol" pitchFamily="18" charset="2"/>
            </a:endParaRPr>
          </a:p>
          <a:p>
            <a:pPr lvl="1" eaLnBrk="1" hangingPunct="1">
              <a:defRPr/>
            </a:pPr>
            <a:r>
              <a:rPr lang="zh-CN" altLang="en-US" sz="2800" dirty="0">
                <a:sym typeface="Symbol" pitchFamily="18" charset="2"/>
              </a:rPr>
              <a:t>若所有</a:t>
            </a:r>
            <a:r>
              <a:rPr lang="en-US" altLang="zh-CN" sz="2800" dirty="0"/>
              <a:t>Y</a:t>
            </a:r>
            <a:r>
              <a:rPr lang="en-US" altLang="zh-CN" sz="2800" baseline="-25000" dirty="0"/>
              <a:t>1</a:t>
            </a:r>
            <a:r>
              <a:rPr lang="en-US" altLang="zh-CN" sz="2800" dirty="0"/>
              <a:t>,…</a:t>
            </a:r>
            <a:r>
              <a:rPr lang="en-US" altLang="zh-CN" sz="2800" dirty="0" err="1"/>
              <a:t>Y</a:t>
            </a:r>
            <a:r>
              <a:rPr lang="en-US" altLang="zh-CN" sz="2800" baseline="-25000" dirty="0" err="1"/>
              <a:t>n</a:t>
            </a:r>
            <a:r>
              <a:rPr lang="en-US" altLang="zh-CN" sz="2800" dirty="0"/>
              <a:t> </a:t>
            </a:r>
            <a:r>
              <a:rPr lang="en-US" altLang="zh-CN" sz="2800" dirty="0">
                <a:sym typeface="Symbol" pitchFamily="18" charset="2"/>
              </a:rPr>
              <a:t> </a:t>
            </a:r>
            <a:r>
              <a:rPr lang="zh-CN" altLang="en-US" sz="2800" dirty="0">
                <a:sym typeface="Symbol" pitchFamily="18" charset="2"/>
              </a:rPr>
              <a:t>，</a:t>
            </a:r>
            <a:r>
              <a:rPr lang="zh-CN" altLang="en-US" sz="2800" dirty="0"/>
              <a:t>则把</a:t>
            </a:r>
            <a:r>
              <a:rPr lang="zh-CN" altLang="zh-CN" sz="2800" dirty="0">
                <a:sym typeface="Symbol" pitchFamily="18" charset="2"/>
              </a:rPr>
              <a:t></a:t>
            </a:r>
            <a:r>
              <a:rPr lang="zh-CN" altLang="en-US" sz="2800" dirty="0"/>
              <a:t>加到</a:t>
            </a:r>
            <a:r>
              <a:rPr lang="en-US" altLang="zh-CN" sz="2800" dirty="0"/>
              <a:t>FIRST(X)</a:t>
            </a:r>
            <a:r>
              <a:rPr lang="zh-CN" altLang="en-US" sz="2800" dirty="0"/>
              <a:t>中</a:t>
            </a:r>
          </a:p>
        </p:txBody>
      </p:sp>
      <p:graphicFrame>
        <p:nvGraphicFramePr>
          <p:cNvPr id="268301" name="Object 13"/>
          <p:cNvGraphicFramePr>
            <a:graphicFrameLocks noGrp="1" noChangeAspect="1"/>
          </p:cNvGraphicFramePr>
          <p:nvPr>
            <p:ph sz="half" idx="4294967295"/>
            <p:extLst>
              <p:ext uri="{D42A27DB-BD31-4B8C-83A1-F6EECF244321}">
                <p14:modId xmlns:p14="http://schemas.microsoft.com/office/powerpoint/2010/main" val="3386378282"/>
              </p:ext>
            </p:extLst>
          </p:nvPr>
        </p:nvGraphicFramePr>
        <p:xfrm>
          <a:off x="2051720" y="4725144"/>
          <a:ext cx="3043238" cy="928688"/>
        </p:xfrm>
        <a:graphic>
          <a:graphicData uri="http://schemas.openxmlformats.org/presentationml/2006/ole">
            <mc:AlternateContent xmlns:mc="http://schemas.openxmlformats.org/markup-compatibility/2006">
              <mc:Choice xmlns:v="urn:schemas-microsoft-com:vml" Requires="v">
                <p:oleObj name="公式" r:id="rId4" imgW="1498320" imgH="457200" progId="Equation.3">
                  <p:embed/>
                </p:oleObj>
              </mc:Choice>
              <mc:Fallback>
                <p:oleObj name="公式" r:id="rId4" imgW="149832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720" y="4725144"/>
                        <a:ext cx="3043238" cy="928688"/>
                      </a:xfrm>
                      <a:prstGeom prst="rect">
                        <a:avLst/>
                      </a:prstGeom>
                      <a:solidFill>
                        <a:srgbClr val="CCFFCC">
                          <a:alpha val="50000"/>
                        </a:srgbClr>
                      </a:solidFill>
                      <a:ln w="38100">
                        <a:solidFill>
                          <a:srgbClr val="99CC00"/>
                        </a:solidFill>
                        <a:miter lim="800000"/>
                        <a:headEnd/>
                        <a:tailEnd/>
                      </a:ln>
                    </p:spPr>
                  </p:pic>
                </p:oleObj>
              </mc:Fallback>
            </mc:AlternateContent>
          </a:graphicData>
        </a:graphic>
      </p:graphicFrame>
      <p:sp>
        <p:nvSpPr>
          <p:cNvPr id="268292" name="Rectangle 4"/>
          <p:cNvSpPr>
            <a:spLocks noChangeArrowheads="1"/>
          </p:cNvSpPr>
          <p:nvPr/>
        </p:nvSpPr>
        <p:spPr bwMode="auto">
          <a:xfrm>
            <a:off x="3582615" y="3942154"/>
            <a:ext cx="341313" cy="461963"/>
          </a:xfrm>
          <a:prstGeom prst="rect">
            <a:avLst/>
          </a:prstGeom>
          <a:noFill/>
          <a:ln w="19050" algn="ctr">
            <a:noFill/>
            <a:miter lim="800000"/>
            <a:headEnd/>
            <a:tailEnd/>
          </a:ln>
        </p:spPr>
        <p:txBody>
          <a:bodyPr wrap="none">
            <a:spAutoFit/>
          </a:bodyPr>
          <a:lstStyle/>
          <a:p>
            <a:r>
              <a:rPr lang="en-US" altLang="zh-CN" sz="2400" b="1" dirty="0">
                <a:latin typeface="楷体" pitchFamily="49" charset="-122"/>
                <a:ea typeface="楷体" pitchFamily="49" charset="-122"/>
                <a:sym typeface="Symbol" pitchFamily="18" charset="2"/>
              </a:rPr>
              <a:t>*</a:t>
            </a:r>
            <a:endParaRPr lang="en-US" altLang="zh-CN" sz="2800" b="1" dirty="0">
              <a:latin typeface="楷体" pitchFamily="49" charset="-122"/>
              <a:ea typeface="楷体" pitchFamily="49" charset="-122"/>
              <a:sym typeface="Symbol" pitchFamily="18" charset="2"/>
            </a:endParaRPr>
          </a:p>
        </p:txBody>
      </p:sp>
      <p:sp>
        <p:nvSpPr>
          <p:cNvPr id="268293" name="Rectangle 5"/>
          <p:cNvSpPr>
            <a:spLocks noChangeArrowheads="1"/>
          </p:cNvSpPr>
          <p:nvPr/>
        </p:nvSpPr>
        <p:spPr bwMode="auto">
          <a:xfrm>
            <a:off x="3512195" y="1310854"/>
            <a:ext cx="339725" cy="461962"/>
          </a:xfrm>
          <a:prstGeom prst="rect">
            <a:avLst/>
          </a:prstGeom>
          <a:noFill/>
          <a:ln w="19050" algn="ctr">
            <a:noFill/>
            <a:miter lim="800000"/>
            <a:headEnd/>
            <a:tailEnd/>
          </a:ln>
        </p:spPr>
        <p:txBody>
          <a:bodyPr wrap="none">
            <a:spAutoFit/>
          </a:bodyPr>
          <a:lstStyle/>
          <a:p>
            <a:r>
              <a:rPr lang="en-US" altLang="zh-CN" sz="2400" b="1" dirty="0">
                <a:latin typeface="楷体" pitchFamily="49" charset="-122"/>
                <a:ea typeface="楷体" pitchFamily="49" charset="-122"/>
                <a:sym typeface="Symbol" pitchFamily="18" charset="2"/>
              </a:rPr>
              <a:t>*</a:t>
            </a:r>
            <a:endParaRPr lang="en-US" altLang="zh-CN" sz="2800" b="1" dirty="0">
              <a:latin typeface="楷体" pitchFamily="49" charset="-122"/>
              <a:ea typeface="楷体" pitchFamily="49" charset="-122"/>
              <a:sym typeface="Symbol" pitchFamily="18" charset="2"/>
            </a:endParaRPr>
          </a:p>
        </p:txBody>
      </p:sp>
    </p:spTree>
    <p:extLst>
      <p:ext uri="{BB962C8B-B14F-4D97-AF65-F5344CB8AC3E}">
        <p14:creationId xmlns:p14="http://schemas.microsoft.com/office/powerpoint/2010/main" val="2766332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8291">
                                            <p:txEl>
                                              <p:pRg st="0" end="0"/>
                                            </p:txEl>
                                          </p:spTgt>
                                        </p:tgtEl>
                                        <p:attrNameLst>
                                          <p:attrName>style.visibility</p:attrName>
                                        </p:attrNameLst>
                                      </p:cBhvr>
                                      <p:to>
                                        <p:strVal val="visible"/>
                                      </p:to>
                                    </p:set>
                                    <p:animEffect transition="in" filter="wipe(left)">
                                      <p:cBhvr>
                                        <p:cTn id="7" dur="500"/>
                                        <p:tgtEl>
                                          <p:spTgt spid="268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8291">
                                            <p:txEl>
                                              <p:pRg st="1" end="1"/>
                                            </p:txEl>
                                          </p:spTgt>
                                        </p:tgtEl>
                                        <p:attrNameLst>
                                          <p:attrName>style.visibility</p:attrName>
                                        </p:attrNameLst>
                                      </p:cBhvr>
                                      <p:to>
                                        <p:strVal val="visible"/>
                                      </p:to>
                                    </p:set>
                                    <p:animEffect transition="in" filter="wipe(left)">
                                      <p:cBhvr>
                                        <p:cTn id="12" dur="500"/>
                                        <p:tgtEl>
                                          <p:spTgt spid="268291">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68293"/>
                                        </p:tgtEl>
                                        <p:attrNameLst>
                                          <p:attrName>style.visibility</p:attrName>
                                        </p:attrNameLst>
                                      </p:cBhvr>
                                      <p:to>
                                        <p:strVal val="visible"/>
                                      </p:to>
                                    </p:set>
                                    <p:animEffect transition="in" filter="wipe(left)">
                                      <p:cBhvr>
                                        <p:cTn id="15" dur="500"/>
                                        <p:tgtEl>
                                          <p:spTgt spid="268293"/>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268294"/>
                                        </p:tgtEl>
                                        <p:attrNameLst>
                                          <p:attrName>style.visibility</p:attrName>
                                        </p:attrNameLst>
                                      </p:cBhvr>
                                      <p:to>
                                        <p:strVal val="visible"/>
                                      </p:to>
                                    </p:set>
                                    <p:animEffect transition="in" filter="wipe(left)">
                                      <p:cBhvr>
                                        <p:cTn id="19" dur="500"/>
                                        <p:tgtEl>
                                          <p:spTgt spid="26829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68291">
                                            <p:txEl>
                                              <p:pRg st="5" end="5"/>
                                            </p:txEl>
                                          </p:spTgt>
                                        </p:tgtEl>
                                        <p:attrNameLst>
                                          <p:attrName>style.visibility</p:attrName>
                                        </p:attrNameLst>
                                      </p:cBhvr>
                                      <p:to>
                                        <p:strVal val="visible"/>
                                      </p:to>
                                    </p:set>
                                    <p:animEffect transition="in" filter="wipe(left)">
                                      <p:cBhvr>
                                        <p:cTn id="24" dur="500"/>
                                        <p:tgtEl>
                                          <p:spTgt spid="268291">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68292"/>
                                        </p:tgtEl>
                                        <p:attrNameLst>
                                          <p:attrName>style.visibility</p:attrName>
                                        </p:attrNameLst>
                                      </p:cBhvr>
                                      <p:to>
                                        <p:strVal val="visible"/>
                                      </p:to>
                                    </p:set>
                                    <p:animEffect transition="in" filter="wipe(left)">
                                      <p:cBhvr>
                                        <p:cTn id="27" dur="500"/>
                                        <p:tgtEl>
                                          <p:spTgt spid="268292"/>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268301"/>
                                        </p:tgtEl>
                                        <p:attrNameLst>
                                          <p:attrName>style.visibility</p:attrName>
                                        </p:attrNameLst>
                                      </p:cBhvr>
                                      <p:to>
                                        <p:strVal val="visible"/>
                                      </p:to>
                                    </p:set>
                                    <p:animEffect transition="in" filter="wipe(left)">
                                      <p:cBhvr>
                                        <p:cTn id="31" dur="500"/>
                                        <p:tgtEl>
                                          <p:spTgt spid="268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2" grpId="0"/>
      <p:bldP spid="268293" grpId="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8" name="Rectangle 2"/>
          <p:cNvSpPr>
            <a:spLocks noGrp="1" noChangeArrowheads="1"/>
          </p:cNvSpPr>
          <p:nvPr>
            <p:ph type="title"/>
          </p:nvPr>
        </p:nvSpPr>
        <p:spPr/>
        <p:txBody>
          <a:bodyPr/>
          <a:lstStyle/>
          <a:p>
            <a:pPr eaLnBrk="1" hangingPunct="1"/>
            <a:r>
              <a:rPr lang="zh-CN" altLang="en-US">
                <a:latin typeface="黑体" pitchFamily="2" charset="-122"/>
                <a:ea typeface="黑体" pitchFamily="2" charset="-122"/>
              </a:rPr>
              <a:t>符号串的</a:t>
            </a:r>
            <a:r>
              <a:rPr lang="en-US" altLang="zh-CN">
                <a:latin typeface="黑体" pitchFamily="2" charset="-122"/>
                <a:ea typeface="黑体" pitchFamily="2" charset="-122"/>
              </a:rPr>
              <a:t>FIRST</a:t>
            </a:r>
            <a:r>
              <a:rPr lang="zh-CN" altLang="en-US">
                <a:latin typeface="黑体" pitchFamily="2" charset="-122"/>
                <a:ea typeface="黑体" pitchFamily="2" charset="-122"/>
              </a:rPr>
              <a:t>集</a:t>
            </a:r>
          </a:p>
        </p:txBody>
      </p:sp>
      <p:graphicFrame>
        <p:nvGraphicFramePr>
          <p:cNvPr id="279557" name="Object 5"/>
          <p:cNvGraphicFramePr>
            <a:graphicFrameLocks noGrp="1" noChangeAspect="1"/>
          </p:cNvGraphicFramePr>
          <p:nvPr>
            <p:ph idx="1"/>
            <p:extLst>
              <p:ext uri="{D42A27DB-BD31-4B8C-83A1-F6EECF244321}">
                <p14:modId xmlns:p14="http://schemas.microsoft.com/office/powerpoint/2010/main" val="1660209932"/>
              </p:ext>
            </p:extLst>
          </p:nvPr>
        </p:nvGraphicFramePr>
        <p:xfrm>
          <a:off x="2162869" y="3644900"/>
          <a:ext cx="5033962" cy="842963"/>
        </p:xfrm>
        <a:graphic>
          <a:graphicData uri="http://schemas.openxmlformats.org/presentationml/2006/ole">
            <mc:AlternateContent xmlns:mc="http://schemas.openxmlformats.org/markup-compatibility/2006">
              <mc:Choice xmlns:v="urn:schemas-microsoft-com:vml" Requires="v">
                <p:oleObj name="公式" r:id="rId2" imgW="2730240" imgH="457200" progId="Equation.3">
                  <p:embed/>
                </p:oleObj>
              </mc:Choice>
              <mc:Fallback>
                <p:oleObj name="公式" r:id="rId2" imgW="2730240" imgH="4572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869" y="3644900"/>
                        <a:ext cx="5033962" cy="842963"/>
                      </a:xfrm>
                      <a:prstGeom prst="rect">
                        <a:avLst/>
                      </a:prstGeom>
                      <a:solidFill>
                        <a:srgbClr val="CCFFCC">
                          <a:alpha val="50000"/>
                        </a:srgbClr>
                      </a:solidFill>
                      <a:ln w="38100">
                        <a:solidFill>
                          <a:srgbClr val="99CC00"/>
                        </a:solidFill>
                        <a:miter lim="800000"/>
                        <a:headEnd/>
                        <a:tailEnd/>
                      </a:ln>
                    </p:spPr>
                  </p:pic>
                </p:oleObj>
              </mc:Fallback>
            </mc:AlternateContent>
          </a:graphicData>
        </a:graphic>
      </p:graphicFrame>
      <p:sp>
        <p:nvSpPr>
          <p:cNvPr id="3076"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3077" name="灯片编号占位符 5"/>
          <p:cNvSpPr>
            <a:spLocks noGrp="1"/>
          </p:cNvSpPr>
          <p:nvPr>
            <p:ph type="sldNum" sz="quarter" idx="12"/>
          </p:nvPr>
        </p:nvSpPr>
        <p:spPr>
          <a:noFill/>
        </p:spPr>
        <p:txBody>
          <a:bodyPr/>
          <a:lstStyle/>
          <a:p>
            <a:fld id="{3441C2D5-921E-430B-B9A4-F08AA4BA81E0}" type="slidenum">
              <a:rPr lang="en-US" altLang="zh-CN" smtClean="0">
                <a:ea typeface="宋体" charset="-122"/>
              </a:rPr>
              <a:pPr/>
              <a:t>23</a:t>
            </a:fld>
            <a:endParaRPr lang="en-US" altLang="zh-CN">
              <a:ea typeface="宋体" charset="-122"/>
            </a:endParaRPr>
          </a:p>
        </p:txBody>
      </p:sp>
      <p:sp>
        <p:nvSpPr>
          <p:cNvPr id="3079" name="Rectangle 3"/>
          <p:cNvSpPr>
            <a:spLocks noGrp="1" noChangeArrowheads="1"/>
          </p:cNvSpPr>
          <p:nvPr>
            <p:ph type="body" idx="4294967295"/>
          </p:nvPr>
        </p:nvSpPr>
        <p:spPr>
          <a:xfrm>
            <a:off x="503931" y="1503363"/>
            <a:ext cx="7921625" cy="4611687"/>
          </a:xfrm>
        </p:spPr>
        <p:txBody>
          <a:bodyPr>
            <a:normAutofit/>
          </a:bodyPr>
          <a:lstStyle/>
          <a:p>
            <a:pPr eaLnBrk="1" hangingPunct="1"/>
            <a:r>
              <a:rPr lang="zh-CN" altLang="en-US" sz="3200" dirty="0"/>
              <a:t>若符号串</a:t>
            </a:r>
            <a:r>
              <a:rPr lang="el-GR" altLang="zh-CN" sz="3200" dirty="0">
                <a:cs typeface="Arial" charset="0"/>
              </a:rPr>
              <a:t>α</a:t>
            </a:r>
            <a:r>
              <a:rPr lang="en-US" altLang="zh-CN" sz="3200" dirty="0">
                <a:sym typeface="Symbol" pitchFamily="18" charset="2"/>
              </a:rPr>
              <a:t></a:t>
            </a:r>
            <a:r>
              <a:rPr lang="en-US" altLang="zh-CN" sz="3200" dirty="0">
                <a:cs typeface="Arial" charset="0"/>
                <a:sym typeface="Symbol" pitchFamily="18" charset="2"/>
              </a:rPr>
              <a:t>V</a:t>
            </a:r>
            <a:r>
              <a:rPr lang="en-US" altLang="zh-CN" sz="3200" baseline="30000" dirty="0">
                <a:latin typeface="楷体" pitchFamily="49" charset="-122"/>
                <a:cs typeface="Arial" charset="0"/>
                <a:sym typeface="Symbol" pitchFamily="18" charset="2"/>
              </a:rPr>
              <a:t>*</a:t>
            </a:r>
            <a:r>
              <a:rPr lang="zh-CN" altLang="en-US" sz="3200" dirty="0">
                <a:cs typeface="Arial" charset="0"/>
                <a:sym typeface="Symbol" pitchFamily="18" charset="2"/>
              </a:rPr>
              <a:t>，</a:t>
            </a:r>
            <a:r>
              <a:rPr lang="el-GR" altLang="zh-CN" sz="3200" dirty="0">
                <a:cs typeface="Arial" charset="0"/>
              </a:rPr>
              <a:t>α</a:t>
            </a:r>
            <a:r>
              <a:rPr lang="zh-CN" altLang="en-US" sz="3200" dirty="0">
                <a:cs typeface="Arial" charset="0"/>
              </a:rPr>
              <a:t>＝</a:t>
            </a:r>
            <a:r>
              <a:rPr lang="en-US" altLang="zh-CN" sz="3200" dirty="0">
                <a:cs typeface="Arial" charset="0"/>
              </a:rPr>
              <a:t>X</a:t>
            </a:r>
            <a:r>
              <a:rPr lang="en-US" altLang="zh-CN" sz="3200" baseline="-25000" dirty="0">
                <a:cs typeface="Arial" charset="0"/>
              </a:rPr>
              <a:t>1</a:t>
            </a:r>
            <a:r>
              <a:rPr lang="en-US" altLang="zh-CN" sz="3200" dirty="0">
                <a:cs typeface="Arial" charset="0"/>
              </a:rPr>
              <a:t>X</a:t>
            </a:r>
            <a:r>
              <a:rPr lang="en-US" altLang="zh-CN" sz="3200" baseline="-25000" dirty="0">
                <a:cs typeface="Arial" charset="0"/>
              </a:rPr>
              <a:t>2</a:t>
            </a:r>
            <a:r>
              <a:rPr lang="en-US" altLang="zh-CN" sz="3200" dirty="0">
                <a:cs typeface="Arial" charset="0"/>
              </a:rPr>
              <a:t>…</a:t>
            </a:r>
            <a:r>
              <a:rPr lang="en-US" altLang="zh-CN" sz="3200" dirty="0" err="1">
                <a:cs typeface="Arial" charset="0"/>
              </a:rPr>
              <a:t>X</a:t>
            </a:r>
            <a:r>
              <a:rPr lang="en-US" altLang="zh-CN" sz="3200" baseline="-25000" dirty="0" err="1">
                <a:cs typeface="Arial" charset="0"/>
              </a:rPr>
              <a:t>n</a:t>
            </a:r>
            <a:r>
              <a:rPr lang="zh-CN" altLang="en-US" sz="3200" dirty="0">
                <a:cs typeface="Arial" charset="0"/>
              </a:rPr>
              <a:t>，</a:t>
            </a:r>
          </a:p>
          <a:p>
            <a:pPr lvl="1" eaLnBrk="1" hangingPunct="1"/>
            <a:r>
              <a:rPr lang="zh-CN" altLang="en-US" sz="2800" dirty="0">
                <a:cs typeface="Arial" charset="0"/>
              </a:rPr>
              <a:t>当</a:t>
            </a:r>
            <a:r>
              <a:rPr lang="en-US" altLang="zh-CN" sz="2800" dirty="0">
                <a:cs typeface="Arial" charset="0"/>
              </a:rPr>
              <a:t>X</a:t>
            </a:r>
            <a:r>
              <a:rPr lang="en-US" altLang="zh-CN" sz="2800" baseline="-25000" dirty="0">
                <a:cs typeface="Arial" charset="0"/>
              </a:rPr>
              <a:t>1</a:t>
            </a:r>
            <a:r>
              <a:rPr lang="zh-CN" altLang="en-US" sz="2800" dirty="0">
                <a:cs typeface="Arial" charset="0"/>
              </a:rPr>
              <a:t>不能</a:t>
            </a:r>
            <a:r>
              <a:rPr lang="en-US" altLang="zh-CN" sz="2800" dirty="0">
                <a:sym typeface="Symbol" pitchFamily="18" charset="2"/>
              </a:rPr>
              <a:t></a:t>
            </a:r>
            <a:r>
              <a:rPr lang="zh-CN" altLang="en-US" sz="2800" dirty="0">
                <a:cs typeface="Arial" charset="0"/>
                <a:sym typeface="Symbol" pitchFamily="18" charset="2"/>
              </a:rPr>
              <a:t>，则</a:t>
            </a:r>
            <a:r>
              <a:rPr lang="en-US" altLang="zh-CN" sz="2800" dirty="0">
                <a:cs typeface="Arial" charset="0"/>
                <a:sym typeface="Symbol" pitchFamily="18" charset="2"/>
              </a:rPr>
              <a:t>FIRST(</a:t>
            </a:r>
            <a:r>
              <a:rPr lang="el-GR" altLang="zh-CN" sz="2800" dirty="0">
                <a:cs typeface="Arial" charset="0"/>
              </a:rPr>
              <a:t>α</a:t>
            </a:r>
            <a:r>
              <a:rPr lang="en-US" altLang="zh-CN" sz="2800" dirty="0">
                <a:cs typeface="Arial" charset="0"/>
                <a:sym typeface="Symbol" pitchFamily="18" charset="2"/>
              </a:rPr>
              <a:t>)=FIRST(X</a:t>
            </a:r>
            <a:r>
              <a:rPr lang="en-US" altLang="zh-CN" sz="2800" baseline="-25000" dirty="0">
                <a:cs typeface="Arial" charset="0"/>
                <a:sym typeface="Symbol" pitchFamily="18" charset="2"/>
              </a:rPr>
              <a:t>1</a:t>
            </a:r>
            <a:r>
              <a:rPr lang="en-US" altLang="zh-CN" sz="2800" dirty="0">
                <a:cs typeface="Arial" charset="0"/>
                <a:sym typeface="Symbol" pitchFamily="18" charset="2"/>
              </a:rPr>
              <a:t>)</a:t>
            </a:r>
          </a:p>
          <a:p>
            <a:pPr lvl="1" eaLnBrk="1" hangingPunct="1"/>
            <a:r>
              <a:rPr lang="zh-CN" altLang="en-US" sz="2800" dirty="0">
                <a:cs typeface="Arial" charset="0"/>
                <a:sym typeface="Symbol" pitchFamily="18" charset="2"/>
              </a:rPr>
              <a:t>若对任何</a:t>
            </a:r>
            <a:r>
              <a:rPr lang="en-US" altLang="zh-CN" sz="2800" dirty="0">
                <a:cs typeface="Arial" charset="0"/>
                <a:sym typeface="Symbol" pitchFamily="18" charset="2"/>
              </a:rPr>
              <a:t>j(</a:t>
            </a:r>
            <a:r>
              <a:rPr lang="en-US" altLang="zh-CN" sz="2800" dirty="0"/>
              <a:t>1≤j≤i-1</a:t>
            </a:r>
            <a:r>
              <a:rPr lang="zh-CN" altLang="en-US" sz="2800" dirty="0"/>
              <a:t>，</a:t>
            </a:r>
            <a:r>
              <a:rPr lang="en-US" altLang="zh-CN" sz="2800" dirty="0"/>
              <a:t>2≤i≤n</a:t>
            </a:r>
            <a:r>
              <a:rPr lang="en-US" altLang="zh-CN" sz="2800" dirty="0">
                <a:sym typeface="Symbol" pitchFamily="18" charset="2"/>
              </a:rPr>
              <a:t>)</a:t>
            </a:r>
            <a:r>
              <a:rPr lang="zh-CN" altLang="en-US" sz="2800" dirty="0">
                <a:sym typeface="Symbol" pitchFamily="18" charset="2"/>
              </a:rPr>
              <a:t>， </a:t>
            </a:r>
            <a:r>
              <a:rPr lang="el-GR" altLang="zh-CN" sz="2800" dirty="0">
                <a:sym typeface="Symbol" pitchFamily="18" charset="2"/>
              </a:rPr>
              <a:t></a:t>
            </a:r>
            <a:r>
              <a:rPr lang="en-US" altLang="zh-CN" sz="2800" dirty="0">
                <a:sym typeface="Symbol" pitchFamily="18" charset="2"/>
              </a:rPr>
              <a:t>FIRST(</a:t>
            </a:r>
            <a:r>
              <a:rPr lang="en-US" altLang="zh-CN" sz="2800" dirty="0" err="1">
                <a:sym typeface="Symbol" pitchFamily="18" charset="2"/>
              </a:rPr>
              <a:t>X</a:t>
            </a:r>
            <a:r>
              <a:rPr lang="en-US" altLang="zh-CN" sz="2800" baseline="-25000" dirty="0" err="1">
                <a:sym typeface="Symbol" pitchFamily="18" charset="2"/>
              </a:rPr>
              <a:t>j</a:t>
            </a:r>
            <a:r>
              <a:rPr lang="en-US" altLang="zh-CN" sz="2800" dirty="0">
                <a:sym typeface="Symbol" pitchFamily="18" charset="2"/>
              </a:rPr>
              <a:t>) </a:t>
            </a:r>
            <a:r>
              <a:rPr lang="zh-CN" altLang="en-US" sz="2800" dirty="0">
                <a:sym typeface="Symbol" pitchFamily="18" charset="2"/>
              </a:rPr>
              <a:t>则</a:t>
            </a:r>
            <a:endParaRPr lang="el-GR" altLang="zh-CN" sz="2800" dirty="0">
              <a:sym typeface="Symbol" pitchFamily="18" charset="2"/>
            </a:endParaRPr>
          </a:p>
        </p:txBody>
      </p:sp>
      <p:graphicFrame>
        <p:nvGraphicFramePr>
          <p:cNvPr id="279560" name="Object 8"/>
          <p:cNvGraphicFramePr>
            <a:graphicFrameLocks noGrp="1" noChangeAspect="1"/>
          </p:cNvGraphicFramePr>
          <p:nvPr>
            <p:ph sz="half" idx="4294967295"/>
            <p:extLst>
              <p:ext uri="{D42A27DB-BD31-4B8C-83A1-F6EECF244321}">
                <p14:modId xmlns:p14="http://schemas.microsoft.com/office/powerpoint/2010/main" val="851942570"/>
              </p:ext>
            </p:extLst>
          </p:nvPr>
        </p:nvGraphicFramePr>
        <p:xfrm>
          <a:off x="2267892" y="5178326"/>
          <a:ext cx="3024188" cy="842962"/>
        </p:xfrm>
        <a:graphic>
          <a:graphicData uri="http://schemas.openxmlformats.org/presentationml/2006/ole">
            <mc:AlternateContent xmlns:mc="http://schemas.openxmlformats.org/markup-compatibility/2006">
              <mc:Choice xmlns:v="urn:schemas-microsoft-com:vml" Requires="v">
                <p:oleObj name="公式" r:id="rId4" imgW="1511280" imgH="457200" progId="Equation.3">
                  <p:embed/>
                </p:oleObj>
              </mc:Choice>
              <mc:Fallback>
                <p:oleObj name="公式" r:id="rId4" imgW="151128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7892" y="5178326"/>
                        <a:ext cx="3024188" cy="842962"/>
                      </a:xfrm>
                      <a:prstGeom prst="rect">
                        <a:avLst/>
                      </a:prstGeom>
                      <a:solidFill>
                        <a:srgbClr val="CCFFCC">
                          <a:alpha val="50000"/>
                        </a:srgbClr>
                      </a:solidFill>
                      <a:ln w="38100">
                        <a:solidFill>
                          <a:srgbClr val="99CC00"/>
                        </a:solidFill>
                        <a:miter lim="800000"/>
                        <a:headEnd/>
                        <a:tailEnd/>
                      </a:ln>
                    </p:spPr>
                  </p:pic>
                </p:oleObj>
              </mc:Fallback>
            </mc:AlternateContent>
          </a:graphicData>
        </a:graphic>
      </p:graphicFrame>
      <p:sp>
        <p:nvSpPr>
          <p:cNvPr id="3080" name="Rectangle 4"/>
          <p:cNvSpPr>
            <a:spLocks noChangeArrowheads="1"/>
          </p:cNvSpPr>
          <p:nvPr/>
        </p:nvSpPr>
        <p:spPr bwMode="auto">
          <a:xfrm>
            <a:off x="2555776" y="1988840"/>
            <a:ext cx="341312" cy="460375"/>
          </a:xfrm>
          <a:prstGeom prst="rect">
            <a:avLst/>
          </a:prstGeom>
          <a:noFill/>
          <a:ln w="19050" algn="ctr">
            <a:noFill/>
            <a:miter lim="800000"/>
            <a:headEnd/>
            <a:tailEnd/>
          </a:ln>
        </p:spPr>
        <p:txBody>
          <a:bodyPr wrap="none">
            <a:spAutoFit/>
          </a:bodyPr>
          <a:lstStyle/>
          <a:p>
            <a:r>
              <a:rPr lang="en-US" altLang="zh-CN" sz="2400" b="1" dirty="0">
                <a:latin typeface="楷体" pitchFamily="49" charset="-122"/>
                <a:ea typeface="楷体" pitchFamily="49" charset="-122"/>
                <a:sym typeface="Symbol" pitchFamily="18" charset="2"/>
              </a:rPr>
              <a:t>*</a:t>
            </a:r>
            <a:endParaRPr lang="en-US" altLang="zh-CN" sz="2800" b="1" dirty="0">
              <a:latin typeface="楷体" pitchFamily="49" charset="-122"/>
              <a:ea typeface="楷体" pitchFamily="49" charset="-122"/>
              <a:sym typeface="Symbol" pitchFamily="18" charset="2"/>
            </a:endParaRPr>
          </a:p>
        </p:txBody>
      </p:sp>
      <p:sp>
        <p:nvSpPr>
          <p:cNvPr id="279559" name="Rectangle 7"/>
          <p:cNvSpPr>
            <a:spLocks noChangeArrowheads="1"/>
          </p:cNvSpPr>
          <p:nvPr/>
        </p:nvSpPr>
        <p:spPr bwMode="auto">
          <a:xfrm>
            <a:off x="539552" y="4580929"/>
            <a:ext cx="8424863" cy="576263"/>
          </a:xfrm>
          <a:prstGeom prst="rect">
            <a:avLst/>
          </a:prstGeom>
          <a:noFill/>
          <a:ln w="9525">
            <a:noFill/>
            <a:miter lim="800000"/>
            <a:headEnd/>
            <a:tailEnd/>
          </a:ln>
        </p:spPr>
        <p:txBody>
          <a:bodyPr/>
          <a:lstStyle/>
          <a:p>
            <a:pPr marL="640080" lvl="1" indent="-274320" algn="l">
              <a:spcBef>
                <a:spcPct val="20000"/>
              </a:spcBef>
              <a:buClr>
                <a:schemeClr val="accent1"/>
              </a:buClr>
              <a:buSzPct val="76000"/>
              <a:buFont typeface="Wingdings 2" pitchFamily="18" charset="2"/>
              <a:buChar char=""/>
            </a:pPr>
            <a:r>
              <a:rPr lang="zh-CN" altLang="en-US" sz="2800" dirty="0">
                <a:solidFill>
                  <a:schemeClr val="tx2"/>
                </a:solidFill>
                <a:latin typeface="Courier New" panose="02070309020205020404" pitchFamily="49" charset="0"/>
                <a:ea typeface="楷体" panose="02010609060101010101" pitchFamily="49" charset="-122"/>
                <a:cs typeface="Arial" charset="0"/>
                <a:sym typeface="Symbol" pitchFamily="18" charset="2"/>
              </a:rPr>
              <a:t>若</a:t>
            </a:r>
            <a:r>
              <a:rPr lang="zh-CN" altLang="en-US" sz="2800" dirty="0">
                <a:solidFill>
                  <a:schemeClr val="tx2"/>
                </a:solidFill>
                <a:latin typeface="Courier New" panose="02070309020205020404" pitchFamily="49" charset="0"/>
                <a:ea typeface="+mn-ea"/>
                <a:cs typeface="Arial" charset="0"/>
                <a:sym typeface="Symbol"/>
              </a:rPr>
              <a:t></a:t>
            </a:r>
            <a:r>
              <a:rPr lang="en-US" altLang="zh-CN" sz="2800" dirty="0">
                <a:solidFill>
                  <a:schemeClr val="tx2"/>
                </a:solidFill>
                <a:latin typeface="Courier New" panose="02070309020205020404" pitchFamily="49" charset="0"/>
                <a:ea typeface="+mn-ea"/>
                <a:cs typeface="Arial" charset="0"/>
                <a:sym typeface="Symbol" pitchFamily="18" charset="2"/>
              </a:rPr>
              <a:t>FIRST(</a:t>
            </a:r>
            <a:r>
              <a:rPr lang="en-US" altLang="zh-CN" sz="2800" dirty="0" err="1">
                <a:solidFill>
                  <a:schemeClr val="tx2"/>
                </a:solidFill>
                <a:latin typeface="Courier New" panose="02070309020205020404" pitchFamily="49" charset="0"/>
                <a:ea typeface="+mn-ea"/>
                <a:cs typeface="Arial" charset="0"/>
                <a:sym typeface="Symbol" pitchFamily="18" charset="2"/>
              </a:rPr>
              <a:t>X</a:t>
            </a:r>
            <a:r>
              <a:rPr lang="en-US" altLang="zh-CN" sz="2800" baseline="-25000" dirty="0" err="1">
                <a:solidFill>
                  <a:schemeClr val="tx2"/>
                </a:solidFill>
                <a:latin typeface="Courier New" panose="02070309020205020404" pitchFamily="49" charset="0"/>
                <a:ea typeface="+mn-ea"/>
                <a:cs typeface="Courier New" panose="02070309020205020404" pitchFamily="49" charset="0"/>
                <a:sym typeface="Symbol" pitchFamily="18" charset="2"/>
              </a:rPr>
              <a:t>j</a:t>
            </a:r>
            <a:r>
              <a:rPr lang="en-US" altLang="zh-CN" sz="2800" dirty="0">
                <a:solidFill>
                  <a:schemeClr val="tx2"/>
                </a:solidFill>
                <a:latin typeface="Courier New" panose="02070309020205020404" pitchFamily="49" charset="0"/>
                <a:ea typeface="+mn-ea"/>
                <a:cs typeface="Arial" charset="0"/>
                <a:sym typeface="Symbol" pitchFamily="18" charset="2"/>
              </a:rPr>
              <a:t>)(</a:t>
            </a:r>
            <a:r>
              <a:rPr lang="en-US" altLang="zh-CN" sz="2800" dirty="0">
                <a:solidFill>
                  <a:schemeClr val="tx2"/>
                </a:solidFill>
                <a:latin typeface="Courier New" panose="02070309020205020404" pitchFamily="49" charset="0"/>
                <a:ea typeface="+mn-ea"/>
                <a:cs typeface="Arial" charset="0"/>
              </a:rPr>
              <a:t>1≤j≤n</a:t>
            </a:r>
            <a:r>
              <a:rPr lang="en-US" altLang="zh-CN" sz="2800" dirty="0">
                <a:solidFill>
                  <a:schemeClr val="tx2"/>
                </a:solidFill>
                <a:latin typeface="Courier New" panose="02070309020205020404" pitchFamily="49" charset="0"/>
                <a:ea typeface="+mn-ea"/>
                <a:cs typeface="Arial" charset="0"/>
                <a:sym typeface="Symbol" pitchFamily="18" charset="2"/>
              </a:rPr>
              <a:t>)</a:t>
            </a:r>
            <a:r>
              <a:rPr lang="zh-CN" altLang="en-US" sz="2800" dirty="0">
                <a:solidFill>
                  <a:schemeClr val="tx2"/>
                </a:solidFill>
                <a:latin typeface="Courier New" panose="02070309020205020404" pitchFamily="49" charset="0"/>
                <a:ea typeface="+mn-ea"/>
                <a:cs typeface="Arial" charset="0"/>
                <a:sym typeface="Symbol" pitchFamily="18" charset="2"/>
              </a:rPr>
              <a:t>，</a:t>
            </a:r>
            <a:r>
              <a:rPr lang="zh-CN" altLang="en-US" sz="2800" dirty="0">
                <a:solidFill>
                  <a:schemeClr val="tx2"/>
                </a:solidFill>
                <a:latin typeface="Courier New" panose="02070309020205020404" pitchFamily="49" charset="0"/>
                <a:ea typeface="楷体" panose="02010609060101010101" pitchFamily="49" charset="-122"/>
                <a:cs typeface="Arial" charset="0"/>
                <a:sym typeface="Symbol" pitchFamily="18" charset="2"/>
              </a:rPr>
              <a:t>则</a:t>
            </a:r>
            <a:endParaRPr lang="el-GR" altLang="zh-CN" sz="2800" dirty="0">
              <a:solidFill>
                <a:schemeClr val="tx2"/>
              </a:solidFill>
              <a:latin typeface="Courier New" panose="02070309020205020404" pitchFamily="49" charset="0"/>
              <a:ea typeface="楷体" panose="02010609060101010101" pitchFamily="49" charset="-122"/>
              <a:cs typeface="Arial" charset="0"/>
              <a:sym typeface="Symbol" pitchFamily="18" charset="2"/>
            </a:endParaRPr>
          </a:p>
        </p:txBody>
      </p:sp>
    </p:spTree>
    <p:extLst>
      <p:ext uri="{BB962C8B-B14F-4D97-AF65-F5344CB8AC3E}">
        <p14:creationId xmlns:p14="http://schemas.microsoft.com/office/powerpoint/2010/main" val="66141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9557"/>
                                        </p:tgtEl>
                                        <p:attrNameLst>
                                          <p:attrName>style.visibility</p:attrName>
                                        </p:attrNameLst>
                                      </p:cBhvr>
                                      <p:to>
                                        <p:strVal val="visible"/>
                                      </p:to>
                                    </p:set>
                                    <p:animEffect transition="in" filter="wipe(left)">
                                      <p:cBhvr>
                                        <p:cTn id="7" dur="500"/>
                                        <p:tgtEl>
                                          <p:spTgt spid="2795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9559"/>
                                        </p:tgtEl>
                                        <p:attrNameLst>
                                          <p:attrName>style.visibility</p:attrName>
                                        </p:attrNameLst>
                                      </p:cBhvr>
                                      <p:to>
                                        <p:strVal val="visible"/>
                                      </p:to>
                                    </p:set>
                                    <p:animEffect transition="in" filter="wipe(left)">
                                      <p:cBhvr>
                                        <p:cTn id="12" dur="500"/>
                                        <p:tgtEl>
                                          <p:spTgt spid="2795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9560"/>
                                        </p:tgtEl>
                                        <p:attrNameLst>
                                          <p:attrName>style.visibility</p:attrName>
                                        </p:attrNameLst>
                                      </p:cBhvr>
                                      <p:to>
                                        <p:strVal val="visible"/>
                                      </p:to>
                                    </p:set>
                                    <p:animEffect transition="in" filter="wipe(left)">
                                      <p:cBhvr>
                                        <p:cTn id="17" dur="500"/>
                                        <p:tgtEl>
                                          <p:spTgt spid="279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pPr eaLnBrk="1" hangingPunct="1"/>
            <a:endParaRPr lang="zh-CN" altLang="zh-CN">
              <a:latin typeface="黑体" pitchFamily="2" charset="-122"/>
              <a:ea typeface="黑体" pitchFamily="2" charset="-122"/>
            </a:endParaRPr>
          </a:p>
        </p:txBody>
      </p:sp>
      <p:sp>
        <p:nvSpPr>
          <p:cNvPr id="284675" name="Rectangle 3"/>
          <p:cNvSpPr>
            <a:spLocks noGrp="1" noChangeArrowheads="1"/>
          </p:cNvSpPr>
          <p:nvPr>
            <p:ph idx="1"/>
          </p:nvPr>
        </p:nvSpPr>
        <p:spPr>
          <a:xfrm>
            <a:off x="2700338" y="1639888"/>
            <a:ext cx="6192837" cy="4525962"/>
          </a:xfrm>
        </p:spPr>
        <p:txBody>
          <a:bodyPr/>
          <a:lstStyle/>
          <a:p>
            <a:pPr eaLnBrk="1" hangingPunct="1"/>
            <a:r>
              <a:rPr lang="zh-CN" altLang="en-US" dirty="0"/>
              <a:t>非终结符的</a:t>
            </a:r>
            <a:r>
              <a:rPr lang="en-US" altLang="zh-CN" dirty="0"/>
              <a:t>FIRST</a:t>
            </a:r>
            <a:r>
              <a:rPr lang="zh-CN" altLang="en-US" dirty="0"/>
              <a:t>集</a:t>
            </a:r>
          </a:p>
          <a:p>
            <a:pPr lvl="1" eaLnBrk="1" hangingPunct="1"/>
            <a:r>
              <a:rPr lang="en-US" altLang="zh-CN" dirty="0"/>
              <a:t>FIRST(S) = </a:t>
            </a:r>
            <a:br>
              <a:rPr lang="en-US" altLang="zh-CN" dirty="0"/>
            </a:br>
            <a:endParaRPr lang="en-US" altLang="zh-CN" dirty="0"/>
          </a:p>
          <a:p>
            <a:pPr lvl="1" eaLnBrk="1" hangingPunct="1"/>
            <a:r>
              <a:rPr lang="en-US" altLang="zh-CN" dirty="0"/>
              <a:t>FIRST(A) =</a:t>
            </a:r>
          </a:p>
          <a:p>
            <a:pPr lvl="1" eaLnBrk="1" hangingPunct="1"/>
            <a:r>
              <a:rPr lang="en-US" altLang="zh-CN" dirty="0"/>
              <a:t>FIRST(B) =</a:t>
            </a:r>
          </a:p>
          <a:p>
            <a:pPr lvl="1" eaLnBrk="1" hangingPunct="1"/>
            <a:r>
              <a:rPr lang="en-US" altLang="zh-CN" dirty="0"/>
              <a:t>FIRST(C) =</a:t>
            </a:r>
            <a:br>
              <a:rPr lang="en-US" altLang="zh-CN" dirty="0"/>
            </a:br>
            <a:endParaRPr lang="en-US" altLang="zh-CN" dirty="0"/>
          </a:p>
          <a:p>
            <a:pPr lvl="1" eaLnBrk="1" hangingPunct="1"/>
            <a:r>
              <a:rPr lang="en-US" altLang="zh-CN" dirty="0"/>
              <a:t>FIRST(D) = </a:t>
            </a:r>
          </a:p>
        </p:txBody>
      </p:sp>
      <p:sp>
        <p:nvSpPr>
          <p:cNvPr id="29698"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29699" name="灯片编号占位符 5"/>
          <p:cNvSpPr>
            <a:spLocks noGrp="1"/>
          </p:cNvSpPr>
          <p:nvPr>
            <p:ph type="sldNum" sz="quarter" idx="12"/>
          </p:nvPr>
        </p:nvSpPr>
        <p:spPr>
          <a:noFill/>
        </p:spPr>
        <p:txBody>
          <a:bodyPr/>
          <a:lstStyle/>
          <a:p>
            <a:fld id="{D22B41C4-F9B0-45B6-8A36-69DCB4F60D4B}" type="slidenum">
              <a:rPr lang="en-US" altLang="zh-CN" smtClean="0">
                <a:ea typeface="宋体" charset="-122"/>
              </a:rPr>
              <a:pPr/>
              <a:t>24</a:t>
            </a:fld>
            <a:endParaRPr lang="en-US" altLang="zh-CN">
              <a:ea typeface="宋体" charset="-122"/>
            </a:endParaRPr>
          </a:p>
        </p:txBody>
      </p:sp>
      <p:sp>
        <p:nvSpPr>
          <p:cNvPr id="7" name="Text Box 11"/>
          <p:cNvSpPr txBox="1">
            <a:spLocks noChangeArrowheads="1"/>
          </p:cNvSpPr>
          <p:nvPr/>
        </p:nvSpPr>
        <p:spPr bwMode="auto">
          <a:xfrm>
            <a:off x="900113" y="1514475"/>
            <a:ext cx="1439862" cy="4362450"/>
          </a:xfrm>
          <a:prstGeom prst="rect">
            <a:avLst/>
          </a:prstGeom>
          <a:solidFill>
            <a:schemeClr val="bg2">
              <a:lumMod val="20000"/>
              <a:lumOff val="80000"/>
            </a:schemeClr>
          </a:solidFill>
          <a:ln w="28575" algn="ctr">
            <a:solidFill>
              <a:srgbClr val="00B050"/>
            </a:solidFill>
            <a:miter lim="800000"/>
            <a:headEnd/>
            <a:tailEnd/>
          </a:ln>
        </p:spPr>
        <p:txBody>
          <a:bodyPr>
            <a:spAutoFit/>
          </a:bodyPr>
          <a:lstStyle/>
          <a:p>
            <a:pPr algn="l"/>
            <a:r>
              <a:rPr lang="en-US" altLang="zh-CN" sz="2800" b="1" dirty="0">
                <a:solidFill>
                  <a:schemeClr val="tx1"/>
                </a:solidFill>
                <a:latin typeface="Courier New" panose="02070309020205020404" pitchFamily="49" charset="0"/>
                <a:cs typeface="Courier New" panose="02070309020205020404" pitchFamily="49" charset="0"/>
              </a:rPr>
              <a:t>S→AB</a:t>
            </a:r>
          </a:p>
          <a:p>
            <a:pPr algn="l"/>
            <a:r>
              <a:rPr lang="en-US" altLang="zh-CN" sz="2800" b="1" dirty="0" err="1">
                <a:solidFill>
                  <a:schemeClr val="tx1"/>
                </a:solidFill>
                <a:latin typeface="Courier New" panose="02070309020205020404" pitchFamily="49" charset="0"/>
                <a:cs typeface="Courier New" panose="02070309020205020404" pitchFamily="49" charset="0"/>
              </a:rPr>
              <a:t>S→bC</a:t>
            </a:r>
            <a:endParaRPr lang="en-US" altLang="zh-CN" sz="2800" b="1" dirty="0">
              <a:solidFill>
                <a:schemeClr val="tx1"/>
              </a:solidFill>
              <a:latin typeface="Courier New" panose="02070309020205020404" pitchFamily="49" charset="0"/>
              <a:cs typeface="Courier New" panose="02070309020205020404" pitchFamily="49" charset="0"/>
            </a:endParaRPr>
          </a:p>
          <a:p>
            <a:pPr algn="l"/>
            <a:r>
              <a:rPr lang="en-US" altLang="zh-CN" sz="2800" b="1" dirty="0">
                <a:solidFill>
                  <a:schemeClr val="tx1"/>
                </a:solidFill>
                <a:latin typeface="Courier New" panose="02070309020205020404" pitchFamily="49" charset="0"/>
                <a:cs typeface="Courier New" panose="02070309020205020404" pitchFamily="49" charset="0"/>
              </a:rPr>
              <a:t>A→</a:t>
            </a:r>
            <a:r>
              <a:rPr lang="en-US" altLang="zh-CN" sz="2800" b="1" dirty="0">
                <a:solidFill>
                  <a:schemeClr val="tx1"/>
                </a:solidFill>
                <a:latin typeface="Courier New" panose="02070309020205020404" pitchFamily="49" charset="0"/>
                <a:cs typeface="Courier New" panose="02070309020205020404" pitchFamily="49" charset="0"/>
                <a:sym typeface="Symbol" pitchFamily="18" charset="2"/>
              </a:rPr>
              <a:t></a:t>
            </a:r>
          </a:p>
          <a:p>
            <a:pPr algn="l"/>
            <a:r>
              <a:rPr lang="en-US" altLang="zh-CN" sz="2800" b="1" dirty="0" err="1">
                <a:solidFill>
                  <a:schemeClr val="tx1"/>
                </a:solidFill>
                <a:latin typeface="Courier New" panose="02070309020205020404" pitchFamily="49" charset="0"/>
                <a:cs typeface="Courier New" panose="02070309020205020404" pitchFamily="49" charset="0"/>
              </a:rPr>
              <a:t>A→b</a:t>
            </a:r>
            <a:endParaRPr lang="en-US" altLang="zh-CN" sz="2800" b="1" dirty="0">
              <a:solidFill>
                <a:schemeClr val="tx1"/>
              </a:solidFill>
              <a:latin typeface="Courier New" panose="02070309020205020404" pitchFamily="49" charset="0"/>
              <a:cs typeface="Courier New" panose="02070309020205020404" pitchFamily="49" charset="0"/>
              <a:sym typeface="Symbol" pitchFamily="18" charset="2"/>
            </a:endParaRPr>
          </a:p>
          <a:p>
            <a:pPr algn="l"/>
            <a:r>
              <a:rPr lang="en-US" altLang="zh-CN" sz="2800" b="1" dirty="0">
                <a:solidFill>
                  <a:schemeClr val="tx1"/>
                </a:solidFill>
                <a:latin typeface="Courier New" panose="02070309020205020404" pitchFamily="49" charset="0"/>
                <a:cs typeface="Courier New" panose="02070309020205020404" pitchFamily="49" charset="0"/>
              </a:rPr>
              <a:t>B→</a:t>
            </a:r>
            <a:r>
              <a:rPr lang="en-US" altLang="zh-CN" sz="2800" b="1" dirty="0">
                <a:solidFill>
                  <a:schemeClr val="tx1"/>
                </a:solidFill>
                <a:latin typeface="Courier New" panose="02070309020205020404" pitchFamily="49" charset="0"/>
                <a:cs typeface="Courier New" panose="02070309020205020404" pitchFamily="49" charset="0"/>
                <a:sym typeface="Symbol" pitchFamily="18" charset="2"/>
              </a:rPr>
              <a:t></a:t>
            </a:r>
          </a:p>
          <a:p>
            <a:pPr algn="l"/>
            <a:r>
              <a:rPr lang="en-US" altLang="zh-CN" sz="2800" b="1" dirty="0" err="1">
                <a:solidFill>
                  <a:schemeClr val="tx1"/>
                </a:solidFill>
                <a:latin typeface="Courier New" panose="02070309020205020404" pitchFamily="49" charset="0"/>
                <a:cs typeface="Courier New" panose="02070309020205020404" pitchFamily="49" charset="0"/>
              </a:rPr>
              <a:t>B→aD</a:t>
            </a:r>
            <a:endParaRPr lang="en-US" altLang="zh-CN" sz="2800" b="1" dirty="0">
              <a:solidFill>
                <a:schemeClr val="tx1"/>
              </a:solidFill>
              <a:latin typeface="Courier New" panose="02070309020205020404" pitchFamily="49" charset="0"/>
              <a:cs typeface="Courier New" panose="02070309020205020404" pitchFamily="49" charset="0"/>
            </a:endParaRPr>
          </a:p>
          <a:p>
            <a:pPr algn="l"/>
            <a:r>
              <a:rPr lang="en-US" altLang="zh-CN" sz="2800" b="1" dirty="0">
                <a:solidFill>
                  <a:schemeClr val="tx1"/>
                </a:solidFill>
                <a:latin typeface="Courier New" panose="02070309020205020404" pitchFamily="49" charset="0"/>
                <a:cs typeface="Courier New" panose="02070309020205020404" pitchFamily="49" charset="0"/>
              </a:rPr>
              <a:t>C→AD</a:t>
            </a:r>
          </a:p>
          <a:p>
            <a:pPr algn="l"/>
            <a:r>
              <a:rPr lang="en-US" altLang="zh-CN" sz="2800" b="1" dirty="0" err="1">
                <a:solidFill>
                  <a:schemeClr val="tx1"/>
                </a:solidFill>
                <a:latin typeface="Courier New" panose="02070309020205020404" pitchFamily="49" charset="0"/>
                <a:cs typeface="Courier New" panose="02070309020205020404" pitchFamily="49" charset="0"/>
              </a:rPr>
              <a:t>C→b</a:t>
            </a:r>
            <a:endParaRPr lang="en-US" altLang="zh-CN" sz="2800" b="1" dirty="0">
              <a:solidFill>
                <a:schemeClr val="tx1"/>
              </a:solidFill>
              <a:latin typeface="Courier New" panose="02070309020205020404" pitchFamily="49" charset="0"/>
              <a:cs typeface="Courier New" panose="02070309020205020404" pitchFamily="49" charset="0"/>
            </a:endParaRPr>
          </a:p>
          <a:p>
            <a:pPr algn="l"/>
            <a:r>
              <a:rPr lang="en-US" altLang="zh-CN" sz="2800" b="1" dirty="0" err="1">
                <a:solidFill>
                  <a:schemeClr val="tx1"/>
                </a:solidFill>
                <a:latin typeface="Courier New" panose="02070309020205020404" pitchFamily="49" charset="0"/>
                <a:cs typeface="Courier New" panose="02070309020205020404" pitchFamily="49" charset="0"/>
              </a:rPr>
              <a:t>D→aS</a:t>
            </a:r>
            <a:endParaRPr lang="en-US" altLang="zh-CN" sz="2800" b="1" dirty="0">
              <a:solidFill>
                <a:schemeClr val="tx1"/>
              </a:solidFill>
              <a:latin typeface="Courier New" panose="02070309020205020404" pitchFamily="49" charset="0"/>
              <a:cs typeface="Courier New" panose="02070309020205020404" pitchFamily="49" charset="0"/>
            </a:endParaRPr>
          </a:p>
          <a:p>
            <a:pPr algn="l"/>
            <a:r>
              <a:rPr lang="en-US" altLang="zh-CN" sz="2800" b="1" dirty="0" err="1">
                <a:solidFill>
                  <a:schemeClr val="tx1"/>
                </a:solidFill>
                <a:latin typeface="Courier New" panose="02070309020205020404" pitchFamily="49" charset="0"/>
                <a:cs typeface="Courier New" panose="02070309020205020404" pitchFamily="49" charset="0"/>
              </a:rPr>
              <a:t>D→c</a:t>
            </a:r>
            <a:endParaRPr lang="en-US" altLang="zh-CN" sz="2800" b="1" dirty="0">
              <a:solidFill>
                <a:schemeClr val="tx1"/>
              </a:solidFill>
              <a:latin typeface="Courier New" panose="02070309020205020404" pitchFamily="49" charset="0"/>
              <a:cs typeface="Courier New" panose="02070309020205020404" pitchFamily="49" charset="0"/>
            </a:endParaRPr>
          </a:p>
        </p:txBody>
      </p:sp>
      <p:sp>
        <p:nvSpPr>
          <p:cNvPr id="2" name="矩形 1">
            <a:extLst>
              <a:ext uri="{FF2B5EF4-FFF2-40B4-BE49-F238E27FC236}">
                <a16:creationId xmlns:a16="http://schemas.microsoft.com/office/drawing/2014/main" id="{053EA94A-E42A-CDDF-DC7C-E46B1254F19E}"/>
              </a:ext>
            </a:extLst>
          </p:cNvPr>
          <p:cNvSpPr/>
          <p:nvPr/>
        </p:nvSpPr>
        <p:spPr>
          <a:xfrm>
            <a:off x="971174" y="1595912"/>
            <a:ext cx="252000" cy="792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D9F9CC98-EF71-224B-4EE5-9F5A63AA7DDF}"/>
              </a:ext>
            </a:extLst>
          </p:cNvPr>
          <p:cNvSpPr/>
          <p:nvPr/>
        </p:nvSpPr>
        <p:spPr>
          <a:xfrm>
            <a:off x="971174" y="2449442"/>
            <a:ext cx="252000" cy="792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A6D33CBC-2245-B117-DD60-0951FAF76E57}"/>
              </a:ext>
            </a:extLst>
          </p:cNvPr>
          <p:cNvSpPr/>
          <p:nvPr/>
        </p:nvSpPr>
        <p:spPr>
          <a:xfrm>
            <a:off x="971174" y="3302972"/>
            <a:ext cx="252000" cy="792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6B856212-4A61-A8D3-84BC-8133D79E27FB}"/>
              </a:ext>
            </a:extLst>
          </p:cNvPr>
          <p:cNvSpPr/>
          <p:nvPr/>
        </p:nvSpPr>
        <p:spPr>
          <a:xfrm>
            <a:off x="971174" y="4156502"/>
            <a:ext cx="252000" cy="792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E74AD55-20BC-6629-2F05-BE98A8DBE84D}"/>
              </a:ext>
            </a:extLst>
          </p:cNvPr>
          <p:cNvSpPr/>
          <p:nvPr/>
        </p:nvSpPr>
        <p:spPr>
          <a:xfrm>
            <a:off x="971174" y="5010030"/>
            <a:ext cx="252000" cy="792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3">
            <a:extLst>
              <a:ext uri="{FF2B5EF4-FFF2-40B4-BE49-F238E27FC236}">
                <a16:creationId xmlns:a16="http://schemas.microsoft.com/office/drawing/2014/main" id="{CBC99BC2-2E2A-5978-B8EB-F6603DFE5B37}"/>
              </a:ext>
            </a:extLst>
          </p:cNvPr>
          <p:cNvSpPr txBox="1">
            <a:spLocks noChangeArrowheads="1"/>
          </p:cNvSpPr>
          <p:nvPr/>
        </p:nvSpPr>
        <p:spPr>
          <a:xfrm>
            <a:off x="2987824" y="2147551"/>
            <a:ext cx="6192837" cy="4525962"/>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8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1pPr>
            <a:lvl2pPr marL="640080" indent="-274320" algn="l" defTabSz="914400" rtl="0" eaLnBrk="1" latinLnBrk="0" hangingPunct="1">
              <a:spcBef>
                <a:spcPct val="20000"/>
              </a:spcBef>
              <a:buClr>
                <a:schemeClr val="accent1"/>
              </a:buClr>
              <a:buSzPct val="76000"/>
              <a:buFont typeface="Wingdings 2" pitchFamily="18" charset="2"/>
              <a:buChar char=""/>
              <a:defRPr sz="24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2pPr>
            <a:lvl3pPr marL="914400" indent="-228600" algn="l" defTabSz="914400" rtl="0" eaLnBrk="1" latinLnBrk="0" hangingPunct="1">
              <a:spcBef>
                <a:spcPct val="20000"/>
              </a:spcBef>
              <a:buClr>
                <a:schemeClr val="accent1"/>
              </a:buClr>
              <a:buSzPct val="76000"/>
              <a:buFont typeface="Wingdings 2" pitchFamily="18" charset="2"/>
              <a:buChar char=""/>
              <a:defRPr sz="24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3pPr>
            <a:lvl4pPr marL="1124712" indent="-228600" algn="l" defTabSz="914400" rtl="0" eaLnBrk="1" latinLnBrk="0" hangingPunct="1">
              <a:spcBef>
                <a:spcPct val="20000"/>
              </a:spcBef>
              <a:buClr>
                <a:schemeClr val="accent1"/>
              </a:buClr>
              <a:buSzPct val="76000"/>
              <a:buFont typeface="Wingdings 2" pitchFamily="18" charset="2"/>
              <a:buChar char=""/>
              <a:defRPr sz="20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4pPr>
            <a:lvl5pPr marL="1325880" indent="-228600" algn="l" defTabSz="914400" rtl="0" eaLnBrk="1" latinLnBrk="0" hangingPunct="1">
              <a:spcBef>
                <a:spcPct val="20000"/>
              </a:spcBef>
              <a:buClr>
                <a:schemeClr val="accent1"/>
              </a:buClr>
              <a:buSzPct val="76000"/>
              <a:buFont typeface="Wingdings 2" pitchFamily="18" charset="2"/>
              <a:buChar char=""/>
              <a:defRPr sz="1800" b="1" kern="1200" baseline="0">
                <a:solidFill>
                  <a:schemeClr val="tx2"/>
                </a:solidFill>
                <a:latin typeface="Courier New" panose="02070309020205020404" pitchFamily="49" charset="0"/>
                <a:ea typeface="楷体" panose="02010609060101010101" pitchFamily="49" charset="-122"/>
                <a:cs typeface="Courier New" panose="02070309020205020404" pitchFamily="49" charset="0"/>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365760" lvl="1" indent="0" fontAlgn="auto">
              <a:spcAft>
                <a:spcPts val="0"/>
              </a:spcAft>
              <a:buClr>
                <a:schemeClr val="bg1"/>
              </a:buClr>
              <a:buNone/>
            </a:pPr>
            <a:r>
              <a:rPr kumimoji="0" lang="en-US" altLang="zh-CN" dirty="0">
                <a:solidFill>
                  <a:srgbClr val="002060"/>
                </a:solidFill>
              </a:rPr>
              <a:t>            FIRST(A)∪ FIRST(B)∪{b} = {</a:t>
            </a:r>
            <a:r>
              <a:rPr kumimoji="0" lang="en-US" altLang="zh-CN" dirty="0" err="1">
                <a:solidFill>
                  <a:srgbClr val="002060"/>
                </a:solidFill>
              </a:rPr>
              <a:t>a,b</a:t>
            </a:r>
            <a:r>
              <a:rPr kumimoji="0" lang="en-US" altLang="zh-CN" dirty="0">
                <a:solidFill>
                  <a:srgbClr val="002060"/>
                </a:solidFill>
              </a:rPr>
              <a:t>,</a:t>
            </a:r>
            <a:r>
              <a:rPr kumimoji="0" lang="en-US" altLang="zh-CN" dirty="0">
                <a:solidFill>
                  <a:srgbClr val="002060"/>
                </a:solidFill>
                <a:sym typeface="Symbol" pitchFamily="18" charset="2"/>
              </a:rPr>
              <a:t></a:t>
            </a:r>
            <a:r>
              <a:rPr kumimoji="0" lang="en-US" altLang="zh-CN" dirty="0">
                <a:solidFill>
                  <a:srgbClr val="002060"/>
                </a:solidFill>
              </a:rPr>
              <a:t>}</a:t>
            </a:r>
          </a:p>
          <a:p>
            <a:pPr marL="365760" lvl="1" indent="0" fontAlgn="auto">
              <a:spcAft>
                <a:spcPts val="0"/>
              </a:spcAft>
              <a:buClr>
                <a:schemeClr val="bg1"/>
              </a:buClr>
              <a:buNone/>
            </a:pPr>
            <a:r>
              <a:rPr kumimoji="0" lang="en-US" altLang="zh-CN" dirty="0">
                <a:solidFill>
                  <a:srgbClr val="002060"/>
                </a:solidFill>
              </a:rPr>
              <a:t>           {</a:t>
            </a:r>
            <a:r>
              <a:rPr kumimoji="0" lang="en-US" altLang="zh-CN" dirty="0">
                <a:solidFill>
                  <a:srgbClr val="002060"/>
                </a:solidFill>
                <a:sym typeface="Symbol" pitchFamily="18" charset="2"/>
              </a:rPr>
              <a:t></a:t>
            </a:r>
            <a:r>
              <a:rPr kumimoji="0" lang="en-US" altLang="zh-CN" dirty="0">
                <a:solidFill>
                  <a:srgbClr val="002060"/>
                </a:solidFill>
              </a:rPr>
              <a:t>}∪{b} = {b,</a:t>
            </a:r>
            <a:r>
              <a:rPr kumimoji="0" lang="en-US" altLang="zh-CN" dirty="0">
                <a:solidFill>
                  <a:srgbClr val="002060"/>
                </a:solidFill>
                <a:sym typeface="Symbol" pitchFamily="18" charset="2"/>
              </a:rPr>
              <a:t></a:t>
            </a:r>
            <a:r>
              <a:rPr kumimoji="0" lang="en-US" altLang="zh-CN" dirty="0">
                <a:solidFill>
                  <a:srgbClr val="002060"/>
                </a:solidFill>
              </a:rPr>
              <a:t>}</a:t>
            </a:r>
          </a:p>
          <a:p>
            <a:pPr marL="365760" lvl="1" indent="0" fontAlgn="auto">
              <a:spcAft>
                <a:spcPts val="0"/>
              </a:spcAft>
              <a:buClr>
                <a:schemeClr val="bg1"/>
              </a:buClr>
              <a:buNone/>
            </a:pPr>
            <a:r>
              <a:rPr kumimoji="0" lang="en-US" altLang="zh-CN" dirty="0">
                <a:solidFill>
                  <a:srgbClr val="002060"/>
                </a:solidFill>
                <a:sym typeface="Symbol" pitchFamily="18" charset="2"/>
              </a:rPr>
              <a:t>           {</a:t>
            </a:r>
            <a:r>
              <a:rPr kumimoji="0" lang="en-US" altLang="zh-CN" dirty="0">
                <a:solidFill>
                  <a:srgbClr val="002060"/>
                </a:solidFill>
              </a:rPr>
              <a:t>}∪{a} = {a,</a:t>
            </a:r>
            <a:r>
              <a:rPr kumimoji="0" lang="en-US" altLang="zh-CN" dirty="0">
                <a:solidFill>
                  <a:srgbClr val="002060"/>
                </a:solidFill>
                <a:sym typeface="Symbol" pitchFamily="18" charset="2"/>
              </a:rPr>
              <a:t></a:t>
            </a:r>
            <a:r>
              <a:rPr kumimoji="0" lang="en-US" altLang="zh-CN" dirty="0">
                <a:solidFill>
                  <a:srgbClr val="002060"/>
                </a:solidFill>
              </a:rPr>
              <a:t>}</a:t>
            </a:r>
          </a:p>
          <a:p>
            <a:pPr marL="365760" lvl="1" indent="0" fontAlgn="auto">
              <a:spcAft>
                <a:spcPts val="0"/>
              </a:spcAft>
              <a:buClr>
                <a:schemeClr val="bg1"/>
              </a:buClr>
              <a:buNone/>
            </a:pPr>
            <a:r>
              <a:rPr kumimoji="0" lang="en-US" altLang="zh-CN" dirty="0">
                <a:solidFill>
                  <a:srgbClr val="002060"/>
                </a:solidFill>
              </a:rPr>
              <a:t>           {FIRST(A)-{</a:t>
            </a:r>
            <a:r>
              <a:rPr kumimoji="0" lang="en-US" altLang="zh-CN" dirty="0">
                <a:solidFill>
                  <a:srgbClr val="002060"/>
                </a:solidFill>
                <a:sym typeface="Symbol" pitchFamily="18" charset="2"/>
              </a:rPr>
              <a:t></a:t>
            </a:r>
            <a:r>
              <a:rPr kumimoji="0" lang="en-US" altLang="zh-CN" dirty="0">
                <a:solidFill>
                  <a:srgbClr val="002060"/>
                </a:solidFill>
              </a:rPr>
              <a:t>}}∪ FIRST(D)∪{b} = {</a:t>
            </a:r>
            <a:r>
              <a:rPr kumimoji="0" lang="en-US" altLang="zh-CN" dirty="0" err="1">
                <a:solidFill>
                  <a:srgbClr val="002060"/>
                </a:solidFill>
              </a:rPr>
              <a:t>a,b,c</a:t>
            </a:r>
            <a:r>
              <a:rPr kumimoji="0" lang="en-US" altLang="zh-CN" dirty="0">
                <a:solidFill>
                  <a:srgbClr val="002060"/>
                </a:solidFill>
              </a:rPr>
              <a:t>}</a:t>
            </a:r>
          </a:p>
          <a:p>
            <a:pPr marL="365760" lvl="1" indent="0" fontAlgn="auto">
              <a:spcAft>
                <a:spcPts val="0"/>
              </a:spcAft>
              <a:buClr>
                <a:schemeClr val="bg1"/>
              </a:buClr>
              <a:buNone/>
            </a:pPr>
            <a:r>
              <a:rPr kumimoji="0" lang="en-US" altLang="zh-CN" dirty="0">
                <a:solidFill>
                  <a:srgbClr val="002060"/>
                </a:solidFill>
              </a:rPr>
              <a:t>           {a}∪{c} = {</a:t>
            </a:r>
            <a:r>
              <a:rPr kumimoji="0" lang="en-US" altLang="zh-CN" dirty="0" err="1">
                <a:solidFill>
                  <a:srgbClr val="002060"/>
                </a:solidFill>
              </a:rPr>
              <a:t>a,c</a:t>
            </a:r>
            <a:r>
              <a:rPr kumimoji="0" lang="en-US" altLang="zh-CN" dirty="0">
                <a:solidFill>
                  <a:srgbClr val="002060"/>
                </a:solidFill>
              </a:rPr>
              <a:t>}</a:t>
            </a:r>
          </a:p>
        </p:txBody>
      </p:sp>
    </p:spTree>
    <p:extLst>
      <p:ext uri="{BB962C8B-B14F-4D97-AF65-F5344CB8AC3E}">
        <p14:creationId xmlns:p14="http://schemas.microsoft.com/office/powerpoint/2010/main" val="23267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4675">
                                            <p:txEl>
                                              <p:pRg st="0" end="0"/>
                                            </p:txEl>
                                          </p:spTgt>
                                        </p:tgtEl>
                                        <p:attrNameLst>
                                          <p:attrName>style.visibility</p:attrName>
                                        </p:attrNameLst>
                                      </p:cBhvr>
                                      <p:to>
                                        <p:strVal val="visible"/>
                                      </p:to>
                                    </p:set>
                                    <p:animEffect transition="in" filter="wipe(left)">
                                      <p:cBhvr>
                                        <p:cTn id="7" dur="500"/>
                                        <p:tgtEl>
                                          <p:spTgt spid="284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4675">
                                            <p:txEl>
                                              <p:pRg st="1" end="1"/>
                                            </p:txEl>
                                          </p:spTgt>
                                        </p:tgtEl>
                                        <p:attrNameLst>
                                          <p:attrName>style.visibility</p:attrName>
                                        </p:attrNameLst>
                                      </p:cBhvr>
                                      <p:to>
                                        <p:strVal val="visible"/>
                                      </p:to>
                                    </p:set>
                                    <p:animEffect transition="in" filter="wipe(left)">
                                      <p:cBhvr>
                                        <p:cTn id="12" dur="500"/>
                                        <p:tgtEl>
                                          <p:spTgt spid="284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par>
                          <p:cTn id="17" fill="hold">
                            <p:stCondLst>
                              <p:cond delay="0"/>
                            </p:stCondLst>
                            <p:childTnLst>
                              <p:par>
                                <p:cTn id="18" presetID="35" presetClass="emph" presetSubtype="0" repeatCount="3000" fill="hold" grpId="0" nodeType="afterEffect">
                                  <p:stCondLst>
                                    <p:cond delay="0"/>
                                  </p:stCondLst>
                                  <p:childTnLst>
                                    <p:anim calcmode="discrete" valueType="str">
                                      <p:cBhvr>
                                        <p:cTn id="19" dur="1000" fill="hold"/>
                                        <p:tgtEl>
                                          <p:spTgt spid="2"/>
                                        </p:tgtEl>
                                        <p:attrNameLst>
                                          <p:attrName>style.visibility</p:attrName>
                                        </p:attrNameLst>
                                      </p:cBhvr>
                                      <p:tavLst>
                                        <p:tav tm="0">
                                          <p:val>
                                            <p:strVal val="hidden"/>
                                          </p:val>
                                        </p:tav>
                                        <p:tav tm="50000">
                                          <p:val>
                                            <p:strVal val="visible"/>
                                          </p:val>
                                        </p:tav>
                                      </p:tavLst>
                                    </p:anim>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iterate type="lt">
                                    <p:tmPct val="10000"/>
                                  </p:iterate>
                                  <p:childTnLst>
                                    <p:set>
                                      <p:cBhvr>
                                        <p:cTn id="23" dur="1" fill="hold">
                                          <p:stCondLst>
                                            <p:cond delay="0"/>
                                          </p:stCondLst>
                                        </p:cTn>
                                        <p:tgtEl>
                                          <p:spTgt spid="8">
                                            <p:txEl>
                                              <p:pRg st="0" end="0"/>
                                            </p:txEl>
                                          </p:spTgt>
                                        </p:tgtEl>
                                        <p:attrNameLst>
                                          <p:attrName>style.visibility</p:attrName>
                                        </p:attrNameLst>
                                      </p:cBhvr>
                                      <p:to>
                                        <p:strVal val="visible"/>
                                      </p:to>
                                    </p:set>
                                    <p:animEffect transition="in" filter="wipe(left)">
                                      <p:cBhvr>
                                        <p:cTn id="24" dur="500"/>
                                        <p:tgtEl>
                                          <p:spTgt spid="8">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84675">
                                            <p:txEl>
                                              <p:pRg st="2" end="2"/>
                                            </p:txEl>
                                          </p:spTgt>
                                        </p:tgtEl>
                                        <p:attrNameLst>
                                          <p:attrName>style.visibility</p:attrName>
                                        </p:attrNameLst>
                                      </p:cBhvr>
                                      <p:to>
                                        <p:strVal val="visible"/>
                                      </p:to>
                                    </p:set>
                                    <p:animEffect transition="in" filter="wipe(left)">
                                      <p:cBhvr>
                                        <p:cTn id="29" dur="500"/>
                                        <p:tgtEl>
                                          <p:spTgt spid="28467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1" nodeType="clickEffect">
                                  <p:stCondLst>
                                    <p:cond delay="0"/>
                                  </p:stCondLst>
                                  <p:childTnLst>
                                    <p:set>
                                      <p:cBhvr>
                                        <p:cTn id="33" dur="1" fill="hold">
                                          <p:stCondLst>
                                            <p:cond delay="0"/>
                                          </p:stCondLst>
                                        </p:cTn>
                                        <p:tgtEl>
                                          <p:spTgt spid="3"/>
                                        </p:tgtEl>
                                        <p:attrNameLst>
                                          <p:attrName>style.visibility</p:attrName>
                                        </p:attrNameLst>
                                      </p:cBhvr>
                                      <p:to>
                                        <p:strVal val="visible"/>
                                      </p:to>
                                    </p:set>
                                  </p:childTnLst>
                                </p:cTn>
                              </p:par>
                            </p:childTnLst>
                          </p:cTn>
                        </p:par>
                        <p:par>
                          <p:cTn id="34" fill="hold">
                            <p:stCondLst>
                              <p:cond delay="0"/>
                            </p:stCondLst>
                            <p:childTnLst>
                              <p:par>
                                <p:cTn id="35" presetID="35" presetClass="emph" presetSubtype="0" repeatCount="3000" fill="hold" grpId="0" nodeType="afterEffect">
                                  <p:stCondLst>
                                    <p:cond delay="0"/>
                                  </p:stCondLst>
                                  <p:childTnLst>
                                    <p:anim calcmode="discrete" valueType="str">
                                      <p:cBhvr>
                                        <p:cTn id="36" dur="1000" fill="hold"/>
                                        <p:tgtEl>
                                          <p:spTgt spid="3"/>
                                        </p:tgtEl>
                                        <p:attrNameLst>
                                          <p:attrName>style.visibility</p:attrName>
                                        </p:attrNameLst>
                                      </p:cBhvr>
                                      <p:tavLst>
                                        <p:tav tm="0">
                                          <p:val>
                                            <p:strVal val="hidden"/>
                                          </p:val>
                                        </p:tav>
                                        <p:tav tm="50000">
                                          <p:val>
                                            <p:strVal val="visible"/>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iterate type="lt">
                                    <p:tmPct val="10000"/>
                                  </p:iterate>
                                  <p:childTnLst>
                                    <p:set>
                                      <p:cBhvr>
                                        <p:cTn id="40" dur="1" fill="hold">
                                          <p:stCondLst>
                                            <p:cond delay="0"/>
                                          </p:stCondLst>
                                        </p:cTn>
                                        <p:tgtEl>
                                          <p:spTgt spid="8">
                                            <p:txEl>
                                              <p:pRg st="1" end="1"/>
                                            </p:txEl>
                                          </p:spTgt>
                                        </p:tgtEl>
                                        <p:attrNameLst>
                                          <p:attrName>style.visibility</p:attrName>
                                        </p:attrNameLst>
                                      </p:cBhvr>
                                      <p:to>
                                        <p:strVal val="visible"/>
                                      </p:to>
                                    </p:set>
                                    <p:animEffect transition="in" filter="wipe(left)">
                                      <p:cBhvr>
                                        <p:cTn id="41" dur="500"/>
                                        <p:tgtEl>
                                          <p:spTgt spid="8">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84675">
                                            <p:txEl>
                                              <p:pRg st="3" end="3"/>
                                            </p:txEl>
                                          </p:spTgt>
                                        </p:tgtEl>
                                        <p:attrNameLst>
                                          <p:attrName>style.visibility</p:attrName>
                                        </p:attrNameLst>
                                      </p:cBhvr>
                                      <p:to>
                                        <p:strVal val="visible"/>
                                      </p:to>
                                    </p:set>
                                    <p:animEffect transition="in" filter="wipe(left)">
                                      <p:cBhvr>
                                        <p:cTn id="46" dur="500"/>
                                        <p:tgtEl>
                                          <p:spTgt spid="284675">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par>
                          <p:cTn id="51" fill="hold">
                            <p:stCondLst>
                              <p:cond delay="0"/>
                            </p:stCondLst>
                            <p:childTnLst>
                              <p:par>
                                <p:cTn id="52" presetID="35" presetClass="emph" presetSubtype="0" repeatCount="3000" fill="hold" grpId="0" nodeType="afterEffect">
                                  <p:stCondLst>
                                    <p:cond delay="0"/>
                                  </p:stCondLst>
                                  <p:childTnLst>
                                    <p:anim calcmode="discrete" valueType="str">
                                      <p:cBhvr>
                                        <p:cTn id="53" dur="1000" fill="hold"/>
                                        <p:tgtEl>
                                          <p:spTgt spid="4"/>
                                        </p:tgtEl>
                                        <p:attrNameLst>
                                          <p:attrName>style.visibility</p:attrName>
                                        </p:attrNameLst>
                                      </p:cBhvr>
                                      <p:tavLst>
                                        <p:tav tm="0">
                                          <p:val>
                                            <p:strVal val="hidden"/>
                                          </p:val>
                                        </p:tav>
                                        <p:tav tm="50000">
                                          <p:val>
                                            <p:strVal val="visible"/>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iterate type="lt">
                                    <p:tmPct val="10000"/>
                                  </p:iterate>
                                  <p:childTnLst>
                                    <p:set>
                                      <p:cBhvr>
                                        <p:cTn id="57" dur="1" fill="hold">
                                          <p:stCondLst>
                                            <p:cond delay="0"/>
                                          </p:stCondLst>
                                        </p:cTn>
                                        <p:tgtEl>
                                          <p:spTgt spid="8">
                                            <p:txEl>
                                              <p:pRg st="2" end="2"/>
                                            </p:txEl>
                                          </p:spTgt>
                                        </p:tgtEl>
                                        <p:attrNameLst>
                                          <p:attrName>style.visibility</p:attrName>
                                        </p:attrNameLst>
                                      </p:cBhvr>
                                      <p:to>
                                        <p:strVal val="visible"/>
                                      </p:to>
                                    </p:set>
                                    <p:animEffect transition="in" filter="wipe(left)">
                                      <p:cBhvr>
                                        <p:cTn id="58" dur="500"/>
                                        <p:tgtEl>
                                          <p:spTgt spid="8">
                                            <p:txEl>
                                              <p:pRg st="2" end="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84675">
                                            <p:txEl>
                                              <p:pRg st="4" end="4"/>
                                            </p:txEl>
                                          </p:spTgt>
                                        </p:tgtEl>
                                        <p:attrNameLst>
                                          <p:attrName>style.visibility</p:attrName>
                                        </p:attrNameLst>
                                      </p:cBhvr>
                                      <p:to>
                                        <p:strVal val="visible"/>
                                      </p:to>
                                    </p:set>
                                    <p:animEffect transition="in" filter="wipe(left)">
                                      <p:cBhvr>
                                        <p:cTn id="63" dur="500"/>
                                        <p:tgtEl>
                                          <p:spTgt spid="284675">
                                            <p:txEl>
                                              <p:pRg st="4" end="4"/>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1" nodeType="clickEffect">
                                  <p:stCondLst>
                                    <p:cond delay="0"/>
                                  </p:stCondLst>
                                  <p:childTnLst>
                                    <p:set>
                                      <p:cBhvr>
                                        <p:cTn id="67" dur="1" fill="hold">
                                          <p:stCondLst>
                                            <p:cond delay="0"/>
                                          </p:stCondLst>
                                        </p:cTn>
                                        <p:tgtEl>
                                          <p:spTgt spid="5"/>
                                        </p:tgtEl>
                                        <p:attrNameLst>
                                          <p:attrName>style.visibility</p:attrName>
                                        </p:attrNameLst>
                                      </p:cBhvr>
                                      <p:to>
                                        <p:strVal val="visible"/>
                                      </p:to>
                                    </p:set>
                                  </p:childTnLst>
                                </p:cTn>
                              </p:par>
                            </p:childTnLst>
                          </p:cTn>
                        </p:par>
                        <p:par>
                          <p:cTn id="68" fill="hold">
                            <p:stCondLst>
                              <p:cond delay="0"/>
                            </p:stCondLst>
                            <p:childTnLst>
                              <p:par>
                                <p:cTn id="69" presetID="35" presetClass="emph" presetSubtype="0" repeatCount="3000" fill="hold" grpId="0" nodeType="afterEffect">
                                  <p:stCondLst>
                                    <p:cond delay="0"/>
                                  </p:stCondLst>
                                  <p:childTnLst>
                                    <p:anim calcmode="discrete" valueType="str">
                                      <p:cBhvr>
                                        <p:cTn id="70" dur="1000" fill="hold"/>
                                        <p:tgtEl>
                                          <p:spTgt spid="5"/>
                                        </p:tgtEl>
                                        <p:attrNameLst>
                                          <p:attrName>style.visibility</p:attrName>
                                        </p:attrNameLst>
                                      </p:cBhvr>
                                      <p:tavLst>
                                        <p:tav tm="0">
                                          <p:val>
                                            <p:strVal val="hidden"/>
                                          </p:val>
                                        </p:tav>
                                        <p:tav tm="50000">
                                          <p:val>
                                            <p:strVal val="visible"/>
                                          </p:val>
                                        </p:tav>
                                      </p:tavLst>
                                    </p:anim>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iterate type="lt">
                                    <p:tmPct val="10000"/>
                                  </p:iterate>
                                  <p:childTnLst>
                                    <p:set>
                                      <p:cBhvr>
                                        <p:cTn id="74" dur="1" fill="hold">
                                          <p:stCondLst>
                                            <p:cond delay="0"/>
                                          </p:stCondLst>
                                        </p:cTn>
                                        <p:tgtEl>
                                          <p:spTgt spid="8">
                                            <p:txEl>
                                              <p:pRg st="3" end="3"/>
                                            </p:txEl>
                                          </p:spTgt>
                                        </p:tgtEl>
                                        <p:attrNameLst>
                                          <p:attrName>style.visibility</p:attrName>
                                        </p:attrNameLst>
                                      </p:cBhvr>
                                      <p:to>
                                        <p:strVal val="visible"/>
                                      </p:to>
                                    </p:set>
                                    <p:animEffect transition="in" filter="wipe(left)">
                                      <p:cBhvr>
                                        <p:cTn id="75" dur="500"/>
                                        <p:tgtEl>
                                          <p:spTgt spid="8">
                                            <p:txEl>
                                              <p:pRg st="3" end="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84675">
                                            <p:txEl>
                                              <p:pRg st="5" end="5"/>
                                            </p:txEl>
                                          </p:spTgt>
                                        </p:tgtEl>
                                        <p:attrNameLst>
                                          <p:attrName>style.visibility</p:attrName>
                                        </p:attrNameLst>
                                      </p:cBhvr>
                                      <p:to>
                                        <p:strVal val="visible"/>
                                      </p:to>
                                    </p:set>
                                    <p:animEffect transition="in" filter="wipe(left)">
                                      <p:cBhvr>
                                        <p:cTn id="80" dur="500"/>
                                        <p:tgtEl>
                                          <p:spTgt spid="284675">
                                            <p:txEl>
                                              <p:pRg st="5" end="5"/>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1" nodeType="clickEffect">
                                  <p:stCondLst>
                                    <p:cond delay="0"/>
                                  </p:stCondLst>
                                  <p:childTnLst>
                                    <p:set>
                                      <p:cBhvr>
                                        <p:cTn id="84" dur="1" fill="hold">
                                          <p:stCondLst>
                                            <p:cond delay="0"/>
                                          </p:stCondLst>
                                        </p:cTn>
                                        <p:tgtEl>
                                          <p:spTgt spid="6"/>
                                        </p:tgtEl>
                                        <p:attrNameLst>
                                          <p:attrName>style.visibility</p:attrName>
                                        </p:attrNameLst>
                                      </p:cBhvr>
                                      <p:to>
                                        <p:strVal val="visible"/>
                                      </p:to>
                                    </p:set>
                                  </p:childTnLst>
                                </p:cTn>
                              </p:par>
                            </p:childTnLst>
                          </p:cTn>
                        </p:par>
                        <p:par>
                          <p:cTn id="85" fill="hold">
                            <p:stCondLst>
                              <p:cond delay="0"/>
                            </p:stCondLst>
                            <p:childTnLst>
                              <p:par>
                                <p:cTn id="86" presetID="35" presetClass="emph" presetSubtype="0" repeatCount="3000" fill="hold" grpId="0" nodeType="afterEffect">
                                  <p:stCondLst>
                                    <p:cond delay="0"/>
                                  </p:stCondLst>
                                  <p:childTnLst>
                                    <p:anim calcmode="discrete" valueType="str">
                                      <p:cBhvr>
                                        <p:cTn id="87" dur="1000" fill="hold"/>
                                        <p:tgtEl>
                                          <p:spTgt spid="6"/>
                                        </p:tgtEl>
                                        <p:attrNameLst>
                                          <p:attrName>style.visibility</p:attrName>
                                        </p:attrNameLst>
                                      </p:cBhvr>
                                      <p:tavLst>
                                        <p:tav tm="0">
                                          <p:val>
                                            <p:strVal val="hidden"/>
                                          </p:val>
                                        </p:tav>
                                        <p:tav tm="50000">
                                          <p:val>
                                            <p:strVal val="visible"/>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iterate type="lt">
                                    <p:tmPct val="10000"/>
                                  </p:iterate>
                                  <p:childTnLst>
                                    <p:set>
                                      <p:cBhvr>
                                        <p:cTn id="91" dur="1" fill="hold">
                                          <p:stCondLst>
                                            <p:cond delay="0"/>
                                          </p:stCondLst>
                                        </p:cTn>
                                        <p:tgtEl>
                                          <p:spTgt spid="8">
                                            <p:txEl>
                                              <p:pRg st="4" end="4"/>
                                            </p:txEl>
                                          </p:spTgt>
                                        </p:tgtEl>
                                        <p:attrNameLst>
                                          <p:attrName>style.visibility</p:attrName>
                                        </p:attrNameLst>
                                      </p:cBhvr>
                                      <p:to>
                                        <p:strVal val="visible"/>
                                      </p:to>
                                    </p:set>
                                    <p:animEffect transition="in" filter="wipe(left)">
                                      <p:cBhvr>
                                        <p:cTn id="92"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uiExpand="1" build="p" bldLvl="5"/>
      <p:bldP spid="2" grpId="0" animBg="1"/>
      <p:bldP spid="2" grpId="1" animBg="1"/>
      <p:bldP spid="3" grpId="0" animBg="1"/>
      <p:bldP spid="3" grpId="1" animBg="1"/>
      <p:bldP spid="4" grpId="0" animBg="1"/>
      <p:bldP spid="4" grpId="1" animBg="1"/>
      <p:bldP spid="5" grpId="0" animBg="1"/>
      <p:bldP spid="5" grpId="1" animBg="1"/>
      <p:bldP spid="6" grpId="0" animBg="1"/>
      <p:bldP spid="6" grpId="1" animBg="1"/>
      <p:bldP spid="8" grpId="0" uiExpand="1" build="p" bldLvl="5"/>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8" name="Rectangle 6"/>
          <p:cNvSpPr>
            <a:spLocks noGrp="1" noChangeArrowheads="1"/>
          </p:cNvSpPr>
          <p:nvPr>
            <p:ph type="title"/>
          </p:nvPr>
        </p:nvSpPr>
        <p:spPr/>
        <p:txBody>
          <a:bodyPr>
            <a:normAutofit/>
          </a:bodyPr>
          <a:lstStyle/>
          <a:p>
            <a:pPr eaLnBrk="1" hangingPunct="1">
              <a:defRPr/>
            </a:pPr>
            <a:r>
              <a:rPr lang="zh-CN" altLang="en-US" sz="3600" dirty="0">
                <a:solidFill>
                  <a:srgbClr val="FF0000"/>
                </a:solidFill>
                <a:effectLst>
                  <a:outerShdw blurRad="38100" dist="38100" dir="2700000" algn="tl">
                    <a:srgbClr val="000000"/>
                  </a:outerShdw>
                </a:effectLst>
                <a:ea typeface="黑体" pitchFamily="2" charset="-122"/>
              </a:rPr>
              <a:t>步骤三　</a:t>
            </a:r>
            <a:r>
              <a:rPr lang="zh-CN" altLang="en-US" sz="3600" dirty="0"/>
              <a:t>计算</a:t>
            </a:r>
            <a:r>
              <a:rPr lang="en-US" altLang="zh-CN" sz="3600" dirty="0"/>
              <a:t>FOLLOW</a:t>
            </a:r>
            <a:r>
              <a:rPr lang="zh-CN" altLang="en-US" sz="3600" dirty="0"/>
              <a:t>集</a:t>
            </a:r>
          </a:p>
        </p:txBody>
      </p:sp>
      <p:sp>
        <p:nvSpPr>
          <p:cNvPr id="264199" name="Rectangle 7"/>
          <p:cNvSpPr>
            <a:spLocks noGrp="1" noChangeArrowheads="1"/>
          </p:cNvSpPr>
          <p:nvPr>
            <p:ph idx="1"/>
          </p:nvPr>
        </p:nvSpPr>
        <p:spPr/>
        <p:txBody>
          <a:bodyPr/>
          <a:lstStyle/>
          <a:p>
            <a:pPr eaLnBrk="1" hangingPunct="1">
              <a:defRPr/>
            </a:pPr>
            <a:r>
              <a:rPr lang="zh-CN" altLang="en-US" dirty="0">
                <a:latin typeface="Courier New" pitchFamily="49" charset="0"/>
                <a:cs typeface="Courier New" pitchFamily="49" charset="0"/>
              </a:rPr>
              <a:t>上下文无关文法的每一个</a:t>
            </a:r>
            <a:r>
              <a:rPr lang="en-US" altLang="zh-CN" dirty="0">
                <a:latin typeface="Courier New" pitchFamily="49" charset="0"/>
                <a:cs typeface="Courier New" pitchFamily="49" charset="0"/>
              </a:rPr>
              <a:t>B</a:t>
            </a:r>
            <a:r>
              <a:rPr lang="en-US" altLang="zh-CN" dirty="0">
                <a:latin typeface="Courier New" pitchFamily="49" charset="0"/>
                <a:cs typeface="Courier New" pitchFamily="49" charset="0"/>
                <a:sym typeface="Symbol" pitchFamily="18" charset="2"/>
              </a:rPr>
              <a:t>V</a:t>
            </a:r>
            <a:r>
              <a:rPr lang="en-US" altLang="zh-CN" baseline="-25000" dirty="0">
                <a:latin typeface="Courier New" pitchFamily="49" charset="0"/>
                <a:cs typeface="Courier New" pitchFamily="49" charset="0"/>
                <a:sym typeface="Symbol" pitchFamily="18" charset="2"/>
              </a:rPr>
              <a:t>N</a:t>
            </a:r>
            <a:r>
              <a:rPr lang="zh-CN" altLang="en-US" dirty="0">
                <a:latin typeface="Courier New" pitchFamily="49" charset="0"/>
                <a:cs typeface="Courier New" pitchFamily="49" charset="0"/>
              </a:rPr>
              <a:t>计算</a:t>
            </a:r>
            <a:r>
              <a:rPr lang="en-US" altLang="zh-CN" dirty="0">
                <a:latin typeface="Courier New" pitchFamily="49" charset="0"/>
                <a:cs typeface="Courier New" pitchFamily="49" charset="0"/>
              </a:rPr>
              <a:t>FOLLOW(</a:t>
            </a:r>
            <a:r>
              <a:rPr lang="en-US" altLang="zh-CN" dirty="0">
                <a:solidFill>
                  <a:srgbClr val="009900"/>
                </a:solidFill>
                <a:effectLst>
                  <a:outerShdw blurRad="38100" dist="38100" dir="2700000" algn="tl">
                    <a:srgbClr val="000000"/>
                  </a:outerShdw>
                </a:effectLst>
                <a:latin typeface="Courier New" pitchFamily="49" charset="0"/>
                <a:cs typeface="Courier New" pitchFamily="49" charset="0"/>
              </a:rPr>
              <a:t>B</a:t>
            </a:r>
            <a:r>
              <a:rPr lang="en-US" altLang="zh-CN" dirty="0">
                <a:latin typeface="Courier New" pitchFamily="49" charset="0"/>
                <a:cs typeface="Courier New" pitchFamily="49" charset="0"/>
              </a:rPr>
              <a:t>)</a:t>
            </a:r>
          </a:p>
          <a:p>
            <a:pPr lvl="1" eaLnBrk="1" hangingPunct="1">
              <a:defRPr/>
            </a:pPr>
            <a:r>
              <a:rPr lang="zh-CN" altLang="en-US" u="sng" dirty="0">
                <a:latin typeface="Courier New" pitchFamily="49" charset="0"/>
                <a:cs typeface="Courier New" pitchFamily="49" charset="0"/>
              </a:rPr>
              <a:t>开始符号</a:t>
            </a:r>
            <a:r>
              <a:rPr lang="en-US" altLang="zh-CN" u="sng" dirty="0">
                <a:latin typeface="Courier New" pitchFamily="49" charset="0"/>
                <a:cs typeface="Courier New" pitchFamily="49" charset="0"/>
              </a:rPr>
              <a:t>S,</a:t>
            </a:r>
            <a:r>
              <a:rPr lang="zh-CN" altLang="en-US" u="sng" dirty="0">
                <a:latin typeface="Courier New" pitchFamily="49" charset="0"/>
                <a:cs typeface="Courier New" pitchFamily="49" charset="0"/>
              </a:rPr>
              <a:t>置</a:t>
            </a:r>
            <a:r>
              <a:rPr lang="en-US" altLang="zh-CN" u="sng" dirty="0">
                <a:solidFill>
                  <a:srgbClr val="FF0000"/>
                </a:solidFill>
                <a:effectLst>
                  <a:outerShdw blurRad="38100" dist="38100" dir="2700000" algn="tl">
                    <a:srgbClr val="000000"/>
                  </a:outerShdw>
                </a:effectLst>
                <a:latin typeface="Courier New" pitchFamily="49" charset="0"/>
                <a:cs typeface="Courier New" pitchFamily="49" charset="0"/>
              </a:rPr>
              <a:t>#</a:t>
            </a:r>
            <a:r>
              <a:rPr lang="zh-CN" altLang="en-US" u="sng" dirty="0">
                <a:latin typeface="Courier New" pitchFamily="49" charset="0"/>
                <a:cs typeface="Courier New" pitchFamily="49" charset="0"/>
              </a:rPr>
              <a:t>于</a:t>
            </a:r>
            <a:r>
              <a:rPr lang="en-US" altLang="zh-CN" u="sng" dirty="0">
                <a:latin typeface="Courier New" pitchFamily="49" charset="0"/>
                <a:cs typeface="Courier New" pitchFamily="49" charset="0"/>
              </a:rPr>
              <a:t>FOLLOW(S)</a:t>
            </a:r>
            <a:r>
              <a:rPr lang="zh-CN" altLang="en-US" u="sng" dirty="0">
                <a:latin typeface="Courier New" pitchFamily="49" charset="0"/>
                <a:cs typeface="Courier New" pitchFamily="49" charset="0"/>
              </a:rPr>
              <a:t>中</a:t>
            </a:r>
          </a:p>
          <a:p>
            <a:pPr lvl="1" eaLnBrk="1" hangingPunct="1">
              <a:defRPr/>
            </a:pPr>
            <a:r>
              <a:rPr lang="zh-CN" altLang="en-US" dirty="0">
                <a:latin typeface="Courier New" pitchFamily="49" charset="0"/>
                <a:cs typeface="Courier New" pitchFamily="49" charset="0"/>
              </a:rPr>
              <a:t>若</a:t>
            </a:r>
            <a:r>
              <a:rPr lang="en-US" altLang="zh-CN" dirty="0">
                <a:solidFill>
                  <a:schemeClr val="tx1"/>
                </a:solidFill>
                <a:latin typeface="Courier New" pitchFamily="49" charset="0"/>
                <a:cs typeface="Courier New" pitchFamily="49" charset="0"/>
              </a:rPr>
              <a:t>A→α</a:t>
            </a:r>
            <a:r>
              <a:rPr lang="en-US" altLang="zh-CN" dirty="0">
                <a:solidFill>
                  <a:srgbClr val="009900"/>
                </a:solidFill>
                <a:effectLst>
                  <a:outerShdw blurRad="38100" dist="38100" dir="2700000" algn="tl">
                    <a:srgbClr val="000000">
                      <a:alpha val="43137"/>
                    </a:srgbClr>
                  </a:outerShdw>
                </a:effectLst>
                <a:latin typeface="Courier New" pitchFamily="49" charset="0"/>
                <a:cs typeface="Courier New" pitchFamily="49" charset="0"/>
              </a:rPr>
              <a:t>B</a:t>
            </a:r>
            <a:r>
              <a:rPr lang="en-US" altLang="zh-CN" dirty="0">
                <a:solidFill>
                  <a:srgbClr val="0000FF"/>
                </a:solidFill>
                <a:effectLst>
                  <a:outerShdw blurRad="38100" dist="38100" dir="2700000" algn="tl">
                    <a:srgbClr val="000000">
                      <a:alpha val="43137"/>
                    </a:srgbClr>
                  </a:outerShdw>
                </a:effectLst>
                <a:latin typeface="Courier New" pitchFamily="49" charset="0"/>
                <a:cs typeface="Courier New" pitchFamily="49" charset="0"/>
              </a:rPr>
              <a:t>β</a:t>
            </a:r>
            <a:r>
              <a:rPr lang="zh-CN" altLang="en-US" dirty="0">
                <a:latin typeface="Courier New" pitchFamily="49" charset="0"/>
                <a:cs typeface="Courier New" pitchFamily="49" charset="0"/>
              </a:rPr>
              <a:t>是一个产生式</a:t>
            </a:r>
            <a:r>
              <a:rPr lang="en-US" altLang="zh-CN" dirty="0">
                <a:latin typeface="Courier New" pitchFamily="49" charset="0"/>
                <a:cs typeface="Courier New" pitchFamily="49" charset="0"/>
              </a:rPr>
              <a:t>,</a:t>
            </a:r>
            <a:r>
              <a:rPr lang="zh-CN" altLang="en-US" dirty="0">
                <a:latin typeface="Courier New" pitchFamily="49" charset="0"/>
                <a:cs typeface="Courier New" pitchFamily="49" charset="0"/>
              </a:rPr>
              <a:t>则把         </a:t>
            </a:r>
            <a:r>
              <a:rPr lang="zh-CN" altLang="en-US" dirty="0">
                <a:latin typeface="Courier New" pitchFamily="49" charset="0"/>
                <a:cs typeface="Courier New" pitchFamily="49" charset="0"/>
                <a:sym typeface="Symbol" pitchFamily="18" charset="2"/>
              </a:rPr>
              <a:t> </a:t>
            </a:r>
            <a:r>
              <a:rPr lang="en-US" altLang="zh-CN" dirty="0">
                <a:latin typeface="Courier New" pitchFamily="49" charset="0"/>
                <a:cs typeface="Courier New" pitchFamily="49" charset="0"/>
              </a:rPr>
              <a:t>FIRST(β)</a:t>
            </a:r>
            <a:r>
              <a:rPr lang="zh-CN" altLang="en-US" dirty="0">
                <a:latin typeface="Courier New" pitchFamily="49" charset="0"/>
                <a:cs typeface="Courier New" pitchFamily="49" charset="0"/>
              </a:rPr>
              <a:t>－</a:t>
            </a:r>
            <a:r>
              <a:rPr lang="en-US" altLang="zh-CN" dirty="0">
                <a:latin typeface="Courier New" pitchFamily="49" charset="0"/>
                <a:cs typeface="Courier New" pitchFamily="49" charset="0"/>
                <a:sym typeface="Kingsoft Phonetic Plain" pitchFamily="2" charset="2"/>
              </a:rPr>
              <a:t>{</a:t>
            </a:r>
            <a:r>
              <a:rPr lang="en-US" altLang="zh-CN" dirty="0">
                <a:latin typeface="Courier New" pitchFamily="49" charset="0"/>
                <a:cs typeface="Courier New" pitchFamily="49" charset="0"/>
                <a:sym typeface="Symbol" pitchFamily="18" charset="2"/>
              </a:rPr>
              <a:t>}</a:t>
            </a:r>
            <a:r>
              <a:rPr lang="zh-CN" altLang="zh-CN" dirty="0">
                <a:latin typeface="Courier New" pitchFamily="49" charset="0"/>
                <a:cs typeface="Courier New" pitchFamily="49" charset="0"/>
                <a:sym typeface="Symbol" pitchFamily="18" charset="2"/>
              </a:rPr>
              <a:t>加至</a:t>
            </a:r>
            <a:r>
              <a:rPr lang="en-US" altLang="zh-CN" dirty="0">
                <a:latin typeface="Courier New" pitchFamily="49" charset="0"/>
                <a:cs typeface="Courier New" pitchFamily="49" charset="0"/>
                <a:sym typeface="Symbol" pitchFamily="18" charset="2"/>
              </a:rPr>
              <a:t>FOLLOW</a:t>
            </a:r>
            <a:r>
              <a:rPr lang="en-US" altLang="zh-CN" dirty="0">
                <a:latin typeface="Courier New" pitchFamily="49" charset="0"/>
                <a:cs typeface="Courier New" pitchFamily="49" charset="0"/>
              </a:rPr>
              <a:t>(B)</a:t>
            </a:r>
            <a:r>
              <a:rPr lang="zh-CN" altLang="en-US" dirty="0">
                <a:latin typeface="Courier New" pitchFamily="49" charset="0"/>
                <a:cs typeface="Courier New" pitchFamily="49" charset="0"/>
              </a:rPr>
              <a:t>中</a:t>
            </a:r>
          </a:p>
          <a:p>
            <a:pPr lvl="1">
              <a:defRPr/>
            </a:pPr>
            <a:r>
              <a:rPr lang="zh-CN" altLang="en-US" dirty="0">
                <a:latin typeface="Courier New" pitchFamily="49" charset="0"/>
                <a:cs typeface="Courier New" pitchFamily="49" charset="0"/>
              </a:rPr>
              <a:t>若</a:t>
            </a:r>
            <a:r>
              <a:rPr lang="en-US" altLang="zh-CN" dirty="0">
                <a:solidFill>
                  <a:schemeClr val="tx1"/>
                </a:solidFill>
                <a:latin typeface="Courier New" pitchFamily="49" charset="0"/>
                <a:cs typeface="Courier New" pitchFamily="49" charset="0"/>
              </a:rPr>
              <a:t>A</a:t>
            </a:r>
            <a:r>
              <a:rPr lang="zh-CN" altLang="en-US" dirty="0">
                <a:solidFill>
                  <a:schemeClr val="tx1"/>
                </a:solidFill>
                <a:latin typeface="Courier New" pitchFamily="49" charset="0"/>
                <a:cs typeface="Courier New" pitchFamily="49" charset="0"/>
                <a:sym typeface="Symbol" pitchFamily="18" charset="2"/>
              </a:rPr>
              <a:t>→</a:t>
            </a:r>
            <a:r>
              <a:rPr lang="en-US" altLang="zh-CN" dirty="0">
                <a:solidFill>
                  <a:schemeClr val="tx1"/>
                </a:solidFill>
                <a:latin typeface="Courier New" pitchFamily="49" charset="0"/>
                <a:cs typeface="Courier New" pitchFamily="49" charset="0"/>
              </a:rPr>
              <a:t>α</a:t>
            </a:r>
            <a:r>
              <a:rPr lang="en-US" altLang="zh-CN" dirty="0">
                <a:solidFill>
                  <a:srgbClr val="009900"/>
                </a:solidFill>
                <a:effectLst>
                  <a:outerShdw blurRad="38100" dist="38100" dir="2700000" algn="tl">
                    <a:srgbClr val="000000"/>
                  </a:outerShdw>
                </a:effectLst>
                <a:latin typeface="Courier New" pitchFamily="49" charset="0"/>
                <a:cs typeface="Courier New" pitchFamily="49" charset="0"/>
              </a:rPr>
              <a:t>B</a:t>
            </a:r>
            <a:r>
              <a:rPr lang="zh-CN" altLang="en-US" dirty="0">
                <a:latin typeface="Courier New" pitchFamily="49" charset="0"/>
                <a:cs typeface="Courier New" pitchFamily="49" charset="0"/>
              </a:rPr>
              <a:t>是一个产生式，或</a:t>
            </a:r>
            <a:r>
              <a:rPr lang="en-US" altLang="zh-CN" dirty="0">
                <a:latin typeface="Courier New" pitchFamily="49" charset="0"/>
                <a:cs typeface="Courier New" pitchFamily="49" charset="0"/>
              </a:rPr>
              <a:t>A→α</a:t>
            </a:r>
            <a:r>
              <a:rPr lang="en-US" altLang="zh-CN" dirty="0">
                <a:solidFill>
                  <a:srgbClr val="009900"/>
                </a:solidFill>
                <a:effectLst>
                  <a:outerShdw blurRad="38100" dist="38100" dir="2700000" algn="tl">
                    <a:srgbClr val="000000">
                      <a:alpha val="43137"/>
                    </a:srgbClr>
                  </a:outerShdw>
                </a:effectLst>
              </a:rPr>
              <a:t>B</a:t>
            </a:r>
            <a:r>
              <a:rPr lang="en-US" altLang="zh-CN" dirty="0">
                <a:solidFill>
                  <a:srgbClr val="0000FF"/>
                </a:solidFill>
                <a:effectLst>
                  <a:outerShdw blurRad="38100" dist="38100" dir="2700000" algn="tl">
                    <a:srgbClr val="000000">
                      <a:alpha val="43137"/>
                    </a:srgbClr>
                  </a:outerShdw>
                </a:effectLst>
              </a:rPr>
              <a:t>β</a:t>
            </a:r>
            <a:r>
              <a:rPr lang="zh-CN" altLang="en-US" dirty="0">
                <a:latin typeface="Courier New" pitchFamily="49" charset="0"/>
                <a:cs typeface="Courier New" pitchFamily="49" charset="0"/>
              </a:rPr>
              <a:t>是一个产生式而</a:t>
            </a:r>
            <a:r>
              <a:rPr lang="en-US" altLang="zh-CN" dirty="0">
                <a:latin typeface="Courier New" pitchFamily="49" charset="0"/>
                <a:cs typeface="Courier New" pitchFamily="49" charset="0"/>
              </a:rPr>
              <a:t>β</a:t>
            </a:r>
            <a:r>
              <a:rPr lang="en-US" altLang="zh-CN" dirty="0">
                <a:latin typeface="Courier New" pitchFamily="49" charset="0"/>
                <a:cs typeface="Courier New" pitchFamily="49" charset="0"/>
                <a:sym typeface="Symbol" pitchFamily="18" charset="2"/>
              </a:rPr>
              <a:t></a:t>
            </a:r>
            <a:r>
              <a:rPr lang="en-US" altLang="zh-CN" dirty="0">
                <a:latin typeface="Courier New" pitchFamily="49" charset="0"/>
                <a:cs typeface="Courier New" pitchFamily="49" charset="0"/>
              </a:rPr>
              <a:t> </a:t>
            </a:r>
            <a:r>
              <a:rPr lang="en-US" altLang="zh-CN" dirty="0">
                <a:latin typeface="Courier New" pitchFamily="49" charset="0"/>
                <a:cs typeface="Courier New" pitchFamily="49" charset="0"/>
                <a:sym typeface="Symbol" pitchFamily="18" charset="2"/>
              </a:rPr>
              <a:t> </a:t>
            </a:r>
            <a:r>
              <a:rPr lang="en-US" altLang="zh-CN" dirty="0">
                <a:latin typeface="Courier New" pitchFamily="49" charset="0"/>
                <a:cs typeface="Courier New" pitchFamily="49" charset="0"/>
              </a:rPr>
              <a:t>( </a:t>
            </a:r>
            <a:r>
              <a:rPr lang="zh-CN" altLang="en-US" dirty="0">
                <a:latin typeface="Courier New" pitchFamily="49" charset="0"/>
                <a:cs typeface="Courier New" pitchFamily="49" charset="0"/>
              </a:rPr>
              <a:t>即</a:t>
            </a:r>
            <a:r>
              <a:rPr lang="zh-CN" altLang="zh-CN" dirty="0">
                <a:latin typeface="Courier New" pitchFamily="49" charset="0"/>
                <a:cs typeface="Courier New" pitchFamily="49" charset="0"/>
                <a:sym typeface="Symbol" pitchFamily="18" charset="2"/>
              </a:rPr>
              <a:t></a:t>
            </a:r>
            <a:r>
              <a:rPr lang="zh-CN" altLang="en-US" dirty="0">
                <a:latin typeface="Courier New" pitchFamily="49" charset="0"/>
                <a:cs typeface="Courier New" pitchFamily="49" charset="0"/>
                <a:sym typeface="Symbol" pitchFamily="18" charset="2"/>
              </a:rPr>
              <a:t></a:t>
            </a:r>
            <a:r>
              <a:rPr lang="en-US" altLang="zh-CN" dirty="0">
                <a:latin typeface="Courier New" pitchFamily="49" charset="0"/>
                <a:cs typeface="Courier New" pitchFamily="49" charset="0"/>
                <a:sym typeface="Symbol" pitchFamily="18" charset="2"/>
              </a:rPr>
              <a:t>FIRST</a:t>
            </a:r>
            <a:r>
              <a:rPr lang="en-US" altLang="zh-CN" dirty="0">
                <a:latin typeface="Courier New" pitchFamily="49" charset="0"/>
                <a:cs typeface="Courier New" pitchFamily="49" charset="0"/>
              </a:rPr>
              <a:t>(β) )</a:t>
            </a:r>
            <a:r>
              <a:rPr lang="zh-CN" altLang="en-US" dirty="0">
                <a:latin typeface="Courier New" pitchFamily="49" charset="0"/>
                <a:cs typeface="Courier New" pitchFamily="49" charset="0"/>
              </a:rPr>
              <a:t>，则把 </a:t>
            </a:r>
            <a:r>
              <a:rPr lang="en-US" altLang="zh-CN" dirty="0">
                <a:latin typeface="Courier New" pitchFamily="49" charset="0"/>
                <a:cs typeface="Courier New" pitchFamily="49" charset="0"/>
                <a:sym typeface="Symbol" pitchFamily="18" charset="2"/>
              </a:rPr>
              <a:t>FOLLOW</a:t>
            </a:r>
            <a:r>
              <a:rPr lang="en-US" altLang="zh-CN" dirty="0">
                <a:latin typeface="Courier New" pitchFamily="49" charset="0"/>
                <a:cs typeface="Courier New" pitchFamily="49" charset="0"/>
              </a:rPr>
              <a:t>(A)</a:t>
            </a:r>
            <a:r>
              <a:rPr lang="zh-CN" altLang="en-US" dirty="0">
                <a:latin typeface="Courier New" pitchFamily="49" charset="0"/>
                <a:cs typeface="Courier New" pitchFamily="49" charset="0"/>
              </a:rPr>
              <a:t>加至</a:t>
            </a:r>
            <a:r>
              <a:rPr lang="en-US" altLang="zh-CN" dirty="0">
                <a:latin typeface="Courier New" pitchFamily="49" charset="0"/>
                <a:cs typeface="Courier New" pitchFamily="49" charset="0"/>
                <a:sym typeface="Symbol" pitchFamily="18" charset="2"/>
              </a:rPr>
              <a:t>FOLLOW(</a:t>
            </a:r>
            <a:r>
              <a:rPr lang="en-US" altLang="zh-CN" dirty="0">
                <a:latin typeface="Courier New" pitchFamily="49" charset="0"/>
                <a:cs typeface="Courier New" pitchFamily="49" charset="0"/>
              </a:rPr>
              <a:t>B)</a:t>
            </a:r>
            <a:r>
              <a:rPr lang="zh-CN" altLang="en-US" dirty="0">
                <a:latin typeface="Courier New" pitchFamily="49" charset="0"/>
                <a:cs typeface="Courier New" pitchFamily="49" charset="0"/>
              </a:rPr>
              <a:t>中</a:t>
            </a:r>
          </a:p>
        </p:txBody>
      </p:sp>
      <p:sp>
        <p:nvSpPr>
          <p:cNvPr id="31746"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31747" name="灯片编号占位符 5"/>
          <p:cNvSpPr>
            <a:spLocks noGrp="1"/>
          </p:cNvSpPr>
          <p:nvPr>
            <p:ph type="sldNum" sz="quarter" idx="12"/>
          </p:nvPr>
        </p:nvSpPr>
        <p:spPr>
          <a:noFill/>
        </p:spPr>
        <p:txBody>
          <a:bodyPr/>
          <a:lstStyle/>
          <a:p>
            <a:fld id="{7FEB5644-9BC6-4DF2-A57A-F1D6E7AA6CB9}" type="slidenum">
              <a:rPr lang="en-US" altLang="zh-CN" smtClean="0">
                <a:ea typeface="宋体" charset="-122"/>
              </a:rPr>
              <a:pPr/>
              <a:t>25</a:t>
            </a:fld>
            <a:endParaRPr lang="en-US" altLang="zh-CN">
              <a:ea typeface="宋体" charset="-122"/>
            </a:endParaRPr>
          </a:p>
        </p:txBody>
      </p:sp>
      <p:sp>
        <p:nvSpPr>
          <p:cNvPr id="264200" name="Rectangle 8"/>
          <p:cNvSpPr>
            <a:spLocks noChangeArrowheads="1"/>
          </p:cNvSpPr>
          <p:nvPr/>
        </p:nvSpPr>
        <p:spPr bwMode="auto">
          <a:xfrm>
            <a:off x="1691680" y="3903142"/>
            <a:ext cx="339725" cy="461962"/>
          </a:xfrm>
          <a:prstGeom prst="rect">
            <a:avLst/>
          </a:prstGeom>
          <a:noFill/>
          <a:ln w="19050" algn="ctr">
            <a:noFill/>
            <a:miter lim="800000"/>
            <a:headEnd/>
            <a:tailEnd/>
          </a:ln>
        </p:spPr>
        <p:txBody>
          <a:bodyPr wrap="none">
            <a:spAutoFit/>
          </a:bodyPr>
          <a:lstStyle/>
          <a:p>
            <a:r>
              <a:rPr lang="en-US" altLang="zh-CN" sz="2400" b="1">
                <a:latin typeface="楷体" pitchFamily="49" charset="-122"/>
                <a:ea typeface="楷体" pitchFamily="49" charset="-122"/>
                <a:sym typeface="Symbol" pitchFamily="18" charset="2"/>
              </a:rPr>
              <a:t>*</a:t>
            </a:r>
          </a:p>
        </p:txBody>
      </p:sp>
    </p:spTree>
    <p:extLst>
      <p:ext uri="{BB962C8B-B14F-4D97-AF65-F5344CB8AC3E}">
        <p14:creationId xmlns:p14="http://schemas.microsoft.com/office/powerpoint/2010/main" val="342280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4199">
                                            <p:txEl>
                                              <p:pRg st="1" end="1"/>
                                            </p:txEl>
                                          </p:spTgt>
                                        </p:tgtEl>
                                        <p:attrNameLst>
                                          <p:attrName>style.visibility</p:attrName>
                                        </p:attrNameLst>
                                      </p:cBhvr>
                                      <p:to>
                                        <p:strVal val="visible"/>
                                      </p:to>
                                    </p:set>
                                    <p:animEffect transition="in" filter="wipe(left)">
                                      <p:cBhvr>
                                        <p:cTn id="7" dur="500"/>
                                        <p:tgtEl>
                                          <p:spTgt spid="2641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4199">
                                            <p:txEl>
                                              <p:pRg st="2" end="2"/>
                                            </p:txEl>
                                          </p:spTgt>
                                        </p:tgtEl>
                                        <p:attrNameLst>
                                          <p:attrName>style.visibility</p:attrName>
                                        </p:attrNameLst>
                                      </p:cBhvr>
                                      <p:to>
                                        <p:strVal val="visible"/>
                                      </p:to>
                                    </p:set>
                                    <p:animEffect transition="in" filter="wipe(left)">
                                      <p:cBhvr>
                                        <p:cTn id="12" dur="500"/>
                                        <p:tgtEl>
                                          <p:spTgt spid="26419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64199">
                                            <p:txEl>
                                              <p:pRg st="3" end="3"/>
                                            </p:txEl>
                                          </p:spTgt>
                                        </p:tgtEl>
                                        <p:attrNameLst>
                                          <p:attrName>style.visibility</p:attrName>
                                        </p:attrNameLst>
                                      </p:cBhvr>
                                      <p:to>
                                        <p:strVal val="visible"/>
                                      </p:to>
                                    </p:set>
                                    <p:animEffect transition="in" filter="wipe(left)">
                                      <p:cBhvr>
                                        <p:cTn id="17" dur="500"/>
                                        <p:tgtEl>
                                          <p:spTgt spid="264199">
                                            <p:txEl>
                                              <p:pRg st="3" end="3"/>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64200"/>
                                        </p:tgtEl>
                                        <p:attrNameLst>
                                          <p:attrName>style.visibility</p:attrName>
                                        </p:attrNameLst>
                                      </p:cBhvr>
                                      <p:to>
                                        <p:strVal val="visible"/>
                                      </p:to>
                                    </p:set>
                                    <p:animEffect transition="in" filter="wipe(left)">
                                      <p:cBhvr>
                                        <p:cTn id="20" dur="500"/>
                                        <p:tgtEl>
                                          <p:spTgt spid="264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0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3"/>
          <p:cNvSpPr>
            <a:spLocks noGrp="1" noChangeArrowheads="1"/>
          </p:cNvSpPr>
          <p:nvPr>
            <p:ph idx="1"/>
          </p:nvPr>
        </p:nvSpPr>
        <p:spPr>
          <a:xfrm>
            <a:off x="2699792" y="404813"/>
            <a:ext cx="6193383" cy="5761037"/>
          </a:xfrm>
        </p:spPr>
        <p:txBody>
          <a:bodyPr>
            <a:normAutofit lnSpcReduction="10000"/>
          </a:bodyPr>
          <a:lstStyle/>
          <a:p>
            <a:pPr eaLnBrk="1" hangingPunct="1">
              <a:lnSpc>
                <a:spcPct val="130000"/>
              </a:lnSpc>
              <a:buFont typeface="Webdings" pitchFamily="18" charset="2"/>
              <a:buNone/>
            </a:pPr>
            <a:r>
              <a:rPr lang="en-US" altLang="zh-CN" sz="2400" dirty="0"/>
              <a:t>FOLLOW(S) =</a:t>
            </a:r>
          </a:p>
          <a:p>
            <a:pPr eaLnBrk="1" hangingPunct="1">
              <a:lnSpc>
                <a:spcPct val="130000"/>
              </a:lnSpc>
              <a:buFont typeface="Webdings" pitchFamily="18" charset="2"/>
              <a:buNone/>
            </a:pPr>
            <a:r>
              <a:rPr lang="en-US" altLang="zh-CN" sz="2400" dirty="0"/>
              <a:t>FOLLOW(A) =</a:t>
            </a:r>
          </a:p>
          <a:p>
            <a:pPr eaLnBrk="1" hangingPunct="1">
              <a:lnSpc>
                <a:spcPct val="130000"/>
              </a:lnSpc>
              <a:buFont typeface="Webdings" pitchFamily="18" charset="2"/>
              <a:buNone/>
            </a:pPr>
            <a:endParaRPr lang="en-US" altLang="zh-CN" sz="2400" dirty="0"/>
          </a:p>
          <a:p>
            <a:pPr eaLnBrk="1" hangingPunct="1">
              <a:lnSpc>
                <a:spcPct val="130000"/>
              </a:lnSpc>
              <a:buFont typeface="Webdings" pitchFamily="18" charset="2"/>
              <a:buNone/>
            </a:pPr>
            <a:r>
              <a:rPr lang="en-US" altLang="zh-CN" sz="2400" dirty="0"/>
              <a:t>FOLLOW(B) = </a:t>
            </a:r>
          </a:p>
          <a:p>
            <a:pPr eaLnBrk="1" hangingPunct="1">
              <a:lnSpc>
                <a:spcPct val="130000"/>
              </a:lnSpc>
              <a:buFont typeface="Webdings" pitchFamily="18" charset="2"/>
              <a:buNone/>
            </a:pPr>
            <a:r>
              <a:rPr lang="en-US" altLang="zh-CN" sz="2400" dirty="0"/>
              <a:t>FOLLOW(C) = </a:t>
            </a:r>
          </a:p>
          <a:p>
            <a:pPr eaLnBrk="1" hangingPunct="1">
              <a:lnSpc>
                <a:spcPct val="130000"/>
              </a:lnSpc>
              <a:buFont typeface="Webdings" pitchFamily="18" charset="2"/>
              <a:buNone/>
            </a:pPr>
            <a:r>
              <a:rPr lang="en-US" altLang="zh-CN" sz="2400" dirty="0"/>
              <a:t>FOLLOW(D) = </a:t>
            </a:r>
          </a:p>
          <a:p>
            <a:pPr eaLnBrk="1" hangingPunct="1">
              <a:lnSpc>
                <a:spcPct val="130000"/>
              </a:lnSpc>
              <a:spcBef>
                <a:spcPct val="50000"/>
              </a:spcBef>
              <a:buFont typeface="Webdings" pitchFamily="18" charset="2"/>
              <a:buNone/>
            </a:pPr>
            <a:r>
              <a:rPr lang="en-US" altLang="zh-CN" sz="2400" dirty="0"/>
              <a:t>FOLLOW(S) = </a:t>
            </a:r>
          </a:p>
          <a:p>
            <a:pPr eaLnBrk="1" hangingPunct="1">
              <a:lnSpc>
                <a:spcPct val="130000"/>
              </a:lnSpc>
              <a:buFont typeface="Webdings" pitchFamily="18" charset="2"/>
              <a:buNone/>
            </a:pPr>
            <a:r>
              <a:rPr lang="en-US" altLang="zh-CN" sz="2400" dirty="0"/>
              <a:t>FOLLOW(A) = </a:t>
            </a:r>
          </a:p>
          <a:p>
            <a:pPr eaLnBrk="1" hangingPunct="1">
              <a:lnSpc>
                <a:spcPct val="130000"/>
              </a:lnSpc>
              <a:buFont typeface="Webdings" pitchFamily="18" charset="2"/>
              <a:buNone/>
            </a:pPr>
            <a:r>
              <a:rPr lang="en-US" altLang="zh-CN" sz="2400" dirty="0"/>
              <a:t>FOLLOW(B) =</a:t>
            </a:r>
          </a:p>
          <a:p>
            <a:pPr eaLnBrk="1" hangingPunct="1">
              <a:lnSpc>
                <a:spcPct val="130000"/>
              </a:lnSpc>
              <a:buFont typeface="Webdings" pitchFamily="18" charset="2"/>
              <a:buNone/>
            </a:pPr>
            <a:r>
              <a:rPr lang="en-US" altLang="zh-CN" sz="2400" dirty="0"/>
              <a:t>FOLLOW(C) =</a:t>
            </a:r>
          </a:p>
          <a:p>
            <a:pPr eaLnBrk="1" hangingPunct="1">
              <a:lnSpc>
                <a:spcPct val="130000"/>
              </a:lnSpc>
              <a:buFont typeface="Webdings" pitchFamily="18" charset="2"/>
              <a:buNone/>
            </a:pPr>
            <a:r>
              <a:rPr lang="en-US" altLang="zh-CN" sz="2400" dirty="0"/>
              <a:t>FOLLOW(D) =</a:t>
            </a:r>
            <a:endParaRPr lang="en-US" altLang="zh-CN" dirty="0"/>
          </a:p>
        </p:txBody>
      </p:sp>
      <p:sp>
        <p:nvSpPr>
          <p:cNvPr id="32770"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32771" name="灯片编号占位符 5"/>
          <p:cNvSpPr>
            <a:spLocks noGrp="1"/>
          </p:cNvSpPr>
          <p:nvPr>
            <p:ph type="sldNum" sz="quarter" idx="12"/>
          </p:nvPr>
        </p:nvSpPr>
        <p:spPr>
          <a:noFill/>
        </p:spPr>
        <p:txBody>
          <a:bodyPr/>
          <a:lstStyle/>
          <a:p>
            <a:fld id="{FA783764-5D33-4F9E-B7E9-800841FFDF8A}" type="slidenum">
              <a:rPr lang="en-US" altLang="zh-CN" smtClean="0">
                <a:ea typeface="宋体" charset="-122"/>
              </a:rPr>
              <a:pPr/>
              <a:t>26</a:t>
            </a:fld>
            <a:endParaRPr lang="en-US" altLang="zh-CN">
              <a:ea typeface="宋体" charset="-122"/>
            </a:endParaRPr>
          </a:p>
        </p:txBody>
      </p:sp>
      <p:sp>
        <p:nvSpPr>
          <p:cNvPr id="7" name="Text Box 11"/>
          <p:cNvSpPr txBox="1">
            <a:spLocks noChangeArrowheads="1"/>
          </p:cNvSpPr>
          <p:nvPr/>
        </p:nvSpPr>
        <p:spPr bwMode="auto">
          <a:xfrm>
            <a:off x="900113" y="908720"/>
            <a:ext cx="1439862" cy="4362450"/>
          </a:xfrm>
          <a:prstGeom prst="rect">
            <a:avLst/>
          </a:prstGeom>
          <a:solidFill>
            <a:schemeClr val="bg2">
              <a:lumMod val="20000"/>
              <a:lumOff val="80000"/>
            </a:schemeClr>
          </a:solidFill>
          <a:ln w="28575" algn="ctr">
            <a:solidFill>
              <a:srgbClr val="00B050"/>
            </a:solidFill>
            <a:miter lim="800000"/>
            <a:headEnd/>
            <a:tailEnd/>
          </a:ln>
        </p:spPr>
        <p:txBody>
          <a:bodyPr>
            <a:spAutoFit/>
          </a:bodyPr>
          <a:lstStyle>
            <a:defPPr>
              <a:defRPr lang="zh-CN"/>
            </a:defPPr>
            <a:lvl1pPr algn="l">
              <a:defRPr sz="2800">
                <a:solidFill>
                  <a:schemeClr val="tx1"/>
                </a:solidFill>
                <a:latin typeface="Courier New" panose="02070309020205020404" pitchFamily="49" charset="0"/>
                <a:cs typeface="Courier New" panose="02070309020205020404" pitchFamily="49" charset="0"/>
              </a:defRPr>
            </a:lvl1pPr>
          </a:lstStyle>
          <a:p>
            <a:r>
              <a:rPr lang="en-US" altLang="zh-CN" dirty="0"/>
              <a:t>S→AB</a:t>
            </a:r>
          </a:p>
          <a:p>
            <a:r>
              <a:rPr lang="en-US" altLang="zh-CN" dirty="0" err="1"/>
              <a:t>S→bC</a:t>
            </a:r>
            <a:endParaRPr lang="en-US" altLang="zh-CN" dirty="0"/>
          </a:p>
          <a:p>
            <a:r>
              <a:rPr lang="en-US" altLang="zh-CN" dirty="0"/>
              <a:t>A→</a:t>
            </a:r>
            <a:r>
              <a:rPr lang="en-US" altLang="zh-CN" dirty="0">
                <a:sym typeface="Symbol" pitchFamily="18" charset="2"/>
              </a:rPr>
              <a:t></a:t>
            </a:r>
          </a:p>
          <a:p>
            <a:r>
              <a:rPr lang="en-US" altLang="zh-CN" dirty="0" err="1"/>
              <a:t>A→b</a:t>
            </a:r>
            <a:endParaRPr lang="en-US" altLang="zh-CN" dirty="0">
              <a:sym typeface="Symbol" pitchFamily="18" charset="2"/>
            </a:endParaRPr>
          </a:p>
          <a:p>
            <a:r>
              <a:rPr lang="en-US" altLang="zh-CN" dirty="0"/>
              <a:t>B→</a:t>
            </a:r>
            <a:r>
              <a:rPr lang="en-US" altLang="zh-CN" dirty="0">
                <a:sym typeface="Symbol" pitchFamily="18" charset="2"/>
              </a:rPr>
              <a:t></a:t>
            </a:r>
          </a:p>
          <a:p>
            <a:r>
              <a:rPr lang="en-US" altLang="zh-CN" dirty="0" err="1"/>
              <a:t>B→aD</a:t>
            </a:r>
            <a:endParaRPr lang="en-US" altLang="zh-CN" dirty="0"/>
          </a:p>
          <a:p>
            <a:r>
              <a:rPr lang="en-US" altLang="zh-CN" dirty="0"/>
              <a:t>C→AD</a:t>
            </a:r>
          </a:p>
          <a:p>
            <a:r>
              <a:rPr lang="en-US" altLang="zh-CN" dirty="0" err="1"/>
              <a:t>C→b</a:t>
            </a:r>
            <a:endParaRPr lang="en-US" altLang="zh-CN" dirty="0"/>
          </a:p>
          <a:p>
            <a:r>
              <a:rPr lang="en-US" altLang="zh-CN" dirty="0" err="1"/>
              <a:t>D→aS</a:t>
            </a:r>
            <a:endParaRPr lang="en-US" altLang="zh-CN" dirty="0"/>
          </a:p>
          <a:p>
            <a:r>
              <a:rPr lang="en-US" altLang="zh-CN" dirty="0" err="1"/>
              <a:t>D→c</a:t>
            </a:r>
            <a:endParaRPr lang="en-US" altLang="zh-CN" dirty="0"/>
          </a:p>
        </p:txBody>
      </p:sp>
      <p:sp>
        <p:nvSpPr>
          <p:cNvPr id="2" name="矩形 1">
            <a:extLst>
              <a:ext uri="{FF2B5EF4-FFF2-40B4-BE49-F238E27FC236}">
                <a16:creationId xmlns:a16="http://schemas.microsoft.com/office/drawing/2014/main" id="{2EA5EF41-07D4-0A08-5A2A-B87D7D8E5EC5}"/>
              </a:ext>
            </a:extLst>
          </p:cNvPr>
          <p:cNvSpPr/>
          <p:nvPr/>
        </p:nvSpPr>
        <p:spPr>
          <a:xfrm>
            <a:off x="1608146" y="4379774"/>
            <a:ext cx="252000" cy="396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6A3D895F-C406-D427-0E05-08E501762988}"/>
              </a:ext>
            </a:extLst>
          </p:cNvPr>
          <p:cNvSpPr txBox="1"/>
          <p:nvPr/>
        </p:nvSpPr>
        <p:spPr>
          <a:xfrm>
            <a:off x="4881888" y="363955"/>
            <a:ext cx="3120926" cy="544765"/>
          </a:xfrm>
          <a:prstGeom prst="rect">
            <a:avLst/>
          </a:prstGeom>
          <a:noFill/>
        </p:spPr>
        <p:txBody>
          <a:bodyPr wrap="square">
            <a:spAutoFit/>
          </a:bodyPr>
          <a:lstStyle/>
          <a:p>
            <a:pPr marL="342900" indent="-274320" algn="l">
              <a:lnSpc>
                <a:spcPct val="130000"/>
              </a:lnSpc>
              <a:spcBef>
                <a:spcPct val="20000"/>
              </a:spcBef>
              <a:buClr>
                <a:schemeClr val="accent1"/>
              </a:buClr>
              <a:buSzPct val="76000"/>
            </a:pP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rPr>
              <a:t>{#} ∪ FOLLOW(D)</a:t>
            </a:r>
          </a:p>
        </p:txBody>
      </p:sp>
      <p:sp>
        <p:nvSpPr>
          <p:cNvPr id="6" name="文本框 5">
            <a:extLst>
              <a:ext uri="{FF2B5EF4-FFF2-40B4-BE49-F238E27FC236}">
                <a16:creationId xmlns:a16="http://schemas.microsoft.com/office/drawing/2014/main" id="{3AC555AC-05B7-C091-506E-AED35C0A71C4}"/>
              </a:ext>
            </a:extLst>
          </p:cNvPr>
          <p:cNvSpPr txBox="1"/>
          <p:nvPr/>
        </p:nvSpPr>
        <p:spPr>
          <a:xfrm>
            <a:off x="2551998" y="892513"/>
            <a:ext cx="5332370" cy="1024319"/>
          </a:xfrm>
          <a:prstGeom prst="rect">
            <a:avLst/>
          </a:prstGeom>
          <a:noFill/>
        </p:spPr>
        <p:txBody>
          <a:bodyPr wrap="square">
            <a:spAutoFit/>
          </a:bodyPr>
          <a:lstStyle/>
          <a:p>
            <a:pPr marL="342900" indent="-274320" algn="l">
              <a:lnSpc>
                <a:spcPct val="130000"/>
              </a:lnSpc>
              <a:spcBef>
                <a:spcPct val="20000"/>
              </a:spcBef>
              <a:buClr>
                <a:schemeClr val="accent1"/>
              </a:buClr>
              <a:buSzPct val="76000"/>
            </a:pP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rPr>
              <a:t>             (FIRST(B)</a:t>
            </a:r>
            <a:r>
              <a:rPr lang="zh-CN" altLang="en-US" sz="2400" dirty="0">
                <a:solidFill>
                  <a:schemeClr val="tx2"/>
                </a:solidFill>
                <a:latin typeface="Courier New" panose="02070309020205020404" pitchFamily="49" charset="0"/>
                <a:ea typeface="楷体" panose="02010609060101010101" pitchFamily="49" charset="-122"/>
                <a:cs typeface="Courier New" panose="02070309020205020404" pitchFamily="49" charset="0"/>
              </a:rPr>
              <a:t>－</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Kingsoft Phonetic Plain" pitchFamily="2" charset="2"/>
              </a:rPr>
              <a:t>{</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 </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rPr>
              <a:t>∪ FOLLOW(S)</a:t>
            </a:r>
          </a:p>
        </p:txBody>
      </p:sp>
      <p:sp>
        <p:nvSpPr>
          <p:cNvPr id="9" name="文本框 8">
            <a:extLst>
              <a:ext uri="{FF2B5EF4-FFF2-40B4-BE49-F238E27FC236}">
                <a16:creationId xmlns:a16="http://schemas.microsoft.com/office/drawing/2014/main" id="{E9315275-9776-A32F-3C77-04C4FA3E46C1}"/>
              </a:ext>
            </a:extLst>
          </p:cNvPr>
          <p:cNvSpPr txBox="1"/>
          <p:nvPr/>
        </p:nvSpPr>
        <p:spPr>
          <a:xfrm>
            <a:off x="4881888" y="1907052"/>
            <a:ext cx="1980000" cy="544765"/>
          </a:xfrm>
          <a:prstGeom prst="rect">
            <a:avLst/>
          </a:prstGeom>
          <a:noFill/>
        </p:spPr>
        <p:txBody>
          <a:bodyPr wrap="square">
            <a:spAutoFit/>
          </a:bodyPr>
          <a:lstStyle/>
          <a:p>
            <a:pPr marL="342900" indent="-274320" algn="l">
              <a:lnSpc>
                <a:spcPct val="130000"/>
              </a:lnSpc>
              <a:spcBef>
                <a:spcPct val="20000"/>
              </a:spcBef>
              <a:buClr>
                <a:schemeClr val="accent1"/>
              </a:buClr>
              <a:buSzPct val="76000"/>
            </a:pP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rPr>
              <a:t>FOLLOW(S)</a:t>
            </a:r>
            <a:endParaRPr lang="zh-CN" altLang="en-US" sz="2400" dirty="0">
              <a:solidFill>
                <a:schemeClr val="tx2"/>
              </a:solidFill>
              <a:latin typeface="Courier New" panose="02070309020205020404" pitchFamily="49" charset="0"/>
              <a:ea typeface="楷体" panose="02010609060101010101" pitchFamily="49" charset="-122"/>
              <a:cs typeface="Courier New" panose="02070309020205020404" pitchFamily="49" charset="0"/>
            </a:endParaRPr>
          </a:p>
        </p:txBody>
      </p:sp>
      <p:sp>
        <p:nvSpPr>
          <p:cNvPr id="10" name="文本框 9">
            <a:extLst>
              <a:ext uri="{FF2B5EF4-FFF2-40B4-BE49-F238E27FC236}">
                <a16:creationId xmlns:a16="http://schemas.microsoft.com/office/drawing/2014/main" id="{6657C14A-7F23-E60B-9FA7-B8C47C8E7F28}"/>
              </a:ext>
            </a:extLst>
          </p:cNvPr>
          <p:cNvSpPr txBox="1"/>
          <p:nvPr/>
        </p:nvSpPr>
        <p:spPr>
          <a:xfrm>
            <a:off x="4881888" y="2433275"/>
            <a:ext cx="1980000" cy="544765"/>
          </a:xfrm>
          <a:prstGeom prst="rect">
            <a:avLst/>
          </a:prstGeom>
          <a:noFill/>
        </p:spPr>
        <p:txBody>
          <a:bodyPr wrap="square">
            <a:spAutoFit/>
          </a:bodyPr>
          <a:lstStyle/>
          <a:p>
            <a:pPr marL="342900" indent="-274320" algn="l">
              <a:lnSpc>
                <a:spcPct val="130000"/>
              </a:lnSpc>
              <a:spcBef>
                <a:spcPct val="20000"/>
              </a:spcBef>
              <a:buClr>
                <a:schemeClr val="accent1"/>
              </a:buClr>
              <a:buSzPct val="76000"/>
            </a:pP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rPr>
              <a:t>FOLLOW(S)</a:t>
            </a:r>
            <a:endParaRPr lang="zh-CN" altLang="en-US" sz="2400" dirty="0">
              <a:solidFill>
                <a:schemeClr val="tx2"/>
              </a:solidFill>
              <a:latin typeface="Courier New" panose="02070309020205020404" pitchFamily="49" charset="0"/>
              <a:ea typeface="楷体" panose="02010609060101010101" pitchFamily="49" charset="-122"/>
              <a:cs typeface="Courier New" panose="02070309020205020404" pitchFamily="49" charset="0"/>
            </a:endParaRPr>
          </a:p>
        </p:txBody>
      </p:sp>
      <p:sp>
        <p:nvSpPr>
          <p:cNvPr id="12" name="文本框 11">
            <a:extLst>
              <a:ext uri="{FF2B5EF4-FFF2-40B4-BE49-F238E27FC236}">
                <a16:creationId xmlns:a16="http://schemas.microsoft.com/office/drawing/2014/main" id="{1F981488-61A0-ECB2-0BC1-096290CBB71A}"/>
              </a:ext>
            </a:extLst>
          </p:cNvPr>
          <p:cNvSpPr txBox="1"/>
          <p:nvPr/>
        </p:nvSpPr>
        <p:spPr>
          <a:xfrm>
            <a:off x="4881888" y="2959498"/>
            <a:ext cx="4039179" cy="544188"/>
          </a:xfrm>
          <a:prstGeom prst="rect">
            <a:avLst/>
          </a:prstGeom>
          <a:noFill/>
        </p:spPr>
        <p:txBody>
          <a:bodyPr wrap="square">
            <a:spAutoFit/>
          </a:bodyPr>
          <a:lstStyle/>
          <a:p>
            <a:pPr marL="342900" indent="-274320" algn="l" eaLnBrk="1" hangingPunct="1">
              <a:lnSpc>
                <a:spcPct val="130000"/>
              </a:lnSpc>
              <a:spcBef>
                <a:spcPct val="20000"/>
              </a:spcBef>
              <a:buClr>
                <a:schemeClr val="accent1"/>
              </a:buClr>
              <a:buSzPct val="76000"/>
              <a:buFont typeface="Webdings" pitchFamily="18" charset="2"/>
              <a:buNone/>
            </a:pP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rPr>
              <a:t>FOLLOW(B) ∪ FOLLOW(C)</a:t>
            </a:r>
          </a:p>
        </p:txBody>
      </p:sp>
      <p:sp>
        <p:nvSpPr>
          <p:cNvPr id="14" name="文本框 13">
            <a:extLst>
              <a:ext uri="{FF2B5EF4-FFF2-40B4-BE49-F238E27FC236}">
                <a16:creationId xmlns:a16="http://schemas.microsoft.com/office/drawing/2014/main" id="{F814BD85-74DA-8736-EA64-5395D6871174}"/>
              </a:ext>
            </a:extLst>
          </p:cNvPr>
          <p:cNvSpPr txBox="1"/>
          <p:nvPr/>
        </p:nvSpPr>
        <p:spPr>
          <a:xfrm>
            <a:off x="4881888" y="3532307"/>
            <a:ext cx="864096" cy="544765"/>
          </a:xfrm>
          <a:prstGeom prst="rect">
            <a:avLst/>
          </a:prstGeom>
          <a:noFill/>
        </p:spPr>
        <p:txBody>
          <a:bodyPr wrap="square">
            <a:spAutoFit/>
          </a:bodyPr>
          <a:lstStyle/>
          <a:p>
            <a:pPr marL="342900" indent="-274320" algn="l">
              <a:lnSpc>
                <a:spcPct val="130000"/>
              </a:lnSpc>
              <a:spcBef>
                <a:spcPct val="20000"/>
              </a:spcBef>
              <a:buClr>
                <a:schemeClr val="accent1"/>
              </a:buClr>
              <a:buSzPct val="76000"/>
            </a:pP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rPr>
              <a:t>{#}</a:t>
            </a:r>
            <a:endParaRPr lang="zh-CN" altLang="en-US" sz="2400" dirty="0">
              <a:solidFill>
                <a:schemeClr val="tx2"/>
              </a:solidFill>
              <a:latin typeface="Courier New" panose="02070309020205020404" pitchFamily="49" charset="0"/>
              <a:ea typeface="楷体" panose="02010609060101010101" pitchFamily="49" charset="-122"/>
              <a:cs typeface="Courier New" panose="02070309020205020404" pitchFamily="49" charset="0"/>
            </a:endParaRPr>
          </a:p>
        </p:txBody>
      </p:sp>
      <p:sp>
        <p:nvSpPr>
          <p:cNvPr id="15" name="文本框 14">
            <a:extLst>
              <a:ext uri="{FF2B5EF4-FFF2-40B4-BE49-F238E27FC236}">
                <a16:creationId xmlns:a16="http://schemas.microsoft.com/office/drawing/2014/main" id="{78FBE84B-C6C3-914E-5395-32D16D7FC91B}"/>
              </a:ext>
            </a:extLst>
          </p:cNvPr>
          <p:cNvSpPr txBox="1"/>
          <p:nvPr/>
        </p:nvSpPr>
        <p:spPr>
          <a:xfrm>
            <a:off x="4881888" y="4046740"/>
            <a:ext cx="1617666" cy="544765"/>
          </a:xfrm>
          <a:prstGeom prst="rect">
            <a:avLst/>
          </a:prstGeom>
          <a:noFill/>
        </p:spPr>
        <p:txBody>
          <a:bodyPr wrap="square">
            <a:spAutoFit/>
          </a:bodyPr>
          <a:lstStyle/>
          <a:p>
            <a:pPr marL="342900" indent="-274320" algn="l">
              <a:lnSpc>
                <a:spcPct val="130000"/>
              </a:lnSpc>
              <a:spcBef>
                <a:spcPct val="20000"/>
              </a:spcBef>
              <a:buClr>
                <a:schemeClr val="accent1"/>
              </a:buClr>
              <a:buSzPct val="76000"/>
            </a:pP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rPr>
              <a:t>{</a:t>
            </a:r>
            <a:r>
              <a:rPr lang="en-US" altLang="zh-CN" sz="2400" dirty="0" err="1">
                <a:solidFill>
                  <a:schemeClr val="tx2"/>
                </a:solidFill>
                <a:latin typeface="Courier New" panose="02070309020205020404" pitchFamily="49" charset="0"/>
                <a:ea typeface="楷体" panose="02010609060101010101" pitchFamily="49" charset="-122"/>
                <a:cs typeface="Courier New" panose="02070309020205020404" pitchFamily="49" charset="0"/>
              </a:rPr>
              <a:t>a,c</a:t>
            </a: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rPr>
              <a:t>,#}</a:t>
            </a:r>
            <a:endParaRPr lang="zh-CN" altLang="en-US" sz="2400" dirty="0">
              <a:solidFill>
                <a:schemeClr val="tx2"/>
              </a:solidFill>
              <a:latin typeface="Courier New" panose="02070309020205020404" pitchFamily="49" charset="0"/>
              <a:ea typeface="楷体" panose="02010609060101010101" pitchFamily="49" charset="-122"/>
              <a:cs typeface="Courier New" panose="02070309020205020404" pitchFamily="49" charset="0"/>
            </a:endParaRPr>
          </a:p>
        </p:txBody>
      </p:sp>
      <p:sp>
        <p:nvSpPr>
          <p:cNvPr id="16" name="文本框 15">
            <a:extLst>
              <a:ext uri="{FF2B5EF4-FFF2-40B4-BE49-F238E27FC236}">
                <a16:creationId xmlns:a16="http://schemas.microsoft.com/office/drawing/2014/main" id="{EB9A4ACD-F257-3704-662F-8411844B220A}"/>
              </a:ext>
            </a:extLst>
          </p:cNvPr>
          <p:cNvSpPr txBox="1"/>
          <p:nvPr/>
        </p:nvSpPr>
        <p:spPr>
          <a:xfrm>
            <a:off x="4881888" y="4561173"/>
            <a:ext cx="864096" cy="544765"/>
          </a:xfrm>
          <a:prstGeom prst="rect">
            <a:avLst/>
          </a:prstGeom>
          <a:noFill/>
        </p:spPr>
        <p:txBody>
          <a:bodyPr wrap="square">
            <a:spAutoFit/>
          </a:bodyPr>
          <a:lstStyle/>
          <a:p>
            <a:pPr marL="342900" indent="-274320" algn="l">
              <a:lnSpc>
                <a:spcPct val="130000"/>
              </a:lnSpc>
              <a:spcBef>
                <a:spcPct val="20000"/>
              </a:spcBef>
              <a:buClr>
                <a:schemeClr val="accent1"/>
              </a:buClr>
              <a:buSzPct val="76000"/>
            </a:pP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rPr>
              <a:t>{#}</a:t>
            </a:r>
            <a:endParaRPr lang="zh-CN" altLang="en-US" sz="2400" dirty="0">
              <a:solidFill>
                <a:schemeClr val="tx2"/>
              </a:solidFill>
              <a:latin typeface="Courier New" panose="02070309020205020404" pitchFamily="49" charset="0"/>
              <a:ea typeface="楷体" panose="02010609060101010101" pitchFamily="49" charset="-122"/>
              <a:cs typeface="Courier New" panose="02070309020205020404" pitchFamily="49" charset="0"/>
            </a:endParaRPr>
          </a:p>
        </p:txBody>
      </p:sp>
      <p:sp>
        <p:nvSpPr>
          <p:cNvPr id="17" name="文本框 16">
            <a:extLst>
              <a:ext uri="{FF2B5EF4-FFF2-40B4-BE49-F238E27FC236}">
                <a16:creationId xmlns:a16="http://schemas.microsoft.com/office/drawing/2014/main" id="{4298EC9D-D36D-4E13-7CF0-3AA2F86712A9}"/>
              </a:ext>
            </a:extLst>
          </p:cNvPr>
          <p:cNvSpPr txBox="1"/>
          <p:nvPr/>
        </p:nvSpPr>
        <p:spPr>
          <a:xfrm>
            <a:off x="4881888" y="5075606"/>
            <a:ext cx="864096" cy="544765"/>
          </a:xfrm>
          <a:prstGeom prst="rect">
            <a:avLst/>
          </a:prstGeom>
          <a:noFill/>
        </p:spPr>
        <p:txBody>
          <a:bodyPr wrap="square">
            <a:spAutoFit/>
          </a:bodyPr>
          <a:lstStyle/>
          <a:p>
            <a:pPr marL="342900" indent="-274320" algn="l">
              <a:lnSpc>
                <a:spcPct val="130000"/>
              </a:lnSpc>
              <a:spcBef>
                <a:spcPct val="20000"/>
              </a:spcBef>
              <a:buClr>
                <a:schemeClr val="accent1"/>
              </a:buClr>
              <a:buSzPct val="76000"/>
            </a:pP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rPr>
              <a:t>{#}</a:t>
            </a:r>
            <a:endParaRPr lang="zh-CN" altLang="en-US" sz="2400" dirty="0">
              <a:solidFill>
                <a:schemeClr val="tx2"/>
              </a:solidFill>
              <a:latin typeface="Courier New" panose="02070309020205020404" pitchFamily="49" charset="0"/>
              <a:ea typeface="楷体" panose="02010609060101010101" pitchFamily="49" charset="-122"/>
              <a:cs typeface="Courier New" panose="02070309020205020404" pitchFamily="49" charset="0"/>
            </a:endParaRPr>
          </a:p>
        </p:txBody>
      </p:sp>
      <p:sp>
        <p:nvSpPr>
          <p:cNvPr id="18" name="文本框 17">
            <a:extLst>
              <a:ext uri="{FF2B5EF4-FFF2-40B4-BE49-F238E27FC236}">
                <a16:creationId xmlns:a16="http://schemas.microsoft.com/office/drawing/2014/main" id="{DB35CC38-DB37-060F-8ECD-B6A9714285F4}"/>
              </a:ext>
            </a:extLst>
          </p:cNvPr>
          <p:cNvSpPr txBox="1"/>
          <p:nvPr/>
        </p:nvSpPr>
        <p:spPr>
          <a:xfrm>
            <a:off x="4881888" y="5590039"/>
            <a:ext cx="864096" cy="544765"/>
          </a:xfrm>
          <a:prstGeom prst="rect">
            <a:avLst/>
          </a:prstGeom>
          <a:noFill/>
        </p:spPr>
        <p:txBody>
          <a:bodyPr wrap="square">
            <a:spAutoFit/>
          </a:bodyPr>
          <a:lstStyle/>
          <a:p>
            <a:pPr marL="342900" indent="-274320" algn="l">
              <a:lnSpc>
                <a:spcPct val="130000"/>
              </a:lnSpc>
              <a:spcBef>
                <a:spcPct val="20000"/>
              </a:spcBef>
              <a:buClr>
                <a:schemeClr val="accent1"/>
              </a:buClr>
              <a:buSzPct val="76000"/>
            </a:pP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rPr>
              <a:t>{#}</a:t>
            </a:r>
            <a:endParaRPr lang="zh-CN" altLang="en-US" sz="2400" dirty="0">
              <a:solidFill>
                <a:schemeClr val="tx2"/>
              </a:solidFill>
              <a:latin typeface="Courier New" panose="02070309020205020404" pitchFamily="49" charset="0"/>
              <a:ea typeface="楷体" panose="02010609060101010101" pitchFamily="49" charset="-122"/>
              <a:cs typeface="Courier New" panose="02070309020205020404" pitchFamily="49" charset="0"/>
            </a:endParaRPr>
          </a:p>
        </p:txBody>
      </p:sp>
      <p:sp>
        <p:nvSpPr>
          <p:cNvPr id="19" name="矩形 18">
            <a:extLst>
              <a:ext uri="{FF2B5EF4-FFF2-40B4-BE49-F238E27FC236}">
                <a16:creationId xmlns:a16="http://schemas.microsoft.com/office/drawing/2014/main" id="{00D5C59F-BA6A-E52E-34AB-8E55DE18CADF}"/>
              </a:ext>
            </a:extLst>
          </p:cNvPr>
          <p:cNvSpPr/>
          <p:nvPr/>
        </p:nvSpPr>
        <p:spPr>
          <a:xfrm>
            <a:off x="1608146" y="966058"/>
            <a:ext cx="252000" cy="396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8799F7F0-62F1-33AA-7F6F-4893A8D231E7}"/>
              </a:ext>
            </a:extLst>
          </p:cNvPr>
          <p:cNvSpPr/>
          <p:nvPr/>
        </p:nvSpPr>
        <p:spPr>
          <a:xfrm>
            <a:off x="1608146" y="1402996"/>
            <a:ext cx="252000" cy="396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DABC2471-D838-70F2-D7AA-D710EDCFA27B}"/>
              </a:ext>
            </a:extLst>
          </p:cNvPr>
          <p:cNvSpPr/>
          <p:nvPr/>
        </p:nvSpPr>
        <p:spPr>
          <a:xfrm>
            <a:off x="1608146" y="3105008"/>
            <a:ext cx="252000" cy="396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33FE5FD7-DF59-E2DE-9BA1-8850BA168618}"/>
              </a:ext>
            </a:extLst>
          </p:cNvPr>
          <p:cNvSpPr/>
          <p:nvPr/>
        </p:nvSpPr>
        <p:spPr>
          <a:xfrm>
            <a:off x="1608146" y="3537056"/>
            <a:ext cx="252000" cy="396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7A402C9F-FB95-569C-5FA8-F6397436FDEB}"/>
              </a:ext>
            </a:extLst>
          </p:cNvPr>
          <p:cNvSpPr/>
          <p:nvPr/>
        </p:nvSpPr>
        <p:spPr>
          <a:xfrm>
            <a:off x="1367672" y="974108"/>
            <a:ext cx="252000" cy="396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DDBAE1D0-CC54-9E65-D9C0-163CC9B80CB8}"/>
              </a:ext>
            </a:extLst>
          </p:cNvPr>
          <p:cNvSpPr/>
          <p:nvPr/>
        </p:nvSpPr>
        <p:spPr>
          <a:xfrm>
            <a:off x="1367672" y="3546836"/>
            <a:ext cx="252000" cy="396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481401EB-39CC-52F8-28D7-71C238B80FD6}"/>
              </a:ext>
            </a:extLst>
          </p:cNvPr>
          <p:cNvSpPr txBox="1"/>
          <p:nvPr/>
        </p:nvSpPr>
        <p:spPr>
          <a:xfrm>
            <a:off x="5093555" y="1393048"/>
            <a:ext cx="2445746" cy="544188"/>
          </a:xfrm>
          <a:prstGeom prst="rect">
            <a:avLst/>
          </a:prstGeom>
          <a:noFill/>
        </p:spPr>
        <p:txBody>
          <a:bodyPr wrap="square">
            <a:spAutoFit/>
          </a:bodyPr>
          <a:lstStyle/>
          <a:p>
            <a:pPr marL="342900" indent="-274320" algn="l">
              <a:lnSpc>
                <a:spcPct val="130000"/>
              </a:lnSpc>
              <a:spcBef>
                <a:spcPct val="20000"/>
              </a:spcBef>
              <a:buClr>
                <a:schemeClr val="accent1"/>
              </a:buClr>
              <a:buSzPct val="76000"/>
            </a:pPr>
            <a:r>
              <a:rPr lang="en-US" altLang="zh-CN" sz="2400" dirty="0">
                <a:solidFill>
                  <a:schemeClr val="tx2"/>
                </a:solidFill>
                <a:latin typeface="Courier New" panose="02070309020205020404" pitchFamily="49" charset="0"/>
                <a:ea typeface="楷体" panose="02010609060101010101" pitchFamily="49" charset="-122"/>
                <a:cs typeface="Courier New" panose="02070309020205020404" pitchFamily="49" charset="0"/>
              </a:rPr>
              <a:t>∪ FIRST(D)</a:t>
            </a:r>
          </a:p>
        </p:txBody>
      </p:sp>
    </p:spTree>
    <p:extLst>
      <p:ext uri="{BB962C8B-B14F-4D97-AF65-F5344CB8AC3E}">
        <p14:creationId xmlns:p14="http://schemas.microsoft.com/office/powerpoint/2010/main" val="64313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0" nodeType="afterEffect">
                                  <p:stCondLst>
                                    <p:cond delay="0"/>
                                  </p:stCondLst>
                                  <p:childTnLst>
                                    <p:anim calcmode="discrete" valueType="str">
                                      <p:cBhvr>
                                        <p:cTn id="9" dur="1000" fill="hold"/>
                                        <p:tgtEl>
                                          <p:spTgt spid="2"/>
                                        </p:tgtEl>
                                        <p:attrNameLst>
                                          <p:attrName>style.visibility</p:attrName>
                                        </p:attrNameLst>
                                      </p:cBhvr>
                                      <p:tavLst>
                                        <p:tav tm="0">
                                          <p:val>
                                            <p:strVal val="hidden"/>
                                          </p:val>
                                        </p:tav>
                                        <p:tav tm="50000">
                                          <p:val>
                                            <p:strVal val="visible"/>
                                          </p:val>
                                        </p:tav>
                                      </p:tavLst>
                                    </p:anim>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iterate type="lt">
                                    <p:tmPct val="10000"/>
                                  </p:iterate>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par>
                          <p:cTn id="19" fill="hold">
                            <p:stCondLst>
                              <p:cond delay="0"/>
                            </p:stCondLst>
                            <p:childTnLst>
                              <p:par>
                                <p:cTn id="20" presetID="35" presetClass="emph" presetSubtype="0" repeatCount="3000" fill="hold" grpId="0" nodeType="afterEffect">
                                  <p:stCondLst>
                                    <p:cond delay="0"/>
                                  </p:stCondLst>
                                  <p:childTnLst>
                                    <p:anim calcmode="discrete" valueType="str">
                                      <p:cBhvr>
                                        <p:cTn id="21" dur="1000" fill="hold"/>
                                        <p:tgtEl>
                                          <p:spTgt spid="23"/>
                                        </p:tgtEl>
                                        <p:attrNameLst>
                                          <p:attrName>style.visibility</p:attrName>
                                        </p:attrNameLst>
                                      </p:cBhvr>
                                      <p:tavLst>
                                        <p:tav tm="0">
                                          <p:val>
                                            <p:strVal val="hidden"/>
                                          </p:val>
                                        </p:tav>
                                        <p:tav tm="50000">
                                          <p:val>
                                            <p:strVal val="visible"/>
                                          </p:val>
                                        </p:tav>
                                      </p:tavLst>
                                    </p:anim>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iterate type="lt">
                                    <p:tmPct val="10000"/>
                                  </p:iterate>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par>
                          <p:cTn id="31" fill="hold">
                            <p:stCondLst>
                              <p:cond delay="0"/>
                            </p:stCondLst>
                            <p:childTnLst>
                              <p:par>
                                <p:cTn id="32" presetID="35" presetClass="emph" presetSubtype="0" repeatCount="3000" fill="hold" grpId="0" nodeType="afterEffect">
                                  <p:stCondLst>
                                    <p:cond delay="0"/>
                                  </p:stCondLst>
                                  <p:childTnLst>
                                    <p:anim calcmode="discrete" valueType="str">
                                      <p:cBhvr>
                                        <p:cTn id="33" dur="1000" fill="hold"/>
                                        <p:tgtEl>
                                          <p:spTgt spid="24"/>
                                        </p:tgtEl>
                                        <p:attrNameLst>
                                          <p:attrName>style.visibility</p:attrName>
                                        </p:attrNameLst>
                                      </p:cBhvr>
                                      <p:tavLst>
                                        <p:tav tm="0">
                                          <p:val>
                                            <p:strVal val="hidden"/>
                                          </p:val>
                                        </p:tav>
                                        <p:tav tm="50000">
                                          <p:val>
                                            <p:strVal val="visible"/>
                                          </p:val>
                                        </p:tav>
                                      </p:tavLst>
                                    </p:anim>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iterate type="lt">
                                    <p:tmPct val="10000"/>
                                  </p:iterate>
                                  <p:childTnLst>
                                    <p:set>
                                      <p:cBhvr>
                                        <p:cTn id="37" dur="1" fill="hold">
                                          <p:stCondLst>
                                            <p:cond delay="0"/>
                                          </p:stCondLst>
                                        </p:cTn>
                                        <p:tgtEl>
                                          <p:spTgt spid="26"/>
                                        </p:tgtEl>
                                        <p:attrNameLst>
                                          <p:attrName>style.visibility</p:attrName>
                                        </p:attrNameLst>
                                      </p:cBhvr>
                                      <p:to>
                                        <p:strVal val="visible"/>
                                      </p:to>
                                    </p:set>
                                    <p:animEffect transition="in" filter="wipe(left)">
                                      <p:cBhvr>
                                        <p:cTn id="38" dur="500"/>
                                        <p:tgtEl>
                                          <p:spTgt spid="2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par>
                          <p:cTn id="43" fill="hold">
                            <p:stCondLst>
                              <p:cond delay="0"/>
                            </p:stCondLst>
                            <p:childTnLst>
                              <p:par>
                                <p:cTn id="44" presetID="35" presetClass="emph" presetSubtype="0" repeatCount="3000" fill="hold" grpId="0" nodeType="afterEffect">
                                  <p:stCondLst>
                                    <p:cond delay="0"/>
                                  </p:stCondLst>
                                  <p:childTnLst>
                                    <p:anim calcmode="discrete" valueType="str">
                                      <p:cBhvr>
                                        <p:cTn id="45" dur="1000" fill="hold"/>
                                        <p:tgtEl>
                                          <p:spTgt spid="19"/>
                                        </p:tgtEl>
                                        <p:attrNameLst>
                                          <p:attrName>style.visibility</p:attrName>
                                        </p:attrNameLst>
                                      </p:cBhvr>
                                      <p:tavLst>
                                        <p:tav tm="0">
                                          <p:val>
                                            <p:strVal val="hidden"/>
                                          </p:val>
                                        </p:tav>
                                        <p:tav tm="50000">
                                          <p:val>
                                            <p:strVal val="visible"/>
                                          </p:val>
                                        </p:tav>
                                      </p:tavLst>
                                    </p:anim>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iterate type="lt">
                                    <p:tmPct val="10000"/>
                                  </p:iterate>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par>
                          <p:cTn id="55" fill="hold">
                            <p:stCondLst>
                              <p:cond delay="0"/>
                            </p:stCondLst>
                            <p:childTnLst>
                              <p:par>
                                <p:cTn id="56" presetID="35" presetClass="emph" presetSubtype="0" repeatCount="3000" fill="hold" grpId="0" nodeType="afterEffect">
                                  <p:stCondLst>
                                    <p:cond delay="0"/>
                                  </p:stCondLst>
                                  <p:childTnLst>
                                    <p:anim calcmode="discrete" valueType="str">
                                      <p:cBhvr>
                                        <p:cTn id="57" dur="1000" fill="hold"/>
                                        <p:tgtEl>
                                          <p:spTgt spid="20"/>
                                        </p:tgtEl>
                                        <p:attrNameLst>
                                          <p:attrName>style.visibility</p:attrName>
                                        </p:attrNameLst>
                                      </p:cBhvr>
                                      <p:tavLst>
                                        <p:tav tm="0">
                                          <p:val>
                                            <p:strVal val="hidden"/>
                                          </p:val>
                                        </p:tav>
                                        <p:tav tm="50000">
                                          <p:val>
                                            <p:strVal val="visible"/>
                                          </p:val>
                                        </p:tav>
                                      </p:tavLst>
                                    </p:anim>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iterate type="lt">
                                    <p:tmPct val="10000"/>
                                  </p:iterate>
                                  <p:childTnLst>
                                    <p:set>
                                      <p:cBhvr>
                                        <p:cTn id="61" dur="1" fill="hold">
                                          <p:stCondLst>
                                            <p:cond delay="0"/>
                                          </p:stCondLst>
                                        </p:cTn>
                                        <p:tgtEl>
                                          <p:spTgt spid="10"/>
                                        </p:tgtEl>
                                        <p:attrNameLst>
                                          <p:attrName>style.visibility</p:attrName>
                                        </p:attrNameLst>
                                      </p:cBhvr>
                                      <p:to>
                                        <p:strVal val="visible"/>
                                      </p:to>
                                    </p:set>
                                    <p:animEffect transition="in" filter="wipe(left)">
                                      <p:cBhvr>
                                        <p:cTn id="62" dur="500"/>
                                        <p:tgtEl>
                                          <p:spTgt spid="10"/>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par>
                          <p:cTn id="67" fill="hold">
                            <p:stCondLst>
                              <p:cond delay="0"/>
                            </p:stCondLst>
                            <p:childTnLst>
                              <p:par>
                                <p:cTn id="68" presetID="35" presetClass="emph" presetSubtype="0" repeatCount="3000" fill="hold" grpId="0" nodeType="afterEffect">
                                  <p:stCondLst>
                                    <p:cond delay="0"/>
                                  </p:stCondLst>
                                  <p:childTnLst>
                                    <p:anim calcmode="discrete" valueType="str">
                                      <p:cBhvr>
                                        <p:cTn id="69" dur="1000" fill="hold"/>
                                        <p:tgtEl>
                                          <p:spTgt spid="21"/>
                                        </p:tgtEl>
                                        <p:attrNameLst>
                                          <p:attrName>style.visibility</p:attrName>
                                        </p:attrNameLst>
                                      </p:cBhvr>
                                      <p:tavLst>
                                        <p:tav tm="0">
                                          <p:val>
                                            <p:strVal val="hidden"/>
                                          </p:val>
                                        </p:tav>
                                        <p:tav tm="50000">
                                          <p:val>
                                            <p:strVal val="visible"/>
                                          </p:val>
                                        </p:tav>
                                      </p:tavLst>
                                    </p:anim>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1" nodeType="clickEffect">
                                  <p:stCondLst>
                                    <p:cond delay="0"/>
                                  </p:stCondLst>
                                  <p:childTnLst>
                                    <p:set>
                                      <p:cBhvr>
                                        <p:cTn id="73" dur="1" fill="hold">
                                          <p:stCondLst>
                                            <p:cond delay="0"/>
                                          </p:stCondLst>
                                        </p:cTn>
                                        <p:tgtEl>
                                          <p:spTgt spid="22"/>
                                        </p:tgtEl>
                                        <p:attrNameLst>
                                          <p:attrName>style.visibility</p:attrName>
                                        </p:attrNameLst>
                                      </p:cBhvr>
                                      <p:to>
                                        <p:strVal val="visible"/>
                                      </p:to>
                                    </p:set>
                                  </p:childTnLst>
                                </p:cTn>
                              </p:par>
                            </p:childTnLst>
                          </p:cTn>
                        </p:par>
                        <p:par>
                          <p:cTn id="74" fill="hold">
                            <p:stCondLst>
                              <p:cond delay="0"/>
                            </p:stCondLst>
                            <p:childTnLst>
                              <p:par>
                                <p:cTn id="75" presetID="35" presetClass="emph" presetSubtype="0" repeatCount="3000" fill="hold" grpId="0" nodeType="afterEffect">
                                  <p:stCondLst>
                                    <p:cond delay="0"/>
                                  </p:stCondLst>
                                  <p:childTnLst>
                                    <p:anim calcmode="discrete" valueType="str">
                                      <p:cBhvr>
                                        <p:cTn id="76" dur="1000" fill="hold"/>
                                        <p:tgtEl>
                                          <p:spTgt spid="22"/>
                                        </p:tgtEl>
                                        <p:attrNameLst>
                                          <p:attrName>style.visibility</p:attrName>
                                        </p:attrNameLst>
                                      </p:cBhvr>
                                      <p:tavLst>
                                        <p:tav tm="0">
                                          <p:val>
                                            <p:strVal val="hidden"/>
                                          </p:val>
                                        </p:tav>
                                        <p:tav tm="50000">
                                          <p:val>
                                            <p:strVal val="visible"/>
                                          </p:val>
                                        </p:tav>
                                      </p:tavLst>
                                    </p:anim>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iterate type="lt">
                                    <p:tmPct val="10000"/>
                                  </p:iterate>
                                  <p:childTnLst>
                                    <p:set>
                                      <p:cBhvr>
                                        <p:cTn id="80" dur="1" fill="hold">
                                          <p:stCondLst>
                                            <p:cond delay="0"/>
                                          </p:stCondLst>
                                        </p:cTn>
                                        <p:tgtEl>
                                          <p:spTgt spid="12"/>
                                        </p:tgtEl>
                                        <p:attrNameLst>
                                          <p:attrName>style.visibility</p:attrName>
                                        </p:attrNameLst>
                                      </p:cBhvr>
                                      <p:to>
                                        <p:strVal val="visible"/>
                                      </p:to>
                                    </p:set>
                                    <p:animEffect transition="in" filter="wipe(left)">
                                      <p:cBhvr>
                                        <p:cTn id="81" dur="500"/>
                                        <p:tgtEl>
                                          <p:spTgt spid="12"/>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iterate type="lt">
                                    <p:tmPct val="20000"/>
                                  </p:iterate>
                                  <p:childTnLst>
                                    <p:set>
                                      <p:cBhvr>
                                        <p:cTn id="85" dur="1" fill="hold">
                                          <p:stCondLst>
                                            <p:cond delay="0"/>
                                          </p:stCondLst>
                                        </p:cTn>
                                        <p:tgtEl>
                                          <p:spTgt spid="287747">
                                            <p:txEl>
                                              <p:pRg st="6" end="6"/>
                                            </p:txEl>
                                          </p:spTgt>
                                        </p:tgtEl>
                                        <p:attrNameLst>
                                          <p:attrName>style.visibility</p:attrName>
                                        </p:attrNameLst>
                                      </p:cBhvr>
                                      <p:to>
                                        <p:strVal val="visible"/>
                                      </p:to>
                                    </p:set>
                                    <p:animEffect transition="in" filter="wipe(left)">
                                      <p:cBhvr>
                                        <p:cTn id="86" dur="500"/>
                                        <p:tgtEl>
                                          <p:spTgt spid="287747">
                                            <p:txEl>
                                              <p:pRg st="6" end="6"/>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iterate type="lt">
                                    <p:tmPct val="10000"/>
                                  </p:iterate>
                                  <p:childTnLst>
                                    <p:set>
                                      <p:cBhvr>
                                        <p:cTn id="90" dur="1" fill="hold">
                                          <p:stCondLst>
                                            <p:cond delay="0"/>
                                          </p:stCondLst>
                                        </p:cTn>
                                        <p:tgtEl>
                                          <p:spTgt spid="14"/>
                                        </p:tgtEl>
                                        <p:attrNameLst>
                                          <p:attrName>style.visibility</p:attrName>
                                        </p:attrNameLst>
                                      </p:cBhvr>
                                      <p:to>
                                        <p:strVal val="visible"/>
                                      </p:to>
                                    </p:set>
                                    <p:animEffect transition="in" filter="wipe(left)">
                                      <p:cBhvr>
                                        <p:cTn id="91" dur="500"/>
                                        <p:tgtEl>
                                          <p:spTgt spid="14"/>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iterate type="lt">
                                    <p:tmPct val="20000"/>
                                  </p:iterate>
                                  <p:childTnLst>
                                    <p:set>
                                      <p:cBhvr>
                                        <p:cTn id="95" dur="1" fill="hold">
                                          <p:stCondLst>
                                            <p:cond delay="0"/>
                                          </p:stCondLst>
                                        </p:cTn>
                                        <p:tgtEl>
                                          <p:spTgt spid="287747">
                                            <p:txEl>
                                              <p:pRg st="7" end="7"/>
                                            </p:txEl>
                                          </p:spTgt>
                                        </p:tgtEl>
                                        <p:attrNameLst>
                                          <p:attrName>style.visibility</p:attrName>
                                        </p:attrNameLst>
                                      </p:cBhvr>
                                      <p:to>
                                        <p:strVal val="visible"/>
                                      </p:to>
                                    </p:set>
                                    <p:animEffect transition="in" filter="wipe(left)">
                                      <p:cBhvr>
                                        <p:cTn id="96" dur="500"/>
                                        <p:tgtEl>
                                          <p:spTgt spid="287747">
                                            <p:txEl>
                                              <p:pRg st="7" end="7"/>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iterate type="lt">
                                    <p:tmPct val="10000"/>
                                  </p:iterate>
                                  <p:childTnLst>
                                    <p:set>
                                      <p:cBhvr>
                                        <p:cTn id="100" dur="1" fill="hold">
                                          <p:stCondLst>
                                            <p:cond delay="0"/>
                                          </p:stCondLst>
                                        </p:cTn>
                                        <p:tgtEl>
                                          <p:spTgt spid="15"/>
                                        </p:tgtEl>
                                        <p:attrNameLst>
                                          <p:attrName>style.visibility</p:attrName>
                                        </p:attrNameLst>
                                      </p:cBhvr>
                                      <p:to>
                                        <p:strVal val="visible"/>
                                      </p:to>
                                    </p:set>
                                    <p:animEffect transition="in" filter="wipe(left)">
                                      <p:cBhvr>
                                        <p:cTn id="101" dur="500"/>
                                        <p:tgtEl>
                                          <p:spTgt spid="15"/>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iterate type="lt">
                                    <p:tmPct val="20000"/>
                                  </p:iterate>
                                  <p:childTnLst>
                                    <p:set>
                                      <p:cBhvr>
                                        <p:cTn id="105" dur="1" fill="hold">
                                          <p:stCondLst>
                                            <p:cond delay="0"/>
                                          </p:stCondLst>
                                        </p:cTn>
                                        <p:tgtEl>
                                          <p:spTgt spid="287747">
                                            <p:txEl>
                                              <p:pRg st="8" end="8"/>
                                            </p:txEl>
                                          </p:spTgt>
                                        </p:tgtEl>
                                        <p:attrNameLst>
                                          <p:attrName>style.visibility</p:attrName>
                                        </p:attrNameLst>
                                      </p:cBhvr>
                                      <p:to>
                                        <p:strVal val="visible"/>
                                      </p:to>
                                    </p:set>
                                    <p:animEffect transition="in" filter="wipe(left)">
                                      <p:cBhvr>
                                        <p:cTn id="106" dur="500"/>
                                        <p:tgtEl>
                                          <p:spTgt spid="287747">
                                            <p:txEl>
                                              <p:pRg st="8" end="8"/>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iterate type="lt">
                                    <p:tmPct val="10000"/>
                                  </p:iterate>
                                  <p:childTnLst>
                                    <p:set>
                                      <p:cBhvr>
                                        <p:cTn id="110" dur="1" fill="hold">
                                          <p:stCondLst>
                                            <p:cond delay="0"/>
                                          </p:stCondLst>
                                        </p:cTn>
                                        <p:tgtEl>
                                          <p:spTgt spid="16"/>
                                        </p:tgtEl>
                                        <p:attrNameLst>
                                          <p:attrName>style.visibility</p:attrName>
                                        </p:attrNameLst>
                                      </p:cBhvr>
                                      <p:to>
                                        <p:strVal val="visible"/>
                                      </p:to>
                                    </p:set>
                                    <p:animEffect transition="in" filter="wipe(left)">
                                      <p:cBhvr>
                                        <p:cTn id="111" dur="500"/>
                                        <p:tgtEl>
                                          <p:spTgt spid="16"/>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iterate type="lt">
                                    <p:tmPct val="20000"/>
                                  </p:iterate>
                                  <p:childTnLst>
                                    <p:set>
                                      <p:cBhvr>
                                        <p:cTn id="115" dur="1" fill="hold">
                                          <p:stCondLst>
                                            <p:cond delay="0"/>
                                          </p:stCondLst>
                                        </p:cTn>
                                        <p:tgtEl>
                                          <p:spTgt spid="287747">
                                            <p:txEl>
                                              <p:pRg st="9" end="9"/>
                                            </p:txEl>
                                          </p:spTgt>
                                        </p:tgtEl>
                                        <p:attrNameLst>
                                          <p:attrName>style.visibility</p:attrName>
                                        </p:attrNameLst>
                                      </p:cBhvr>
                                      <p:to>
                                        <p:strVal val="visible"/>
                                      </p:to>
                                    </p:set>
                                    <p:animEffect transition="in" filter="wipe(left)">
                                      <p:cBhvr>
                                        <p:cTn id="116" dur="500"/>
                                        <p:tgtEl>
                                          <p:spTgt spid="287747">
                                            <p:txEl>
                                              <p:pRg st="9" end="9"/>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iterate type="lt">
                                    <p:tmPct val="10000"/>
                                  </p:iterate>
                                  <p:childTnLst>
                                    <p:set>
                                      <p:cBhvr>
                                        <p:cTn id="120" dur="1" fill="hold">
                                          <p:stCondLst>
                                            <p:cond delay="0"/>
                                          </p:stCondLst>
                                        </p:cTn>
                                        <p:tgtEl>
                                          <p:spTgt spid="17"/>
                                        </p:tgtEl>
                                        <p:attrNameLst>
                                          <p:attrName>style.visibility</p:attrName>
                                        </p:attrNameLst>
                                      </p:cBhvr>
                                      <p:to>
                                        <p:strVal val="visible"/>
                                      </p:to>
                                    </p:set>
                                    <p:animEffect transition="in" filter="wipe(left)">
                                      <p:cBhvr>
                                        <p:cTn id="121" dur="500"/>
                                        <p:tgtEl>
                                          <p:spTgt spid="17"/>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iterate type="lt">
                                    <p:tmPct val="20000"/>
                                  </p:iterate>
                                  <p:childTnLst>
                                    <p:set>
                                      <p:cBhvr>
                                        <p:cTn id="125" dur="1" fill="hold">
                                          <p:stCondLst>
                                            <p:cond delay="0"/>
                                          </p:stCondLst>
                                        </p:cTn>
                                        <p:tgtEl>
                                          <p:spTgt spid="287747">
                                            <p:txEl>
                                              <p:pRg st="10" end="10"/>
                                            </p:txEl>
                                          </p:spTgt>
                                        </p:tgtEl>
                                        <p:attrNameLst>
                                          <p:attrName>style.visibility</p:attrName>
                                        </p:attrNameLst>
                                      </p:cBhvr>
                                      <p:to>
                                        <p:strVal val="visible"/>
                                      </p:to>
                                    </p:set>
                                    <p:animEffect transition="in" filter="wipe(left)">
                                      <p:cBhvr>
                                        <p:cTn id="126" dur="500"/>
                                        <p:tgtEl>
                                          <p:spTgt spid="287747">
                                            <p:txEl>
                                              <p:pRg st="10" end="10"/>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iterate type="lt">
                                    <p:tmPct val="10000"/>
                                  </p:iterate>
                                  <p:childTnLst>
                                    <p:set>
                                      <p:cBhvr>
                                        <p:cTn id="130" dur="1" fill="hold">
                                          <p:stCondLst>
                                            <p:cond delay="0"/>
                                          </p:stCondLst>
                                        </p:cTn>
                                        <p:tgtEl>
                                          <p:spTgt spid="18"/>
                                        </p:tgtEl>
                                        <p:attrNameLst>
                                          <p:attrName>style.visibility</p:attrName>
                                        </p:attrNameLst>
                                      </p:cBhvr>
                                      <p:to>
                                        <p:strVal val="visible"/>
                                      </p:to>
                                    </p:set>
                                    <p:animEffect transition="in" filter="wipe(left)">
                                      <p:cBhvr>
                                        <p:cTn id="1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uiExpand="1" build="p"/>
      <p:bldP spid="2" grpId="0" animBg="1"/>
      <p:bldP spid="2" grpId="1" animBg="1"/>
      <p:bldP spid="4" grpId="0"/>
      <p:bldP spid="6" grpId="0"/>
      <p:bldP spid="9" grpId="0"/>
      <p:bldP spid="10" grpId="0"/>
      <p:bldP spid="12" grpId="0"/>
      <p:bldP spid="14" grpId="0"/>
      <p:bldP spid="15" grpId="0"/>
      <p:bldP spid="16" grpId="0"/>
      <p:bldP spid="17" grpId="0"/>
      <p:bldP spid="18" grpId="0"/>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normAutofit/>
          </a:bodyPr>
          <a:lstStyle/>
          <a:p>
            <a:pPr eaLnBrk="1" hangingPunct="1">
              <a:defRPr/>
            </a:pPr>
            <a:r>
              <a:rPr lang="zh-CN" altLang="en-US" sz="3600" dirty="0">
                <a:solidFill>
                  <a:srgbClr val="FF0000"/>
                </a:solidFill>
                <a:effectLst>
                  <a:outerShdw blurRad="38100" dist="38100" dir="2700000" algn="tl">
                    <a:srgbClr val="000000"/>
                  </a:outerShdw>
                </a:effectLst>
                <a:ea typeface="黑体" pitchFamily="2" charset="-122"/>
              </a:rPr>
              <a:t>步骤四　</a:t>
            </a:r>
            <a:r>
              <a:rPr lang="zh-CN" altLang="en-US" sz="3600" dirty="0"/>
              <a:t>计算</a:t>
            </a:r>
            <a:r>
              <a:rPr lang="en-US" altLang="zh-CN" sz="3600" dirty="0"/>
              <a:t>SELECT</a:t>
            </a:r>
            <a:r>
              <a:rPr lang="zh-CN" altLang="en-US" sz="3600" dirty="0"/>
              <a:t>集</a:t>
            </a:r>
          </a:p>
        </p:txBody>
      </p:sp>
      <p:sp>
        <p:nvSpPr>
          <p:cNvPr id="33797" name="Rectangle 3"/>
          <p:cNvSpPr>
            <a:spLocks noGrp="1" noChangeArrowheads="1"/>
          </p:cNvSpPr>
          <p:nvPr>
            <p:ph idx="1"/>
          </p:nvPr>
        </p:nvSpPr>
        <p:spPr/>
        <p:txBody>
          <a:bodyPr/>
          <a:lstStyle/>
          <a:p>
            <a:pPr eaLnBrk="1" hangingPunct="1">
              <a:lnSpc>
                <a:spcPct val="130000"/>
              </a:lnSpc>
              <a:spcBef>
                <a:spcPts val="0"/>
              </a:spcBef>
            </a:pPr>
            <a:r>
              <a:rPr lang="zh-CN" altLang="en-US" dirty="0"/>
              <a:t>给定文法的产生式</a:t>
            </a:r>
            <a:r>
              <a:rPr lang="en-US" altLang="zh-CN" dirty="0"/>
              <a:t>:</a:t>
            </a:r>
            <a:br>
              <a:rPr lang="en-US" altLang="zh-CN" dirty="0"/>
            </a:br>
            <a:r>
              <a:rPr lang="en-US" altLang="zh-CN" dirty="0"/>
              <a:t>A→</a:t>
            </a:r>
            <a:r>
              <a:rPr lang="el-GR" altLang="zh-CN" dirty="0">
                <a:cs typeface="Arial" charset="0"/>
              </a:rPr>
              <a:t>α</a:t>
            </a:r>
            <a:r>
              <a:rPr lang="en-US" altLang="zh-CN" dirty="0">
                <a:cs typeface="Arial" charset="0"/>
              </a:rPr>
              <a:t>  </a:t>
            </a:r>
            <a:r>
              <a:rPr lang="en-US" altLang="zh-CN" dirty="0"/>
              <a:t>A</a:t>
            </a:r>
            <a:r>
              <a:rPr lang="en-US" altLang="zh-CN" dirty="0">
                <a:sym typeface="Symbol" pitchFamily="18" charset="2"/>
              </a:rPr>
              <a:t>V</a:t>
            </a:r>
            <a:r>
              <a:rPr lang="en-US" altLang="zh-CN" baseline="-25000" dirty="0">
                <a:sym typeface="Symbol" pitchFamily="18" charset="2"/>
              </a:rPr>
              <a:t>N</a:t>
            </a:r>
            <a:r>
              <a:rPr lang="zh-CN" altLang="en-US" dirty="0">
                <a:sym typeface="Symbol" pitchFamily="18" charset="2"/>
              </a:rPr>
              <a:t>，</a:t>
            </a:r>
            <a:r>
              <a:rPr lang="el-GR" altLang="zh-CN" dirty="0"/>
              <a:t>α</a:t>
            </a:r>
            <a:r>
              <a:rPr lang="en-US" altLang="zh-CN" dirty="0">
                <a:sym typeface="Symbol" pitchFamily="18" charset="2"/>
              </a:rPr>
              <a:t>V</a:t>
            </a:r>
            <a:r>
              <a:rPr lang="en-US" altLang="zh-CN" baseline="30000" dirty="0">
                <a:latin typeface="楷体" pitchFamily="49" charset="-122"/>
                <a:sym typeface="Symbol" pitchFamily="18" charset="2"/>
              </a:rPr>
              <a:t>*</a:t>
            </a:r>
            <a:r>
              <a:rPr lang="zh-CN" altLang="en-US" dirty="0">
                <a:sym typeface="Symbol" pitchFamily="18" charset="2"/>
              </a:rPr>
              <a:t>，</a:t>
            </a:r>
            <a:br>
              <a:rPr lang="zh-CN" altLang="en-US" dirty="0">
                <a:sym typeface="Symbol" pitchFamily="18" charset="2"/>
              </a:rPr>
            </a:br>
            <a:r>
              <a:rPr lang="zh-CN" altLang="en-US" dirty="0">
                <a:sym typeface="Symbol" pitchFamily="18" charset="2"/>
              </a:rPr>
              <a:t>若</a:t>
            </a:r>
            <a:r>
              <a:rPr lang="el-GR" altLang="zh-CN" dirty="0"/>
              <a:t>α</a:t>
            </a:r>
            <a:r>
              <a:rPr lang="el-GR" altLang="zh-CN" dirty="0">
                <a:sym typeface="Symbol" pitchFamily="18" charset="2"/>
              </a:rPr>
              <a:t></a:t>
            </a:r>
            <a:r>
              <a:rPr lang="zh-CN" altLang="en-US" dirty="0">
                <a:sym typeface="Symbol" pitchFamily="18" charset="2"/>
              </a:rPr>
              <a:t>，则</a:t>
            </a:r>
            <a:r>
              <a:rPr lang="en-US" altLang="zh-CN" dirty="0">
                <a:sym typeface="Symbol" pitchFamily="18" charset="2"/>
              </a:rPr>
              <a:t>SELECT(</a:t>
            </a:r>
            <a:r>
              <a:rPr lang="en-US" altLang="zh-CN" dirty="0"/>
              <a:t>A→</a:t>
            </a:r>
            <a:r>
              <a:rPr lang="el-GR" altLang="zh-CN" dirty="0"/>
              <a:t>α</a:t>
            </a:r>
            <a:r>
              <a:rPr lang="en-US" altLang="zh-CN" dirty="0">
                <a:sym typeface="Symbol" pitchFamily="18" charset="2"/>
              </a:rPr>
              <a:t>)=FIRST(</a:t>
            </a:r>
            <a:r>
              <a:rPr lang="el-GR" altLang="zh-CN" dirty="0"/>
              <a:t>α</a:t>
            </a:r>
            <a:r>
              <a:rPr lang="en-US" altLang="zh-CN" dirty="0">
                <a:sym typeface="Symbol" pitchFamily="18" charset="2"/>
              </a:rPr>
              <a:t>)</a:t>
            </a:r>
            <a:br>
              <a:rPr lang="en-US" altLang="zh-CN" dirty="0">
                <a:sym typeface="Symbol" pitchFamily="18" charset="2"/>
              </a:rPr>
            </a:br>
            <a:r>
              <a:rPr lang="zh-CN" altLang="en-US" dirty="0">
                <a:sym typeface="Symbol" pitchFamily="18" charset="2"/>
              </a:rPr>
              <a:t>若</a:t>
            </a:r>
            <a:r>
              <a:rPr lang="el-GR" altLang="zh-CN" dirty="0"/>
              <a:t>α</a:t>
            </a:r>
            <a:r>
              <a:rPr lang="el-GR" altLang="zh-CN" dirty="0">
                <a:sym typeface="Symbol" pitchFamily="18" charset="2"/>
              </a:rPr>
              <a:t></a:t>
            </a:r>
            <a:r>
              <a:rPr lang="zh-CN" altLang="en-US" dirty="0">
                <a:sym typeface="Symbol" pitchFamily="18" charset="2"/>
              </a:rPr>
              <a:t>，则</a:t>
            </a:r>
            <a:br>
              <a:rPr lang="zh-CN" altLang="en-US" dirty="0">
                <a:sym typeface="Symbol" pitchFamily="18" charset="2"/>
              </a:rPr>
            </a:br>
            <a:r>
              <a:rPr lang="en-US" altLang="zh-CN" dirty="0">
                <a:sym typeface="Symbol" pitchFamily="18" charset="2"/>
              </a:rPr>
              <a:t>SELECT(</a:t>
            </a:r>
            <a:r>
              <a:rPr lang="en-US" altLang="zh-CN" dirty="0"/>
              <a:t>A→</a:t>
            </a:r>
            <a:r>
              <a:rPr lang="el-GR" altLang="zh-CN" dirty="0"/>
              <a:t>α</a:t>
            </a:r>
            <a:r>
              <a:rPr lang="en-US" altLang="zh-CN" dirty="0">
                <a:sym typeface="Symbol" pitchFamily="18" charset="2"/>
              </a:rPr>
              <a:t>)</a:t>
            </a:r>
            <a:br>
              <a:rPr lang="en-US" altLang="zh-CN" dirty="0">
                <a:sym typeface="Symbol" pitchFamily="18" charset="2"/>
              </a:rPr>
            </a:br>
            <a:r>
              <a:rPr lang="en-US" altLang="zh-CN" dirty="0">
                <a:sym typeface="Symbol" pitchFamily="18" charset="2"/>
              </a:rPr>
              <a:t>=(FIRST(</a:t>
            </a:r>
            <a:r>
              <a:rPr lang="el-GR" altLang="zh-CN" dirty="0"/>
              <a:t>α</a:t>
            </a:r>
            <a:r>
              <a:rPr lang="en-US" altLang="zh-CN" dirty="0"/>
              <a:t>)-</a:t>
            </a:r>
            <a:r>
              <a:rPr lang="en-US" altLang="zh-CN" dirty="0">
                <a:sym typeface="Symbol" pitchFamily="18" charset="2"/>
              </a:rPr>
              <a:t>) ∪ FOLLOW(A)</a:t>
            </a:r>
            <a:endParaRPr lang="en-US" altLang="en-US" dirty="0">
              <a:sym typeface="Symbol" pitchFamily="18" charset="2"/>
            </a:endParaRPr>
          </a:p>
        </p:txBody>
      </p:sp>
      <p:sp>
        <p:nvSpPr>
          <p:cNvPr id="33794"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33795" name="灯片编号占位符 5"/>
          <p:cNvSpPr>
            <a:spLocks noGrp="1"/>
          </p:cNvSpPr>
          <p:nvPr>
            <p:ph type="sldNum" sz="quarter" idx="12"/>
          </p:nvPr>
        </p:nvSpPr>
        <p:spPr>
          <a:noFill/>
        </p:spPr>
        <p:txBody>
          <a:bodyPr/>
          <a:lstStyle/>
          <a:p>
            <a:fld id="{797903AF-3DA6-4617-8F71-3B58FABE88CF}" type="slidenum">
              <a:rPr lang="en-US" altLang="zh-CN" smtClean="0">
                <a:ea typeface="宋体" charset="-122"/>
              </a:rPr>
              <a:pPr/>
              <a:t>27</a:t>
            </a:fld>
            <a:endParaRPr lang="en-US" altLang="zh-CN">
              <a:ea typeface="宋体" charset="-122"/>
            </a:endParaRPr>
          </a:p>
        </p:txBody>
      </p:sp>
      <p:grpSp>
        <p:nvGrpSpPr>
          <p:cNvPr id="33798" name="Group 4"/>
          <p:cNvGrpSpPr>
            <a:grpSpLocks/>
          </p:cNvGrpSpPr>
          <p:nvPr/>
        </p:nvGrpSpPr>
        <p:grpSpPr bwMode="auto">
          <a:xfrm>
            <a:off x="1782985" y="2492896"/>
            <a:ext cx="412751" cy="728663"/>
            <a:chOff x="2017" y="1162"/>
            <a:chExt cx="260" cy="459"/>
          </a:xfrm>
        </p:grpSpPr>
        <p:sp>
          <p:nvSpPr>
            <p:cNvPr id="33800" name="Text Box 5"/>
            <p:cNvSpPr txBox="1">
              <a:spLocks noChangeArrowheads="1"/>
            </p:cNvSpPr>
            <p:nvPr/>
          </p:nvSpPr>
          <p:spPr bwMode="auto">
            <a:xfrm>
              <a:off x="2064" y="1162"/>
              <a:ext cx="213" cy="291"/>
            </a:xfrm>
            <a:prstGeom prst="rect">
              <a:avLst/>
            </a:prstGeom>
            <a:noFill/>
            <a:ln w="19050" algn="ctr">
              <a:noFill/>
              <a:miter lim="800000"/>
              <a:headEnd/>
              <a:tailEnd/>
            </a:ln>
          </p:spPr>
          <p:txBody>
            <a:bodyPr wrap="none">
              <a:spAutoFit/>
            </a:bodyPr>
            <a:lstStyle/>
            <a:p>
              <a:r>
                <a:rPr lang="en-US" altLang="zh-CN" sz="2400" b="1" dirty="0">
                  <a:solidFill>
                    <a:schemeClr val="tx1">
                      <a:lumMod val="95000"/>
                      <a:lumOff val="5000"/>
                    </a:schemeClr>
                  </a:solidFill>
                  <a:latin typeface="楷体" pitchFamily="49" charset="-122"/>
                  <a:ea typeface="楷体" pitchFamily="49" charset="-122"/>
                </a:rPr>
                <a:t>*</a:t>
              </a:r>
            </a:p>
          </p:txBody>
        </p:sp>
        <p:sp>
          <p:nvSpPr>
            <p:cNvPr id="33801" name="Text Box 6"/>
            <p:cNvSpPr txBox="1">
              <a:spLocks noChangeArrowheads="1"/>
            </p:cNvSpPr>
            <p:nvPr/>
          </p:nvSpPr>
          <p:spPr bwMode="auto">
            <a:xfrm>
              <a:off x="2017" y="1253"/>
              <a:ext cx="247" cy="368"/>
            </a:xfrm>
            <a:prstGeom prst="rect">
              <a:avLst/>
            </a:prstGeom>
            <a:noFill/>
            <a:ln w="19050" algn="ctr">
              <a:noFill/>
              <a:miter lim="800000"/>
              <a:headEnd/>
              <a:tailEnd/>
            </a:ln>
          </p:spPr>
          <p:txBody>
            <a:bodyPr wrap="none">
              <a:spAutoFit/>
            </a:bodyPr>
            <a:lstStyle/>
            <a:p>
              <a:r>
                <a:rPr lang="en-US" altLang="zh-CN" sz="3200" b="1" dirty="0">
                  <a:solidFill>
                    <a:schemeClr val="tx1">
                      <a:lumMod val="95000"/>
                      <a:lumOff val="5000"/>
                    </a:schemeClr>
                  </a:solidFill>
                  <a:latin typeface="楷体_GB2312" pitchFamily="49" charset="-122"/>
                  <a:ea typeface="楷体_GB2312" pitchFamily="49" charset="-122"/>
                </a:rPr>
                <a:t>\</a:t>
              </a:r>
            </a:p>
          </p:txBody>
        </p:sp>
      </p:grpSp>
      <p:sp>
        <p:nvSpPr>
          <p:cNvPr id="33799" name="Rectangle 7"/>
          <p:cNvSpPr>
            <a:spLocks noChangeArrowheads="1"/>
          </p:cNvSpPr>
          <p:nvPr/>
        </p:nvSpPr>
        <p:spPr bwMode="auto">
          <a:xfrm>
            <a:off x="1782416" y="3140968"/>
            <a:ext cx="341312" cy="461963"/>
          </a:xfrm>
          <a:prstGeom prst="rect">
            <a:avLst/>
          </a:prstGeom>
          <a:noFill/>
          <a:ln w="19050" algn="ctr">
            <a:noFill/>
            <a:miter lim="800000"/>
            <a:headEnd/>
            <a:tailEnd/>
          </a:ln>
        </p:spPr>
        <p:txBody>
          <a:bodyPr wrap="none">
            <a:spAutoFit/>
          </a:bodyPr>
          <a:lstStyle/>
          <a:p>
            <a:r>
              <a:rPr lang="en-US" altLang="zh-CN" sz="2400" b="1">
                <a:solidFill>
                  <a:schemeClr val="tx1">
                    <a:lumMod val="95000"/>
                    <a:lumOff val="5000"/>
                  </a:schemeClr>
                </a:solidFill>
                <a:latin typeface="楷体" pitchFamily="49" charset="-122"/>
                <a:ea typeface="楷体" pitchFamily="49" charset="-122"/>
              </a:rPr>
              <a:t>*</a:t>
            </a:r>
            <a:endParaRPr lang="en-US" altLang="zh-CN" sz="3200" b="1">
              <a:solidFill>
                <a:schemeClr val="tx1">
                  <a:lumMod val="95000"/>
                  <a:lumOff val="5000"/>
                </a:schemeClr>
              </a:solidFill>
              <a:latin typeface="楷体" pitchFamily="49" charset="-122"/>
              <a:ea typeface="楷体" pitchFamily="49" charset="-122"/>
            </a:endParaRPr>
          </a:p>
        </p:txBody>
      </p:sp>
    </p:spTree>
    <p:extLst>
      <p:ext uri="{BB962C8B-B14F-4D97-AF65-F5344CB8AC3E}">
        <p14:creationId xmlns:p14="http://schemas.microsoft.com/office/powerpoint/2010/main" val="926092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endParaRPr lang="zh-CN" altLang="zh-CN">
              <a:latin typeface="黑体" pitchFamily="2" charset="-122"/>
              <a:ea typeface="黑体" pitchFamily="2" charset="-122"/>
            </a:endParaRPr>
          </a:p>
        </p:txBody>
      </p:sp>
      <p:sp>
        <p:nvSpPr>
          <p:cNvPr id="289795" name="Rectangle 3"/>
          <p:cNvSpPr>
            <a:spLocks noGrp="1" noChangeArrowheads="1"/>
          </p:cNvSpPr>
          <p:nvPr>
            <p:ph idx="1"/>
          </p:nvPr>
        </p:nvSpPr>
        <p:spPr>
          <a:xfrm>
            <a:off x="2555875" y="1557338"/>
            <a:ext cx="6446838" cy="3539430"/>
          </a:xfrm>
        </p:spPr>
        <p:txBody>
          <a:bodyPr>
            <a:spAutoFit/>
          </a:bodyPr>
          <a:lstStyle/>
          <a:p>
            <a:pPr marL="0" indent="0" eaLnBrk="1" hangingPunct="1">
              <a:spcBef>
                <a:spcPct val="0"/>
              </a:spcBef>
              <a:buClrTx/>
              <a:buSzTx/>
              <a:buFontTx/>
              <a:buNone/>
              <a:defRPr/>
            </a:pPr>
            <a:r>
              <a:rPr lang="en-US" altLang="zh-CN" sz="2800" dirty="0">
                <a:solidFill>
                  <a:srgbClr val="009900"/>
                </a:solidFill>
                <a:effectLst>
                  <a:outerShdw blurRad="38100" dist="38100" dir="2700000" algn="tl">
                    <a:srgbClr val="000000"/>
                  </a:outerShdw>
                </a:effectLst>
              </a:rPr>
              <a:t>  SELECT(S→AB)</a:t>
            </a:r>
          </a:p>
          <a:p>
            <a:pPr marL="0" indent="0" eaLnBrk="1" hangingPunct="1">
              <a:spcBef>
                <a:spcPct val="0"/>
              </a:spcBef>
              <a:buClrTx/>
              <a:buSzTx/>
              <a:buFontTx/>
              <a:buNone/>
              <a:defRPr/>
            </a:pPr>
            <a:r>
              <a:rPr lang="en-US" altLang="zh-CN" sz="2800" dirty="0"/>
              <a:t>= ( FIRST(A)-{</a:t>
            </a:r>
            <a:r>
              <a:rPr lang="en-US" altLang="zh-CN" sz="2800" dirty="0">
                <a:sym typeface="Symbol" pitchFamily="18" charset="2"/>
              </a:rPr>
              <a:t></a:t>
            </a:r>
            <a:r>
              <a:rPr lang="en-US" altLang="zh-CN" sz="2800" dirty="0"/>
              <a:t>} ) ∪</a:t>
            </a:r>
            <a:br>
              <a:rPr lang="en-US" altLang="zh-CN" sz="2800" dirty="0"/>
            </a:br>
            <a:r>
              <a:rPr lang="en-US" altLang="zh-CN" sz="2800" dirty="0"/>
              <a:t>  ( FIRST(B)-{</a:t>
            </a:r>
            <a:r>
              <a:rPr lang="en-US" altLang="zh-CN" sz="2800" dirty="0">
                <a:sym typeface="Symbol" pitchFamily="18" charset="2"/>
              </a:rPr>
              <a:t></a:t>
            </a:r>
            <a:r>
              <a:rPr lang="en-US" altLang="zh-CN" sz="2800" dirty="0"/>
              <a:t>} ) ∪</a:t>
            </a:r>
          </a:p>
          <a:p>
            <a:pPr marL="0" indent="0" eaLnBrk="1" hangingPunct="1">
              <a:spcBef>
                <a:spcPct val="0"/>
              </a:spcBef>
              <a:buClrTx/>
              <a:buSzTx/>
              <a:buFontTx/>
              <a:buNone/>
              <a:defRPr/>
            </a:pPr>
            <a:r>
              <a:rPr lang="en-US" altLang="zh-CN" dirty="0"/>
              <a:t>  </a:t>
            </a:r>
            <a:r>
              <a:rPr lang="en-US" altLang="zh-CN" sz="2800" dirty="0"/>
              <a:t>FOLLOW(S)</a:t>
            </a:r>
          </a:p>
          <a:p>
            <a:pPr marL="0" indent="0" eaLnBrk="1" hangingPunct="1">
              <a:spcBef>
                <a:spcPct val="0"/>
              </a:spcBef>
              <a:buClrTx/>
              <a:buSzTx/>
              <a:buFontTx/>
              <a:buNone/>
              <a:defRPr/>
            </a:pPr>
            <a:r>
              <a:rPr lang="en-US" altLang="zh-CN" sz="2800" dirty="0"/>
              <a:t>= {</a:t>
            </a:r>
            <a:r>
              <a:rPr lang="en-US" altLang="zh-CN" sz="2800" dirty="0" err="1"/>
              <a:t>a,b</a:t>
            </a:r>
            <a:r>
              <a:rPr lang="en-US" altLang="zh-CN" sz="2800" dirty="0"/>
              <a:t>,#}</a:t>
            </a:r>
          </a:p>
          <a:p>
            <a:pPr marL="0" indent="0" eaLnBrk="1" hangingPunct="1">
              <a:spcBef>
                <a:spcPct val="0"/>
              </a:spcBef>
              <a:buClrTx/>
              <a:buSzTx/>
              <a:buFontTx/>
              <a:buNone/>
              <a:defRPr/>
            </a:pPr>
            <a:endParaRPr lang="en-US" altLang="zh-CN" sz="2800" dirty="0"/>
          </a:p>
          <a:p>
            <a:pPr marL="0" indent="0" eaLnBrk="1" hangingPunct="1">
              <a:spcBef>
                <a:spcPct val="0"/>
              </a:spcBef>
              <a:buClrTx/>
              <a:buSzTx/>
              <a:buFontTx/>
              <a:buNone/>
              <a:defRPr/>
            </a:pPr>
            <a:r>
              <a:rPr lang="en-US" altLang="zh-CN" sz="2800" dirty="0">
                <a:solidFill>
                  <a:srgbClr val="009900"/>
                </a:solidFill>
                <a:effectLst>
                  <a:outerShdw blurRad="38100" dist="38100" dir="2700000" algn="tl">
                    <a:srgbClr val="000000"/>
                  </a:outerShdw>
                </a:effectLst>
              </a:rPr>
              <a:t>  SELECT(</a:t>
            </a:r>
            <a:r>
              <a:rPr lang="en-US" altLang="zh-CN" sz="2800" dirty="0" err="1">
                <a:solidFill>
                  <a:srgbClr val="009900"/>
                </a:solidFill>
                <a:effectLst>
                  <a:outerShdw blurRad="38100" dist="38100" dir="2700000" algn="tl">
                    <a:srgbClr val="000000"/>
                  </a:outerShdw>
                </a:effectLst>
              </a:rPr>
              <a:t>S→bC</a:t>
            </a:r>
            <a:r>
              <a:rPr lang="en-US" altLang="zh-CN" sz="2800" dirty="0">
                <a:solidFill>
                  <a:srgbClr val="009900"/>
                </a:solidFill>
                <a:effectLst>
                  <a:outerShdw blurRad="38100" dist="38100" dir="2700000" algn="tl">
                    <a:srgbClr val="000000"/>
                  </a:outerShdw>
                </a:effectLst>
              </a:rPr>
              <a:t>)</a:t>
            </a:r>
          </a:p>
          <a:p>
            <a:pPr marL="0" indent="0" eaLnBrk="1" hangingPunct="1">
              <a:spcBef>
                <a:spcPct val="0"/>
              </a:spcBef>
              <a:buClrTx/>
              <a:buSzTx/>
              <a:buFontTx/>
              <a:buNone/>
              <a:defRPr/>
            </a:pPr>
            <a:r>
              <a:rPr lang="en-US" altLang="zh-CN" sz="2800" dirty="0"/>
              <a:t>= {b}</a:t>
            </a:r>
          </a:p>
        </p:txBody>
      </p:sp>
      <p:sp>
        <p:nvSpPr>
          <p:cNvPr id="34818"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34819" name="灯片编号占位符 5"/>
          <p:cNvSpPr>
            <a:spLocks noGrp="1"/>
          </p:cNvSpPr>
          <p:nvPr>
            <p:ph type="sldNum" sz="quarter" idx="12"/>
          </p:nvPr>
        </p:nvSpPr>
        <p:spPr>
          <a:noFill/>
        </p:spPr>
        <p:txBody>
          <a:bodyPr/>
          <a:lstStyle/>
          <a:p>
            <a:fld id="{AE066765-B0E9-4BE2-909C-F8AB507ECD1E}" type="slidenum">
              <a:rPr lang="en-US" altLang="zh-CN" smtClean="0">
                <a:ea typeface="宋体" charset="-122"/>
              </a:rPr>
              <a:pPr/>
              <a:t>28</a:t>
            </a:fld>
            <a:endParaRPr lang="en-US" altLang="zh-CN">
              <a:ea typeface="宋体" charset="-122"/>
            </a:endParaRPr>
          </a:p>
        </p:txBody>
      </p:sp>
      <p:sp>
        <p:nvSpPr>
          <p:cNvPr id="8" name="Text Box 11"/>
          <p:cNvSpPr txBox="1">
            <a:spLocks noChangeArrowheads="1"/>
          </p:cNvSpPr>
          <p:nvPr/>
        </p:nvSpPr>
        <p:spPr bwMode="auto">
          <a:xfrm>
            <a:off x="900113" y="1514475"/>
            <a:ext cx="1439862" cy="4362450"/>
          </a:xfrm>
          <a:prstGeom prst="rect">
            <a:avLst/>
          </a:prstGeom>
          <a:solidFill>
            <a:schemeClr val="bg2">
              <a:lumMod val="20000"/>
              <a:lumOff val="80000"/>
            </a:schemeClr>
          </a:solidFill>
          <a:ln w="28575" algn="ctr">
            <a:solidFill>
              <a:srgbClr val="00B050"/>
            </a:solidFill>
            <a:miter lim="800000"/>
            <a:headEnd/>
            <a:tailEnd/>
          </a:ln>
        </p:spPr>
        <p:txBody>
          <a:bodyPr>
            <a:spAutoFit/>
          </a:bodyPr>
          <a:lstStyle>
            <a:defPPr>
              <a:defRPr lang="zh-CN"/>
            </a:defPPr>
            <a:lvl1pPr algn="l">
              <a:defRPr sz="2800">
                <a:solidFill>
                  <a:schemeClr val="tx1"/>
                </a:solidFill>
                <a:latin typeface="Courier New" panose="02070309020205020404" pitchFamily="49" charset="0"/>
                <a:cs typeface="Courier New" panose="02070309020205020404" pitchFamily="49" charset="0"/>
              </a:defRPr>
            </a:lvl1pPr>
          </a:lstStyle>
          <a:p>
            <a:r>
              <a:rPr lang="en-US" altLang="zh-CN" dirty="0"/>
              <a:t>S→AB</a:t>
            </a:r>
          </a:p>
          <a:p>
            <a:r>
              <a:rPr lang="en-US" altLang="zh-CN" dirty="0" err="1"/>
              <a:t>S→bC</a:t>
            </a:r>
            <a:endParaRPr lang="en-US" altLang="zh-CN" dirty="0"/>
          </a:p>
          <a:p>
            <a:r>
              <a:rPr lang="en-US" altLang="zh-CN" dirty="0"/>
              <a:t>A→</a:t>
            </a:r>
            <a:r>
              <a:rPr lang="en-US" altLang="zh-CN" dirty="0">
                <a:sym typeface="Symbol" pitchFamily="18" charset="2"/>
              </a:rPr>
              <a:t></a:t>
            </a:r>
          </a:p>
          <a:p>
            <a:r>
              <a:rPr lang="en-US" altLang="zh-CN" dirty="0" err="1"/>
              <a:t>A→b</a:t>
            </a:r>
            <a:endParaRPr lang="en-US" altLang="zh-CN" dirty="0">
              <a:sym typeface="Symbol" pitchFamily="18" charset="2"/>
            </a:endParaRPr>
          </a:p>
          <a:p>
            <a:r>
              <a:rPr lang="en-US" altLang="zh-CN" dirty="0"/>
              <a:t>B→</a:t>
            </a:r>
            <a:r>
              <a:rPr lang="en-US" altLang="zh-CN" dirty="0">
                <a:sym typeface="Symbol" pitchFamily="18" charset="2"/>
              </a:rPr>
              <a:t></a:t>
            </a:r>
          </a:p>
          <a:p>
            <a:r>
              <a:rPr lang="en-US" altLang="zh-CN" dirty="0" err="1"/>
              <a:t>B→aD</a:t>
            </a:r>
            <a:endParaRPr lang="en-US" altLang="zh-CN" dirty="0"/>
          </a:p>
          <a:p>
            <a:r>
              <a:rPr lang="en-US" altLang="zh-CN" dirty="0"/>
              <a:t>C→AD</a:t>
            </a:r>
          </a:p>
          <a:p>
            <a:r>
              <a:rPr lang="en-US" altLang="zh-CN" dirty="0" err="1"/>
              <a:t>C→b</a:t>
            </a:r>
            <a:endParaRPr lang="en-US" altLang="zh-CN" dirty="0"/>
          </a:p>
          <a:p>
            <a:r>
              <a:rPr lang="en-US" altLang="zh-CN" dirty="0" err="1"/>
              <a:t>D→aS</a:t>
            </a:r>
            <a:endParaRPr lang="en-US" altLang="zh-CN" dirty="0"/>
          </a:p>
          <a:p>
            <a:r>
              <a:rPr lang="en-US" altLang="zh-CN" dirty="0" err="1"/>
              <a:t>D→c</a:t>
            </a:r>
            <a:endParaRPr lang="en-US" altLang="zh-CN" dirty="0"/>
          </a:p>
        </p:txBody>
      </p:sp>
    </p:spTree>
    <p:extLst>
      <p:ext uri="{BB962C8B-B14F-4D97-AF65-F5344CB8AC3E}">
        <p14:creationId xmlns:p14="http://schemas.microsoft.com/office/powerpoint/2010/main" val="4294942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20000"/>
                                  </p:iterate>
                                  <p:childTnLst>
                                    <p:set>
                                      <p:cBhvr>
                                        <p:cTn id="6" dur="1" fill="hold">
                                          <p:stCondLst>
                                            <p:cond delay="0"/>
                                          </p:stCondLst>
                                        </p:cTn>
                                        <p:tgtEl>
                                          <p:spTgt spid="289795">
                                            <p:txEl>
                                              <p:pRg st="0" end="0"/>
                                            </p:txEl>
                                          </p:spTgt>
                                        </p:tgtEl>
                                        <p:attrNameLst>
                                          <p:attrName>style.visibility</p:attrName>
                                        </p:attrNameLst>
                                      </p:cBhvr>
                                      <p:to>
                                        <p:strVal val="visible"/>
                                      </p:to>
                                    </p:set>
                                    <p:animEffect transition="in" filter="wipe(left)">
                                      <p:cBhvr>
                                        <p:cTn id="7" dur="500"/>
                                        <p:tgtEl>
                                          <p:spTgt spid="289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20000"/>
                                  </p:iterate>
                                  <p:childTnLst>
                                    <p:set>
                                      <p:cBhvr>
                                        <p:cTn id="11" dur="1" fill="hold">
                                          <p:stCondLst>
                                            <p:cond delay="0"/>
                                          </p:stCondLst>
                                        </p:cTn>
                                        <p:tgtEl>
                                          <p:spTgt spid="289795">
                                            <p:txEl>
                                              <p:pRg st="1" end="1"/>
                                            </p:txEl>
                                          </p:spTgt>
                                        </p:tgtEl>
                                        <p:attrNameLst>
                                          <p:attrName>style.visibility</p:attrName>
                                        </p:attrNameLst>
                                      </p:cBhvr>
                                      <p:to>
                                        <p:strVal val="visible"/>
                                      </p:to>
                                    </p:set>
                                    <p:animEffect transition="in" filter="wipe(left)">
                                      <p:cBhvr>
                                        <p:cTn id="12" dur="500"/>
                                        <p:tgtEl>
                                          <p:spTgt spid="2897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20000"/>
                                  </p:iterate>
                                  <p:childTnLst>
                                    <p:set>
                                      <p:cBhvr>
                                        <p:cTn id="16" dur="1" fill="hold">
                                          <p:stCondLst>
                                            <p:cond delay="0"/>
                                          </p:stCondLst>
                                        </p:cTn>
                                        <p:tgtEl>
                                          <p:spTgt spid="289795">
                                            <p:txEl>
                                              <p:pRg st="2" end="2"/>
                                            </p:txEl>
                                          </p:spTgt>
                                        </p:tgtEl>
                                        <p:attrNameLst>
                                          <p:attrName>style.visibility</p:attrName>
                                        </p:attrNameLst>
                                      </p:cBhvr>
                                      <p:to>
                                        <p:strVal val="visible"/>
                                      </p:to>
                                    </p:set>
                                    <p:animEffect transition="in" filter="wipe(left)">
                                      <p:cBhvr>
                                        <p:cTn id="17" dur="500"/>
                                        <p:tgtEl>
                                          <p:spTgt spid="2897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20000"/>
                                  </p:iterate>
                                  <p:childTnLst>
                                    <p:set>
                                      <p:cBhvr>
                                        <p:cTn id="21" dur="1" fill="hold">
                                          <p:stCondLst>
                                            <p:cond delay="0"/>
                                          </p:stCondLst>
                                        </p:cTn>
                                        <p:tgtEl>
                                          <p:spTgt spid="289795">
                                            <p:txEl>
                                              <p:pRg st="3" end="3"/>
                                            </p:txEl>
                                          </p:spTgt>
                                        </p:tgtEl>
                                        <p:attrNameLst>
                                          <p:attrName>style.visibility</p:attrName>
                                        </p:attrNameLst>
                                      </p:cBhvr>
                                      <p:to>
                                        <p:strVal val="visible"/>
                                      </p:to>
                                    </p:set>
                                    <p:animEffect transition="in" filter="wipe(left)">
                                      <p:cBhvr>
                                        <p:cTn id="22" dur="500"/>
                                        <p:tgtEl>
                                          <p:spTgt spid="2897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20000"/>
                                  </p:iterate>
                                  <p:childTnLst>
                                    <p:set>
                                      <p:cBhvr>
                                        <p:cTn id="26" dur="1" fill="hold">
                                          <p:stCondLst>
                                            <p:cond delay="0"/>
                                          </p:stCondLst>
                                        </p:cTn>
                                        <p:tgtEl>
                                          <p:spTgt spid="289795">
                                            <p:txEl>
                                              <p:pRg st="5" end="5"/>
                                            </p:txEl>
                                          </p:spTgt>
                                        </p:tgtEl>
                                        <p:attrNameLst>
                                          <p:attrName>style.visibility</p:attrName>
                                        </p:attrNameLst>
                                      </p:cBhvr>
                                      <p:to>
                                        <p:strVal val="visible"/>
                                      </p:to>
                                    </p:set>
                                    <p:animEffect transition="in" filter="wipe(left)">
                                      <p:cBhvr>
                                        <p:cTn id="27" dur="500"/>
                                        <p:tgtEl>
                                          <p:spTgt spid="28979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lt">
                                    <p:tmPct val="20000"/>
                                  </p:iterate>
                                  <p:childTnLst>
                                    <p:set>
                                      <p:cBhvr>
                                        <p:cTn id="31" dur="1" fill="hold">
                                          <p:stCondLst>
                                            <p:cond delay="0"/>
                                          </p:stCondLst>
                                        </p:cTn>
                                        <p:tgtEl>
                                          <p:spTgt spid="289795">
                                            <p:txEl>
                                              <p:pRg st="6" end="6"/>
                                            </p:txEl>
                                          </p:spTgt>
                                        </p:tgtEl>
                                        <p:attrNameLst>
                                          <p:attrName>style.visibility</p:attrName>
                                        </p:attrNameLst>
                                      </p:cBhvr>
                                      <p:to>
                                        <p:strVal val="visible"/>
                                      </p:to>
                                    </p:set>
                                    <p:animEffect transition="in" filter="wipe(left)">
                                      <p:cBhvr>
                                        <p:cTn id="32" dur="500"/>
                                        <p:tgtEl>
                                          <p:spTgt spid="2897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35843" name="灯片编号占位符 5"/>
          <p:cNvSpPr>
            <a:spLocks noGrp="1"/>
          </p:cNvSpPr>
          <p:nvPr>
            <p:ph type="sldNum" sz="quarter" idx="12"/>
          </p:nvPr>
        </p:nvSpPr>
        <p:spPr>
          <a:noFill/>
        </p:spPr>
        <p:txBody>
          <a:bodyPr/>
          <a:lstStyle/>
          <a:p>
            <a:fld id="{378D401B-80C5-4945-8A3E-C10BAAE1EDEE}" type="slidenum">
              <a:rPr lang="en-US" altLang="zh-CN" smtClean="0">
                <a:ea typeface="宋体" charset="-122"/>
              </a:rPr>
              <a:pPr/>
              <a:t>29</a:t>
            </a:fld>
            <a:endParaRPr lang="en-US" altLang="zh-CN">
              <a:ea typeface="宋体" charset="-122"/>
            </a:endParaRPr>
          </a:p>
        </p:txBody>
      </p:sp>
      <p:sp>
        <p:nvSpPr>
          <p:cNvPr id="291846" name="Rectangle 6"/>
          <p:cNvSpPr>
            <a:spLocks noChangeArrowheads="1"/>
          </p:cNvSpPr>
          <p:nvPr/>
        </p:nvSpPr>
        <p:spPr bwMode="auto">
          <a:xfrm>
            <a:off x="2878138" y="1557338"/>
            <a:ext cx="5873750" cy="2825750"/>
          </a:xfrm>
          <a:prstGeom prst="rect">
            <a:avLst/>
          </a:prstGeom>
          <a:noFill/>
          <a:ln w="19050" algn="ctr">
            <a:noFill/>
            <a:miter lim="800000"/>
            <a:headEnd/>
            <a:tailEnd/>
          </a:ln>
          <a:effectLst/>
        </p:spPr>
        <p:txBody>
          <a:bodyPr>
            <a:spAutoFit/>
          </a:bodyPr>
          <a:lstStyle/>
          <a:p>
            <a:pPr algn="l">
              <a:defRPr/>
            </a:pPr>
            <a:r>
              <a:rPr lang="en-US" altLang="zh-CN" sz="2800" b="1" dirty="0">
                <a:solidFill>
                  <a:srgbClr val="009900"/>
                </a:solidFill>
                <a:effectLst>
                  <a:outerShdw blurRad="38100" dist="38100" dir="2700000" algn="tl">
                    <a:srgbClr val="000000"/>
                  </a:outerShdw>
                </a:effectLst>
                <a:latin typeface="Courier New" pitchFamily="49" charset="0"/>
                <a:ea typeface="楷体_GB2312" pitchFamily="49" charset="-122"/>
              </a:rPr>
              <a:t>  SELECT(A→</a:t>
            </a:r>
            <a:r>
              <a:rPr lang="en-US" altLang="zh-CN" sz="2800" b="1" dirty="0">
                <a:solidFill>
                  <a:srgbClr val="009900"/>
                </a:solidFill>
                <a:effectLst>
                  <a:outerShdw blurRad="38100" dist="38100" dir="2700000" algn="tl">
                    <a:srgbClr val="000000"/>
                  </a:outerShdw>
                </a:effectLst>
                <a:latin typeface="Courier New" pitchFamily="49" charset="0"/>
                <a:ea typeface="楷体_GB2312" pitchFamily="49" charset="-122"/>
                <a:sym typeface="Symbol" pitchFamily="18" charset="2"/>
              </a:rPr>
              <a:t>)</a:t>
            </a:r>
          </a:p>
          <a:p>
            <a:pPr algn="l">
              <a:defRPr/>
            </a:pPr>
            <a:r>
              <a:rPr lang="en-US" altLang="zh-CN" sz="2800" b="1" dirty="0">
                <a:solidFill>
                  <a:schemeClr val="tx1">
                    <a:lumMod val="85000"/>
                    <a:lumOff val="15000"/>
                  </a:schemeClr>
                </a:solidFill>
                <a:latin typeface="Courier New" pitchFamily="49" charset="0"/>
                <a:ea typeface="楷体_GB2312" pitchFamily="49" charset="-122"/>
                <a:sym typeface="Symbol" pitchFamily="18" charset="2"/>
              </a:rPr>
              <a:t>= </a:t>
            </a:r>
            <a:r>
              <a:rPr lang="en-US" altLang="zh-CN" sz="2800" b="1" dirty="0">
                <a:solidFill>
                  <a:schemeClr val="tx1">
                    <a:lumMod val="85000"/>
                    <a:lumOff val="15000"/>
                  </a:schemeClr>
                </a:solidFill>
                <a:latin typeface="Courier New" pitchFamily="49" charset="0"/>
                <a:ea typeface="楷体_GB2312" pitchFamily="49" charset="-122"/>
              </a:rPr>
              <a:t>FOLLOW(A)</a:t>
            </a:r>
          </a:p>
          <a:p>
            <a:pPr algn="l">
              <a:defRPr/>
            </a:pPr>
            <a:r>
              <a:rPr lang="en-US" altLang="zh-CN" sz="2800" b="1" dirty="0">
                <a:solidFill>
                  <a:schemeClr val="tx1">
                    <a:lumMod val="85000"/>
                    <a:lumOff val="15000"/>
                  </a:schemeClr>
                </a:solidFill>
                <a:latin typeface="Courier New" pitchFamily="49" charset="0"/>
                <a:ea typeface="楷体_GB2312" pitchFamily="49" charset="-122"/>
              </a:rPr>
              <a:t>= {</a:t>
            </a:r>
            <a:r>
              <a:rPr lang="en-US" altLang="zh-CN" sz="2800" b="1" dirty="0" err="1">
                <a:solidFill>
                  <a:schemeClr val="tx1">
                    <a:lumMod val="85000"/>
                    <a:lumOff val="15000"/>
                  </a:schemeClr>
                </a:solidFill>
                <a:latin typeface="Courier New" pitchFamily="49" charset="0"/>
                <a:ea typeface="楷体_GB2312" pitchFamily="49" charset="-122"/>
              </a:rPr>
              <a:t>a,c</a:t>
            </a:r>
            <a:r>
              <a:rPr lang="en-US" altLang="zh-CN" sz="2800" b="1" dirty="0">
                <a:solidFill>
                  <a:schemeClr val="tx1">
                    <a:lumMod val="85000"/>
                    <a:lumOff val="15000"/>
                  </a:schemeClr>
                </a:solidFill>
                <a:latin typeface="Courier New" pitchFamily="49" charset="0"/>
                <a:ea typeface="楷体_GB2312" pitchFamily="49" charset="-122"/>
              </a:rPr>
              <a:t>,#}</a:t>
            </a:r>
          </a:p>
          <a:p>
            <a:pPr algn="l">
              <a:defRPr/>
            </a:pPr>
            <a:endParaRPr lang="en-US" altLang="zh-CN" sz="2800" b="1" dirty="0">
              <a:latin typeface="Courier New" pitchFamily="49" charset="0"/>
              <a:ea typeface="楷体_GB2312" pitchFamily="49" charset="-122"/>
              <a:sym typeface="Symbol" pitchFamily="18" charset="2"/>
            </a:endParaRPr>
          </a:p>
          <a:p>
            <a:pPr algn="l">
              <a:spcBef>
                <a:spcPct val="20000"/>
              </a:spcBef>
              <a:buClr>
                <a:srgbClr val="FF9900"/>
              </a:buClr>
              <a:buSzPct val="80000"/>
              <a:buFont typeface="Webdings" pitchFamily="18" charset="2"/>
              <a:buNone/>
              <a:defRPr/>
            </a:pPr>
            <a:r>
              <a:rPr lang="en-US" altLang="zh-CN" sz="2800" b="1" dirty="0">
                <a:solidFill>
                  <a:srgbClr val="009900"/>
                </a:solidFill>
                <a:effectLst>
                  <a:outerShdw blurRad="38100" dist="38100" dir="2700000" algn="tl">
                    <a:srgbClr val="000000"/>
                  </a:outerShdw>
                </a:effectLst>
                <a:latin typeface="Courier New" pitchFamily="49" charset="0"/>
                <a:ea typeface="楷体_GB2312" pitchFamily="49" charset="-122"/>
                <a:sym typeface="Symbol" pitchFamily="18" charset="2"/>
              </a:rPr>
              <a:t>  SELECT(</a:t>
            </a:r>
            <a:r>
              <a:rPr lang="en-US" altLang="zh-CN" sz="2800" b="1" dirty="0" err="1">
                <a:solidFill>
                  <a:srgbClr val="009900"/>
                </a:solidFill>
                <a:effectLst>
                  <a:outerShdw blurRad="38100" dist="38100" dir="2700000" algn="tl">
                    <a:srgbClr val="000000"/>
                  </a:outerShdw>
                </a:effectLst>
                <a:latin typeface="Courier New" pitchFamily="49" charset="0"/>
                <a:ea typeface="楷体_GB2312" pitchFamily="49" charset="-122"/>
                <a:sym typeface="Symbol" pitchFamily="18" charset="2"/>
              </a:rPr>
              <a:t>A</a:t>
            </a:r>
            <a:r>
              <a:rPr lang="en-US" altLang="zh-CN" sz="2800" b="1" dirty="0" err="1">
                <a:solidFill>
                  <a:srgbClr val="009900"/>
                </a:solidFill>
                <a:effectLst>
                  <a:outerShdw blurRad="38100" dist="38100" dir="2700000" algn="tl">
                    <a:srgbClr val="000000"/>
                  </a:outerShdw>
                </a:effectLst>
                <a:latin typeface="Courier New" pitchFamily="49" charset="0"/>
                <a:ea typeface="楷体_GB2312" pitchFamily="49" charset="-122"/>
              </a:rPr>
              <a:t>→</a:t>
            </a:r>
            <a:r>
              <a:rPr lang="en-US" altLang="zh-CN" sz="2800" b="1" dirty="0" err="1">
                <a:solidFill>
                  <a:srgbClr val="009900"/>
                </a:solidFill>
                <a:effectLst>
                  <a:outerShdw blurRad="38100" dist="38100" dir="2700000" algn="tl">
                    <a:srgbClr val="000000"/>
                  </a:outerShdw>
                </a:effectLst>
                <a:latin typeface="Courier New" pitchFamily="49" charset="0"/>
                <a:ea typeface="楷体_GB2312" pitchFamily="49" charset="-122"/>
                <a:sym typeface="Symbol" pitchFamily="18" charset="2"/>
              </a:rPr>
              <a:t>b</a:t>
            </a:r>
            <a:r>
              <a:rPr lang="en-US" altLang="zh-CN" sz="2800" b="1" dirty="0">
                <a:solidFill>
                  <a:srgbClr val="009900"/>
                </a:solidFill>
                <a:effectLst>
                  <a:outerShdw blurRad="38100" dist="38100" dir="2700000" algn="tl">
                    <a:srgbClr val="000000"/>
                  </a:outerShdw>
                </a:effectLst>
                <a:latin typeface="Courier New" pitchFamily="49" charset="0"/>
                <a:ea typeface="楷体_GB2312" pitchFamily="49" charset="-122"/>
                <a:sym typeface="Symbol" pitchFamily="18" charset="2"/>
              </a:rPr>
              <a:t>)</a:t>
            </a:r>
          </a:p>
          <a:p>
            <a:pPr algn="l">
              <a:spcBef>
                <a:spcPct val="20000"/>
              </a:spcBef>
              <a:buClr>
                <a:srgbClr val="FF9900"/>
              </a:buClr>
              <a:buSzPct val="80000"/>
              <a:buFont typeface="Webdings" pitchFamily="18" charset="2"/>
              <a:buNone/>
              <a:defRPr/>
            </a:pPr>
            <a:r>
              <a:rPr lang="en-US" altLang="zh-CN" sz="2800" b="1" dirty="0">
                <a:solidFill>
                  <a:schemeClr val="tx1">
                    <a:lumMod val="85000"/>
                    <a:lumOff val="15000"/>
                  </a:schemeClr>
                </a:solidFill>
                <a:latin typeface="Courier New" pitchFamily="49" charset="0"/>
                <a:ea typeface="楷体_GB2312" pitchFamily="49" charset="-122"/>
                <a:sym typeface="Symbol" pitchFamily="18" charset="2"/>
              </a:rPr>
              <a:t>= {b}</a:t>
            </a:r>
          </a:p>
        </p:txBody>
      </p:sp>
      <p:sp>
        <p:nvSpPr>
          <p:cNvPr id="7" name="Text Box 11"/>
          <p:cNvSpPr txBox="1">
            <a:spLocks noChangeArrowheads="1"/>
          </p:cNvSpPr>
          <p:nvPr/>
        </p:nvSpPr>
        <p:spPr bwMode="auto">
          <a:xfrm>
            <a:off x="900113" y="1514475"/>
            <a:ext cx="1439862" cy="4362450"/>
          </a:xfrm>
          <a:prstGeom prst="rect">
            <a:avLst/>
          </a:prstGeom>
          <a:solidFill>
            <a:schemeClr val="bg2">
              <a:lumMod val="20000"/>
              <a:lumOff val="80000"/>
            </a:schemeClr>
          </a:solidFill>
          <a:ln w="28575" algn="ctr">
            <a:solidFill>
              <a:srgbClr val="00B050"/>
            </a:solidFill>
            <a:miter lim="800000"/>
            <a:headEnd/>
            <a:tailEnd/>
          </a:ln>
        </p:spPr>
        <p:txBody>
          <a:bodyPr>
            <a:spAutoFit/>
          </a:bodyPr>
          <a:lstStyle>
            <a:defPPr>
              <a:defRPr lang="zh-CN"/>
            </a:defPPr>
            <a:lvl1pPr algn="l">
              <a:defRPr sz="2800">
                <a:solidFill>
                  <a:schemeClr val="tx1"/>
                </a:solidFill>
                <a:latin typeface="Courier New" panose="02070309020205020404" pitchFamily="49" charset="0"/>
                <a:cs typeface="Courier New" panose="02070309020205020404" pitchFamily="49" charset="0"/>
              </a:defRPr>
            </a:lvl1pPr>
          </a:lstStyle>
          <a:p>
            <a:r>
              <a:rPr lang="en-US" altLang="zh-CN" dirty="0"/>
              <a:t>S→AB</a:t>
            </a:r>
          </a:p>
          <a:p>
            <a:r>
              <a:rPr lang="en-US" altLang="zh-CN" dirty="0" err="1"/>
              <a:t>S→bC</a:t>
            </a:r>
            <a:endParaRPr lang="en-US" altLang="zh-CN" dirty="0"/>
          </a:p>
          <a:p>
            <a:r>
              <a:rPr lang="en-US" altLang="zh-CN" dirty="0"/>
              <a:t>A→</a:t>
            </a:r>
            <a:r>
              <a:rPr lang="en-US" altLang="zh-CN" dirty="0">
                <a:sym typeface="Symbol" pitchFamily="18" charset="2"/>
              </a:rPr>
              <a:t></a:t>
            </a:r>
          </a:p>
          <a:p>
            <a:r>
              <a:rPr lang="en-US" altLang="zh-CN" dirty="0" err="1"/>
              <a:t>A→b</a:t>
            </a:r>
            <a:endParaRPr lang="en-US" altLang="zh-CN" dirty="0">
              <a:sym typeface="Symbol" pitchFamily="18" charset="2"/>
            </a:endParaRPr>
          </a:p>
          <a:p>
            <a:r>
              <a:rPr lang="en-US" altLang="zh-CN" dirty="0"/>
              <a:t>B→</a:t>
            </a:r>
            <a:r>
              <a:rPr lang="en-US" altLang="zh-CN" dirty="0">
                <a:sym typeface="Symbol" pitchFamily="18" charset="2"/>
              </a:rPr>
              <a:t></a:t>
            </a:r>
          </a:p>
          <a:p>
            <a:r>
              <a:rPr lang="en-US" altLang="zh-CN" dirty="0" err="1"/>
              <a:t>B→aD</a:t>
            </a:r>
            <a:endParaRPr lang="en-US" altLang="zh-CN" dirty="0"/>
          </a:p>
          <a:p>
            <a:r>
              <a:rPr lang="en-US" altLang="zh-CN" dirty="0"/>
              <a:t>C→AD</a:t>
            </a:r>
          </a:p>
          <a:p>
            <a:r>
              <a:rPr lang="en-US" altLang="zh-CN" dirty="0" err="1"/>
              <a:t>C→b</a:t>
            </a:r>
            <a:endParaRPr lang="en-US" altLang="zh-CN" dirty="0"/>
          </a:p>
          <a:p>
            <a:r>
              <a:rPr lang="en-US" altLang="zh-CN" dirty="0" err="1"/>
              <a:t>D→aS</a:t>
            </a:r>
            <a:endParaRPr lang="en-US" altLang="zh-CN" dirty="0"/>
          </a:p>
          <a:p>
            <a:r>
              <a:rPr lang="en-US" altLang="zh-CN" dirty="0" err="1"/>
              <a:t>D→c</a:t>
            </a:r>
            <a:endParaRPr lang="en-US" altLang="zh-CN" dirty="0"/>
          </a:p>
        </p:txBody>
      </p:sp>
    </p:spTree>
    <p:extLst>
      <p:ext uri="{BB962C8B-B14F-4D97-AF65-F5344CB8AC3E}">
        <p14:creationId xmlns:p14="http://schemas.microsoft.com/office/powerpoint/2010/main" val="86701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20000"/>
                                  </p:iterate>
                                  <p:childTnLst>
                                    <p:set>
                                      <p:cBhvr>
                                        <p:cTn id="6" dur="1" fill="hold">
                                          <p:stCondLst>
                                            <p:cond delay="0"/>
                                          </p:stCondLst>
                                        </p:cTn>
                                        <p:tgtEl>
                                          <p:spTgt spid="291846">
                                            <p:txEl>
                                              <p:pRg st="0" end="0"/>
                                            </p:txEl>
                                          </p:spTgt>
                                        </p:tgtEl>
                                        <p:attrNameLst>
                                          <p:attrName>style.visibility</p:attrName>
                                        </p:attrNameLst>
                                      </p:cBhvr>
                                      <p:to>
                                        <p:strVal val="visible"/>
                                      </p:to>
                                    </p:set>
                                    <p:animEffect transition="in" filter="wipe(left)">
                                      <p:cBhvr>
                                        <p:cTn id="7" dur="500"/>
                                        <p:tgtEl>
                                          <p:spTgt spid="2918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20000"/>
                                  </p:iterate>
                                  <p:childTnLst>
                                    <p:set>
                                      <p:cBhvr>
                                        <p:cTn id="11" dur="1" fill="hold">
                                          <p:stCondLst>
                                            <p:cond delay="0"/>
                                          </p:stCondLst>
                                        </p:cTn>
                                        <p:tgtEl>
                                          <p:spTgt spid="291846">
                                            <p:txEl>
                                              <p:pRg st="1" end="1"/>
                                            </p:txEl>
                                          </p:spTgt>
                                        </p:tgtEl>
                                        <p:attrNameLst>
                                          <p:attrName>style.visibility</p:attrName>
                                        </p:attrNameLst>
                                      </p:cBhvr>
                                      <p:to>
                                        <p:strVal val="visible"/>
                                      </p:to>
                                    </p:set>
                                    <p:animEffect transition="in" filter="wipe(left)">
                                      <p:cBhvr>
                                        <p:cTn id="12" dur="500"/>
                                        <p:tgtEl>
                                          <p:spTgt spid="2918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20000"/>
                                  </p:iterate>
                                  <p:childTnLst>
                                    <p:set>
                                      <p:cBhvr>
                                        <p:cTn id="16" dur="1" fill="hold">
                                          <p:stCondLst>
                                            <p:cond delay="0"/>
                                          </p:stCondLst>
                                        </p:cTn>
                                        <p:tgtEl>
                                          <p:spTgt spid="291846">
                                            <p:txEl>
                                              <p:pRg st="2" end="2"/>
                                            </p:txEl>
                                          </p:spTgt>
                                        </p:tgtEl>
                                        <p:attrNameLst>
                                          <p:attrName>style.visibility</p:attrName>
                                        </p:attrNameLst>
                                      </p:cBhvr>
                                      <p:to>
                                        <p:strVal val="visible"/>
                                      </p:to>
                                    </p:set>
                                    <p:animEffect transition="in" filter="wipe(left)">
                                      <p:cBhvr>
                                        <p:cTn id="17" dur="500"/>
                                        <p:tgtEl>
                                          <p:spTgt spid="29184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20000"/>
                                  </p:iterate>
                                  <p:childTnLst>
                                    <p:set>
                                      <p:cBhvr>
                                        <p:cTn id="21" dur="1" fill="hold">
                                          <p:stCondLst>
                                            <p:cond delay="0"/>
                                          </p:stCondLst>
                                        </p:cTn>
                                        <p:tgtEl>
                                          <p:spTgt spid="291846">
                                            <p:txEl>
                                              <p:pRg st="4" end="4"/>
                                            </p:txEl>
                                          </p:spTgt>
                                        </p:tgtEl>
                                        <p:attrNameLst>
                                          <p:attrName>style.visibility</p:attrName>
                                        </p:attrNameLst>
                                      </p:cBhvr>
                                      <p:to>
                                        <p:strVal val="visible"/>
                                      </p:to>
                                    </p:set>
                                    <p:animEffect transition="in" filter="wipe(left)">
                                      <p:cBhvr>
                                        <p:cTn id="22" dur="500"/>
                                        <p:tgtEl>
                                          <p:spTgt spid="29184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20000"/>
                                  </p:iterate>
                                  <p:childTnLst>
                                    <p:set>
                                      <p:cBhvr>
                                        <p:cTn id="26" dur="1" fill="hold">
                                          <p:stCondLst>
                                            <p:cond delay="0"/>
                                          </p:stCondLst>
                                        </p:cTn>
                                        <p:tgtEl>
                                          <p:spTgt spid="291846">
                                            <p:txEl>
                                              <p:pRg st="5" end="5"/>
                                            </p:txEl>
                                          </p:spTgt>
                                        </p:tgtEl>
                                        <p:attrNameLst>
                                          <p:attrName>style.visibility</p:attrName>
                                        </p:attrNameLst>
                                      </p:cBhvr>
                                      <p:to>
                                        <p:strVal val="visible"/>
                                      </p:to>
                                    </p:set>
                                    <p:animEffect transition="in" filter="wipe(left)">
                                      <p:cBhvr>
                                        <p:cTn id="27" dur="500"/>
                                        <p:tgtEl>
                                          <p:spTgt spid="29184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zh-CN" altLang="en-US">
                <a:latin typeface="黑体" pitchFamily="2" charset="-122"/>
                <a:ea typeface="黑体" pitchFamily="2" charset="-122"/>
              </a:rPr>
              <a:t>引言</a:t>
            </a:r>
          </a:p>
        </p:txBody>
      </p:sp>
      <p:sp>
        <p:nvSpPr>
          <p:cNvPr id="7173" name="Rectangle 3"/>
          <p:cNvSpPr>
            <a:spLocks noGrp="1" noChangeArrowheads="1"/>
          </p:cNvSpPr>
          <p:nvPr>
            <p:ph idx="1"/>
          </p:nvPr>
        </p:nvSpPr>
        <p:spPr>
          <a:xfrm>
            <a:off x="468313" y="1557338"/>
            <a:ext cx="8675687" cy="4525962"/>
          </a:xfrm>
        </p:spPr>
        <p:txBody>
          <a:bodyPr/>
          <a:lstStyle/>
          <a:p>
            <a:pPr eaLnBrk="1" hangingPunct="1"/>
            <a:r>
              <a:rPr lang="zh-CN" altLang="en-US" dirty="0"/>
              <a:t>语法分析</a:t>
            </a:r>
          </a:p>
          <a:p>
            <a:pPr lvl="1" eaLnBrk="1" hangingPunct="1"/>
            <a:r>
              <a:rPr lang="zh-CN" altLang="en-US" dirty="0"/>
              <a:t>是编译程序的核心部分</a:t>
            </a:r>
          </a:p>
          <a:p>
            <a:pPr lvl="1" eaLnBrk="1" hangingPunct="1"/>
            <a:r>
              <a:rPr lang="zh-CN" altLang="en-US" dirty="0"/>
              <a:t>作用：识别由词法分析给出的单词符号序列是否是给定文法的正确句子（程序）</a:t>
            </a:r>
          </a:p>
        </p:txBody>
      </p:sp>
      <p:sp>
        <p:nvSpPr>
          <p:cNvPr id="7170"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7171" name="灯片编号占位符 5"/>
          <p:cNvSpPr>
            <a:spLocks noGrp="1"/>
          </p:cNvSpPr>
          <p:nvPr>
            <p:ph type="sldNum" sz="quarter" idx="12"/>
          </p:nvPr>
        </p:nvSpPr>
        <p:spPr>
          <a:noFill/>
        </p:spPr>
        <p:txBody>
          <a:bodyPr/>
          <a:lstStyle/>
          <a:p>
            <a:fld id="{DECE991D-6291-441C-9351-B0814C3EEE30}" type="slidenum">
              <a:rPr lang="en-US" altLang="zh-CN" smtClean="0">
                <a:ea typeface="宋体" charset="-122"/>
              </a:rPr>
              <a:pPr/>
              <a:t>3</a:t>
            </a:fld>
            <a:endParaRPr lang="en-US" altLang="zh-CN">
              <a:ea typeface="宋体" charset="-122"/>
            </a:endParaRPr>
          </a:p>
        </p:txBody>
      </p:sp>
      <p:graphicFrame>
        <p:nvGraphicFramePr>
          <p:cNvPr id="2" name="图示 1">
            <a:extLst>
              <a:ext uri="{FF2B5EF4-FFF2-40B4-BE49-F238E27FC236}">
                <a16:creationId xmlns:a16="http://schemas.microsoft.com/office/drawing/2014/main" id="{CCEAE158-9996-4881-B08B-95A5A4F273A8}"/>
              </a:ext>
            </a:extLst>
          </p:cNvPr>
          <p:cNvGraphicFramePr/>
          <p:nvPr>
            <p:extLst>
              <p:ext uri="{D42A27DB-BD31-4B8C-83A1-F6EECF244321}">
                <p14:modId xmlns:p14="http://schemas.microsoft.com/office/powerpoint/2010/main" val="378937814"/>
              </p:ext>
            </p:extLst>
          </p:nvPr>
        </p:nvGraphicFramePr>
        <p:xfrm>
          <a:off x="755576" y="3215434"/>
          <a:ext cx="7128792" cy="3168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3710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页脚占位符 2"/>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36867" name="灯片编号占位符 3"/>
          <p:cNvSpPr>
            <a:spLocks noGrp="1"/>
          </p:cNvSpPr>
          <p:nvPr>
            <p:ph type="sldNum" sz="quarter" idx="12"/>
          </p:nvPr>
        </p:nvSpPr>
        <p:spPr>
          <a:noFill/>
        </p:spPr>
        <p:txBody>
          <a:bodyPr/>
          <a:lstStyle/>
          <a:p>
            <a:fld id="{D0115B7F-DF65-498E-B56C-6568A77C9CF6}" type="slidenum">
              <a:rPr lang="en-US" altLang="zh-CN" smtClean="0">
                <a:ea typeface="宋体" charset="-122"/>
              </a:rPr>
              <a:pPr/>
              <a:t>30</a:t>
            </a:fld>
            <a:endParaRPr lang="en-US" altLang="zh-CN">
              <a:ea typeface="宋体" charset="-122"/>
            </a:endParaRPr>
          </a:p>
        </p:txBody>
      </p:sp>
      <p:sp>
        <p:nvSpPr>
          <p:cNvPr id="295941" name="Rectangle 5"/>
          <p:cNvSpPr>
            <a:spLocks noChangeArrowheads="1"/>
          </p:cNvSpPr>
          <p:nvPr/>
        </p:nvSpPr>
        <p:spPr bwMode="auto">
          <a:xfrm>
            <a:off x="2878138" y="1557338"/>
            <a:ext cx="5873750" cy="2825750"/>
          </a:xfrm>
          <a:prstGeom prst="rect">
            <a:avLst/>
          </a:prstGeom>
          <a:noFill/>
          <a:ln w="19050" algn="ctr">
            <a:noFill/>
            <a:miter lim="800000"/>
            <a:headEnd/>
            <a:tailEnd/>
          </a:ln>
          <a:effectLst/>
        </p:spPr>
        <p:txBody>
          <a:bodyPr>
            <a:spAutoFit/>
          </a:bodyPr>
          <a:lstStyle/>
          <a:p>
            <a:pPr algn="l">
              <a:defRPr/>
            </a:pPr>
            <a:r>
              <a:rPr lang="en-US" altLang="zh-CN" sz="2800" b="1" dirty="0">
                <a:solidFill>
                  <a:srgbClr val="009900"/>
                </a:solidFill>
                <a:effectLst>
                  <a:outerShdw blurRad="38100" dist="38100" dir="2700000" algn="tl">
                    <a:srgbClr val="000000"/>
                  </a:outerShdw>
                </a:effectLst>
                <a:latin typeface="Courier New" pitchFamily="49" charset="0"/>
                <a:ea typeface="楷体_GB2312" pitchFamily="49" charset="-122"/>
              </a:rPr>
              <a:t>  SELECT(B→</a:t>
            </a:r>
            <a:r>
              <a:rPr lang="en-US" altLang="zh-CN" sz="2800" b="1" dirty="0">
                <a:solidFill>
                  <a:srgbClr val="009900"/>
                </a:solidFill>
                <a:effectLst>
                  <a:outerShdw blurRad="38100" dist="38100" dir="2700000" algn="tl">
                    <a:srgbClr val="000000"/>
                  </a:outerShdw>
                </a:effectLst>
                <a:latin typeface="Courier New" pitchFamily="49" charset="0"/>
                <a:ea typeface="楷体_GB2312" pitchFamily="49" charset="-122"/>
                <a:sym typeface="Symbol" pitchFamily="18" charset="2"/>
              </a:rPr>
              <a:t>)</a:t>
            </a:r>
          </a:p>
          <a:p>
            <a:pPr algn="l">
              <a:defRPr/>
            </a:pPr>
            <a:r>
              <a:rPr lang="en-US" altLang="zh-CN" sz="2800" b="1" dirty="0">
                <a:solidFill>
                  <a:schemeClr val="tx1">
                    <a:lumMod val="85000"/>
                    <a:lumOff val="15000"/>
                  </a:schemeClr>
                </a:solidFill>
                <a:latin typeface="Courier New" pitchFamily="49" charset="0"/>
                <a:ea typeface="楷体_GB2312" pitchFamily="49" charset="-122"/>
                <a:sym typeface="Symbol" pitchFamily="18" charset="2"/>
              </a:rPr>
              <a:t>= </a:t>
            </a:r>
            <a:r>
              <a:rPr lang="en-US" altLang="zh-CN" sz="2800" b="1" dirty="0">
                <a:solidFill>
                  <a:schemeClr val="tx1">
                    <a:lumMod val="85000"/>
                    <a:lumOff val="15000"/>
                  </a:schemeClr>
                </a:solidFill>
                <a:latin typeface="Courier New" pitchFamily="49" charset="0"/>
                <a:ea typeface="楷体_GB2312" pitchFamily="49" charset="-122"/>
              </a:rPr>
              <a:t>FOLLOW(B)</a:t>
            </a:r>
          </a:p>
          <a:p>
            <a:pPr algn="l">
              <a:defRPr/>
            </a:pPr>
            <a:r>
              <a:rPr lang="en-US" altLang="zh-CN" sz="2800" b="1" dirty="0">
                <a:solidFill>
                  <a:schemeClr val="tx1">
                    <a:lumMod val="85000"/>
                    <a:lumOff val="15000"/>
                  </a:schemeClr>
                </a:solidFill>
                <a:latin typeface="Courier New" pitchFamily="49" charset="0"/>
                <a:ea typeface="楷体_GB2312" pitchFamily="49" charset="-122"/>
              </a:rPr>
              <a:t>= {#}</a:t>
            </a:r>
          </a:p>
          <a:p>
            <a:pPr algn="l">
              <a:defRPr/>
            </a:pPr>
            <a:endParaRPr lang="en-US" altLang="zh-CN" sz="2800" b="1" dirty="0">
              <a:latin typeface="Courier New" pitchFamily="49" charset="0"/>
              <a:ea typeface="楷体_GB2312" pitchFamily="49" charset="-122"/>
              <a:sym typeface="Symbol" pitchFamily="18" charset="2"/>
            </a:endParaRPr>
          </a:p>
          <a:p>
            <a:pPr algn="l">
              <a:spcBef>
                <a:spcPct val="20000"/>
              </a:spcBef>
              <a:buClr>
                <a:srgbClr val="FF9900"/>
              </a:buClr>
              <a:buSzPct val="80000"/>
              <a:buFont typeface="Webdings" pitchFamily="18" charset="2"/>
              <a:buNone/>
              <a:defRPr/>
            </a:pPr>
            <a:r>
              <a:rPr lang="en-US" altLang="zh-CN" sz="2800" b="1" dirty="0">
                <a:solidFill>
                  <a:srgbClr val="009900"/>
                </a:solidFill>
                <a:effectLst>
                  <a:outerShdw blurRad="38100" dist="38100" dir="2700000" algn="tl">
                    <a:srgbClr val="000000"/>
                  </a:outerShdw>
                </a:effectLst>
                <a:latin typeface="Courier New" pitchFamily="49" charset="0"/>
                <a:ea typeface="楷体_GB2312" pitchFamily="49" charset="-122"/>
                <a:sym typeface="Symbol" pitchFamily="18" charset="2"/>
              </a:rPr>
              <a:t>  SELECT(</a:t>
            </a:r>
            <a:r>
              <a:rPr lang="en-US" altLang="zh-CN" sz="2800" b="1" dirty="0" err="1">
                <a:solidFill>
                  <a:srgbClr val="009900"/>
                </a:solidFill>
                <a:effectLst>
                  <a:outerShdw blurRad="38100" dist="38100" dir="2700000" algn="tl">
                    <a:srgbClr val="000000"/>
                  </a:outerShdw>
                </a:effectLst>
                <a:latin typeface="Courier New" pitchFamily="49" charset="0"/>
                <a:ea typeface="楷体_GB2312" pitchFamily="49" charset="-122"/>
                <a:sym typeface="Symbol" pitchFamily="18" charset="2"/>
              </a:rPr>
              <a:t>B</a:t>
            </a:r>
            <a:r>
              <a:rPr lang="en-US" altLang="zh-CN" sz="2800" b="1" dirty="0" err="1">
                <a:solidFill>
                  <a:srgbClr val="009900"/>
                </a:solidFill>
                <a:effectLst>
                  <a:outerShdw blurRad="38100" dist="38100" dir="2700000" algn="tl">
                    <a:srgbClr val="000000"/>
                  </a:outerShdw>
                </a:effectLst>
                <a:latin typeface="Courier New" pitchFamily="49" charset="0"/>
                <a:ea typeface="楷体_GB2312" pitchFamily="49" charset="-122"/>
              </a:rPr>
              <a:t>→aD</a:t>
            </a:r>
            <a:r>
              <a:rPr lang="en-US" altLang="zh-CN" sz="2800" b="1" dirty="0">
                <a:solidFill>
                  <a:srgbClr val="009900"/>
                </a:solidFill>
                <a:effectLst>
                  <a:outerShdw blurRad="38100" dist="38100" dir="2700000" algn="tl">
                    <a:srgbClr val="000000"/>
                  </a:outerShdw>
                </a:effectLst>
                <a:latin typeface="Courier New" pitchFamily="49" charset="0"/>
                <a:ea typeface="楷体_GB2312" pitchFamily="49" charset="-122"/>
                <a:sym typeface="Symbol" pitchFamily="18" charset="2"/>
              </a:rPr>
              <a:t>)</a:t>
            </a:r>
          </a:p>
          <a:p>
            <a:pPr algn="l">
              <a:spcBef>
                <a:spcPct val="20000"/>
              </a:spcBef>
              <a:buClr>
                <a:srgbClr val="FF9900"/>
              </a:buClr>
              <a:buSzPct val="80000"/>
              <a:buFont typeface="Webdings" pitchFamily="18" charset="2"/>
              <a:buNone/>
              <a:defRPr/>
            </a:pPr>
            <a:r>
              <a:rPr lang="en-US" altLang="zh-CN" sz="2800" b="1" dirty="0">
                <a:solidFill>
                  <a:schemeClr val="tx1">
                    <a:lumMod val="85000"/>
                    <a:lumOff val="15000"/>
                  </a:schemeClr>
                </a:solidFill>
                <a:latin typeface="Courier New" pitchFamily="49" charset="0"/>
                <a:ea typeface="楷体_GB2312" pitchFamily="49" charset="-122"/>
                <a:sym typeface="Symbol" pitchFamily="18" charset="2"/>
              </a:rPr>
              <a:t>= {a}</a:t>
            </a:r>
          </a:p>
        </p:txBody>
      </p:sp>
      <p:sp>
        <p:nvSpPr>
          <p:cNvPr id="7" name="Text Box 11"/>
          <p:cNvSpPr txBox="1">
            <a:spLocks noChangeArrowheads="1"/>
          </p:cNvSpPr>
          <p:nvPr/>
        </p:nvSpPr>
        <p:spPr bwMode="auto">
          <a:xfrm>
            <a:off x="900113" y="1514475"/>
            <a:ext cx="1439862" cy="4362450"/>
          </a:xfrm>
          <a:prstGeom prst="rect">
            <a:avLst/>
          </a:prstGeom>
          <a:solidFill>
            <a:schemeClr val="bg2">
              <a:lumMod val="20000"/>
              <a:lumOff val="80000"/>
            </a:schemeClr>
          </a:solidFill>
          <a:ln w="28575" algn="ctr">
            <a:solidFill>
              <a:srgbClr val="00B050"/>
            </a:solidFill>
            <a:miter lim="800000"/>
            <a:headEnd/>
            <a:tailEnd/>
          </a:ln>
        </p:spPr>
        <p:txBody>
          <a:bodyPr>
            <a:spAutoFit/>
          </a:bodyPr>
          <a:lstStyle>
            <a:defPPr>
              <a:defRPr lang="zh-CN"/>
            </a:defPPr>
            <a:lvl1pPr algn="l">
              <a:defRPr sz="2800">
                <a:solidFill>
                  <a:schemeClr val="tx1"/>
                </a:solidFill>
                <a:latin typeface="Courier New" panose="02070309020205020404" pitchFamily="49" charset="0"/>
                <a:cs typeface="Courier New" panose="02070309020205020404" pitchFamily="49" charset="0"/>
              </a:defRPr>
            </a:lvl1pPr>
          </a:lstStyle>
          <a:p>
            <a:r>
              <a:rPr lang="en-US" altLang="zh-CN" dirty="0"/>
              <a:t>S→AB</a:t>
            </a:r>
          </a:p>
          <a:p>
            <a:r>
              <a:rPr lang="en-US" altLang="zh-CN" dirty="0" err="1"/>
              <a:t>S→bC</a:t>
            </a:r>
            <a:endParaRPr lang="en-US" altLang="zh-CN" dirty="0"/>
          </a:p>
          <a:p>
            <a:r>
              <a:rPr lang="en-US" altLang="zh-CN" dirty="0"/>
              <a:t>A→</a:t>
            </a:r>
            <a:r>
              <a:rPr lang="en-US" altLang="zh-CN" dirty="0">
                <a:sym typeface="Symbol" pitchFamily="18" charset="2"/>
              </a:rPr>
              <a:t></a:t>
            </a:r>
          </a:p>
          <a:p>
            <a:r>
              <a:rPr lang="en-US" altLang="zh-CN" dirty="0" err="1"/>
              <a:t>A→b</a:t>
            </a:r>
            <a:endParaRPr lang="en-US" altLang="zh-CN" dirty="0">
              <a:sym typeface="Symbol" pitchFamily="18" charset="2"/>
            </a:endParaRPr>
          </a:p>
          <a:p>
            <a:r>
              <a:rPr lang="en-US" altLang="zh-CN" dirty="0"/>
              <a:t>B→</a:t>
            </a:r>
            <a:r>
              <a:rPr lang="en-US" altLang="zh-CN" dirty="0">
                <a:sym typeface="Symbol" pitchFamily="18" charset="2"/>
              </a:rPr>
              <a:t></a:t>
            </a:r>
          </a:p>
          <a:p>
            <a:r>
              <a:rPr lang="en-US" altLang="zh-CN" dirty="0" err="1"/>
              <a:t>B→aD</a:t>
            </a:r>
            <a:endParaRPr lang="en-US" altLang="zh-CN" dirty="0"/>
          </a:p>
          <a:p>
            <a:r>
              <a:rPr lang="en-US" altLang="zh-CN" dirty="0"/>
              <a:t>C→AD</a:t>
            </a:r>
          </a:p>
          <a:p>
            <a:r>
              <a:rPr lang="en-US" altLang="zh-CN" dirty="0" err="1"/>
              <a:t>C→b</a:t>
            </a:r>
            <a:endParaRPr lang="en-US" altLang="zh-CN" dirty="0"/>
          </a:p>
          <a:p>
            <a:r>
              <a:rPr lang="en-US" altLang="zh-CN" dirty="0" err="1"/>
              <a:t>D→aS</a:t>
            </a:r>
            <a:endParaRPr lang="en-US" altLang="zh-CN" dirty="0"/>
          </a:p>
          <a:p>
            <a:r>
              <a:rPr lang="en-US" altLang="zh-CN" dirty="0" err="1"/>
              <a:t>D→c</a:t>
            </a:r>
            <a:endParaRPr lang="en-US" altLang="zh-CN" dirty="0"/>
          </a:p>
        </p:txBody>
      </p:sp>
    </p:spTree>
    <p:extLst>
      <p:ext uri="{BB962C8B-B14F-4D97-AF65-F5344CB8AC3E}">
        <p14:creationId xmlns:p14="http://schemas.microsoft.com/office/powerpoint/2010/main" val="1451361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20000"/>
                                  </p:iterate>
                                  <p:childTnLst>
                                    <p:set>
                                      <p:cBhvr>
                                        <p:cTn id="6" dur="1" fill="hold">
                                          <p:stCondLst>
                                            <p:cond delay="0"/>
                                          </p:stCondLst>
                                        </p:cTn>
                                        <p:tgtEl>
                                          <p:spTgt spid="295941">
                                            <p:txEl>
                                              <p:pRg st="0" end="0"/>
                                            </p:txEl>
                                          </p:spTgt>
                                        </p:tgtEl>
                                        <p:attrNameLst>
                                          <p:attrName>style.visibility</p:attrName>
                                        </p:attrNameLst>
                                      </p:cBhvr>
                                      <p:to>
                                        <p:strVal val="visible"/>
                                      </p:to>
                                    </p:set>
                                    <p:animEffect transition="in" filter="wipe(left)">
                                      <p:cBhvr>
                                        <p:cTn id="7" dur="500"/>
                                        <p:tgtEl>
                                          <p:spTgt spid="2959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20000"/>
                                  </p:iterate>
                                  <p:childTnLst>
                                    <p:set>
                                      <p:cBhvr>
                                        <p:cTn id="11" dur="1" fill="hold">
                                          <p:stCondLst>
                                            <p:cond delay="0"/>
                                          </p:stCondLst>
                                        </p:cTn>
                                        <p:tgtEl>
                                          <p:spTgt spid="295941">
                                            <p:txEl>
                                              <p:pRg st="1" end="1"/>
                                            </p:txEl>
                                          </p:spTgt>
                                        </p:tgtEl>
                                        <p:attrNameLst>
                                          <p:attrName>style.visibility</p:attrName>
                                        </p:attrNameLst>
                                      </p:cBhvr>
                                      <p:to>
                                        <p:strVal val="visible"/>
                                      </p:to>
                                    </p:set>
                                    <p:animEffect transition="in" filter="wipe(left)">
                                      <p:cBhvr>
                                        <p:cTn id="12" dur="500"/>
                                        <p:tgtEl>
                                          <p:spTgt spid="2959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20000"/>
                                  </p:iterate>
                                  <p:childTnLst>
                                    <p:set>
                                      <p:cBhvr>
                                        <p:cTn id="16" dur="1" fill="hold">
                                          <p:stCondLst>
                                            <p:cond delay="0"/>
                                          </p:stCondLst>
                                        </p:cTn>
                                        <p:tgtEl>
                                          <p:spTgt spid="295941">
                                            <p:txEl>
                                              <p:pRg st="2" end="2"/>
                                            </p:txEl>
                                          </p:spTgt>
                                        </p:tgtEl>
                                        <p:attrNameLst>
                                          <p:attrName>style.visibility</p:attrName>
                                        </p:attrNameLst>
                                      </p:cBhvr>
                                      <p:to>
                                        <p:strVal val="visible"/>
                                      </p:to>
                                    </p:set>
                                    <p:animEffect transition="in" filter="wipe(left)">
                                      <p:cBhvr>
                                        <p:cTn id="17" dur="500"/>
                                        <p:tgtEl>
                                          <p:spTgt spid="2959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20000"/>
                                  </p:iterate>
                                  <p:childTnLst>
                                    <p:set>
                                      <p:cBhvr>
                                        <p:cTn id="21" dur="1" fill="hold">
                                          <p:stCondLst>
                                            <p:cond delay="0"/>
                                          </p:stCondLst>
                                        </p:cTn>
                                        <p:tgtEl>
                                          <p:spTgt spid="295941">
                                            <p:txEl>
                                              <p:pRg st="4" end="4"/>
                                            </p:txEl>
                                          </p:spTgt>
                                        </p:tgtEl>
                                        <p:attrNameLst>
                                          <p:attrName>style.visibility</p:attrName>
                                        </p:attrNameLst>
                                      </p:cBhvr>
                                      <p:to>
                                        <p:strVal val="visible"/>
                                      </p:to>
                                    </p:set>
                                    <p:animEffect transition="in" filter="wipe(left)">
                                      <p:cBhvr>
                                        <p:cTn id="22" dur="500"/>
                                        <p:tgtEl>
                                          <p:spTgt spid="29594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20000"/>
                                  </p:iterate>
                                  <p:childTnLst>
                                    <p:set>
                                      <p:cBhvr>
                                        <p:cTn id="26" dur="1" fill="hold">
                                          <p:stCondLst>
                                            <p:cond delay="0"/>
                                          </p:stCondLst>
                                        </p:cTn>
                                        <p:tgtEl>
                                          <p:spTgt spid="295941">
                                            <p:txEl>
                                              <p:pRg st="5" end="5"/>
                                            </p:txEl>
                                          </p:spTgt>
                                        </p:tgtEl>
                                        <p:attrNameLst>
                                          <p:attrName>style.visibility</p:attrName>
                                        </p:attrNameLst>
                                      </p:cBhvr>
                                      <p:to>
                                        <p:strVal val="visible"/>
                                      </p:to>
                                    </p:set>
                                    <p:animEffect transition="in" filter="wipe(left)">
                                      <p:cBhvr>
                                        <p:cTn id="27" dur="500"/>
                                        <p:tgtEl>
                                          <p:spTgt spid="29594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页脚占位符 2"/>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37891" name="灯片编号占位符 3"/>
          <p:cNvSpPr>
            <a:spLocks noGrp="1"/>
          </p:cNvSpPr>
          <p:nvPr>
            <p:ph type="sldNum" sz="quarter" idx="12"/>
          </p:nvPr>
        </p:nvSpPr>
        <p:spPr>
          <a:noFill/>
        </p:spPr>
        <p:txBody>
          <a:bodyPr/>
          <a:lstStyle/>
          <a:p>
            <a:fld id="{F124DAF8-31C7-4C45-87AD-5AE9B4FD5F56}" type="slidenum">
              <a:rPr lang="en-US" altLang="zh-CN" smtClean="0">
                <a:ea typeface="宋体" charset="-122"/>
              </a:rPr>
              <a:pPr/>
              <a:t>31</a:t>
            </a:fld>
            <a:endParaRPr lang="en-US" altLang="zh-CN">
              <a:ea typeface="宋体" charset="-122"/>
            </a:endParaRPr>
          </a:p>
        </p:txBody>
      </p:sp>
      <p:sp>
        <p:nvSpPr>
          <p:cNvPr id="294918" name="Rectangle 6"/>
          <p:cNvSpPr>
            <a:spLocks noChangeArrowheads="1"/>
          </p:cNvSpPr>
          <p:nvPr/>
        </p:nvSpPr>
        <p:spPr bwMode="auto">
          <a:xfrm>
            <a:off x="2878138" y="1557338"/>
            <a:ext cx="5873750" cy="3108543"/>
          </a:xfrm>
          <a:prstGeom prst="rect">
            <a:avLst/>
          </a:prstGeom>
          <a:noFill/>
          <a:ln w="19050" algn="ctr">
            <a:noFill/>
            <a:miter lim="800000"/>
            <a:headEnd/>
            <a:tailEnd/>
          </a:ln>
          <a:effectLst/>
        </p:spPr>
        <p:txBody>
          <a:bodyPr>
            <a:spAutoFit/>
          </a:bodyPr>
          <a:lstStyle/>
          <a:p>
            <a:pPr algn="l">
              <a:defRPr/>
            </a:pPr>
            <a:r>
              <a:rPr lang="en-US" altLang="zh-CN" sz="2800" b="1" dirty="0">
                <a:solidFill>
                  <a:srgbClr val="009900"/>
                </a:solidFill>
                <a:effectLst>
                  <a:outerShdw blurRad="38100" dist="38100" dir="2700000" algn="tl">
                    <a:srgbClr val="000000"/>
                  </a:outerShdw>
                </a:effectLst>
                <a:latin typeface="Courier New" pitchFamily="49" charset="0"/>
                <a:ea typeface="楷体_GB2312" pitchFamily="49" charset="-122"/>
                <a:sym typeface="Symbol" pitchFamily="18" charset="2"/>
              </a:rPr>
              <a:t>  SELECT(C</a:t>
            </a:r>
            <a:r>
              <a:rPr lang="en-US" altLang="zh-CN" sz="2800" b="1" dirty="0">
                <a:solidFill>
                  <a:srgbClr val="009900"/>
                </a:solidFill>
                <a:effectLst>
                  <a:outerShdw blurRad="38100" dist="38100" dir="2700000" algn="tl">
                    <a:srgbClr val="000000"/>
                  </a:outerShdw>
                </a:effectLst>
                <a:latin typeface="Courier New" pitchFamily="49" charset="0"/>
                <a:ea typeface="楷体_GB2312" pitchFamily="49" charset="-122"/>
              </a:rPr>
              <a:t>→AD)</a:t>
            </a:r>
          </a:p>
          <a:p>
            <a:pPr algn="l">
              <a:defRPr/>
            </a:pPr>
            <a:r>
              <a:rPr lang="en-US" altLang="zh-CN" sz="2800" b="1" dirty="0">
                <a:solidFill>
                  <a:schemeClr val="tx1">
                    <a:lumMod val="85000"/>
                    <a:lumOff val="15000"/>
                  </a:schemeClr>
                </a:solidFill>
                <a:latin typeface="Courier New" pitchFamily="49" charset="0"/>
                <a:ea typeface="楷体_GB2312" pitchFamily="49" charset="-122"/>
              </a:rPr>
              <a:t>= ( FIRST(A)-{</a:t>
            </a:r>
            <a:r>
              <a:rPr lang="en-US" altLang="zh-CN" sz="2800" b="1" dirty="0">
                <a:solidFill>
                  <a:schemeClr val="tx1">
                    <a:lumMod val="85000"/>
                    <a:lumOff val="15000"/>
                  </a:schemeClr>
                </a:solidFill>
                <a:latin typeface="Courier New" pitchFamily="49" charset="0"/>
                <a:ea typeface="楷体_GB2312" pitchFamily="49" charset="-122"/>
                <a:sym typeface="Symbol" pitchFamily="18" charset="2"/>
              </a:rPr>
              <a:t></a:t>
            </a:r>
            <a:r>
              <a:rPr lang="en-US" altLang="zh-CN" sz="2800" b="1" dirty="0">
                <a:solidFill>
                  <a:schemeClr val="tx1">
                    <a:lumMod val="85000"/>
                    <a:lumOff val="15000"/>
                  </a:schemeClr>
                </a:solidFill>
                <a:latin typeface="Courier New" pitchFamily="49" charset="0"/>
                <a:ea typeface="楷体_GB2312" pitchFamily="49" charset="-122"/>
              </a:rPr>
              <a:t>} ) ∪</a:t>
            </a:r>
            <a:br>
              <a:rPr lang="en-US" altLang="zh-CN" sz="2800" b="1" dirty="0">
                <a:solidFill>
                  <a:schemeClr val="tx1">
                    <a:lumMod val="85000"/>
                    <a:lumOff val="15000"/>
                  </a:schemeClr>
                </a:solidFill>
                <a:latin typeface="Courier New" pitchFamily="49" charset="0"/>
                <a:ea typeface="楷体_GB2312" pitchFamily="49" charset="-122"/>
              </a:rPr>
            </a:br>
            <a:r>
              <a:rPr lang="en-US" altLang="zh-CN" sz="2800" b="1" dirty="0">
                <a:solidFill>
                  <a:schemeClr val="tx1">
                    <a:lumMod val="85000"/>
                    <a:lumOff val="15000"/>
                  </a:schemeClr>
                </a:solidFill>
                <a:latin typeface="Courier New" pitchFamily="49" charset="0"/>
                <a:ea typeface="楷体_GB2312" pitchFamily="49" charset="-122"/>
              </a:rPr>
              <a:t>  FIRST(D)</a:t>
            </a:r>
          </a:p>
          <a:p>
            <a:pPr algn="l">
              <a:defRPr/>
            </a:pPr>
            <a:r>
              <a:rPr lang="en-US" altLang="zh-CN" sz="2800" b="1" dirty="0">
                <a:solidFill>
                  <a:schemeClr val="tx1">
                    <a:lumMod val="85000"/>
                    <a:lumOff val="15000"/>
                  </a:schemeClr>
                </a:solidFill>
                <a:latin typeface="Courier New" pitchFamily="49" charset="0"/>
                <a:ea typeface="楷体_GB2312" pitchFamily="49" charset="-122"/>
              </a:rPr>
              <a:t>= {</a:t>
            </a:r>
            <a:r>
              <a:rPr lang="en-US" altLang="zh-CN" sz="2800" b="1" dirty="0" err="1">
                <a:solidFill>
                  <a:schemeClr val="tx1">
                    <a:lumMod val="85000"/>
                    <a:lumOff val="15000"/>
                  </a:schemeClr>
                </a:solidFill>
                <a:latin typeface="Courier New" pitchFamily="49" charset="0"/>
                <a:ea typeface="楷体_GB2312" pitchFamily="49" charset="-122"/>
              </a:rPr>
              <a:t>a,b,c</a:t>
            </a:r>
            <a:r>
              <a:rPr lang="en-US" altLang="zh-CN" sz="2800" b="1" dirty="0">
                <a:solidFill>
                  <a:schemeClr val="tx1">
                    <a:lumMod val="85000"/>
                    <a:lumOff val="15000"/>
                  </a:schemeClr>
                </a:solidFill>
                <a:latin typeface="Courier New" pitchFamily="49" charset="0"/>
                <a:ea typeface="楷体_GB2312" pitchFamily="49" charset="-122"/>
              </a:rPr>
              <a:t>}</a:t>
            </a:r>
          </a:p>
          <a:p>
            <a:pPr algn="l">
              <a:defRPr/>
            </a:pPr>
            <a:endParaRPr lang="en-US" altLang="zh-CN" sz="2800" b="1" dirty="0">
              <a:latin typeface="Courier New" pitchFamily="49" charset="0"/>
              <a:ea typeface="楷体_GB2312" pitchFamily="49" charset="-122"/>
            </a:endParaRPr>
          </a:p>
          <a:p>
            <a:pPr algn="l">
              <a:defRPr/>
            </a:pPr>
            <a:r>
              <a:rPr lang="en-US" altLang="zh-CN" sz="2800" b="1" dirty="0">
                <a:solidFill>
                  <a:srgbClr val="009900"/>
                </a:solidFill>
                <a:effectLst>
                  <a:outerShdw blurRad="38100" dist="38100" dir="2700000" algn="tl">
                    <a:srgbClr val="000000"/>
                  </a:outerShdw>
                </a:effectLst>
                <a:latin typeface="Courier New" pitchFamily="49" charset="0"/>
                <a:ea typeface="楷体_GB2312" pitchFamily="49" charset="-122"/>
              </a:rPr>
              <a:t>  SELECT(</a:t>
            </a:r>
            <a:r>
              <a:rPr lang="en-US" altLang="zh-CN" sz="2800" b="1" dirty="0" err="1">
                <a:solidFill>
                  <a:srgbClr val="009900"/>
                </a:solidFill>
                <a:effectLst>
                  <a:outerShdw blurRad="38100" dist="38100" dir="2700000" algn="tl">
                    <a:srgbClr val="000000"/>
                  </a:outerShdw>
                </a:effectLst>
                <a:latin typeface="Courier New" pitchFamily="49" charset="0"/>
                <a:ea typeface="楷体_GB2312" pitchFamily="49" charset="-122"/>
              </a:rPr>
              <a:t>C→b</a:t>
            </a:r>
            <a:r>
              <a:rPr lang="en-US" altLang="zh-CN" sz="2800" b="1" dirty="0">
                <a:solidFill>
                  <a:srgbClr val="009900"/>
                </a:solidFill>
                <a:effectLst>
                  <a:outerShdw blurRad="38100" dist="38100" dir="2700000" algn="tl">
                    <a:srgbClr val="000000"/>
                  </a:outerShdw>
                </a:effectLst>
                <a:latin typeface="Courier New" pitchFamily="49" charset="0"/>
                <a:ea typeface="楷体_GB2312" pitchFamily="49" charset="-122"/>
              </a:rPr>
              <a:t>)</a:t>
            </a:r>
          </a:p>
          <a:p>
            <a:pPr algn="l">
              <a:defRPr/>
            </a:pPr>
            <a:r>
              <a:rPr lang="en-US" altLang="zh-CN" sz="2800" b="1" dirty="0">
                <a:solidFill>
                  <a:schemeClr val="tx1">
                    <a:lumMod val="85000"/>
                    <a:lumOff val="15000"/>
                  </a:schemeClr>
                </a:solidFill>
                <a:latin typeface="Courier New" pitchFamily="49" charset="0"/>
                <a:ea typeface="楷体_GB2312" pitchFamily="49" charset="-122"/>
              </a:rPr>
              <a:t>= {b}</a:t>
            </a:r>
          </a:p>
        </p:txBody>
      </p:sp>
      <p:sp>
        <p:nvSpPr>
          <p:cNvPr id="7" name="Text Box 11"/>
          <p:cNvSpPr txBox="1">
            <a:spLocks noChangeArrowheads="1"/>
          </p:cNvSpPr>
          <p:nvPr/>
        </p:nvSpPr>
        <p:spPr bwMode="auto">
          <a:xfrm>
            <a:off x="900113" y="1514475"/>
            <a:ext cx="1439862" cy="4362450"/>
          </a:xfrm>
          <a:prstGeom prst="rect">
            <a:avLst/>
          </a:prstGeom>
          <a:solidFill>
            <a:schemeClr val="bg2">
              <a:lumMod val="20000"/>
              <a:lumOff val="80000"/>
            </a:schemeClr>
          </a:solidFill>
          <a:ln w="28575" algn="ctr">
            <a:solidFill>
              <a:srgbClr val="00B050"/>
            </a:solidFill>
            <a:miter lim="800000"/>
            <a:headEnd/>
            <a:tailEnd/>
          </a:ln>
        </p:spPr>
        <p:txBody>
          <a:bodyPr>
            <a:spAutoFit/>
          </a:bodyPr>
          <a:lstStyle>
            <a:defPPr>
              <a:defRPr lang="zh-CN"/>
            </a:defPPr>
            <a:lvl1pPr algn="l">
              <a:defRPr sz="2800">
                <a:solidFill>
                  <a:schemeClr val="tx1"/>
                </a:solidFill>
                <a:latin typeface="Courier New" panose="02070309020205020404" pitchFamily="49" charset="0"/>
                <a:cs typeface="Courier New" panose="02070309020205020404" pitchFamily="49" charset="0"/>
              </a:defRPr>
            </a:lvl1pPr>
          </a:lstStyle>
          <a:p>
            <a:r>
              <a:rPr lang="en-US" altLang="zh-CN" dirty="0"/>
              <a:t>S→AB</a:t>
            </a:r>
          </a:p>
          <a:p>
            <a:r>
              <a:rPr lang="en-US" altLang="zh-CN" dirty="0" err="1"/>
              <a:t>S→bC</a:t>
            </a:r>
            <a:endParaRPr lang="en-US" altLang="zh-CN" dirty="0"/>
          </a:p>
          <a:p>
            <a:r>
              <a:rPr lang="en-US" altLang="zh-CN" dirty="0"/>
              <a:t>A→</a:t>
            </a:r>
            <a:r>
              <a:rPr lang="en-US" altLang="zh-CN" dirty="0">
                <a:sym typeface="Symbol" pitchFamily="18" charset="2"/>
              </a:rPr>
              <a:t></a:t>
            </a:r>
          </a:p>
          <a:p>
            <a:r>
              <a:rPr lang="en-US" altLang="zh-CN" dirty="0" err="1"/>
              <a:t>A→b</a:t>
            </a:r>
            <a:endParaRPr lang="en-US" altLang="zh-CN" dirty="0">
              <a:sym typeface="Symbol" pitchFamily="18" charset="2"/>
            </a:endParaRPr>
          </a:p>
          <a:p>
            <a:r>
              <a:rPr lang="en-US" altLang="zh-CN" dirty="0"/>
              <a:t>B→</a:t>
            </a:r>
            <a:r>
              <a:rPr lang="en-US" altLang="zh-CN" dirty="0">
                <a:sym typeface="Symbol" pitchFamily="18" charset="2"/>
              </a:rPr>
              <a:t></a:t>
            </a:r>
          </a:p>
          <a:p>
            <a:r>
              <a:rPr lang="en-US" altLang="zh-CN" dirty="0" err="1"/>
              <a:t>B→aD</a:t>
            </a:r>
            <a:endParaRPr lang="en-US" altLang="zh-CN" dirty="0"/>
          </a:p>
          <a:p>
            <a:r>
              <a:rPr lang="en-US" altLang="zh-CN" dirty="0"/>
              <a:t>C→AD</a:t>
            </a:r>
          </a:p>
          <a:p>
            <a:r>
              <a:rPr lang="en-US" altLang="zh-CN" dirty="0" err="1"/>
              <a:t>C→b</a:t>
            </a:r>
            <a:endParaRPr lang="en-US" altLang="zh-CN" dirty="0"/>
          </a:p>
          <a:p>
            <a:r>
              <a:rPr lang="en-US" altLang="zh-CN" dirty="0" err="1"/>
              <a:t>D→aS</a:t>
            </a:r>
            <a:endParaRPr lang="en-US" altLang="zh-CN" dirty="0"/>
          </a:p>
          <a:p>
            <a:r>
              <a:rPr lang="en-US" altLang="zh-CN" dirty="0" err="1"/>
              <a:t>D→c</a:t>
            </a:r>
            <a:endParaRPr lang="en-US" altLang="zh-CN" dirty="0"/>
          </a:p>
        </p:txBody>
      </p:sp>
    </p:spTree>
    <p:extLst>
      <p:ext uri="{BB962C8B-B14F-4D97-AF65-F5344CB8AC3E}">
        <p14:creationId xmlns:p14="http://schemas.microsoft.com/office/powerpoint/2010/main" val="61009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20000"/>
                                  </p:iterate>
                                  <p:childTnLst>
                                    <p:set>
                                      <p:cBhvr>
                                        <p:cTn id="6" dur="1" fill="hold">
                                          <p:stCondLst>
                                            <p:cond delay="0"/>
                                          </p:stCondLst>
                                        </p:cTn>
                                        <p:tgtEl>
                                          <p:spTgt spid="294918">
                                            <p:txEl>
                                              <p:pRg st="0" end="0"/>
                                            </p:txEl>
                                          </p:spTgt>
                                        </p:tgtEl>
                                        <p:attrNameLst>
                                          <p:attrName>style.visibility</p:attrName>
                                        </p:attrNameLst>
                                      </p:cBhvr>
                                      <p:to>
                                        <p:strVal val="visible"/>
                                      </p:to>
                                    </p:set>
                                    <p:animEffect transition="in" filter="wipe(left)">
                                      <p:cBhvr>
                                        <p:cTn id="7" dur="500"/>
                                        <p:tgtEl>
                                          <p:spTgt spid="2949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20000"/>
                                  </p:iterate>
                                  <p:childTnLst>
                                    <p:set>
                                      <p:cBhvr>
                                        <p:cTn id="11" dur="1" fill="hold">
                                          <p:stCondLst>
                                            <p:cond delay="0"/>
                                          </p:stCondLst>
                                        </p:cTn>
                                        <p:tgtEl>
                                          <p:spTgt spid="294918">
                                            <p:txEl>
                                              <p:pRg st="1" end="1"/>
                                            </p:txEl>
                                          </p:spTgt>
                                        </p:tgtEl>
                                        <p:attrNameLst>
                                          <p:attrName>style.visibility</p:attrName>
                                        </p:attrNameLst>
                                      </p:cBhvr>
                                      <p:to>
                                        <p:strVal val="visible"/>
                                      </p:to>
                                    </p:set>
                                    <p:animEffect transition="in" filter="wipe(left)">
                                      <p:cBhvr>
                                        <p:cTn id="12" dur="500"/>
                                        <p:tgtEl>
                                          <p:spTgt spid="2949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20000"/>
                                  </p:iterate>
                                  <p:childTnLst>
                                    <p:set>
                                      <p:cBhvr>
                                        <p:cTn id="16" dur="1" fill="hold">
                                          <p:stCondLst>
                                            <p:cond delay="0"/>
                                          </p:stCondLst>
                                        </p:cTn>
                                        <p:tgtEl>
                                          <p:spTgt spid="294918">
                                            <p:txEl>
                                              <p:pRg st="2" end="2"/>
                                            </p:txEl>
                                          </p:spTgt>
                                        </p:tgtEl>
                                        <p:attrNameLst>
                                          <p:attrName>style.visibility</p:attrName>
                                        </p:attrNameLst>
                                      </p:cBhvr>
                                      <p:to>
                                        <p:strVal val="visible"/>
                                      </p:to>
                                    </p:set>
                                    <p:animEffect transition="in" filter="wipe(left)">
                                      <p:cBhvr>
                                        <p:cTn id="17" dur="500"/>
                                        <p:tgtEl>
                                          <p:spTgt spid="2949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20000"/>
                                  </p:iterate>
                                  <p:childTnLst>
                                    <p:set>
                                      <p:cBhvr>
                                        <p:cTn id="21" dur="1" fill="hold">
                                          <p:stCondLst>
                                            <p:cond delay="0"/>
                                          </p:stCondLst>
                                        </p:cTn>
                                        <p:tgtEl>
                                          <p:spTgt spid="294918">
                                            <p:txEl>
                                              <p:pRg st="4" end="4"/>
                                            </p:txEl>
                                          </p:spTgt>
                                        </p:tgtEl>
                                        <p:attrNameLst>
                                          <p:attrName>style.visibility</p:attrName>
                                        </p:attrNameLst>
                                      </p:cBhvr>
                                      <p:to>
                                        <p:strVal val="visible"/>
                                      </p:to>
                                    </p:set>
                                    <p:animEffect transition="in" filter="wipe(left)">
                                      <p:cBhvr>
                                        <p:cTn id="22" dur="500"/>
                                        <p:tgtEl>
                                          <p:spTgt spid="29491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20000"/>
                                  </p:iterate>
                                  <p:childTnLst>
                                    <p:set>
                                      <p:cBhvr>
                                        <p:cTn id="26" dur="1" fill="hold">
                                          <p:stCondLst>
                                            <p:cond delay="0"/>
                                          </p:stCondLst>
                                        </p:cTn>
                                        <p:tgtEl>
                                          <p:spTgt spid="294918">
                                            <p:txEl>
                                              <p:pRg st="5" end="5"/>
                                            </p:txEl>
                                          </p:spTgt>
                                        </p:tgtEl>
                                        <p:attrNameLst>
                                          <p:attrName>style.visibility</p:attrName>
                                        </p:attrNameLst>
                                      </p:cBhvr>
                                      <p:to>
                                        <p:strVal val="visible"/>
                                      </p:to>
                                    </p:set>
                                    <p:animEffect transition="in" filter="wipe(left)">
                                      <p:cBhvr>
                                        <p:cTn id="27" dur="500"/>
                                        <p:tgtEl>
                                          <p:spTgt spid="2949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8"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2"/>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38915" name="灯片编号占位符 3"/>
          <p:cNvSpPr>
            <a:spLocks noGrp="1"/>
          </p:cNvSpPr>
          <p:nvPr>
            <p:ph type="sldNum" sz="quarter" idx="12"/>
          </p:nvPr>
        </p:nvSpPr>
        <p:spPr>
          <a:noFill/>
        </p:spPr>
        <p:txBody>
          <a:bodyPr/>
          <a:lstStyle/>
          <a:p>
            <a:fld id="{3039FAFF-6BC4-427E-BDA7-6BF8FCC625C3}" type="slidenum">
              <a:rPr lang="en-US" altLang="zh-CN" smtClean="0">
                <a:ea typeface="宋体" charset="-122"/>
              </a:rPr>
              <a:pPr/>
              <a:t>32</a:t>
            </a:fld>
            <a:endParaRPr lang="en-US" altLang="zh-CN">
              <a:ea typeface="宋体" charset="-122"/>
            </a:endParaRPr>
          </a:p>
        </p:txBody>
      </p:sp>
      <p:sp>
        <p:nvSpPr>
          <p:cNvPr id="292870" name="Rectangle 6"/>
          <p:cNvSpPr>
            <a:spLocks noChangeArrowheads="1"/>
          </p:cNvSpPr>
          <p:nvPr/>
        </p:nvSpPr>
        <p:spPr bwMode="auto">
          <a:xfrm>
            <a:off x="2878138" y="1524000"/>
            <a:ext cx="5873750" cy="3108543"/>
          </a:xfrm>
          <a:prstGeom prst="rect">
            <a:avLst/>
          </a:prstGeom>
          <a:noFill/>
          <a:ln w="19050" algn="ctr">
            <a:noFill/>
            <a:miter lim="800000"/>
            <a:headEnd/>
            <a:tailEnd/>
          </a:ln>
          <a:effectLst/>
        </p:spPr>
        <p:txBody>
          <a:bodyPr>
            <a:spAutoFit/>
          </a:bodyPr>
          <a:lstStyle/>
          <a:p>
            <a:pPr algn="l">
              <a:spcBef>
                <a:spcPct val="20000"/>
              </a:spcBef>
              <a:buClr>
                <a:srgbClr val="FF9900"/>
              </a:buClr>
              <a:buSzPct val="80000"/>
              <a:buFont typeface="Webdings" pitchFamily="18" charset="2"/>
              <a:buNone/>
              <a:defRPr/>
            </a:pPr>
            <a:r>
              <a:rPr lang="en-US" altLang="zh-CN" sz="2800" b="1" dirty="0">
                <a:solidFill>
                  <a:srgbClr val="009900"/>
                </a:solidFill>
                <a:effectLst>
                  <a:outerShdw blurRad="38100" dist="38100" dir="2700000" algn="tl">
                    <a:srgbClr val="000000"/>
                  </a:outerShdw>
                </a:effectLst>
                <a:latin typeface="Courier New" pitchFamily="49" charset="0"/>
                <a:ea typeface="楷体_GB2312" pitchFamily="49" charset="-122"/>
              </a:rPr>
              <a:t>  SELECT(</a:t>
            </a:r>
            <a:r>
              <a:rPr lang="en-US" altLang="zh-CN" sz="2800" b="1" dirty="0" err="1">
                <a:solidFill>
                  <a:srgbClr val="009900"/>
                </a:solidFill>
                <a:effectLst>
                  <a:outerShdw blurRad="38100" dist="38100" dir="2700000" algn="tl">
                    <a:srgbClr val="000000"/>
                  </a:outerShdw>
                </a:effectLst>
                <a:latin typeface="Courier New" pitchFamily="49" charset="0"/>
                <a:ea typeface="楷体_GB2312" pitchFamily="49" charset="-122"/>
              </a:rPr>
              <a:t>D→aS</a:t>
            </a:r>
            <a:r>
              <a:rPr lang="en-US" altLang="zh-CN" sz="2800" b="1" dirty="0">
                <a:solidFill>
                  <a:srgbClr val="009900"/>
                </a:solidFill>
                <a:effectLst>
                  <a:outerShdw blurRad="38100" dist="38100" dir="2700000" algn="tl">
                    <a:srgbClr val="000000"/>
                  </a:outerShdw>
                </a:effectLst>
                <a:latin typeface="Courier New" pitchFamily="49" charset="0"/>
                <a:ea typeface="楷体_GB2312" pitchFamily="49" charset="-122"/>
              </a:rPr>
              <a:t>)</a:t>
            </a:r>
          </a:p>
          <a:p>
            <a:pPr algn="l">
              <a:spcBef>
                <a:spcPct val="20000"/>
              </a:spcBef>
              <a:buClr>
                <a:srgbClr val="FF9900"/>
              </a:buClr>
              <a:buSzPct val="80000"/>
              <a:buFont typeface="Webdings" pitchFamily="18" charset="2"/>
              <a:buNone/>
              <a:defRPr/>
            </a:pPr>
            <a:r>
              <a:rPr lang="en-US" altLang="zh-CN" sz="2800" b="1" dirty="0">
                <a:solidFill>
                  <a:schemeClr val="tx1">
                    <a:lumMod val="85000"/>
                    <a:lumOff val="15000"/>
                  </a:schemeClr>
                </a:solidFill>
                <a:latin typeface="Courier New" pitchFamily="49" charset="0"/>
                <a:ea typeface="楷体_GB2312" pitchFamily="49" charset="-122"/>
              </a:rPr>
              <a:t>= {a}</a:t>
            </a:r>
          </a:p>
          <a:p>
            <a:pPr algn="l">
              <a:spcBef>
                <a:spcPct val="20000"/>
              </a:spcBef>
              <a:buClr>
                <a:srgbClr val="FF9900"/>
              </a:buClr>
              <a:buSzPct val="80000"/>
              <a:buFont typeface="Webdings" pitchFamily="18" charset="2"/>
              <a:buNone/>
              <a:defRPr/>
            </a:pPr>
            <a:endParaRPr lang="en-US" altLang="zh-CN" sz="2800" b="1" dirty="0">
              <a:latin typeface="Courier New" pitchFamily="49" charset="0"/>
              <a:ea typeface="楷体_GB2312" pitchFamily="49" charset="-122"/>
            </a:endParaRPr>
          </a:p>
          <a:p>
            <a:pPr algn="l">
              <a:spcBef>
                <a:spcPct val="20000"/>
              </a:spcBef>
              <a:buClr>
                <a:srgbClr val="FF9900"/>
              </a:buClr>
              <a:buSzPct val="80000"/>
              <a:buFont typeface="Webdings" pitchFamily="18" charset="2"/>
              <a:buNone/>
              <a:defRPr/>
            </a:pPr>
            <a:r>
              <a:rPr lang="en-US" altLang="zh-CN" sz="2800" b="1" dirty="0">
                <a:solidFill>
                  <a:srgbClr val="009900"/>
                </a:solidFill>
                <a:effectLst>
                  <a:outerShdw blurRad="38100" dist="38100" dir="2700000" algn="tl">
                    <a:srgbClr val="000000"/>
                  </a:outerShdw>
                </a:effectLst>
                <a:latin typeface="Courier New" pitchFamily="49" charset="0"/>
                <a:ea typeface="楷体_GB2312" pitchFamily="49" charset="-122"/>
              </a:rPr>
              <a:t>  SELECT(</a:t>
            </a:r>
            <a:r>
              <a:rPr lang="en-US" altLang="zh-CN" sz="2800" b="1" dirty="0" err="1">
                <a:solidFill>
                  <a:srgbClr val="009900"/>
                </a:solidFill>
                <a:effectLst>
                  <a:outerShdw blurRad="38100" dist="38100" dir="2700000" algn="tl">
                    <a:srgbClr val="000000"/>
                  </a:outerShdw>
                </a:effectLst>
                <a:latin typeface="Courier New" pitchFamily="49" charset="0"/>
                <a:ea typeface="楷体_GB2312" pitchFamily="49" charset="-122"/>
              </a:rPr>
              <a:t>D→c</a:t>
            </a:r>
            <a:r>
              <a:rPr lang="en-US" altLang="zh-CN" sz="2800" b="1" dirty="0">
                <a:solidFill>
                  <a:srgbClr val="009900"/>
                </a:solidFill>
                <a:effectLst>
                  <a:outerShdw blurRad="38100" dist="38100" dir="2700000" algn="tl">
                    <a:srgbClr val="000000"/>
                  </a:outerShdw>
                </a:effectLst>
                <a:latin typeface="Courier New" pitchFamily="49" charset="0"/>
                <a:ea typeface="楷体_GB2312" pitchFamily="49" charset="-122"/>
              </a:rPr>
              <a:t>)</a:t>
            </a:r>
          </a:p>
          <a:p>
            <a:pPr algn="l">
              <a:spcBef>
                <a:spcPct val="20000"/>
              </a:spcBef>
              <a:buClr>
                <a:srgbClr val="FF9900"/>
              </a:buClr>
              <a:buSzPct val="80000"/>
              <a:buFont typeface="Webdings" pitchFamily="18" charset="2"/>
              <a:buNone/>
              <a:defRPr/>
            </a:pPr>
            <a:r>
              <a:rPr lang="en-US" altLang="zh-CN" sz="2800" b="1" dirty="0">
                <a:solidFill>
                  <a:schemeClr val="tx1">
                    <a:lumMod val="85000"/>
                    <a:lumOff val="15000"/>
                  </a:schemeClr>
                </a:solidFill>
                <a:latin typeface="Courier New" pitchFamily="49" charset="0"/>
                <a:ea typeface="楷体_GB2312" pitchFamily="49" charset="-122"/>
              </a:rPr>
              <a:t>= FIRST(c)</a:t>
            </a:r>
          </a:p>
          <a:p>
            <a:pPr algn="l">
              <a:spcBef>
                <a:spcPct val="20000"/>
              </a:spcBef>
              <a:buClr>
                <a:srgbClr val="FF9900"/>
              </a:buClr>
              <a:buSzPct val="80000"/>
              <a:buFont typeface="Webdings" pitchFamily="18" charset="2"/>
              <a:buNone/>
              <a:defRPr/>
            </a:pPr>
            <a:r>
              <a:rPr lang="en-US" altLang="zh-CN" sz="2800" b="1" dirty="0">
                <a:solidFill>
                  <a:schemeClr val="tx1">
                    <a:lumMod val="85000"/>
                    <a:lumOff val="15000"/>
                  </a:schemeClr>
                </a:solidFill>
                <a:latin typeface="Courier New" pitchFamily="49" charset="0"/>
                <a:ea typeface="楷体_GB2312" pitchFamily="49" charset="-122"/>
              </a:rPr>
              <a:t>= {c}</a:t>
            </a:r>
          </a:p>
        </p:txBody>
      </p:sp>
      <p:sp>
        <p:nvSpPr>
          <p:cNvPr id="7" name="Text Box 11"/>
          <p:cNvSpPr txBox="1">
            <a:spLocks noChangeArrowheads="1"/>
          </p:cNvSpPr>
          <p:nvPr/>
        </p:nvSpPr>
        <p:spPr bwMode="auto">
          <a:xfrm>
            <a:off x="900113" y="1514475"/>
            <a:ext cx="1439862" cy="4362450"/>
          </a:xfrm>
          <a:prstGeom prst="rect">
            <a:avLst/>
          </a:prstGeom>
          <a:solidFill>
            <a:schemeClr val="bg2">
              <a:lumMod val="20000"/>
              <a:lumOff val="80000"/>
            </a:schemeClr>
          </a:solidFill>
          <a:ln w="28575" algn="ctr">
            <a:solidFill>
              <a:srgbClr val="00B050"/>
            </a:solidFill>
            <a:miter lim="800000"/>
            <a:headEnd/>
            <a:tailEnd/>
          </a:ln>
        </p:spPr>
        <p:txBody>
          <a:bodyPr>
            <a:spAutoFit/>
          </a:bodyPr>
          <a:lstStyle>
            <a:defPPr>
              <a:defRPr lang="zh-CN"/>
            </a:defPPr>
            <a:lvl1pPr algn="l">
              <a:defRPr sz="2800">
                <a:solidFill>
                  <a:schemeClr val="tx1"/>
                </a:solidFill>
                <a:latin typeface="Courier New" panose="02070309020205020404" pitchFamily="49" charset="0"/>
                <a:cs typeface="Courier New" panose="02070309020205020404" pitchFamily="49" charset="0"/>
              </a:defRPr>
            </a:lvl1pPr>
          </a:lstStyle>
          <a:p>
            <a:r>
              <a:rPr lang="en-US" altLang="zh-CN" dirty="0"/>
              <a:t>S→AB</a:t>
            </a:r>
          </a:p>
          <a:p>
            <a:r>
              <a:rPr lang="en-US" altLang="zh-CN" dirty="0" err="1"/>
              <a:t>S→bC</a:t>
            </a:r>
            <a:endParaRPr lang="en-US" altLang="zh-CN" dirty="0"/>
          </a:p>
          <a:p>
            <a:r>
              <a:rPr lang="en-US" altLang="zh-CN" dirty="0"/>
              <a:t>A→</a:t>
            </a:r>
            <a:r>
              <a:rPr lang="en-US" altLang="zh-CN" dirty="0">
                <a:sym typeface="Symbol" pitchFamily="18" charset="2"/>
              </a:rPr>
              <a:t></a:t>
            </a:r>
          </a:p>
          <a:p>
            <a:r>
              <a:rPr lang="en-US" altLang="zh-CN" dirty="0" err="1"/>
              <a:t>A→b</a:t>
            </a:r>
            <a:endParaRPr lang="en-US" altLang="zh-CN" dirty="0">
              <a:sym typeface="Symbol" pitchFamily="18" charset="2"/>
            </a:endParaRPr>
          </a:p>
          <a:p>
            <a:r>
              <a:rPr lang="en-US" altLang="zh-CN" dirty="0"/>
              <a:t>B→</a:t>
            </a:r>
            <a:r>
              <a:rPr lang="en-US" altLang="zh-CN" dirty="0">
                <a:sym typeface="Symbol" pitchFamily="18" charset="2"/>
              </a:rPr>
              <a:t></a:t>
            </a:r>
          </a:p>
          <a:p>
            <a:r>
              <a:rPr lang="en-US" altLang="zh-CN" dirty="0" err="1"/>
              <a:t>B→aD</a:t>
            </a:r>
            <a:endParaRPr lang="en-US" altLang="zh-CN" dirty="0"/>
          </a:p>
          <a:p>
            <a:r>
              <a:rPr lang="en-US" altLang="zh-CN" dirty="0"/>
              <a:t>C→AD</a:t>
            </a:r>
          </a:p>
          <a:p>
            <a:r>
              <a:rPr lang="en-US" altLang="zh-CN" dirty="0" err="1"/>
              <a:t>C→b</a:t>
            </a:r>
            <a:endParaRPr lang="en-US" altLang="zh-CN" dirty="0"/>
          </a:p>
          <a:p>
            <a:r>
              <a:rPr lang="en-US" altLang="zh-CN" dirty="0" err="1"/>
              <a:t>D→aS</a:t>
            </a:r>
            <a:endParaRPr lang="en-US" altLang="zh-CN" dirty="0"/>
          </a:p>
          <a:p>
            <a:r>
              <a:rPr lang="en-US" altLang="zh-CN" dirty="0" err="1"/>
              <a:t>D→c</a:t>
            </a:r>
            <a:endParaRPr lang="en-US" altLang="zh-CN" dirty="0"/>
          </a:p>
        </p:txBody>
      </p:sp>
    </p:spTree>
    <p:extLst>
      <p:ext uri="{BB962C8B-B14F-4D97-AF65-F5344CB8AC3E}">
        <p14:creationId xmlns:p14="http://schemas.microsoft.com/office/powerpoint/2010/main" val="179048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20000"/>
                                  </p:iterate>
                                  <p:childTnLst>
                                    <p:set>
                                      <p:cBhvr>
                                        <p:cTn id="6" dur="1" fill="hold">
                                          <p:stCondLst>
                                            <p:cond delay="0"/>
                                          </p:stCondLst>
                                        </p:cTn>
                                        <p:tgtEl>
                                          <p:spTgt spid="292870">
                                            <p:txEl>
                                              <p:pRg st="0" end="0"/>
                                            </p:txEl>
                                          </p:spTgt>
                                        </p:tgtEl>
                                        <p:attrNameLst>
                                          <p:attrName>style.visibility</p:attrName>
                                        </p:attrNameLst>
                                      </p:cBhvr>
                                      <p:to>
                                        <p:strVal val="visible"/>
                                      </p:to>
                                    </p:set>
                                    <p:animEffect transition="in" filter="wipe(left)">
                                      <p:cBhvr>
                                        <p:cTn id="7" dur="500"/>
                                        <p:tgtEl>
                                          <p:spTgt spid="2928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20000"/>
                                  </p:iterate>
                                  <p:childTnLst>
                                    <p:set>
                                      <p:cBhvr>
                                        <p:cTn id="11" dur="1" fill="hold">
                                          <p:stCondLst>
                                            <p:cond delay="0"/>
                                          </p:stCondLst>
                                        </p:cTn>
                                        <p:tgtEl>
                                          <p:spTgt spid="292870">
                                            <p:txEl>
                                              <p:pRg st="1" end="1"/>
                                            </p:txEl>
                                          </p:spTgt>
                                        </p:tgtEl>
                                        <p:attrNameLst>
                                          <p:attrName>style.visibility</p:attrName>
                                        </p:attrNameLst>
                                      </p:cBhvr>
                                      <p:to>
                                        <p:strVal val="visible"/>
                                      </p:to>
                                    </p:set>
                                    <p:animEffect transition="in" filter="wipe(left)">
                                      <p:cBhvr>
                                        <p:cTn id="12" dur="500"/>
                                        <p:tgtEl>
                                          <p:spTgt spid="2928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20000"/>
                                  </p:iterate>
                                  <p:childTnLst>
                                    <p:set>
                                      <p:cBhvr>
                                        <p:cTn id="16" dur="1" fill="hold">
                                          <p:stCondLst>
                                            <p:cond delay="0"/>
                                          </p:stCondLst>
                                        </p:cTn>
                                        <p:tgtEl>
                                          <p:spTgt spid="292870">
                                            <p:txEl>
                                              <p:pRg st="3" end="3"/>
                                            </p:txEl>
                                          </p:spTgt>
                                        </p:tgtEl>
                                        <p:attrNameLst>
                                          <p:attrName>style.visibility</p:attrName>
                                        </p:attrNameLst>
                                      </p:cBhvr>
                                      <p:to>
                                        <p:strVal val="visible"/>
                                      </p:to>
                                    </p:set>
                                    <p:animEffect transition="in" filter="wipe(left)">
                                      <p:cBhvr>
                                        <p:cTn id="17" dur="500"/>
                                        <p:tgtEl>
                                          <p:spTgt spid="29287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20000"/>
                                  </p:iterate>
                                  <p:childTnLst>
                                    <p:set>
                                      <p:cBhvr>
                                        <p:cTn id="21" dur="1" fill="hold">
                                          <p:stCondLst>
                                            <p:cond delay="0"/>
                                          </p:stCondLst>
                                        </p:cTn>
                                        <p:tgtEl>
                                          <p:spTgt spid="292870">
                                            <p:txEl>
                                              <p:pRg st="4" end="4"/>
                                            </p:txEl>
                                          </p:spTgt>
                                        </p:tgtEl>
                                        <p:attrNameLst>
                                          <p:attrName>style.visibility</p:attrName>
                                        </p:attrNameLst>
                                      </p:cBhvr>
                                      <p:to>
                                        <p:strVal val="visible"/>
                                      </p:to>
                                    </p:set>
                                    <p:animEffect transition="in" filter="wipe(left)">
                                      <p:cBhvr>
                                        <p:cTn id="22" dur="500"/>
                                        <p:tgtEl>
                                          <p:spTgt spid="29287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20000"/>
                                  </p:iterate>
                                  <p:childTnLst>
                                    <p:set>
                                      <p:cBhvr>
                                        <p:cTn id="26" dur="1" fill="hold">
                                          <p:stCondLst>
                                            <p:cond delay="0"/>
                                          </p:stCondLst>
                                        </p:cTn>
                                        <p:tgtEl>
                                          <p:spTgt spid="292870">
                                            <p:txEl>
                                              <p:pRg st="5" end="5"/>
                                            </p:txEl>
                                          </p:spTgt>
                                        </p:tgtEl>
                                        <p:attrNameLst>
                                          <p:attrName>style.visibility</p:attrName>
                                        </p:attrNameLst>
                                      </p:cBhvr>
                                      <p:to>
                                        <p:strVal val="visible"/>
                                      </p:to>
                                    </p:set>
                                    <p:animEffect transition="in" filter="wipe(left)">
                                      <p:cBhvr>
                                        <p:cTn id="27" dur="500"/>
                                        <p:tgtEl>
                                          <p:spTgt spid="2928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70"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5"/>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39939" name="灯片编号占位符 6"/>
          <p:cNvSpPr>
            <a:spLocks noGrp="1"/>
          </p:cNvSpPr>
          <p:nvPr>
            <p:ph type="sldNum" sz="quarter" idx="12"/>
          </p:nvPr>
        </p:nvSpPr>
        <p:spPr>
          <a:noFill/>
        </p:spPr>
        <p:txBody>
          <a:bodyPr/>
          <a:lstStyle/>
          <a:p>
            <a:fld id="{081B05BD-58C1-43D5-B128-07390FA8DECB}" type="slidenum">
              <a:rPr lang="en-US" altLang="zh-CN" smtClean="0">
                <a:ea typeface="宋体" charset="-122"/>
              </a:rPr>
              <a:pPr/>
              <a:t>33</a:t>
            </a:fld>
            <a:endParaRPr lang="en-US" altLang="zh-CN">
              <a:ea typeface="宋体" charset="-122"/>
            </a:endParaRPr>
          </a:p>
        </p:txBody>
      </p:sp>
      <p:sp>
        <p:nvSpPr>
          <p:cNvPr id="39940" name="Rectangle 5"/>
          <p:cNvSpPr>
            <a:spLocks noGrp="1" noChangeArrowheads="1"/>
          </p:cNvSpPr>
          <p:nvPr>
            <p:ph sz="quarter" idx="13"/>
          </p:nvPr>
        </p:nvSpPr>
        <p:spPr>
          <a:xfrm>
            <a:off x="468313" y="1052513"/>
            <a:ext cx="8640191" cy="4525962"/>
          </a:xfrm>
          <a:prstGeom prst="rect">
            <a:avLst/>
          </a:prstGeom>
        </p:spPr>
        <p:txBody>
          <a:bodyPr/>
          <a:lstStyle/>
          <a:p>
            <a:pPr eaLnBrk="1" hangingPunct="1">
              <a:buFont typeface="Webdings" pitchFamily="18" charset="2"/>
              <a:buNone/>
            </a:pPr>
            <a:r>
              <a:rPr lang="en-US" altLang="zh-CN" sz="2400" dirty="0">
                <a:latin typeface="Courier New" panose="02070309020205020404" pitchFamily="49" charset="0"/>
                <a:cs typeface="Courier New" panose="02070309020205020404" pitchFamily="49" charset="0"/>
              </a:rPr>
              <a:t>SELECT(S→AB)={</a:t>
            </a:r>
            <a:r>
              <a:rPr lang="en-US" altLang="zh-CN" sz="2400" dirty="0" err="1">
                <a:latin typeface="Courier New" panose="02070309020205020404" pitchFamily="49" charset="0"/>
                <a:cs typeface="Courier New" panose="02070309020205020404" pitchFamily="49" charset="0"/>
              </a:rPr>
              <a:t>a,b</a:t>
            </a:r>
            <a:r>
              <a:rPr lang="en-US" altLang="zh-CN" sz="2400" dirty="0">
                <a:latin typeface="Courier New" panose="02070309020205020404" pitchFamily="49" charset="0"/>
                <a:cs typeface="Courier New" panose="02070309020205020404" pitchFamily="49" charset="0"/>
              </a:rPr>
              <a:t>,#}	SELECT(</a:t>
            </a:r>
            <a:r>
              <a:rPr lang="en-US" altLang="zh-CN" sz="2400" dirty="0" err="1">
                <a:latin typeface="Courier New" panose="02070309020205020404" pitchFamily="49" charset="0"/>
                <a:cs typeface="Courier New" panose="02070309020205020404" pitchFamily="49" charset="0"/>
              </a:rPr>
              <a:t>S→bC</a:t>
            </a:r>
            <a:r>
              <a:rPr lang="en-US" altLang="zh-CN" sz="2400" dirty="0">
                <a:latin typeface="Courier New" panose="02070309020205020404" pitchFamily="49" charset="0"/>
                <a:cs typeface="Courier New" panose="02070309020205020404" pitchFamily="49" charset="0"/>
              </a:rPr>
              <a:t>)={b}</a:t>
            </a:r>
          </a:p>
          <a:p>
            <a:pPr eaLnBrk="1" hangingPunct="1">
              <a:buFont typeface="Webdings" pitchFamily="18" charset="2"/>
              <a:buNone/>
            </a:pPr>
            <a:r>
              <a:rPr lang="en-US" altLang="zh-CN" sz="2400" dirty="0">
                <a:latin typeface="Courier New" panose="02070309020205020404" pitchFamily="49" charset="0"/>
                <a:cs typeface="Courier New" panose="02070309020205020404" pitchFamily="49" charset="0"/>
              </a:rPr>
              <a:t>SELECT(A→</a:t>
            </a:r>
            <a:r>
              <a:rPr lang="en-US" altLang="zh-CN" sz="2400" dirty="0">
                <a:latin typeface="Courier New" panose="02070309020205020404" pitchFamily="49" charset="0"/>
                <a:cs typeface="Courier New" panose="02070309020205020404" pitchFamily="49" charset="0"/>
                <a:sym typeface="Symbol" pitchFamily="18" charset="2"/>
              </a:rPr>
              <a:t>) </a:t>
            </a:r>
            <a:r>
              <a:rPr lang="en-US" altLang="zh-CN" sz="2400" dirty="0">
                <a:latin typeface="Courier New" panose="02070309020205020404" pitchFamily="49" charset="0"/>
                <a:cs typeface="Courier New" panose="02070309020205020404" pitchFamily="49" charset="0"/>
              </a:rPr>
              <a:t>={</a:t>
            </a:r>
            <a:r>
              <a:rPr lang="en-US" altLang="zh-CN" sz="2400" dirty="0" err="1">
                <a:latin typeface="Courier New" panose="02070309020205020404" pitchFamily="49" charset="0"/>
                <a:cs typeface="Courier New" panose="02070309020205020404" pitchFamily="49" charset="0"/>
              </a:rPr>
              <a:t>a,c</a:t>
            </a:r>
            <a:r>
              <a:rPr lang="en-US" altLang="zh-CN"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sym typeface="Symbol" pitchFamily="18" charset="2"/>
              </a:rPr>
              <a:t>SELECT(</a:t>
            </a:r>
            <a:r>
              <a:rPr lang="en-US" altLang="zh-CN" sz="2400" dirty="0" err="1">
                <a:latin typeface="Courier New" panose="02070309020205020404" pitchFamily="49" charset="0"/>
                <a:cs typeface="Courier New" panose="02070309020205020404" pitchFamily="49" charset="0"/>
                <a:sym typeface="Symbol" pitchFamily="18" charset="2"/>
              </a:rPr>
              <a:t>A</a:t>
            </a:r>
            <a:r>
              <a:rPr lang="en-US" altLang="zh-CN" sz="2400" dirty="0" err="1">
                <a:latin typeface="Courier New" panose="02070309020205020404" pitchFamily="49" charset="0"/>
                <a:cs typeface="Courier New" panose="02070309020205020404" pitchFamily="49" charset="0"/>
              </a:rPr>
              <a:t>→</a:t>
            </a:r>
            <a:r>
              <a:rPr lang="en-US" altLang="zh-CN" sz="2400" dirty="0" err="1">
                <a:latin typeface="Courier New" panose="02070309020205020404" pitchFamily="49" charset="0"/>
                <a:cs typeface="Courier New" panose="02070309020205020404" pitchFamily="49" charset="0"/>
                <a:sym typeface="Symbol" pitchFamily="18" charset="2"/>
              </a:rPr>
              <a:t>b</a:t>
            </a:r>
            <a:r>
              <a:rPr lang="en-US" altLang="zh-CN" sz="2400" dirty="0">
                <a:latin typeface="Courier New" panose="02070309020205020404" pitchFamily="49" charset="0"/>
                <a:cs typeface="Courier New" panose="02070309020205020404" pitchFamily="49" charset="0"/>
                <a:sym typeface="Symbol" pitchFamily="18" charset="2"/>
              </a:rPr>
              <a:t>) ={b}</a:t>
            </a:r>
          </a:p>
          <a:p>
            <a:pPr eaLnBrk="1" hangingPunct="1">
              <a:buFont typeface="Webdings" pitchFamily="18" charset="2"/>
              <a:buNone/>
            </a:pPr>
            <a:r>
              <a:rPr lang="en-US" altLang="zh-CN" sz="2400" dirty="0">
                <a:latin typeface="Courier New" panose="02070309020205020404" pitchFamily="49" charset="0"/>
                <a:cs typeface="Courier New" panose="02070309020205020404" pitchFamily="49" charset="0"/>
              </a:rPr>
              <a:t>SELECT(B→</a:t>
            </a:r>
            <a:r>
              <a:rPr lang="en-US" altLang="zh-CN" sz="2400" dirty="0">
                <a:latin typeface="Courier New" panose="02070309020205020404" pitchFamily="49" charset="0"/>
                <a:cs typeface="Courier New" panose="02070309020205020404" pitchFamily="49" charset="0"/>
                <a:sym typeface="Symbol" pitchFamily="18" charset="2"/>
              </a:rPr>
              <a:t>) </a:t>
            </a:r>
            <a:r>
              <a:rPr lang="en-US" altLang="zh-CN"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sym typeface="Symbol" pitchFamily="18" charset="2"/>
              </a:rPr>
              <a:t>SELECT(</a:t>
            </a:r>
            <a:r>
              <a:rPr lang="en-US" altLang="zh-CN" sz="2400" dirty="0" err="1">
                <a:latin typeface="Courier New" panose="02070309020205020404" pitchFamily="49" charset="0"/>
                <a:cs typeface="Courier New" panose="02070309020205020404" pitchFamily="49" charset="0"/>
                <a:sym typeface="Symbol" pitchFamily="18" charset="2"/>
              </a:rPr>
              <a:t>B</a:t>
            </a:r>
            <a:r>
              <a:rPr lang="en-US" altLang="zh-CN" sz="2400" dirty="0" err="1">
                <a:latin typeface="Courier New" panose="02070309020205020404" pitchFamily="49" charset="0"/>
                <a:cs typeface="Courier New" panose="02070309020205020404" pitchFamily="49" charset="0"/>
              </a:rPr>
              <a:t>→aD</a:t>
            </a:r>
            <a:r>
              <a:rPr lang="en-US" altLang="zh-CN" sz="2400" dirty="0">
                <a:latin typeface="Courier New" panose="02070309020205020404" pitchFamily="49" charset="0"/>
                <a:cs typeface="Courier New" panose="02070309020205020404" pitchFamily="49" charset="0"/>
                <a:sym typeface="Symbol" pitchFamily="18" charset="2"/>
              </a:rPr>
              <a:t>)={a}</a:t>
            </a:r>
          </a:p>
          <a:p>
            <a:pPr eaLnBrk="1" hangingPunct="1">
              <a:buFont typeface="Webdings" pitchFamily="18" charset="2"/>
              <a:buNone/>
            </a:pPr>
            <a:r>
              <a:rPr lang="en-US" altLang="zh-CN" sz="2400" dirty="0">
                <a:latin typeface="Courier New" panose="02070309020205020404" pitchFamily="49" charset="0"/>
                <a:cs typeface="Courier New" panose="02070309020205020404" pitchFamily="49" charset="0"/>
                <a:sym typeface="Symbol" pitchFamily="18" charset="2"/>
              </a:rPr>
              <a:t>SELECT(C</a:t>
            </a:r>
            <a:r>
              <a:rPr lang="en-US" altLang="zh-CN" sz="2400" dirty="0">
                <a:latin typeface="Courier New" panose="02070309020205020404" pitchFamily="49" charset="0"/>
                <a:cs typeface="Courier New" panose="02070309020205020404" pitchFamily="49" charset="0"/>
              </a:rPr>
              <a:t>→AD)={</a:t>
            </a:r>
            <a:r>
              <a:rPr lang="en-US" altLang="zh-CN" sz="2400" dirty="0" err="1">
                <a:latin typeface="Courier New" panose="02070309020205020404" pitchFamily="49" charset="0"/>
                <a:cs typeface="Courier New" panose="02070309020205020404" pitchFamily="49" charset="0"/>
              </a:rPr>
              <a:t>a,b,c</a:t>
            </a:r>
            <a:r>
              <a:rPr lang="en-US" altLang="zh-CN" sz="2400" dirty="0">
                <a:latin typeface="Courier New" panose="02070309020205020404" pitchFamily="49" charset="0"/>
                <a:cs typeface="Courier New" panose="02070309020205020404" pitchFamily="49" charset="0"/>
              </a:rPr>
              <a:t>} 	SELECT(</a:t>
            </a:r>
            <a:r>
              <a:rPr lang="en-US" altLang="zh-CN" sz="2400" dirty="0" err="1">
                <a:latin typeface="Courier New" panose="02070309020205020404" pitchFamily="49" charset="0"/>
                <a:cs typeface="Courier New" panose="02070309020205020404" pitchFamily="49" charset="0"/>
              </a:rPr>
              <a:t>C→b</a:t>
            </a:r>
            <a:r>
              <a:rPr lang="en-US" altLang="zh-CN" sz="2400" dirty="0">
                <a:latin typeface="Courier New" panose="02070309020205020404" pitchFamily="49" charset="0"/>
                <a:cs typeface="Courier New" panose="02070309020205020404" pitchFamily="49" charset="0"/>
              </a:rPr>
              <a:t>) ={b}</a:t>
            </a:r>
          </a:p>
          <a:p>
            <a:pPr eaLnBrk="1" hangingPunct="1">
              <a:buFont typeface="Webdings" pitchFamily="18" charset="2"/>
              <a:buNone/>
            </a:pPr>
            <a:r>
              <a:rPr lang="en-US" altLang="zh-CN" sz="2400" dirty="0">
                <a:latin typeface="Courier New" panose="02070309020205020404" pitchFamily="49" charset="0"/>
                <a:cs typeface="Courier New" panose="02070309020205020404" pitchFamily="49" charset="0"/>
              </a:rPr>
              <a:t>SELECT(</a:t>
            </a:r>
            <a:r>
              <a:rPr lang="en-US" altLang="zh-CN" sz="2400" dirty="0" err="1">
                <a:latin typeface="Courier New" panose="02070309020205020404" pitchFamily="49" charset="0"/>
                <a:cs typeface="Courier New" panose="02070309020205020404" pitchFamily="49" charset="0"/>
              </a:rPr>
              <a:t>D→aS</a:t>
            </a:r>
            <a:r>
              <a:rPr lang="en-US" altLang="zh-CN" sz="2400" dirty="0">
                <a:latin typeface="Courier New" panose="02070309020205020404" pitchFamily="49" charset="0"/>
                <a:cs typeface="Courier New" panose="02070309020205020404" pitchFamily="49" charset="0"/>
              </a:rPr>
              <a:t>)={a}		SELECT(</a:t>
            </a:r>
            <a:r>
              <a:rPr lang="en-US" altLang="zh-CN" sz="2400" dirty="0" err="1">
                <a:latin typeface="Courier New" panose="02070309020205020404" pitchFamily="49" charset="0"/>
                <a:cs typeface="Courier New" panose="02070309020205020404" pitchFamily="49" charset="0"/>
              </a:rPr>
              <a:t>D→c</a:t>
            </a:r>
            <a:r>
              <a:rPr lang="en-US" altLang="zh-CN" sz="2400" dirty="0">
                <a:latin typeface="Courier New" panose="02070309020205020404" pitchFamily="49" charset="0"/>
                <a:cs typeface="Courier New" panose="02070309020205020404" pitchFamily="49" charset="0"/>
              </a:rPr>
              <a:t>) ={c}</a:t>
            </a:r>
          </a:p>
        </p:txBody>
      </p:sp>
      <p:sp>
        <p:nvSpPr>
          <p:cNvPr id="296967" name="Rectangle 7"/>
          <p:cNvSpPr>
            <a:spLocks noGrp="1" noChangeArrowheads="1"/>
          </p:cNvSpPr>
          <p:nvPr>
            <p:ph sz="quarter" idx="14"/>
          </p:nvPr>
        </p:nvSpPr>
        <p:spPr>
          <a:xfrm>
            <a:off x="1258888" y="3500438"/>
            <a:ext cx="6313487" cy="2881312"/>
          </a:xfrm>
          <a:prstGeom prst="rect">
            <a:avLst/>
          </a:prstGeom>
        </p:spPr>
        <p:txBody>
          <a:bodyPr/>
          <a:lstStyle/>
          <a:p>
            <a:pPr eaLnBrk="1" hangingPunct="1">
              <a:buFont typeface="Webdings" pitchFamily="18" charset="2"/>
              <a:buNone/>
            </a:pPr>
            <a:r>
              <a:rPr lang="en-US" altLang="zh-CN" sz="2400" dirty="0">
                <a:latin typeface="Courier New" panose="02070309020205020404" pitchFamily="49" charset="0"/>
                <a:cs typeface="Courier New" panose="02070309020205020404" pitchFamily="49" charset="0"/>
              </a:rPr>
              <a:t>SELECT(S→AB) ∩ SELECT(</a:t>
            </a:r>
            <a:r>
              <a:rPr lang="en-US" altLang="zh-CN" sz="2400" dirty="0" err="1">
                <a:latin typeface="Courier New" panose="02070309020205020404" pitchFamily="49" charset="0"/>
                <a:cs typeface="Courier New" panose="02070309020205020404" pitchFamily="49" charset="0"/>
              </a:rPr>
              <a:t>S→bC</a:t>
            </a:r>
            <a:r>
              <a:rPr lang="en-US" altLang="zh-CN"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sym typeface="Symbol" pitchFamily="18" charset="2"/>
              </a:rPr>
              <a:t></a:t>
            </a:r>
          </a:p>
          <a:p>
            <a:pPr eaLnBrk="1" hangingPunct="1">
              <a:buFont typeface="Webdings" pitchFamily="18" charset="2"/>
              <a:buNone/>
            </a:pPr>
            <a:r>
              <a:rPr lang="en-US" altLang="zh-CN" sz="2400" dirty="0">
                <a:latin typeface="Courier New" panose="02070309020205020404" pitchFamily="49" charset="0"/>
                <a:cs typeface="Courier New" panose="02070309020205020404" pitchFamily="49" charset="0"/>
              </a:rPr>
              <a:t>SELECT(A→</a:t>
            </a:r>
            <a:r>
              <a:rPr lang="en-US" altLang="zh-CN" sz="2400" dirty="0">
                <a:latin typeface="Courier New" panose="02070309020205020404" pitchFamily="49" charset="0"/>
                <a:cs typeface="Courier New" panose="02070309020205020404" pitchFamily="49" charset="0"/>
                <a:sym typeface="Symbol" pitchFamily="18" charset="2"/>
              </a:rPr>
              <a:t>) </a:t>
            </a:r>
            <a:r>
              <a:rPr lang="en-US" altLang="zh-CN"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sym typeface="Symbol" pitchFamily="18" charset="2"/>
              </a:rPr>
              <a:t>SELECT(</a:t>
            </a:r>
            <a:r>
              <a:rPr lang="en-US" altLang="zh-CN" sz="2400" dirty="0" err="1">
                <a:latin typeface="Courier New" panose="02070309020205020404" pitchFamily="49" charset="0"/>
                <a:cs typeface="Courier New" panose="02070309020205020404" pitchFamily="49" charset="0"/>
                <a:sym typeface="Symbol" pitchFamily="18" charset="2"/>
              </a:rPr>
              <a:t>A</a:t>
            </a:r>
            <a:r>
              <a:rPr lang="en-US" altLang="zh-CN" sz="2400" dirty="0" err="1">
                <a:latin typeface="Courier New" panose="02070309020205020404" pitchFamily="49" charset="0"/>
                <a:cs typeface="Courier New" panose="02070309020205020404" pitchFamily="49" charset="0"/>
              </a:rPr>
              <a:t>→</a:t>
            </a:r>
            <a:r>
              <a:rPr lang="en-US" altLang="zh-CN" sz="2400" dirty="0" err="1">
                <a:latin typeface="Courier New" panose="02070309020205020404" pitchFamily="49" charset="0"/>
                <a:cs typeface="Courier New" panose="02070309020205020404" pitchFamily="49" charset="0"/>
                <a:sym typeface="Symbol" pitchFamily="18" charset="2"/>
              </a:rPr>
              <a:t>b</a:t>
            </a:r>
            <a:r>
              <a:rPr lang="en-US" altLang="zh-CN" sz="2400" dirty="0">
                <a:latin typeface="Courier New" panose="02070309020205020404" pitchFamily="49" charset="0"/>
                <a:cs typeface="Courier New" panose="02070309020205020404" pitchFamily="49" charset="0"/>
                <a:sym typeface="Symbol" pitchFamily="18" charset="2"/>
              </a:rPr>
              <a:t>) </a:t>
            </a:r>
            <a:r>
              <a:rPr lang="en-US" altLang="zh-CN" sz="2400" dirty="0">
                <a:latin typeface="Courier New" panose="02070309020205020404" pitchFamily="49" charset="0"/>
                <a:cs typeface="Courier New" panose="02070309020205020404" pitchFamily="49" charset="0"/>
              </a:rPr>
              <a:t>= </a:t>
            </a:r>
            <a:r>
              <a:rPr lang="zh-CN" altLang="en-US" sz="2400" dirty="0">
                <a:latin typeface="Courier New" panose="02070309020205020404" pitchFamily="49" charset="0"/>
                <a:cs typeface="Courier New" panose="02070309020205020404" pitchFamily="49" charset="0"/>
                <a:sym typeface="Symbol" pitchFamily="18" charset="2"/>
              </a:rPr>
              <a:t></a:t>
            </a:r>
          </a:p>
          <a:p>
            <a:pPr eaLnBrk="1" hangingPunct="1">
              <a:buFont typeface="Webdings" pitchFamily="18" charset="2"/>
              <a:buNone/>
            </a:pPr>
            <a:r>
              <a:rPr lang="en-US" altLang="zh-CN" sz="2400" dirty="0">
                <a:latin typeface="Courier New" panose="02070309020205020404" pitchFamily="49" charset="0"/>
                <a:cs typeface="Courier New" panose="02070309020205020404" pitchFamily="49" charset="0"/>
              </a:rPr>
              <a:t>SELECT(B→</a:t>
            </a:r>
            <a:r>
              <a:rPr lang="en-US" altLang="zh-CN" sz="2400" dirty="0">
                <a:latin typeface="Courier New" panose="02070309020205020404" pitchFamily="49" charset="0"/>
                <a:cs typeface="Courier New" panose="02070309020205020404" pitchFamily="49" charset="0"/>
                <a:sym typeface="Symbol" pitchFamily="18" charset="2"/>
              </a:rPr>
              <a:t>) </a:t>
            </a:r>
            <a:r>
              <a:rPr lang="en-US" altLang="zh-CN"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sym typeface="Symbol" pitchFamily="18" charset="2"/>
              </a:rPr>
              <a:t>SELECT(</a:t>
            </a:r>
            <a:r>
              <a:rPr lang="en-US" altLang="zh-CN" sz="2400" dirty="0" err="1">
                <a:latin typeface="Courier New" panose="02070309020205020404" pitchFamily="49" charset="0"/>
                <a:cs typeface="Courier New" panose="02070309020205020404" pitchFamily="49" charset="0"/>
                <a:sym typeface="Symbol" pitchFamily="18" charset="2"/>
              </a:rPr>
              <a:t>B</a:t>
            </a:r>
            <a:r>
              <a:rPr lang="en-US" altLang="zh-CN" sz="2400" dirty="0" err="1">
                <a:latin typeface="Courier New" panose="02070309020205020404" pitchFamily="49" charset="0"/>
                <a:cs typeface="Courier New" panose="02070309020205020404" pitchFamily="49" charset="0"/>
              </a:rPr>
              <a:t>→aD</a:t>
            </a:r>
            <a:r>
              <a:rPr lang="en-US" altLang="zh-CN" sz="2400" dirty="0">
                <a:latin typeface="Courier New" panose="02070309020205020404" pitchFamily="49" charset="0"/>
                <a:cs typeface="Courier New" panose="02070309020205020404" pitchFamily="49" charset="0"/>
                <a:sym typeface="Symbol" pitchFamily="18" charset="2"/>
              </a:rPr>
              <a:t>) = </a:t>
            </a:r>
            <a:r>
              <a:rPr lang="zh-CN" altLang="en-US" sz="2400" dirty="0">
                <a:latin typeface="Courier New" panose="02070309020205020404" pitchFamily="49" charset="0"/>
                <a:cs typeface="Courier New" panose="02070309020205020404" pitchFamily="49" charset="0"/>
                <a:sym typeface="Symbol" pitchFamily="18" charset="2"/>
              </a:rPr>
              <a:t></a:t>
            </a:r>
          </a:p>
          <a:p>
            <a:pPr eaLnBrk="1" hangingPunct="1">
              <a:buFont typeface="Webdings" pitchFamily="18" charset="2"/>
              <a:buNone/>
            </a:pPr>
            <a:r>
              <a:rPr lang="en-US" altLang="zh-CN" sz="2400" dirty="0">
                <a:latin typeface="Courier New" panose="02070309020205020404" pitchFamily="49" charset="0"/>
                <a:cs typeface="Courier New" panose="02070309020205020404" pitchFamily="49" charset="0"/>
                <a:sym typeface="Symbol" pitchFamily="18" charset="2"/>
              </a:rPr>
              <a:t>SELECT(C</a:t>
            </a:r>
            <a:r>
              <a:rPr lang="en-US" altLang="zh-CN" sz="2400" dirty="0">
                <a:latin typeface="Courier New" panose="02070309020205020404" pitchFamily="49" charset="0"/>
                <a:cs typeface="Courier New" panose="02070309020205020404" pitchFamily="49" charset="0"/>
              </a:rPr>
              <a:t>→AD) ∩ SELECT(</a:t>
            </a:r>
            <a:r>
              <a:rPr lang="en-US" altLang="zh-CN" sz="2400" dirty="0" err="1">
                <a:latin typeface="Courier New" panose="02070309020205020404" pitchFamily="49" charset="0"/>
                <a:cs typeface="Courier New" panose="02070309020205020404" pitchFamily="49" charset="0"/>
              </a:rPr>
              <a:t>C→b</a:t>
            </a:r>
            <a:r>
              <a:rPr lang="en-US" altLang="zh-CN" sz="2400" dirty="0">
                <a:latin typeface="Courier New" panose="02070309020205020404" pitchFamily="49" charset="0"/>
                <a:cs typeface="Courier New" panose="02070309020205020404" pitchFamily="49" charset="0"/>
              </a:rPr>
              <a:t>) ≠ </a:t>
            </a:r>
            <a:r>
              <a:rPr lang="en-US" altLang="zh-CN" sz="2400" dirty="0">
                <a:latin typeface="Courier New" panose="02070309020205020404" pitchFamily="49" charset="0"/>
                <a:cs typeface="Courier New" panose="02070309020205020404" pitchFamily="49" charset="0"/>
                <a:sym typeface="Symbol" pitchFamily="18" charset="2"/>
              </a:rPr>
              <a:t></a:t>
            </a:r>
          </a:p>
          <a:p>
            <a:pPr eaLnBrk="1" hangingPunct="1">
              <a:buFont typeface="Webdings" pitchFamily="18" charset="2"/>
              <a:buNone/>
            </a:pPr>
            <a:r>
              <a:rPr lang="en-US" altLang="zh-CN" sz="2400" dirty="0">
                <a:latin typeface="Courier New" panose="02070309020205020404" pitchFamily="49" charset="0"/>
                <a:cs typeface="Courier New" panose="02070309020205020404" pitchFamily="49" charset="0"/>
              </a:rPr>
              <a:t>SELECT(</a:t>
            </a:r>
            <a:r>
              <a:rPr lang="en-US" altLang="zh-CN" sz="2400" dirty="0" err="1">
                <a:latin typeface="Courier New" panose="02070309020205020404" pitchFamily="49" charset="0"/>
                <a:cs typeface="Courier New" panose="02070309020205020404" pitchFamily="49" charset="0"/>
              </a:rPr>
              <a:t>D→aS</a:t>
            </a:r>
            <a:r>
              <a:rPr lang="en-US" altLang="zh-CN" sz="2400" dirty="0">
                <a:latin typeface="Courier New" panose="02070309020205020404" pitchFamily="49" charset="0"/>
                <a:cs typeface="Courier New" panose="02070309020205020404" pitchFamily="49" charset="0"/>
              </a:rPr>
              <a:t>) ∩ SELECT(</a:t>
            </a:r>
            <a:r>
              <a:rPr lang="en-US" altLang="zh-CN" sz="2400" dirty="0" err="1">
                <a:latin typeface="Courier New" panose="02070309020205020404" pitchFamily="49" charset="0"/>
                <a:cs typeface="Courier New" panose="02070309020205020404" pitchFamily="49" charset="0"/>
              </a:rPr>
              <a:t>D→c</a:t>
            </a:r>
            <a:r>
              <a:rPr lang="en-US" altLang="zh-CN" sz="2400" dirty="0">
                <a:latin typeface="Courier New" panose="02070309020205020404" pitchFamily="49" charset="0"/>
                <a:cs typeface="Courier New" panose="02070309020205020404" pitchFamily="49" charset="0"/>
              </a:rPr>
              <a:t>) = </a:t>
            </a:r>
            <a:r>
              <a:rPr lang="zh-CN" altLang="en-US" sz="2400" dirty="0">
                <a:latin typeface="Courier New" panose="02070309020205020404" pitchFamily="49" charset="0"/>
                <a:cs typeface="Courier New" panose="02070309020205020404" pitchFamily="49" charset="0"/>
                <a:sym typeface="Symbol" pitchFamily="18" charset="2"/>
              </a:rPr>
              <a:t></a:t>
            </a:r>
          </a:p>
          <a:p>
            <a:pPr eaLnBrk="1" hangingPunct="1">
              <a:buFont typeface="Webdings" pitchFamily="18" charset="2"/>
              <a:buNone/>
            </a:pPr>
            <a:r>
              <a:rPr lang="zh-CN" altLang="en-US" sz="2400" dirty="0">
                <a:latin typeface="Courier New" panose="02070309020205020404" pitchFamily="49" charset="0"/>
                <a:ea typeface="楷体" pitchFamily="49" charset="-122"/>
                <a:cs typeface="Courier New" panose="02070309020205020404" pitchFamily="49" charset="0"/>
                <a:sym typeface="Symbol" pitchFamily="18" charset="2"/>
              </a:rPr>
              <a:t>所以本文法不是</a:t>
            </a:r>
            <a:r>
              <a:rPr lang="en-US" altLang="zh-CN" sz="2400" dirty="0">
                <a:latin typeface="Courier New" panose="02070309020205020404" pitchFamily="49" charset="0"/>
                <a:ea typeface="楷体" pitchFamily="49" charset="-122"/>
                <a:cs typeface="Courier New" panose="02070309020205020404" pitchFamily="49" charset="0"/>
                <a:sym typeface="Symbol" pitchFamily="18" charset="2"/>
              </a:rPr>
              <a:t>LL(1)</a:t>
            </a:r>
            <a:r>
              <a:rPr lang="zh-CN" altLang="en-US" sz="2400" dirty="0">
                <a:latin typeface="Courier New" panose="02070309020205020404" pitchFamily="49" charset="0"/>
                <a:ea typeface="楷体" pitchFamily="49" charset="-122"/>
                <a:cs typeface="Courier New" panose="02070309020205020404" pitchFamily="49" charset="0"/>
                <a:sym typeface="Symbol" pitchFamily="18" charset="2"/>
              </a:rPr>
              <a:t>文法</a:t>
            </a:r>
          </a:p>
        </p:txBody>
      </p:sp>
    </p:spTree>
    <p:extLst>
      <p:ext uri="{BB962C8B-B14F-4D97-AF65-F5344CB8AC3E}">
        <p14:creationId xmlns:p14="http://schemas.microsoft.com/office/powerpoint/2010/main" val="35881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6967">
                                            <p:txEl>
                                              <p:pRg st="0" end="0"/>
                                            </p:txEl>
                                          </p:spTgt>
                                        </p:tgtEl>
                                        <p:attrNameLst>
                                          <p:attrName>style.visibility</p:attrName>
                                        </p:attrNameLst>
                                      </p:cBhvr>
                                      <p:to>
                                        <p:strVal val="visible"/>
                                      </p:to>
                                    </p:set>
                                    <p:animEffect transition="in" filter="wipe(left)">
                                      <p:cBhvr>
                                        <p:cTn id="7" dur="500"/>
                                        <p:tgtEl>
                                          <p:spTgt spid="2969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6967">
                                            <p:txEl>
                                              <p:pRg st="1" end="1"/>
                                            </p:txEl>
                                          </p:spTgt>
                                        </p:tgtEl>
                                        <p:attrNameLst>
                                          <p:attrName>style.visibility</p:attrName>
                                        </p:attrNameLst>
                                      </p:cBhvr>
                                      <p:to>
                                        <p:strVal val="visible"/>
                                      </p:to>
                                    </p:set>
                                    <p:animEffect transition="in" filter="wipe(left)">
                                      <p:cBhvr>
                                        <p:cTn id="12" dur="500"/>
                                        <p:tgtEl>
                                          <p:spTgt spid="2969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6967">
                                            <p:txEl>
                                              <p:pRg st="2" end="2"/>
                                            </p:txEl>
                                          </p:spTgt>
                                        </p:tgtEl>
                                        <p:attrNameLst>
                                          <p:attrName>style.visibility</p:attrName>
                                        </p:attrNameLst>
                                      </p:cBhvr>
                                      <p:to>
                                        <p:strVal val="visible"/>
                                      </p:to>
                                    </p:set>
                                    <p:animEffect transition="in" filter="wipe(left)">
                                      <p:cBhvr>
                                        <p:cTn id="17" dur="500"/>
                                        <p:tgtEl>
                                          <p:spTgt spid="2969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6967">
                                            <p:txEl>
                                              <p:pRg st="3" end="3"/>
                                            </p:txEl>
                                          </p:spTgt>
                                        </p:tgtEl>
                                        <p:attrNameLst>
                                          <p:attrName>style.visibility</p:attrName>
                                        </p:attrNameLst>
                                      </p:cBhvr>
                                      <p:to>
                                        <p:strVal val="visible"/>
                                      </p:to>
                                    </p:set>
                                    <p:animEffect transition="in" filter="wipe(left)">
                                      <p:cBhvr>
                                        <p:cTn id="22" dur="500"/>
                                        <p:tgtEl>
                                          <p:spTgt spid="2969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6967">
                                            <p:txEl>
                                              <p:pRg st="4" end="4"/>
                                            </p:txEl>
                                          </p:spTgt>
                                        </p:tgtEl>
                                        <p:attrNameLst>
                                          <p:attrName>style.visibility</p:attrName>
                                        </p:attrNameLst>
                                      </p:cBhvr>
                                      <p:to>
                                        <p:strVal val="visible"/>
                                      </p:to>
                                    </p:set>
                                    <p:animEffect transition="in" filter="wipe(left)">
                                      <p:cBhvr>
                                        <p:cTn id="27" dur="500"/>
                                        <p:tgtEl>
                                          <p:spTgt spid="2969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6967">
                                            <p:txEl>
                                              <p:pRg st="5" end="5"/>
                                            </p:txEl>
                                          </p:spTgt>
                                        </p:tgtEl>
                                        <p:attrNameLst>
                                          <p:attrName>style.visibility</p:attrName>
                                        </p:attrNameLst>
                                      </p:cBhvr>
                                      <p:to>
                                        <p:strVal val="visible"/>
                                      </p:to>
                                    </p:set>
                                    <p:animEffect transition="in" filter="wipe(left)">
                                      <p:cBhvr>
                                        <p:cTn id="32" dur="500"/>
                                        <p:tgtEl>
                                          <p:spTgt spid="2969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7"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复  习</a:t>
            </a:r>
          </a:p>
        </p:txBody>
      </p:sp>
      <p:graphicFrame>
        <p:nvGraphicFramePr>
          <p:cNvPr id="13" name="内容占位符 12">
            <a:extLst>
              <a:ext uri="{FF2B5EF4-FFF2-40B4-BE49-F238E27FC236}">
                <a16:creationId xmlns:a16="http://schemas.microsoft.com/office/drawing/2014/main" id="{F811B10A-170A-76C3-9F76-53A875676CEC}"/>
              </a:ext>
            </a:extLst>
          </p:cNvPr>
          <p:cNvGraphicFramePr>
            <a:graphicFrameLocks noGrp="1"/>
          </p:cNvGraphicFramePr>
          <p:nvPr>
            <p:ph idx="1"/>
            <p:extLst>
              <p:ext uri="{D42A27DB-BD31-4B8C-83A1-F6EECF244321}">
                <p14:modId xmlns:p14="http://schemas.microsoft.com/office/powerpoint/2010/main" val="777652568"/>
              </p:ext>
            </p:extLst>
          </p:nvPr>
        </p:nvGraphicFramePr>
        <p:xfrm>
          <a:off x="827088" y="1503363"/>
          <a:ext cx="7480300" cy="3005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页脚占位符 4"/>
          <p:cNvSpPr>
            <a:spLocks noGrp="1"/>
          </p:cNvSpPr>
          <p:nvPr>
            <p:ph type="ftr" sz="quarter" idx="11"/>
          </p:nvPr>
        </p:nvSpPr>
        <p:spPr/>
        <p:txBody>
          <a:bodyPr/>
          <a:lstStyle/>
          <a:p>
            <a:r>
              <a:rPr lang="zh-CN" altLang="en-US" b="0" dirty="0"/>
              <a:t>华北电力大学控制与计算机工程学院王红制作</a:t>
            </a:r>
            <a:endParaRPr lang="en-US" altLang="zh-CN" b="0" dirty="0"/>
          </a:p>
        </p:txBody>
      </p:sp>
      <p:sp>
        <p:nvSpPr>
          <p:cNvPr id="6" name="灯片编号占位符 5"/>
          <p:cNvSpPr>
            <a:spLocks noGrp="1"/>
          </p:cNvSpPr>
          <p:nvPr>
            <p:ph type="sldNum" sz="quarter" idx="12"/>
          </p:nvPr>
        </p:nvSpPr>
        <p:spPr/>
        <p:txBody>
          <a:bodyPr/>
          <a:lstStyle/>
          <a:p>
            <a:fld id="{07990799-18EC-4926-808A-94495C4A4555}" type="slidenum">
              <a:rPr lang="en-US" altLang="zh-CN" smtClean="0"/>
              <a:pPr/>
              <a:t>34</a:t>
            </a:fld>
            <a:endParaRPr lang="en-US" altLang="zh-CN"/>
          </a:p>
        </p:txBody>
      </p:sp>
      <p:pic>
        <p:nvPicPr>
          <p:cNvPr id="9" name="图片 8" descr="01.jpg">
            <a:hlinkClick r:id="rId7" action="ppaction://hlinksldjump"/>
          </p:cNvPr>
          <p:cNvPicPr>
            <a:picLocks noChangeAspect="1"/>
          </p:cNvPicPr>
          <p:nvPr/>
        </p:nvPicPr>
        <p:blipFill>
          <a:blip r:embed="rId8" cstate="print"/>
          <a:stretch>
            <a:fillRect/>
          </a:stretch>
        </p:blipFill>
        <p:spPr>
          <a:xfrm>
            <a:off x="1498731" y="1952888"/>
            <a:ext cx="542355" cy="46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图片 9" descr="01.jpg">
            <a:hlinkClick r:id="rId9" action="ppaction://hlinksldjump"/>
          </p:cNvPr>
          <p:cNvPicPr>
            <a:picLocks noChangeAspect="1"/>
          </p:cNvPicPr>
          <p:nvPr/>
        </p:nvPicPr>
        <p:blipFill>
          <a:blip r:embed="rId10" cstate="print"/>
          <a:stretch>
            <a:fillRect/>
          </a:stretch>
        </p:blipFill>
        <p:spPr>
          <a:xfrm>
            <a:off x="3376256" y="1952888"/>
            <a:ext cx="542355" cy="46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图片 10" descr="01.jpg">
            <a:hlinkClick r:id="rId11" action="ppaction://hlinksldjump"/>
          </p:cNvPr>
          <p:cNvPicPr>
            <a:picLocks noChangeAspect="1"/>
          </p:cNvPicPr>
          <p:nvPr/>
        </p:nvPicPr>
        <p:blipFill>
          <a:blip r:embed="rId8" cstate="print"/>
          <a:stretch>
            <a:fillRect/>
          </a:stretch>
        </p:blipFill>
        <p:spPr>
          <a:xfrm>
            <a:off x="5253781" y="1952888"/>
            <a:ext cx="542355" cy="46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13861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a:xfrm>
            <a:off x="827584" y="548680"/>
            <a:ext cx="7632848" cy="1057818"/>
          </a:xfrm>
        </p:spPr>
        <p:txBody>
          <a:bodyPr>
            <a:noAutofit/>
          </a:bodyPr>
          <a:lstStyle/>
          <a:p>
            <a:pPr eaLnBrk="1" hangingPunct="1"/>
            <a:r>
              <a:rPr lang="en-US" altLang="zh-CN" sz="3200" dirty="0">
                <a:latin typeface="黑体" pitchFamily="2" charset="-122"/>
                <a:ea typeface="黑体" pitchFamily="2" charset="-122"/>
              </a:rPr>
              <a:t>4.3</a:t>
            </a:r>
            <a:r>
              <a:rPr lang="zh-CN" altLang="en-US" sz="3200" dirty="0">
                <a:latin typeface="黑体" pitchFamily="2" charset="-122"/>
                <a:ea typeface="黑体" pitchFamily="2" charset="-122"/>
              </a:rPr>
              <a:t>　某些非</a:t>
            </a:r>
            <a:r>
              <a:rPr lang="en-US" altLang="zh-CN" sz="3200" dirty="0">
                <a:latin typeface="黑体" pitchFamily="2" charset="-122"/>
                <a:ea typeface="黑体" pitchFamily="2" charset="-122"/>
              </a:rPr>
              <a:t>LL(1)</a:t>
            </a:r>
            <a:r>
              <a:rPr lang="zh-CN" altLang="en-US" sz="3200" dirty="0">
                <a:latin typeface="黑体" pitchFamily="2" charset="-122"/>
                <a:ea typeface="黑体" pitchFamily="2" charset="-122"/>
              </a:rPr>
              <a:t>文法到</a:t>
            </a:r>
            <a:r>
              <a:rPr lang="en-US" altLang="zh-CN" sz="3200" dirty="0">
                <a:latin typeface="黑体" pitchFamily="2" charset="-122"/>
                <a:ea typeface="黑体" pitchFamily="2" charset="-122"/>
              </a:rPr>
              <a:t>LL(1)</a:t>
            </a:r>
            <a:r>
              <a:rPr lang="zh-CN" altLang="en-US" sz="3200" dirty="0">
                <a:latin typeface="黑体" pitchFamily="2" charset="-122"/>
                <a:ea typeface="黑体" pitchFamily="2" charset="-122"/>
              </a:rPr>
              <a:t>文法的</a:t>
            </a:r>
            <a:br>
              <a:rPr lang="en-US" altLang="zh-CN" sz="3200" dirty="0">
                <a:latin typeface="黑体" pitchFamily="2" charset="-122"/>
                <a:ea typeface="黑体" pitchFamily="2" charset="-122"/>
              </a:rPr>
            </a:br>
            <a:r>
              <a:rPr lang="en-US" altLang="zh-CN" sz="3200" dirty="0">
                <a:latin typeface="黑体" pitchFamily="2" charset="-122"/>
                <a:ea typeface="黑体" pitchFamily="2" charset="-122"/>
              </a:rPr>
              <a:t>     </a:t>
            </a:r>
            <a:r>
              <a:rPr lang="zh-CN" altLang="en-US" sz="3200" dirty="0">
                <a:latin typeface="黑体" pitchFamily="2" charset="-122"/>
                <a:ea typeface="黑体" pitchFamily="2" charset="-122"/>
              </a:rPr>
              <a:t>等价变换</a:t>
            </a:r>
          </a:p>
        </p:txBody>
      </p:sp>
      <p:sp>
        <p:nvSpPr>
          <p:cNvPr id="262147" name="Rectangle 3"/>
          <p:cNvSpPr>
            <a:spLocks noGrp="1" noChangeArrowheads="1"/>
          </p:cNvSpPr>
          <p:nvPr>
            <p:ph idx="1"/>
          </p:nvPr>
        </p:nvSpPr>
        <p:spPr>
          <a:xfrm>
            <a:off x="827584" y="1840308"/>
            <a:ext cx="7479620" cy="4613028"/>
          </a:xfrm>
        </p:spPr>
        <p:txBody>
          <a:bodyPr>
            <a:normAutofit/>
          </a:bodyPr>
          <a:lstStyle/>
          <a:p>
            <a:r>
              <a:rPr lang="zh-CN" altLang="en-US" dirty="0"/>
              <a:t>不是</a:t>
            </a:r>
            <a:r>
              <a:rPr lang="en-US" altLang="zh-CN" dirty="0"/>
              <a:t>LL(1)</a:t>
            </a:r>
            <a:r>
              <a:rPr lang="zh-CN" altLang="en-US" dirty="0"/>
              <a:t>文法的原因</a:t>
            </a:r>
          </a:p>
          <a:p>
            <a:pPr eaLnBrk="1" hangingPunct="1"/>
            <a:endParaRPr lang="en-US" altLang="zh-CN" sz="2800" dirty="0"/>
          </a:p>
          <a:p>
            <a:pPr eaLnBrk="1" hangingPunct="1"/>
            <a:endParaRPr lang="en-US" altLang="zh-CN" dirty="0"/>
          </a:p>
          <a:p>
            <a:pPr eaLnBrk="1" hangingPunct="1"/>
            <a:endParaRPr lang="en-US" altLang="zh-CN" sz="2800" dirty="0"/>
          </a:p>
          <a:p>
            <a:pPr eaLnBrk="1" hangingPunct="1"/>
            <a:endParaRPr lang="en-US" altLang="zh-CN" dirty="0"/>
          </a:p>
          <a:p>
            <a:pPr eaLnBrk="1" hangingPunct="1"/>
            <a:endParaRPr lang="en-US" altLang="zh-CN" sz="2800" dirty="0"/>
          </a:p>
          <a:p>
            <a:pPr eaLnBrk="1" hangingPunct="1">
              <a:spcBef>
                <a:spcPts val="1000"/>
              </a:spcBef>
            </a:pPr>
            <a:r>
              <a:rPr lang="zh-CN" altLang="en-US" sz="2800" dirty="0"/>
              <a:t>消除左公共因子或左递归，能否将非</a:t>
            </a:r>
            <a:r>
              <a:rPr lang="en-US" altLang="zh-CN" sz="2800" dirty="0"/>
              <a:t>LL(1)</a:t>
            </a:r>
            <a:r>
              <a:rPr lang="zh-CN" altLang="en-US" sz="2800" dirty="0"/>
              <a:t>文法转换成</a:t>
            </a:r>
            <a:r>
              <a:rPr lang="en-US" altLang="zh-CN" sz="2800" dirty="0"/>
              <a:t>LL(1)</a:t>
            </a:r>
            <a:r>
              <a:rPr lang="zh-CN" altLang="en-US" sz="2800" dirty="0"/>
              <a:t>文法？</a:t>
            </a:r>
          </a:p>
        </p:txBody>
      </p:sp>
      <p:sp>
        <p:nvSpPr>
          <p:cNvPr id="40962"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40963" name="灯片编号占位符 5"/>
          <p:cNvSpPr>
            <a:spLocks noGrp="1"/>
          </p:cNvSpPr>
          <p:nvPr>
            <p:ph type="sldNum" sz="quarter" idx="12"/>
          </p:nvPr>
        </p:nvSpPr>
        <p:spPr>
          <a:noFill/>
        </p:spPr>
        <p:txBody>
          <a:bodyPr/>
          <a:lstStyle/>
          <a:p>
            <a:fld id="{89B13473-44B8-4305-8307-AF9A7FA89D1E}" type="slidenum">
              <a:rPr lang="en-US" altLang="zh-CN" smtClean="0">
                <a:ea typeface="宋体" charset="-122"/>
              </a:rPr>
              <a:pPr/>
              <a:t>35</a:t>
            </a:fld>
            <a:endParaRPr lang="en-US" altLang="zh-CN">
              <a:ea typeface="宋体" charset="-122"/>
            </a:endParaRPr>
          </a:p>
        </p:txBody>
      </p:sp>
      <p:graphicFrame>
        <p:nvGraphicFramePr>
          <p:cNvPr id="2" name="图示 1">
            <a:extLst>
              <a:ext uri="{FF2B5EF4-FFF2-40B4-BE49-F238E27FC236}">
                <a16:creationId xmlns:a16="http://schemas.microsoft.com/office/drawing/2014/main" id="{12E1347C-E6D2-4FC9-A54F-58F25308721A}"/>
              </a:ext>
            </a:extLst>
          </p:cNvPr>
          <p:cNvGraphicFramePr/>
          <p:nvPr>
            <p:extLst>
              <p:ext uri="{D42A27DB-BD31-4B8C-83A1-F6EECF244321}">
                <p14:modId xmlns:p14="http://schemas.microsoft.com/office/powerpoint/2010/main" val="258676033"/>
              </p:ext>
            </p:extLst>
          </p:nvPr>
        </p:nvGraphicFramePr>
        <p:xfrm>
          <a:off x="1378261" y="2348880"/>
          <a:ext cx="5788551" cy="2592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3" name="墨迹 2">
                <a:extLst>
                  <a:ext uri="{FF2B5EF4-FFF2-40B4-BE49-F238E27FC236}">
                    <a16:creationId xmlns:a16="http://schemas.microsoft.com/office/drawing/2014/main" id="{32A2018D-22E6-0EA4-081F-286077AE7C8B}"/>
                  </a:ext>
                </a:extLst>
              </p14:cNvPr>
              <p14:cNvContentPartPr/>
              <p14:nvPr/>
            </p14:nvContentPartPr>
            <p14:xfrm>
              <a:off x="6162840" y="1833120"/>
              <a:ext cx="105480" cy="421920"/>
            </p14:xfrm>
          </p:contentPart>
        </mc:Choice>
        <mc:Fallback xmlns="">
          <p:pic>
            <p:nvPicPr>
              <p:cNvPr id="3" name="墨迹 2">
                <a:extLst>
                  <a:ext uri="{FF2B5EF4-FFF2-40B4-BE49-F238E27FC236}">
                    <a16:creationId xmlns:a16="http://schemas.microsoft.com/office/drawing/2014/main" id="{32A2018D-22E6-0EA4-081F-286077AE7C8B}"/>
                  </a:ext>
                </a:extLst>
              </p:cNvPr>
              <p:cNvPicPr/>
              <p:nvPr/>
            </p:nvPicPr>
            <p:blipFill>
              <a:blip r:embed="rId8"/>
              <a:stretch>
                <a:fillRect/>
              </a:stretch>
            </p:blipFill>
            <p:spPr>
              <a:xfrm>
                <a:off x="6153480" y="1823760"/>
                <a:ext cx="124200" cy="440640"/>
              </a:xfrm>
              <a:prstGeom prst="rect">
                <a:avLst/>
              </a:prstGeom>
            </p:spPr>
          </p:pic>
        </mc:Fallback>
      </mc:AlternateContent>
    </p:spTree>
    <p:extLst>
      <p:ext uri="{BB962C8B-B14F-4D97-AF65-F5344CB8AC3E}">
        <p14:creationId xmlns:p14="http://schemas.microsoft.com/office/powerpoint/2010/main" val="257769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2147">
                                            <p:txEl>
                                              <p:pRg st="6" end="6"/>
                                            </p:txEl>
                                          </p:spTgt>
                                        </p:tgtEl>
                                        <p:attrNameLst>
                                          <p:attrName>style.visibility</p:attrName>
                                        </p:attrNameLst>
                                      </p:cBhvr>
                                      <p:to>
                                        <p:strVal val="visible"/>
                                      </p:to>
                                    </p:set>
                                    <p:animEffect transition="in" filter="wipe(left)">
                                      <p:cBhvr>
                                        <p:cTn id="7" dur="500"/>
                                        <p:tgtEl>
                                          <p:spTgt spid="2621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pPr eaLnBrk="1" hangingPunct="1"/>
            <a:r>
              <a:rPr lang="zh-CN" altLang="en-US">
                <a:latin typeface="黑体" pitchFamily="2" charset="-122"/>
                <a:ea typeface="黑体" pitchFamily="2" charset="-122"/>
              </a:rPr>
              <a:t>提取左公共因子</a:t>
            </a:r>
          </a:p>
        </p:txBody>
      </p:sp>
      <p:sp>
        <p:nvSpPr>
          <p:cNvPr id="302083" name="Rectangle 3"/>
          <p:cNvSpPr>
            <a:spLocks noGrp="1" noChangeArrowheads="1"/>
          </p:cNvSpPr>
          <p:nvPr>
            <p:ph idx="1"/>
          </p:nvPr>
        </p:nvSpPr>
        <p:spPr/>
        <p:txBody>
          <a:bodyPr/>
          <a:lstStyle/>
          <a:p>
            <a:pPr algn="just" eaLnBrk="1" hangingPunct="1">
              <a:defRPr/>
            </a:pPr>
            <a:r>
              <a:rPr lang="zh-CN" altLang="en-US" sz="2800" dirty="0"/>
              <a:t>解决方法</a:t>
            </a:r>
            <a:r>
              <a:rPr lang="en-US" altLang="zh-CN" sz="2800" dirty="0"/>
              <a:t>——</a:t>
            </a:r>
            <a:r>
              <a:rPr lang="zh-CN" altLang="en-US" sz="2800" dirty="0">
                <a:solidFill>
                  <a:srgbClr val="FF0000"/>
                </a:solidFill>
                <a:effectLst>
                  <a:outerShdw blurRad="38100" dist="38100" dir="2700000" algn="tl">
                    <a:srgbClr val="000000"/>
                  </a:outerShdw>
                </a:effectLst>
              </a:rPr>
              <a:t>提取左公共因子</a:t>
            </a:r>
          </a:p>
        </p:txBody>
      </p:sp>
      <p:sp>
        <p:nvSpPr>
          <p:cNvPr id="41986"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41987" name="灯片编号占位符 5"/>
          <p:cNvSpPr>
            <a:spLocks noGrp="1"/>
          </p:cNvSpPr>
          <p:nvPr>
            <p:ph type="sldNum" sz="quarter" idx="12"/>
          </p:nvPr>
        </p:nvSpPr>
        <p:spPr>
          <a:noFill/>
        </p:spPr>
        <p:txBody>
          <a:bodyPr/>
          <a:lstStyle/>
          <a:p>
            <a:fld id="{E47AF049-AFAE-4940-B9D2-54A5D7AC604E}" type="slidenum">
              <a:rPr lang="en-US" altLang="zh-CN" smtClean="0">
                <a:ea typeface="宋体" charset="-122"/>
              </a:rPr>
              <a:pPr/>
              <a:t>36</a:t>
            </a:fld>
            <a:endParaRPr lang="en-US" altLang="zh-CN">
              <a:ea typeface="宋体" charset="-122"/>
            </a:endParaRPr>
          </a:p>
        </p:txBody>
      </p:sp>
      <p:graphicFrame>
        <p:nvGraphicFramePr>
          <p:cNvPr id="2" name="图示 1">
            <a:extLst>
              <a:ext uri="{FF2B5EF4-FFF2-40B4-BE49-F238E27FC236}">
                <a16:creationId xmlns:a16="http://schemas.microsoft.com/office/drawing/2014/main" id="{92C5002C-042B-46AE-A17A-DE31EC795C01}"/>
              </a:ext>
            </a:extLst>
          </p:cNvPr>
          <p:cNvGraphicFramePr/>
          <p:nvPr>
            <p:extLst>
              <p:ext uri="{D42A27DB-BD31-4B8C-83A1-F6EECF244321}">
                <p14:modId xmlns:p14="http://schemas.microsoft.com/office/powerpoint/2010/main" val="1612701064"/>
              </p:ext>
            </p:extLst>
          </p:nvPr>
        </p:nvGraphicFramePr>
        <p:xfrm>
          <a:off x="1331640" y="2132856"/>
          <a:ext cx="6984776" cy="3888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91316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pPr algn="l" eaLnBrk="1" hangingPunct="1">
              <a:defRPr/>
            </a:pPr>
            <a:r>
              <a:rPr lang="zh-CN" altLang="en-US" sz="3200" dirty="0">
                <a:solidFill>
                  <a:srgbClr val="FF0000"/>
                </a:solidFill>
                <a:effectLst>
                  <a:outerShdw blurRad="38100" dist="38100" dir="2700000" algn="tl">
                    <a:srgbClr val="000000"/>
                  </a:outerShdw>
                </a:effectLst>
              </a:rPr>
              <a:t>例</a:t>
            </a:r>
            <a:r>
              <a:rPr lang="en-US" altLang="zh-CN" sz="3200" dirty="0">
                <a:solidFill>
                  <a:srgbClr val="FF0000"/>
                </a:solidFill>
                <a:effectLst>
                  <a:outerShdw blurRad="38100" dist="38100" dir="2700000" algn="tl">
                    <a:srgbClr val="000000"/>
                  </a:outerShdw>
                </a:effectLst>
              </a:rPr>
              <a:t>4.6</a:t>
            </a:r>
            <a:r>
              <a:rPr lang="zh-CN" altLang="en-US" sz="3200" dirty="0"/>
              <a:t>　</a:t>
            </a:r>
            <a:r>
              <a:rPr lang="zh-CN" altLang="en-US" sz="3200" dirty="0">
                <a:latin typeface="Courier New" panose="02070309020205020404" pitchFamily="49" charset="0"/>
                <a:ea typeface="楷体" panose="02010609060101010101" pitchFamily="49" charset="-122"/>
                <a:cs typeface="Courier New" panose="02070309020205020404" pitchFamily="49" charset="0"/>
              </a:rPr>
              <a:t>将文法</a:t>
            </a:r>
            <a:r>
              <a:rPr lang="en-US" altLang="zh-CN" sz="3200" dirty="0">
                <a:latin typeface="Courier New" panose="02070309020205020404" pitchFamily="49" charset="0"/>
                <a:ea typeface="楷体" panose="02010609060101010101" pitchFamily="49" charset="-122"/>
                <a:cs typeface="Courier New" panose="02070309020205020404" pitchFamily="49" charset="0"/>
              </a:rPr>
              <a:t>G1</a:t>
            </a:r>
            <a:r>
              <a:rPr lang="zh-CN" altLang="en-US" sz="3200" dirty="0">
                <a:latin typeface="Courier New" panose="02070309020205020404" pitchFamily="49" charset="0"/>
                <a:ea typeface="楷体" panose="02010609060101010101" pitchFamily="49" charset="-122"/>
                <a:cs typeface="Courier New" panose="02070309020205020404" pitchFamily="49" charset="0"/>
              </a:rPr>
              <a:t>变为</a:t>
            </a:r>
            <a:r>
              <a:rPr lang="en-US" altLang="zh-CN" sz="3200" dirty="0">
                <a:latin typeface="Courier New" panose="02070309020205020404" pitchFamily="49" charset="0"/>
                <a:ea typeface="楷体" panose="02010609060101010101" pitchFamily="49" charset="-122"/>
                <a:cs typeface="Courier New" panose="02070309020205020404" pitchFamily="49" charset="0"/>
              </a:rPr>
              <a:t>LL(1)</a:t>
            </a:r>
            <a:r>
              <a:rPr lang="zh-CN" altLang="en-US" sz="3200" dirty="0">
                <a:latin typeface="Courier New" panose="02070309020205020404" pitchFamily="49" charset="0"/>
                <a:ea typeface="楷体" panose="02010609060101010101" pitchFamily="49" charset="-122"/>
                <a:cs typeface="Courier New" panose="02070309020205020404" pitchFamily="49" charset="0"/>
              </a:rPr>
              <a:t>文法</a:t>
            </a:r>
          </a:p>
        </p:txBody>
      </p:sp>
      <p:sp>
        <p:nvSpPr>
          <p:cNvPr id="303107" name="Rectangle 3"/>
          <p:cNvSpPr>
            <a:spLocks noGrp="1" noChangeArrowheads="1"/>
          </p:cNvSpPr>
          <p:nvPr>
            <p:ph idx="1"/>
          </p:nvPr>
        </p:nvSpPr>
        <p:spPr>
          <a:xfrm>
            <a:off x="900113" y="3068638"/>
            <a:ext cx="7993062" cy="3014662"/>
          </a:xfrm>
        </p:spPr>
        <p:txBody>
          <a:bodyPr>
            <a:normAutofit/>
          </a:bodyPr>
          <a:lstStyle/>
          <a:p>
            <a:pPr eaLnBrk="1" hangingPunct="1">
              <a:lnSpc>
                <a:spcPct val="90000"/>
              </a:lnSpc>
            </a:pPr>
            <a:r>
              <a:rPr lang="zh-CN" altLang="en-US" dirty="0"/>
              <a:t>对</a:t>
            </a:r>
            <a:r>
              <a:rPr lang="en-US" altLang="zh-CN" dirty="0">
                <a:ea typeface="楷体_GB2312" pitchFamily="49" charset="-122"/>
              </a:rPr>
              <a:t>①② </a:t>
            </a:r>
            <a:r>
              <a:rPr lang="zh-CN" altLang="en-US" dirty="0"/>
              <a:t>提取左公共因子后得：</a:t>
            </a:r>
          </a:p>
          <a:p>
            <a:pPr marL="365760" lvl="1" indent="0" eaLnBrk="1" hangingPunct="1">
              <a:lnSpc>
                <a:spcPct val="90000"/>
              </a:lnSpc>
              <a:buNone/>
            </a:pPr>
            <a:r>
              <a:rPr lang="en-US" altLang="zh-CN" dirty="0" err="1"/>
              <a:t>S→aS</a:t>
            </a:r>
            <a:r>
              <a:rPr lang="en-US" altLang="zh-CN" dirty="0"/>
              <a:t>(b|</a:t>
            </a:r>
            <a:r>
              <a:rPr lang="en-US" altLang="zh-CN" dirty="0">
                <a:sym typeface="Symbol"/>
              </a:rPr>
              <a:t></a:t>
            </a:r>
            <a:r>
              <a:rPr lang="en-US" altLang="zh-CN" dirty="0"/>
              <a:t>)</a:t>
            </a:r>
          </a:p>
          <a:p>
            <a:pPr marL="365760" lvl="1" indent="0" eaLnBrk="1" hangingPunct="1">
              <a:lnSpc>
                <a:spcPct val="90000"/>
              </a:lnSpc>
              <a:buNone/>
            </a:pPr>
            <a:r>
              <a:rPr lang="en-US" altLang="zh-CN" dirty="0"/>
              <a:t>S→</a:t>
            </a:r>
            <a:r>
              <a:rPr lang="en-US" altLang="zh-CN" dirty="0">
                <a:sym typeface="Symbol"/>
              </a:rPr>
              <a:t></a:t>
            </a:r>
            <a:endParaRPr lang="en-US" altLang="zh-CN" dirty="0"/>
          </a:p>
          <a:p>
            <a:pPr eaLnBrk="1" hangingPunct="1">
              <a:lnSpc>
                <a:spcPct val="90000"/>
              </a:lnSpc>
            </a:pPr>
            <a:r>
              <a:rPr lang="zh-CN" altLang="en-US" dirty="0"/>
              <a:t>进一步变换为文法</a:t>
            </a:r>
            <a:r>
              <a:rPr lang="en-US" altLang="zh-CN" dirty="0"/>
              <a:t>G1’</a:t>
            </a:r>
          </a:p>
          <a:p>
            <a:pPr marL="365760" lvl="1" indent="0">
              <a:lnSpc>
                <a:spcPct val="90000"/>
              </a:lnSpc>
              <a:buNone/>
            </a:pPr>
            <a:r>
              <a:rPr lang="en-US" altLang="zh-CN" dirty="0" err="1"/>
              <a:t>S→aSS</a:t>
            </a:r>
            <a:r>
              <a:rPr lang="en-US" altLang="zh-CN" dirty="0"/>
              <a:t>’</a:t>
            </a:r>
          </a:p>
          <a:p>
            <a:pPr marL="365760" lvl="1" indent="0">
              <a:lnSpc>
                <a:spcPct val="90000"/>
              </a:lnSpc>
              <a:buNone/>
            </a:pPr>
            <a:r>
              <a:rPr lang="en-US" altLang="zh-CN" dirty="0" err="1">
                <a:sym typeface="Symbol"/>
              </a:rPr>
              <a:t>S’</a:t>
            </a:r>
            <a:r>
              <a:rPr lang="en-US" altLang="zh-CN" dirty="0" err="1"/>
              <a:t>→b</a:t>
            </a:r>
            <a:r>
              <a:rPr lang="en-US" altLang="zh-CN" dirty="0"/>
              <a:t>|</a:t>
            </a:r>
            <a:r>
              <a:rPr lang="en-US" altLang="zh-CN" dirty="0">
                <a:sym typeface="Symbol"/>
              </a:rPr>
              <a:t></a:t>
            </a:r>
          </a:p>
          <a:p>
            <a:pPr marL="365760" lvl="1" indent="0">
              <a:lnSpc>
                <a:spcPct val="90000"/>
              </a:lnSpc>
              <a:buNone/>
            </a:pPr>
            <a:r>
              <a:rPr lang="en-US" altLang="zh-CN" dirty="0"/>
              <a:t>S→</a:t>
            </a:r>
            <a:r>
              <a:rPr lang="en-US" altLang="zh-CN" dirty="0">
                <a:sym typeface="Symbol"/>
              </a:rPr>
              <a:t></a:t>
            </a:r>
          </a:p>
          <a:p>
            <a:pPr lvl="1" eaLnBrk="1" hangingPunct="1">
              <a:lnSpc>
                <a:spcPct val="90000"/>
              </a:lnSpc>
            </a:pPr>
            <a:endParaRPr lang="en-US" altLang="zh-CN" dirty="0"/>
          </a:p>
        </p:txBody>
      </p:sp>
      <p:sp>
        <p:nvSpPr>
          <p:cNvPr id="43010"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43011" name="灯片编号占位符 5"/>
          <p:cNvSpPr>
            <a:spLocks noGrp="1"/>
          </p:cNvSpPr>
          <p:nvPr>
            <p:ph type="sldNum" sz="quarter" idx="12"/>
          </p:nvPr>
        </p:nvSpPr>
        <p:spPr>
          <a:noFill/>
        </p:spPr>
        <p:txBody>
          <a:bodyPr/>
          <a:lstStyle/>
          <a:p>
            <a:fld id="{1402C888-814D-472D-AE4A-DF760260B92F}" type="slidenum">
              <a:rPr lang="en-US" altLang="zh-CN" smtClean="0">
                <a:ea typeface="宋体" charset="-122"/>
              </a:rPr>
              <a:pPr/>
              <a:t>37</a:t>
            </a:fld>
            <a:endParaRPr lang="en-US" altLang="zh-CN">
              <a:ea typeface="宋体" charset="-122"/>
            </a:endParaRPr>
          </a:p>
        </p:txBody>
      </p:sp>
      <p:sp>
        <p:nvSpPr>
          <p:cNvPr id="43014" name="Rectangle 4"/>
          <p:cNvSpPr>
            <a:spLocks noChangeArrowheads="1"/>
          </p:cNvSpPr>
          <p:nvPr/>
        </p:nvSpPr>
        <p:spPr bwMode="auto">
          <a:xfrm>
            <a:off x="1116013" y="1468636"/>
            <a:ext cx="3527425" cy="1384300"/>
          </a:xfrm>
          <a:prstGeom prst="rect">
            <a:avLst/>
          </a:prstGeom>
          <a:noFill/>
          <a:ln w="19050" algn="ctr">
            <a:noFill/>
            <a:miter lim="800000"/>
            <a:headEnd/>
            <a:tailEnd/>
          </a:ln>
        </p:spPr>
        <p:txBody>
          <a:bodyPr>
            <a:spAutoFit/>
          </a:bodyPr>
          <a:lstStyle/>
          <a:p>
            <a:pPr algn="l"/>
            <a:r>
              <a:rPr lang="en-US" altLang="zh-CN" sz="2800" b="1" dirty="0" err="1">
                <a:solidFill>
                  <a:schemeClr val="tx1">
                    <a:lumMod val="95000"/>
                    <a:lumOff val="5000"/>
                  </a:schemeClr>
                </a:solidFill>
                <a:latin typeface="Courier New" pitchFamily="49" charset="0"/>
                <a:ea typeface="楷体_GB2312" pitchFamily="49" charset="-122"/>
              </a:rPr>
              <a:t>S→aSb</a:t>
            </a:r>
            <a:r>
              <a:rPr lang="en-US" altLang="zh-CN" sz="2800" b="1" dirty="0">
                <a:solidFill>
                  <a:schemeClr val="tx1">
                    <a:lumMod val="95000"/>
                    <a:lumOff val="5000"/>
                  </a:schemeClr>
                </a:solidFill>
                <a:latin typeface="Courier New" pitchFamily="49" charset="0"/>
                <a:ea typeface="楷体_GB2312" pitchFamily="49" charset="-122"/>
              </a:rPr>
              <a:t>	 ①</a:t>
            </a:r>
          </a:p>
          <a:p>
            <a:pPr algn="l"/>
            <a:r>
              <a:rPr lang="en-US" altLang="zh-CN" sz="2800" b="1" dirty="0" err="1">
                <a:solidFill>
                  <a:schemeClr val="tx1">
                    <a:lumMod val="95000"/>
                    <a:lumOff val="5000"/>
                  </a:schemeClr>
                </a:solidFill>
                <a:latin typeface="Courier New" pitchFamily="49" charset="0"/>
                <a:ea typeface="楷体_GB2312" pitchFamily="49" charset="-122"/>
              </a:rPr>
              <a:t>S→aS</a:t>
            </a:r>
            <a:r>
              <a:rPr lang="en-US" altLang="zh-CN" sz="2800" b="1" dirty="0">
                <a:solidFill>
                  <a:schemeClr val="tx1">
                    <a:lumMod val="95000"/>
                    <a:lumOff val="5000"/>
                  </a:schemeClr>
                </a:solidFill>
                <a:latin typeface="Courier New" pitchFamily="49" charset="0"/>
                <a:ea typeface="楷体_GB2312" pitchFamily="49" charset="-122"/>
              </a:rPr>
              <a:t>		 ② </a:t>
            </a:r>
          </a:p>
          <a:p>
            <a:pPr algn="l"/>
            <a:r>
              <a:rPr lang="en-US" altLang="zh-CN" sz="2800" b="1" dirty="0">
                <a:solidFill>
                  <a:schemeClr val="tx1">
                    <a:lumMod val="95000"/>
                    <a:lumOff val="5000"/>
                  </a:schemeClr>
                </a:solidFill>
                <a:latin typeface="Courier New" pitchFamily="49" charset="0"/>
                <a:ea typeface="楷体_GB2312" pitchFamily="49" charset="-122"/>
              </a:rPr>
              <a:t>S→</a:t>
            </a:r>
            <a:r>
              <a:rPr lang="en-US" altLang="zh-CN" sz="2800" b="1" dirty="0">
                <a:solidFill>
                  <a:schemeClr val="tx1">
                    <a:lumMod val="95000"/>
                    <a:lumOff val="5000"/>
                  </a:schemeClr>
                </a:solidFill>
                <a:sym typeface="Symbol"/>
              </a:rPr>
              <a:t>  </a:t>
            </a:r>
            <a:r>
              <a:rPr lang="en-US" altLang="zh-CN" sz="2800" b="1" dirty="0">
                <a:solidFill>
                  <a:schemeClr val="tx1">
                    <a:lumMod val="95000"/>
                    <a:lumOff val="5000"/>
                  </a:schemeClr>
                </a:solidFill>
                <a:latin typeface="Courier New" pitchFamily="49" charset="0"/>
                <a:ea typeface="楷体_GB2312" pitchFamily="49" charset="-122"/>
              </a:rPr>
              <a:t>		 ③</a:t>
            </a:r>
          </a:p>
        </p:txBody>
      </p:sp>
    </p:spTree>
    <p:extLst>
      <p:ext uri="{BB962C8B-B14F-4D97-AF65-F5344CB8AC3E}">
        <p14:creationId xmlns:p14="http://schemas.microsoft.com/office/powerpoint/2010/main" val="354207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3107">
                                            <p:txEl>
                                              <p:pRg st="0" end="0"/>
                                            </p:txEl>
                                          </p:spTgt>
                                        </p:tgtEl>
                                        <p:attrNameLst>
                                          <p:attrName>style.visibility</p:attrName>
                                        </p:attrNameLst>
                                      </p:cBhvr>
                                      <p:to>
                                        <p:strVal val="visible"/>
                                      </p:to>
                                    </p:set>
                                    <p:animEffect transition="in" filter="wipe(left)">
                                      <p:cBhvr>
                                        <p:cTn id="7" dur="500"/>
                                        <p:tgtEl>
                                          <p:spTgt spid="303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3107">
                                            <p:txEl>
                                              <p:pRg st="1" end="1"/>
                                            </p:txEl>
                                          </p:spTgt>
                                        </p:tgtEl>
                                        <p:attrNameLst>
                                          <p:attrName>style.visibility</p:attrName>
                                        </p:attrNameLst>
                                      </p:cBhvr>
                                      <p:to>
                                        <p:strVal val="visible"/>
                                      </p:to>
                                    </p:set>
                                    <p:animEffect transition="in" filter="wipe(left)">
                                      <p:cBhvr>
                                        <p:cTn id="12" dur="500"/>
                                        <p:tgtEl>
                                          <p:spTgt spid="3031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3107">
                                            <p:txEl>
                                              <p:pRg st="2" end="2"/>
                                            </p:txEl>
                                          </p:spTgt>
                                        </p:tgtEl>
                                        <p:attrNameLst>
                                          <p:attrName>style.visibility</p:attrName>
                                        </p:attrNameLst>
                                      </p:cBhvr>
                                      <p:to>
                                        <p:strVal val="visible"/>
                                      </p:to>
                                    </p:set>
                                    <p:animEffect transition="in" filter="wipe(left)">
                                      <p:cBhvr>
                                        <p:cTn id="17" dur="500"/>
                                        <p:tgtEl>
                                          <p:spTgt spid="3031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3107">
                                            <p:txEl>
                                              <p:pRg st="3" end="3"/>
                                            </p:txEl>
                                          </p:spTgt>
                                        </p:tgtEl>
                                        <p:attrNameLst>
                                          <p:attrName>style.visibility</p:attrName>
                                        </p:attrNameLst>
                                      </p:cBhvr>
                                      <p:to>
                                        <p:strVal val="visible"/>
                                      </p:to>
                                    </p:set>
                                    <p:animEffect transition="in" filter="wipe(left)">
                                      <p:cBhvr>
                                        <p:cTn id="22" dur="500"/>
                                        <p:tgtEl>
                                          <p:spTgt spid="3031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3107">
                                            <p:txEl>
                                              <p:pRg st="4" end="4"/>
                                            </p:txEl>
                                          </p:spTgt>
                                        </p:tgtEl>
                                        <p:attrNameLst>
                                          <p:attrName>style.visibility</p:attrName>
                                        </p:attrNameLst>
                                      </p:cBhvr>
                                      <p:to>
                                        <p:strVal val="visible"/>
                                      </p:to>
                                    </p:set>
                                    <p:animEffect transition="in" filter="wipe(left)">
                                      <p:cBhvr>
                                        <p:cTn id="27" dur="500"/>
                                        <p:tgtEl>
                                          <p:spTgt spid="3031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3107">
                                            <p:txEl>
                                              <p:pRg st="5" end="5"/>
                                            </p:txEl>
                                          </p:spTgt>
                                        </p:tgtEl>
                                        <p:attrNameLst>
                                          <p:attrName>style.visibility</p:attrName>
                                        </p:attrNameLst>
                                      </p:cBhvr>
                                      <p:to>
                                        <p:strVal val="visible"/>
                                      </p:to>
                                    </p:set>
                                    <p:animEffect transition="in" filter="wipe(left)">
                                      <p:cBhvr>
                                        <p:cTn id="32" dur="500"/>
                                        <p:tgtEl>
                                          <p:spTgt spid="30310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03107">
                                            <p:txEl>
                                              <p:pRg st="6" end="6"/>
                                            </p:txEl>
                                          </p:spTgt>
                                        </p:tgtEl>
                                        <p:attrNameLst>
                                          <p:attrName>style.visibility</p:attrName>
                                        </p:attrNameLst>
                                      </p:cBhvr>
                                      <p:to>
                                        <p:strVal val="visible"/>
                                      </p:to>
                                    </p:set>
                                    <p:animEffect transition="in" filter="wipe(left)">
                                      <p:cBhvr>
                                        <p:cTn id="37" dur="500"/>
                                        <p:tgtEl>
                                          <p:spTgt spid="303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build="p" bldLvl="2"/>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pPr algn="l" eaLnBrk="1" hangingPunct="1">
              <a:defRPr/>
            </a:pPr>
            <a:r>
              <a:rPr lang="zh-CN" altLang="en-US" sz="3200" dirty="0">
                <a:solidFill>
                  <a:srgbClr val="FF0000"/>
                </a:solidFill>
                <a:effectLst>
                  <a:outerShdw blurRad="38100" dist="38100" dir="2700000" algn="tl">
                    <a:srgbClr val="000000"/>
                  </a:outerShdw>
                </a:effectLst>
              </a:rPr>
              <a:t>例</a:t>
            </a:r>
            <a:r>
              <a:rPr lang="en-US" altLang="zh-CN" sz="3200" dirty="0">
                <a:solidFill>
                  <a:srgbClr val="FF0000"/>
                </a:solidFill>
                <a:effectLst>
                  <a:outerShdw blurRad="38100" dist="38100" dir="2700000" algn="tl">
                    <a:srgbClr val="000000"/>
                  </a:outerShdw>
                </a:effectLst>
              </a:rPr>
              <a:t>4.7</a:t>
            </a:r>
            <a:r>
              <a:rPr lang="zh-CN" altLang="en-US" sz="3200" dirty="0"/>
              <a:t>　</a:t>
            </a:r>
            <a:r>
              <a:rPr lang="zh-CN" altLang="en-US" sz="3200" dirty="0">
                <a:latin typeface="Courier New" panose="02070309020205020404" pitchFamily="49" charset="0"/>
                <a:ea typeface="楷体" panose="02010609060101010101" pitchFamily="49" charset="-122"/>
                <a:cs typeface="Courier New" panose="02070309020205020404" pitchFamily="49" charset="0"/>
              </a:rPr>
              <a:t>将文法</a:t>
            </a:r>
            <a:r>
              <a:rPr lang="en-US" altLang="zh-CN" sz="3200" dirty="0">
                <a:latin typeface="Courier New" panose="02070309020205020404" pitchFamily="49" charset="0"/>
                <a:ea typeface="楷体" panose="02010609060101010101" pitchFamily="49" charset="-122"/>
                <a:cs typeface="Courier New" panose="02070309020205020404" pitchFamily="49" charset="0"/>
              </a:rPr>
              <a:t>G2</a:t>
            </a:r>
            <a:r>
              <a:rPr lang="zh-CN" altLang="en-US" sz="3200" dirty="0">
                <a:latin typeface="Courier New" panose="02070309020205020404" pitchFamily="49" charset="0"/>
                <a:ea typeface="楷体" panose="02010609060101010101" pitchFamily="49" charset="-122"/>
                <a:cs typeface="Courier New" panose="02070309020205020404" pitchFamily="49" charset="0"/>
              </a:rPr>
              <a:t>变为</a:t>
            </a:r>
            <a:r>
              <a:rPr lang="en-US" altLang="zh-CN" sz="3200" dirty="0">
                <a:latin typeface="Courier New" panose="02070309020205020404" pitchFamily="49" charset="0"/>
                <a:ea typeface="楷体" panose="02010609060101010101" pitchFamily="49" charset="-122"/>
                <a:cs typeface="Courier New" panose="02070309020205020404" pitchFamily="49" charset="0"/>
              </a:rPr>
              <a:t>LL(1)</a:t>
            </a:r>
            <a:r>
              <a:rPr lang="zh-CN" altLang="en-US" sz="3200" dirty="0">
                <a:latin typeface="Courier New" panose="02070309020205020404" pitchFamily="49" charset="0"/>
                <a:ea typeface="楷体" panose="02010609060101010101" pitchFamily="49" charset="-122"/>
                <a:cs typeface="Courier New" panose="02070309020205020404" pitchFamily="49" charset="0"/>
              </a:rPr>
              <a:t>文法</a:t>
            </a:r>
          </a:p>
        </p:txBody>
      </p:sp>
      <p:sp>
        <p:nvSpPr>
          <p:cNvPr id="304131" name="Rectangle 3"/>
          <p:cNvSpPr>
            <a:spLocks noGrp="1" noChangeArrowheads="1"/>
          </p:cNvSpPr>
          <p:nvPr>
            <p:ph idx="1"/>
          </p:nvPr>
        </p:nvSpPr>
        <p:spPr>
          <a:xfrm>
            <a:off x="468313" y="3429000"/>
            <a:ext cx="7920111" cy="2654300"/>
          </a:xfrm>
        </p:spPr>
        <p:txBody>
          <a:bodyPr/>
          <a:lstStyle/>
          <a:p>
            <a:pPr eaLnBrk="1" hangingPunct="1">
              <a:defRPr/>
            </a:pPr>
            <a:r>
              <a:rPr lang="zh-CN" altLang="en-US" sz="2800" dirty="0">
                <a:solidFill>
                  <a:srgbClr val="FF0000"/>
                </a:solidFill>
                <a:effectLst>
                  <a:outerShdw blurRad="38100" dist="38100" dir="2700000" algn="tl">
                    <a:srgbClr val="000000"/>
                  </a:outerShdw>
                </a:effectLst>
                <a:latin typeface="黑体" pitchFamily="2" charset="-122"/>
                <a:ea typeface="黑体" pitchFamily="2" charset="-122"/>
              </a:rPr>
              <a:t>情况二</a:t>
            </a:r>
            <a:r>
              <a:rPr lang="zh-CN" altLang="en-US" sz="2800" dirty="0"/>
              <a:t>　产生式</a:t>
            </a:r>
            <a:r>
              <a:rPr lang="en-US" altLang="zh-CN" sz="2800" dirty="0">
                <a:ea typeface="楷体_GB2312" pitchFamily="49" charset="-122"/>
              </a:rPr>
              <a:t>② </a:t>
            </a:r>
            <a:r>
              <a:rPr lang="zh-CN" altLang="en-US" sz="2800" dirty="0"/>
              <a:t>的右部以非终结符开始，因此左公共因子可能是隐含的。用其相同左部而</a:t>
            </a:r>
            <a:r>
              <a:rPr lang="zh-CN" altLang="en-US" sz="2800" dirty="0">
                <a:solidFill>
                  <a:srgbClr val="0070C0"/>
                </a:solidFill>
                <a:effectLst>
                  <a:outerShdw blurRad="38100" dist="38100" dir="2700000" algn="tl">
                    <a:srgbClr val="000000"/>
                  </a:outerShdw>
                </a:effectLst>
                <a:latin typeface="黑体" pitchFamily="2" charset="-122"/>
                <a:ea typeface="黑体" pitchFamily="2" charset="-122"/>
              </a:rPr>
              <a:t>右部以终结符开始</a:t>
            </a:r>
            <a:r>
              <a:rPr lang="zh-CN" altLang="en-US" sz="2800" dirty="0"/>
              <a:t>的产生式进行相应替换</a:t>
            </a:r>
          </a:p>
        </p:txBody>
      </p:sp>
      <p:sp>
        <p:nvSpPr>
          <p:cNvPr id="44034"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44035" name="灯片编号占位符 5"/>
          <p:cNvSpPr>
            <a:spLocks noGrp="1"/>
          </p:cNvSpPr>
          <p:nvPr>
            <p:ph type="sldNum" sz="quarter" idx="12"/>
          </p:nvPr>
        </p:nvSpPr>
        <p:spPr>
          <a:noFill/>
        </p:spPr>
        <p:txBody>
          <a:bodyPr/>
          <a:lstStyle/>
          <a:p>
            <a:fld id="{06C25E63-4A16-439E-B7FE-496C491387A1}" type="slidenum">
              <a:rPr lang="en-US" altLang="zh-CN" smtClean="0">
                <a:ea typeface="宋体" charset="-122"/>
              </a:rPr>
              <a:pPr/>
              <a:t>38</a:t>
            </a:fld>
            <a:endParaRPr lang="en-US" altLang="zh-CN">
              <a:ea typeface="宋体" charset="-122"/>
            </a:endParaRPr>
          </a:p>
        </p:txBody>
      </p:sp>
      <p:sp>
        <p:nvSpPr>
          <p:cNvPr id="44038" name="Rectangle 4"/>
          <p:cNvSpPr>
            <a:spLocks noChangeArrowheads="1"/>
          </p:cNvSpPr>
          <p:nvPr/>
        </p:nvSpPr>
        <p:spPr bwMode="auto">
          <a:xfrm>
            <a:off x="1116013" y="1268413"/>
            <a:ext cx="2592387" cy="2057400"/>
          </a:xfrm>
          <a:prstGeom prst="rect">
            <a:avLst/>
          </a:prstGeom>
          <a:noFill/>
          <a:ln w="19050" algn="ctr">
            <a:noFill/>
            <a:miter lim="800000"/>
            <a:headEnd/>
            <a:tailEnd/>
          </a:ln>
        </p:spPr>
        <p:txBody>
          <a:bodyPr>
            <a:spAutoFit/>
          </a:bodyPr>
          <a:lstStyle/>
          <a:p>
            <a:pPr algn="l">
              <a:spcBef>
                <a:spcPct val="20000"/>
              </a:spcBef>
            </a:pPr>
            <a:r>
              <a:rPr lang="en-US" altLang="zh-CN" sz="2800" b="1" dirty="0" err="1">
                <a:solidFill>
                  <a:schemeClr val="tx1"/>
                </a:solidFill>
                <a:latin typeface="Courier New" pitchFamily="49" charset="0"/>
                <a:ea typeface="楷体_GB2312" pitchFamily="49" charset="-122"/>
              </a:rPr>
              <a:t>A→ad</a:t>
            </a:r>
            <a:r>
              <a:rPr lang="en-US" altLang="zh-CN" sz="2800" b="1" dirty="0">
                <a:solidFill>
                  <a:schemeClr val="tx1"/>
                </a:solidFill>
                <a:latin typeface="Courier New" pitchFamily="49" charset="0"/>
                <a:ea typeface="楷体_GB2312" pitchFamily="49" charset="-122"/>
              </a:rPr>
              <a:t> 	①</a:t>
            </a:r>
          </a:p>
          <a:p>
            <a:pPr algn="l">
              <a:spcBef>
                <a:spcPct val="20000"/>
              </a:spcBef>
            </a:pPr>
            <a:r>
              <a:rPr lang="en-US" altLang="zh-CN" sz="2800" b="1" dirty="0" err="1">
                <a:solidFill>
                  <a:schemeClr val="tx1"/>
                </a:solidFill>
                <a:latin typeface="Courier New" pitchFamily="49" charset="0"/>
                <a:ea typeface="楷体_GB2312" pitchFamily="49" charset="-122"/>
              </a:rPr>
              <a:t>A→Bc</a:t>
            </a:r>
            <a:r>
              <a:rPr lang="en-US" altLang="zh-CN" sz="2800" b="1" dirty="0">
                <a:solidFill>
                  <a:schemeClr val="tx1"/>
                </a:solidFill>
                <a:latin typeface="Courier New" pitchFamily="49" charset="0"/>
                <a:ea typeface="楷体_GB2312" pitchFamily="49" charset="-122"/>
              </a:rPr>
              <a:t> 	②</a:t>
            </a:r>
          </a:p>
          <a:p>
            <a:pPr algn="l">
              <a:spcBef>
                <a:spcPct val="20000"/>
              </a:spcBef>
            </a:pPr>
            <a:r>
              <a:rPr lang="en-US" altLang="zh-CN" sz="2800" b="1" dirty="0" err="1">
                <a:solidFill>
                  <a:schemeClr val="tx1"/>
                </a:solidFill>
                <a:latin typeface="Courier New" pitchFamily="49" charset="0"/>
                <a:ea typeface="楷体_GB2312" pitchFamily="49" charset="-122"/>
              </a:rPr>
              <a:t>B→aA</a:t>
            </a:r>
            <a:r>
              <a:rPr lang="en-US" altLang="zh-CN" sz="2800" b="1" dirty="0">
                <a:solidFill>
                  <a:schemeClr val="tx1"/>
                </a:solidFill>
                <a:latin typeface="Courier New" pitchFamily="49" charset="0"/>
                <a:ea typeface="楷体_GB2312" pitchFamily="49" charset="-122"/>
              </a:rPr>
              <a:t> 	③</a:t>
            </a:r>
          </a:p>
          <a:p>
            <a:pPr algn="l">
              <a:spcBef>
                <a:spcPct val="20000"/>
              </a:spcBef>
            </a:pPr>
            <a:r>
              <a:rPr lang="en-US" altLang="zh-CN" sz="2800" b="1" dirty="0" err="1">
                <a:solidFill>
                  <a:schemeClr val="tx1"/>
                </a:solidFill>
                <a:latin typeface="Courier New" pitchFamily="49" charset="0"/>
                <a:ea typeface="楷体_GB2312" pitchFamily="49" charset="-122"/>
              </a:rPr>
              <a:t>B→bB</a:t>
            </a:r>
            <a:r>
              <a:rPr lang="en-US" altLang="zh-CN" sz="2800" b="1" dirty="0">
                <a:solidFill>
                  <a:schemeClr val="tx1"/>
                </a:solidFill>
                <a:latin typeface="Courier New" pitchFamily="49" charset="0"/>
                <a:ea typeface="楷体_GB2312" pitchFamily="49" charset="-122"/>
              </a:rPr>
              <a:t>		④</a:t>
            </a:r>
          </a:p>
        </p:txBody>
      </p:sp>
    </p:spTree>
    <p:extLst>
      <p:ext uri="{BB962C8B-B14F-4D97-AF65-F5344CB8AC3E}">
        <p14:creationId xmlns:p14="http://schemas.microsoft.com/office/powerpoint/2010/main" val="17432351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5" name="Rectangle 3"/>
          <p:cNvSpPr>
            <a:spLocks noGrp="1" noChangeArrowheads="1"/>
          </p:cNvSpPr>
          <p:nvPr>
            <p:ph idx="1"/>
          </p:nvPr>
        </p:nvSpPr>
        <p:spPr>
          <a:xfrm>
            <a:off x="3635375" y="765175"/>
            <a:ext cx="5257800" cy="5472113"/>
          </a:xfrm>
        </p:spPr>
        <p:txBody>
          <a:bodyPr/>
          <a:lstStyle/>
          <a:p>
            <a:r>
              <a:rPr lang="zh-CN" altLang="en-US" sz="2800" dirty="0"/>
              <a:t>用</a:t>
            </a:r>
            <a:r>
              <a:rPr lang="en-US" altLang="zh-CN" dirty="0"/>
              <a:t>③④</a:t>
            </a:r>
            <a:r>
              <a:rPr lang="zh-CN" altLang="en-US" sz="2800" dirty="0"/>
              <a:t>替换</a:t>
            </a:r>
            <a:r>
              <a:rPr lang="en-US" altLang="zh-CN" dirty="0"/>
              <a:t>②</a:t>
            </a:r>
            <a:r>
              <a:rPr lang="zh-CN" altLang="en-US" sz="2800" dirty="0"/>
              <a:t>中的</a:t>
            </a:r>
            <a:r>
              <a:rPr lang="en-US" altLang="zh-CN" sz="2800" dirty="0"/>
              <a:t>B</a:t>
            </a:r>
          </a:p>
          <a:p>
            <a:pPr marL="365760" lvl="1" indent="0" eaLnBrk="1" hangingPunct="1">
              <a:buNone/>
            </a:pPr>
            <a:r>
              <a:rPr lang="en-US" altLang="zh-CN" sz="2400" dirty="0" err="1"/>
              <a:t>A→ad</a:t>
            </a:r>
            <a:r>
              <a:rPr lang="en-US" altLang="zh-CN" sz="2400" dirty="0"/>
              <a:t>	①</a:t>
            </a:r>
            <a:br>
              <a:rPr lang="en-US" altLang="zh-CN" sz="2400" dirty="0"/>
            </a:br>
            <a:r>
              <a:rPr lang="en-US" altLang="zh-CN" sz="2400" dirty="0" err="1"/>
              <a:t>A→aAc</a:t>
            </a:r>
            <a:r>
              <a:rPr lang="en-US" altLang="zh-CN" sz="2400" dirty="0"/>
              <a:t>	② 	</a:t>
            </a:r>
            <a:r>
              <a:rPr lang="en-US" altLang="zh-CN" sz="2400" dirty="0" err="1">
                <a:solidFill>
                  <a:schemeClr val="bg1">
                    <a:lumMod val="65000"/>
                  </a:schemeClr>
                </a:solidFill>
              </a:rPr>
              <a:t>A→bBc</a:t>
            </a:r>
            <a:r>
              <a:rPr lang="en-US" altLang="zh-CN" sz="2400" dirty="0">
                <a:solidFill>
                  <a:schemeClr val="bg1">
                    <a:lumMod val="65000"/>
                  </a:schemeClr>
                </a:solidFill>
              </a:rPr>
              <a:t> ③ </a:t>
            </a:r>
            <a:br>
              <a:rPr lang="en-US" altLang="zh-CN" sz="2400" dirty="0">
                <a:solidFill>
                  <a:schemeClr val="bg1">
                    <a:lumMod val="65000"/>
                  </a:schemeClr>
                </a:solidFill>
              </a:rPr>
            </a:br>
            <a:r>
              <a:rPr lang="en-US" altLang="zh-CN" sz="2400" dirty="0" err="1">
                <a:solidFill>
                  <a:schemeClr val="bg1">
                    <a:lumMod val="65000"/>
                  </a:schemeClr>
                </a:solidFill>
              </a:rPr>
              <a:t>B→aA</a:t>
            </a:r>
            <a:r>
              <a:rPr lang="en-US" altLang="zh-CN" sz="2400" dirty="0">
                <a:solidFill>
                  <a:schemeClr val="bg1">
                    <a:lumMod val="65000"/>
                  </a:schemeClr>
                </a:solidFill>
              </a:rPr>
              <a:t>	④ 	</a:t>
            </a:r>
            <a:r>
              <a:rPr lang="en-US" altLang="zh-CN" sz="2400" dirty="0" err="1">
                <a:solidFill>
                  <a:schemeClr val="bg1">
                    <a:lumMod val="65000"/>
                  </a:schemeClr>
                </a:solidFill>
              </a:rPr>
              <a:t>B→bB</a:t>
            </a:r>
            <a:r>
              <a:rPr lang="en-US" altLang="zh-CN" sz="2400" dirty="0">
                <a:solidFill>
                  <a:schemeClr val="bg1">
                    <a:lumMod val="65000"/>
                  </a:schemeClr>
                </a:solidFill>
              </a:rPr>
              <a:t>  ⑤ </a:t>
            </a:r>
          </a:p>
          <a:p>
            <a:r>
              <a:rPr lang="zh-CN" altLang="en-US" sz="2800" dirty="0"/>
              <a:t>提取</a:t>
            </a:r>
            <a:r>
              <a:rPr lang="en-US" altLang="zh-CN" dirty="0"/>
              <a:t>①②</a:t>
            </a:r>
            <a:r>
              <a:rPr lang="zh-CN" altLang="en-US" sz="2800" dirty="0"/>
              <a:t>的左公共因子得</a:t>
            </a:r>
          </a:p>
          <a:p>
            <a:pPr marL="365760" lvl="1" indent="0" eaLnBrk="1" hangingPunct="1">
              <a:buNone/>
            </a:pPr>
            <a:r>
              <a:rPr lang="en-US" altLang="zh-CN" sz="2400" dirty="0" err="1"/>
              <a:t>A→a</a:t>
            </a:r>
            <a:r>
              <a:rPr lang="en-US" altLang="zh-CN" dirty="0"/>
              <a:t>(</a:t>
            </a:r>
            <a:r>
              <a:rPr lang="en-US" altLang="zh-CN" sz="2400" dirty="0" err="1"/>
              <a:t>d|Ac</a:t>
            </a:r>
            <a:r>
              <a:rPr lang="en-US" altLang="zh-CN" sz="2400" dirty="0"/>
              <a:t>)</a:t>
            </a:r>
            <a:br>
              <a:rPr lang="zh-CN" altLang="en-US" sz="2400" dirty="0"/>
            </a:br>
            <a:endParaRPr lang="en-US" altLang="zh-CN" sz="2400" dirty="0"/>
          </a:p>
        </p:txBody>
      </p:sp>
      <p:sp>
        <p:nvSpPr>
          <p:cNvPr id="45058"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45059" name="灯片编号占位符 5"/>
          <p:cNvSpPr>
            <a:spLocks noGrp="1"/>
          </p:cNvSpPr>
          <p:nvPr>
            <p:ph type="sldNum" sz="quarter" idx="12"/>
          </p:nvPr>
        </p:nvSpPr>
        <p:spPr>
          <a:noFill/>
        </p:spPr>
        <p:txBody>
          <a:bodyPr/>
          <a:lstStyle/>
          <a:p>
            <a:fld id="{631DE098-DCE1-47CD-A596-73A805FEB3DD}" type="slidenum">
              <a:rPr lang="en-US" altLang="zh-CN" smtClean="0">
                <a:ea typeface="宋体" charset="-122"/>
              </a:rPr>
              <a:pPr/>
              <a:t>39</a:t>
            </a:fld>
            <a:endParaRPr lang="en-US" altLang="zh-CN">
              <a:ea typeface="宋体" charset="-122"/>
            </a:endParaRPr>
          </a:p>
        </p:txBody>
      </p:sp>
      <p:sp>
        <p:nvSpPr>
          <p:cNvPr id="6" name="Rectangle 4"/>
          <p:cNvSpPr>
            <a:spLocks noChangeArrowheads="1"/>
          </p:cNvSpPr>
          <p:nvPr/>
        </p:nvSpPr>
        <p:spPr bwMode="auto">
          <a:xfrm>
            <a:off x="827584" y="980728"/>
            <a:ext cx="2592387" cy="2057400"/>
          </a:xfrm>
          <a:prstGeom prst="rect">
            <a:avLst/>
          </a:prstGeom>
          <a:noFill/>
          <a:ln w="19050" algn="ctr">
            <a:noFill/>
            <a:miter lim="800000"/>
            <a:headEnd/>
            <a:tailEnd/>
          </a:ln>
        </p:spPr>
        <p:txBody>
          <a:bodyPr>
            <a:spAutoFit/>
          </a:bodyPr>
          <a:lstStyle/>
          <a:p>
            <a:pPr algn="l">
              <a:spcBef>
                <a:spcPct val="20000"/>
              </a:spcBef>
            </a:pPr>
            <a:r>
              <a:rPr lang="en-US" altLang="zh-CN" sz="2800" b="1" dirty="0" err="1">
                <a:solidFill>
                  <a:schemeClr val="tx1"/>
                </a:solidFill>
                <a:latin typeface="Courier New" pitchFamily="49" charset="0"/>
                <a:ea typeface="楷体_GB2312" pitchFamily="49" charset="-122"/>
              </a:rPr>
              <a:t>A→ad</a:t>
            </a:r>
            <a:r>
              <a:rPr lang="en-US" altLang="zh-CN" sz="2800" b="1" dirty="0">
                <a:solidFill>
                  <a:schemeClr val="tx1"/>
                </a:solidFill>
                <a:latin typeface="Courier New" pitchFamily="49" charset="0"/>
                <a:ea typeface="楷体_GB2312" pitchFamily="49" charset="-122"/>
              </a:rPr>
              <a:t> 	①</a:t>
            </a:r>
          </a:p>
          <a:p>
            <a:pPr algn="l">
              <a:spcBef>
                <a:spcPct val="20000"/>
              </a:spcBef>
            </a:pPr>
            <a:r>
              <a:rPr lang="en-US" altLang="zh-CN" sz="2800" b="1" dirty="0" err="1">
                <a:solidFill>
                  <a:schemeClr val="tx1"/>
                </a:solidFill>
                <a:latin typeface="Courier New" pitchFamily="49" charset="0"/>
                <a:ea typeface="楷体_GB2312" pitchFamily="49" charset="-122"/>
              </a:rPr>
              <a:t>A→Bc</a:t>
            </a:r>
            <a:r>
              <a:rPr lang="en-US" altLang="zh-CN" sz="2800" b="1" dirty="0">
                <a:solidFill>
                  <a:schemeClr val="tx1"/>
                </a:solidFill>
                <a:latin typeface="Courier New" pitchFamily="49" charset="0"/>
                <a:ea typeface="楷体_GB2312" pitchFamily="49" charset="-122"/>
              </a:rPr>
              <a:t> 	②</a:t>
            </a:r>
          </a:p>
          <a:p>
            <a:pPr algn="l">
              <a:spcBef>
                <a:spcPct val="20000"/>
              </a:spcBef>
            </a:pPr>
            <a:r>
              <a:rPr lang="en-US" altLang="zh-CN" sz="2800" b="1" dirty="0" err="1">
                <a:solidFill>
                  <a:schemeClr val="tx1"/>
                </a:solidFill>
                <a:latin typeface="Courier New" pitchFamily="49" charset="0"/>
                <a:ea typeface="楷体_GB2312" pitchFamily="49" charset="-122"/>
              </a:rPr>
              <a:t>B→aA</a:t>
            </a:r>
            <a:r>
              <a:rPr lang="en-US" altLang="zh-CN" sz="2800" b="1" dirty="0">
                <a:solidFill>
                  <a:schemeClr val="tx1"/>
                </a:solidFill>
                <a:latin typeface="Courier New" pitchFamily="49" charset="0"/>
                <a:ea typeface="楷体_GB2312" pitchFamily="49" charset="-122"/>
              </a:rPr>
              <a:t> 	③</a:t>
            </a:r>
          </a:p>
          <a:p>
            <a:pPr algn="l">
              <a:spcBef>
                <a:spcPct val="20000"/>
              </a:spcBef>
            </a:pPr>
            <a:r>
              <a:rPr lang="en-US" altLang="zh-CN" sz="2800" b="1" dirty="0" err="1">
                <a:solidFill>
                  <a:schemeClr val="tx1"/>
                </a:solidFill>
                <a:latin typeface="Courier New" pitchFamily="49" charset="0"/>
                <a:ea typeface="楷体_GB2312" pitchFamily="49" charset="-122"/>
              </a:rPr>
              <a:t>B→bB</a:t>
            </a:r>
            <a:r>
              <a:rPr lang="en-US" altLang="zh-CN" sz="2800" b="1" dirty="0">
                <a:solidFill>
                  <a:schemeClr val="tx1"/>
                </a:solidFill>
                <a:latin typeface="Courier New" pitchFamily="49" charset="0"/>
                <a:ea typeface="楷体_GB2312" pitchFamily="49" charset="-122"/>
              </a:rPr>
              <a:t>		④</a:t>
            </a:r>
          </a:p>
        </p:txBody>
      </p:sp>
      <p:sp>
        <p:nvSpPr>
          <p:cNvPr id="7" name="Rectangle 3"/>
          <p:cNvSpPr txBox="1">
            <a:spLocks noChangeArrowheads="1"/>
          </p:cNvSpPr>
          <p:nvPr/>
        </p:nvSpPr>
        <p:spPr>
          <a:xfrm>
            <a:off x="1691680" y="3933056"/>
            <a:ext cx="6120680" cy="2328926"/>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8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1pPr>
            <a:lvl2pPr marL="640080" indent="-274320" algn="l" defTabSz="914400" rtl="0" eaLnBrk="1" latinLnBrk="0" hangingPunct="1">
              <a:spcBef>
                <a:spcPct val="20000"/>
              </a:spcBef>
              <a:buClr>
                <a:schemeClr val="accent1"/>
              </a:buClr>
              <a:buSzPct val="76000"/>
              <a:buFont typeface="Wingdings 2" pitchFamily="18" charset="2"/>
              <a:buChar char=""/>
              <a:defRPr sz="24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2pPr>
            <a:lvl3pPr marL="914400" indent="-228600" algn="l" defTabSz="914400" rtl="0" eaLnBrk="1" latinLnBrk="0" hangingPunct="1">
              <a:spcBef>
                <a:spcPct val="20000"/>
              </a:spcBef>
              <a:buClr>
                <a:schemeClr val="accent1"/>
              </a:buClr>
              <a:buSzPct val="76000"/>
              <a:buFont typeface="Wingdings 2" pitchFamily="18" charset="2"/>
              <a:buChar char=""/>
              <a:defRPr sz="24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3pPr>
            <a:lvl4pPr marL="1124712" indent="-228600" algn="l" defTabSz="914400" rtl="0" eaLnBrk="1" latinLnBrk="0" hangingPunct="1">
              <a:spcBef>
                <a:spcPct val="20000"/>
              </a:spcBef>
              <a:buClr>
                <a:schemeClr val="accent1"/>
              </a:buClr>
              <a:buSzPct val="76000"/>
              <a:buFont typeface="Wingdings 2" pitchFamily="18" charset="2"/>
              <a:buChar char=""/>
              <a:defRPr sz="20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4pPr>
            <a:lvl5pPr marL="1325880" indent="-228600" algn="l" defTabSz="914400" rtl="0" eaLnBrk="1" latinLnBrk="0" hangingPunct="1">
              <a:spcBef>
                <a:spcPct val="20000"/>
              </a:spcBef>
              <a:buClr>
                <a:schemeClr val="accent1"/>
              </a:buClr>
              <a:buSzPct val="76000"/>
              <a:buFont typeface="Wingdings 2" pitchFamily="18" charset="2"/>
              <a:buChar char=""/>
              <a:defRPr sz="1800" b="1" kern="1200" baseline="0">
                <a:solidFill>
                  <a:schemeClr val="tx2"/>
                </a:solidFill>
                <a:latin typeface="Courier New" panose="02070309020205020404" pitchFamily="49" charset="0"/>
                <a:ea typeface="楷体" panose="02010609060101010101" pitchFamily="49" charset="-122"/>
                <a:cs typeface="Courier New" panose="02070309020205020404" pitchFamily="49" charset="0"/>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fontAlgn="auto">
              <a:spcAft>
                <a:spcPts val="0"/>
              </a:spcAft>
            </a:pPr>
            <a:r>
              <a:rPr kumimoji="0" lang="zh-CN" altLang="en-US" dirty="0"/>
              <a:t>引进新非终结符</a:t>
            </a:r>
            <a:r>
              <a:rPr kumimoji="0" lang="en-US" altLang="zh-CN" dirty="0"/>
              <a:t>A’</a:t>
            </a:r>
            <a:r>
              <a:rPr kumimoji="0" lang="zh-CN" altLang="en-US" dirty="0"/>
              <a:t>，得文法</a:t>
            </a:r>
            <a:r>
              <a:rPr kumimoji="0" lang="en-US" altLang="zh-CN" dirty="0"/>
              <a:t>G2’</a:t>
            </a:r>
          </a:p>
          <a:p>
            <a:pPr lvl="1" fontAlgn="auto">
              <a:spcAft>
                <a:spcPts val="0"/>
              </a:spcAft>
            </a:pPr>
            <a:r>
              <a:rPr kumimoji="0" lang="en-US" altLang="zh-CN" dirty="0" err="1"/>
              <a:t>A→aA</a:t>
            </a:r>
            <a:r>
              <a:rPr kumimoji="0" lang="en-US" altLang="zh-CN" dirty="0"/>
              <a:t>’</a:t>
            </a:r>
          </a:p>
          <a:p>
            <a:pPr lvl="1" fontAlgn="auto">
              <a:spcAft>
                <a:spcPts val="0"/>
              </a:spcAft>
            </a:pPr>
            <a:r>
              <a:rPr kumimoji="0" lang="en-US" altLang="zh-CN" dirty="0"/>
              <a:t>A’→</a:t>
            </a:r>
            <a:r>
              <a:rPr kumimoji="0" lang="en-US" altLang="zh-CN" dirty="0" err="1"/>
              <a:t>d|Ac</a:t>
            </a:r>
            <a:endParaRPr kumimoji="0" lang="en-US" altLang="zh-CN" dirty="0"/>
          </a:p>
          <a:p>
            <a:pPr lvl="1" fontAlgn="auto">
              <a:spcAft>
                <a:spcPts val="0"/>
              </a:spcAft>
            </a:pPr>
            <a:r>
              <a:rPr kumimoji="0" lang="en-US" altLang="zh-CN" dirty="0" err="1">
                <a:solidFill>
                  <a:schemeClr val="bg1">
                    <a:lumMod val="65000"/>
                  </a:schemeClr>
                </a:solidFill>
              </a:rPr>
              <a:t>A→bBc</a:t>
            </a:r>
            <a:r>
              <a:rPr kumimoji="0" lang="en-US" altLang="zh-CN" dirty="0">
                <a:solidFill>
                  <a:schemeClr val="bg1">
                    <a:lumMod val="65000"/>
                  </a:schemeClr>
                </a:solidFill>
              </a:rPr>
              <a:t>		</a:t>
            </a:r>
            <a:r>
              <a:rPr kumimoji="0" lang="en-US" altLang="zh-CN" dirty="0" err="1">
                <a:solidFill>
                  <a:schemeClr val="bg1">
                    <a:lumMod val="65000"/>
                  </a:schemeClr>
                </a:solidFill>
              </a:rPr>
              <a:t>B→aA</a:t>
            </a:r>
            <a:r>
              <a:rPr kumimoji="0" lang="en-US" altLang="zh-CN" dirty="0">
                <a:solidFill>
                  <a:schemeClr val="bg1">
                    <a:lumMod val="65000"/>
                  </a:schemeClr>
                </a:solidFill>
              </a:rPr>
              <a:t>		</a:t>
            </a:r>
            <a:r>
              <a:rPr kumimoji="0" lang="en-US" altLang="zh-CN" dirty="0" err="1">
                <a:solidFill>
                  <a:schemeClr val="bg1">
                    <a:lumMod val="65000"/>
                  </a:schemeClr>
                </a:solidFill>
              </a:rPr>
              <a:t>B→bB</a:t>
            </a:r>
            <a:endParaRPr kumimoji="0" lang="en-US" altLang="zh-CN" dirty="0">
              <a:solidFill>
                <a:schemeClr val="bg1">
                  <a:lumMod val="65000"/>
                </a:schemeClr>
              </a:solidFill>
            </a:endParaRPr>
          </a:p>
        </p:txBody>
      </p:sp>
    </p:spTree>
    <p:extLst>
      <p:ext uri="{BB962C8B-B14F-4D97-AF65-F5344CB8AC3E}">
        <p14:creationId xmlns:p14="http://schemas.microsoft.com/office/powerpoint/2010/main" val="35921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
                                  </p:iterate>
                                  <p:childTnLst>
                                    <p:set>
                                      <p:cBhvr>
                                        <p:cTn id="6" dur="1" fill="hold">
                                          <p:stCondLst>
                                            <p:cond delay="0"/>
                                          </p:stCondLst>
                                        </p:cTn>
                                        <p:tgtEl>
                                          <p:spTgt spid="305155">
                                            <p:txEl>
                                              <p:pRg st="0" end="0"/>
                                            </p:txEl>
                                          </p:spTgt>
                                        </p:tgtEl>
                                        <p:attrNameLst>
                                          <p:attrName>style.visibility</p:attrName>
                                        </p:attrNameLst>
                                      </p:cBhvr>
                                      <p:to>
                                        <p:strVal val="visible"/>
                                      </p:to>
                                    </p:set>
                                    <p:animEffect transition="in" filter="wipe(left)">
                                      <p:cBhvr>
                                        <p:cTn id="7" dur="500"/>
                                        <p:tgtEl>
                                          <p:spTgt spid="305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
                                  </p:iterate>
                                  <p:childTnLst>
                                    <p:set>
                                      <p:cBhvr>
                                        <p:cTn id="11" dur="1" fill="hold">
                                          <p:stCondLst>
                                            <p:cond delay="0"/>
                                          </p:stCondLst>
                                        </p:cTn>
                                        <p:tgtEl>
                                          <p:spTgt spid="305155">
                                            <p:txEl>
                                              <p:pRg st="1" end="1"/>
                                            </p:txEl>
                                          </p:spTgt>
                                        </p:tgtEl>
                                        <p:attrNameLst>
                                          <p:attrName>style.visibility</p:attrName>
                                        </p:attrNameLst>
                                      </p:cBhvr>
                                      <p:to>
                                        <p:strVal val="visible"/>
                                      </p:to>
                                    </p:set>
                                    <p:animEffect transition="in" filter="wipe(left)">
                                      <p:cBhvr>
                                        <p:cTn id="12" dur="500"/>
                                        <p:tgtEl>
                                          <p:spTgt spid="305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
                                  </p:iterate>
                                  <p:childTnLst>
                                    <p:set>
                                      <p:cBhvr>
                                        <p:cTn id="16" dur="1" fill="hold">
                                          <p:stCondLst>
                                            <p:cond delay="0"/>
                                          </p:stCondLst>
                                        </p:cTn>
                                        <p:tgtEl>
                                          <p:spTgt spid="305155">
                                            <p:txEl>
                                              <p:pRg st="2" end="2"/>
                                            </p:txEl>
                                          </p:spTgt>
                                        </p:tgtEl>
                                        <p:attrNameLst>
                                          <p:attrName>style.visibility</p:attrName>
                                        </p:attrNameLst>
                                      </p:cBhvr>
                                      <p:to>
                                        <p:strVal val="visible"/>
                                      </p:to>
                                    </p:set>
                                    <p:animEffect transition="in" filter="wipe(left)">
                                      <p:cBhvr>
                                        <p:cTn id="17" dur="500"/>
                                        <p:tgtEl>
                                          <p:spTgt spid="3051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
                                  </p:iterate>
                                  <p:childTnLst>
                                    <p:set>
                                      <p:cBhvr>
                                        <p:cTn id="21" dur="1" fill="hold">
                                          <p:stCondLst>
                                            <p:cond delay="0"/>
                                          </p:stCondLst>
                                        </p:cTn>
                                        <p:tgtEl>
                                          <p:spTgt spid="305155">
                                            <p:txEl>
                                              <p:pRg st="3" end="3"/>
                                            </p:txEl>
                                          </p:spTgt>
                                        </p:tgtEl>
                                        <p:attrNameLst>
                                          <p:attrName>style.visibility</p:attrName>
                                        </p:attrNameLst>
                                      </p:cBhvr>
                                      <p:to>
                                        <p:strVal val="visible"/>
                                      </p:to>
                                    </p:set>
                                    <p:animEffect transition="in" filter="wipe(left)">
                                      <p:cBhvr>
                                        <p:cTn id="22" dur="500"/>
                                        <p:tgtEl>
                                          <p:spTgt spid="3051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
                                  </p:iterate>
                                  <p:childTnLst>
                                    <p:set>
                                      <p:cBhvr>
                                        <p:cTn id="26" dur="1" fill="hold">
                                          <p:stCondLst>
                                            <p:cond delay="0"/>
                                          </p:stCondLst>
                                        </p:cTn>
                                        <p:tgtEl>
                                          <p:spTgt spid="7">
                                            <p:txEl>
                                              <p:pRg st="0" end="0"/>
                                            </p:txEl>
                                          </p:spTgt>
                                        </p:tgtEl>
                                        <p:attrNameLst>
                                          <p:attrName>style.visibility</p:attrName>
                                        </p:attrNameLst>
                                      </p:cBhvr>
                                      <p:to>
                                        <p:strVal val="visible"/>
                                      </p:to>
                                    </p:set>
                                    <p:animEffect transition="in" filter="wipe(left)">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lt">
                                    <p:tmPct val="10000"/>
                                  </p:iterate>
                                  <p:childTnLst>
                                    <p:set>
                                      <p:cBhvr>
                                        <p:cTn id="31" dur="1" fill="hold">
                                          <p:stCondLst>
                                            <p:cond delay="0"/>
                                          </p:stCondLst>
                                        </p:cTn>
                                        <p:tgtEl>
                                          <p:spTgt spid="7">
                                            <p:txEl>
                                              <p:pRg st="1" end="1"/>
                                            </p:txEl>
                                          </p:spTgt>
                                        </p:tgtEl>
                                        <p:attrNameLst>
                                          <p:attrName>style.visibility</p:attrName>
                                        </p:attrNameLst>
                                      </p:cBhvr>
                                      <p:to>
                                        <p:strVal val="visible"/>
                                      </p:to>
                                    </p:set>
                                    <p:animEffect transition="in" filter="wipe(left)">
                                      <p:cBhvr>
                                        <p:cTn id="32" dur="500"/>
                                        <p:tgtEl>
                                          <p:spTgt spid="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lt">
                                    <p:tmPct val="10000"/>
                                  </p:iterate>
                                  <p:childTnLst>
                                    <p:set>
                                      <p:cBhvr>
                                        <p:cTn id="36" dur="1" fill="hold">
                                          <p:stCondLst>
                                            <p:cond delay="0"/>
                                          </p:stCondLst>
                                        </p:cTn>
                                        <p:tgtEl>
                                          <p:spTgt spid="7">
                                            <p:txEl>
                                              <p:pRg st="2" end="2"/>
                                            </p:txEl>
                                          </p:spTgt>
                                        </p:tgtEl>
                                        <p:attrNameLst>
                                          <p:attrName>style.visibility</p:attrName>
                                        </p:attrNameLst>
                                      </p:cBhvr>
                                      <p:to>
                                        <p:strVal val="visible"/>
                                      </p:to>
                                    </p:set>
                                    <p:animEffect transition="in" filter="wipe(left)">
                                      <p:cBhvr>
                                        <p:cTn id="37" dur="500"/>
                                        <p:tgtEl>
                                          <p:spTgt spid="7">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iterate type="lt">
                                    <p:tmPct val="10000"/>
                                  </p:iterate>
                                  <p:childTnLst>
                                    <p:set>
                                      <p:cBhvr>
                                        <p:cTn id="41" dur="1" fill="hold">
                                          <p:stCondLst>
                                            <p:cond delay="0"/>
                                          </p:stCondLst>
                                        </p:cTn>
                                        <p:tgtEl>
                                          <p:spTgt spid="7">
                                            <p:txEl>
                                              <p:pRg st="3" end="3"/>
                                            </p:txEl>
                                          </p:spTgt>
                                        </p:tgtEl>
                                        <p:attrNameLst>
                                          <p:attrName>style.visibility</p:attrName>
                                        </p:attrNameLst>
                                      </p:cBhvr>
                                      <p:to>
                                        <p:strVal val="visible"/>
                                      </p:to>
                                    </p:set>
                                    <p:animEffect transition="in" filter="wipe(left)">
                                      <p:cBhvr>
                                        <p:cTn id="4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bldLvl="5"/>
      <p:bldP spid="7" grpId="0" build="p" bldLvl="5"/>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zh-CN" altLang="en-US" dirty="0">
                <a:latin typeface="黑体" pitchFamily="2" charset="-122"/>
                <a:ea typeface="黑体" pitchFamily="2" charset="-122"/>
              </a:rPr>
              <a:t>自顶向下分析方法概述</a:t>
            </a:r>
          </a:p>
        </p:txBody>
      </p:sp>
      <p:sp>
        <p:nvSpPr>
          <p:cNvPr id="8197" name="Rectangle 3"/>
          <p:cNvSpPr>
            <a:spLocks noGrp="1" noChangeArrowheads="1"/>
          </p:cNvSpPr>
          <p:nvPr>
            <p:ph idx="1"/>
          </p:nvPr>
        </p:nvSpPr>
        <p:spPr/>
        <p:txBody>
          <a:bodyPr/>
          <a:lstStyle/>
          <a:p>
            <a:pPr>
              <a:lnSpc>
                <a:spcPct val="150000"/>
              </a:lnSpc>
            </a:pPr>
            <a:r>
              <a:rPr lang="zh-CN" altLang="en-US" dirty="0"/>
              <a:t>面向</a:t>
            </a:r>
            <a:r>
              <a:rPr kumimoji="1" lang="zh-CN" altLang="en-US" dirty="0">
                <a:solidFill>
                  <a:srgbClr val="FF0000"/>
                </a:solidFill>
                <a:effectLst>
                  <a:outerShdw blurRad="38100" dist="38100" dir="2700000" algn="tl">
                    <a:srgbClr val="000000"/>
                  </a:outerShdw>
                </a:effectLst>
                <a:latin typeface="黑体" pitchFamily="49" charset="-122"/>
                <a:ea typeface="黑体" pitchFamily="49" charset="-122"/>
                <a:cs typeface="+mn-cs"/>
              </a:rPr>
              <a:t>目标</a:t>
            </a:r>
            <a:r>
              <a:rPr lang="zh-CN" altLang="en-US" dirty="0"/>
              <a:t>的分析方法</a:t>
            </a:r>
          </a:p>
          <a:p>
            <a:pPr>
              <a:lnSpc>
                <a:spcPct val="150000"/>
              </a:lnSpc>
            </a:pPr>
            <a:r>
              <a:rPr lang="zh-CN" altLang="en-US" dirty="0"/>
              <a:t>从文法的</a:t>
            </a:r>
            <a:r>
              <a:rPr lang="zh-CN" altLang="en-US" dirty="0">
                <a:solidFill>
                  <a:srgbClr val="009900"/>
                </a:solidFill>
                <a:effectLst>
                  <a:outerShdw blurRad="38100" dist="38100" dir="2700000" algn="tl">
                    <a:srgbClr val="000000"/>
                  </a:outerShdw>
                </a:effectLst>
              </a:rPr>
              <a:t>开始符</a:t>
            </a:r>
            <a:r>
              <a:rPr lang="zh-CN" altLang="en-US" dirty="0"/>
              <a:t>出发</a:t>
            </a:r>
            <a:r>
              <a:rPr lang="zh-CN" altLang="en-US" dirty="0">
                <a:solidFill>
                  <a:srgbClr val="009900"/>
                </a:solidFill>
                <a:effectLst>
                  <a:outerShdw blurRad="38100" dist="38100" dir="2700000" algn="tl">
                    <a:srgbClr val="000000"/>
                  </a:outerShdw>
                </a:effectLst>
              </a:rPr>
              <a:t>企图推导出</a:t>
            </a:r>
            <a:r>
              <a:rPr lang="zh-CN" altLang="en-US" dirty="0"/>
              <a:t>与输入的单词串完全相匹配的句子，若输入串是给定文法的句子，则必能推出，反之必然出错</a:t>
            </a:r>
          </a:p>
        </p:txBody>
      </p:sp>
      <p:sp>
        <p:nvSpPr>
          <p:cNvPr id="8194"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8195" name="灯片编号占位符 5"/>
          <p:cNvSpPr>
            <a:spLocks noGrp="1"/>
          </p:cNvSpPr>
          <p:nvPr>
            <p:ph type="sldNum" sz="quarter" idx="12"/>
          </p:nvPr>
        </p:nvSpPr>
        <p:spPr>
          <a:noFill/>
        </p:spPr>
        <p:txBody>
          <a:bodyPr/>
          <a:lstStyle/>
          <a:p>
            <a:fld id="{C7E9A5F4-A998-41EE-96E0-95D2BF41D36B}" type="slidenum">
              <a:rPr lang="en-US" altLang="zh-CN" smtClean="0">
                <a:ea typeface="宋体" charset="-122"/>
              </a:rPr>
              <a:pPr/>
              <a:t>4</a:t>
            </a:fld>
            <a:endParaRPr lang="en-US" altLang="zh-CN">
              <a:ea typeface="宋体" charset="-122"/>
            </a:endParaRPr>
          </a:p>
        </p:txBody>
      </p:sp>
    </p:spTree>
    <p:extLst>
      <p:ext uri="{BB962C8B-B14F-4D97-AF65-F5344CB8AC3E}">
        <p14:creationId xmlns:p14="http://schemas.microsoft.com/office/powerpoint/2010/main" val="1353788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pPr algn="l" eaLnBrk="1" hangingPunct="1">
              <a:defRPr/>
            </a:pPr>
            <a:r>
              <a:rPr lang="zh-CN" altLang="en-US" sz="3200" dirty="0">
                <a:solidFill>
                  <a:srgbClr val="FF0000"/>
                </a:solidFill>
                <a:effectLst>
                  <a:outerShdw blurRad="38100" dist="38100" dir="2700000" algn="tl">
                    <a:srgbClr val="000000"/>
                  </a:outerShdw>
                </a:effectLst>
              </a:rPr>
              <a:t>例</a:t>
            </a:r>
            <a:r>
              <a:rPr lang="en-US" altLang="zh-CN" sz="3200" dirty="0">
                <a:solidFill>
                  <a:srgbClr val="FF0000"/>
                </a:solidFill>
                <a:effectLst>
                  <a:outerShdw blurRad="38100" dist="38100" dir="2700000" algn="tl">
                    <a:srgbClr val="000000"/>
                  </a:outerShdw>
                </a:effectLst>
              </a:rPr>
              <a:t>4.8</a:t>
            </a:r>
            <a:r>
              <a:rPr lang="zh-CN" altLang="en-US" sz="3200" dirty="0"/>
              <a:t>　</a:t>
            </a:r>
            <a:r>
              <a:rPr lang="zh-CN" altLang="en-US" sz="3200" dirty="0">
                <a:latin typeface="Courier New" panose="02070309020205020404" pitchFamily="49" charset="0"/>
                <a:ea typeface="楷体" panose="02010609060101010101" pitchFamily="49" charset="-122"/>
                <a:cs typeface="Courier New" panose="02070309020205020404" pitchFamily="49" charset="0"/>
              </a:rPr>
              <a:t>将文法</a:t>
            </a:r>
            <a:r>
              <a:rPr lang="en-US" altLang="zh-CN" sz="3200" dirty="0">
                <a:latin typeface="Courier New" panose="02070309020205020404" pitchFamily="49" charset="0"/>
                <a:ea typeface="楷体" panose="02010609060101010101" pitchFamily="49" charset="-122"/>
                <a:cs typeface="Courier New" panose="02070309020205020404" pitchFamily="49" charset="0"/>
              </a:rPr>
              <a:t>G3</a:t>
            </a:r>
            <a:r>
              <a:rPr lang="zh-CN" altLang="en-US" sz="3200" dirty="0">
                <a:latin typeface="Courier New" panose="02070309020205020404" pitchFamily="49" charset="0"/>
                <a:ea typeface="楷体" panose="02010609060101010101" pitchFamily="49" charset="-122"/>
                <a:cs typeface="Courier New" panose="02070309020205020404" pitchFamily="49" charset="0"/>
              </a:rPr>
              <a:t>变为</a:t>
            </a:r>
            <a:r>
              <a:rPr lang="en-US" altLang="zh-CN" sz="3200" dirty="0">
                <a:latin typeface="Courier New" panose="02070309020205020404" pitchFamily="49" charset="0"/>
                <a:ea typeface="楷体" panose="02010609060101010101" pitchFamily="49" charset="-122"/>
                <a:cs typeface="Courier New" panose="02070309020205020404" pitchFamily="49" charset="0"/>
              </a:rPr>
              <a:t>LL(1)</a:t>
            </a:r>
            <a:r>
              <a:rPr lang="zh-CN" altLang="en-US" sz="3200" dirty="0">
                <a:latin typeface="Courier New" panose="02070309020205020404" pitchFamily="49" charset="0"/>
                <a:ea typeface="楷体" panose="02010609060101010101" pitchFamily="49" charset="-122"/>
                <a:cs typeface="Courier New" panose="02070309020205020404" pitchFamily="49" charset="0"/>
              </a:rPr>
              <a:t>文法</a:t>
            </a:r>
          </a:p>
        </p:txBody>
      </p:sp>
      <p:sp>
        <p:nvSpPr>
          <p:cNvPr id="306179" name="Rectangle 3"/>
          <p:cNvSpPr>
            <a:spLocks noGrp="1" noChangeArrowheads="1"/>
          </p:cNvSpPr>
          <p:nvPr>
            <p:ph idx="1"/>
          </p:nvPr>
        </p:nvSpPr>
        <p:spPr>
          <a:xfrm>
            <a:off x="468313" y="3727450"/>
            <a:ext cx="4032250" cy="2438400"/>
          </a:xfrm>
        </p:spPr>
        <p:txBody>
          <a:bodyPr/>
          <a:lstStyle/>
          <a:p>
            <a:pPr eaLnBrk="1" hangingPunct="1">
              <a:defRPr/>
            </a:pPr>
            <a:r>
              <a:rPr lang="zh-CN" altLang="en-US" sz="2800" dirty="0">
                <a:solidFill>
                  <a:srgbClr val="FF0000"/>
                </a:solidFill>
                <a:effectLst>
                  <a:outerShdw blurRad="38100" dist="38100" dir="2700000" algn="tl">
                    <a:srgbClr val="000000"/>
                  </a:outerShdw>
                </a:effectLst>
                <a:latin typeface="黑体" pitchFamily="2" charset="-122"/>
                <a:ea typeface="黑体" pitchFamily="2" charset="-122"/>
              </a:rPr>
              <a:t>情况三　</a:t>
            </a:r>
            <a:r>
              <a:rPr lang="zh-CN" altLang="en-US" sz="2800" dirty="0"/>
              <a:t>提取左公共因子后，产生无用产生式必须化简</a:t>
            </a:r>
          </a:p>
        </p:txBody>
      </p:sp>
      <p:sp>
        <p:nvSpPr>
          <p:cNvPr id="46082"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46083" name="灯片编号占位符 5"/>
          <p:cNvSpPr>
            <a:spLocks noGrp="1"/>
          </p:cNvSpPr>
          <p:nvPr>
            <p:ph type="sldNum" sz="quarter" idx="12"/>
          </p:nvPr>
        </p:nvSpPr>
        <p:spPr>
          <a:noFill/>
        </p:spPr>
        <p:txBody>
          <a:bodyPr/>
          <a:lstStyle/>
          <a:p>
            <a:fld id="{2FE34993-C3AD-4DF7-8F1D-260A651666C1}" type="slidenum">
              <a:rPr lang="en-US" altLang="zh-CN" smtClean="0">
                <a:ea typeface="宋体" charset="-122"/>
              </a:rPr>
              <a:pPr/>
              <a:t>40</a:t>
            </a:fld>
            <a:endParaRPr lang="en-US" altLang="zh-CN">
              <a:ea typeface="宋体" charset="-122"/>
            </a:endParaRPr>
          </a:p>
        </p:txBody>
      </p:sp>
      <p:sp>
        <p:nvSpPr>
          <p:cNvPr id="306180" name="Rectangle 4"/>
          <p:cNvSpPr>
            <a:spLocks noChangeArrowheads="1"/>
          </p:cNvSpPr>
          <p:nvPr/>
        </p:nvSpPr>
        <p:spPr bwMode="auto">
          <a:xfrm>
            <a:off x="1116013" y="1412875"/>
            <a:ext cx="2592387" cy="2057400"/>
          </a:xfrm>
          <a:prstGeom prst="rect">
            <a:avLst/>
          </a:prstGeom>
          <a:noFill/>
          <a:ln w="19050" algn="ctr">
            <a:noFill/>
            <a:miter lim="800000"/>
            <a:headEnd/>
            <a:tailEnd/>
          </a:ln>
          <a:effectLst/>
        </p:spPr>
        <p:txBody>
          <a:bodyPr>
            <a:spAutoFit/>
          </a:bodyPr>
          <a:lstStyle/>
          <a:p>
            <a:pPr algn="l">
              <a:spcBef>
                <a:spcPct val="20000"/>
              </a:spcBef>
              <a:defRPr/>
            </a:pPr>
            <a:r>
              <a:rPr lang="en-US" altLang="en-US" sz="2800" b="1" dirty="0" err="1">
                <a:solidFill>
                  <a:schemeClr val="tx1"/>
                </a:solidFill>
                <a:effectLst>
                  <a:outerShdw blurRad="38100" dist="38100" dir="2700000" algn="tl">
                    <a:srgbClr val="FFFFFF"/>
                  </a:outerShdw>
                </a:effectLst>
                <a:latin typeface="Courier New" pitchFamily="49" charset="0"/>
                <a:ea typeface="楷体_GB2312" pitchFamily="49" charset="-122"/>
              </a:rPr>
              <a:t>S→aSd</a:t>
            </a:r>
            <a:r>
              <a:rPr lang="en-US" altLang="zh-CN" sz="2800" b="1" dirty="0">
                <a:solidFill>
                  <a:schemeClr val="tx1"/>
                </a:solidFill>
                <a:effectLst>
                  <a:outerShdw blurRad="38100" dist="38100" dir="2700000" algn="tl">
                    <a:srgbClr val="FFFFFF"/>
                  </a:outerShdw>
                </a:effectLst>
                <a:latin typeface="Courier New" pitchFamily="49" charset="0"/>
                <a:ea typeface="楷体_GB2312" pitchFamily="49" charset="-122"/>
              </a:rPr>
              <a:t>	</a:t>
            </a:r>
            <a:r>
              <a:rPr lang="en-US" altLang="zh-CN" sz="2400" b="1" dirty="0">
                <a:solidFill>
                  <a:schemeClr val="tx1"/>
                </a:solidFill>
                <a:latin typeface="宋体" pitchFamily="2" charset="-122"/>
                <a:ea typeface="宋体" pitchFamily="2" charset="-122"/>
              </a:rPr>
              <a:t>①</a:t>
            </a:r>
          </a:p>
          <a:p>
            <a:pPr algn="l">
              <a:spcBef>
                <a:spcPct val="20000"/>
              </a:spcBef>
              <a:defRPr/>
            </a:pPr>
            <a:r>
              <a:rPr lang="en-US" altLang="zh-CN" sz="2800" b="1" dirty="0" err="1">
                <a:solidFill>
                  <a:schemeClr val="tx1"/>
                </a:solidFill>
                <a:effectLst>
                  <a:outerShdw blurRad="38100" dist="38100" dir="2700000" algn="tl">
                    <a:srgbClr val="FFFFFF"/>
                  </a:outerShdw>
                </a:effectLst>
                <a:latin typeface="Courier New" pitchFamily="49" charset="0"/>
                <a:ea typeface="楷体_GB2312" pitchFamily="49" charset="-122"/>
              </a:rPr>
              <a:t>S→Ac</a:t>
            </a:r>
            <a:r>
              <a:rPr lang="en-US" altLang="zh-CN" sz="2800" b="1" dirty="0">
                <a:solidFill>
                  <a:schemeClr val="tx1"/>
                </a:solidFill>
                <a:effectLst>
                  <a:outerShdw blurRad="38100" dist="38100" dir="2700000" algn="tl">
                    <a:srgbClr val="FFFFFF"/>
                  </a:outerShdw>
                </a:effectLst>
                <a:latin typeface="Courier New" pitchFamily="49" charset="0"/>
                <a:ea typeface="楷体_GB2312" pitchFamily="49" charset="-122"/>
              </a:rPr>
              <a:t>		</a:t>
            </a:r>
            <a:r>
              <a:rPr lang="en-US" altLang="zh-CN" sz="2400" b="1" dirty="0">
                <a:solidFill>
                  <a:schemeClr val="tx1"/>
                </a:solidFill>
                <a:latin typeface="宋体" pitchFamily="2" charset="-122"/>
                <a:ea typeface="宋体" pitchFamily="2" charset="-122"/>
              </a:rPr>
              <a:t>②</a:t>
            </a:r>
          </a:p>
          <a:p>
            <a:pPr algn="l">
              <a:spcBef>
                <a:spcPct val="20000"/>
              </a:spcBef>
              <a:defRPr/>
            </a:pPr>
            <a:r>
              <a:rPr lang="en-US" altLang="zh-CN" sz="2800" b="1" dirty="0" err="1">
                <a:solidFill>
                  <a:schemeClr val="tx1"/>
                </a:solidFill>
                <a:effectLst>
                  <a:outerShdw blurRad="38100" dist="38100" dir="2700000" algn="tl">
                    <a:srgbClr val="FFFFFF"/>
                  </a:outerShdw>
                </a:effectLst>
                <a:latin typeface="Courier New" pitchFamily="49" charset="0"/>
                <a:ea typeface="楷体_GB2312" pitchFamily="49" charset="-122"/>
              </a:rPr>
              <a:t>A→aS</a:t>
            </a:r>
            <a:r>
              <a:rPr lang="en-US" altLang="zh-CN" sz="2800" b="1" dirty="0">
                <a:solidFill>
                  <a:schemeClr val="tx1"/>
                </a:solidFill>
                <a:effectLst>
                  <a:outerShdw blurRad="38100" dist="38100" dir="2700000" algn="tl">
                    <a:srgbClr val="FFFFFF"/>
                  </a:outerShdw>
                </a:effectLst>
                <a:latin typeface="Courier New" pitchFamily="49" charset="0"/>
                <a:ea typeface="楷体_GB2312" pitchFamily="49" charset="-122"/>
              </a:rPr>
              <a:t>		</a:t>
            </a:r>
            <a:r>
              <a:rPr lang="en-US" altLang="zh-CN" sz="2400" b="1" dirty="0">
                <a:solidFill>
                  <a:schemeClr val="tx1"/>
                </a:solidFill>
                <a:latin typeface="宋体" pitchFamily="2" charset="-122"/>
                <a:ea typeface="宋体" pitchFamily="2" charset="-122"/>
              </a:rPr>
              <a:t>③</a:t>
            </a:r>
            <a:endParaRPr lang="en-US" altLang="zh-CN" sz="2800" b="1" dirty="0">
              <a:solidFill>
                <a:schemeClr val="tx1"/>
              </a:solidFill>
              <a:effectLst>
                <a:outerShdw blurRad="38100" dist="38100" dir="2700000" algn="tl">
                  <a:srgbClr val="FFFFFF"/>
                </a:outerShdw>
              </a:effectLst>
              <a:latin typeface="Courier New" pitchFamily="49" charset="0"/>
            </a:endParaRPr>
          </a:p>
          <a:p>
            <a:pPr algn="l">
              <a:spcBef>
                <a:spcPct val="20000"/>
              </a:spcBef>
              <a:defRPr/>
            </a:pPr>
            <a:r>
              <a:rPr lang="en-US" altLang="zh-CN" sz="2800" b="1" dirty="0" err="1">
                <a:solidFill>
                  <a:schemeClr val="tx1"/>
                </a:solidFill>
                <a:effectLst>
                  <a:outerShdw blurRad="38100" dist="38100" dir="2700000" algn="tl">
                    <a:srgbClr val="FFFFFF"/>
                  </a:outerShdw>
                </a:effectLst>
                <a:latin typeface="Courier New" pitchFamily="49" charset="0"/>
                <a:ea typeface="楷体_GB2312" pitchFamily="49" charset="-122"/>
              </a:rPr>
              <a:t>A→b</a:t>
            </a:r>
            <a:r>
              <a:rPr lang="en-US" altLang="zh-CN" sz="2800" b="1" dirty="0">
                <a:solidFill>
                  <a:schemeClr val="tx1"/>
                </a:solidFill>
                <a:effectLst>
                  <a:outerShdw blurRad="38100" dist="38100" dir="2700000" algn="tl">
                    <a:srgbClr val="FFFFFF"/>
                  </a:outerShdw>
                </a:effectLst>
                <a:latin typeface="Courier New" pitchFamily="49" charset="0"/>
                <a:ea typeface="楷体_GB2312" pitchFamily="49" charset="-122"/>
              </a:rPr>
              <a:t>		</a:t>
            </a:r>
            <a:r>
              <a:rPr lang="en-US" altLang="zh-CN" sz="2400" b="1" dirty="0">
                <a:solidFill>
                  <a:schemeClr val="tx1"/>
                </a:solidFill>
                <a:latin typeface="宋体" pitchFamily="2" charset="-122"/>
                <a:ea typeface="宋体" pitchFamily="2" charset="-122"/>
              </a:rPr>
              <a:t>④</a:t>
            </a:r>
            <a:endParaRPr lang="en-US" altLang="zh-CN" sz="2800" b="1" dirty="0">
              <a:solidFill>
                <a:schemeClr val="tx1"/>
              </a:solidFill>
              <a:effectLst>
                <a:outerShdw blurRad="38100" dist="38100" dir="2700000" algn="tl">
                  <a:srgbClr val="FFFFFF"/>
                </a:outerShdw>
              </a:effectLst>
              <a:latin typeface="Courier New" pitchFamily="49" charset="0"/>
            </a:endParaRPr>
          </a:p>
        </p:txBody>
      </p:sp>
      <p:sp>
        <p:nvSpPr>
          <p:cNvPr id="306181" name="Rectangle 5"/>
          <p:cNvSpPr>
            <a:spLocks noChangeArrowheads="1"/>
          </p:cNvSpPr>
          <p:nvPr/>
        </p:nvSpPr>
        <p:spPr bwMode="auto">
          <a:xfrm>
            <a:off x="4211638" y="1268413"/>
            <a:ext cx="4392810" cy="5112915"/>
          </a:xfrm>
          <a:prstGeom prst="rect">
            <a:avLst/>
          </a:prstGeom>
          <a:noFill/>
          <a:ln w="9525">
            <a:noFill/>
            <a:miter lim="800000"/>
            <a:headEnd/>
            <a:tailEnd/>
          </a:ln>
        </p:spPr>
        <p:txBody>
          <a:bodyPr/>
          <a:lstStyle/>
          <a:p>
            <a:pPr marL="342900" indent="-274320" algn="l">
              <a:lnSpc>
                <a:spcPct val="120000"/>
              </a:lnSpc>
              <a:spcBef>
                <a:spcPct val="20000"/>
              </a:spcBef>
              <a:buClr>
                <a:schemeClr val="accent1"/>
              </a:buClr>
              <a:buSzPct val="76000"/>
              <a:buFont typeface="Wingdings 2" pitchFamily="18" charset="2"/>
              <a:buChar char=""/>
            </a:pPr>
            <a:r>
              <a:rPr lang="zh-CN" altLang="en-US" sz="2000" dirty="0">
                <a:solidFill>
                  <a:schemeClr val="tx2"/>
                </a:solidFill>
                <a:latin typeface="Courier New" panose="02070309020205020404" pitchFamily="49" charset="0"/>
                <a:ea typeface="楷体" panose="02010609060101010101" pitchFamily="49" charset="-122"/>
                <a:cs typeface="Courier New" panose="02070309020205020404" pitchFamily="49" charset="0"/>
              </a:rPr>
              <a:t>用③ ④替换②中的</a:t>
            </a:r>
            <a:r>
              <a:rPr lang="en-US" altLang="zh-CN" sz="2000" dirty="0">
                <a:solidFill>
                  <a:schemeClr val="tx2"/>
                </a:solidFill>
                <a:latin typeface="Courier New" panose="02070309020205020404" pitchFamily="49" charset="0"/>
                <a:ea typeface="楷体" panose="02010609060101010101" pitchFamily="49" charset="-122"/>
                <a:cs typeface="Courier New" panose="02070309020205020404" pitchFamily="49" charset="0"/>
              </a:rPr>
              <a:t>A</a:t>
            </a:r>
          </a:p>
          <a:p>
            <a:pPr marL="365760" lvl="1" algn="l">
              <a:lnSpc>
                <a:spcPct val="120000"/>
              </a:lnSpc>
              <a:spcBef>
                <a:spcPct val="20000"/>
              </a:spcBef>
              <a:buClr>
                <a:schemeClr val="accent1"/>
              </a:buClr>
              <a:buSzPct val="76000"/>
            </a:pPr>
            <a:r>
              <a:rPr lang="en-US" altLang="en-US" dirty="0" err="1">
                <a:solidFill>
                  <a:schemeClr val="tx2"/>
                </a:solidFill>
                <a:latin typeface="Courier New" panose="02070309020205020404" pitchFamily="49" charset="0"/>
                <a:ea typeface="楷体" panose="02010609060101010101" pitchFamily="49" charset="-122"/>
                <a:cs typeface="Courier New" panose="02070309020205020404" pitchFamily="49" charset="0"/>
              </a:rPr>
              <a:t>S→aSd</a:t>
            </a:r>
            <a:r>
              <a:rPr lang="en-US" altLang="zh-CN" dirty="0">
                <a:solidFill>
                  <a:schemeClr val="tx2"/>
                </a:solidFill>
                <a:latin typeface="Courier New" panose="02070309020205020404" pitchFamily="49" charset="0"/>
                <a:ea typeface="楷体" panose="02010609060101010101" pitchFamily="49" charset="-122"/>
                <a:cs typeface="Courier New" panose="02070309020205020404" pitchFamily="49" charset="0"/>
              </a:rPr>
              <a:t> ①</a:t>
            </a:r>
            <a:br>
              <a:rPr lang="en-US" altLang="zh-CN" dirty="0">
                <a:solidFill>
                  <a:schemeClr val="tx2"/>
                </a:solidFill>
                <a:latin typeface="Courier New" panose="02070309020205020404" pitchFamily="49" charset="0"/>
                <a:ea typeface="楷体" panose="02010609060101010101" pitchFamily="49" charset="-122"/>
                <a:cs typeface="Courier New" panose="02070309020205020404" pitchFamily="49" charset="0"/>
              </a:rPr>
            </a:br>
            <a:r>
              <a:rPr lang="en-US" altLang="zh-CN" dirty="0" err="1">
                <a:solidFill>
                  <a:schemeClr val="tx2"/>
                </a:solidFill>
                <a:latin typeface="Courier New" panose="02070309020205020404" pitchFamily="49" charset="0"/>
                <a:ea typeface="楷体" panose="02010609060101010101" pitchFamily="49" charset="-122"/>
                <a:cs typeface="Courier New" panose="02070309020205020404" pitchFamily="49" charset="0"/>
              </a:rPr>
              <a:t>S→aSc</a:t>
            </a:r>
            <a:r>
              <a:rPr lang="en-US" altLang="zh-CN" dirty="0">
                <a:solidFill>
                  <a:schemeClr val="tx2"/>
                </a:solidFill>
                <a:latin typeface="Courier New" panose="02070309020205020404" pitchFamily="49" charset="0"/>
                <a:ea typeface="楷体" panose="02010609060101010101" pitchFamily="49" charset="-122"/>
                <a:cs typeface="Courier New" panose="02070309020205020404" pitchFamily="49" charset="0"/>
              </a:rPr>
              <a:t> ②		</a:t>
            </a:r>
            <a:r>
              <a:rPr lang="en-US" altLang="zh-CN" dirty="0" err="1">
                <a:solidFill>
                  <a:schemeClr val="tx2"/>
                </a:solidFill>
                <a:latin typeface="Courier New" panose="02070309020205020404" pitchFamily="49" charset="0"/>
                <a:ea typeface="楷体" panose="02010609060101010101" pitchFamily="49" charset="-122"/>
                <a:cs typeface="Courier New" panose="02070309020205020404" pitchFamily="49" charset="0"/>
              </a:rPr>
              <a:t>S→bc</a:t>
            </a:r>
            <a:r>
              <a:rPr lang="en-US" altLang="zh-CN" dirty="0">
                <a:solidFill>
                  <a:schemeClr val="tx2"/>
                </a:solidFill>
                <a:latin typeface="Courier New" panose="02070309020205020404" pitchFamily="49" charset="0"/>
                <a:ea typeface="楷体" panose="02010609060101010101" pitchFamily="49" charset="-122"/>
                <a:cs typeface="Courier New" panose="02070309020205020404" pitchFamily="49" charset="0"/>
              </a:rPr>
              <a:t>③</a:t>
            </a:r>
            <a:br>
              <a:rPr lang="en-US" altLang="zh-CN" dirty="0">
                <a:solidFill>
                  <a:schemeClr val="tx2"/>
                </a:solidFill>
                <a:latin typeface="Courier New" panose="02070309020205020404" pitchFamily="49" charset="0"/>
                <a:ea typeface="楷体" panose="02010609060101010101" pitchFamily="49" charset="-122"/>
                <a:cs typeface="Courier New" panose="02070309020205020404" pitchFamily="49" charset="0"/>
              </a:rPr>
            </a:br>
            <a:r>
              <a:rPr lang="en-US" altLang="zh-CN" dirty="0" err="1">
                <a:solidFill>
                  <a:schemeClr val="bg1">
                    <a:lumMod val="65000"/>
                  </a:schemeClr>
                </a:solidFill>
                <a:latin typeface="Courier New" panose="02070309020205020404" pitchFamily="49" charset="0"/>
                <a:ea typeface="楷体" panose="02010609060101010101" pitchFamily="49" charset="-122"/>
                <a:cs typeface="Courier New" panose="02070309020205020404" pitchFamily="49" charset="0"/>
              </a:rPr>
              <a:t>A→aS</a:t>
            </a:r>
            <a:r>
              <a:rPr lang="en-US" altLang="zh-CN" dirty="0">
                <a:solidFill>
                  <a:schemeClr val="bg1">
                    <a:lumMod val="65000"/>
                  </a:schemeClr>
                </a:solidFill>
                <a:latin typeface="Courier New" panose="02070309020205020404" pitchFamily="49" charset="0"/>
                <a:ea typeface="楷体" panose="02010609060101010101" pitchFamily="49" charset="-122"/>
                <a:cs typeface="Courier New" panose="02070309020205020404" pitchFamily="49" charset="0"/>
              </a:rPr>
              <a:t>  ④		</a:t>
            </a:r>
            <a:r>
              <a:rPr lang="en-US" altLang="zh-CN" dirty="0" err="1">
                <a:solidFill>
                  <a:schemeClr val="bg1">
                    <a:lumMod val="65000"/>
                  </a:schemeClr>
                </a:solidFill>
                <a:latin typeface="Courier New" panose="02070309020205020404" pitchFamily="49" charset="0"/>
                <a:ea typeface="楷体" panose="02010609060101010101" pitchFamily="49" charset="-122"/>
                <a:cs typeface="Courier New" panose="02070309020205020404" pitchFamily="49" charset="0"/>
              </a:rPr>
              <a:t>A→b</a:t>
            </a:r>
            <a:r>
              <a:rPr lang="en-US" altLang="zh-CN" dirty="0">
                <a:solidFill>
                  <a:schemeClr val="bg1">
                    <a:lumMod val="65000"/>
                  </a:schemeClr>
                </a:solidFill>
                <a:latin typeface="Courier New" panose="02070309020205020404" pitchFamily="49" charset="0"/>
                <a:ea typeface="楷体" panose="02010609060101010101" pitchFamily="49" charset="-122"/>
                <a:cs typeface="Courier New" panose="02070309020205020404" pitchFamily="49" charset="0"/>
              </a:rPr>
              <a:t> ⑤</a:t>
            </a:r>
          </a:p>
          <a:p>
            <a:pPr marL="342900" indent="-274320" algn="l">
              <a:lnSpc>
                <a:spcPct val="120000"/>
              </a:lnSpc>
              <a:spcBef>
                <a:spcPct val="20000"/>
              </a:spcBef>
              <a:buClr>
                <a:schemeClr val="accent1"/>
              </a:buClr>
              <a:buSzPct val="76000"/>
              <a:buFont typeface="Wingdings 2" pitchFamily="18" charset="2"/>
              <a:buChar char=""/>
            </a:pPr>
            <a:r>
              <a:rPr lang="zh-CN" altLang="en-US" sz="2000" dirty="0">
                <a:solidFill>
                  <a:schemeClr val="tx2"/>
                </a:solidFill>
                <a:latin typeface="Courier New" panose="02070309020205020404" pitchFamily="49" charset="0"/>
                <a:ea typeface="楷体" panose="02010609060101010101" pitchFamily="49" charset="-122"/>
                <a:cs typeface="Courier New" panose="02070309020205020404" pitchFamily="49" charset="0"/>
              </a:rPr>
              <a:t>对① ②提取左公共因子</a:t>
            </a:r>
          </a:p>
          <a:p>
            <a:pPr marL="365760" lvl="1" algn="l">
              <a:lnSpc>
                <a:spcPct val="120000"/>
              </a:lnSpc>
              <a:spcBef>
                <a:spcPct val="20000"/>
              </a:spcBef>
              <a:buClr>
                <a:schemeClr val="accent1"/>
              </a:buClr>
              <a:buSzPct val="76000"/>
            </a:pPr>
            <a:r>
              <a:rPr lang="en-US" altLang="zh-CN" dirty="0" err="1">
                <a:solidFill>
                  <a:schemeClr val="tx2"/>
                </a:solidFill>
                <a:latin typeface="Courier New" panose="02070309020205020404" pitchFamily="49" charset="0"/>
                <a:ea typeface="楷体" panose="02010609060101010101" pitchFamily="49" charset="-122"/>
                <a:cs typeface="Courier New" panose="02070309020205020404" pitchFamily="49" charset="0"/>
              </a:rPr>
              <a:t>S→aS</a:t>
            </a:r>
            <a:r>
              <a:rPr lang="en-US" altLang="zh-CN" dirty="0">
                <a:solidFill>
                  <a:schemeClr val="tx2"/>
                </a:solidFill>
                <a:latin typeface="Courier New" panose="02070309020205020404" pitchFamily="49" charset="0"/>
                <a:ea typeface="楷体" panose="02010609060101010101" pitchFamily="49" charset="-122"/>
                <a:cs typeface="Courier New" panose="02070309020205020404" pitchFamily="49" charset="0"/>
              </a:rPr>
              <a:t>(</a:t>
            </a:r>
            <a:r>
              <a:rPr lang="en-US" altLang="zh-CN" dirty="0" err="1">
                <a:solidFill>
                  <a:schemeClr val="tx2"/>
                </a:solidFill>
                <a:latin typeface="Courier New" panose="02070309020205020404" pitchFamily="49" charset="0"/>
                <a:ea typeface="楷体" panose="02010609060101010101" pitchFamily="49" charset="-122"/>
                <a:cs typeface="Courier New" panose="02070309020205020404" pitchFamily="49" charset="0"/>
              </a:rPr>
              <a:t>d|c</a:t>
            </a:r>
            <a:r>
              <a:rPr lang="en-US" altLang="zh-CN" dirty="0">
                <a:solidFill>
                  <a:schemeClr val="tx2"/>
                </a:solidFill>
                <a:latin typeface="Courier New" panose="02070309020205020404" pitchFamily="49" charset="0"/>
                <a:ea typeface="楷体" panose="02010609060101010101" pitchFamily="49" charset="-122"/>
                <a:cs typeface="Courier New" panose="02070309020205020404" pitchFamily="49" charset="0"/>
              </a:rPr>
              <a:t>)</a:t>
            </a:r>
            <a:endParaRPr lang="zh-CN" altLang="en-US" dirty="0">
              <a:solidFill>
                <a:schemeClr val="tx2"/>
              </a:solidFill>
              <a:latin typeface="Courier New" panose="02070309020205020404" pitchFamily="49" charset="0"/>
              <a:ea typeface="楷体" panose="02010609060101010101" pitchFamily="49" charset="-122"/>
              <a:cs typeface="Courier New" panose="02070309020205020404" pitchFamily="49" charset="0"/>
            </a:endParaRPr>
          </a:p>
          <a:p>
            <a:pPr marL="342900" indent="-274320" algn="l">
              <a:lnSpc>
                <a:spcPct val="120000"/>
              </a:lnSpc>
              <a:spcBef>
                <a:spcPct val="20000"/>
              </a:spcBef>
              <a:buClr>
                <a:schemeClr val="accent1"/>
              </a:buClr>
              <a:buSzPct val="76000"/>
              <a:buFont typeface="Wingdings 2" pitchFamily="18" charset="2"/>
              <a:buChar char=""/>
            </a:pPr>
            <a:r>
              <a:rPr lang="zh-CN" altLang="en-US" sz="2000" dirty="0">
                <a:solidFill>
                  <a:schemeClr val="tx2"/>
                </a:solidFill>
                <a:latin typeface="Courier New" panose="02070309020205020404" pitchFamily="49" charset="0"/>
                <a:ea typeface="楷体" panose="02010609060101010101" pitchFamily="49" charset="-122"/>
                <a:cs typeface="Courier New" panose="02070309020205020404" pitchFamily="49" charset="0"/>
              </a:rPr>
              <a:t>引进新的非终结符</a:t>
            </a:r>
            <a:r>
              <a:rPr lang="en-US" altLang="zh-CN" sz="2000" dirty="0">
                <a:solidFill>
                  <a:schemeClr val="tx2"/>
                </a:solidFill>
                <a:latin typeface="Courier New" panose="02070309020205020404" pitchFamily="49" charset="0"/>
                <a:ea typeface="楷体" panose="02010609060101010101" pitchFamily="49" charset="-122"/>
                <a:cs typeface="Courier New" panose="02070309020205020404" pitchFamily="49" charset="0"/>
              </a:rPr>
              <a:t>S’</a:t>
            </a:r>
          </a:p>
          <a:p>
            <a:pPr marL="365760" lvl="1" algn="l">
              <a:lnSpc>
                <a:spcPct val="120000"/>
              </a:lnSpc>
              <a:spcBef>
                <a:spcPct val="20000"/>
              </a:spcBef>
              <a:buClr>
                <a:schemeClr val="accent1"/>
              </a:buClr>
              <a:buSzPct val="76000"/>
            </a:pPr>
            <a:r>
              <a:rPr lang="en-US" altLang="zh-CN" dirty="0" err="1">
                <a:solidFill>
                  <a:schemeClr val="tx2"/>
                </a:solidFill>
                <a:latin typeface="Courier New" panose="02070309020205020404" pitchFamily="49" charset="0"/>
                <a:ea typeface="楷体" panose="02010609060101010101" pitchFamily="49" charset="-122"/>
                <a:cs typeface="Courier New" panose="02070309020205020404" pitchFamily="49" charset="0"/>
              </a:rPr>
              <a:t>S→aSS</a:t>
            </a:r>
            <a:r>
              <a:rPr lang="en-US" altLang="zh-CN" dirty="0">
                <a:solidFill>
                  <a:schemeClr val="tx2"/>
                </a:solidFill>
                <a:latin typeface="Courier New" panose="02070309020205020404" pitchFamily="49" charset="0"/>
                <a:ea typeface="楷体" panose="02010609060101010101" pitchFamily="49" charset="-122"/>
                <a:cs typeface="Courier New" panose="02070309020205020404" pitchFamily="49" charset="0"/>
              </a:rPr>
              <a:t>’	① </a:t>
            </a:r>
          </a:p>
          <a:p>
            <a:pPr marL="365760" lvl="1" algn="l">
              <a:lnSpc>
                <a:spcPct val="120000"/>
              </a:lnSpc>
              <a:spcBef>
                <a:spcPct val="20000"/>
              </a:spcBef>
              <a:buClr>
                <a:schemeClr val="accent1"/>
              </a:buClr>
              <a:buSzPct val="76000"/>
            </a:pPr>
            <a:r>
              <a:rPr lang="en-US" altLang="zh-CN" dirty="0">
                <a:solidFill>
                  <a:schemeClr val="tx2"/>
                </a:solidFill>
                <a:latin typeface="Courier New" panose="02070309020205020404" pitchFamily="49" charset="0"/>
                <a:ea typeface="楷体" panose="02010609060101010101" pitchFamily="49" charset="-122"/>
                <a:cs typeface="Courier New" panose="02070309020205020404" pitchFamily="49" charset="0"/>
              </a:rPr>
              <a:t>S’→</a:t>
            </a:r>
            <a:r>
              <a:rPr lang="en-US" altLang="zh-CN" dirty="0" err="1">
                <a:solidFill>
                  <a:schemeClr val="tx2"/>
                </a:solidFill>
                <a:latin typeface="Courier New" panose="02070309020205020404" pitchFamily="49" charset="0"/>
                <a:ea typeface="楷体" panose="02010609060101010101" pitchFamily="49" charset="-122"/>
                <a:cs typeface="Courier New" panose="02070309020205020404" pitchFamily="49" charset="0"/>
              </a:rPr>
              <a:t>d|c</a:t>
            </a:r>
            <a:r>
              <a:rPr lang="en-US" altLang="zh-CN" dirty="0">
                <a:solidFill>
                  <a:schemeClr val="tx2"/>
                </a:solidFill>
                <a:latin typeface="Courier New" panose="02070309020205020404" pitchFamily="49" charset="0"/>
                <a:ea typeface="楷体" panose="02010609060101010101" pitchFamily="49" charset="-122"/>
                <a:cs typeface="Courier New" panose="02070309020205020404" pitchFamily="49" charset="0"/>
              </a:rPr>
              <a:t>	②</a:t>
            </a:r>
          </a:p>
          <a:p>
            <a:pPr marL="365760" lvl="1" algn="l">
              <a:lnSpc>
                <a:spcPct val="120000"/>
              </a:lnSpc>
              <a:spcBef>
                <a:spcPct val="20000"/>
              </a:spcBef>
              <a:buClr>
                <a:schemeClr val="accent1"/>
              </a:buClr>
              <a:buSzPct val="76000"/>
            </a:pPr>
            <a:r>
              <a:rPr lang="en-US" altLang="zh-CN" dirty="0" err="1">
                <a:solidFill>
                  <a:schemeClr val="tx2"/>
                </a:solidFill>
                <a:latin typeface="Courier New" panose="02070309020205020404" pitchFamily="49" charset="0"/>
                <a:ea typeface="楷体" panose="02010609060101010101" pitchFamily="49" charset="-122"/>
                <a:cs typeface="Courier New" panose="02070309020205020404" pitchFamily="49" charset="0"/>
              </a:rPr>
              <a:t>S→bc</a:t>
            </a:r>
            <a:r>
              <a:rPr lang="en-US" altLang="zh-CN" dirty="0">
                <a:solidFill>
                  <a:schemeClr val="tx2"/>
                </a:solidFill>
                <a:latin typeface="Courier New" panose="02070309020205020404" pitchFamily="49" charset="0"/>
                <a:ea typeface="楷体" panose="02010609060101010101" pitchFamily="49" charset="-122"/>
                <a:cs typeface="Courier New" panose="02070309020205020404" pitchFamily="49" charset="0"/>
              </a:rPr>
              <a:t>	③</a:t>
            </a:r>
          </a:p>
          <a:p>
            <a:pPr marL="365760" lvl="1" algn="l">
              <a:lnSpc>
                <a:spcPct val="120000"/>
              </a:lnSpc>
              <a:spcBef>
                <a:spcPct val="20000"/>
              </a:spcBef>
              <a:buClr>
                <a:schemeClr val="accent1"/>
              </a:buClr>
              <a:buSzPct val="76000"/>
            </a:pPr>
            <a:r>
              <a:rPr lang="en-US" altLang="zh-CN" dirty="0" err="1">
                <a:solidFill>
                  <a:schemeClr val="bg1">
                    <a:lumMod val="65000"/>
                  </a:schemeClr>
                </a:solidFill>
                <a:latin typeface="Courier New" panose="02070309020205020404" pitchFamily="49" charset="0"/>
                <a:ea typeface="楷体" panose="02010609060101010101" pitchFamily="49" charset="-122"/>
                <a:cs typeface="Courier New" panose="02070309020205020404" pitchFamily="49" charset="0"/>
              </a:rPr>
              <a:t>A→aS|b</a:t>
            </a:r>
            <a:r>
              <a:rPr lang="en-US" altLang="zh-CN" dirty="0">
                <a:solidFill>
                  <a:schemeClr val="bg1">
                    <a:lumMod val="65000"/>
                  </a:schemeClr>
                </a:solidFill>
                <a:latin typeface="Courier New" panose="02070309020205020404" pitchFamily="49" charset="0"/>
                <a:ea typeface="楷体" panose="02010609060101010101" pitchFamily="49" charset="-122"/>
                <a:cs typeface="Courier New" panose="02070309020205020404" pitchFamily="49" charset="0"/>
              </a:rPr>
              <a:t>	④ </a:t>
            </a:r>
          </a:p>
          <a:p>
            <a:pPr marL="342900" indent="-274320" algn="l">
              <a:lnSpc>
                <a:spcPct val="120000"/>
              </a:lnSpc>
              <a:spcBef>
                <a:spcPct val="20000"/>
              </a:spcBef>
              <a:buClr>
                <a:schemeClr val="accent1"/>
              </a:buClr>
              <a:buSzPct val="76000"/>
              <a:buFont typeface="Wingdings 2" pitchFamily="18" charset="2"/>
              <a:buChar char=""/>
            </a:pPr>
            <a:r>
              <a:rPr lang="zh-CN" altLang="en-US" sz="2000" dirty="0">
                <a:solidFill>
                  <a:schemeClr val="tx2"/>
                </a:solidFill>
                <a:latin typeface="Courier New" panose="02070309020205020404" pitchFamily="49" charset="0"/>
                <a:ea typeface="楷体" panose="02010609060101010101" pitchFamily="49" charset="-122"/>
                <a:cs typeface="Courier New" panose="02070309020205020404" pitchFamily="49" charset="0"/>
              </a:rPr>
              <a:t>非终结符</a:t>
            </a:r>
            <a:r>
              <a:rPr lang="en-US" altLang="zh-CN" sz="2000" dirty="0">
                <a:solidFill>
                  <a:schemeClr val="tx2"/>
                </a:solidFill>
                <a:latin typeface="Courier New" panose="02070309020205020404" pitchFamily="49" charset="0"/>
                <a:ea typeface="楷体" panose="02010609060101010101" pitchFamily="49" charset="-122"/>
                <a:cs typeface="Courier New" panose="02070309020205020404" pitchFamily="49" charset="0"/>
              </a:rPr>
              <a:t>A</a:t>
            </a:r>
            <a:r>
              <a:rPr lang="zh-CN" altLang="en-US" sz="2000" dirty="0">
                <a:solidFill>
                  <a:schemeClr val="tx2"/>
                </a:solidFill>
                <a:latin typeface="Courier New" panose="02070309020205020404" pitchFamily="49" charset="0"/>
                <a:ea typeface="楷体" panose="02010609060101010101" pitchFamily="49" charset="-122"/>
                <a:cs typeface="Courier New" panose="02070309020205020404" pitchFamily="49" charset="0"/>
              </a:rPr>
              <a:t>变成不可到达的符号，产生式④为无用的产生式</a:t>
            </a:r>
          </a:p>
        </p:txBody>
      </p:sp>
    </p:spTree>
    <p:extLst>
      <p:ext uri="{BB962C8B-B14F-4D97-AF65-F5344CB8AC3E}">
        <p14:creationId xmlns:p14="http://schemas.microsoft.com/office/powerpoint/2010/main" val="305921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
                                  </p:iterate>
                                  <p:childTnLst>
                                    <p:set>
                                      <p:cBhvr>
                                        <p:cTn id="6" dur="1" fill="hold">
                                          <p:stCondLst>
                                            <p:cond delay="0"/>
                                          </p:stCondLst>
                                        </p:cTn>
                                        <p:tgtEl>
                                          <p:spTgt spid="306181">
                                            <p:txEl>
                                              <p:pRg st="0" end="0"/>
                                            </p:txEl>
                                          </p:spTgt>
                                        </p:tgtEl>
                                        <p:attrNameLst>
                                          <p:attrName>style.visibility</p:attrName>
                                        </p:attrNameLst>
                                      </p:cBhvr>
                                      <p:to>
                                        <p:strVal val="visible"/>
                                      </p:to>
                                    </p:set>
                                    <p:animEffect transition="in" filter="wipe(left)">
                                      <p:cBhvr>
                                        <p:cTn id="7" dur="500"/>
                                        <p:tgtEl>
                                          <p:spTgt spid="3061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
                                  </p:iterate>
                                  <p:childTnLst>
                                    <p:set>
                                      <p:cBhvr>
                                        <p:cTn id="11" dur="1" fill="hold">
                                          <p:stCondLst>
                                            <p:cond delay="0"/>
                                          </p:stCondLst>
                                        </p:cTn>
                                        <p:tgtEl>
                                          <p:spTgt spid="306181">
                                            <p:txEl>
                                              <p:pRg st="1" end="1"/>
                                            </p:txEl>
                                          </p:spTgt>
                                        </p:tgtEl>
                                        <p:attrNameLst>
                                          <p:attrName>style.visibility</p:attrName>
                                        </p:attrNameLst>
                                      </p:cBhvr>
                                      <p:to>
                                        <p:strVal val="visible"/>
                                      </p:to>
                                    </p:set>
                                    <p:animEffect transition="in" filter="wipe(left)">
                                      <p:cBhvr>
                                        <p:cTn id="12" dur="500"/>
                                        <p:tgtEl>
                                          <p:spTgt spid="3061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
                                  </p:iterate>
                                  <p:childTnLst>
                                    <p:set>
                                      <p:cBhvr>
                                        <p:cTn id="16" dur="1" fill="hold">
                                          <p:stCondLst>
                                            <p:cond delay="0"/>
                                          </p:stCondLst>
                                        </p:cTn>
                                        <p:tgtEl>
                                          <p:spTgt spid="306181">
                                            <p:txEl>
                                              <p:pRg st="2" end="2"/>
                                            </p:txEl>
                                          </p:spTgt>
                                        </p:tgtEl>
                                        <p:attrNameLst>
                                          <p:attrName>style.visibility</p:attrName>
                                        </p:attrNameLst>
                                      </p:cBhvr>
                                      <p:to>
                                        <p:strVal val="visible"/>
                                      </p:to>
                                    </p:set>
                                    <p:animEffect transition="in" filter="wipe(left)">
                                      <p:cBhvr>
                                        <p:cTn id="17" dur="500"/>
                                        <p:tgtEl>
                                          <p:spTgt spid="3061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
                                  </p:iterate>
                                  <p:childTnLst>
                                    <p:set>
                                      <p:cBhvr>
                                        <p:cTn id="21" dur="1" fill="hold">
                                          <p:stCondLst>
                                            <p:cond delay="0"/>
                                          </p:stCondLst>
                                        </p:cTn>
                                        <p:tgtEl>
                                          <p:spTgt spid="306181">
                                            <p:txEl>
                                              <p:pRg st="3" end="3"/>
                                            </p:txEl>
                                          </p:spTgt>
                                        </p:tgtEl>
                                        <p:attrNameLst>
                                          <p:attrName>style.visibility</p:attrName>
                                        </p:attrNameLst>
                                      </p:cBhvr>
                                      <p:to>
                                        <p:strVal val="visible"/>
                                      </p:to>
                                    </p:set>
                                    <p:animEffect transition="in" filter="wipe(left)">
                                      <p:cBhvr>
                                        <p:cTn id="22" dur="500"/>
                                        <p:tgtEl>
                                          <p:spTgt spid="30618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
                                  </p:iterate>
                                  <p:childTnLst>
                                    <p:set>
                                      <p:cBhvr>
                                        <p:cTn id="26" dur="1" fill="hold">
                                          <p:stCondLst>
                                            <p:cond delay="0"/>
                                          </p:stCondLst>
                                        </p:cTn>
                                        <p:tgtEl>
                                          <p:spTgt spid="306181">
                                            <p:txEl>
                                              <p:pRg st="4" end="4"/>
                                            </p:txEl>
                                          </p:spTgt>
                                        </p:tgtEl>
                                        <p:attrNameLst>
                                          <p:attrName>style.visibility</p:attrName>
                                        </p:attrNameLst>
                                      </p:cBhvr>
                                      <p:to>
                                        <p:strVal val="visible"/>
                                      </p:to>
                                    </p:set>
                                    <p:animEffect transition="in" filter="wipe(left)">
                                      <p:cBhvr>
                                        <p:cTn id="27" dur="500"/>
                                        <p:tgtEl>
                                          <p:spTgt spid="30618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lt">
                                    <p:tmPct val="10000"/>
                                  </p:iterate>
                                  <p:childTnLst>
                                    <p:set>
                                      <p:cBhvr>
                                        <p:cTn id="31" dur="1" fill="hold">
                                          <p:stCondLst>
                                            <p:cond delay="0"/>
                                          </p:stCondLst>
                                        </p:cTn>
                                        <p:tgtEl>
                                          <p:spTgt spid="306181">
                                            <p:txEl>
                                              <p:pRg st="5" end="5"/>
                                            </p:txEl>
                                          </p:spTgt>
                                        </p:tgtEl>
                                        <p:attrNameLst>
                                          <p:attrName>style.visibility</p:attrName>
                                        </p:attrNameLst>
                                      </p:cBhvr>
                                      <p:to>
                                        <p:strVal val="visible"/>
                                      </p:to>
                                    </p:set>
                                    <p:animEffect transition="in" filter="wipe(left)">
                                      <p:cBhvr>
                                        <p:cTn id="32" dur="500"/>
                                        <p:tgtEl>
                                          <p:spTgt spid="30618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lt">
                                    <p:tmPct val="10000"/>
                                  </p:iterate>
                                  <p:childTnLst>
                                    <p:set>
                                      <p:cBhvr>
                                        <p:cTn id="36" dur="1" fill="hold">
                                          <p:stCondLst>
                                            <p:cond delay="0"/>
                                          </p:stCondLst>
                                        </p:cTn>
                                        <p:tgtEl>
                                          <p:spTgt spid="306181">
                                            <p:txEl>
                                              <p:pRg st="6" end="6"/>
                                            </p:txEl>
                                          </p:spTgt>
                                        </p:tgtEl>
                                        <p:attrNameLst>
                                          <p:attrName>style.visibility</p:attrName>
                                        </p:attrNameLst>
                                      </p:cBhvr>
                                      <p:to>
                                        <p:strVal val="visible"/>
                                      </p:to>
                                    </p:set>
                                    <p:animEffect transition="in" filter="wipe(left)">
                                      <p:cBhvr>
                                        <p:cTn id="37" dur="500"/>
                                        <p:tgtEl>
                                          <p:spTgt spid="30618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iterate type="lt">
                                    <p:tmPct val="10000"/>
                                  </p:iterate>
                                  <p:childTnLst>
                                    <p:set>
                                      <p:cBhvr>
                                        <p:cTn id="41" dur="1" fill="hold">
                                          <p:stCondLst>
                                            <p:cond delay="0"/>
                                          </p:stCondLst>
                                        </p:cTn>
                                        <p:tgtEl>
                                          <p:spTgt spid="306181">
                                            <p:txEl>
                                              <p:pRg st="7" end="7"/>
                                            </p:txEl>
                                          </p:spTgt>
                                        </p:tgtEl>
                                        <p:attrNameLst>
                                          <p:attrName>style.visibility</p:attrName>
                                        </p:attrNameLst>
                                      </p:cBhvr>
                                      <p:to>
                                        <p:strVal val="visible"/>
                                      </p:to>
                                    </p:set>
                                    <p:animEffect transition="in" filter="wipe(left)">
                                      <p:cBhvr>
                                        <p:cTn id="42" dur="500"/>
                                        <p:tgtEl>
                                          <p:spTgt spid="30618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iterate type="lt">
                                    <p:tmPct val="10000"/>
                                  </p:iterate>
                                  <p:childTnLst>
                                    <p:set>
                                      <p:cBhvr>
                                        <p:cTn id="46" dur="1" fill="hold">
                                          <p:stCondLst>
                                            <p:cond delay="0"/>
                                          </p:stCondLst>
                                        </p:cTn>
                                        <p:tgtEl>
                                          <p:spTgt spid="306181">
                                            <p:txEl>
                                              <p:pRg st="8" end="8"/>
                                            </p:txEl>
                                          </p:spTgt>
                                        </p:tgtEl>
                                        <p:attrNameLst>
                                          <p:attrName>style.visibility</p:attrName>
                                        </p:attrNameLst>
                                      </p:cBhvr>
                                      <p:to>
                                        <p:strVal val="visible"/>
                                      </p:to>
                                    </p:set>
                                    <p:animEffect transition="in" filter="wipe(left)">
                                      <p:cBhvr>
                                        <p:cTn id="47" dur="500"/>
                                        <p:tgtEl>
                                          <p:spTgt spid="30618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iterate type="lt">
                                    <p:tmPct val="10000"/>
                                  </p:iterate>
                                  <p:childTnLst>
                                    <p:set>
                                      <p:cBhvr>
                                        <p:cTn id="51" dur="1" fill="hold">
                                          <p:stCondLst>
                                            <p:cond delay="0"/>
                                          </p:stCondLst>
                                        </p:cTn>
                                        <p:tgtEl>
                                          <p:spTgt spid="306181">
                                            <p:txEl>
                                              <p:pRg st="9" end="9"/>
                                            </p:txEl>
                                          </p:spTgt>
                                        </p:tgtEl>
                                        <p:attrNameLst>
                                          <p:attrName>style.visibility</p:attrName>
                                        </p:attrNameLst>
                                      </p:cBhvr>
                                      <p:to>
                                        <p:strVal val="visible"/>
                                      </p:to>
                                    </p:set>
                                    <p:animEffect transition="in" filter="wipe(left)">
                                      <p:cBhvr>
                                        <p:cTn id="52" dur="500"/>
                                        <p:tgtEl>
                                          <p:spTgt spid="30618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1" grpId="0" uiExpand="1" build="p" bldLvl="2"/>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pPr algn="l" eaLnBrk="1" hangingPunct="1">
              <a:defRPr/>
            </a:pPr>
            <a:r>
              <a:rPr lang="zh-CN" altLang="en-US" sz="3200" dirty="0">
                <a:solidFill>
                  <a:srgbClr val="FF0000"/>
                </a:solidFill>
                <a:effectLst>
                  <a:outerShdw blurRad="38100" dist="38100" dir="2700000" algn="tl">
                    <a:srgbClr val="000000"/>
                  </a:outerShdw>
                </a:effectLst>
              </a:rPr>
              <a:t>例</a:t>
            </a:r>
            <a:r>
              <a:rPr lang="en-US" altLang="zh-CN" sz="3200" dirty="0">
                <a:solidFill>
                  <a:srgbClr val="FF0000"/>
                </a:solidFill>
                <a:effectLst>
                  <a:outerShdw blurRad="38100" dist="38100" dir="2700000" algn="tl">
                    <a:srgbClr val="000000"/>
                  </a:outerShdw>
                </a:effectLst>
              </a:rPr>
              <a:t>4.9</a:t>
            </a:r>
            <a:r>
              <a:rPr lang="zh-CN" altLang="en-US" sz="3200" dirty="0"/>
              <a:t>　</a:t>
            </a:r>
            <a:r>
              <a:rPr lang="zh-CN" altLang="en-US" sz="3200" dirty="0">
                <a:latin typeface="Courier New" panose="02070309020205020404" pitchFamily="49" charset="0"/>
                <a:ea typeface="楷体" panose="02010609060101010101" pitchFamily="49" charset="-122"/>
                <a:cs typeface="Courier New" panose="02070309020205020404" pitchFamily="49" charset="0"/>
              </a:rPr>
              <a:t>文法</a:t>
            </a:r>
            <a:r>
              <a:rPr lang="en-US" altLang="zh-CN" sz="3200" dirty="0">
                <a:latin typeface="Courier New" panose="02070309020205020404" pitchFamily="49" charset="0"/>
                <a:ea typeface="楷体" panose="02010609060101010101" pitchFamily="49" charset="-122"/>
                <a:cs typeface="Courier New" panose="02070309020205020404" pitchFamily="49" charset="0"/>
              </a:rPr>
              <a:t>G4</a:t>
            </a:r>
            <a:r>
              <a:rPr lang="zh-CN" altLang="en-US" sz="3200" dirty="0">
                <a:latin typeface="Courier New" panose="02070309020205020404" pitchFamily="49" charset="0"/>
                <a:ea typeface="楷体" panose="02010609060101010101" pitchFamily="49" charset="-122"/>
                <a:cs typeface="Courier New" panose="02070309020205020404" pitchFamily="49" charset="0"/>
              </a:rPr>
              <a:t>能否转换为</a:t>
            </a:r>
            <a:r>
              <a:rPr lang="en-US" altLang="zh-CN" sz="3200" dirty="0">
                <a:latin typeface="Courier New" panose="02070309020205020404" pitchFamily="49" charset="0"/>
                <a:ea typeface="楷体" panose="02010609060101010101" pitchFamily="49" charset="-122"/>
                <a:cs typeface="Courier New" panose="02070309020205020404" pitchFamily="49" charset="0"/>
              </a:rPr>
              <a:t>LL(1)</a:t>
            </a:r>
            <a:r>
              <a:rPr lang="zh-CN" altLang="en-US" sz="3200" dirty="0">
                <a:latin typeface="Courier New" panose="02070309020205020404" pitchFamily="49" charset="0"/>
                <a:ea typeface="楷体" panose="02010609060101010101" pitchFamily="49" charset="-122"/>
                <a:cs typeface="Courier New" panose="02070309020205020404" pitchFamily="49" charset="0"/>
              </a:rPr>
              <a:t>文法</a:t>
            </a:r>
          </a:p>
        </p:txBody>
      </p:sp>
      <p:sp>
        <p:nvSpPr>
          <p:cNvPr id="307203" name="Rectangle 3"/>
          <p:cNvSpPr>
            <a:spLocks noGrp="1" noChangeArrowheads="1"/>
          </p:cNvSpPr>
          <p:nvPr>
            <p:ph idx="1"/>
          </p:nvPr>
        </p:nvSpPr>
        <p:spPr>
          <a:xfrm>
            <a:off x="468313" y="3933825"/>
            <a:ext cx="3240087" cy="2149475"/>
          </a:xfrm>
        </p:spPr>
        <p:txBody>
          <a:bodyPr/>
          <a:lstStyle/>
          <a:p>
            <a:pPr eaLnBrk="1" hangingPunct="1">
              <a:defRPr/>
            </a:pPr>
            <a:r>
              <a:rPr lang="zh-CN" altLang="en-US" sz="2800">
                <a:solidFill>
                  <a:srgbClr val="FF0000"/>
                </a:solidFill>
                <a:effectLst>
                  <a:outerShdw blurRad="38100" dist="38100" dir="2700000" algn="tl">
                    <a:srgbClr val="000000"/>
                  </a:outerShdw>
                </a:effectLst>
                <a:latin typeface="黑体" pitchFamily="2" charset="-122"/>
                <a:ea typeface="黑体" pitchFamily="2" charset="-122"/>
              </a:rPr>
              <a:t>情况四</a:t>
            </a:r>
            <a:r>
              <a:rPr lang="zh-CN" altLang="en-US" sz="2800"/>
              <a:t>　不能在有限步骤内提取完左公共因子</a:t>
            </a:r>
          </a:p>
        </p:txBody>
      </p:sp>
      <p:sp>
        <p:nvSpPr>
          <p:cNvPr id="47106"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47107" name="灯片编号占位符 5"/>
          <p:cNvSpPr>
            <a:spLocks noGrp="1"/>
          </p:cNvSpPr>
          <p:nvPr>
            <p:ph type="sldNum" sz="quarter" idx="12"/>
          </p:nvPr>
        </p:nvSpPr>
        <p:spPr>
          <a:noFill/>
        </p:spPr>
        <p:txBody>
          <a:bodyPr/>
          <a:lstStyle/>
          <a:p>
            <a:fld id="{ED0FF901-CBB1-4F81-BDA0-AEDD403305F0}" type="slidenum">
              <a:rPr lang="en-US" altLang="zh-CN" smtClean="0">
                <a:ea typeface="宋体" charset="-122"/>
              </a:rPr>
              <a:pPr/>
              <a:t>41</a:t>
            </a:fld>
            <a:endParaRPr lang="en-US" altLang="zh-CN">
              <a:ea typeface="宋体" charset="-122"/>
            </a:endParaRPr>
          </a:p>
        </p:txBody>
      </p:sp>
      <p:sp>
        <p:nvSpPr>
          <p:cNvPr id="307204" name="Rectangle 4"/>
          <p:cNvSpPr>
            <a:spLocks noChangeArrowheads="1"/>
          </p:cNvSpPr>
          <p:nvPr/>
        </p:nvSpPr>
        <p:spPr bwMode="auto">
          <a:xfrm>
            <a:off x="827088" y="1268413"/>
            <a:ext cx="2952750" cy="1373187"/>
          </a:xfrm>
          <a:prstGeom prst="rect">
            <a:avLst/>
          </a:prstGeom>
          <a:noFill/>
          <a:ln w="19050" algn="ctr">
            <a:noFill/>
            <a:miter lim="800000"/>
            <a:headEnd/>
            <a:tailEnd/>
          </a:ln>
          <a:effectLst/>
        </p:spPr>
        <p:txBody>
          <a:bodyPr>
            <a:spAutoFit/>
          </a:bodyPr>
          <a:lstStyle/>
          <a:p>
            <a:pPr algn="l">
              <a:defRPr/>
            </a:pPr>
            <a:r>
              <a:rPr lang="en-US" altLang="zh-CN" sz="2800" b="1" dirty="0" err="1">
                <a:solidFill>
                  <a:schemeClr val="tx1"/>
                </a:solidFill>
                <a:effectLst>
                  <a:outerShdw blurRad="38100" dist="38100" dir="2700000" algn="tl">
                    <a:srgbClr val="FFFFFF"/>
                  </a:outerShdw>
                </a:effectLst>
                <a:latin typeface="Courier New" pitchFamily="49" charset="0"/>
                <a:ea typeface="楷体_GB2312" pitchFamily="49" charset="-122"/>
              </a:rPr>
              <a:t>S→Ap|Bq</a:t>
            </a:r>
            <a:r>
              <a:rPr lang="en-US" altLang="zh-CN" sz="2800" b="1" dirty="0">
                <a:solidFill>
                  <a:schemeClr val="tx1"/>
                </a:solidFill>
                <a:effectLst>
                  <a:outerShdw blurRad="38100" dist="38100" dir="2700000" algn="tl">
                    <a:srgbClr val="FFFFFF"/>
                  </a:outerShdw>
                </a:effectLst>
                <a:latin typeface="Courier New" pitchFamily="49" charset="0"/>
                <a:ea typeface="楷体_GB2312" pitchFamily="49" charset="-122"/>
              </a:rPr>
              <a:t>  </a:t>
            </a:r>
            <a:r>
              <a:rPr lang="en-US" altLang="zh-CN" sz="2800" b="1" dirty="0">
                <a:solidFill>
                  <a:schemeClr val="tx1"/>
                </a:solidFill>
                <a:effectLst>
                  <a:outerShdw blurRad="38100" dist="38100" dir="2700000" algn="tl">
                    <a:srgbClr val="FFFFFF"/>
                  </a:outerShdw>
                </a:effectLst>
                <a:latin typeface="楷体_GB2312" pitchFamily="49" charset="-122"/>
                <a:ea typeface="楷体_GB2312" pitchFamily="49" charset="-122"/>
              </a:rPr>
              <a:t>①</a:t>
            </a:r>
          </a:p>
          <a:p>
            <a:pPr algn="l">
              <a:defRPr/>
            </a:pPr>
            <a:r>
              <a:rPr lang="en-US" altLang="zh-CN" sz="2800" b="1" dirty="0" err="1">
                <a:solidFill>
                  <a:schemeClr val="tx1"/>
                </a:solidFill>
                <a:effectLst>
                  <a:outerShdw blurRad="38100" dist="38100" dir="2700000" algn="tl">
                    <a:srgbClr val="FFFFFF"/>
                  </a:outerShdw>
                </a:effectLst>
                <a:latin typeface="Courier New" pitchFamily="49" charset="0"/>
                <a:ea typeface="楷体_GB2312" pitchFamily="49" charset="-122"/>
              </a:rPr>
              <a:t>A→aAp|d</a:t>
            </a:r>
            <a:r>
              <a:rPr lang="en-US" altLang="zh-CN" sz="2800" b="1" dirty="0">
                <a:solidFill>
                  <a:schemeClr val="tx1"/>
                </a:solidFill>
                <a:effectLst>
                  <a:outerShdw blurRad="38100" dist="38100" dir="2700000" algn="tl">
                    <a:srgbClr val="FFFFFF"/>
                  </a:outerShdw>
                </a:effectLst>
                <a:latin typeface="Courier New" pitchFamily="49" charset="0"/>
                <a:ea typeface="楷体_GB2312" pitchFamily="49" charset="-122"/>
              </a:rPr>
              <a:t>  </a:t>
            </a:r>
            <a:r>
              <a:rPr lang="en-US" altLang="zh-CN" sz="2800" b="1" dirty="0">
                <a:solidFill>
                  <a:schemeClr val="tx1"/>
                </a:solidFill>
                <a:effectLst>
                  <a:outerShdw blurRad="38100" dist="38100" dir="2700000" algn="tl">
                    <a:srgbClr val="FFFFFF"/>
                  </a:outerShdw>
                </a:effectLst>
                <a:latin typeface="楷体_GB2312" pitchFamily="49" charset="-122"/>
                <a:ea typeface="楷体_GB2312" pitchFamily="49" charset="-122"/>
              </a:rPr>
              <a:t>②</a:t>
            </a:r>
          </a:p>
          <a:p>
            <a:pPr algn="l">
              <a:defRPr/>
            </a:pPr>
            <a:r>
              <a:rPr lang="en-US" altLang="zh-CN" sz="2800" b="1" dirty="0" err="1">
                <a:solidFill>
                  <a:schemeClr val="tx1"/>
                </a:solidFill>
                <a:effectLst>
                  <a:outerShdw blurRad="38100" dist="38100" dir="2700000" algn="tl">
                    <a:srgbClr val="FFFFFF"/>
                  </a:outerShdw>
                </a:effectLst>
                <a:latin typeface="Courier New" pitchFamily="49" charset="0"/>
                <a:ea typeface="楷体_GB2312" pitchFamily="49" charset="-122"/>
              </a:rPr>
              <a:t>B→aBq|e</a:t>
            </a:r>
            <a:r>
              <a:rPr lang="en-US" altLang="zh-CN" sz="2800" b="1" dirty="0">
                <a:solidFill>
                  <a:schemeClr val="tx1"/>
                </a:solidFill>
                <a:effectLst>
                  <a:outerShdw blurRad="38100" dist="38100" dir="2700000" algn="tl">
                    <a:srgbClr val="FFFFFF"/>
                  </a:outerShdw>
                </a:effectLst>
                <a:latin typeface="Courier New" pitchFamily="49" charset="0"/>
                <a:ea typeface="楷体_GB2312" pitchFamily="49" charset="-122"/>
              </a:rPr>
              <a:t>  </a:t>
            </a:r>
            <a:r>
              <a:rPr lang="en-US" altLang="zh-CN" sz="2800" b="1" dirty="0">
                <a:solidFill>
                  <a:schemeClr val="tx1"/>
                </a:solidFill>
                <a:effectLst>
                  <a:outerShdw blurRad="38100" dist="38100" dir="2700000" algn="tl">
                    <a:srgbClr val="FFFFFF"/>
                  </a:outerShdw>
                </a:effectLst>
                <a:latin typeface="楷体_GB2312" pitchFamily="49" charset="-122"/>
                <a:ea typeface="楷体_GB2312" pitchFamily="49" charset="-122"/>
              </a:rPr>
              <a:t>③</a:t>
            </a:r>
          </a:p>
        </p:txBody>
      </p:sp>
      <p:sp>
        <p:nvSpPr>
          <p:cNvPr id="307205" name="Rectangle 5"/>
          <p:cNvSpPr>
            <a:spLocks noChangeArrowheads="1"/>
          </p:cNvSpPr>
          <p:nvPr/>
        </p:nvSpPr>
        <p:spPr bwMode="auto">
          <a:xfrm>
            <a:off x="4067175" y="1125538"/>
            <a:ext cx="4826000" cy="5256212"/>
          </a:xfrm>
          <a:prstGeom prst="rect">
            <a:avLst/>
          </a:prstGeom>
          <a:noFill/>
          <a:ln w="9525">
            <a:noFill/>
            <a:miter lim="800000"/>
            <a:headEnd/>
            <a:tailEnd/>
          </a:ln>
        </p:spPr>
        <p:txBody>
          <a:bodyPr/>
          <a:lstStyle/>
          <a:p>
            <a:pPr marL="342900" indent="-274320" algn="l">
              <a:lnSpc>
                <a:spcPct val="120000"/>
              </a:lnSpc>
              <a:spcBef>
                <a:spcPct val="20000"/>
              </a:spcBef>
              <a:buClr>
                <a:schemeClr val="accent1"/>
              </a:buClr>
              <a:buSzPct val="76000"/>
              <a:buFont typeface="Wingdings 2" pitchFamily="18" charset="2"/>
              <a:buChar char=""/>
            </a:pPr>
            <a:r>
              <a:rPr lang="zh-CN" altLang="en-US" sz="2000" dirty="0">
                <a:solidFill>
                  <a:schemeClr val="tx2"/>
                </a:solidFill>
                <a:latin typeface="Courier New" panose="02070309020205020404" pitchFamily="49" charset="0"/>
                <a:ea typeface="楷体" panose="02010609060101010101" pitchFamily="49" charset="-122"/>
                <a:cs typeface="Courier New" panose="02070309020205020404" pitchFamily="49" charset="0"/>
              </a:rPr>
              <a:t>用②③替换①中的</a:t>
            </a:r>
            <a:r>
              <a:rPr lang="en-US" altLang="zh-CN" sz="2000" dirty="0">
                <a:solidFill>
                  <a:schemeClr val="tx2"/>
                </a:solidFill>
                <a:latin typeface="Courier New" panose="02070309020205020404" pitchFamily="49" charset="0"/>
                <a:ea typeface="楷体" panose="02010609060101010101" pitchFamily="49" charset="-122"/>
                <a:cs typeface="Courier New" panose="02070309020205020404" pitchFamily="49" charset="0"/>
              </a:rPr>
              <a:t>A</a:t>
            </a:r>
            <a:r>
              <a:rPr lang="zh-CN" altLang="en-US" sz="2000" dirty="0">
                <a:solidFill>
                  <a:schemeClr val="tx2"/>
                </a:solidFill>
                <a:latin typeface="Courier New" panose="02070309020205020404" pitchFamily="49" charset="0"/>
                <a:ea typeface="楷体" panose="02010609060101010101" pitchFamily="49" charset="-122"/>
                <a:cs typeface="Courier New" panose="02070309020205020404" pitchFamily="49" charset="0"/>
              </a:rPr>
              <a:t>、</a:t>
            </a:r>
            <a:r>
              <a:rPr lang="en-US" altLang="zh-CN" sz="2000" dirty="0">
                <a:solidFill>
                  <a:schemeClr val="tx2"/>
                </a:solidFill>
                <a:latin typeface="Courier New" panose="02070309020205020404" pitchFamily="49" charset="0"/>
                <a:ea typeface="楷体" panose="02010609060101010101" pitchFamily="49" charset="-122"/>
                <a:cs typeface="Courier New" panose="02070309020205020404" pitchFamily="49" charset="0"/>
              </a:rPr>
              <a:t>B</a:t>
            </a:r>
          </a:p>
          <a:p>
            <a:pPr marL="365760" lvl="1" algn="l">
              <a:lnSpc>
                <a:spcPct val="120000"/>
              </a:lnSpc>
              <a:spcBef>
                <a:spcPct val="20000"/>
              </a:spcBef>
              <a:buClr>
                <a:schemeClr val="accent1"/>
              </a:buClr>
              <a:buSzPct val="76000"/>
            </a:pPr>
            <a:r>
              <a:rPr lang="en-US" altLang="zh-CN" sz="1600" dirty="0" err="1">
                <a:solidFill>
                  <a:schemeClr val="tx2"/>
                </a:solidFill>
                <a:latin typeface="Courier New" panose="02070309020205020404" pitchFamily="49" charset="0"/>
                <a:ea typeface="楷体" panose="02010609060101010101" pitchFamily="49" charset="-122"/>
                <a:cs typeface="Courier New" panose="02070309020205020404" pitchFamily="49" charset="0"/>
              </a:rPr>
              <a:t>S→aApp|aBqq</a:t>
            </a:r>
            <a:r>
              <a:rPr lang="en-US" altLang="zh-CN" sz="1600" dirty="0">
                <a:solidFill>
                  <a:schemeClr val="tx2"/>
                </a:solidFill>
                <a:latin typeface="Courier New" panose="02070309020205020404" pitchFamily="49" charset="0"/>
                <a:ea typeface="楷体" panose="02010609060101010101" pitchFamily="49" charset="-122"/>
                <a:cs typeface="Courier New" panose="02070309020205020404" pitchFamily="49" charset="0"/>
              </a:rPr>
              <a:t> 	① </a:t>
            </a:r>
            <a:br>
              <a:rPr lang="en-US" altLang="zh-CN" sz="1600" dirty="0">
                <a:solidFill>
                  <a:schemeClr val="tx2"/>
                </a:solidFill>
                <a:latin typeface="Courier New" panose="02070309020205020404" pitchFamily="49" charset="0"/>
                <a:ea typeface="楷体" panose="02010609060101010101" pitchFamily="49" charset="-122"/>
                <a:cs typeface="Courier New" panose="02070309020205020404" pitchFamily="49" charset="0"/>
              </a:rPr>
            </a:br>
            <a:r>
              <a:rPr lang="en-US" altLang="zh-CN" sz="1600" dirty="0" err="1">
                <a:solidFill>
                  <a:schemeClr val="tx2"/>
                </a:solidFill>
                <a:latin typeface="Courier New" panose="02070309020205020404" pitchFamily="49" charset="0"/>
                <a:ea typeface="楷体" panose="02010609060101010101" pitchFamily="49" charset="-122"/>
                <a:cs typeface="Courier New" panose="02070309020205020404" pitchFamily="49" charset="0"/>
              </a:rPr>
              <a:t>S→dp|eq</a:t>
            </a:r>
            <a:r>
              <a:rPr lang="en-US" altLang="zh-CN" sz="1600" dirty="0">
                <a:solidFill>
                  <a:schemeClr val="tx2"/>
                </a:solidFill>
                <a:latin typeface="Courier New" panose="02070309020205020404" pitchFamily="49" charset="0"/>
                <a:ea typeface="楷体" panose="02010609060101010101" pitchFamily="49" charset="-122"/>
                <a:cs typeface="Courier New" panose="02070309020205020404" pitchFamily="49" charset="0"/>
              </a:rPr>
              <a:t>		②</a:t>
            </a:r>
            <a:br>
              <a:rPr lang="en-US" altLang="zh-CN" sz="1600" dirty="0">
                <a:solidFill>
                  <a:schemeClr val="tx2"/>
                </a:solidFill>
                <a:latin typeface="Courier New" panose="02070309020205020404" pitchFamily="49" charset="0"/>
                <a:ea typeface="楷体" panose="02010609060101010101" pitchFamily="49" charset="-122"/>
                <a:cs typeface="Courier New" panose="02070309020205020404" pitchFamily="49" charset="0"/>
              </a:rPr>
            </a:br>
            <a:r>
              <a:rPr lang="en-US" altLang="zh-CN" sz="1600" dirty="0" err="1">
                <a:solidFill>
                  <a:schemeClr val="tx2"/>
                </a:solidFill>
                <a:latin typeface="Courier New" panose="02070309020205020404" pitchFamily="49" charset="0"/>
                <a:ea typeface="楷体" panose="02010609060101010101" pitchFamily="49" charset="-122"/>
                <a:cs typeface="Courier New" panose="02070309020205020404" pitchFamily="49" charset="0"/>
              </a:rPr>
              <a:t>A→aAp|d</a:t>
            </a:r>
            <a:r>
              <a:rPr lang="en-US" altLang="zh-CN" sz="1600" dirty="0">
                <a:solidFill>
                  <a:schemeClr val="tx2"/>
                </a:solidFill>
                <a:latin typeface="Courier New" panose="02070309020205020404" pitchFamily="49" charset="0"/>
                <a:ea typeface="楷体" panose="02010609060101010101" pitchFamily="49" charset="-122"/>
                <a:cs typeface="Courier New" panose="02070309020205020404" pitchFamily="49" charset="0"/>
              </a:rPr>
              <a:t>		③	</a:t>
            </a:r>
            <a:br>
              <a:rPr lang="en-US" altLang="zh-CN" sz="1600" dirty="0">
                <a:solidFill>
                  <a:schemeClr val="tx2"/>
                </a:solidFill>
                <a:latin typeface="Courier New" panose="02070309020205020404" pitchFamily="49" charset="0"/>
                <a:ea typeface="楷体" panose="02010609060101010101" pitchFamily="49" charset="-122"/>
                <a:cs typeface="Courier New" panose="02070309020205020404" pitchFamily="49" charset="0"/>
              </a:rPr>
            </a:br>
            <a:r>
              <a:rPr lang="en-US" altLang="zh-CN" sz="1600" dirty="0" err="1">
                <a:solidFill>
                  <a:schemeClr val="tx2"/>
                </a:solidFill>
                <a:latin typeface="Courier New" panose="02070309020205020404" pitchFamily="49" charset="0"/>
                <a:ea typeface="楷体" panose="02010609060101010101" pitchFamily="49" charset="-122"/>
                <a:cs typeface="Courier New" panose="02070309020205020404" pitchFamily="49" charset="0"/>
              </a:rPr>
              <a:t>B→aBq|e</a:t>
            </a:r>
            <a:r>
              <a:rPr lang="en-US" altLang="zh-CN" sz="1600" dirty="0">
                <a:solidFill>
                  <a:schemeClr val="tx2"/>
                </a:solidFill>
                <a:latin typeface="Courier New" panose="02070309020205020404" pitchFamily="49" charset="0"/>
                <a:ea typeface="楷体" panose="02010609060101010101" pitchFamily="49" charset="-122"/>
                <a:cs typeface="Courier New" panose="02070309020205020404" pitchFamily="49" charset="0"/>
              </a:rPr>
              <a:t>		④</a:t>
            </a:r>
          </a:p>
          <a:p>
            <a:pPr marL="342900" indent="-274320" algn="l">
              <a:lnSpc>
                <a:spcPct val="120000"/>
              </a:lnSpc>
              <a:spcBef>
                <a:spcPct val="20000"/>
              </a:spcBef>
              <a:buClr>
                <a:schemeClr val="accent1"/>
              </a:buClr>
              <a:buSzPct val="76000"/>
              <a:buFont typeface="Wingdings 2" pitchFamily="18" charset="2"/>
              <a:buChar char=""/>
            </a:pPr>
            <a:r>
              <a:rPr lang="zh-CN" altLang="en-US" sz="2000" dirty="0">
                <a:solidFill>
                  <a:schemeClr val="tx2"/>
                </a:solidFill>
                <a:latin typeface="Courier New" panose="02070309020205020404" pitchFamily="49" charset="0"/>
                <a:ea typeface="楷体" panose="02010609060101010101" pitchFamily="49" charset="-122"/>
                <a:cs typeface="Courier New" panose="02070309020205020404" pitchFamily="49" charset="0"/>
              </a:rPr>
              <a:t>对①提取左共因子</a:t>
            </a:r>
          </a:p>
          <a:p>
            <a:pPr marL="365760" lvl="1" algn="l">
              <a:lnSpc>
                <a:spcPct val="120000"/>
              </a:lnSpc>
              <a:spcBef>
                <a:spcPct val="20000"/>
              </a:spcBef>
              <a:buClr>
                <a:schemeClr val="accent1"/>
              </a:buClr>
              <a:buSzPct val="76000"/>
            </a:pPr>
            <a:r>
              <a:rPr lang="en-US" altLang="zh-CN" sz="1600" dirty="0" err="1">
                <a:solidFill>
                  <a:schemeClr val="tx2"/>
                </a:solidFill>
                <a:latin typeface="Courier New" panose="02070309020205020404" pitchFamily="49" charset="0"/>
                <a:ea typeface="楷体" panose="02010609060101010101" pitchFamily="49" charset="-122"/>
                <a:cs typeface="Courier New" panose="02070309020205020404" pitchFamily="49" charset="0"/>
              </a:rPr>
              <a:t>S→a</a:t>
            </a:r>
            <a:r>
              <a:rPr lang="en-US" altLang="zh-CN" sz="1600" dirty="0">
                <a:solidFill>
                  <a:schemeClr val="tx2"/>
                </a:solidFill>
                <a:latin typeface="Courier New" panose="02070309020205020404" pitchFamily="49" charset="0"/>
                <a:ea typeface="楷体" panose="02010609060101010101" pitchFamily="49" charset="-122"/>
                <a:cs typeface="Courier New" panose="02070309020205020404" pitchFamily="49" charset="0"/>
              </a:rPr>
              <a:t> (</a:t>
            </a:r>
            <a:r>
              <a:rPr lang="en-US" altLang="zh-CN" sz="1600" dirty="0" err="1">
                <a:solidFill>
                  <a:schemeClr val="tx2"/>
                </a:solidFill>
                <a:latin typeface="Courier New" panose="02070309020205020404" pitchFamily="49" charset="0"/>
                <a:ea typeface="楷体" panose="02010609060101010101" pitchFamily="49" charset="-122"/>
                <a:cs typeface="Courier New" panose="02070309020205020404" pitchFamily="49" charset="0"/>
              </a:rPr>
              <a:t>App|Bqq</a:t>
            </a:r>
            <a:r>
              <a:rPr lang="en-US" altLang="zh-CN" sz="1600" dirty="0">
                <a:solidFill>
                  <a:schemeClr val="tx2"/>
                </a:solidFill>
                <a:latin typeface="Courier New" panose="02070309020205020404" pitchFamily="49" charset="0"/>
                <a:ea typeface="楷体" panose="02010609060101010101" pitchFamily="49" charset="-122"/>
                <a:cs typeface="Courier New" panose="02070309020205020404" pitchFamily="49" charset="0"/>
              </a:rPr>
              <a:t>)</a:t>
            </a:r>
            <a:endParaRPr lang="zh-CN" altLang="en-US" sz="1600" dirty="0">
              <a:solidFill>
                <a:schemeClr val="tx2"/>
              </a:solidFill>
              <a:latin typeface="Courier New" panose="02070309020205020404" pitchFamily="49" charset="0"/>
              <a:ea typeface="楷体" panose="02010609060101010101" pitchFamily="49" charset="-122"/>
              <a:cs typeface="Courier New" panose="02070309020205020404" pitchFamily="49" charset="0"/>
            </a:endParaRPr>
          </a:p>
          <a:p>
            <a:pPr marL="342900" indent="-274320" algn="l">
              <a:lnSpc>
                <a:spcPct val="120000"/>
              </a:lnSpc>
              <a:spcBef>
                <a:spcPct val="20000"/>
              </a:spcBef>
              <a:buClr>
                <a:schemeClr val="accent1"/>
              </a:buClr>
              <a:buSzPct val="76000"/>
              <a:buFont typeface="Wingdings 2" pitchFamily="18" charset="2"/>
              <a:buChar char=""/>
            </a:pPr>
            <a:r>
              <a:rPr lang="zh-CN" altLang="en-US" sz="2000" dirty="0">
                <a:solidFill>
                  <a:schemeClr val="tx2"/>
                </a:solidFill>
                <a:latin typeface="Courier New" panose="02070309020205020404" pitchFamily="49" charset="0"/>
                <a:ea typeface="楷体" panose="02010609060101010101" pitchFamily="49" charset="-122"/>
                <a:cs typeface="Courier New" panose="02070309020205020404" pitchFamily="49" charset="0"/>
              </a:rPr>
              <a:t>引入新的非终结符</a:t>
            </a:r>
            <a:r>
              <a:rPr lang="en-US" altLang="zh-CN" sz="2000" dirty="0">
                <a:solidFill>
                  <a:schemeClr val="tx2"/>
                </a:solidFill>
                <a:latin typeface="Courier New" panose="02070309020205020404" pitchFamily="49" charset="0"/>
                <a:ea typeface="楷体" panose="02010609060101010101" pitchFamily="49" charset="-122"/>
                <a:cs typeface="Courier New" panose="02070309020205020404" pitchFamily="49" charset="0"/>
              </a:rPr>
              <a:t>S’</a:t>
            </a:r>
            <a:r>
              <a:rPr lang="zh-CN" altLang="en-US" sz="2000" dirty="0">
                <a:solidFill>
                  <a:schemeClr val="tx2"/>
                </a:solidFill>
                <a:latin typeface="Courier New" panose="02070309020205020404" pitchFamily="49" charset="0"/>
                <a:ea typeface="楷体" panose="02010609060101010101" pitchFamily="49" charset="-122"/>
                <a:cs typeface="Courier New" panose="02070309020205020404" pitchFamily="49" charset="0"/>
              </a:rPr>
              <a:t>后得</a:t>
            </a:r>
          </a:p>
          <a:p>
            <a:pPr marL="365760" lvl="1" algn="l">
              <a:lnSpc>
                <a:spcPct val="120000"/>
              </a:lnSpc>
              <a:spcBef>
                <a:spcPct val="20000"/>
              </a:spcBef>
              <a:buClr>
                <a:schemeClr val="accent1"/>
              </a:buClr>
              <a:buSzPct val="76000"/>
            </a:pPr>
            <a:r>
              <a:rPr lang="en-US" altLang="zh-CN" sz="1600" dirty="0" err="1">
                <a:solidFill>
                  <a:schemeClr val="tx2"/>
                </a:solidFill>
                <a:latin typeface="Courier New" panose="02070309020205020404" pitchFamily="49" charset="0"/>
                <a:ea typeface="楷体" panose="02010609060101010101" pitchFamily="49" charset="-122"/>
                <a:cs typeface="Courier New" panose="02070309020205020404" pitchFamily="49" charset="0"/>
              </a:rPr>
              <a:t>S→aS</a:t>
            </a:r>
            <a:r>
              <a:rPr lang="en-US" altLang="zh-CN" sz="1600" dirty="0">
                <a:solidFill>
                  <a:schemeClr val="tx2"/>
                </a:solidFill>
                <a:latin typeface="Courier New" panose="02070309020205020404" pitchFamily="49" charset="0"/>
                <a:ea typeface="楷体" panose="02010609060101010101" pitchFamily="49" charset="-122"/>
                <a:cs typeface="Courier New" panose="02070309020205020404" pitchFamily="49" charset="0"/>
              </a:rPr>
              <a:t>’	   ① 	</a:t>
            </a:r>
            <a:r>
              <a:rPr lang="en-US" altLang="zh-CN" sz="1600" dirty="0" err="1">
                <a:solidFill>
                  <a:schemeClr val="tx2"/>
                </a:solidFill>
                <a:latin typeface="Courier New" panose="02070309020205020404" pitchFamily="49" charset="0"/>
                <a:ea typeface="楷体" panose="02010609060101010101" pitchFamily="49" charset="-122"/>
                <a:cs typeface="Courier New" panose="02070309020205020404" pitchFamily="49" charset="0"/>
              </a:rPr>
              <a:t>S→dp|eq</a:t>
            </a:r>
            <a:r>
              <a:rPr lang="en-US" altLang="zh-CN" sz="1600" dirty="0">
                <a:solidFill>
                  <a:schemeClr val="tx2"/>
                </a:solidFill>
                <a:latin typeface="Courier New" panose="02070309020205020404" pitchFamily="49" charset="0"/>
                <a:ea typeface="楷体" panose="02010609060101010101" pitchFamily="49" charset="-122"/>
                <a:cs typeface="Courier New" panose="02070309020205020404" pitchFamily="49" charset="0"/>
              </a:rPr>
              <a:t> ② </a:t>
            </a:r>
            <a:br>
              <a:rPr lang="en-US" altLang="zh-CN" sz="1600" dirty="0">
                <a:solidFill>
                  <a:schemeClr val="tx2"/>
                </a:solidFill>
                <a:latin typeface="Courier New" panose="02070309020205020404" pitchFamily="49" charset="0"/>
                <a:ea typeface="楷体" panose="02010609060101010101" pitchFamily="49" charset="-122"/>
                <a:cs typeface="Courier New" panose="02070309020205020404" pitchFamily="49" charset="0"/>
              </a:rPr>
            </a:br>
            <a:r>
              <a:rPr lang="en-US" altLang="zh-CN" sz="1600" dirty="0">
                <a:solidFill>
                  <a:schemeClr val="tx2"/>
                </a:solidFill>
                <a:latin typeface="Courier New" panose="02070309020205020404" pitchFamily="49" charset="0"/>
                <a:ea typeface="楷体" panose="02010609060101010101" pitchFamily="49" charset="-122"/>
                <a:cs typeface="Courier New" panose="02070309020205020404" pitchFamily="49" charset="0"/>
              </a:rPr>
              <a:t>S’→</a:t>
            </a:r>
            <a:r>
              <a:rPr lang="en-US" altLang="zh-CN" sz="1600" dirty="0" err="1">
                <a:solidFill>
                  <a:schemeClr val="tx2"/>
                </a:solidFill>
                <a:latin typeface="Courier New" panose="02070309020205020404" pitchFamily="49" charset="0"/>
                <a:ea typeface="楷体" panose="02010609060101010101" pitchFamily="49" charset="-122"/>
                <a:cs typeface="Courier New" panose="02070309020205020404" pitchFamily="49" charset="0"/>
              </a:rPr>
              <a:t>App|Bqq</a:t>
            </a:r>
            <a:r>
              <a:rPr lang="en-US" altLang="zh-CN" sz="1600" dirty="0">
                <a:solidFill>
                  <a:schemeClr val="tx2"/>
                </a:solidFill>
                <a:latin typeface="Courier New" panose="02070309020205020404" pitchFamily="49" charset="0"/>
                <a:ea typeface="楷体" panose="02010609060101010101" pitchFamily="49" charset="-122"/>
                <a:cs typeface="Courier New" panose="02070309020205020404" pitchFamily="49" charset="0"/>
              </a:rPr>
              <a:t>   ③ </a:t>
            </a:r>
            <a:br>
              <a:rPr lang="en-US" altLang="zh-CN" sz="1600" dirty="0">
                <a:solidFill>
                  <a:schemeClr val="tx2"/>
                </a:solidFill>
                <a:latin typeface="Courier New" panose="02070309020205020404" pitchFamily="49" charset="0"/>
                <a:ea typeface="楷体" panose="02010609060101010101" pitchFamily="49" charset="-122"/>
                <a:cs typeface="Courier New" panose="02070309020205020404" pitchFamily="49" charset="0"/>
              </a:rPr>
            </a:br>
            <a:r>
              <a:rPr lang="en-US" altLang="zh-CN" sz="1600" dirty="0" err="1">
                <a:solidFill>
                  <a:schemeClr val="tx2"/>
                </a:solidFill>
                <a:latin typeface="Courier New" panose="02070309020205020404" pitchFamily="49" charset="0"/>
                <a:ea typeface="楷体" panose="02010609060101010101" pitchFamily="49" charset="-122"/>
                <a:cs typeface="Courier New" panose="02070309020205020404" pitchFamily="49" charset="0"/>
              </a:rPr>
              <a:t>A→aAp|d</a:t>
            </a:r>
            <a:r>
              <a:rPr lang="en-US" altLang="zh-CN" sz="1600" dirty="0">
                <a:solidFill>
                  <a:schemeClr val="tx2"/>
                </a:solidFill>
                <a:latin typeface="Courier New" panose="02070309020205020404" pitchFamily="49" charset="0"/>
                <a:ea typeface="楷体" panose="02010609060101010101" pitchFamily="49" charset="-122"/>
                <a:cs typeface="Courier New" panose="02070309020205020404" pitchFamily="49" charset="0"/>
              </a:rPr>
              <a:t> 	   ④ 	</a:t>
            </a:r>
            <a:br>
              <a:rPr lang="en-US" altLang="zh-CN" sz="1600" dirty="0">
                <a:solidFill>
                  <a:schemeClr val="tx2"/>
                </a:solidFill>
                <a:latin typeface="Courier New" panose="02070309020205020404" pitchFamily="49" charset="0"/>
                <a:ea typeface="楷体" panose="02010609060101010101" pitchFamily="49" charset="-122"/>
                <a:cs typeface="Courier New" panose="02070309020205020404" pitchFamily="49" charset="0"/>
              </a:rPr>
            </a:br>
            <a:r>
              <a:rPr lang="en-US" altLang="zh-CN" sz="1600" dirty="0" err="1">
                <a:solidFill>
                  <a:schemeClr val="tx2"/>
                </a:solidFill>
                <a:latin typeface="Courier New" panose="02070309020205020404" pitchFamily="49" charset="0"/>
                <a:ea typeface="楷体" panose="02010609060101010101" pitchFamily="49" charset="-122"/>
                <a:cs typeface="Courier New" panose="02070309020205020404" pitchFamily="49" charset="0"/>
              </a:rPr>
              <a:t>B→aBq|e</a:t>
            </a:r>
            <a:r>
              <a:rPr lang="en-US" altLang="zh-CN" sz="1600" dirty="0">
                <a:solidFill>
                  <a:schemeClr val="tx2"/>
                </a:solidFill>
                <a:latin typeface="Courier New" panose="02070309020205020404" pitchFamily="49" charset="0"/>
                <a:ea typeface="楷体" panose="02010609060101010101" pitchFamily="49" charset="-122"/>
                <a:cs typeface="Courier New" panose="02070309020205020404" pitchFamily="49" charset="0"/>
              </a:rPr>
              <a:t>	   ⑤</a:t>
            </a:r>
          </a:p>
          <a:p>
            <a:pPr marL="342900" indent="-274320" algn="l">
              <a:lnSpc>
                <a:spcPct val="120000"/>
              </a:lnSpc>
              <a:spcBef>
                <a:spcPct val="20000"/>
              </a:spcBef>
              <a:buClr>
                <a:schemeClr val="accent1"/>
              </a:buClr>
              <a:buSzPct val="76000"/>
              <a:buFont typeface="Wingdings 2" pitchFamily="18" charset="2"/>
              <a:buChar char=""/>
            </a:pPr>
            <a:r>
              <a:rPr lang="zh-CN" altLang="en-US" sz="2000" dirty="0">
                <a:solidFill>
                  <a:schemeClr val="tx2"/>
                </a:solidFill>
                <a:latin typeface="Courier New" panose="02070309020205020404" pitchFamily="49" charset="0"/>
                <a:ea typeface="楷体" panose="02010609060101010101" pitchFamily="49" charset="-122"/>
                <a:cs typeface="Courier New" panose="02070309020205020404" pitchFamily="49" charset="0"/>
              </a:rPr>
              <a:t>用④、⑤中的右部替换③中的</a:t>
            </a:r>
            <a:r>
              <a:rPr lang="en-US" altLang="zh-CN" sz="2000" dirty="0">
                <a:solidFill>
                  <a:schemeClr val="tx2"/>
                </a:solidFill>
                <a:latin typeface="Courier New" panose="02070309020205020404" pitchFamily="49" charset="0"/>
                <a:ea typeface="楷体" panose="02010609060101010101" pitchFamily="49" charset="-122"/>
                <a:cs typeface="Courier New" panose="02070309020205020404" pitchFamily="49" charset="0"/>
              </a:rPr>
              <a:t>A</a:t>
            </a:r>
            <a:r>
              <a:rPr lang="zh-CN" altLang="en-US" sz="2000" dirty="0">
                <a:solidFill>
                  <a:schemeClr val="tx2"/>
                </a:solidFill>
                <a:latin typeface="Courier New" panose="02070309020205020404" pitchFamily="49" charset="0"/>
                <a:ea typeface="楷体" panose="02010609060101010101" pitchFamily="49" charset="-122"/>
                <a:cs typeface="Courier New" panose="02070309020205020404" pitchFamily="49" charset="0"/>
              </a:rPr>
              <a:t>、</a:t>
            </a:r>
            <a:r>
              <a:rPr lang="en-US" altLang="zh-CN" sz="2000" dirty="0">
                <a:solidFill>
                  <a:schemeClr val="tx2"/>
                </a:solidFill>
                <a:latin typeface="Courier New" panose="02070309020205020404" pitchFamily="49" charset="0"/>
                <a:ea typeface="楷体" panose="02010609060101010101" pitchFamily="49" charset="-122"/>
                <a:cs typeface="Courier New" panose="02070309020205020404" pitchFamily="49" charset="0"/>
              </a:rPr>
              <a:t>B</a:t>
            </a:r>
            <a:r>
              <a:rPr lang="zh-CN" altLang="en-US" sz="2000" dirty="0">
                <a:solidFill>
                  <a:schemeClr val="tx2"/>
                </a:solidFill>
                <a:latin typeface="Courier New" panose="02070309020205020404" pitchFamily="49" charset="0"/>
                <a:ea typeface="楷体" panose="02010609060101010101" pitchFamily="49" charset="-122"/>
                <a:cs typeface="Courier New" panose="02070309020205020404" pitchFamily="49" charset="0"/>
              </a:rPr>
              <a:t>，再提取左共因子，不断进行</a:t>
            </a:r>
          </a:p>
        </p:txBody>
      </p:sp>
    </p:spTree>
    <p:extLst>
      <p:ext uri="{BB962C8B-B14F-4D97-AF65-F5344CB8AC3E}">
        <p14:creationId xmlns:p14="http://schemas.microsoft.com/office/powerpoint/2010/main" val="3713466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20000"/>
                                  </p:iterate>
                                  <p:childTnLst>
                                    <p:set>
                                      <p:cBhvr>
                                        <p:cTn id="6" dur="1" fill="hold">
                                          <p:stCondLst>
                                            <p:cond delay="0"/>
                                          </p:stCondLst>
                                        </p:cTn>
                                        <p:tgtEl>
                                          <p:spTgt spid="307205">
                                            <p:txEl>
                                              <p:pRg st="0" end="0"/>
                                            </p:txEl>
                                          </p:spTgt>
                                        </p:tgtEl>
                                        <p:attrNameLst>
                                          <p:attrName>style.visibility</p:attrName>
                                        </p:attrNameLst>
                                      </p:cBhvr>
                                      <p:to>
                                        <p:strVal val="visible"/>
                                      </p:to>
                                    </p:set>
                                    <p:animEffect transition="in" filter="wipe(left)">
                                      <p:cBhvr>
                                        <p:cTn id="7" dur="500"/>
                                        <p:tgtEl>
                                          <p:spTgt spid="3072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20000"/>
                                  </p:iterate>
                                  <p:childTnLst>
                                    <p:set>
                                      <p:cBhvr>
                                        <p:cTn id="11" dur="1" fill="hold">
                                          <p:stCondLst>
                                            <p:cond delay="0"/>
                                          </p:stCondLst>
                                        </p:cTn>
                                        <p:tgtEl>
                                          <p:spTgt spid="307205">
                                            <p:txEl>
                                              <p:pRg st="1" end="1"/>
                                            </p:txEl>
                                          </p:spTgt>
                                        </p:tgtEl>
                                        <p:attrNameLst>
                                          <p:attrName>style.visibility</p:attrName>
                                        </p:attrNameLst>
                                      </p:cBhvr>
                                      <p:to>
                                        <p:strVal val="visible"/>
                                      </p:to>
                                    </p:set>
                                    <p:animEffect transition="in" filter="wipe(left)">
                                      <p:cBhvr>
                                        <p:cTn id="12" dur="500"/>
                                        <p:tgtEl>
                                          <p:spTgt spid="30720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20000"/>
                                  </p:iterate>
                                  <p:childTnLst>
                                    <p:set>
                                      <p:cBhvr>
                                        <p:cTn id="16" dur="1" fill="hold">
                                          <p:stCondLst>
                                            <p:cond delay="0"/>
                                          </p:stCondLst>
                                        </p:cTn>
                                        <p:tgtEl>
                                          <p:spTgt spid="307205">
                                            <p:txEl>
                                              <p:pRg st="2" end="2"/>
                                            </p:txEl>
                                          </p:spTgt>
                                        </p:tgtEl>
                                        <p:attrNameLst>
                                          <p:attrName>style.visibility</p:attrName>
                                        </p:attrNameLst>
                                      </p:cBhvr>
                                      <p:to>
                                        <p:strVal val="visible"/>
                                      </p:to>
                                    </p:set>
                                    <p:animEffect transition="in" filter="wipe(left)">
                                      <p:cBhvr>
                                        <p:cTn id="17" dur="500"/>
                                        <p:tgtEl>
                                          <p:spTgt spid="30720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20000"/>
                                  </p:iterate>
                                  <p:childTnLst>
                                    <p:set>
                                      <p:cBhvr>
                                        <p:cTn id="21" dur="1" fill="hold">
                                          <p:stCondLst>
                                            <p:cond delay="0"/>
                                          </p:stCondLst>
                                        </p:cTn>
                                        <p:tgtEl>
                                          <p:spTgt spid="307205">
                                            <p:txEl>
                                              <p:pRg st="3" end="3"/>
                                            </p:txEl>
                                          </p:spTgt>
                                        </p:tgtEl>
                                        <p:attrNameLst>
                                          <p:attrName>style.visibility</p:attrName>
                                        </p:attrNameLst>
                                      </p:cBhvr>
                                      <p:to>
                                        <p:strVal val="visible"/>
                                      </p:to>
                                    </p:set>
                                    <p:animEffect transition="in" filter="wipe(left)">
                                      <p:cBhvr>
                                        <p:cTn id="22" dur="500"/>
                                        <p:tgtEl>
                                          <p:spTgt spid="30720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20000"/>
                                  </p:iterate>
                                  <p:childTnLst>
                                    <p:set>
                                      <p:cBhvr>
                                        <p:cTn id="26" dur="1" fill="hold">
                                          <p:stCondLst>
                                            <p:cond delay="0"/>
                                          </p:stCondLst>
                                        </p:cTn>
                                        <p:tgtEl>
                                          <p:spTgt spid="307205">
                                            <p:txEl>
                                              <p:pRg st="4" end="4"/>
                                            </p:txEl>
                                          </p:spTgt>
                                        </p:tgtEl>
                                        <p:attrNameLst>
                                          <p:attrName>style.visibility</p:attrName>
                                        </p:attrNameLst>
                                      </p:cBhvr>
                                      <p:to>
                                        <p:strVal val="visible"/>
                                      </p:to>
                                    </p:set>
                                    <p:animEffect transition="in" filter="wipe(left)">
                                      <p:cBhvr>
                                        <p:cTn id="27" dur="500"/>
                                        <p:tgtEl>
                                          <p:spTgt spid="30720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lt">
                                    <p:tmPct val="20000"/>
                                  </p:iterate>
                                  <p:childTnLst>
                                    <p:set>
                                      <p:cBhvr>
                                        <p:cTn id="31" dur="1" fill="hold">
                                          <p:stCondLst>
                                            <p:cond delay="0"/>
                                          </p:stCondLst>
                                        </p:cTn>
                                        <p:tgtEl>
                                          <p:spTgt spid="307205">
                                            <p:txEl>
                                              <p:pRg st="5" end="5"/>
                                            </p:txEl>
                                          </p:spTgt>
                                        </p:tgtEl>
                                        <p:attrNameLst>
                                          <p:attrName>style.visibility</p:attrName>
                                        </p:attrNameLst>
                                      </p:cBhvr>
                                      <p:to>
                                        <p:strVal val="visible"/>
                                      </p:to>
                                    </p:set>
                                    <p:animEffect transition="in" filter="wipe(left)">
                                      <p:cBhvr>
                                        <p:cTn id="32" dur="500"/>
                                        <p:tgtEl>
                                          <p:spTgt spid="30720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lt">
                                    <p:tmPct val="20000"/>
                                  </p:iterate>
                                  <p:childTnLst>
                                    <p:set>
                                      <p:cBhvr>
                                        <p:cTn id="36" dur="1" fill="hold">
                                          <p:stCondLst>
                                            <p:cond delay="0"/>
                                          </p:stCondLst>
                                        </p:cTn>
                                        <p:tgtEl>
                                          <p:spTgt spid="307205">
                                            <p:txEl>
                                              <p:pRg st="6" end="6"/>
                                            </p:txEl>
                                          </p:spTgt>
                                        </p:tgtEl>
                                        <p:attrNameLst>
                                          <p:attrName>style.visibility</p:attrName>
                                        </p:attrNameLst>
                                      </p:cBhvr>
                                      <p:to>
                                        <p:strVal val="visible"/>
                                      </p:to>
                                    </p:set>
                                    <p:animEffect transition="in" filter="wipe(left)">
                                      <p:cBhvr>
                                        <p:cTn id="37" dur="500"/>
                                        <p:tgtEl>
                                          <p:spTgt spid="30720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5" grpId="0" build="p" bldLvl="2"/>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p:txBody>
          <a:bodyPr/>
          <a:lstStyle/>
          <a:p>
            <a:pPr eaLnBrk="1" hangingPunct="1"/>
            <a:r>
              <a:rPr lang="zh-CN" altLang="en-US" dirty="0">
                <a:latin typeface="黑体" pitchFamily="2" charset="-122"/>
                <a:ea typeface="黑体" pitchFamily="2" charset="-122"/>
              </a:rPr>
              <a:t>结论</a:t>
            </a:r>
          </a:p>
        </p:txBody>
      </p:sp>
      <p:sp>
        <p:nvSpPr>
          <p:cNvPr id="308227" name="Rectangle 3"/>
          <p:cNvSpPr>
            <a:spLocks noGrp="1" noChangeArrowheads="1"/>
          </p:cNvSpPr>
          <p:nvPr>
            <p:ph idx="1"/>
          </p:nvPr>
        </p:nvSpPr>
        <p:spPr/>
        <p:txBody>
          <a:bodyPr>
            <a:normAutofit fontScale="92500" lnSpcReduction="10000"/>
          </a:bodyPr>
          <a:lstStyle/>
          <a:p>
            <a:pPr algn="just" eaLnBrk="1" hangingPunct="1">
              <a:lnSpc>
                <a:spcPct val="150000"/>
              </a:lnSpc>
              <a:defRPr/>
            </a:pPr>
            <a:r>
              <a:rPr lang="zh-CN" altLang="en-US" sz="2800" dirty="0">
                <a:solidFill>
                  <a:srgbClr val="009900"/>
                </a:solidFill>
                <a:effectLst>
                  <a:outerShdw blurRad="38100" dist="38100" dir="2700000" algn="tl">
                    <a:srgbClr val="000000"/>
                  </a:outerShdw>
                </a:effectLst>
                <a:ea typeface="黑体" pitchFamily="2" charset="-122"/>
              </a:rPr>
              <a:t>不一定</a:t>
            </a:r>
            <a:r>
              <a:rPr lang="zh-CN" altLang="en-US" sz="2800" dirty="0"/>
              <a:t>每个文法的左公共因子都能在有限步骤内替换成无左公共因子的文法</a:t>
            </a:r>
          </a:p>
          <a:p>
            <a:pPr algn="just">
              <a:lnSpc>
                <a:spcPct val="150000"/>
              </a:lnSpc>
              <a:defRPr/>
            </a:pPr>
            <a:r>
              <a:rPr lang="zh-CN" altLang="en-US" sz="2800" dirty="0"/>
              <a:t>一个文法提取了左公共因子后，只解决了相同左部产生式右部的</a:t>
            </a:r>
            <a:r>
              <a:rPr lang="en-US" altLang="zh-CN" sz="2800" dirty="0"/>
              <a:t>FIRST</a:t>
            </a:r>
            <a:r>
              <a:rPr lang="zh-CN" altLang="en-US" sz="2800" dirty="0"/>
              <a:t>集不相交问题，</a:t>
            </a:r>
            <a:r>
              <a:rPr lang="zh-CN" altLang="en-US" sz="2800" dirty="0">
                <a:solidFill>
                  <a:srgbClr val="009900"/>
                </a:solidFill>
                <a:effectLst>
                  <a:outerShdw blurRad="38100" dist="38100" dir="2700000" algn="tl">
                    <a:srgbClr val="000000"/>
                  </a:outerShdw>
                </a:effectLst>
                <a:ea typeface="黑体" pitchFamily="2" charset="-122"/>
              </a:rPr>
              <a:t>当改写后的文法不含空产生式，且无左递归时</a:t>
            </a:r>
            <a:r>
              <a:rPr lang="zh-CN" altLang="en-US" sz="2800" dirty="0"/>
              <a:t>，则改写后的文法是</a:t>
            </a:r>
            <a:r>
              <a:rPr lang="en-US" altLang="zh-CN" sz="2800" dirty="0"/>
              <a:t>LL(1)</a:t>
            </a:r>
            <a:r>
              <a:rPr lang="zh-CN" altLang="en-US" sz="2800" dirty="0"/>
              <a:t>文法，否则还需要用</a:t>
            </a:r>
            <a:r>
              <a:rPr lang="en-US" altLang="zh-CN" dirty="0"/>
              <a:t>LL(1)</a:t>
            </a:r>
            <a:r>
              <a:rPr lang="zh-CN" altLang="en-US" sz="2800" dirty="0"/>
              <a:t>文法的判别方式进行判断才能确定是否为</a:t>
            </a:r>
            <a:r>
              <a:rPr lang="en-US" altLang="zh-CN" sz="2800" dirty="0"/>
              <a:t>LL</a:t>
            </a:r>
            <a:r>
              <a:rPr lang="en-US" altLang="zh-CN" dirty="0"/>
              <a:t>(1)</a:t>
            </a:r>
            <a:r>
              <a:rPr lang="zh-CN" altLang="en-US" sz="2800" dirty="0"/>
              <a:t>文法</a:t>
            </a:r>
          </a:p>
        </p:txBody>
      </p:sp>
      <p:sp>
        <p:nvSpPr>
          <p:cNvPr id="48130"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48131" name="灯片编号占位符 5"/>
          <p:cNvSpPr>
            <a:spLocks noGrp="1"/>
          </p:cNvSpPr>
          <p:nvPr>
            <p:ph type="sldNum" sz="quarter" idx="12"/>
          </p:nvPr>
        </p:nvSpPr>
        <p:spPr>
          <a:noFill/>
        </p:spPr>
        <p:txBody>
          <a:bodyPr/>
          <a:lstStyle/>
          <a:p>
            <a:fld id="{A66EA885-74E1-44A7-811E-8C4E799CF06B}" type="slidenum">
              <a:rPr lang="en-US" altLang="zh-CN" smtClean="0">
                <a:ea typeface="宋体" charset="-122"/>
              </a:rPr>
              <a:pPr/>
              <a:t>42</a:t>
            </a:fld>
            <a:endParaRPr lang="en-US" altLang="zh-CN">
              <a:ea typeface="宋体" charset="-122"/>
            </a:endParaRPr>
          </a:p>
        </p:txBody>
      </p:sp>
    </p:spTree>
    <p:extLst>
      <p:ext uri="{BB962C8B-B14F-4D97-AF65-F5344CB8AC3E}">
        <p14:creationId xmlns:p14="http://schemas.microsoft.com/office/powerpoint/2010/main" val="726961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iterate type="lt">
                                    <p:tmPct val="10000"/>
                                  </p:iterate>
                                  <p:childTnLst>
                                    <p:set>
                                      <p:cBhvr>
                                        <p:cTn id="6" dur="1" fill="hold">
                                          <p:stCondLst>
                                            <p:cond delay="0"/>
                                          </p:stCondLst>
                                        </p:cTn>
                                        <p:tgtEl>
                                          <p:spTgt spid="308227">
                                            <p:txEl>
                                              <p:pRg st="0" end="0"/>
                                            </p:txEl>
                                          </p:spTgt>
                                        </p:tgtEl>
                                        <p:attrNameLst>
                                          <p:attrName>style.visibility</p:attrName>
                                        </p:attrNameLst>
                                      </p:cBhvr>
                                      <p:to>
                                        <p:strVal val="visible"/>
                                      </p:to>
                                    </p:set>
                                    <p:animEffect transition="in" filter="wipe(left)">
                                      <p:cBhvr>
                                        <p:cTn id="7" dur="500"/>
                                        <p:tgtEl>
                                          <p:spTgt spid="308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iterate type="lt">
                                    <p:tmPct val="10000"/>
                                  </p:iterate>
                                  <p:childTnLst>
                                    <p:set>
                                      <p:cBhvr>
                                        <p:cTn id="11" dur="1" fill="hold">
                                          <p:stCondLst>
                                            <p:cond delay="0"/>
                                          </p:stCondLst>
                                        </p:cTn>
                                        <p:tgtEl>
                                          <p:spTgt spid="308227">
                                            <p:txEl>
                                              <p:pRg st="1" end="1"/>
                                            </p:txEl>
                                          </p:spTgt>
                                        </p:tgtEl>
                                        <p:attrNameLst>
                                          <p:attrName>style.visibility</p:attrName>
                                        </p:attrNameLst>
                                      </p:cBhvr>
                                      <p:to>
                                        <p:strVal val="visible"/>
                                      </p:to>
                                    </p:set>
                                    <p:animEffect transition="in" filter="wipe(left)">
                                      <p:cBhvr>
                                        <p:cTn id="12" dur="500"/>
                                        <p:tgtEl>
                                          <p:spTgt spid="3082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lstStyle/>
          <a:p>
            <a:pPr eaLnBrk="1" hangingPunct="1"/>
            <a:r>
              <a:rPr lang="zh-CN" altLang="en-US">
                <a:latin typeface="黑体" pitchFamily="2" charset="-122"/>
                <a:ea typeface="黑体" pitchFamily="2" charset="-122"/>
              </a:rPr>
              <a:t>消除左递归</a:t>
            </a:r>
          </a:p>
        </p:txBody>
      </p:sp>
      <p:sp>
        <p:nvSpPr>
          <p:cNvPr id="49157" name="Rectangle 3"/>
          <p:cNvSpPr>
            <a:spLocks noGrp="1" noChangeArrowheads="1"/>
          </p:cNvSpPr>
          <p:nvPr>
            <p:ph idx="1"/>
          </p:nvPr>
        </p:nvSpPr>
        <p:spPr/>
        <p:txBody>
          <a:bodyPr>
            <a:normAutofit/>
          </a:bodyPr>
          <a:lstStyle/>
          <a:p>
            <a:pPr eaLnBrk="1" hangingPunct="1"/>
            <a:r>
              <a:rPr lang="zh-CN" altLang="en-US" dirty="0"/>
              <a:t>一个文法含有下列形式的产生式时：</a:t>
            </a:r>
          </a:p>
          <a:p>
            <a:pPr lvl="1" eaLnBrk="1" hangingPunct="1">
              <a:buFontTx/>
              <a:buNone/>
            </a:pPr>
            <a:r>
              <a:rPr lang="en-US" altLang="zh-CN" dirty="0"/>
              <a:t>(a)A→A</a:t>
            </a:r>
            <a:r>
              <a:rPr lang="en-US" altLang="zh-CN" dirty="0">
                <a:sym typeface="Symbol"/>
              </a:rPr>
              <a:t></a:t>
            </a:r>
            <a:endParaRPr lang="en-US" altLang="zh-CN" dirty="0">
              <a:cs typeface="Arial" charset="0"/>
            </a:endParaRPr>
          </a:p>
          <a:p>
            <a:pPr lvl="1" eaLnBrk="1" hangingPunct="1">
              <a:buFontTx/>
              <a:buNone/>
            </a:pPr>
            <a:r>
              <a:rPr lang="en-US" altLang="zh-CN" dirty="0">
                <a:cs typeface="Arial" charset="0"/>
              </a:rPr>
              <a:t>(b)A</a:t>
            </a:r>
            <a:r>
              <a:rPr lang="en-US" altLang="zh-CN" dirty="0"/>
              <a:t>→B</a:t>
            </a:r>
            <a:r>
              <a:rPr lang="el-GR" altLang="zh-CN" dirty="0">
                <a:sym typeface="Symbol"/>
              </a:rPr>
              <a:t></a:t>
            </a:r>
            <a:r>
              <a:rPr lang="en-US" altLang="zh-CN" dirty="0"/>
              <a:t>   B→A</a:t>
            </a:r>
            <a:r>
              <a:rPr lang="en-US" altLang="zh-CN" dirty="0">
                <a:sym typeface="Symbol"/>
              </a:rPr>
              <a:t></a:t>
            </a:r>
            <a:endParaRPr lang="en-US" altLang="zh-CN" dirty="0"/>
          </a:p>
          <a:p>
            <a:pPr lvl="1" eaLnBrk="1" hangingPunct="1">
              <a:spcBef>
                <a:spcPct val="60000"/>
              </a:spcBef>
              <a:buFontTx/>
              <a:buNone/>
            </a:pPr>
            <a:r>
              <a:rPr lang="en-US" altLang="zh-CN" dirty="0">
                <a:solidFill>
                  <a:srgbClr val="0070C0"/>
                </a:solidFill>
              </a:rPr>
              <a:t>(a)</a:t>
            </a:r>
            <a:r>
              <a:rPr lang="zh-CN" altLang="en-US" dirty="0">
                <a:solidFill>
                  <a:srgbClr val="0070C0"/>
                </a:solidFill>
              </a:rPr>
              <a:t>中可称为含有左递归的规则或称为直接左递归</a:t>
            </a:r>
          </a:p>
          <a:p>
            <a:pPr lvl="1" eaLnBrk="1" hangingPunct="1">
              <a:buFontTx/>
              <a:buNone/>
            </a:pPr>
            <a:r>
              <a:rPr lang="en-US" altLang="zh-CN" dirty="0">
                <a:solidFill>
                  <a:srgbClr val="0070C0"/>
                </a:solidFill>
              </a:rPr>
              <a:t>(b)</a:t>
            </a:r>
            <a:r>
              <a:rPr lang="zh-CN" altLang="en-US" dirty="0">
                <a:solidFill>
                  <a:srgbClr val="0070C0"/>
                </a:solidFill>
              </a:rPr>
              <a:t>中为</a:t>
            </a:r>
            <a:r>
              <a:rPr lang="en-US" altLang="zh-CN" dirty="0">
                <a:solidFill>
                  <a:srgbClr val="0070C0"/>
                </a:solidFill>
              </a:rPr>
              <a:t>A</a:t>
            </a:r>
            <a:r>
              <a:rPr lang="en-US" altLang="zh-CN" dirty="0">
                <a:solidFill>
                  <a:srgbClr val="0070C0"/>
                </a:solidFill>
                <a:sym typeface="Symbol" pitchFamily="18" charset="2"/>
              </a:rPr>
              <a:t></a:t>
            </a:r>
            <a:r>
              <a:rPr lang="en-US" altLang="zh-CN" dirty="0">
                <a:solidFill>
                  <a:srgbClr val="0070C0"/>
                </a:solidFill>
              </a:rPr>
              <a:t>A…</a:t>
            </a:r>
            <a:r>
              <a:rPr lang="zh-CN" altLang="en-US" dirty="0">
                <a:solidFill>
                  <a:srgbClr val="0070C0"/>
                </a:solidFill>
              </a:rPr>
              <a:t>称文法中含有左递归或间接左递归</a:t>
            </a:r>
          </a:p>
          <a:p>
            <a:pPr eaLnBrk="1" hangingPunct="1"/>
            <a:r>
              <a:rPr lang="zh-CN" altLang="en-US" dirty="0"/>
              <a:t>文法中只要含有</a:t>
            </a:r>
            <a:r>
              <a:rPr lang="en-US" altLang="zh-CN" dirty="0"/>
              <a:t>(a)</a:t>
            </a:r>
            <a:r>
              <a:rPr lang="zh-CN" altLang="en-US" dirty="0"/>
              <a:t>或</a:t>
            </a:r>
            <a:r>
              <a:rPr lang="en-US" altLang="zh-CN" dirty="0"/>
              <a:t>(b)</a:t>
            </a:r>
            <a:r>
              <a:rPr lang="zh-CN" altLang="en-US" dirty="0"/>
              <a:t>，或者二者皆有，均认为文法是左递归的</a:t>
            </a:r>
          </a:p>
          <a:p>
            <a:pPr eaLnBrk="1" hangingPunct="1"/>
            <a:r>
              <a:rPr lang="zh-CN" altLang="en-US" dirty="0"/>
              <a:t>文法是左递归时不能采用自顶向下分析方法</a:t>
            </a:r>
          </a:p>
        </p:txBody>
      </p:sp>
      <p:sp>
        <p:nvSpPr>
          <p:cNvPr id="49154"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49155" name="灯片编号占位符 5"/>
          <p:cNvSpPr>
            <a:spLocks noGrp="1"/>
          </p:cNvSpPr>
          <p:nvPr>
            <p:ph type="sldNum" sz="quarter" idx="12"/>
          </p:nvPr>
        </p:nvSpPr>
        <p:spPr>
          <a:noFill/>
        </p:spPr>
        <p:txBody>
          <a:bodyPr/>
          <a:lstStyle/>
          <a:p>
            <a:fld id="{9DC4FF29-D82B-4193-AF1B-43F053F8A588}" type="slidenum">
              <a:rPr lang="en-US" altLang="zh-CN" smtClean="0">
                <a:ea typeface="宋体" charset="-122"/>
              </a:rPr>
              <a:pPr/>
              <a:t>43</a:t>
            </a:fld>
            <a:endParaRPr lang="en-US" altLang="zh-CN">
              <a:ea typeface="宋体" charset="-122"/>
            </a:endParaRPr>
          </a:p>
        </p:txBody>
      </p:sp>
      <p:sp>
        <p:nvSpPr>
          <p:cNvPr id="49158" name="Text Box 4"/>
          <p:cNvSpPr txBox="1">
            <a:spLocks noChangeArrowheads="1"/>
          </p:cNvSpPr>
          <p:nvPr/>
        </p:nvSpPr>
        <p:spPr bwMode="auto">
          <a:xfrm>
            <a:off x="2584028" y="3373969"/>
            <a:ext cx="331788" cy="396875"/>
          </a:xfrm>
          <a:prstGeom prst="rect">
            <a:avLst/>
          </a:prstGeom>
          <a:noFill/>
          <a:ln w="19050" algn="ctr">
            <a:noFill/>
            <a:miter lim="800000"/>
            <a:headEnd/>
            <a:tailEnd/>
          </a:ln>
        </p:spPr>
        <p:txBody>
          <a:bodyPr wrap="none">
            <a:spAutoFit/>
          </a:bodyPr>
          <a:lstStyle/>
          <a:p>
            <a:r>
              <a:rPr lang="en-US" altLang="zh-CN" dirty="0"/>
              <a:t>+</a:t>
            </a:r>
          </a:p>
        </p:txBody>
      </p:sp>
    </p:spTree>
    <p:extLst>
      <p:ext uri="{BB962C8B-B14F-4D97-AF65-F5344CB8AC3E}">
        <p14:creationId xmlns:p14="http://schemas.microsoft.com/office/powerpoint/2010/main" val="1031343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pPr algn="l" eaLnBrk="1" hangingPunct="1">
              <a:defRPr/>
            </a:pPr>
            <a:r>
              <a:rPr lang="zh-CN" altLang="en-US" sz="3200" dirty="0">
                <a:solidFill>
                  <a:srgbClr val="FF0000"/>
                </a:solidFill>
                <a:effectLst>
                  <a:outerShdw blurRad="38100" dist="38100" dir="2700000" algn="tl">
                    <a:srgbClr val="000000"/>
                  </a:outerShdw>
                </a:effectLst>
              </a:rPr>
              <a:t>例</a:t>
            </a:r>
            <a:r>
              <a:rPr lang="en-US" altLang="zh-CN" sz="3200" dirty="0">
                <a:solidFill>
                  <a:srgbClr val="FF0000"/>
                </a:solidFill>
                <a:effectLst>
                  <a:outerShdw blurRad="38100" dist="38100" dir="2700000" algn="tl">
                    <a:srgbClr val="000000"/>
                  </a:outerShdw>
                </a:effectLst>
              </a:rPr>
              <a:t>4.10</a:t>
            </a:r>
            <a:r>
              <a:rPr lang="zh-CN" altLang="en-US" sz="3200" dirty="0"/>
              <a:t>　</a:t>
            </a:r>
            <a:r>
              <a:rPr lang="zh-CN" altLang="en-US" sz="3200" dirty="0">
                <a:latin typeface="Courier New" panose="02070309020205020404" pitchFamily="49" charset="0"/>
                <a:ea typeface="楷体" panose="02010609060101010101" pitchFamily="49" charset="-122"/>
                <a:cs typeface="Courier New" panose="02070309020205020404" pitchFamily="49" charset="0"/>
              </a:rPr>
              <a:t>文法</a:t>
            </a:r>
            <a:r>
              <a:rPr lang="en-US" altLang="zh-CN" sz="3200" dirty="0">
                <a:latin typeface="Courier New" panose="02070309020205020404" pitchFamily="49" charset="0"/>
                <a:ea typeface="楷体" panose="02010609060101010101" pitchFamily="49" charset="-122"/>
                <a:cs typeface="Courier New" panose="02070309020205020404" pitchFamily="49" charset="0"/>
              </a:rPr>
              <a:t>G5</a:t>
            </a:r>
            <a:r>
              <a:rPr lang="zh-CN" altLang="en-US" sz="3200" dirty="0">
                <a:latin typeface="Courier New" panose="02070309020205020404" pitchFamily="49" charset="0"/>
                <a:ea typeface="楷体" panose="02010609060101010101" pitchFamily="49" charset="-122"/>
                <a:cs typeface="Courier New" panose="02070309020205020404" pitchFamily="49" charset="0"/>
              </a:rPr>
              <a:t>中含有直接左递归</a:t>
            </a:r>
          </a:p>
        </p:txBody>
      </p:sp>
      <p:sp>
        <p:nvSpPr>
          <p:cNvPr id="310275" name="Rectangle 3"/>
          <p:cNvSpPr>
            <a:spLocks noGrp="1" noChangeArrowheads="1"/>
          </p:cNvSpPr>
          <p:nvPr>
            <p:ph idx="1"/>
          </p:nvPr>
        </p:nvSpPr>
        <p:spPr>
          <a:xfrm>
            <a:off x="468312" y="3645025"/>
            <a:ext cx="4535735" cy="2438276"/>
          </a:xfrm>
        </p:spPr>
        <p:txBody>
          <a:bodyPr>
            <a:noAutofit/>
          </a:bodyPr>
          <a:lstStyle/>
          <a:p>
            <a:pPr lvl="1" eaLnBrk="1" hangingPunct="1">
              <a:defRPr/>
            </a:pPr>
            <a:r>
              <a:rPr lang="zh-CN" altLang="en-US" dirty="0"/>
              <a:t>左递归产生的问题</a:t>
            </a:r>
          </a:p>
          <a:p>
            <a:pPr lvl="2" eaLnBrk="1" hangingPunct="1">
              <a:defRPr/>
            </a:pPr>
            <a:r>
              <a:rPr lang="zh-CN" altLang="en-US" dirty="0"/>
              <a:t>无法确定什么时候用</a:t>
            </a:r>
            <a:r>
              <a:rPr lang="en-US" altLang="zh-CN" dirty="0" err="1"/>
              <a:t>S</a:t>
            </a:r>
            <a:r>
              <a:rPr lang="en-US" altLang="zh-CN" dirty="0" err="1">
                <a:effectLst>
                  <a:outerShdw blurRad="38100" dist="38100" dir="2700000" algn="tl">
                    <a:srgbClr val="FFFFFF"/>
                  </a:outerShdw>
                </a:effectLst>
              </a:rPr>
              <a:t>→</a:t>
            </a:r>
            <a:r>
              <a:rPr lang="en-US" altLang="zh-CN" dirty="0" err="1"/>
              <a:t>b</a:t>
            </a:r>
            <a:endParaRPr lang="en-US" altLang="zh-CN" dirty="0"/>
          </a:p>
          <a:p>
            <a:pPr lvl="2" eaLnBrk="1" hangingPunct="1">
              <a:defRPr/>
            </a:pPr>
            <a:r>
              <a:rPr lang="zh-CN" altLang="en-US" dirty="0"/>
              <a:t>处理</a:t>
            </a:r>
            <a:r>
              <a:rPr lang="en-US" altLang="zh-CN" dirty="0"/>
              <a:t>S</a:t>
            </a:r>
            <a:r>
              <a:rPr lang="zh-CN" altLang="en-US" dirty="0"/>
              <a:t>时，不对当前输入符号匹配就进入递归调用，将造成死循环</a:t>
            </a:r>
          </a:p>
        </p:txBody>
      </p:sp>
      <p:sp>
        <p:nvSpPr>
          <p:cNvPr id="50178"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50179" name="灯片编号占位符 5"/>
          <p:cNvSpPr>
            <a:spLocks noGrp="1"/>
          </p:cNvSpPr>
          <p:nvPr>
            <p:ph type="sldNum" sz="quarter" idx="12"/>
          </p:nvPr>
        </p:nvSpPr>
        <p:spPr>
          <a:noFill/>
        </p:spPr>
        <p:txBody>
          <a:bodyPr/>
          <a:lstStyle/>
          <a:p>
            <a:fld id="{6F1D9A5F-5211-49EF-9F63-C216A73CEF81}" type="slidenum">
              <a:rPr lang="en-US" altLang="zh-CN" smtClean="0">
                <a:ea typeface="宋体" charset="-122"/>
              </a:rPr>
              <a:pPr/>
              <a:t>44</a:t>
            </a:fld>
            <a:endParaRPr lang="en-US" altLang="zh-CN">
              <a:ea typeface="宋体" charset="-122"/>
            </a:endParaRPr>
          </a:p>
        </p:txBody>
      </p:sp>
      <p:sp>
        <p:nvSpPr>
          <p:cNvPr id="310276" name="Rectangle 4"/>
          <p:cNvSpPr>
            <a:spLocks noChangeArrowheads="1"/>
          </p:cNvSpPr>
          <p:nvPr/>
        </p:nvSpPr>
        <p:spPr bwMode="auto">
          <a:xfrm>
            <a:off x="1116013" y="1628775"/>
            <a:ext cx="3384550" cy="1800225"/>
          </a:xfrm>
          <a:prstGeom prst="rect">
            <a:avLst/>
          </a:prstGeom>
          <a:noFill/>
          <a:ln w="19050" algn="ctr">
            <a:noFill/>
            <a:miter lim="800000"/>
            <a:headEnd/>
            <a:tailEnd/>
          </a:ln>
          <a:effectLst/>
        </p:spPr>
        <p:txBody>
          <a:bodyPr>
            <a:spAutoFit/>
          </a:bodyPr>
          <a:lstStyle/>
          <a:p>
            <a:pPr algn="l">
              <a:defRPr/>
            </a:pPr>
            <a:r>
              <a:rPr lang="en-US" altLang="zh-CN" sz="2800" b="1" dirty="0" err="1">
                <a:solidFill>
                  <a:schemeClr val="tx1"/>
                </a:solidFill>
                <a:effectLst>
                  <a:outerShdw blurRad="38100" dist="38100" dir="2700000" algn="tl">
                    <a:srgbClr val="FFFFFF"/>
                  </a:outerShdw>
                </a:effectLst>
                <a:latin typeface="Courier New" pitchFamily="49" charset="0"/>
                <a:ea typeface="楷体_GB2312" pitchFamily="49" charset="-122"/>
              </a:rPr>
              <a:t>S→Sa</a:t>
            </a:r>
            <a:r>
              <a:rPr lang="en-US" altLang="zh-CN" sz="2800" b="1" dirty="0">
                <a:solidFill>
                  <a:schemeClr val="tx1"/>
                </a:solidFill>
                <a:effectLst>
                  <a:outerShdw blurRad="38100" dist="38100" dir="2700000" algn="tl">
                    <a:srgbClr val="FFFFFF"/>
                  </a:outerShdw>
                </a:effectLst>
                <a:latin typeface="Courier New" pitchFamily="49" charset="0"/>
                <a:ea typeface="楷体_GB2312" pitchFamily="49" charset="-122"/>
              </a:rPr>
              <a:t> </a:t>
            </a:r>
          </a:p>
          <a:p>
            <a:pPr algn="l">
              <a:defRPr/>
            </a:pPr>
            <a:r>
              <a:rPr lang="en-US" altLang="zh-CN" sz="2800" b="1" dirty="0" err="1">
                <a:solidFill>
                  <a:schemeClr val="tx1"/>
                </a:solidFill>
                <a:effectLst>
                  <a:outerShdw blurRad="38100" dist="38100" dir="2700000" algn="tl">
                    <a:srgbClr val="FFFFFF"/>
                  </a:outerShdw>
                </a:effectLst>
                <a:latin typeface="Courier New" pitchFamily="49" charset="0"/>
                <a:ea typeface="楷体_GB2312" pitchFamily="49" charset="-122"/>
              </a:rPr>
              <a:t>S→b</a:t>
            </a:r>
            <a:endParaRPr lang="en-US" altLang="zh-CN" sz="2800" b="1" dirty="0">
              <a:solidFill>
                <a:schemeClr val="tx1"/>
              </a:solidFill>
              <a:effectLst>
                <a:outerShdw blurRad="38100" dist="38100" dir="2700000" algn="tl">
                  <a:srgbClr val="FFFFFF"/>
                </a:outerShdw>
              </a:effectLst>
              <a:latin typeface="Courier New" pitchFamily="49" charset="0"/>
              <a:ea typeface="楷体_GB2312" pitchFamily="49" charset="-122"/>
            </a:endParaRPr>
          </a:p>
          <a:p>
            <a:pPr algn="l">
              <a:defRPr/>
            </a:pPr>
            <a:endParaRPr lang="en-US" altLang="zh-CN" sz="2800" b="1" dirty="0">
              <a:solidFill>
                <a:schemeClr val="tx1"/>
              </a:solidFill>
              <a:effectLst>
                <a:outerShdw blurRad="38100" dist="38100" dir="2700000" algn="tl">
                  <a:srgbClr val="FFFFFF"/>
                </a:outerShdw>
              </a:effectLst>
              <a:latin typeface="Courier New" pitchFamily="49" charset="0"/>
              <a:ea typeface="楷体_GB2312" pitchFamily="49" charset="-122"/>
            </a:endParaRPr>
          </a:p>
          <a:p>
            <a:pPr algn="l">
              <a:defRPr/>
            </a:pPr>
            <a:r>
              <a:rPr lang="zh-CN" altLang="en-US" sz="2800" b="1" dirty="0">
                <a:solidFill>
                  <a:schemeClr val="tx1"/>
                </a:solidFill>
                <a:effectLst>
                  <a:outerShdw blurRad="38100" dist="38100" dir="2700000" algn="tl">
                    <a:srgbClr val="FFFFFF"/>
                  </a:outerShdw>
                </a:effectLst>
                <a:latin typeface="Courier New" panose="02070309020205020404" pitchFamily="49" charset="0"/>
                <a:ea typeface="楷体" pitchFamily="49" charset="-122"/>
                <a:cs typeface="Courier New" panose="02070309020205020404" pitchFamily="49" charset="0"/>
              </a:rPr>
              <a:t>输入串</a:t>
            </a:r>
            <a:r>
              <a:rPr lang="en-US" altLang="zh-CN" sz="2800" b="1" dirty="0">
                <a:solidFill>
                  <a:schemeClr val="tx1"/>
                </a:solidFill>
                <a:effectLst>
                  <a:outerShdw blurRad="38100" dist="38100" dir="2700000" algn="tl">
                    <a:srgbClr val="FFFFFF"/>
                  </a:outerShdw>
                </a:effectLst>
                <a:latin typeface="Courier New" panose="02070309020205020404" pitchFamily="49" charset="0"/>
                <a:ea typeface="楷体" pitchFamily="49" charset="-122"/>
                <a:cs typeface="Courier New" panose="02070309020205020404" pitchFamily="49" charset="0"/>
              </a:rPr>
              <a:t>w</a:t>
            </a:r>
            <a:r>
              <a:rPr lang="zh-CN" altLang="en-US" sz="2800" b="1" dirty="0">
                <a:solidFill>
                  <a:schemeClr val="tx1"/>
                </a:solidFill>
                <a:effectLst>
                  <a:outerShdw blurRad="38100" dist="38100" dir="2700000" algn="tl">
                    <a:srgbClr val="FFFFFF"/>
                  </a:outerShdw>
                </a:effectLst>
                <a:latin typeface="Courier New" panose="02070309020205020404" pitchFamily="49" charset="0"/>
                <a:ea typeface="楷体" pitchFamily="49" charset="-122"/>
                <a:cs typeface="Courier New" panose="02070309020205020404" pitchFamily="49" charset="0"/>
              </a:rPr>
              <a:t>＝</a:t>
            </a:r>
            <a:r>
              <a:rPr lang="en-US" altLang="zh-CN" sz="2800" b="1" dirty="0" err="1">
                <a:solidFill>
                  <a:schemeClr val="tx1"/>
                </a:solidFill>
                <a:effectLst>
                  <a:outerShdw blurRad="38100" dist="38100" dir="2700000" algn="tl">
                    <a:srgbClr val="FFFFFF"/>
                  </a:outerShdw>
                </a:effectLst>
                <a:latin typeface="Courier New" panose="02070309020205020404" pitchFamily="49" charset="0"/>
                <a:ea typeface="楷体" pitchFamily="49" charset="-122"/>
                <a:cs typeface="Courier New" panose="02070309020205020404" pitchFamily="49" charset="0"/>
              </a:rPr>
              <a:t>baaaa</a:t>
            </a:r>
            <a:r>
              <a:rPr lang="en-US" altLang="zh-CN" sz="2800" b="1" dirty="0">
                <a:solidFill>
                  <a:schemeClr val="tx1"/>
                </a:solidFill>
                <a:effectLst>
                  <a:outerShdw blurRad="38100" dist="38100" dir="2700000" algn="tl">
                    <a:srgbClr val="FFFFFF"/>
                  </a:outerShdw>
                </a:effectLst>
                <a:latin typeface="Courier New" panose="02070309020205020404" pitchFamily="49" charset="0"/>
                <a:ea typeface="楷体" pitchFamily="49" charset="-122"/>
                <a:cs typeface="Courier New" panose="02070309020205020404" pitchFamily="49" charset="0"/>
              </a:rPr>
              <a:t>#</a:t>
            </a:r>
          </a:p>
        </p:txBody>
      </p:sp>
      <p:sp>
        <p:nvSpPr>
          <p:cNvPr id="310277" name="Oval 5"/>
          <p:cNvSpPr>
            <a:spLocks noChangeAspect="1" noChangeArrowheads="1"/>
          </p:cNvSpPr>
          <p:nvPr/>
        </p:nvSpPr>
        <p:spPr bwMode="auto">
          <a:xfrm>
            <a:off x="7526710" y="1781398"/>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r>
              <a:rPr lang="en-US" altLang="zh-CN">
                <a:solidFill>
                  <a:srgbClr val="FFC000"/>
                </a:solidFill>
                <a:effectLst>
                  <a:outerShdw blurRad="38100" dist="38100" dir="2700000" algn="tl">
                    <a:srgbClr val="000000">
                      <a:alpha val="43137"/>
                    </a:srgbClr>
                  </a:outerShdw>
                </a:effectLst>
              </a:rPr>
              <a:t>S</a:t>
            </a:r>
          </a:p>
        </p:txBody>
      </p:sp>
      <p:sp>
        <p:nvSpPr>
          <p:cNvPr id="310278" name="Oval 6"/>
          <p:cNvSpPr>
            <a:spLocks noChangeAspect="1" noChangeArrowheads="1"/>
          </p:cNvSpPr>
          <p:nvPr/>
        </p:nvSpPr>
        <p:spPr bwMode="auto">
          <a:xfrm>
            <a:off x="6952035" y="2644998"/>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r>
              <a:rPr lang="en-US" altLang="zh-CN">
                <a:solidFill>
                  <a:srgbClr val="FFC000"/>
                </a:solidFill>
                <a:effectLst>
                  <a:outerShdw blurRad="38100" dist="38100" dir="2700000" algn="tl">
                    <a:srgbClr val="000000">
                      <a:alpha val="43137"/>
                    </a:srgbClr>
                  </a:outerShdw>
                </a:effectLst>
              </a:rPr>
              <a:t>S</a:t>
            </a:r>
          </a:p>
        </p:txBody>
      </p:sp>
      <p:sp>
        <p:nvSpPr>
          <p:cNvPr id="310279" name="Oval 7"/>
          <p:cNvSpPr>
            <a:spLocks noChangeAspect="1" noChangeArrowheads="1"/>
          </p:cNvSpPr>
          <p:nvPr/>
        </p:nvSpPr>
        <p:spPr bwMode="auto">
          <a:xfrm>
            <a:off x="8104560" y="2644998"/>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r>
              <a:rPr lang="en-US" altLang="zh-CN"/>
              <a:t>a</a:t>
            </a:r>
          </a:p>
        </p:txBody>
      </p:sp>
      <p:cxnSp>
        <p:nvCxnSpPr>
          <p:cNvPr id="310280" name="AutoShape 8"/>
          <p:cNvCxnSpPr>
            <a:cxnSpLocks noChangeShapeType="1"/>
            <a:stCxn id="310277" idx="4"/>
            <a:endCxn id="310278" idx="0"/>
          </p:cNvCxnSpPr>
          <p:nvPr/>
        </p:nvCxnSpPr>
        <p:spPr bwMode="auto">
          <a:xfrm flipH="1">
            <a:off x="7167935" y="2222723"/>
            <a:ext cx="574675" cy="412750"/>
          </a:xfrm>
          <a:prstGeom prst="straightConnector1">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cxnSp>
        <p:nvCxnSpPr>
          <p:cNvPr id="310281" name="AutoShape 9"/>
          <p:cNvCxnSpPr>
            <a:cxnSpLocks noChangeShapeType="1"/>
            <a:stCxn id="310277" idx="4"/>
          </p:cNvCxnSpPr>
          <p:nvPr/>
        </p:nvCxnSpPr>
        <p:spPr bwMode="auto">
          <a:xfrm>
            <a:off x="7742610" y="2222723"/>
            <a:ext cx="577850" cy="412750"/>
          </a:xfrm>
          <a:prstGeom prst="straightConnector1">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grpSp>
        <p:nvGrpSpPr>
          <p:cNvPr id="2" name="Group 39"/>
          <p:cNvGrpSpPr>
            <a:grpSpLocks/>
          </p:cNvGrpSpPr>
          <p:nvPr/>
        </p:nvGrpSpPr>
        <p:grpSpPr bwMode="auto">
          <a:xfrm>
            <a:off x="7526710" y="2213198"/>
            <a:ext cx="431800" cy="854075"/>
            <a:chOff x="2608" y="1032"/>
            <a:chExt cx="272" cy="538"/>
          </a:xfrm>
        </p:grpSpPr>
        <p:sp>
          <p:nvSpPr>
            <p:cNvPr id="50201" name="Oval 21"/>
            <p:cNvSpPr>
              <a:spLocks noChangeAspect="1" noChangeArrowheads="1"/>
            </p:cNvSpPr>
            <p:nvPr/>
          </p:nvSpPr>
          <p:spPr bwMode="auto">
            <a:xfrm>
              <a:off x="2608" y="1298"/>
              <a:ext cx="272" cy="272"/>
            </a:xfrm>
            <a:prstGeom prst="ellipse">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r>
                <a:rPr lang="en-US" altLang="zh-CN"/>
                <a:t>b</a:t>
              </a:r>
            </a:p>
          </p:txBody>
        </p:sp>
        <p:cxnSp>
          <p:nvCxnSpPr>
            <p:cNvPr id="50222" name="AutoShape 23"/>
            <p:cNvCxnSpPr>
              <a:cxnSpLocks noChangeShapeType="1"/>
            </p:cNvCxnSpPr>
            <p:nvPr/>
          </p:nvCxnSpPr>
          <p:spPr bwMode="auto">
            <a:xfrm>
              <a:off x="2743" y="1032"/>
              <a:ext cx="1" cy="260"/>
            </a:xfrm>
            <a:prstGeom prst="straightConnector1">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grpSp>
      <p:sp>
        <p:nvSpPr>
          <p:cNvPr id="310307" name="Oval 35"/>
          <p:cNvSpPr>
            <a:spLocks noChangeAspect="1" noChangeArrowheads="1"/>
          </p:cNvSpPr>
          <p:nvPr/>
        </p:nvSpPr>
        <p:spPr bwMode="auto">
          <a:xfrm>
            <a:off x="6374185" y="3510185"/>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r>
              <a:rPr lang="en-US" altLang="zh-CN">
                <a:solidFill>
                  <a:srgbClr val="FFC000"/>
                </a:solidFill>
                <a:effectLst>
                  <a:outerShdw blurRad="38100" dist="38100" dir="2700000" algn="tl">
                    <a:srgbClr val="000000">
                      <a:alpha val="43137"/>
                    </a:srgbClr>
                  </a:outerShdw>
                </a:effectLst>
              </a:rPr>
              <a:t>S</a:t>
            </a:r>
          </a:p>
        </p:txBody>
      </p:sp>
      <p:sp>
        <p:nvSpPr>
          <p:cNvPr id="310308" name="Oval 36"/>
          <p:cNvSpPr>
            <a:spLocks noChangeAspect="1" noChangeArrowheads="1"/>
          </p:cNvSpPr>
          <p:nvPr/>
        </p:nvSpPr>
        <p:spPr bwMode="auto">
          <a:xfrm>
            <a:off x="7526710" y="3510185"/>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r>
              <a:rPr lang="en-US" altLang="zh-CN"/>
              <a:t>a</a:t>
            </a:r>
          </a:p>
        </p:txBody>
      </p:sp>
      <p:cxnSp>
        <p:nvCxnSpPr>
          <p:cNvPr id="310309" name="AutoShape 37"/>
          <p:cNvCxnSpPr>
            <a:cxnSpLocks noChangeShapeType="1"/>
            <a:stCxn id="310278" idx="4"/>
            <a:endCxn id="310307" idx="0"/>
          </p:cNvCxnSpPr>
          <p:nvPr/>
        </p:nvCxnSpPr>
        <p:spPr bwMode="auto">
          <a:xfrm flipH="1">
            <a:off x="6590085" y="3086323"/>
            <a:ext cx="577850" cy="414337"/>
          </a:xfrm>
          <a:prstGeom prst="straightConnector1">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cxnSp>
        <p:nvCxnSpPr>
          <p:cNvPr id="310310" name="AutoShape 38"/>
          <p:cNvCxnSpPr>
            <a:cxnSpLocks noChangeShapeType="1"/>
            <a:stCxn id="310278" idx="4"/>
          </p:cNvCxnSpPr>
          <p:nvPr/>
        </p:nvCxnSpPr>
        <p:spPr bwMode="auto">
          <a:xfrm>
            <a:off x="7167935" y="3086323"/>
            <a:ext cx="574675" cy="414337"/>
          </a:xfrm>
          <a:prstGeom prst="straightConnector1">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sp>
        <p:nvSpPr>
          <p:cNvPr id="310312" name="Oval 40"/>
          <p:cNvSpPr>
            <a:spLocks noChangeAspect="1" noChangeArrowheads="1"/>
          </p:cNvSpPr>
          <p:nvPr/>
        </p:nvSpPr>
        <p:spPr bwMode="auto">
          <a:xfrm>
            <a:off x="5797922" y="4373785"/>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r>
              <a:rPr lang="en-US" altLang="zh-CN" dirty="0">
                <a:solidFill>
                  <a:srgbClr val="FFC000"/>
                </a:solidFill>
                <a:effectLst>
                  <a:outerShdw blurRad="38100" dist="38100" dir="2700000" algn="tl">
                    <a:srgbClr val="000000">
                      <a:alpha val="43137"/>
                    </a:srgbClr>
                  </a:outerShdw>
                </a:effectLst>
              </a:rPr>
              <a:t>S</a:t>
            </a:r>
          </a:p>
        </p:txBody>
      </p:sp>
      <p:sp>
        <p:nvSpPr>
          <p:cNvPr id="310313" name="Oval 41"/>
          <p:cNvSpPr>
            <a:spLocks noChangeAspect="1" noChangeArrowheads="1"/>
          </p:cNvSpPr>
          <p:nvPr/>
        </p:nvSpPr>
        <p:spPr bwMode="auto">
          <a:xfrm>
            <a:off x="6950447" y="4373785"/>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r>
              <a:rPr lang="en-US" altLang="zh-CN"/>
              <a:t>a</a:t>
            </a:r>
          </a:p>
        </p:txBody>
      </p:sp>
      <p:cxnSp>
        <p:nvCxnSpPr>
          <p:cNvPr id="310314" name="AutoShape 42"/>
          <p:cNvCxnSpPr>
            <a:cxnSpLocks noChangeShapeType="1"/>
            <a:stCxn id="310307" idx="4"/>
            <a:endCxn id="310312" idx="0"/>
          </p:cNvCxnSpPr>
          <p:nvPr/>
        </p:nvCxnSpPr>
        <p:spPr bwMode="auto">
          <a:xfrm flipH="1">
            <a:off x="6013822" y="3951510"/>
            <a:ext cx="576263" cy="412750"/>
          </a:xfrm>
          <a:prstGeom prst="straightConnector1">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cxnSp>
        <p:nvCxnSpPr>
          <p:cNvPr id="310315" name="AutoShape 43"/>
          <p:cNvCxnSpPr>
            <a:cxnSpLocks noChangeShapeType="1"/>
            <a:stCxn id="310307" idx="4"/>
          </p:cNvCxnSpPr>
          <p:nvPr/>
        </p:nvCxnSpPr>
        <p:spPr bwMode="auto">
          <a:xfrm>
            <a:off x="6590085" y="3951510"/>
            <a:ext cx="576262" cy="412750"/>
          </a:xfrm>
          <a:prstGeom prst="straightConnector1">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sp>
        <p:nvSpPr>
          <p:cNvPr id="310316" name="Oval 44"/>
          <p:cNvSpPr>
            <a:spLocks noChangeAspect="1" noChangeArrowheads="1"/>
          </p:cNvSpPr>
          <p:nvPr/>
        </p:nvSpPr>
        <p:spPr bwMode="auto">
          <a:xfrm>
            <a:off x="5220072" y="5229448"/>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r>
              <a:rPr lang="en-US" altLang="zh-CN" dirty="0"/>
              <a:t>b</a:t>
            </a:r>
          </a:p>
        </p:txBody>
      </p:sp>
      <p:sp>
        <p:nvSpPr>
          <p:cNvPr id="310317" name="Oval 45"/>
          <p:cNvSpPr>
            <a:spLocks noChangeAspect="1" noChangeArrowheads="1"/>
          </p:cNvSpPr>
          <p:nvPr/>
        </p:nvSpPr>
        <p:spPr bwMode="auto">
          <a:xfrm>
            <a:off x="6372597" y="5229448"/>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r>
              <a:rPr lang="en-US" altLang="zh-CN"/>
              <a:t>a</a:t>
            </a:r>
          </a:p>
        </p:txBody>
      </p:sp>
      <p:cxnSp>
        <p:nvCxnSpPr>
          <p:cNvPr id="310318" name="AutoShape 46"/>
          <p:cNvCxnSpPr>
            <a:cxnSpLocks noChangeShapeType="1"/>
            <a:stCxn id="310312" idx="4"/>
            <a:endCxn id="310316" idx="0"/>
          </p:cNvCxnSpPr>
          <p:nvPr/>
        </p:nvCxnSpPr>
        <p:spPr bwMode="auto">
          <a:xfrm flipH="1">
            <a:off x="5435972" y="4815110"/>
            <a:ext cx="577850" cy="404813"/>
          </a:xfrm>
          <a:prstGeom prst="straightConnector1">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cxnSp>
        <p:nvCxnSpPr>
          <p:cNvPr id="310319" name="AutoShape 47"/>
          <p:cNvCxnSpPr>
            <a:cxnSpLocks noChangeShapeType="1"/>
            <a:stCxn id="310312" idx="4"/>
            <a:endCxn id="310317" idx="0"/>
          </p:cNvCxnSpPr>
          <p:nvPr/>
        </p:nvCxnSpPr>
        <p:spPr bwMode="auto">
          <a:xfrm>
            <a:off x="6013822" y="4815110"/>
            <a:ext cx="574675" cy="404813"/>
          </a:xfrm>
          <a:prstGeom prst="straightConnector1">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spTree>
    <p:extLst>
      <p:ext uri="{BB962C8B-B14F-4D97-AF65-F5344CB8AC3E}">
        <p14:creationId xmlns:p14="http://schemas.microsoft.com/office/powerpoint/2010/main" val="32085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10277"/>
                                        </p:tgtEl>
                                        <p:attrNameLst>
                                          <p:attrName>style.visibility</p:attrName>
                                        </p:attrNameLst>
                                      </p:cBhvr>
                                      <p:to>
                                        <p:strVal val="visible"/>
                                      </p:to>
                                    </p:set>
                                    <p:animEffect transition="in" filter="wipe(up)">
                                      <p:cBhvr>
                                        <p:cTn id="7" dur="500"/>
                                        <p:tgtEl>
                                          <p:spTgt spid="3102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10280"/>
                                        </p:tgtEl>
                                        <p:attrNameLst>
                                          <p:attrName>style.visibility</p:attrName>
                                        </p:attrNameLst>
                                      </p:cBhvr>
                                      <p:to>
                                        <p:strVal val="visible"/>
                                      </p:to>
                                    </p:set>
                                    <p:animEffect transition="in" filter="wipe(up)">
                                      <p:cBhvr>
                                        <p:cTn id="17" dur="500"/>
                                        <p:tgtEl>
                                          <p:spTgt spid="310280"/>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310278"/>
                                        </p:tgtEl>
                                        <p:attrNameLst>
                                          <p:attrName>style.visibility</p:attrName>
                                        </p:attrNameLst>
                                      </p:cBhvr>
                                      <p:to>
                                        <p:strVal val="visible"/>
                                      </p:to>
                                    </p:set>
                                    <p:animEffect transition="in" filter="wipe(up)">
                                      <p:cBhvr>
                                        <p:cTn id="21" dur="500"/>
                                        <p:tgtEl>
                                          <p:spTgt spid="310278"/>
                                        </p:tgtEl>
                                      </p:cBhvr>
                                    </p:animEffect>
                                  </p:childTnLst>
                                </p:cTn>
                              </p:par>
                            </p:childTnLst>
                          </p:cTn>
                        </p:par>
                        <p:par>
                          <p:cTn id="22" fill="hold">
                            <p:stCondLst>
                              <p:cond delay="1000"/>
                            </p:stCondLst>
                            <p:childTnLst>
                              <p:par>
                                <p:cTn id="23" presetID="22" presetClass="entr" presetSubtype="1" fill="hold" nodeType="afterEffect">
                                  <p:stCondLst>
                                    <p:cond delay="0"/>
                                  </p:stCondLst>
                                  <p:childTnLst>
                                    <p:set>
                                      <p:cBhvr>
                                        <p:cTn id="24" dur="1" fill="hold">
                                          <p:stCondLst>
                                            <p:cond delay="0"/>
                                          </p:stCondLst>
                                        </p:cTn>
                                        <p:tgtEl>
                                          <p:spTgt spid="310281"/>
                                        </p:tgtEl>
                                        <p:attrNameLst>
                                          <p:attrName>style.visibility</p:attrName>
                                        </p:attrNameLst>
                                      </p:cBhvr>
                                      <p:to>
                                        <p:strVal val="visible"/>
                                      </p:to>
                                    </p:set>
                                    <p:animEffect transition="in" filter="wipe(up)">
                                      <p:cBhvr>
                                        <p:cTn id="25" dur="500"/>
                                        <p:tgtEl>
                                          <p:spTgt spid="310281"/>
                                        </p:tgtEl>
                                      </p:cBhvr>
                                    </p:animEffect>
                                  </p:childTnLst>
                                </p:cTn>
                              </p:par>
                            </p:childTnLst>
                          </p:cTn>
                        </p:par>
                        <p:par>
                          <p:cTn id="26" fill="hold">
                            <p:stCondLst>
                              <p:cond delay="1500"/>
                            </p:stCondLst>
                            <p:childTnLst>
                              <p:par>
                                <p:cTn id="27" presetID="22" presetClass="entr" presetSubtype="1" fill="hold" nodeType="afterEffect">
                                  <p:stCondLst>
                                    <p:cond delay="0"/>
                                  </p:stCondLst>
                                  <p:childTnLst>
                                    <p:set>
                                      <p:cBhvr>
                                        <p:cTn id="28" dur="1" fill="hold">
                                          <p:stCondLst>
                                            <p:cond delay="0"/>
                                          </p:stCondLst>
                                        </p:cTn>
                                        <p:tgtEl>
                                          <p:spTgt spid="310279"/>
                                        </p:tgtEl>
                                        <p:attrNameLst>
                                          <p:attrName>style.visibility</p:attrName>
                                        </p:attrNameLst>
                                      </p:cBhvr>
                                      <p:to>
                                        <p:strVal val="visible"/>
                                      </p:to>
                                    </p:set>
                                    <p:animEffect transition="in" filter="wipe(up)">
                                      <p:cBhvr>
                                        <p:cTn id="29" dur="500"/>
                                        <p:tgtEl>
                                          <p:spTgt spid="31027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310309"/>
                                        </p:tgtEl>
                                        <p:attrNameLst>
                                          <p:attrName>style.visibility</p:attrName>
                                        </p:attrNameLst>
                                      </p:cBhvr>
                                      <p:to>
                                        <p:strVal val="visible"/>
                                      </p:to>
                                    </p:set>
                                    <p:animEffect transition="in" filter="wipe(up)">
                                      <p:cBhvr>
                                        <p:cTn id="34" dur="500"/>
                                        <p:tgtEl>
                                          <p:spTgt spid="310309"/>
                                        </p:tgtEl>
                                      </p:cBhvr>
                                    </p:animEffect>
                                  </p:childTnLst>
                                </p:cTn>
                              </p:par>
                            </p:childTnLst>
                          </p:cTn>
                        </p:par>
                        <p:par>
                          <p:cTn id="35" fill="hold">
                            <p:stCondLst>
                              <p:cond delay="500"/>
                            </p:stCondLst>
                            <p:childTnLst>
                              <p:par>
                                <p:cTn id="36" presetID="22" presetClass="entr" presetSubtype="1" fill="hold" nodeType="afterEffect">
                                  <p:stCondLst>
                                    <p:cond delay="0"/>
                                  </p:stCondLst>
                                  <p:childTnLst>
                                    <p:set>
                                      <p:cBhvr>
                                        <p:cTn id="37" dur="1" fill="hold">
                                          <p:stCondLst>
                                            <p:cond delay="0"/>
                                          </p:stCondLst>
                                        </p:cTn>
                                        <p:tgtEl>
                                          <p:spTgt spid="310307"/>
                                        </p:tgtEl>
                                        <p:attrNameLst>
                                          <p:attrName>style.visibility</p:attrName>
                                        </p:attrNameLst>
                                      </p:cBhvr>
                                      <p:to>
                                        <p:strVal val="visible"/>
                                      </p:to>
                                    </p:set>
                                    <p:animEffect transition="in" filter="wipe(up)">
                                      <p:cBhvr>
                                        <p:cTn id="38" dur="500"/>
                                        <p:tgtEl>
                                          <p:spTgt spid="310307"/>
                                        </p:tgtEl>
                                      </p:cBhvr>
                                    </p:animEffect>
                                  </p:childTnLst>
                                </p:cTn>
                              </p:par>
                            </p:childTnLst>
                          </p:cTn>
                        </p:par>
                        <p:par>
                          <p:cTn id="39" fill="hold">
                            <p:stCondLst>
                              <p:cond delay="1000"/>
                            </p:stCondLst>
                            <p:childTnLst>
                              <p:par>
                                <p:cTn id="40" presetID="22" presetClass="entr" presetSubtype="1" fill="hold" nodeType="afterEffect">
                                  <p:stCondLst>
                                    <p:cond delay="0"/>
                                  </p:stCondLst>
                                  <p:childTnLst>
                                    <p:set>
                                      <p:cBhvr>
                                        <p:cTn id="41" dur="1" fill="hold">
                                          <p:stCondLst>
                                            <p:cond delay="0"/>
                                          </p:stCondLst>
                                        </p:cTn>
                                        <p:tgtEl>
                                          <p:spTgt spid="310310"/>
                                        </p:tgtEl>
                                        <p:attrNameLst>
                                          <p:attrName>style.visibility</p:attrName>
                                        </p:attrNameLst>
                                      </p:cBhvr>
                                      <p:to>
                                        <p:strVal val="visible"/>
                                      </p:to>
                                    </p:set>
                                    <p:animEffect transition="in" filter="wipe(up)">
                                      <p:cBhvr>
                                        <p:cTn id="42" dur="500"/>
                                        <p:tgtEl>
                                          <p:spTgt spid="310310"/>
                                        </p:tgtEl>
                                      </p:cBhvr>
                                    </p:animEffect>
                                  </p:childTnLst>
                                </p:cTn>
                              </p:par>
                            </p:childTnLst>
                          </p:cTn>
                        </p:par>
                        <p:par>
                          <p:cTn id="43" fill="hold">
                            <p:stCondLst>
                              <p:cond delay="1500"/>
                            </p:stCondLst>
                            <p:childTnLst>
                              <p:par>
                                <p:cTn id="44" presetID="22" presetClass="entr" presetSubtype="1" fill="hold" nodeType="afterEffect">
                                  <p:stCondLst>
                                    <p:cond delay="0"/>
                                  </p:stCondLst>
                                  <p:childTnLst>
                                    <p:set>
                                      <p:cBhvr>
                                        <p:cTn id="45" dur="1" fill="hold">
                                          <p:stCondLst>
                                            <p:cond delay="0"/>
                                          </p:stCondLst>
                                        </p:cTn>
                                        <p:tgtEl>
                                          <p:spTgt spid="310308"/>
                                        </p:tgtEl>
                                        <p:attrNameLst>
                                          <p:attrName>style.visibility</p:attrName>
                                        </p:attrNameLst>
                                      </p:cBhvr>
                                      <p:to>
                                        <p:strVal val="visible"/>
                                      </p:to>
                                    </p:set>
                                    <p:animEffect transition="in" filter="wipe(up)">
                                      <p:cBhvr>
                                        <p:cTn id="46" dur="500"/>
                                        <p:tgtEl>
                                          <p:spTgt spid="31030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310314"/>
                                        </p:tgtEl>
                                        <p:attrNameLst>
                                          <p:attrName>style.visibility</p:attrName>
                                        </p:attrNameLst>
                                      </p:cBhvr>
                                      <p:to>
                                        <p:strVal val="visible"/>
                                      </p:to>
                                    </p:set>
                                    <p:animEffect transition="in" filter="wipe(up)">
                                      <p:cBhvr>
                                        <p:cTn id="51" dur="500"/>
                                        <p:tgtEl>
                                          <p:spTgt spid="310314"/>
                                        </p:tgtEl>
                                      </p:cBhvr>
                                    </p:animEffect>
                                  </p:childTnLst>
                                </p:cTn>
                              </p:par>
                            </p:childTnLst>
                          </p:cTn>
                        </p:par>
                        <p:par>
                          <p:cTn id="52" fill="hold">
                            <p:stCondLst>
                              <p:cond delay="500"/>
                            </p:stCondLst>
                            <p:childTnLst>
                              <p:par>
                                <p:cTn id="53" presetID="22" presetClass="entr" presetSubtype="1" fill="hold" nodeType="afterEffect">
                                  <p:stCondLst>
                                    <p:cond delay="0"/>
                                  </p:stCondLst>
                                  <p:childTnLst>
                                    <p:set>
                                      <p:cBhvr>
                                        <p:cTn id="54" dur="1" fill="hold">
                                          <p:stCondLst>
                                            <p:cond delay="0"/>
                                          </p:stCondLst>
                                        </p:cTn>
                                        <p:tgtEl>
                                          <p:spTgt spid="310312"/>
                                        </p:tgtEl>
                                        <p:attrNameLst>
                                          <p:attrName>style.visibility</p:attrName>
                                        </p:attrNameLst>
                                      </p:cBhvr>
                                      <p:to>
                                        <p:strVal val="visible"/>
                                      </p:to>
                                    </p:set>
                                    <p:animEffect transition="in" filter="wipe(up)">
                                      <p:cBhvr>
                                        <p:cTn id="55" dur="500"/>
                                        <p:tgtEl>
                                          <p:spTgt spid="310312"/>
                                        </p:tgtEl>
                                      </p:cBhvr>
                                    </p:animEffect>
                                  </p:childTnLst>
                                </p:cTn>
                              </p:par>
                            </p:childTnLst>
                          </p:cTn>
                        </p:par>
                        <p:par>
                          <p:cTn id="56" fill="hold">
                            <p:stCondLst>
                              <p:cond delay="1000"/>
                            </p:stCondLst>
                            <p:childTnLst>
                              <p:par>
                                <p:cTn id="57" presetID="22" presetClass="entr" presetSubtype="1" fill="hold" nodeType="afterEffect">
                                  <p:stCondLst>
                                    <p:cond delay="0"/>
                                  </p:stCondLst>
                                  <p:childTnLst>
                                    <p:set>
                                      <p:cBhvr>
                                        <p:cTn id="58" dur="1" fill="hold">
                                          <p:stCondLst>
                                            <p:cond delay="0"/>
                                          </p:stCondLst>
                                        </p:cTn>
                                        <p:tgtEl>
                                          <p:spTgt spid="310315"/>
                                        </p:tgtEl>
                                        <p:attrNameLst>
                                          <p:attrName>style.visibility</p:attrName>
                                        </p:attrNameLst>
                                      </p:cBhvr>
                                      <p:to>
                                        <p:strVal val="visible"/>
                                      </p:to>
                                    </p:set>
                                    <p:animEffect transition="in" filter="wipe(up)">
                                      <p:cBhvr>
                                        <p:cTn id="59" dur="500"/>
                                        <p:tgtEl>
                                          <p:spTgt spid="310315"/>
                                        </p:tgtEl>
                                      </p:cBhvr>
                                    </p:animEffect>
                                  </p:childTnLst>
                                </p:cTn>
                              </p:par>
                            </p:childTnLst>
                          </p:cTn>
                        </p:par>
                        <p:par>
                          <p:cTn id="60" fill="hold">
                            <p:stCondLst>
                              <p:cond delay="1500"/>
                            </p:stCondLst>
                            <p:childTnLst>
                              <p:par>
                                <p:cTn id="61" presetID="22" presetClass="entr" presetSubtype="1" fill="hold" nodeType="afterEffect">
                                  <p:stCondLst>
                                    <p:cond delay="0"/>
                                  </p:stCondLst>
                                  <p:childTnLst>
                                    <p:set>
                                      <p:cBhvr>
                                        <p:cTn id="62" dur="1" fill="hold">
                                          <p:stCondLst>
                                            <p:cond delay="0"/>
                                          </p:stCondLst>
                                        </p:cTn>
                                        <p:tgtEl>
                                          <p:spTgt spid="310313"/>
                                        </p:tgtEl>
                                        <p:attrNameLst>
                                          <p:attrName>style.visibility</p:attrName>
                                        </p:attrNameLst>
                                      </p:cBhvr>
                                      <p:to>
                                        <p:strVal val="visible"/>
                                      </p:to>
                                    </p:set>
                                    <p:animEffect transition="in" filter="wipe(up)">
                                      <p:cBhvr>
                                        <p:cTn id="63" dur="500"/>
                                        <p:tgtEl>
                                          <p:spTgt spid="31031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310318"/>
                                        </p:tgtEl>
                                        <p:attrNameLst>
                                          <p:attrName>style.visibility</p:attrName>
                                        </p:attrNameLst>
                                      </p:cBhvr>
                                      <p:to>
                                        <p:strVal val="visible"/>
                                      </p:to>
                                    </p:set>
                                    <p:animEffect transition="in" filter="wipe(up)">
                                      <p:cBhvr>
                                        <p:cTn id="68" dur="500"/>
                                        <p:tgtEl>
                                          <p:spTgt spid="310318"/>
                                        </p:tgtEl>
                                      </p:cBhvr>
                                    </p:animEffect>
                                  </p:childTnLst>
                                </p:cTn>
                              </p:par>
                            </p:childTnLst>
                          </p:cTn>
                        </p:par>
                        <p:par>
                          <p:cTn id="69" fill="hold">
                            <p:stCondLst>
                              <p:cond delay="500"/>
                            </p:stCondLst>
                            <p:childTnLst>
                              <p:par>
                                <p:cTn id="70" presetID="22" presetClass="entr" presetSubtype="1" fill="hold" nodeType="afterEffect">
                                  <p:stCondLst>
                                    <p:cond delay="0"/>
                                  </p:stCondLst>
                                  <p:childTnLst>
                                    <p:set>
                                      <p:cBhvr>
                                        <p:cTn id="71" dur="1" fill="hold">
                                          <p:stCondLst>
                                            <p:cond delay="0"/>
                                          </p:stCondLst>
                                        </p:cTn>
                                        <p:tgtEl>
                                          <p:spTgt spid="310316"/>
                                        </p:tgtEl>
                                        <p:attrNameLst>
                                          <p:attrName>style.visibility</p:attrName>
                                        </p:attrNameLst>
                                      </p:cBhvr>
                                      <p:to>
                                        <p:strVal val="visible"/>
                                      </p:to>
                                    </p:set>
                                    <p:animEffect transition="in" filter="wipe(up)">
                                      <p:cBhvr>
                                        <p:cTn id="72" dur="500"/>
                                        <p:tgtEl>
                                          <p:spTgt spid="310316"/>
                                        </p:tgtEl>
                                      </p:cBhvr>
                                    </p:animEffect>
                                  </p:childTnLst>
                                </p:cTn>
                              </p:par>
                            </p:childTnLst>
                          </p:cTn>
                        </p:par>
                        <p:par>
                          <p:cTn id="73" fill="hold">
                            <p:stCondLst>
                              <p:cond delay="1000"/>
                            </p:stCondLst>
                            <p:childTnLst>
                              <p:par>
                                <p:cTn id="74" presetID="22" presetClass="entr" presetSubtype="1" fill="hold" nodeType="afterEffect">
                                  <p:stCondLst>
                                    <p:cond delay="0"/>
                                  </p:stCondLst>
                                  <p:childTnLst>
                                    <p:set>
                                      <p:cBhvr>
                                        <p:cTn id="75" dur="1" fill="hold">
                                          <p:stCondLst>
                                            <p:cond delay="0"/>
                                          </p:stCondLst>
                                        </p:cTn>
                                        <p:tgtEl>
                                          <p:spTgt spid="310319"/>
                                        </p:tgtEl>
                                        <p:attrNameLst>
                                          <p:attrName>style.visibility</p:attrName>
                                        </p:attrNameLst>
                                      </p:cBhvr>
                                      <p:to>
                                        <p:strVal val="visible"/>
                                      </p:to>
                                    </p:set>
                                    <p:animEffect transition="in" filter="wipe(up)">
                                      <p:cBhvr>
                                        <p:cTn id="76" dur="500"/>
                                        <p:tgtEl>
                                          <p:spTgt spid="310319"/>
                                        </p:tgtEl>
                                      </p:cBhvr>
                                    </p:animEffect>
                                  </p:childTnLst>
                                </p:cTn>
                              </p:par>
                            </p:childTnLst>
                          </p:cTn>
                        </p:par>
                        <p:par>
                          <p:cTn id="77" fill="hold">
                            <p:stCondLst>
                              <p:cond delay="1500"/>
                            </p:stCondLst>
                            <p:childTnLst>
                              <p:par>
                                <p:cTn id="78" presetID="22" presetClass="entr" presetSubtype="1" fill="hold" nodeType="afterEffect">
                                  <p:stCondLst>
                                    <p:cond delay="0"/>
                                  </p:stCondLst>
                                  <p:childTnLst>
                                    <p:set>
                                      <p:cBhvr>
                                        <p:cTn id="79" dur="1" fill="hold">
                                          <p:stCondLst>
                                            <p:cond delay="0"/>
                                          </p:stCondLst>
                                        </p:cTn>
                                        <p:tgtEl>
                                          <p:spTgt spid="310317"/>
                                        </p:tgtEl>
                                        <p:attrNameLst>
                                          <p:attrName>style.visibility</p:attrName>
                                        </p:attrNameLst>
                                      </p:cBhvr>
                                      <p:to>
                                        <p:strVal val="visible"/>
                                      </p:to>
                                    </p:set>
                                    <p:animEffect transition="in" filter="wipe(up)">
                                      <p:cBhvr>
                                        <p:cTn id="80" dur="500"/>
                                        <p:tgtEl>
                                          <p:spTgt spid="310317"/>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10275">
                                            <p:txEl>
                                              <p:pRg st="0" end="0"/>
                                            </p:txEl>
                                          </p:spTgt>
                                        </p:tgtEl>
                                        <p:attrNameLst>
                                          <p:attrName>style.visibility</p:attrName>
                                        </p:attrNameLst>
                                      </p:cBhvr>
                                      <p:to>
                                        <p:strVal val="visible"/>
                                      </p:to>
                                    </p:set>
                                    <p:animEffect transition="in" filter="wipe(left)">
                                      <p:cBhvr>
                                        <p:cTn id="85" dur="500"/>
                                        <p:tgtEl>
                                          <p:spTgt spid="310275">
                                            <p:txEl>
                                              <p:pRg st="0" end="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310275">
                                            <p:txEl>
                                              <p:pRg st="1" end="1"/>
                                            </p:txEl>
                                          </p:spTgt>
                                        </p:tgtEl>
                                        <p:attrNameLst>
                                          <p:attrName>style.visibility</p:attrName>
                                        </p:attrNameLst>
                                      </p:cBhvr>
                                      <p:to>
                                        <p:strVal val="visible"/>
                                      </p:to>
                                    </p:set>
                                    <p:animEffect transition="in" filter="wipe(left)">
                                      <p:cBhvr>
                                        <p:cTn id="90" dur="500"/>
                                        <p:tgtEl>
                                          <p:spTgt spid="310275">
                                            <p:txEl>
                                              <p:pRg st="1" end="1"/>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310275">
                                            <p:txEl>
                                              <p:pRg st="2" end="2"/>
                                            </p:txEl>
                                          </p:spTgt>
                                        </p:tgtEl>
                                        <p:attrNameLst>
                                          <p:attrName>style.visibility</p:attrName>
                                        </p:attrNameLst>
                                      </p:cBhvr>
                                      <p:to>
                                        <p:strVal val="visible"/>
                                      </p:to>
                                    </p:set>
                                    <p:animEffect transition="in" filter="wipe(left)">
                                      <p:cBhvr>
                                        <p:cTn id="95" dur="500"/>
                                        <p:tgtEl>
                                          <p:spTgt spid="3102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5" grpId="0" build="p" bldLvl="5"/>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pPr algn="l" eaLnBrk="1" hangingPunct="1">
              <a:defRPr/>
            </a:pPr>
            <a:r>
              <a:rPr lang="zh-CN" altLang="en-US" sz="3200" dirty="0">
                <a:solidFill>
                  <a:srgbClr val="FF0000"/>
                </a:solidFill>
                <a:effectLst>
                  <a:outerShdw blurRad="38100" dist="38100" dir="2700000" algn="tl">
                    <a:srgbClr val="000000"/>
                  </a:outerShdw>
                </a:effectLst>
              </a:rPr>
              <a:t>例</a:t>
            </a:r>
            <a:r>
              <a:rPr lang="en-US" altLang="zh-CN" sz="3200" dirty="0">
                <a:solidFill>
                  <a:srgbClr val="FF0000"/>
                </a:solidFill>
                <a:effectLst>
                  <a:outerShdw blurRad="38100" dist="38100" dir="2700000" algn="tl">
                    <a:srgbClr val="000000"/>
                  </a:outerShdw>
                </a:effectLst>
              </a:rPr>
              <a:t>4.11</a:t>
            </a:r>
            <a:r>
              <a:rPr lang="zh-CN" altLang="en-US" sz="3200" dirty="0"/>
              <a:t>　</a:t>
            </a:r>
            <a:r>
              <a:rPr lang="zh-CN" altLang="en-US" sz="3200" dirty="0">
                <a:latin typeface="Courier New" panose="02070309020205020404" pitchFamily="49" charset="0"/>
                <a:ea typeface="楷体" panose="02010609060101010101" pitchFamily="49" charset="-122"/>
                <a:cs typeface="Courier New" panose="02070309020205020404" pitchFamily="49" charset="0"/>
              </a:rPr>
              <a:t>文法</a:t>
            </a:r>
            <a:r>
              <a:rPr lang="en-US" altLang="zh-CN" sz="3200" dirty="0">
                <a:latin typeface="Courier New" panose="02070309020205020404" pitchFamily="49" charset="0"/>
                <a:ea typeface="楷体" panose="02010609060101010101" pitchFamily="49" charset="-122"/>
                <a:cs typeface="Courier New" panose="02070309020205020404" pitchFamily="49" charset="0"/>
              </a:rPr>
              <a:t>G6</a:t>
            </a:r>
            <a:r>
              <a:rPr lang="zh-CN" altLang="en-US" sz="3200" dirty="0">
                <a:latin typeface="Courier New" panose="02070309020205020404" pitchFamily="49" charset="0"/>
                <a:ea typeface="楷体" panose="02010609060101010101" pitchFamily="49" charset="-122"/>
                <a:cs typeface="Courier New" panose="02070309020205020404" pitchFamily="49" charset="0"/>
              </a:rPr>
              <a:t>中含有间接左递归</a:t>
            </a:r>
          </a:p>
        </p:txBody>
      </p:sp>
      <p:sp>
        <p:nvSpPr>
          <p:cNvPr id="311299" name="Rectangle 3"/>
          <p:cNvSpPr>
            <a:spLocks noGrp="1" noChangeArrowheads="1"/>
          </p:cNvSpPr>
          <p:nvPr>
            <p:ph idx="1"/>
          </p:nvPr>
        </p:nvSpPr>
        <p:spPr>
          <a:xfrm>
            <a:off x="468313" y="3573017"/>
            <a:ext cx="5399087" cy="2510284"/>
          </a:xfrm>
        </p:spPr>
        <p:txBody>
          <a:bodyPr>
            <a:normAutofit/>
          </a:bodyPr>
          <a:lstStyle/>
          <a:p>
            <a:pPr lvl="1" eaLnBrk="1" hangingPunct="1">
              <a:lnSpc>
                <a:spcPct val="150000"/>
              </a:lnSpc>
            </a:pPr>
            <a:r>
              <a:rPr lang="zh-CN" altLang="en-US" dirty="0"/>
              <a:t>文法中存在左递归，使用</a:t>
            </a:r>
            <a:r>
              <a:rPr lang="en-US" altLang="zh-CN" dirty="0"/>
              <a:t>LL(1)</a:t>
            </a:r>
            <a:r>
              <a:rPr lang="zh-CN" altLang="en-US" dirty="0"/>
              <a:t>方法是不能推导出匹配字符串的，将使</a:t>
            </a:r>
            <a:r>
              <a:rPr lang="en-US" altLang="zh-CN" dirty="0"/>
              <a:t>A</a:t>
            </a:r>
            <a:r>
              <a:rPr lang="zh-CN" altLang="en-US" dirty="0"/>
              <a:t>陷入死循环。对此可以采用带回溯不确定的分析方法</a:t>
            </a:r>
          </a:p>
        </p:txBody>
      </p:sp>
      <p:sp>
        <p:nvSpPr>
          <p:cNvPr id="51202"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51203" name="灯片编号占位符 5"/>
          <p:cNvSpPr>
            <a:spLocks noGrp="1"/>
          </p:cNvSpPr>
          <p:nvPr>
            <p:ph type="sldNum" sz="quarter" idx="12"/>
          </p:nvPr>
        </p:nvSpPr>
        <p:spPr>
          <a:noFill/>
        </p:spPr>
        <p:txBody>
          <a:bodyPr/>
          <a:lstStyle/>
          <a:p>
            <a:fld id="{47E6B217-6994-45DC-BD4D-6A8E905686C7}" type="slidenum">
              <a:rPr lang="en-US" altLang="zh-CN" smtClean="0">
                <a:ea typeface="宋体" charset="-122"/>
              </a:rPr>
              <a:pPr/>
              <a:t>45</a:t>
            </a:fld>
            <a:endParaRPr lang="en-US" altLang="zh-CN">
              <a:ea typeface="宋体" charset="-122"/>
            </a:endParaRPr>
          </a:p>
        </p:txBody>
      </p:sp>
      <p:sp>
        <p:nvSpPr>
          <p:cNvPr id="311319" name="Rectangle 23"/>
          <p:cNvSpPr>
            <a:spLocks noChangeArrowheads="1"/>
          </p:cNvSpPr>
          <p:nvPr/>
        </p:nvSpPr>
        <p:spPr bwMode="auto">
          <a:xfrm>
            <a:off x="5724129" y="4293195"/>
            <a:ext cx="1800199" cy="2016125"/>
          </a:xfrm>
          <a:prstGeom prst="rect">
            <a:avLst/>
          </a:prstGeom>
          <a:solidFill>
            <a:schemeClr val="bg1">
              <a:lumMod val="95000"/>
            </a:schemeClr>
          </a:solidFill>
          <a:ln w="19050" algn="ctr">
            <a:solidFill>
              <a:srgbClr val="3366FF"/>
            </a:solidFill>
            <a:prstDash val="sysDot"/>
            <a:miter lim="800000"/>
            <a:headEnd/>
            <a:tailEnd/>
          </a:ln>
        </p:spPr>
        <p:txBody>
          <a:bodyPr wrap="none" anchor="ctr"/>
          <a:lstStyle/>
          <a:p>
            <a:endParaRPr lang="zh-CN" altLang="en-US"/>
          </a:p>
        </p:txBody>
      </p:sp>
      <p:sp>
        <p:nvSpPr>
          <p:cNvPr id="311300" name="Rectangle 4"/>
          <p:cNvSpPr>
            <a:spLocks noChangeArrowheads="1"/>
          </p:cNvSpPr>
          <p:nvPr/>
        </p:nvSpPr>
        <p:spPr bwMode="auto">
          <a:xfrm>
            <a:off x="1116013" y="1268413"/>
            <a:ext cx="3960812" cy="2227262"/>
          </a:xfrm>
          <a:prstGeom prst="rect">
            <a:avLst/>
          </a:prstGeom>
          <a:noFill/>
          <a:ln w="19050" algn="ctr">
            <a:noFill/>
            <a:miter lim="800000"/>
            <a:headEnd/>
            <a:tailEnd/>
          </a:ln>
          <a:effectLst/>
        </p:spPr>
        <p:txBody>
          <a:bodyPr>
            <a:spAutoFit/>
          </a:bodyPr>
          <a:lstStyle/>
          <a:p>
            <a:pPr algn="l">
              <a:defRPr/>
            </a:pPr>
            <a:r>
              <a:rPr lang="en-US" altLang="zh-CN" sz="2800" b="1" dirty="0" err="1">
                <a:solidFill>
                  <a:schemeClr val="tx1"/>
                </a:solidFill>
                <a:effectLst>
                  <a:outerShdw blurRad="38100" dist="38100" dir="2700000" algn="tl">
                    <a:srgbClr val="FFFFFF"/>
                  </a:outerShdw>
                </a:effectLst>
                <a:latin typeface="Courier New" pitchFamily="49" charset="0"/>
                <a:ea typeface="楷体_GB2312" pitchFamily="49" charset="-122"/>
              </a:rPr>
              <a:t>A→aB</a:t>
            </a:r>
            <a:r>
              <a:rPr lang="en-US" altLang="zh-CN" sz="2800" b="1" dirty="0">
                <a:solidFill>
                  <a:schemeClr val="tx1"/>
                </a:solidFill>
                <a:effectLst>
                  <a:outerShdw blurRad="38100" dist="38100" dir="2700000" algn="tl">
                    <a:srgbClr val="FFFFFF"/>
                  </a:outerShdw>
                </a:effectLst>
                <a:latin typeface="Courier New" pitchFamily="49" charset="0"/>
                <a:ea typeface="楷体_GB2312" pitchFamily="49" charset="-122"/>
              </a:rPr>
              <a:t> </a:t>
            </a:r>
          </a:p>
          <a:p>
            <a:pPr algn="l">
              <a:defRPr/>
            </a:pPr>
            <a:r>
              <a:rPr lang="en-US" altLang="zh-CN" sz="2800" b="1" dirty="0" err="1">
                <a:solidFill>
                  <a:schemeClr val="tx1"/>
                </a:solidFill>
                <a:effectLst>
                  <a:outerShdw blurRad="38100" dist="38100" dir="2700000" algn="tl">
                    <a:srgbClr val="FFFFFF"/>
                  </a:outerShdw>
                </a:effectLst>
                <a:latin typeface="Courier New" pitchFamily="49" charset="0"/>
                <a:ea typeface="楷体_GB2312" pitchFamily="49" charset="-122"/>
              </a:rPr>
              <a:t>A→Bb</a:t>
            </a:r>
            <a:endParaRPr lang="en-US" altLang="zh-CN" sz="2800" b="1" dirty="0">
              <a:solidFill>
                <a:schemeClr val="tx1"/>
              </a:solidFill>
              <a:effectLst>
                <a:outerShdw blurRad="38100" dist="38100" dir="2700000" algn="tl">
                  <a:srgbClr val="FFFFFF"/>
                </a:outerShdw>
              </a:effectLst>
              <a:latin typeface="Courier New" pitchFamily="49" charset="0"/>
              <a:ea typeface="楷体_GB2312" pitchFamily="49" charset="-122"/>
            </a:endParaRPr>
          </a:p>
          <a:p>
            <a:pPr algn="l">
              <a:defRPr/>
            </a:pPr>
            <a:r>
              <a:rPr lang="en-US" altLang="zh-CN" sz="2800" b="1" dirty="0" err="1">
                <a:solidFill>
                  <a:schemeClr val="tx1"/>
                </a:solidFill>
                <a:effectLst>
                  <a:outerShdw blurRad="38100" dist="38100" dir="2700000" algn="tl">
                    <a:srgbClr val="FFFFFF"/>
                  </a:outerShdw>
                </a:effectLst>
                <a:latin typeface="Courier New" pitchFamily="49" charset="0"/>
                <a:ea typeface="楷体_GB2312" pitchFamily="49" charset="-122"/>
              </a:rPr>
              <a:t>B→Ac</a:t>
            </a:r>
            <a:endParaRPr lang="en-US" altLang="zh-CN" sz="2800" b="1" dirty="0">
              <a:solidFill>
                <a:schemeClr val="tx1"/>
              </a:solidFill>
              <a:effectLst>
                <a:outerShdw blurRad="38100" dist="38100" dir="2700000" algn="tl">
                  <a:srgbClr val="FFFFFF"/>
                </a:outerShdw>
              </a:effectLst>
              <a:latin typeface="Courier New" pitchFamily="49" charset="0"/>
              <a:ea typeface="楷体_GB2312" pitchFamily="49" charset="-122"/>
            </a:endParaRPr>
          </a:p>
          <a:p>
            <a:pPr algn="l">
              <a:defRPr/>
            </a:pPr>
            <a:r>
              <a:rPr lang="en-US" altLang="zh-CN" sz="2800" b="1" dirty="0" err="1">
                <a:solidFill>
                  <a:schemeClr val="tx1"/>
                </a:solidFill>
                <a:effectLst>
                  <a:outerShdw blurRad="38100" dist="38100" dir="2700000" algn="tl">
                    <a:srgbClr val="FFFFFF"/>
                  </a:outerShdw>
                </a:effectLst>
                <a:latin typeface="Courier New" pitchFamily="49" charset="0"/>
                <a:ea typeface="楷体_GB2312" pitchFamily="49" charset="-122"/>
              </a:rPr>
              <a:t>B→d</a:t>
            </a:r>
            <a:endParaRPr lang="en-US" altLang="zh-CN" sz="2800" b="1" dirty="0">
              <a:solidFill>
                <a:schemeClr val="tx1"/>
              </a:solidFill>
              <a:effectLst>
                <a:outerShdw blurRad="38100" dist="38100" dir="2700000" algn="tl">
                  <a:srgbClr val="FFFFFF"/>
                </a:outerShdw>
              </a:effectLst>
              <a:latin typeface="Courier New" pitchFamily="49" charset="0"/>
              <a:ea typeface="楷体_GB2312" pitchFamily="49" charset="-122"/>
            </a:endParaRPr>
          </a:p>
          <a:p>
            <a:pPr algn="l">
              <a:defRPr/>
            </a:pPr>
            <a:r>
              <a:rPr lang="zh-CN" altLang="en-US" sz="2800" b="1" dirty="0">
                <a:solidFill>
                  <a:schemeClr val="tx1"/>
                </a:solidFill>
                <a:effectLst>
                  <a:outerShdw blurRad="38100" dist="38100" dir="2700000" algn="tl">
                    <a:srgbClr val="FFFFFF"/>
                  </a:outerShdw>
                </a:effectLst>
                <a:latin typeface="Courier New" pitchFamily="49" charset="0"/>
                <a:ea typeface="楷体" pitchFamily="49" charset="-122"/>
              </a:rPr>
              <a:t>输入串</a:t>
            </a:r>
            <a:r>
              <a:rPr lang="en-US" altLang="zh-CN" sz="2800" b="1" dirty="0">
                <a:solidFill>
                  <a:schemeClr val="tx1"/>
                </a:solidFill>
                <a:effectLst>
                  <a:outerShdw blurRad="38100" dist="38100" dir="2700000" algn="tl">
                    <a:srgbClr val="FFFFFF"/>
                  </a:outerShdw>
                </a:effectLst>
                <a:latin typeface="Courier New" pitchFamily="49" charset="0"/>
                <a:ea typeface="楷体" pitchFamily="49" charset="-122"/>
              </a:rPr>
              <a:t>w</a:t>
            </a:r>
            <a:r>
              <a:rPr lang="zh-CN" altLang="en-US" sz="2800" b="1" dirty="0">
                <a:solidFill>
                  <a:schemeClr val="tx1"/>
                </a:solidFill>
                <a:effectLst>
                  <a:outerShdw blurRad="38100" dist="38100" dir="2700000" algn="tl">
                    <a:srgbClr val="FFFFFF"/>
                  </a:outerShdw>
                </a:effectLst>
                <a:latin typeface="Courier New" pitchFamily="49" charset="0"/>
                <a:ea typeface="楷体" pitchFamily="49" charset="-122"/>
              </a:rPr>
              <a:t>＝</a:t>
            </a:r>
            <a:r>
              <a:rPr lang="en-US" altLang="zh-CN" sz="2800" b="1" dirty="0" err="1">
                <a:solidFill>
                  <a:schemeClr val="tx1"/>
                </a:solidFill>
                <a:effectLst>
                  <a:outerShdw blurRad="38100" dist="38100" dir="2700000" algn="tl">
                    <a:srgbClr val="FFFFFF"/>
                  </a:outerShdw>
                </a:effectLst>
                <a:latin typeface="Courier New" pitchFamily="49" charset="0"/>
                <a:ea typeface="楷体" pitchFamily="49" charset="-122"/>
              </a:rPr>
              <a:t>adbcbcbc</a:t>
            </a:r>
            <a:r>
              <a:rPr lang="en-US" altLang="zh-CN" sz="2800" b="1" dirty="0">
                <a:solidFill>
                  <a:schemeClr val="tx1"/>
                </a:solidFill>
                <a:effectLst>
                  <a:outerShdw blurRad="38100" dist="38100" dir="2700000" algn="tl">
                    <a:srgbClr val="FFFFFF"/>
                  </a:outerShdw>
                </a:effectLst>
                <a:latin typeface="Courier New" pitchFamily="49" charset="0"/>
                <a:ea typeface="楷体" pitchFamily="49" charset="-122"/>
              </a:rPr>
              <a:t>#</a:t>
            </a:r>
          </a:p>
        </p:txBody>
      </p:sp>
      <p:sp>
        <p:nvSpPr>
          <p:cNvPr id="311301" name="Oval 5"/>
          <p:cNvSpPr>
            <a:spLocks noChangeAspect="1" noChangeArrowheads="1"/>
          </p:cNvSpPr>
          <p:nvPr/>
        </p:nvSpPr>
        <p:spPr bwMode="auto">
          <a:xfrm>
            <a:off x="7018387" y="1269008"/>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r>
              <a:rPr lang="en-US" altLang="zh-CN" dirty="0">
                <a:solidFill>
                  <a:srgbClr val="FFC000"/>
                </a:solidFill>
                <a:effectLst>
                  <a:outerShdw blurRad="38100" dist="38100" dir="2700000" algn="tl">
                    <a:srgbClr val="000000">
                      <a:alpha val="43137"/>
                    </a:srgbClr>
                  </a:outerShdw>
                </a:effectLst>
              </a:rPr>
              <a:t>A</a:t>
            </a:r>
          </a:p>
        </p:txBody>
      </p:sp>
      <p:sp>
        <p:nvSpPr>
          <p:cNvPr id="311302" name="Oval 6"/>
          <p:cNvSpPr>
            <a:spLocks noChangeAspect="1" noChangeArrowheads="1"/>
          </p:cNvSpPr>
          <p:nvPr/>
        </p:nvSpPr>
        <p:spPr bwMode="auto">
          <a:xfrm>
            <a:off x="6443712" y="2132608"/>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r>
              <a:rPr lang="en-US" altLang="zh-CN"/>
              <a:t>a</a:t>
            </a:r>
          </a:p>
        </p:txBody>
      </p:sp>
      <p:sp>
        <p:nvSpPr>
          <p:cNvPr id="311303" name="Oval 7"/>
          <p:cNvSpPr>
            <a:spLocks noChangeAspect="1" noChangeArrowheads="1"/>
          </p:cNvSpPr>
          <p:nvPr/>
        </p:nvSpPr>
        <p:spPr bwMode="auto">
          <a:xfrm>
            <a:off x="7596237" y="2132608"/>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r>
              <a:rPr lang="en-US" altLang="zh-CN" dirty="0">
                <a:solidFill>
                  <a:srgbClr val="FFC000"/>
                </a:solidFill>
                <a:effectLst>
                  <a:outerShdw blurRad="38100" dist="38100" dir="2700000" algn="tl">
                    <a:srgbClr val="000000">
                      <a:alpha val="43137"/>
                    </a:srgbClr>
                  </a:outerShdw>
                </a:effectLst>
              </a:rPr>
              <a:t>B</a:t>
            </a:r>
          </a:p>
        </p:txBody>
      </p:sp>
      <p:cxnSp>
        <p:nvCxnSpPr>
          <p:cNvPr id="311304" name="AutoShape 8"/>
          <p:cNvCxnSpPr>
            <a:cxnSpLocks noChangeShapeType="1"/>
          </p:cNvCxnSpPr>
          <p:nvPr/>
        </p:nvCxnSpPr>
        <p:spPr bwMode="auto">
          <a:xfrm flipH="1">
            <a:off x="6659612" y="1710333"/>
            <a:ext cx="574675" cy="412750"/>
          </a:xfrm>
          <a:prstGeom prst="straightConnector1">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cxnSp>
        <p:nvCxnSpPr>
          <p:cNvPr id="311305" name="AutoShape 9"/>
          <p:cNvCxnSpPr>
            <a:cxnSpLocks noChangeShapeType="1"/>
          </p:cNvCxnSpPr>
          <p:nvPr/>
        </p:nvCxnSpPr>
        <p:spPr bwMode="auto">
          <a:xfrm>
            <a:off x="7234287" y="1710333"/>
            <a:ext cx="577850" cy="412750"/>
          </a:xfrm>
          <a:prstGeom prst="straightConnector1">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sp>
        <p:nvSpPr>
          <p:cNvPr id="311309" name="Oval 13"/>
          <p:cNvSpPr>
            <a:spLocks noChangeAspect="1" noChangeArrowheads="1"/>
          </p:cNvSpPr>
          <p:nvPr/>
        </p:nvSpPr>
        <p:spPr bwMode="auto">
          <a:xfrm>
            <a:off x="7019975" y="2986683"/>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r>
              <a:rPr lang="en-US" altLang="zh-CN">
                <a:solidFill>
                  <a:srgbClr val="FFC000"/>
                </a:solidFill>
                <a:effectLst>
                  <a:outerShdw blurRad="38100" dist="38100" dir="2700000" algn="tl">
                    <a:srgbClr val="000000">
                      <a:alpha val="43137"/>
                    </a:srgbClr>
                  </a:outerShdw>
                </a:effectLst>
              </a:rPr>
              <a:t>A</a:t>
            </a:r>
          </a:p>
        </p:txBody>
      </p:sp>
      <p:sp>
        <p:nvSpPr>
          <p:cNvPr id="311310" name="Oval 14"/>
          <p:cNvSpPr>
            <a:spLocks noChangeAspect="1" noChangeArrowheads="1"/>
          </p:cNvSpPr>
          <p:nvPr/>
        </p:nvSpPr>
        <p:spPr bwMode="auto">
          <a:xfrm>
            <a:off x="8172500" y="2986683"/>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r>
              <a:rPr lang="en-US" altLang="zh-CN"/>
              <a:t>c</a:t>
            </a:r>
          </a:p>
        </p:txBody>
      </p:sp>
      <p:cxnSp>
        <p:nvCxnSpPr>
          <p:cNvPr id="311311" name="AutoShape 15"/>
          <p:cNvCxnSpPr>
            <a:cxnSpLocks noChangeShapeType="1"/>
          </p:cNvCxnSpPr>
          <p:nvPr/>
        </p:nvCxnSpPr>
        <p:spPr bwMode="auto">
          <a:xfrm flipH="1">
            <a:off x="7235875" y="2573933"/>
            <a:ext cx="576262" cy="403225"/>
          </a:xfrm>
          <a:prstGeom prst="straightConnector1">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cxnSp>
        <p:nvCxnSpPr>
          <p:cNvPr id="311312" name="AutoShape 16"/>
          <p:cNvCxnSpPr>
            <a:cxnSpLocks noChangeShapeType="1"/>
          </p:cNvCxnSpPr>
          <p:nvPr/>
        </p:nvCxnSpPr>
        <p:spPr bwMode="auto">
          <a:xfrm>
            <a:off x="7812137" y="2573933"/>
            <a:ext cx="576263" cy="403225"/>
          </a:xfrm>
          <a:prstGeom prst="straightConnector1">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grpSp>
        <p:nvGrpSpPr>
          <p:cNvPr id="2" name="Group 35"/>
          <p:cNvGrpSpPr>
            <a:grpSpLocks/>
          </p:cNvGrpSpPr>
          <p:nvPr/>
        </p:nvGrpSpPr>
        <p:grpSpPr bwMode="auto">
          <a:xfrm>
            <a:off x="6443712" y="4283670"/>
            <a:ext cx="431800" cy="873125"/>
            <a:chOff x="4286" y="2290"/>
            <a:chExt cx="272" cy="550"/>
          </a:xfrm>
        </p:grpSpPr>
        <p:sp>
          <p:nvSpPr>
            <p:cNvPr id="311313" name="Oval 17"/>
            <p:cNvSpPr>
              <a:spLocks noChangeAspect="1" noChangeArrowheads="1"/>
            </p:cNvSpPr>
            <p:nvPr/>
          </p:nvSpPr>
          <p:spPr bwMode="auto">
            <a:xfrm>
              <a:off x="4286" y="2568"/>
              <a:ext cx="272" cy="272"/>
            </a:xfrm>
            <a:prstGeom prst="ellipse">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dirty="0"/>
                <a:t>d</a:t>
              </a:r>
            </a:p>
          </p:txBody>
        </p:sp>
        <p:cxnSp>
          <p:nvCxnSpPr>
            <p:cNvPr id="51248" name="AutoShape 18"/>
            <p:cNvCxnSpPr>
              <a:cxnSpLocks noChangeShapeType="1"/>
            </p:cNvCxnSpPr>
            <p:nvPr/>
          </p:nvCxnSpPr>
          <p:spPr bwMode="auto">
            <a:xfrm>
              <a:off x="4422" y="2290"/>
              <a:ext cx="0" cy="272"/>
            </a:xfrm>
            <a:prstGeom prst="straightConnector1">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grpSp>
      <p:sp>
        <p:nvSpPr>
          <p:cNvPr id="311315" name="Oval 19"/>
          <p:cNvSpPr>
            <a:spLocks noChangeAspect="1" noChangeArrowheads="1"/>
          </p:cNvSpPr>
          <p:nvPr/>
        </p:nvSpPr>
        <p:spPr bwMode="auto">
          <a:xfrm>
            <a:off x="6443712" y="3842345"/>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r>
              <a:rPr lang="en-US" altLang="zh-CN" dirty="0">
                <a:solidFill>
                  <a:srgbClr val="FFC000"/>
                </a:solidFill>
                <a:effectLst>
                  <a:outerShdw blurRad="38100" dist="38100" dir="2700000" algn="tl">
                    <a:srgbClr val="000000">
                      <a:alpha val="43137"/>
                    </a:srgbClr>
                  </a:outerShdw>
                </a:effectLst>
              </a:rPr>
              <a:t>B</a:t>
            </a:r>
          </a:p>
        </p:txBody>
      </p:sp>
      <p:sp>
        <p:nvSpPr>
          <p:cNvPr id="311316" name="Oval 20"/>
          <p:cNvSpPr>
            <a:spLocks noChangeAspect="1" noChangeArrowheads="1"/>
          </p:cNvSpPr>
          <p:nvPr/>
        </p:nvSpPr>
        <p:spPr bwMode="auto">
          <a:xfrm>
            <a:off x="7596237" y="3842345"/>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r>
              <a:rPr lang="en-US" altLang="zh-CN" dirty="0"/>
              <a:t>b</a:t>
            </a:r>
          </a:p>
        </p:txBody>
      </p:sp>
      <p:cxnSp>
        <p:nvCxnSpPr>
          <p:cNvPr id="311317" name="AutoShape 21"/>
          <p:cNvCxnSpPr>
            <a:cxnSpLocks noChangeShapeType="1"/>
          </p:cNvCxnSpPr>
          <p:nvPr/>
        </p:nvCxnSpPr>
        <p:spPr bwMode="auto">
          <a:xfrm flipH="1">
            <a:off x="6659612" y="3428008"/>
            <a:ext cx="576263" cy="404812"/>
          </a:xfrm>
          <a:prstGeom prst="straightConnector1">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cxnSp>
        <p:nvCxnSpPr>
          <p:cNvPr id="311318" name="AutoShape 22"/>
          <p:cNvCxnSpPr>
            <a:cxnSpLocks noChangeShapeType="1"/>
          </p:cNvCxnSpPr>
          <p:nvPr/>
        </p:nvCxnSpPr>
        <p:spPr bwMode="auto">
          <a:xfrm>
            <a:off x="7235875" y="3428008"/>
            <a:ext cx="576262" cy="404812"/>
          </a:xfrm>
          <a:prstGeom prst="straightConnector1">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sp>
        <p:nvSpPr>
          <p:cNvPr id="311327" name="Oval 31"/>
          <p:cNvSpPr>
            <a:spLocks noChangeAspect="1" noChangeArrowheads="1"/>
          </p:cNvSpPr>
          <p:nvPr/>
        </p:nvSpPr>
        <p:spPr bwMode="auto">
          <a:xfrm>
            <a:off x="5867450" y="4724995"/>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r>
              <a:rPr lang="en-US" altLang="zh-CN" dirty="0"/>
              <a:t>A</a:t>
            </a:r>
          </a:p>
        </p:txBody>
      </p:sp>
      <p:sp>
        <p:nvSpPr>
          <p:cNvPr id="311328" name="Oval 32"/>
          <p:cNvSpPr>
            <a:spLocks noChangeAspect="1" noChangeArrowheads="1"/>
          </p:cNvSpPr>
          <p:nvPr/>
        </p:nvSpPr>
        <p:spPr bwMode="auto">
          <a:xfrm>
            <a:off x="7019975" y="4724995"/>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r>
              <a:rPr lang="en-US" altLang="zh-CN" dirty="0"/>
              <a:t>c</a:t>
            </a:r>
          </a:p>
        </p:txBody>
      </p:sp>
      <p:cxnSp>
        <p:nvCxnSpPr>
          <p:cNvPr id="311329" name="AutoShape 33"/>
          <p:cNvCxnSpPr>
            <a:cxnSpLocks noChangeShapeType="1"/>
          </p:cNvCxnSpPr>
          <p:nvPr/>
        </p:nvCxnSpPr>
        <p:spPr bwMode="auto">
          <a:xfrm flipH="1">
            <a:off x="6083350" y="4283670"/>
            <a:ext cx="576262" cy="431800"/>
          </a:xfrm>
          <a:prstGeom prst="straightConnector1">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cxnSp>
        <p:nvCxnSpPr>
          <p:cNvPr id="311330" name="AutoShape 34"/>
          <p:cNvCxnSpPr>
            <a:cxnSpLocks noChangeShapeType="1"/>
          </p:cNvCxnSpPr>
          <p:nvPr/>
        </p:nvCxnSpPr>
        <p:spPr bwMode="auto">
          <a:xfrm>
            <a:off x="6659612" y="4283670"/>
            <a:ext cx="576263" cy="431800"/>
          </a:xfrm>
          <a:prstGeom prst="straightConnector1">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sp>
        <p:nvSpPr>
          <p:cNvPr id="311333" name="Line 37"/>
          <p:cNvSpPr>
            <a:spLocks noChangeShapeType="1"/>
          </p:cNvSpPr>
          <p:nvPr/>
        </p:nvSpPr>
        <p:spPr bwMode="auto">
          <a:xfrm>
            <a:off x="6083350" y="5301258"/>
            <a:ext cx="0" cy="792162"/>
          </a:xfrm>
          <a:prstGeom prst="line">
            <a:avLst/>
          </a:prstGeom>
          <a:noFill/>
          <a:ln w="76200" cap="rnd">
            <a:solidFill>
              <a:srgbClr val="002060"/>
            </a:solidFill>
            <a:prstDash val="sysDot"/>
            <a:round/>
            <a:headEnd/>
            <a:tailEnd/>
          </a:ln>
        </p:spPr>
        <p:txBody>
          <a:bodyPr wrap="none" anchor="ctr"/>
          <a:lstStyle/>
          <a:p>
            <a:endParaRPr lang="zh-CN" altLang="en-US"/>
          </a:p>
        </p:txBody>
      </p:sp>
    </p:spTree>
    <p:extLst>
      <p:ext uri="{BB962C8B-B14F-4D97-AF65-F5344CB8AC3E}">
        <p14:creationId xmlns:p14="http://schemas.microsoft.com/office/powerpoint/2010/main" val="301589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11301"/>
                                        </p:tgtEl>
                                        <p:attrNameLst>
                                          <p:attrName>style.visibility</p:attrName>
                                        </p:attrNameLst>
                                      </p:cBhvr>
                                      <p:to>
                                        <p:strVal val="visible"/>
                                      </p:to>
                                    </p:set>
                                    <p:animEffect transition="in" filter="wipe(up)">
                                      <p:cBhvr>
                                        <p:cTn id="7" dur="500"/>
                                        <p:tgtEl>
                                          <p:spTgt spid="3113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11304"/>
                                        </p:tgtEl>
                                        <p:attrNameLst>
                                          <p:attrName>style.visibility</p:attrName>
                                        </p:attrNameLst>
                                      </p:cBhvr>
                                      <p:to>
                                        <p:strVal val="visible"/>
                                      </p:to>
                                    </p:set>
                                    <p:animEffect transition="in" filter="wipe(up)">
                                      <p:cBhvr>
                                        <p:cTn id="12" dur="500"/>
                                        <p:tgtEl>
                                          <p:spTgt spid="311304"/>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311302"/>
                                        </p:tgtEl>
                                        <p:attrNameLst>
                                          <p:attrName>style.visibility</p:attrName>
                                        </p:attrNameLst>
                                      </p:cBhvr>
                                      <p:to>
                                        <p:strVal val="visible"/>
                                      </p:to>
                                    </p:set>
                                    <p:animEffect transition="in" filter="wipe(up)">
                                      <p:cBhvr>
                                        <p:cTn id="16" dur="500"/>
                                        <p:tgtEl>
                                          <p:spTgt spid="311302"/>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311305"/>
                                        </p:tgtEl>
                                        <p:attrNameLst>
                                          <p:attrName>style.visibility</p:attrName>
                                        </p:attrNameLst>
                                      </p:cBhvr>
                                      <p:to>
                                        <p:strVal val="visible"/>
                                      </p:to>
                                    </p:set>
                                    <p:animEffect transition="in" filter="wipe(up)">
                                      <p:cBhvr>
                                        <p:cTn id="20" dur="500"/>
                                        <p:tgtEl>
                                          <p:spTgt spid="311305"/>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311303"/>
                                        </p:tgtEl>
                                        <p:attrNameLst>
                                          <p:attrName>style.visibility</p:attrName>
                                        </p:attrNameLst>
                                      </p:cBhvr>
                                      <p:to>
                                        <p:strVal val="visible"/>
                                      </p:to>
                                    </p:set>
                                    <p:animEffect transition="in" filter="wipe(up)">
                                      <p:cBhvr>
                                        <p:cTn id="24" dur="500"/>
                                        <p:tgtEl>
                                          <p:spTgt spid="31130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311311"/>
                                        </p:tgtEl>
                                        <p:attrNameLst>
                                          <p:attrName>style.visibility</p:attrName>
                                        </p:attrNameLst>
                                      </p:cBhvr>
                                      <p:to>
                                        <p:strVal val="visible"/>
                                      </p:to>
                                    </p:set>
                                    <p:animEffect transition="in" filter="wipe(up)">
                                      <p:cBhvr>
                                        <p:cTn id="29" dur="500"/>
                                        <p:tgtEl>
                                          <p:spTgt spid="311311"/>
                                        </p:tgtEl>
                                      </p:cBhvr>
                                    </p:animEffect>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311309"/>
                                        </p:tgtEl>
                                        <p:attrNameLst>
                                          <p:attrName>style.visibility</p:attrName>
                                        </p:attrNameLst>
                                      </p:cBhvr>
                                      <p:to>
                                        <p:strVal val="visible"/>
                                      </p:to>
                                    </p:set>
                                    <p:animEffect transition="in" filter="wipe(up)">
                                      <p:cBhvr>
                                        <p:cTn id="33" dur="500"/>
                                        <p:tgtEl>
                                          <p:spTgt spid="311309"/>
                                        </p:tgtEl>
                                      </p:cBhvr>
                                    </p:animEffect>
                                  </p:childTnLst>
                                </p:cTn>
                              </p:par>
                            </p:childTnLst>
                          </p:cTn>
                        </p:par>
                        <p:par>
                          <p:cTn id="34" fill="hold">
                            <p:stCondLst>
                              <p:cond delay="1000"/>
                            </p:stCondLst>
                            <p:childTnLst>
                              <p:par>
                                <p:cTn id="35" presetID="22" presetClass="entr" presetSubtype="1" fill="hold" nodeType="afterEffect">
                                  <p:stCondLst>
                                    <p:cond delay="0"/>
                                  </p:stCondLst>
                                  <p:childTnLst>
                                    <p:set>
                                      <p:cBhvr>
                                        <p:cTn id="36" dur="1" fill="hold">
                                          <p:stCondLst>
                                            <p:cond delay="0"/>
                                          </p:stCondLst>
                                        </p:cTn>
                                        <p:tgtEl>
                                          <p:spTgt spid="311312"/>
                                        </p:tgtEl>
                                        <p:attrNameLst>
                                          <p:attrName>style.visibility</p:attrName>
                                        </p:attrNameLst>
                                      </p:cBhvr>
                                      <p:to>
                                        <p:strVal val="visible"/>
                                      </p:to>
                                    </p:set>
                                    <p:animEffect transition="in" filter="wipe(up)">
                                      <p:cBhvr>
                                        <p:cTn id="37" dur="500"/>
                                        <p:tgtEl>
                                          <p:spTgt spid="311312"/>
                                        </p:tgtEl>
                                      </p:cBhvr>
                                    </p:animEffect>
                                  </p:childTnLst>
                                </p:cTn>
                              </p:par>
                            </p:childTnLst>
                          </p:cTn>
                        </p:par>
                        <p:par>
                          <p:cTn id="38" fill="hold">
                            <p:stCondLst>
                              <p:cond delay="1500"/>
                            </p:stCondLst>
                            <p:childTnLst>
                              <p:par>
                                <p:cTn id="39" presetID="22" presetClass="entr" presetSubtype="1" fill="hold" nodeType="afterEffect">
                                  <p:stCondLst>
                                    <p:cond delay="0"/>
                                  </p:stCondLst>
                                  <p:childTnLst>
                                    <p:set>
                                      <p:cBhvr>
                                        <p:cTn id="40" dur="1" fill="hold">
                                          <p:stCondLst>
                                            <p:cond delay="0"/>
                                          </p:stCondLst>
                                        </p:cTn>
                                        <p:tgtEl>
                                          <p:spTgt spid="311310"/>
                                        </p:tgtEl>
                                        <p:attrNameLst>
                                          <p:attrName>style.visibility</p:attrName>
                                        </p:attrNameLst>
                                      </p:cBhvr>
                                      <p:to>
                                        <p:strVal val="visible"/>
                                      </p:to>
                                    </p:set>
                                    <p:animEffect transition="in" filter="wipe(up)">
                                      <p:cBhvr>
                                        <p:cTn id="41" dur="500"/>
                                        <p:tgtEl>
                                          <p:spTgt spid="311310"/>
                                        </p:tgtEl>
                                      </p:cBhvr>
                                    </p:animEffect>
                                  </p:childTnLst>
                                </p:cTn>
                              </p:par>
                            </p:childTnLst>
                          </p:cTn>
                        </p:par>
                        <p:par>
                          <p:cTn id="42" fill="hold">
                            <p:stCondLst>
                              <p:cond delay="2000"/>
                            </p:stCondLst>
                            <p:childTnLst>
                              <p:par>
                                <p:cTn id="43" presetID="22" presetClass="entr" presetSubtype="1" fill="hold" nodeType="afterEffect">
                                  <p:stCondLst>
                                    <p:cond delay="0"/>
                                  </p:stCondLst>
                                  <p:childTnLst>
                                    <p:set>
                                      <p:cBhvr>
                                        <p:cTn id="44" dur="1" fill="hold">
                                          <p:stCondLst>
                                            <p:cond delay="0"/>
                                          </p:stCondLst>
                                        </p:cTn>
                                        <p:tgtEl>
                                          <p:spTgt spid="311317"/>
                                        </p:tgtEl>
                                        <p:attrNameLst>
                                          <p:attrName>style.visibility</p:attrName>
                                        </p:attrNameLst>
                                      </p:cBhvr>
                                      <p:to>
                                        <p:strVal val="visible"/>
                                      </p:to>
                                    </p:set>
                                    <p:animEffect transition="in" filter="wipe(up)">
                                      <p:cBhvr>
                                        <p:cTn id="45" dur="500"/>
                                        <p:tgtEl>
                                          <p:spTgt spid="311317"/>
                                        </p:tgtEl>
                                      </p:cBhvr>
                                    </p:animEffect>
                                  </p:childTnLst>
                                </p:cTn>
                              </p:par>
                            </p:childTnLst>
                          </p:cTn>
                        </p:par>
                        <p:par>
                          <p:cTn id="46" fill="hold">
                            <p:stCondLst>
                              <p:cond delay="2500"/>
                            </p:stCondLst>
                            <p:childTnLst>
                              <p:par>
                                <p:cTn id="47" presetID="22" presetClass="entr" presetSubtype="1" fill="hold" nodeType="afterEffect">
                                  <p:stCondLst>
                                    <p:cond delay="0"/>
                                  </p:stCondLst>
                                  <p:childTnLst>
                                    <p:set>
                                      <p:cBhvr>
                                        <p:cTn id="48" dur="1" fill="hold">
                                          <p:stCondLst>
                                            <p:cond delay="0"/>
                                          </p:stCondLst>
                                        </p:cTn>
                                        <p:tgtEl>
                                          <p:spTgt spid="311315"/>
                                        </p:tgtEl>
                                        <p:attrNameLst>
                                          <p:attrName>style.visibility</p:attrName>
                                        </p:attrNameLst>
                                      </p:cBhvr>
                                      <p:to>
                                        <p:strVal val="visible"/>
                                      </p:to>
                                    </p:set>
                                    <p:animEffect transition="in" filter="wipe(up)">
                                      <p:cBhvr>
                                        <p:cTn id="49" dur="500"/>
                                        <p:tgtEl>
                                          <p:spTgt spid="311315"/>
                                        </p:tgtEl>
                                      </p:cBhvr>
                                    </p:animEffect>
                                  </p:childTnLst>
                                </p:cTn>
                              </p:par>
                            </p:childTnLst>
                          </p:cTn>
                        </p:par>
                        <p:par>
                          <p:cTn id="50" fill="hold">
                            <p:stCondLst>
                              <p:cond delay="3000"/>
                            </p:stCondLst>
                            <p:childTnLst>
                              <p:par>
                                <p:cTn id="51" presetID="22" presetClass="entr" presetSubtype="1" fill="hold" nodeType="afterEffect">
                                  <p:stCondLst>
                                    <p:cond delay="0"/>
                                  </p:stCondLst>
                                  <p:childTnLst>
                                    <p:set>
                                      <p:cBhvr>
                                        <p:cTn id="52" dur="1" fill="hold">
                                          <p:stCondLst>
                                            <p:cond delay="0"/>
                                          </p:stCondLst>
                                        </p:cTn>
                                        <p:tgtEl>
                                          <p:spTgt spid="311318"/>
                                        </p:tgtEl>
                                        <p:attrNameLst>
                                          <p:attrName>style.visibility</p:attrName>
                                        </p:attrNameLst>
                                      </p:cBhvr>
                                      <p:to>
                                        <p:strVal val="visible"/>
                                      </p:to>
                                    </p:set>
                                    <p:animEffect transition="in" filter="wipe(up)">
                                      <p:cBhvr>
                                        <p:cTn id="53" dur="500"/>
                                        <p:tgtEl>
                                          <p:spTgt spid="311318"/>
                                        </p:tgtEl>
                                      </p:cBhvr>
                                    </p:animEffect>
                                  </p:childTnLst>
                                </p:cTn>
                              </p:par>
                            </p:childTnLst>
                          </p:cTn>
                        </p:par>
                        <p:par>
                          <p:cTn id="54" fill="hold">
                            <p:stCondLst>
                              <p:cond delay="3500"/>
                            </p:stCondLst>
                            <p:childTnLst>
                              <p:par>
                                <p:cTn id="55" presetID="22" presetClass="entr" presetSubtype="1" fill="hold" nodeType="afterEffect">
                                  <p:stCondLst>
                                    <p:cond delay="0"/>
                                  </p:stCondLst>
                                  <p:childTnLst>
                                    <p:set>
                                      <p:cBhvr>
                                        <p:cTn id="56" dur="1" fill="hold">
                                          <p:stCondLst>
                                            <p:cond delay="0"/>
                                          </p:stCondLst>
                                        </p:cTn>
                                        <p:tgtEl>
                                          <p:spTgt spid="311316"/>
                                        </p:tgtEl>
                                        <p:attrNameLst>
                                          <p:attrName>style.visibility</p:attrName>
                                        </p:attrNameLst>
                                      </p:cBhvr>
                                      <p:to>
                                        <p:strVal val="visible"/>
                                      </p:to>
                                    </p:set>
                                    <p:animEffect transition="in" filter="wipe(up)">
                                      <p:cBhvr>
                                        <p:cTn id="57" dur="500"/>
                                        <p:tgtEl>
                                          <p:spTgt spid="311316"/>
                                        </p:tgtEl>
                                      </p:cBhvr>
                                    </p:animEffect>
                                  </p:childTnLst>
                                </p:cTn>
                              </p:par>
                            </p:childTnLst>
                          </p:cTn>
                        </p:par>
                        <p:par>
                          <p:cTn id="58" fill="hold">
                            <p:stCondLst>
                              <p:cond delay="4000"/>
                            </p:stCondLst>
                            <p:childTnLst>
                              <p:par>
                                <p:cTn id="59" presetID="1" presetClass="entr" presetSubtype="0" fill="hold" grpId="0" nodeType="afterEffect">
                                  <p:stCondLst>
                                    <p:cond delay="0"/>
                                  </p:stCondLst>
                                  <p:childTnLst>
                                    <p:set>
                                      <p:cBhvr>
                                        <p:cTn id="60" dur="1" fill="hold">
                                          <p:stCondLst>
                                            <p:cond delay="0"/>
                                          </p:stCondLst>
                                        </p:cTn>
                                        <p:tgtEl>
                                          <p:spTgt spid="31131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wipe(up)">
                                      <p:cBhvr>
                                        <p:cTn id="65"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311329"/>
                                        </p:tgtEl>
                                        <p:attrNameLst>
                                          <p:attrName>style.visibility</p:attrName>
                                        </p:attrNameLst>
                                      </p:cBhvr>
                                      <p:to>
                                        <p:strVal val="visible"/>
                                      </p:to>
                                    </p:set>
                                    <p:animEffect transition="in" filter="wipe(up)">
                                      <p:cBhvr>
                                        <p:cTn id="70" dur="500"/>
                                        <p:tgtEl>
                                          <p:spTgt spid="311329"/>
                                        </p:tgtEl>
                                      </p:cBhvr>
                                    </p:animEffect>
                                  </p:childTnLst>
                                </p:cTn>
                              </p:par>
                            </p:childTnLst>
                          </p:cTn>
                        </p:par>
                        <p:par>
                          <p:cTn id="71" fill="hold">
                            <p:stCondLst>
                              <p:cond delay="500"/>
                            </p:stCondLst>
                            <p:childTnLst>
                              <p:par>
                                <p:cTn id="72" presetID="22" presetClass="entr" presetSubtype="1" fill="hold" nodeType="afterEffect">
                                  <p:stCondLst>
                                    <p:cond delay="0"/>
                                  </p:stCondLst>
                                  <p:childTnLst>
                                    <p:set>
                                      <p:cBhvr>
                                        <p:cTn id="73" dur="1" fill="hold">
                                          <p:stCondLst>
                                            <p:cond delay="0"/>
                                          </p:stCondLst>
                                        </p:cTn>
                                        <p:tgtEl>
                                          <p:spTgt spid="311327"/>
                                        </p:tgtEl>
                                        <p:attrNameLst>
                                          <p:attrName>style.visibility</p:attrName>
                                        </p:attrNameLst>
                                      </p:cBhvr>
                                      <p:to>
                                        <p:strVal val="visible"/>
                                      </p:to>
                                    </p:set>
                                    <p:animEffect transition="in" filter="wipe(up)">
                                      <p:cBhvr>
                                        <p:cTn id="74" dur="500"/>
                                        <p:tgtEl>
                                          <p:spTgt spid="311327"/>
                                        </p:tgtEl>
                                      </p:cBhvr>
                                    </p:animEffect>
                                  </p:childTnLst>
                                </p:cTn>
                              </p:par>
                            </p:childTnLst>
                          </p:cTn>
                        </p:par>
                        <p:par>
                          <p:cTn id="75" fill="hold">
                            <p:stCondLst>
                              <p:cond delay="1000"/>
                            </p:stCondLst>
                            <p:childTnLst>
                              <p:par>
                                <p:cTn id="76" presetID="22" presetClass="entr" presetSubtype="1" fill="hold" nodeType="afterEffect">
                                  <p:stCondLst>
                                    <p:cond delay="0"/>
                                  </p:stCondLst>
                                  <p:childTnLst>
                                    <p:set>
                                      <p:cBhvr>
                                        <p:cTn id="77" dur="1" fill="hold">
                                          <p:stCondLst>
                                            <p:cond delay="0"/>
                                          </p:stCondLst>
                                        </p:cTn>
                                        <p:tgtEl>
                                          <p:spTgt spid="311330"/>
                                        </p:tgtEl>
                                        <p:attrNameLst>
                                          <p:attrName>style.visibility</p:attrName>
                                        </p:attrNameLst>
                                      </p:cBhvr>
                                      <p:to>
                                        <p:strVal val="visible"/>
                                      </p:to>
                                    </p:set>
                                    <p:animEffect transition="in" filter="wipe(up)">
                                      <p:cBhvr>
                                        <p:cTn id="78" dur="500"/>
                                        <p:tgtEl>
                                          <p:spTgt spid="311330"/>
                                        </p:tgtEl>
                                      </p:cBhvr>
                                    </p:animEffect>
                                  </p:childTnLst>
                                </p:cTn>
                              </p:par>
                            </p:childTnLst>
                          </p:cTn>
                        </p:par>
                        <p:par>
                          <p:cTn id="79" fill="hold">
                            <p:stCondLst>
                              <p:cond delay="1500"/>
                            </p:stCondLst>
                            <p:childTnLst>
                              <p:par>
                                <p:cTn id="80" presetID="22" presetClass="entr" presetSubtype="1" fill="hold" nodeType="afterEffect">
                                  <p:stCondLst>
                                    <p:cond delay="0"/>
                                  </p:stCondLst>
                                  <p:childTnLst>
                                    <p:set>
                                      <p:cBhvr>
                                        <p:cTn id="81" dur="1" fill="hold">
                                          <p:stCondLst>
                                            <p:cond delay="0"/>
                                          </p:stCondLst>
                                        </p:cTn>
                                        <p:tgtEl>
                                          <p:spTgt spid="311328"/>
                                        </p:tgtEl>
                                        <p:attrNameLst>
                                          <p:attrName>style.visibility</p:attrName>
                                        </p:attrNameLst>
                                      </p:cBhvr>
                                      <p:to>
                                        <p:strVal val="visible"/>
                                      </p:to>
                                    </p:set>
                                    <p:animEffect transition="in" filter="wipe(up)">
                                      <p:cBhvr>
                                        <p:cTn id="82" dur="500"/>
                                        <p:tgtEl>
                                          <p:spTgt spid="31132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311333"/>
                                        </p:tgtEl>
                                        <p:attrNameLst>
                                          <p:attrName>style.visibility</p:attrName>
                                        </p:attrNameLst>
                                      </p:cBhvr>
                                      <p:to>
                                        <p:strVal val="visible"/>
                                      </p:to>
                                    </p:set>
                                    <p:animEffect transition="in" filter="wipe(up)">
                                      <p:cBhvr>
                                        <p:cTn id="87" dur="500"/>
                                        <p:tgtEl>
                                          <p:spTgt spid="31133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311299"/>
                                        </p:tgtEl>
                                        <p:attrNameLst>
                                          <p:attrName>style.visibility</p:attrName>
                                        </p:attrNameLst>
                                      </p:cBhvr>
                                      <p:to>
                                        <p:strVal val="visible"/>
                                      </p:to>
                                    </p:set>
                                    <p:animEffect transition="in" filter="wipe(left)">
                                      <p:cBhvr>
                                        <p:cTn id="92" dur="500"/>
                                        <p:tgtEl>
                                          <p:spTgt spid="311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bldLvl="5"/>
      <p:bldP spid="311319" grpId="0" animBg="1"/>
      <p:bldP spid="31133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p:txBody>
          <a:bodyPr/>
          <a:lstStyle/>
          <a:p>
            <a:pPr eaLnBrk="1" hangingPunct="1"/>
            <a:r>
              <a:rPr lang="zh-CN" altLang="en-US">
                <a:latin typeface="黑体" pitchFamily="2" charset="-122"/>
                <a:ea typeface="黑体" pitchFamily="2" charset="-122"/>
              </a:rPr>
              <a:t>消除左递归</a:t>
            </a:r>
          </a:p>
        </p:txBody>
      </p:sp>
      <p:sp>
        <p:nvSpPr>
          <p:cNvPr id="52229" name="Rectangle 3"/>
          <p:cNvSpPr>
            <a:spLocks noGrp="1" noChangeArrowheads="1"/>
          </p:cNvSpPr>
          <p:nvPr>
            <p:ph idx="1"/>
          </p:nvPr>
        </p:nvSpPr>
        <p:spPr/>
        <p:txBody>
          <a:bodyPr/>
          <a:lstStyle/>
          <a:p>
            <a:pPr eaLnBrk="1" hangingPunct="1"/>
            <a:r>
              <a:rPr lang="zh-CN" altLang="en-US" dirty="0"/>
              <a:t>含有左递归的文法绝对不是</a:t>
            </a:r>
            <a:r>
              <a:rPr lang="en-US" altLang="zh-CN" dirty="0"/>
              <a:t>LL(1)</a:t>
            </a:r>
            <a:r>
              <a:rPr lang="zh-CN" altLang="en-US" dirty="0"/>
              <a:t>文法</a:t>
            </a:r>
          </a:p>
          <a:p>
            <a:pPr eaLnBrk="1" hangingPunct="1"/>
            <a:r>
              <a:rPr lang="zh-CN" altLang="en-US" dirty="0"/>
              <a:t>通过等价变换消除左递归，使文法可能变为</a:t>
            </a:r>
            <a:r>
              <a:rPr lang="en-US" altLang="zh-CN" dirty="0"/>
              <a:t>LL(1)</a:t>
            </a:r>
            <a:r>
              <a:rPr lang="zh-CN" altLang="en-US" dirty="0"/>
              <a:t>文法</a:t>
            </a:r>
            <a:endParaRPr lang="en-US" altLang="zh-CN" dirty="0"/>
          </a:p>
          <a:p>
            <a:r>
              <a:rPr lang="zh-CN" altLang="en-US" dirty="0"/>
              <a:t>消除方法如下：</a:t>
            </a:r>
          </a:p>
          <a:p>
            <a:pPr marL="68580" indent="0" eaLnBrk="1" hangingPunct="1">
              <a:buNone/>
            </a:pPr>
            <a:endParaRPr lang="zh-CN" altLang="en-US" dirty="0"/>
          </a:p>
        </p:txBody>
      </p:sp>
      <p:sp>
        <p:nvSpPr>
          <p:cNvPr id="52226"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52227" name="灯片编号占位符 5"/>
          <p:cNvSpPr>
            <a:spLocks noGrp="1"/>
          </p:cNvSpPr>
          <p:nvPr>
            <p:ph type="sldNum" sz="quarter" idx="12"/>
          </p:nvPr>
        </p:nvSpPr>
        <p:spPr>
          <a:noFill/>
        </p:spPr>
        <p:txBody>
          <a:bodyPr/>
          <a:lstStyle/>
          <a:p>
            <a:fld id="{786FDBDF-2361-4322-837E-15727C55A9B2}" type="slidenum">
              <a:rPr lang="en-US" altLang="zh-CN" smtClean="0">
                <a:ea typeface="宋体" charset="-122"/>
              </a:rPr>
              <a:pPr/>
              <a:t>46</a:t>
            </a:fld>
            <a:endParaRPr lang="en-US" altLang="zh-CN">
              <a:ea typeface="宋体" charset="-122"/>
            </a:endParaRPr>
          </a:p>
        </p:txBody>
      </p:sp>
      <p:graphicFrame>
        <p:nvGraphicFramePr>
          <p:cNvPr id="2" name="图示 1">
            <a:extLst>
              <a:ext uri="{FF2B5EF4-FFF2-40B4-BE49-F238E27FC236}">
                <a16:creationId xmlns:a16="http://schemas.microsoft.com/office/drawing/2014/main" id="{AB862575-16E0-4270-97CA-72B7D26CDC49}"/>
              </a:ext>
            </a:extLst>
          </p:cNvPr>
          <p:cNvGraphicFramePr/>
          <p:nvPr>
            <p:extLst>
              <p:ext uri="{D42A27DB-BD31-4B8C-83A1-F6EECF244321}">
                <p14:modId xmlns:p14="http://schemas.microsoft.com/office/powerpoint/2010/main" val="1883944772"/>
              </p:ext>
            </p:extLst>
          </p:nvPr>
        </p:nvGraphicFramePr>
        <p:xfrm>
          <a:off x="1399908" y="2996952"/>
          <a:ext cx="6412451" cy="2448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41242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en-US" altLang="zh-CN" sz="4000">
                <a:latin typeface="黑体" pitchFamily="2" charset="-122"/>
                <a:ea typeface="黑体" pitchFamily="2" charset="-122"/>
              </a:rPr>
              <a:t>1</a:t>
            </a:r>
            <a:r>
              <a:rPr lang="zh-CN" altLang="en-US" sz="4000">
                <a:latin typeface="黑体" pitchFamily="2" charset="-122"/>
                <a:ea typeface="黑体" pitchFamily="2" charset="-122"/>
              </a:rPr>
              <a:t>、消除直接左递归</a:t>
            </a:r>
          </a:p>
        </p:txBody>
      </p:sp>
      <p:sp>
        <p:nvSpPr>
          <p:cNvPr id="313347" name="Rectangle 3"/>
          <p:cNvSpPr>
            <a:spLocks noGrp="1" noChangeArrowheads="1"/>
          </p:cNvSpPr>
          <p:nvPr>
            <p:ph idx="1"/>
          </p:nvPr>
        </p:nvSpPr>
        <p:spPr>
          <a:xfrm>
            <a:off x="468313" y="1557338"/>
            <a:ext cx="8136135" cy="4823990"/>
          </a:xfrm>
        </p:spPr>
        <p:txBody>
          <a:bodyPr>
            <a:normAutofit/>
          </a:bodyPr>
          <a:lstStyle/>
          <a:p>
            <a:pPr eaLnBrk="1" hangingPunct="1">
              <a:lnSpc>
                <a:spcPct val="110000"/>
              </a:lnSpc>
              <a:defRPr/>
            </a:pPr>
            <a:r>
              <a:rPr lang="zh-CN" altLang="en-US" dirty="0"/>
              <a:t>消除直接左递归，把直接</a:t>
            </a:r>
            <a:r>
              <a:rPr lang="zh-CN" altLang="en-US" dirty="0">
                <a:solidFill>
                  <a:srgbClr val="FF0000"/>
                </a:solidFill>
                <a:effectLst>
                  <a:outerShdw blurRad="38100" dist="38100" dir="2700000" algn="tl">
                    <a:srgbClr val="000000"/>
                  </a:outerShdw>
                </a:effectLst>
                <a:latin typeface="黑体" pitchFamily="2" charset="-122"/>
                <a:ea typeface="黑体" pitchFamily="2" charset="-122"/>
              </a:rPr>
              <a:t>左递归变为右递归</a:t>
            </a:r>
          </a:p>
          <a:p>
            <a:pPr lvl="1" eaLnBrk="1" hangingPunct="1">
              <a:lnSpc>
                <a:spcPct val="110000"/>
              </a:lnSpc>
              <a:defRPr/>
            </a:pPr>
            <a:r>
              <a:rPr lang="zh-CN" altLang="en-US" sz="2400" dirty="0"/>
              <a:t>如：	</a:t>
            </a:r>
            <a:r>
              <a:rPr lang="en-US" altLang="zh-CN" sz="2400" dirty="0"/>
              <a:t>	</a:t>
            </a:r>
            <a:r>
              <a:rPr lang="en-US" altLang="zh-CN" sz="2400" dirty="0" err="1"/>
              <a:t>A→Aa</a:t>
            </a:r>
            <a:r>
              <a:rPr lang="en-US" altLang="zh-CN" sz="2400" dirty="0"/>
              <a:t>		</a:t>
            </a:r>
            <a:r>
              <a:rPr lang="en-US" altLang="zh-CN" sz="2400" dirty="0" err="1"/>
              <a:t>A→b</a:t>
            </a:r>
            <a:r>
              <a:rPr lang="en-US" altLang="zh-CN" sz="2400" dirty="0"/>
              <a:t> </a:t>
            </a:r>
          </a:p>
          <a:p>
            <a:pPr lvl="1" eaLnBrk="1" hangingPunct="1">
              <a:lnSpc>
                <a:spcPct val="110000"/>
              </a:lnSpc>
              <a:buFontTx/>
              <a:buNone/>
              <a:defRPr/>
            </a:pPr>
            <a:r>
              <a:rPr lang="en-US" altLang="zh-CN" sz="2400" dirty="0"/>
              <a:t>	</a:t>
            </a:r>
            <a:r>
              <a:rPr lang="zh-CN" altLang="en-US" sz="2400" dirty="0"/>
              <a:t>可改写为：	</a:t>
            </a:r>
            <a:r>
              <a:rPr lang="en-US" altLang="zh-CN" sz="2400" dirty="0" err="1"/>
              <a:t>A→bA</a:t>
            </a:r>
            <a:r>
              <a:rPr lang="en-US" altLang="zh-CN" sz="2400" dirty="0"/>
              <a:t>’		A’→</a:t>
            </a:r>
            <a:r>
              <a:rPr lang="en-US" altLang="zh-CN" sz="2400" dirty="0" err="1"/>
              <a:t>aA</a:t>
            </a:r>
            <a:r>
              <a:rPr lang="en-US" altLang="zh-CN" sz="2400" dirty="0"/>
              <a:t>’|</a:t>
            </a:r>
            <a:r>
              <a:rPr lang="el-GR" altLang="zh-CN" sz="2400" dirty="0">
                <a:cs typeface="Arial" charset="0"/>
              </a:rPr>
              <a:t>ε</a:t>
            </a:r>
            <a:endParaRPr lang="en-US" altLang="zh-CN" sz="2400" dirty="0">
              <a:cs typeface="Arial" charset="0"/>
            </a:endParaRPr>
          </a:p>
          <a:p>
            <a:pPr lvl="1" eaLnBrk="1" hangingPunct="1">
              <a:lnSpc>
                <a:spcPct val="110000"/>
              </a:lnSpc>
              <a:defRPr/>
            </a:pPr>
            <a:r>
              <a:rPr lang="zh-CN" altLang="en-US" dirty="0"/>
              <a:t>一般方法</a:t>
            </a:r>
          </a:p>
          <a:p>
            <a:pPr lvl="2" eaLnBrk="1" hangingPunct="1">
              <a:lnSpc>
                <a:spcPct val="110000"/>
              </a:lnSpc>
              <a:defRPr/>
            </a:pPr>
            <a:r>
              <a:rPr lang="zh-CN" altLang="en-US" dirty="0"/>
              <a:t>假定关于</a:t>
            </a:r>
            <a:r>
              <a:rPr lang="en-US" altLang="zh-CN" dirty="0"/>
              <a:t>A</a:t>
            </a:r>
            <a:r>
              <a:rPr lang="zh-CN" altLang="en-US" dirty="0"/>
              <a:t>的全部产生式是：</a:t>
            </a:r>
            <a:br>
              <a:rPr lang="zh-CN" altLang="en-US" dirty="0"/>
            </a:br>
            <a:r>
              <a:rPr lang="en-US" altLang="zh-CN" dirty="0">
                <a:solidFill>
                  <a:schemeClr val="tx1"/>
                </a:solidFill>
              </a:rPr>
              <a:t>A→A</a:t>
            </a:r>
            <a:r>
              <a:rPr lang="el-GR" altLang="zh-CN" dirty="0">
                <a:solidFill>
                  <a:schemeClr val="tx1"/>
                </a:solidFill>
                <a:sym typeface="Symbol"/>
              </a:rPr>
              <a:t></a:t>
            </a:r>
            <a:r>
              <a:rPr lang="en-US" altLang="zh-CN" baseline="-25000" dirty="0">
                <a:solidFill>
                  <a:schemeClr val="tx1"/>
                </a:solidFill>
              </a:rPr>
              <a:t>1</a:t>
            </a:r>
            <a:r>
              <a:rPr lang="en-US" altLang="zh-CN" dirty="0">
                <a:solidFill>
                  <a:schemeClr val="tx1"/>
                </a:solidFill>
              </a:rPr>
              <a:t>|A</a:t>
            </a:r>
            <a:r>
              <a:rPr lang="el-GR" altLang="zh-CN" dirty="0">
                <a:solidFill>
                  <a:schemeClr val="tx1"/>
                </a:solidFill>
                <a:sym typeface="Symbol"/>
              </a:rPr>
              <a:t></a:t>
            </a:r>
            <a:r>
              <a:rPr lang="en-US" altLang="zh-CN" baseline="-25000" dirty="0">
                <a:solidFill>
                  <a:schemeClr val="tx1"/>
                </a:solidFill>
              </a:rPr>
              <a:t>2</a:t>
            </a:r>
            <a:r>
              <a:rPr lang="en-US" altLang="zh-CN" dirty="0">
                <a:solidFill>
                  <a:schemeClr val="tx1"/>
                </a:solidFill>
              </a:rPr>
              <a:t>|…|A</a:t>
            </a:r>
            <a:r>
              <a:rPr lang="el-GR" altLang="zh-CN" dirty="0">
                <a:solidFill>
                  <a:schemeClr val="tx1"/>
                </a:solidFill>
                <a:sym typeface="Symbol"/>
              </a:rPr>
              <a:t></a:t>
            </a:r>
            <a:r>
              <a:rPr lang="en-US" altLang="zh-CN" baseline="-25000" dirty="0">
                <a:solidFill>
                  <a:schemeClr val="tx1"/>
                </a:solidFill>
              </a:rPr>
              <a:t>m</a:t>
            </a:r>
            <a:r>
              <a:rPr lang="en-US" altLang="zh-CN" dirty="0">
                <a:solidFill>
                  <a:schemeClr val="tx1"/>
                </a:solidFill>
              </a:rPr>
              <a:t>|</a:t>
            </a:r>
            <a:r>
              <a:rPr lang="el-GR" altLang="zh-CN" dirty="0">
                <a:solidFill>
                  <a:schemeClr val="tx1"/>
                </a:solidFill>
                <a:sym typeface="Symbol"/>
              </a:rPr>
              <a:t></a:t>
            </a:r>
            <a:r>
              <a:rPr lang="en-US" altLang="zh-CN" baseline="-25000" dirty="0">
                <a:solidFill>
                  <a:schemeClr val="tx1"/>
                </a:solidFill>
              </a:rPr>
              <a:t>1</a:t>
            </a:r>
            <a:r>
              <a:rPr lang="en-US" altLang="zh-CN" dirty="0">
                <a:solidFill>
                  <a:schemeClr val="tx1"/>
                </a:solidFill>
              </a:rPr>
              <a:t>|</a:t>
            </a:r>
            <a:r>
              <a:rPr lang="el-GR" altLang="zh-CN" dirty="0">
                <a:solidFill>
                  <a:schemeClr val="tx1"/>
                </a:solidFill>
                <a:sym typeface="Symbol"/>
              </a:rPr>
              <a:t></a:t>
            </a:r>
            <a:r>
              <a:rPr lang="en-US" altLang="zh-CN" baseline="-25000" dirty="0">
                <a:solidFill>
                  <a:schemeClr val="tx1"/>
                </a:solidFill>
              </a:rPr>
              <a:t>2</a:t>
            </a:r>
            <a:r>
              <a:rPr lang="en-US" altLang="zh-CN" dirty="0">
                <a:solidFill>
                  <a:schemeClr val="tx1"/>
                </a:solidFill>
              </a:rPr>
              <a:t>|…|</a:t>
            </a:r>
            <a:r>
              <a:rPr lang="el-GR" altLang="zh-CN" dirty="0">
                <a:solidFill>
                  <a:schemeClr val="tx1"/>
                </a:solidFill>
                <a:sym typeface="Symbol"/>
              </a:rPr>
              <a:t></a:t>
            </a:r>
            <a:r>
              <a:rPr lang="en-US" altLang="zh-CN" baseline="-25000" dirty="0">
                <a:solidFill>
                  <a:schemeClr val="tx1"/>
                </a:solidFill>
              </a:rPr>
              <a:t>n</a:t>
            </a:r>
            <a:br>
              <a:rPr lang="en-US" altLang="zh-CN" dirty="0">
                <a:solidFill>
                  <a:schemeClr val="accent2"/>
                </a:solidFill>
                <a:effectLst>
                  <a:outerShdw blurRad="38100" dist="38100" dir="2700000" algn="tl">
                    <a:srgbClr val="000000"/>
                  </a:outerShdw>
                </a:effectLst>
              </a:rPr>
            </a:br>
            <a:r>
              <a:rPr lang="zh-CN" altLang="en-US" dirty="0"/>
              <a:t>其中，</a:t>
            </a:r>
            <a:r>
              <a:rPr lang="el-GR" altLang="zh-CN" dirty="0"/>
              <a:t>α</a:t>
            </a:r>
            <a:r>
              <a:rPr lang="en-US" altLang="zh-CN" baseline="-25000" dirty="0" err="1"/>
              <a:t>i</a:t>
            </a:r>
            <a:r>
              <a:rPr lang="zh-CN" altLang="en-US" dirty="0"/>
              <a:t>（</a:t>
            </a:r>
            <a:r>
              <a:rPr lang="en-US" altLang="zh-CN" dirty="0"/>
              <a:t>1</a:t>
            </a:r>
            <a:r>
              <a:rPr lang="el-GR" altLang="zh-CN" dirty="0"/>
              <a:t>≤</a:t>
            </a:r>
            <a:r>
              <a:rPr lang="en-US" altLang="zh-CN" dirty="0" err="1"/>
              <a:t>i</a:t>
            </a:r>
            <a:r>
              <a:rPr lang="el-GR" altLang="zh-CN" dirty="0"/>
              <a:t>≤</a:t>
            </a:r>
            <a:r>
              <a:rPr lang="en-US" altLang="zh-CN" dirty="0"/>
              <a:t>m</a:t>
            </a:r>
            <a:r>
              <a:rPr lang="zh-CN" altLang="en-US" dirty="0"/>
              <a:t>）不等于</a:t>
            </a:r>
            <a:r>
              <a:rPr lang="zh-CN" altLang="en-US" dirty="0">
                <a:sym typeface="Symbol" pitchFamily="18" charset="2"/>
              </a:rPr>
              <a:t>，</a:t>
            </a:r>
            <a:r>
              <a:rPr lang="el-GR" altLang="zh-CN" dirty="0"/>
              <a:t>β</a:t>
            </a:r>
            <a:r>
              <a:rPr lang="en-US" altLang="zh-CN" baseline="-25000" dirty="0"/>
              <a:t>j</a:t>
            </a:r>
            <a:r>
              <a:rPr lang="zh-CN" altLang="en-US" dirty="0">
                <a:sym typeface="Symbol" pitchFamily="18" charset="2"/>
              </a:rPr>
              <a:t>（</a:t>
            </a:r>
            <a:r>
              <a:rPr lang="en-US" altLang="zh-CN" dirty="0"/>
              <a:t>1</a:t>
            </a:r>
            <a:r>
              <a:rPr lang="el-GR" altLang="zh-CN" dirty="0"/>
              <a:t>≤</a:t>
            </a:r>
            <a:r>
              <a:rPr lang="en-US" altLang="zh-CN" dirty="0"/>
              <a:t>j</a:t>
            </a:r>
            <a:r>
              <a:rPr lang="el-GR" altLang="zh-CN" dirty="0"/>
              <a:t>≤</a:t>
            </a:r>
            <a:r>
              <a:rPr lang="en-US" altLang="zh-CN" dirty="0"/>
              <a:t>n</a:t>
            </a:r>
            <a:r>
              <a:rPr lang="zh-CN" altLang="en-US" dirty="0"/>
              <a:t>）不以</a:t>
            </a:r>
            <a:r>
              <a:rPr lang="en-US" altLang="zh-CN" dirty="0"/>
              <a:t>A</a:t>
            </a:r>
            <a:r>
              <a:rPr lang="zh-CN" altLang="en-US" dirty="0"/>
              <a:t>开头，消除直接左递归后改写为</a:t>
            </a:r>
          </a:p>
          <a:p>
            <a:pPr lvl="2" eaLnBrk="1" hangingPunct="1">
              <a:lnSpc>
                <a:spcPct val="110000"/>
              </a:lnSpc>
              <a:defRPr/>
            </a:pPr>
            <a:r>
              <a:rPr lang="en-US" altLang="zh-CN" dirty="0">
                <a:solidFill>
                  <a:srgbClr val="009900"/>
                </a:solidFill>
                <a:effectLst>
                  <a:outerShdw blurRad="38100" dist="38100" dir="2700000" algn="tl">
                    <a:srgbClr val="000000"/>
                  </a:outerShdw>
                </a:effectLst>
              </a:rPr>
              <a:t>A→(</a:t>
            </a:r>
            <a:r>
              <a:rPr lang="el-GR" altLang="zh-CN" dirty="0">
                <a:solidFill>
                  <a:srgbClr val="009900"/>
                </a:solidFill>
                <a:effectLst>
                  <a:outerShdw blurRad="38100" dist="38100" dir="2700000" algn="tl">
                    <a:srgbClr val="000000"/>
                  </a:outerShdw>
                </a:effectLst>
                <a:sym typeface="Symbol"/>
              </a:rPr>
              <a:t></a:t>
            </a:r>
            <a:r>
              <a:rPr lang="en-US" altLang="zh-CN" baseline="-25000" dirty="0">
                <a:solidFill>
                  <a:srgbClr val="009900"/>
                </a:solidFill>
                <a:effectLst>
                  <a:outerShdw blurRad="38100" dist="38100" dir="2700000" algn="tl">
                    <a:srgbClr val="000000"/>
                  </a:outerShdw>
                </a:effectLst>
              </a:rPr>
              <a:t>1</a:t>
            </a:r>
            <a:r>
              <a:rPr lang="en-US" altLang="zh-CN" dirty="0">
                <a:solidFill>
                  <a:srgbClr val="009900"/>
                </a:solidFill>
                <a:effectLst>
                  <a:outerShdw blurRad="38100" dist="38100" dir="2700000" algn="tl">
                    <a:srgbClr val="000000"/>
                  </a:outerShdw>
                </a:effectLst>
              </a:rPr>
              <a:t>|</a:t>
            </a:r>
            <a:r>
              <a:rPr lang="el-GR" altLang="zh-CN" dirty="0">
                <a:solidFill>
                  <a:srgbClr val="009900"/>
                </a:solidFill>
                <a:effectLst>
                  <a:outerShdw blurRad="38100" dist="38100" dir="2700000" algn="tl">
                    <a:srgbClr val="000000"/>
                  </a:outerShdw>
                </a:effectLst>
                <a:sym typeface="Symbol"/>
              </a:rPr>
              <a:t></a:t>
            </a:r>
            <a:r>
              <a:rPr lang="en-US" altLang="zh-CN" baseline="-25000" dirty="0">
                <a:solidFill>
                  <a:srgbClr val="009900"/>
                </a:solidFill>
                <a:effectLst>
                  <a:outerShdw blurRad="38100" dist="38100" dir="2700000" algn="tl">
                    <a:srgbClr val="000000"/>
                  </a:outerShdw>
                </a:effectLst>
              </a:rPr>
              <a:t>2</a:t>
            </a:r>
            <a:r>
              <a:rPr lang="en-US" altLang="zh-CN" dirty="0">
                <a:solidFill>
                  <a:srgbClr val="009900"/>
                </a:solidFill>
                <a:effectLst>
                  <a:outerShdw blurRad="38100" dist="38100" dir="2700000" algn="tl">
                    <a:srgbClr val="000000"/>
                  </a:outerShdw>
                </a:effectLst>
              </a:rPr>
              <a:t>|…|</a:t>
            </a:r>
            <a:r>
              <a:rPr lang="el-GR" altLang="zh-CN" dirty="0">
                <a:solidFill>
                  <a:srgbClr val="009900"/>
                </a:solidFill>
                <a:effectLst>
                  <a:outerShdw blurRad="38100" dist="38100" dir="2700000" algn="tl">
                    <a:srgbClr val="000000"/>
                  </a:outerShdw>
                </a:effectLst>
                <a:sym typeface="Symbol"/>
              </a:rPr>
              <a:t></a:t>
            </a:r>
            <a:r>
              <a:rPr lang="en-US" altLang="zh-CN" baseline="-25000" dirty="0">
                <a:solidFill>
                  <a:srgbClr val="009900"/>
                </a:solidFill>
                <a:effectLst>
                  <a:outerShdw blurRad="38100" dist="38100" dir="2700000" algn="tl">
                    <a:srgbClr val="000000"/>
                  </a:outerShdw>
                </a:effectLst>
              </a:rPr>
              <a:t>n</a:t>
            </a:r>
            <a:r>
              <a:rPr lang="en-US" altLang="zh-CN" dirty="0">
                <a:solidFill>
                  <a:srgbClr val="009900"/>
                </a:solidFill>
                <a:effectLst>
                  <a:outerShdw blurRad="38100" dist="38100" dir="2700000" algn="tl">
                    <a:srgbClr val="000000"/>
                  </a:outerShdw>
                </a:effectLst>
              </a:rPr>
              <a:t>)</a:t>
            </a:r>
            <a:r>
              <a:rPr lang="el-GR" altLang="zh-CN" dirty="0">
                <a:solidFill>
                  <a:srgbClr val="009900"/>
                </a:solidFill>
                <a:effectLst>
                  <a:outerShdw blurRad="38100" dist="38100" dir="2700000" algn="tl">
                    <a:srgbClr val="000000"/>
                  </a:outerShdw>
                </a:effectLst>
              </a:rPr>
              <a:t> </a:t>
            </a:r>
            <a:r>
              <a:rPr lang="en-US" altLang="zh-CN" dirty="0">
                <a:solidFill>
                  <a:srgbClr val="009900"/>
                </a:solidFill>
                <a:effectLst>
                  <a:outerShdw blurRad="38100" dist="38100" dir="2700000" algn="tl">
                    <a:srgbClr val="000000"/>
                  </a:outerShdw>
                </a:effectLst>
              </a:rPr>
              <a:t>A’</a:t>
            </a:r>
            <a:br>
              <a:rPr lang="en-US" altLang="zh-CN" dirty="0">
                <a:solidFill>
                  <a:srgbClr val="009900"/>
                </a:solidFill>
                <a:effectLst>
                  <a:outerShdw blurRad="38100" dist="38100" dir="2700000" algn="tl">
                    <a:srgbClr val="000000"/>
                  </a:outerShdw>
                </a:effectLst>
              </a:rPr>
            </a:br>
            <a:r>
              <a:rPr lang="en-US" altLang="zh-CN" dirty="0">
                <a:solidFill>
                  <a:srgbClr val="009900"/>
                </a:solidFill>
                <a:effectLst>
                  <a:outerShdw blurRad="38100" dist="38100" dir="2700000" algn="tl">
                    <a:srgbClr val="000000"/>
                  </a:outerShdw>
                </a:effectLst>
              </a:rPr>
              <a:t>A’→(</a:t>
            </a:r>
            <a:r>
              <a:rPr lang="el-GR" altLang="zh-CN" dirty="0">
                <a:solidFill>
                  <a:srgbClr val="009900"/>
                </a:solidFill>
                <a:effectLst>
                  <a:outerShdw blurRad="38100" dist="38100" dir="2700000" algn="tl">
                    <a:srgbClr val="000000"/>
                  </a:outerShdw>
                </a:effectLst>
                <a:sym typeface="Symbol"/>
              </a:rPr>
              <a:t></a:t>
            </a:r>
            <a:r>
              <a:rPr lang="en-US" altLang="zh-CN" baseline="-25000" dirty="0">
                <a:solidFill>
                  <a:srgbClr val="009900"/>
                </a:solidFill>
                <a:effectLst>
                  <a:outerShdw blurRad="38100" dist="38100" dir="2700000" algn="tl">
                    <a:srgbClr val="000000"/>
                  </a:outerShdw>
                </a:effectLst>
              </a:rPr>
              <a:t>1</a:t>
            </a:r>
            <a:r>
              <a:rPr lang="en-US" altLang="zh-CN" dirty="0">
                <a:solidFill>
                  <a:srgbClr val="009900"/>
                </a:solidFill>
                <a:effectLst>
                  <a:outerShdw blurRad="38100" dist="38100" dir="2700000" algn="tl">
                    <a:srgbClr val="000000"/>
                  </a:outerShdw>
                </a:effectLst>
              </a:rPr>
              <a:t>|</a:t>
            </a:r>
            <a:r>
              <a:rPr lang="el-GR" altLang="zh-CN" dirty="0">
                <a:solidFill>
                  <a:srgbClr val="009900"/>
                </a:solidFill>
                <a:effectLst>
                  <a:outerShdw blurRad="38100" dist="38100" dir="2700000" algn="tl">
                    <a:srgbClr val="000000"/>
                  </a:outerShdw>
                </a:effectLst>
                <a:sym typeface="Symbol"/>
              </a:rPr>
              <a:t></a:t>
            </a:r>
            <a:r>
              <a:rPr lang="en-US" altLang="zh-CN" baseline="-25000" dirty="0">
                <a:solidFill>
                  <a:srgbClr val="009900"/>
                </a:solidFill>
                <a:effectLst>
                  <a:outerShdw blurRad="38100" dist="38100" dir="2700000" algn="tl">
                    <a:srgbClr val="000000"/>
                  </a:outerShdw>
                </a:effectLst>
              </a:rPr>
              <a:t>2</a:t>
            </a:r>
            <a:r>
              <a:rPr lang="en-US" altLang="zh-CN" dirty="0">
                <a:solidFill>
                  <a:srgbClr val="009900"/>
                </a:solidFill>
                <a:effectLst>
                  <a:outerShdw blurRad="38100" dist="38100" dir="2700000" algn="tl">
                    <a:srgbClr val="000000"/>
                  </a:outerShdw>
                </a:effectLst>
              </a:rPr>
              <a:t>|…|</a:t>
            </a:r>
            <a:r>
              <a:rPr lang="el-GR" altLang="zh-CN" dirty="0">
                <a:solidFill>
                  <a:srgbClr val="009900"/>
                </a:solidFill>
                <a:effectLst>
                  <a:outerShdw blurRad="38100" dist="38100" dir="2700000" algn="tl">
                    <a:srgbClr val="000000"/>
                  </a:outerShdw>
                </a:effectLst>
                <a:sym typeface="Symbol"/>
              </a:rPr>
              <a:t></a:t>
            </a:r>
            <a:r>
              <a:rPr lang="en-US" altLang="zh-CN" baseline="-25000" dirty="0">
                <a:solidFill>
                  <a:srgbClr val="009900"/>
                </a:solidFill>
                <a:effectLst>
                  <a:outerShdw blurRad="38100" dist="38100" dir="2700000" algn="tl">
                    <a:srgbClr val="000000"/>
                  </a:outerShdw>
                </a:effectLst>
              </a:rPr>
              <a:t>m</a:t>
            </a:r>
            <a:r>
              <a:rPr lang="el-GR" altLang="zh-CN" dirty="0">
                <a:solidFill>
                  <a:srgbClr val="009900"/>
                </a:solidFill>
                <a:effectLst>
                  <a:outerShdw blurRad="38100" dist="38100" dir="2700000" algn="tl">
                    <a:srgbClr val="000000"/>
                  </a:outerShdw>
                </a:effectLst>
              </a:rPr>
              <a:t> </a:t>
            </a:r>
            <a:r>
              <a:rPr lang="en-US" altLang="zh-CN" dirty="0">
                <a:solidFill>
                  <a:srgbClr val="009900"/>
                </a:solidFill>
                <a:effectLst>
                  <a:outerShdw blurRad="38100" dist="38100" dir="2700000" algn="tl">
                    <a:srgbClr val="000000"/>
                  </a:outerShdw>
                </a:effectLst>
              </a:rPr>
              <a:t>)</a:t>
            </a:r>
            <a:r>
              <a:rPr lang="el-GR" altLang="zh-CN" dirty="0">
                <a:solidFill>
                  <a:srgbClr val="009900"/>
                </a:solidFill>
                <a:effectLst>
                  <a:outerShdw blurRad="38100" dist="38100" dir="2700000" algn="tl">
                    <a:srgbClr val="000000"/>
                  </a:outerShdw>
                </a:effectLst>
              </a:rPr>
              <a:t> </a:t>
            </a:r>
            <a:r>
              <a:rPr lang="en-US" altLang="zh-CN" dirty="0">
                <a:solidFill>
                  <a:srgbClr val="009900"/>
                </a:solidFill>
                <a:effectLst>
                  <a:outerShdw blurRad="38100" dist="38100" dir="2700000" algn="tl">
                    <a:srgbClr val="000000"/>
                  </a:outerShdw>
                </a:effectLst>
              </a:rPr>
              <a:t>A’</a:t>
            </a:r>
            <a:r>
              <a:rPr lang="en-US" altLang="zh-CN" baseline="-25000" dirty="0">
                <a:solidFill>
                  <a:srgbClr val="009900"/>
                </a:solidFill>
                <a:effectLst>
                  <a:outerShdw blurRad="38100" dist="38100" dir="2700000" algn="tl">
                    <a:srgbClr val="000000"/>
                  </a:outerShdw>
                </a:effectLst>
              </a:rPr>
              <a:t> </a:t>
            </a:r>
            <a:r>
              <a:rPr lang="en-US" altLang="zh-CN" dirty="0">
                <a:solidFill>
                  <a:srgbClr val="009900"/>
                </a:solidFill>
                <a:effectLst>
                  <a:outerShdw blurRad="38100" dist="38100" dir="2700000" algn="tl">
                    <a:srgbClr val="000000"/>
                  </a:outerShdw>
                </a:effectLst>
              </a:rPr>
              <a:t>| </a:t>
            </a:r>
            <a:r>
              <a:rPr lang="en-US" altLang="zh-CN" dirty="0">
                <a:solidFill>
                  <a:srgbClr val="009900"/>
                </a:solidFill>
                <a:effectLst>
                  <a:outerShdw blurRad="38100" dist="38100" dir="2700000" algn="tl">
                    <a:srgbClr val="000000"/>
                  </a:outerShdw>
                </a:effectLst>
                <a:sym typeface="Symbol"/>
              </a:rPr>
              <a:t></a:t>
            </a:r>
            <a:endParaRPr lang="en-US" altLang="zh-CN" sz="2000" dirty="0">
              <a:solidFill>
                <a:srgbClr val="009900"/>
              </a:solidFill>
              <a:effectLst>
                <a:outerShdw blurRad="38100" dist="38100" dir="2700000" algn="tl">
                  <a:srgbClr val="000000"/>
                </a:outerShdw>
              </a:effectLst>
              <a:cs typeface="Arial" charset="0"/>
            </a:endParaRPr>
          </a:p>
        </p:txBody>
      </p:sp>
      <p:sp>
        <p:nvSpPr>
          <p:cNvPr id="53250"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53251" name="灯片编号占位符 5"/>
          <p:cNvSpPr>
            <a:spLocks noGrp="1"/>
          </p:cNvSpPr>
          <p:nvPr>
            <p:ph type="sldNum" sz="quarter" idx="12"/>
          </p:nvPr>
        </p:nvSpPr>
        <p:spPr>
          <a:noFill/>
        </p:spPr>
        <p:txBody>
          <a:bodyPr/>
          <a:lstStyle/>
          <a:p>
            <a:fld id="{262C6761-5A7F-464C-9408-7F0AC64CC67B}" type="slidenum">
              <a:rPr lang="en-US" altLang="zh-CN" smtClean="0">
                <a:ea typeface="宋体" charset="-122"/>
              </a:rPr>
              <a:pPr/>
              <a:t>47</a:t>
            </a:fld>
            <a:endParaRPr lang="en-US" altLang="zh-CN">
              <a:ea typeface="宋体" charset="-122"/>
            </a:endParaRPr>
          </a:p>
        </p:txBody>
      </p:sp>
      <p:sp>
        <p:nvSpPr>
          <p:cNvPr id="2" name="标注: 线形(带边框和强调线) 1">
            <a:extLst>
              <a:ext uri="{FF2B5EF4-FFF2-40B4-BE49-F238E27FC236}">
                <a16:creationId xmlns:a16="http://schemas.microsoft.com/office/drawing/2014/main" id="{487D447B-A8C3-3C2B-53BD-35CF565B9415}"/>
              </a:ext>
            </a:extLst>
          </p:cNvPr>
          <p:cNvSpPr/>
          <p:nvPr/>
        </p:nvSpPr>
        <p:spPr>
          <a:xfrm>
            <a:off x="3275856" y="3140968"/>
            <a:ext cx="4176464" cy="432048"/>
          </a:xfrm>
          <a:prstGeom prst="accentBorderCallout1">
            <a:avLst>
              <a:gd name="adj1" fmla="val 62890"/>
              <a:gd name="adj2" fmla="val -2128"/>
              <a:gd name="adj3" fmla="val 226810"/>
              <a:gd name="adj4" fmla="val -14566"/>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latin typeface="Courier New" panose="02070309020205020404" pitchFamily="49" charset="0"/>
                <a:cs typeface="Courier New" panose="02070309020205020404" pitchFamily="49" charset="0"/>
              </a:rPr>
              <a:t>A→A</a:t>
            </a:r>
            <a:r>
              <a:rPr lang="en-US" altLang="zh-CN" sz="2000" dirty="0">
                <a:solidFill>
                  <a:srgbClr val="009900"/>
                </a:solidFill>
                <a:effectLst>
                  <a:outerShdw blurRad="38100" dist="38100" dir="2700000" algn="tl">
                    <a:srgbClr val="000000"/>
                  </a:outerShdw>
                </a:effectLst>
                <a:latin typeface="Courier New" panose="02070309020205020404" pitchFamily="49" charset="0"/>
                <a:cs typeface="Courier New" panose="02070309020205020404" pitchFamily="49" charset="0"/>
              </a:rPr>
              <a:t>(</a:t>
            </a:r>
            <a:r>
              <a:rPr lang="el-GR" altLang="zh-CN" sz="2000" dirty="0">
                <a:solidFill>
                  <a:srgbClr val="009900"/>
                </a:solidFill>
                <a:effectLst>
                  <a:outerShdw blurRad="38100" dist="38100" dir="2700000" algn="tl">
                    <a:srgbClr val="000000"/>
                  </a:outerShdw>
                </a:effectLst>
                <a:latin typeface="Courier New" panose="02070309020205020404" pitchFamily="49" charset="0"/>
                <a:cs typeface="Courier New" panose="02070309020205020404" pitchFamily="49" charset="0"/>
                <a:sym typeface="Symbol"/>
              </a:rPr>
              <a:t></a:t>
            </a:r>
            <a:r>
              <a:rPr lang="en-US" altLang="zh-CN" sz="2000" baseline="-25000" dirty="0">
                <a:solidFill>
                  <a:srgbClr val="009900"/>
                </a:solidFill>
                <a:effectLst>
                  <a:outerShdw blurRad="38100" dist="38100" dir="2700000" algn="tl">
                    <a:srgbClr val="000000"/>
                  </a:outerShdw>
                </a:effectLst>
                <a:latin typeface="Courier New" panose="02070309020205020404" pitchFamily="49" charset="0"/>
                <a:cs typeface="Courier New" panose="02070309020205020404" pitchFamily="49" charset="0"/>
              </a:rPr>
              <a:t>1</a:t>
            </a:r>
            <a:r>
              <a:rPr lang="en-US" altLang="zh-CN" sz="2000" dirty="0">
                <a:solidFill>
                  <a:srgbClr val="009900"/>
                </a:solidFill>
                <a:effectLst>
                  <a:outerShdw blurRad="38100" dist="38100" dir="2700000" algn="tl">
                    <a:srgbClr val="000000"/>
                  </a:outerShdw>
                </a:effectLst>
                <a:latin typeface="Courier New" panose="02070309020205020404" pitchFamily="49" charset="0"/>
                <a:cs typeface="Courier New" panose="02070309020205020404" pitchFamily="49" charset="0"/>
              </a:rPr>
              <a:t>|</a:t>
            </a:r>
            <a:r>
              <a:rPr lang="el-GR" altLang="zh-CN" sz="2000" dirty="0">
                <a:solidFill>
                  <a:srgbClr val="009900"/>
                </a:solidFill>
                <a:effectLst>
                  <a:outerShdw blurRad="38100" dist="38100" dir="2700000" algn="tl">
                    <a:srgbClr val="000000"/>
                  </a:outerShdw>
                </a:effectLst>
                <a:latin typeface="Courier New" panose="02070309020205020404" pitchFamily="49" charset="0"/>
                <a:cs typeface="Courier New" panose="02070309020205020404" pitchFamily="49" charset="0"/>
                <a:sym typeface="Symbol"/>
              </a:rPr>
              <a:t></a:t>
            </a:r>
            <a:r>
              <a:rPr lang="en-US" altLang="zh-CN" sz="2000" baseline="-25000" dirty="0">
                <a:solidFill>
                  <a:srgbClr val="009900"/>
                </a:solidFill>
                <a:effectLst>
                  <a:outerShdw blurRad="38100" dist="38100" dir="2700000" algn="tl">
                    <a:srgbClr val="000000"/>
                  </a:outerShdw>
                </a:effectLst>
                <a:latin typeface="Courier New" panose="02070309020205020404" pitchFamily="49" charset="0"/>
                <a:cs typeface="Courier New" panose="02070309020205020404" pitchFamily="49" charset="0"/>
              </a:rPr>
              <a:t>2</a:t>
            </a:r>
            <a:r>
              <a:rPr lang="en-US" altLang="zh-CN" sz="2000" dirty="0">
                <a:solidFill>
                  <a:srgbClr val="009900"/>
                </a:solidFill>
                <a:effectLst>
                  <a:outerShdw blurRad="38100" dist="38100" dir="2700000" algn="tl">
                    <a:srgbClr val="000000"/>
                  </a:outerShdw>
                </a:effectLst>
                <a:latin typeface="Courier New" panose="02070309020205020404" pitchFamily="49" charset="0"/>
                <a:cs typeface="Courier New" panose="02070309020205020404" pitchFamily="49" charset="0"/>
              </a:rPr>
              <a:t>|…|</a:t>
            </a:r>
            <a:r>
              <a:rPr lang="el-GR" altLang="zh-CN" sz="2000" dirty="0">
                <a:solidFill>
                  <a:srgbClr val="009900"/>
                </a:solidFill>
                <a:effectLst>
                  <a:outerShdw blurRad="38100" dist="38100" dir="2700000" algn="tl">
                    <a:srgbClr val="000000"/>
                  </a:outerShdw>
                </a:effectLst>
                <a:latin typeface="Courier New" panose="02070309020205020404" pitchFamily="49" charset="0"/>
                <a:cs typeface="Courier New" panose="02070309020205020404" pitchFamily="49" charset="0"/>
                <a:sym typeface="Symbol"/>
              </a:rPr>
              <a:t></a:t>
            </a:r>
            <a:r>
              <a:rPr lang="en-US" altLang="zh-CN" sz="2000" baseline="-25000" dirty="0">
                <a:solidFill>
                  <a:srgbClr val="009900"/>
                </a:solidFill>
                <a:effectLst>
                  <a:outerShdw blurRad="38100" dist="38100" dir="2700000" algn="tl">
                    <a:srgbClr val="000000"/>
                  </a:outerShdw>
                </a:effectLst>
                <a:latin typeface="Courier New" panose="02070309020205020404" pitchFamily="49" charset="0"/>
                <a:cs typeface="Courier New" panose="02070309020205020404" pitchFamily="49" charset="0"/>
              </a:rPr>
              <a:t>m</a:t>
            </a:r>
            <a:r>
              <a:rPr lang="en-US" altLang="zh-CN" sz="2000" dirty="0">
                <a:solidFill>
                  <a:srgbClr val="009900"/>
                </a:solidFill>
                <a:effectLst>
                  <a:outerShdw blurRad="38100" dist="38100" dir="2700000" algn="tl">
                    <a:srgbClr val="000000"/>
                  </a:outerShdw>
                </a:effectLst>
                <a:latin typeface="Courier New" panose="02070309020205020404" pitchFamily="49" charset="0"/>
                <a:cs typeface="Courier New" panose="02070309020205020404" pitchFamily="49" charset="0"/>
              </a:rPr>
              <a:t>)</a:t>
            </a:r>
            <a:r>
              <a:rPr lang="en-US" altLang="zh-CN" sz="2000" dirty="0">
                <a:solidFill>
                  <a:schemeClr val="tx1"/>
                </a:solidFill>
                <a:effectLst>
                  <a:outerShdw blurRad="38100" dist="38100" dir="2700000" algn="tl">
                    <a:srgbClr val="000000"/>
                  </a:outerShdw>
                </a:effectLst>
                <a:latin typeface="Courier New" panose="02070309020205020404" pitchFamily="49" charset="0"/>
                <a:cs typeface="Courier New" panose="02070309020205020404" pitchFamily="49" charset="0"/>
              </a:rPr>
              <a:t>|</a:t>
            </a:r>
            <a:r>
              <a:rPr lang="en-US" altLang="zh-CN" sz="2000" dirty="0">
                <a:solidFill>
                  <a:srgbClr val="009900"/>
                </a:solidFill>
                <a:effectLst>
                  <a:outerShdw blurRad="38100" dist="38100" dir="2700000" algn="tl">
                    <a:srgbClr val="000000"/>
                  </a:outerShdw>
                </a:effectLst>
                <a:latin typeface="Courier New" panose="02070309020205020404" pitchFamily="49" charset="0"/>
                <a:cs typeface="Courier New" panose="02070309020205020404" pitchFamily="49" charset="0"/>
              </a:rPr>
              <a:t>(</a:t>
            </a:r>
            <a:r>
              <a:rPr lang="el-GR" altLang="zh-CN" sz="2000" dirty="0">
                <a:solidFill>
                  <a:srgbClr val="009900"/>
                </a:solidFill>
                <a:effectLst>
                  <a:outerShdw blurRad="38100" dist="38100" dir="2700000" algn="tl">
                    <a:srgbClr val="000000"/>
                  </a:outerShdw>
                </a:effectLst>
                <a:latin typeface="Courier New" panose="02070309020205020404" pitchFamily="49" charset="0"/>
                <a:cs typeface="Courier New" panose="02070309020205020404" pitchFamily="49" charset="0"/>
                <a:sym typeface="Symbol"/>
              </a:rPr>
              <a:t></a:t>
            </a:r>
            <a:r>
              <a:rPr lang="en-US" altLang="zh-CN" sz="2000" baseline="-25000" dirty="0">
                <a:solidFill>
                  <a:srgbClr val="009900"/>
                </a:solidFill>
                <a:effectLst>
                  <a:outerShdw blurRad="38100" dist="38100" dir="2700000" algn="tl">
                    <a:srgbClr val="000000"/>
                  </a:outerShdw>
                </a:effectLst>
                <a:latin typeface="Courier New" panose="02070309020205020404" pitchFamily="49" charset="0"/>
                <a:cs typeface="Courier New" panose="02070309020205020404" pitchFamily="49" charset="0"/>
              </a:rPr>
              <a:t>1</a:t>
            </a:r>
            <a:r>
              <a:rPr lang="en-US" altLang="zh-CN" sz="2000" dirty="0">
                <a:solidFill>
                  <a:srgbClr val="009900"/>
                </a:solidFill>
                <a:effectLst>
                  <a:outerShdw blurRad="38100" dist="38100" dir="2700000" algn="tl">
                    <a:srgbClr val="000000"/>
                  </a:outerShdw>
                </a:effectLst>
                <a:latin typeface="Courier New" panose="02070309020205020404" pitchFamily="49" charset="0"/>
                <a:cs typeface="Courier New" panose="02070309020205020404" pitchFamily="49" charset="0"/>
              </a:rPr>
              <a:t>|</a:t>
            </a:r>
            <a:r>
              <a:rPr lang="el-GR" altLang="zh-CN" sz="2000" dirty="0">
                <a:solidFill>
                  <a:srgbClr val="009900"/>
                </a:solidFill>
                <a:effectLst>
                  <a:outerShdw blurRad="38100" dist="38100" dir="2700000" algn="tl">
                    <a:srgbClr val="000000"/>
                  </a:outerShdw>
                </a:effectLst>
                <a:latin typeface="Courier New" panose="02070309020205020404" pitchFamily="49" charset="0"/>
                <a:cs typeface="Courier New" panose="02070309020205020404" pitchFamily="49" charset="0"/>
                <a:sym typeface="Symbol"/>
              </a:rPr>
              <a:t></a:t>
            </a:r>
            <a:r>
              <a:rPr lang="en-US" altLang="zh-CN" sz="2000" baseline="-25000" dirty="0">
                <a:solidFill>
                  <a:srgbClr val="009900"/>
                </a:solidFill>
                <a:effectLst>
                  <a:outerShdw blurRad="38100" dist="38100" dir="2700000" algn="tl">
                    <a:srgbClr val="000000"/>
                  </a:outerShdw>
                </a:effectLst>
                <a:latin typeface="Courier New" panose="02070309020205020404" pitchFamily="49" charset="0"/>
                <a:cs typeface="Courier New" panose="02070309020205020404" pitchFamily="49" charset="0"/>
              </a:rPr>
              <a:t>2</a:t>
            </a:r>
            <a:r>
              <a:rPr lang="en-US" altLang="zh-CN" sz="2000" dirty="0">
                <a:solidFill>
                  <a:srgbClr val="009900"/>
                </a:solidFill>
                <a:effectLst>
                  <a:outerShdw blurRad="38100" dist="38100" dir="2700000" algn="tl">
                    <a:srgbClr val="000000"/>
                  </a:outerShdw>
                </a:effectLst>
                <a:latin typeface="Courier New" panose="02070309020205020404" pitchFamily="49" charset="0"/>
                <a:cs typeface="Courier New" panose="02070309020205020404" pitchFamily="49" charset="0"/>
              </a:rPr>
              <a:t>|…|</a:t>
            </a:r>
            <a:r>
              <a:rPr lang="el-GR" altLang="zh-CN" sz="2000" dirty="0">
                <a:solidFill>
                  <a:srgbClr val="009900"/>
                </a:solidFill>
                <a:effectLst>
                  <a:outerShdw blurRad="38100" dist="38100" dir="2700000" algn="tl">
                    <a:srgbClr val="000000"/>
                  </a:outerShdw>
                </a:effectLst>
                <a:latin typeface="Courier New" panose="02070309020205020404" pitchFamily="49" charset="0"/>
                <a:cs typeface="Courier New" panose="02070309020205020404" pitchFamily="49" charset="0"/>
                <a:sym typeface="Symbol"/>
              </a:rPr>
              <a:t></a:t>
            </a:r>
            <a:r>
              <a:rPr lang="en-US" altLang="zh-CN" sz="2000" baseline="-25000" dirty="0">
                <a:solidFill>
                  <a:srgbClr val="009900"/>
                </a:solidFill>
                <a:effectLst>
                  <a:outerShdw blurRad="38100" dist="38100" dir="2700000" algn="tl">
                    <a:srgbClr val="000000"/>
                  </a:outerShdw>
                </a:effectLst>
                <a:latin typeface="Courier New" panose="02070309020205020404" pitchFamily="49" charset="0"/>
                <a:cs typeface="Courier New" panose="02070309020205020404" pitchFamily="49" charset="0"/>
              </a:rPr>
              <a:t>n</a:t>
            </a:r>
            <a:r>
              <a:rPr lang="en-US" altLang="zh-CN" sz="2000" dirty="0">
                <a:solidFill>
                  <a:srgbClr val="009900"/>
                </a:solidFill>
                <a:effectLst>
                  <a:outerShdw blurRad="38100" dist="38100" dir="2700000" algn="tl">
                    <a:srgbClr val="000000"/>
                  </a:outerShdw>
                </a:effectLst>
                <a:latin typeface="Courier New" panose="02070309020205020404" pitchFamily="49" charset="0"/>
                <a:cs typeface="Courier New" panose="02070309020205020404" pitchFamily="49" charset="0"/>
              </a:rPr>
              <a:t>)</a:t>
            </a:r>
            <a:endParaRPr lang="zh-CN"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7571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3347">
                                            <p:txEl>
                                              <p:pRg st="0" end="0"/>
                                            </p:txEl>
                                          </p:spTgt>
                                        </p:tgtEl>
                                        <p:attrNameLst>
                                          <p:attrName>style.visibility</p:attrName>
                                        </p:attrNameLst>
                                      </p:cBhvr>
                                      <p:to>
                                        <p:strVal val="visible"/>
                                      </p:to>
                                    </p:set>
                                    <p:animEffect transition="in" filter="wipe(left)">
                                      <p:cBhvr>
                                        <p:cTn id="7" dur="500"/>
                                        <p:tgtEl>
                                          <p:spTgt spid="313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3347">
                                            <p:txEl>
                                              <p:pRg st="1" end="1"/>
                                            </p:txEl>
                                          </p:spTgt>
                                        </p:tgtEl>
                                        <p:attrNameLst>
                                          <p:attrName>style.visibility</p:attrName>
                                        </p:attrNameLst>
                                      </p:cBhvr>
                                      <p:to>
                                        <p:strVal val="visible"/>
                                      </p:to>
                                    </p:set>
                                    <p:animEffect transition="in" filter="wipe(left)">
                                      <p:cBhvr>
                                        <p:cTn id="12" dur="500"/>
                                        <p:tgtEl>
                                          <p:spTgt spid="3133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3347">
                                            <p:txEl>
                                              <p:pRg st="2" end="2"/>
                                            </p:txEl>
                                          </p:spTgt>
                                        </p:tgtEl>
                                        <p:attrNameLst>
                                          <p:attrName>style.visibility</p:attrName>
                                        </p:attrNameLst>
                                      </p:cBhvr>
                                      <p:to>
                                        <p:strVal val="visible"/>
                                      </p:to>
                                    </p:set>
                                    <p:animEffect transition="in" filter="wipe(left)">
                                      <p:cBhvr>
                                        <p:cTn id="17" dur="500"/>
                                        <p:tgtEl>
                                          <p:spTgt spid="3133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3347">
                                            <p:txEl>
                                              <p:pRg st="3" end="3"/>
                                            </p:txEl>
                                          </p:spTgt>
                                        </p:tgtEl>
                                        <p:attrNameLst>
                                          <p:attrName>style.visibility</p:attrName>
                                        </p:attrNameLst>
                                      </p:cBhvr>
                                      <p:to>
                                        <p:strVal val="visible"/>
                                      </p:to>
                                    </p:set>
                                    <p:animEffect transition="in" filter="wipe(left)">
                                      <p:cBhvr>
                                        <p:cTn id="22" dur="500"/>
                                        <p:tgtEl>
                                          <p:spTgt spid="3133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3347">
                                            <p:txEl>
                                              <p:pRg st="4" end="4"/>
                                            </p:txEl>
                                          </p:spTgt>
                                        </p:tgtEl>
                                        <p:attrNameLst>
                                          <p:attrName>style.visibility</p:attrName>
                                        </p:attrNameLst>
                                      </p:cBhvr>
                                      <p:to>
                                        <p:strVal val="visible"/>
                                      </p:to>
                                    </p:set>
                                    <p:animEffect transition="in" filter="wipe(left)">
                                      <p:cBhvr>
                                        <p:cTn id="27" dur="500"/>
                                        <p:tgtEl>
                                          <p:spTgt spid="3133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3347">
                                            <p:txEl>
                                              <p:pRg st="5" end="5"/>
                                            </p:txEl>
                                          </p:spTgt>
                                        </p:tgtEl>
                                        <p:attrNameLst>
                                          <p:attrName>style.visibility</p:attrName>
                                        </p:attrNameLst>
                                      </p:cBhvr>
                                      <p:to>
                                        <p:strVal val="visible"/>
                                      </p:to>
                                    </p:set>
                                    <p:animEffect transition="in" filter="wipe(left)">
                                      <p:cBhvr>
                                        <p:cTn id="37" dur="500"/>
                                        <p:tgtEl>
                                          <p:spTgt spid="3133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uiExpand="1" build="p" bldLvl="3"/>
      <p:bldP spid="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pPr eaLnBrk="1" hangingPunct="1"/>
            <a:r>
              <a:rPr lang="en-US" altLang="zh-CN" sz="4000" dirty="0">
                <a:latin typeface="黑体" pitchFamily="2" charset="-122"/>
                <a:ea typeface="黑体" pitchFamily="2" charset="-122"/>
              </a:rPr>
              <a:t>2</a:t>
            </a:r>
            <a:r>
              <a:rPr lang="zh-CN" altLang="en-US" sz="4000" dirty="0">
                <a:latin typeface="黑体" pitchFamily="2" charset="-122"/>
                <a:ea typeface="黑体" pitchFamily="2" charset="-122"/>
              </a:rPr>
              <a:t>、消除间接左递归</a:t>
            </a:r>
          </a:p>
        </p:txBody>
      </p:sp>
      <p:sp>
        <p:nvSpPr>
          <p:cNvPr id="314371" name="Rectangle 3"/>
          <p:cNvSpPr>
            <a:spLocks noGrp="1" noChangeArrowheads="1"/>
          </p:cNvSpPr>
          <p:nvPr>
            <p:ph idx="1"/>
          </p:nvPr>
        </p:nvSpPr>
        <p:spPr>
          <a:xfrm>
            <a:off x="827584" y="1502569"/>
            <a:ext cx="7920880" cy="4961221"/>
          </a:xfrm>
        </p:spPr>
        <p:txBody>
          <a:bodyPr>
            <a:normAutofit lnSpcReduction="10000"/>
          </a:bodyPr>
          <a:lstStyle/>
          <a:p>
            <a:pPr eaLnBrk="1" hangingPunct="1">
              <a:lnSpc>
                <a:spcPct val="110000"/>
              </a:lnSpc>
              <a:spcBef>
                <a:spcPts val="800"/>
              </a:spcBef>
            </a:pPr>
            <a:r>
              <a:rPr lang="zh-CN" altLang="en-US" dirty="0"/>
              <a:t>消除间接左递归</a:t>
            </a:r>
            <a:r>
              <a:rPr lang="en-US" altLang="zh-CN" dirty="0"/>
              <a:t>,</a:t>
            </a:r>
            <a:r>
              <a:rPr lang="zh-CN" altLang="en-US" dirty="0"/>
              <a:t>先将</a:t>
            </a:r>
            <a:r>
              <a:rPr lang="zh-CN" altLang="en-US" dirty="0">
                <a:solidFill>
                  <a:srgbClr val="009900"/>
                </a:solidFill>
                <a:effectLst>
                  <a:outerShdw blurRad="38100" dist="38100" dir="2700000" algn="tl">
                    <a:srgbClr val="000000"/>
                  </a:outerShdw>
                </a:effectLst>
                <a:latin typeface="黑体" pitchFamily="2" charset="-122"/>
                <a:ea typeface="黑体" pitchFamily="2" charset="-122"/>
              </a:rPr>
              <a:t>间接</a:t>
            </a:r>
            <a:r>
              <a:rPr lang="zh-CN" altLang="en-US" dirty="0"/>
              <a:t>左递归变为</a:t>
            </a:r>
            <a:r>
              <a:rPr lang="zh-CN" altLang="en-US" dirty="0">
                <a:solidFill>
                  <a:srgbClr val="009900"/>
                </a:solidFill>
                <a:effectLst>
                  <a:outerShdw blurRad="38100" dist="38100" dir="2700000" algn="tl">
                    <a:srgbClr val="000000"/>
                  </a:outerShdw>
                </a:effectLst>
                <a:latin typeface="黑体" pitchFamily="2" charset="-122"/>
                <a:ea typeface="黑体" pitchFamily="2" charset="-122"/>
              </a:rPr>
              <a:t>直接</a:t>
            </a:r>
            <a:r>
              <a:rPr lang="zh-CN" altLang="en-US" dirty="0"/>
              <a:t>左递归，然后再按 </a:t>
            </a:r>
            <a:r>
              <a:rPr lang="zh-CN" altLang="en-US" sz="2800" dirty="0">
                <a:latin typeface="楷体_GB2312" pitchFamily="49" charset="-122"/>
              </a:rPr>
              <a:t>①</a:t>
            </a:r>
            <a:r>
              <a:rPr lang="zh-CN" altLang="en-US" dirty="0"/>
              <a:t>消除直接左递归</a:t>
            </a:r>
          </a:p>
          <a:p>
            <a:pPr lvl="1" eaLnBrk="1" hangingPunct="1">
              <a:lnSpc>
                <a:spcPct val="110000"/>
              </a:lnSpc>
              <a:spcBef>
                <a:spcPts val="800"/>
              </a:spcBef>
            </a:pPr>
            <a:r>
              <a:rPr lang="zh-CN" altLang="en-US" sz="2400" dirty="0"/>
              <a:t>文法：</a:t>
            </a:r>
            <a:br>
              <a:rPr lang="zh-CN" altLang="en-US" sz="2400" dirty="0"/>
            </a:br>
            <a:r>
              <a:rPr lang="en-US" altLang="zh-CN" sz="2400" dirty="0" err="1"/>
              <a:t>A→aB</a:t>
            </a:r>
            <a:r>
              <a:rPr lang="en-US" altLang="zh-CN" sz="2400" dirty="0"/>
              <a:t> </a:t>
            </a:r>
            <a:r>
              <a:rPr lang="en-US" altLang="zh-CN" sz="2400" dirty="0">
                <a:latin typeface="楷体_GB2312" pitchFamily="49" charset="-122"/>
              </a:rPr>
              <a:t>①</a:t>
            </a:r>
            <a:r>
              <a:rPr lang="en-US" altLang="zh-CN" sz="2400" dirty="0"/>
              <a:t>	</a:t>
            </a:r>
            <a:r>
              <a:rPr lang="en-US" altLang="zh-CN" sz="2400" dirty="0" err="1"/>
              <a:t>A→Bb</a:t>
            </a:r>
            <a:r>
              <a:rPr lang="en-US" altLang="zh-CN" sz="2400" dirty="0"/>
              <a:t> </a:t>
            </a:r>
            <a:r>
              <a:rPr lang="en-US" altLang="zh-CN" sz="2400" dirty="0">
                <a:latin typeface="楷体_GB2312" pitchFamily="49" charset="-122"/>
              </a:rPr>
              <a:t>②</a:t>
            </a:r>
            <a:r>
              <a:rPr lang="en-US" altLang="zh-CN" sz="2400" dirty="0"/>
              <a:t> 	</a:t>
            </a:r>
            <a:r>
              <a:rPr lang="en-US" altLang="zh-CN" sz="2400" dirty="0" err="1"/>
              <a:t>B→Ac</a:t>
            </a:r>
            <a:r>
              <a:rPr lang="en-US" altLang="zh-CN" sz="2400" dirty="0"/>
              <a:t> </a:t>
            </a:r>
            <a:r>
              <a:rPr lang="en-US" altLang="zh-CN" sz="2400" dirty="0">
                <a:latin typeface="楷体_GB2312" pitchFamily="49" charset="-122"/>
              </a:rPr>
              <a:t>③</a:t>
            </a:r>
            <a:r>
              <a:rPr lang="en-US" altLang="zh-CN" sz="2400" dirty="0"/>
              <a:t> 	B →d </a:t>
            </a:r>
            <a:r>
              <a:rPr lang="en-US" altLang="zh-CN" sz="2400" dirty="0">
                <a:latin typeface="楷体_GB2312" pitchFamily="49" charset="-122"/>
              </a:rPr>
              <a:t>④</a:t>
            </a:r>
          </a:p>
          <a:p>
            <a:pPr lvl="1" eaLnBrk="1" hangingPunct="1">
              <a:lnSpc>
                <a:spcPct val="110000"/>
              </a:lnSpc>
              <a:spcBef>
                <a:spcPts val="800"/>
              </a:spcBef>
            </a:pPr>
            <a:r>
              <a:rPr lang="zh-CN" altLang="en-US" sz="2400" dirty="0"/>
              <a:t>包含间接左递归：用</a:t>
            </a:r>
            <a:r>
              <a:rPr lang="zh-CN" altLang="en-US" sz="2400" dirty="0">
                <a:latin typeface="楷体_GB2312" pitchFamily="49" charset="-122"/>
              </a:rPr>
              <a:t>①、②</a:t>
            </a:r>
            <a:r>
              <a:rPr lang="zh-CN" altLang="en-US" sz="2400" dirty="0"/>
              <a:t>的右部代替产生式</a:t>
            </a:r>
            <a:r>
              <a:rPr lang="zh-CN" altLang="en-US" sz="2400" dirty="0">
                <a:latin typeface="楷体_GB2312" pitchFamily="49" charset="-122"/>
              </a:rPr>
              <a:t>③</a:t>
            </a:r>
            <a:r>
              <a:rPr lang="zh-CN" altLang="en-US" sz="2400" dirty="0"/>
              <a:t>的非终结符</a:t>
            </a:r>
            <a:r>
              <a:rPr lang="en-US" altLang="zh-CN" sz="2400" dirty="0"/>
              <a:t>A</a:t>
            </a:r>
            <a:r>
              <a:rPr lang="zh-CN" altLang="en-US" sz="2400" dirty="0"/>
              <a:t>得：</a:t>
            </a:r>
            <a:r>
              <a:rPr lang="en-US" altLang="zh-CN" sz="2400" dirty="0" err="1"/>
              <a:t>B→Bbc</a:t>
            </a:r>
            <a:r>
              <a:rPr lang="en-US" altLang="zh-CN" sz="2400" dirty="0"/>
              <a:t>|(</a:t>
            </a:r>
            <a:r>
              <a:rPr lang="en-US" altLang="zh-CN" sz="2400" dirty="0" err="1"/>
              <a:t>aBc|d</a:t>
            </a:r>
            <a:r>
              <a:rPr lang="en-US" altLang="zh-CN" sz="2400" dirty="0"/>
              <a:t>)</a:t>
            </a:r>
          </a:p>
          <a:p>
            <a:pPr lvl="1" eaLnBrk="1" hangingPunct="1">
              <a:lnSpc>
                <a:spcPct val="110000"/>
              </a:lnSpc>
              <a:spcBef>
                <a:spcPts val="800"/>
              </a:spcBef>
            </a:pPr>
            <a:r>
              <a:rPr lang="zh-CN" altLang="en-US" sz="2400" dirty="0"/>
              <a:t>消除左递归后得：</a:t>
            </a:r>
            <a:r>
              <a:rPr lang="en-US" altLang="zh-CN" sz="2400" dirty="0"/>
              <a:t>B→(</a:t>
            </a:r>
            <a:r>
              <a:rPr lang="en-US" altLang="zh-CN" sz="2400" dirty="0" err="1"/>
              <a:t>aBc|d</a:t>
            </a:r>
            <a:r>
              <a:rPr lang="en-US" altLang="zh-CN" sz="2400" dirty="0"/>
              <a:t>)B’		B’→</a:t>
            </a:r>
            <a:r>
              <a:rPr lang="en-US" altLang="zh-CN" sz="2400" dirty="0" err="1"/>
              <a:t>bcB</a:t>
            </a:r>
            <a:r>
              <a:rPr lang="en-US" altLang="zh-CN" sz="2400" dirty="0"/>
              <a:t>’|</a:t>
            </a:r>
            <a:r>
              <a:rPr lang="en-US" altLang="zh-CN" sz="2400" dirty="0">
                <a:sym typeface="Symbol"/>
              </a:rPr>
              <a:t></a:t>
            </a:r>
            <a:endParaRPr lang="en-US" altLang="zh-CN" sz="2400" dirty="0"/>
          </a:p>
          <a:p>
            <a:pPr lvl="1" eaLnBrk="1" hangingPunct="1">
              <a:lnSpc>
                <a:spcPct val="110000"/>
              </a:lnSpc>
              <a:spcBef>
                <a:spcPts val="800"/>
              </a:spcBef>
            </a:pPr>
            <a:r>
              <a:rPr lang="zh-CN" altLang="en-US" sz="2400" dirty="0"/>
              <a:t>再把原来的</a:t>
            </a:r>
            <a:r>
              <a:rPr lang="zh-CN" altLang="en-US" sz="2400" dirty="0">
                <a:latin typeface="楷体_GB2312" pitchFamily="49" charset="-122"/>
              </a:rPr>
              <a:t>①</a:t>
            </a:r>
            <a:r>
              <a:rPr lang="zh-CN" altLang="en-US" sz="2400" dirty="0"/>
              <a:t>、</a:t>
            </a:r>
            <a:r>
              <a:rPr lang="zh-CN" altLang="en-US" sz="2400" dirty="0">
                <a:latin typeface="楷体_GB2312" pitchFamily="49" charset="-122"/>
              </a:rPr>
              <a:t>②</a:t>
            </a:r>
            <a:r>
              <a:rPr lang="zh-CN" altLang="en-US" sz="2400" dirty="0"/>
              <a:t>产生式加入得：</a:t>
            </a:r>
            <a:br>
              <a:rPr lang="zh-CN" altLang="en-US" sz="2400" dirty="0"/>
            </a:br>
            <a:r>
              <a:rPr lang="en-US" altLang="zh-CN" sz="2400" dirty="0"/>
              <a:t>	</a:t>
            </a:r>
            <a:r>
              <a:rPr lang="en-US" altLang="zh-CN" sz="2400" dirty="0" err="1"/>
              <a:t>A→aB</a:t>
            </a:r>
            <a:r>
              <a:rPr lang="en-US" altLang="zh-CN" sz="2400" dirty="0"/>
              <a:t>			</a:t>
            </a:r>
            <a:r>
              <a:rPr lang="en-US" altLang="zh-CN" sz="2400" dirty="0" err="1"/>
              <a:t>A→Bb</a:t>
            </a:r>
            <a:br>
              <a:rPr lang="en-US" altLang="zh-CN" sz="2400" dirty="0"/>
            </a:br>
            <a:r>
              <a:rPr lang="en-US" altLang="zh-CN" sz="2400" dirty="0"/>
              <a:t>	B→</a:t>
            </a:r>
            <a:r>
              <a:rPr lang="en-US" altLang="zh-CN" dirty="0"/>
              <a:t>(</a:t>
            </a:r>
            <a:r>
              <a:rPr lang="en-US" altLang="zh-CN" sz="2400" dirty="0" err="1"/>
              <a:t>aBc|d</a:t>
            </a:r>
            <a:r>
              <a:rPr lang="en-US" altLang="zh-CN" sz="2400" dirty="0"/>
              <a:t>)B’	B’→</a:t>
            </a:r>
            <a:r>
              <a:rPr lang="en-US" altLang="zh-CN" sz="2400" dirty="0" err="1"/>
              <a:t>bcB</a:t>
            </a:r>
            <a:r>
              <a:rPr lang="en-US" altLang="zh-CN" sz="2400" dirty="0"/>
              <a:t>’| </a:t>
            </a:r>
            <a:r>
              <a:rPr lang="en-US" altLang="zh-CN" sz="2400" dirty="0">
                <a:sym typeface="Symbol"/>
              </a:rPr>
              <a:t></a:t>
            </a:r>
            <a:r>
              <a:rPr lang="en-US" altLang="zh-CN" sz="2400" dirty="0"/>
              <a:t> </a:t>
            </a:r>
          </a:p>
        </p:txBody>
      </p:sp>
      <p:sp>
        <p:nvSpPr>
          <p:cNvPr id="54274"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54275" name="灯片编号占位符 5"/>
          <p:cNvSpPr>
            <a:spLocks noGrp="1"/>
          </p:cNvSpPr>
          <p:nvPr>
            <p:ph type="sldNum" sz="quarter" idx="12"/>
          </p:nvPr>
        </p:nvSpPr>
        <p:spPr>
          <a:noFill/>
        </p:spPr>
        <p:txBody>
          <a:bodyPr/>
          <a:lstStyle/>
          <a:p>
            <a:fld id="{AC992074-A1A7-4C9E-ADF3-C9CCFFBAE35C}" type="slidenum">
              <a:rPr lang="en-US" altLang="zh-CN" smtClean="0">
                <a:ea typeface="宋体" charset="-122"/>
              </a:rPr>
              <a:pPr/>
              <a:t>48</a:t>
            </a:fld>
            <a:endParaRPr lang="en-US" altLang="zh-CN">
              <a:ea typeface="宋体" charset="-122"/>
            </a:endParaRPr>
          </a:p>
        </p:txBody>
      </p:sp>
    </p:spTree>
    <p:extLst>
      <p:ext uri="{BB962C8B-B14F-4D97-AF65-F5344CB8AC3E}">
        <p14:creationId xmlns:p14="http://schemas.microsoft.com/office/powerpoint/2010/main" val="21191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4371">
                                            <p:txEl>
                                              <p:pRg st="1" end="1"/>
                                            </p:txEl>
                                          </p:spTgt>
                                        </p:tgtEl>
                                        <p:attrNameLst>
                                          <p:attrName>style.visibility</p:attrName>
                                        </p:attrNameLst>
                                      </p:cBhvr>
                                      <p:to>
                                        <p:strVal val="visible"/>
                                      </p:to>
                                    </p:set>
                                    <p:animEffect transition="in" filter="wipe(left)">
                                      <p:cBhvr>
                                        <p:cTn id="7" dur="500"/>
                                        <p:tgtEl>
                                          <p:spTgt spid="3143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4371">
                                            <p:txEl>
                                              <p:pRg st="2" end="2"/>
                                            </p:txEl>
                                          </p:spTgt>
                                        </p:tgtEl>
                                        <p:attrNameLst>
                                          <p:attrName>style.visibility</p:attrName>
                                        </p:attrNameLst>
                                      </p:cBhvr>
                                      <p:to>
                                        <p:strVal val="visible"/>
                                      </p:to>
                                    </p:set>
                                    <p:animEffect transition="in" filter="wipe(left)">
                                      <p:cBhvr>
                                        <p:cTn id="12" dur="500"/>
                                        <p:tgtEl>
                                          <p:spTgt spid="3143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4371">
                                            <p:txEl>
                                              <p:pRg st="3" end="3"/>
                                            </p:txEl>
                                          </p:spTgt>
                                        </p:tgtEl>
                                        <p:attrNameLst>
                                          <p:attrName>style.visibility</p:attrName>
                                        </p:attrNameLst>
                                      </p:cBhvr>
                                      <p:to>
                                        <p:strVal val="visible"/>
                                      </p:to>
                                    </p:set>
                                    <p:animEffect transition="in" filter="wipe(left)">
                                      <p:cBhvr>
                                        <p:cTn id="17" dur="500"/>
                                        <p:tgtEl>
                                          <p:spTgt spid="31437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4371">
                                            <p:txEl>
                                              <p:pRg st="4" end="4"/>
                                            </p:txEl>
                                          </p:spTgt>
                                        </p:tgtEl>
                                        <p:attrNameLst>
                                          <p:attrName>style.visibility</p:attrName>
                                        </p:attrNameLst>
                                      </p:cBhvr>
                                      <p:to>
                                        <p:strVal val="visible"/>
                                      </p:to>
                                    </p:set>
                                    <p:animEffect transition="in" filter="wipe(left)">
                                      <p:cBhvr>
                                        <p:cTn id="22" dur="500"/>
                                        <p:tgtEl>
                                          <p:spTgt spid="3143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p:txBody>
          <a:bodyPr/>
          <a:lstStyle/>
          <a:p>
            <a:pPr eaLnBrk="1" hangingPunct="1"/>
            <a:r>
              <a:rPr lang="en-US" altLang="zh-CN" sz="4000">
                <a:latin typeface="黑体" pitchFamily="2" charset="-122"/>
                <a:ea typeface="黑体" pitchFamily="2" charset="-122"/>
              </a:rPr>
              <a:t>3</a:t>
            </a:r>
            <a:r>
              <a:rPr lang="zh-CN" altLang="en-US" sz="4000">
                <a:latin typeface="黑体" pitchFamily="2" charset="-122"/>
                <a:ea typeface="黑体" pitchFamily="2" charset="-122"/>
              </a:rPr>
              <a:t>、消除文法中一切左递归</a:t>
            </a:r>
          </a:p>
        </p:txBody>
      </p:sp>
      <p:sp>
        <p:nvSpPr>
          <p:cNvPr id="315395" name="Rectangle 3"/>
          <p:cNvSpPr>
            <a:spLocks noGrp="1" noChangeArrowheads="1"/>
          </p:cNvSpPr>
          <p:nvPr>
            <p:ph idx="1"/>
          </p:nvPr>
        </p:nvSpPr>
        <p:spPr/>
        <p:txBody>
          <a:bodyPr/>
          <a:lstStyle/>
          <a:p>
            <a:pPr eaLnBrk="1" hangingPunct="1">
              <a:defRPr/>
            </a:pPr>
            <a:r>
              <a:rPr lang="zh-CN" altLang="en-US" dirty="0"/>
              <a:t>把文法中的所有非终结符按某个顺序排序如：</a:t>
            </a:r>
            <a:r>
              <a:rPr lang="en-US" altLang="zh-CN" dirty="0"/>
              <a:t>A</a:t>
            </a:r>
            <a:r>
              <a:rPr lang="en-US" altLang="zh-CN" baseline="-25000" dirty="0"/>
              <a:t>1</a:t>
            </a:r>
            <a:r>
              <a:rPr lang="zh-CN" altLang="en-US" dirty="0"/>
              <a:t>，</a:t>
            </a:r>
            <a:r>
              <a:rPr lang="en-US" altLang="zh-CN" dirty="0"/>
              <a:t>A</a:t>
            </a:r>
            <a:r>
              <a:rPr lang="en-US" altLang="zh-CN" baseline="-25000" dirty="0"/>
              <a:t>2</a:t>
            </a:r>
            <a:r>
              <a:rPr lang="zh-CN" altLang="en-US" dirty="0"/>
              <a:t>，</a:t>
            </a:r>
            <a:r>
              <a:rPr lang="en-US" altLang="zh-CN" dirty="0"/>
              <a:t>A</a:t>
            </a:r>
            <a:r>
              <a:rPr lang="en-US" altLang="zh-CN" baseline="-25000" dirty="0"/>
              <a:t>3</a:t>
            </a:r>
            <a:r>
              <a:rPr lang="zh-CN" altLang="en-US" dirty="0"/>
              <a:t>，</a:t>
            </a:r>
            <a:r>
              <a:rPr lang="en-US" altLang="zh-CN" dirty="0"/>
              <a:t>……</a:t>
            </a:r>
            <a:r>
              <a:rPr lang="zh-CN" altLang="en-US" dirty="0"/>
              <a:t>，</a:t>
            </a:r>
            <a:r>
              <a:rPr lang="en-US" altLang="zh-CN" dirty="0"/>
              <a:t>A</a:t>
            </a:r>
            <a:r>
              <a:rPr lang="en-US" altLang="zh-CN" baseline="-25000" dirty="0"/>
              <a:t>n</a:t>
            </a:r>
          </a:p>
          <a:p>
            <a:pPr eaLnBrk="1" hangingPunct="1">
              <a:defRPr/>
            </a:pPr>
            <a:r>
              <a:rPr lang="zh-CN" altLang="en-US" dirty="0"/>
              <a:t>从</a:t>
            </a:r>
            <a:r>
              <a:rPr lang="en-US" altLang="zh-CN" dirty="0"/>
              <a:t>A</a:t>
            </a:r>
            <a:r>
              <a:rPr lang="en-US" altLang="zh-CN" baseline="-25000" dirty="0"/>
              <a:t>1</a:t>
            </a:r>
            <a:r>
              <a:rPr lang="zh-CN" altLang="en-US" dirty="0"/>
              <a:t>开始消除左部为</a:t>
            </a:r>
            <a:r>
              <a:rPr lang="en-US" altLang="zh-CN" dirty="0"/>
              <a:t>A</a:t>
            </a:r>
            <a:r>
              <a:rPr lang="en-US" altLang="zh-CN" baseline="-25000" dirty="0"/>
              <a:t>1</a:t>
            </a:r>
            <a:r>
              <a:rPr lang="zh-CN" altLang="en-US" dirty="0"/>
              <a:t>的产生式的</a:t>
            </a:r>
            <a:r>
              <a:rPr lang="zh-CN" altLang="en-US" dirty="0">
                <a:solidFill>
                  <a:srgbClr val="009900"/>
                </a:solidFill>
                <a:effectLst>
                  <a:outerShdw blurRad="38100" dist="38100" dir="2700000" algn="tl">
                    <a:srgbClr val="000000"/>
                  </a:outerShdw>
                </a:effectLst>
                <a:latin typeface="黑体" pitchFamily="2" charset="-122"/>
                <a:ea typeface="黑体" pitchFamily="2" charset="-122"/>
              </a:rPr>
              <a:t>直接左递归</a:t>
            </a:r>
            <a:r>
              <a:rPr lang="zh-CN" altLang="en-US" dirty="0">
                <a:effectLst>
                  <a:outerShdw blurRad="38100" dist="38100" dir="2700000" algn="tl">
                    <a:srgbClr val="FFFFFF"/>
                  </a:outerShdw>
                </a:effectLst>
                <a:latin typeface="黑体" pitchFamily="2" charset="-122"/>
                <a:ea typeface="黑体" pitchFamily="2" charset="-122"/>
              </a:rPr>
              <a:t>，</a:t>
            </a:r>
            <a:r>
              <a:rPr lang="zh-CN" altLang="en-US" dirty="0"/>
              <a:t>把左部为</a:t>
            </a:r>
            <a:r>
              <a:rPr lang="en-US" altLang="zh-CN" dirty="0"/>
              <a:t>A</a:t>
            </a:r>
            <a:r>
              <a:rPr lang="en-US" altLang="zh-CN" baseline="-25000" dirty="0"/>
              <a:t>1</a:t>
            </a:r>
            <a:r>
              <a:rPr lang="zh-CN" altLang="en-US" dirty="0"/>
              <a:t>的所有规则的右部逐个替换左部为</a:t>
            </a:r>
            <a:r>
              <a:rPr lang="en-US" altLang="zh-CN" dirty="0"/>
              <a:t>A</a:t>
            </a:r>
            <a:r>
              <a:rPr lang="en-US" altLang="zh-CN" baseline="-25000" dirty="0"/>
              <a:t>2</a:t>
            </a:r>
            <a:r>
              <a:rPr lang="zh-CN" altLang="en-US" dirty="0"/>
              <a:t>右部为</a:t>
            </a:r>
            <a:r>
              <a:rPr lang="en-US" altLang="zh-CN" dirty="0"/>
              <a:t>A</a:t>
            </a:r>
            <a:r>
              <a:rPr lang="en-US" altLang="zh-CN" baseline="-25000" dirty="0"/>
              <a:t>1</a:t>
            </a:r>
            <a:r>
              <a:rPr lang="zh-CN" altLang="en-US" dirty="0"/>
              <a:t>开始的产生式中的</a:t>
            </a:r>
            <a:r>
              <a:rPr lang="en-US" altLang="zh-CN" dirty="0"/>
              <a:t>A</a:t>
            </a:r>
            <a:r>
              <a:rPr lang="en-US" altLang="zh-CN" baseline="-25000" dirty="0"/>
              <a:t>1</a:t>
            </a:r>
            <a:r>
              <a:rPr lang="zh-CN" altLang="en-US" dirty="0"/>
              <a:t>，并消除左部为</a:t>
            </a:r>
            <a:r>
              <a:rPr lang="en-US" altLang="zh-CN" dirty="0"/>
              <a:t>A</a:t>
            </a:r>
            <a:r>
              <a:rPr lang="en-US" altLang="zh-CN" baseline="-25000" dirty="0"/>
              <a:t>2</a:t>
            </a:r>
            <a:r>
              <a:rPr lang="zh-CN" altLang="en-US" dirty="0"/>
              <a:t>的产生式中的直接左递归。以此类推</a:t>
            </a:r>
          </a:p>
          <a:p>
            <a:pPr eaLnBrk="1" hangingPunct="1">
              <a:defRPr/>
            </a:pPr>
            <a:r>
              <a:rPr lang="zh-CN" altLang="en-US" dirty="0"/>
              <a:t>去掉无用产生式</a:t>
            </a:r>
          </a:p>
        </p:txBody>
      </p:sp>
      <p:sp>
        <p:nvSpPr>
          <p:cNvPr id="55298"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55299" name="灯片编号占位符 5"/>
          <p:cNvSpPr>
            <a:spLocks noGrp="1"/>
          </p:cNvSpPr>
          <p:nvPr>
            <p:ph type="sldNum" sz="quarter" idx="12"/>
          </p:nvPr>
        </p:nvSpPr>
        <p:spPr>
          <a:noFill/>
        </p:spPr>
        <p:txBody>
          <a:bodyPr/>
          <a:lstStyle/>
          <a:p>
            <a:fld id="{394ECD92-4934-4F86-BEF3-67F2A1CD1670}" type="slidenum">
              <a:rPr lang="en-US" altLang="zh-CN" smtClean="0">
                <a:ea typeface="宋体" charset="-122"/>
              </a:rPr>
              <a:pPr/>
              <a:t>49</a:t>
            </a:fld>
            <a:endParaRPr lang="en-US" altLang="zh-CN">
              <a:ea typeface="宋体" charset="-122"/>
            </a:endParaRPr>
          </a:p>
        </p:txBody>
      </p:sp>
    </p:spTree>
    <p:extLst>
      <p:ext uri="{BB962C8B-B14F-4D97-AF65-F5344CB8AC3E}">
        <p14:creationId xmlns:p14="http://schemas.microsoft.com/office/powerpoint/2010/main" val="2679321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zh-CN" sz="4000" dirty="0">
                <a:latin typeface="黑体" pitchFamily="2" charset="-122"/>
                <a:ea typeface="黑体" pitchFamily="2" charset="-122"/>
              </a:rPr>
              <a:t>4.1</a:t>
            </a:r>
            <a:r>
              <a:rPr lang="zh-CN" altLang="en-US" sz="4000" dirty="0">
                <a:latin typeface="黑体" pitchFamily="2" charset="-122"/>
                <a:ea typeface="黑体" pitchFamily="2" charset="-122"/>
              </a:rPr>
              <a:t>　确定的自顶向下分析思想</a:t>
            </a:r>
          </a:p>
        </p:txBody>
      </p:sp>
      <p:sp>
        <p:nvSpPr>
          <p:cNvPr id="243715" name="Rectangle 3"/>
          <p:cNvSpPr>
            <a:spLocks noGrp="1" noChangeArrowheads="1"/>
          </p:cNvSpPr>
          <p:nvPr>
            <p:ph idx="1"/>
          </p:nvPr>
        </p:nvSpPr>
        <p:spPr/>
        <p:txBody>
          <a:bodyPr/>
          <a:lstStyle/>
          <a:p>
            <a:pPr eaLnBrk="1" hangingPunct="1">
              <a:lnSpc>
                <a:spcPct val="150000"/>
              </a:lnSpc>
              <a:defRPr/>
            </a:pPr>
            <a:r>
              <a:rPr lang="zh-CN" altLang="en-US" dirty="0">
                <a:solidFill>
                  <a:srgbClr val="FF0000"/>
                </a:solidFill>
                <a:effectLst>
                  <a:outerShdw blurRad="38100" dist="38100" dir="2700000" algn="tl">
                    <a:srgbClr val="000000"/>
                  </a:outerShdw>
                </a:effectLst>
                <a:ea typeface="黑体" pitchFamily="2" charset="-122"/>
              </a:rPr>
              <a:t>解决问题</a:t>
            </a:r>
            <a:r>
              <a:rPr lang="zh-CN" altLang="en-US" dirty="0"/>
              <a:t>　确定的</a:t>
            </a:r>
            <a:r>
              <a:rPr lang="zh-CN" altLang="en-US" sz="2800" dirty="0"/>
              <a:t>自顶向下分析方法，首先要解决从文法的</a:t>
            </a:r>
            <a:r>
              <a:rPr lang="zh-CN" altLang="en-US" dirty="0">
                <a:solidFill>
                  <a:srgbClr val="009900"/>
                </a:solidFill>
                <a:effectLst>
                  <a:outerShdw blurRad="38100" dist="38100" dir="2700000" algn="tl">
                    <a:srgbClr val="000000"/>
                  </a:outerShdw>
                </a:effectLst>
              </a:rPr>
              <a:t>开始符</a:t>
            </a:r>
            <a:r>
              <a:rPr lang="zh-CN" altLang="en-US" sz="2800" dirty="0"/>
              <a:t>出发，如何根据当前的输入符号（单词符号）</a:t>
            </a:r>
            <a:r>
              <a:rPr lang="zh-CN" altLang="en-US" sz="2800" dirty="0">
                <a:solidFill>
                  <a:srgbClr val="009900"/>
                </a:solidFill>
                <a:effectLst>
                  <a:outerShdw blurRad="38100" dist="38100" dir="2700000" algn="tl">
                    <a:srgbClr val="000000"/>
                  </a:outerShdw>
                </a:effectLst>
              </a:rPr>
              <a:t>唯一地确定</a:t>
            </a:r>
            <a:r>
              <a:rPr lang="zh-CN" altLang="en-US" sz="2800" dirty="0"/>
              <a:t>选用哪个产生式替换相应非终结符往下推导，或构造一棵相应的语法树</a:t>
            </a:r>
          </a:p>
        </p:txBody>
      </p:sp>
      <p:sp>
        <p:nvSpPr>
          <p:cNvPr id="9218"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9219" name="灯片编号占位符 5"/>
          <p:cNvSpPr>
            <a:spLocks noGrp="1"/>
          </p:cNvSpPr>
          <p:nvPr>
            <p:ph type="sldNum" sz="quarter" idx="12"/>
          </p:nvPr>
        </p:nvSpPr>
        <p:spPr>
          <a:noFill/>
        </p:spPr>
        <p:txBody>
          <a:bodyPr/>
          <a:lstStyle/>
          <a:p>
            <a:fld id="{C3CC8F8C-5674-4670-AAC4-ECE5829937B5}" type="slidenum">
              <a:rPr lang="en-US" altLang="zh-CN" smtClean="0">
                <a:ea typeface="宋体" charset="-122"/>
              </a:rPr>
              <a:pPr/>
              <a:t>5</a:t>
            </a:fld>
            <a:endParaRPr lang="en-US" altLang="zh-CN">
              <a:ea typeface="宋体" charset="-122"/>
            </a:endParaRPr>
          </a:p>
        </p:txBody>
      </p:sp>
    </p:spTree>
    <p:extLst>
      <p:ext uri="{BB962C8B-B14F-4D97-AF65-F5344CB8AC3E}">
        <p14:creationId xmlns:p14="http://schemas.microsoft.com/office/powerpoint/2010/main" val="1010526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Grp="1" noChangeArrowheads="1"/>
          </p:cNvSpPr>
          <p:nvPr>
            <p:ph type="title"/>
          </p:nvPr>
        </p:nvSpPr>
        <p:spPr/>
        <p:txBody>
          <a:bodyPr/>
          <a:lstStyle/>
          <a:p>
            <a:pPr algn="l" eaLnBrk="1" hangingPunct="1"/>
            <a:r>
              <a:rPr lang="zh-CN" altLang="en-US" sz="2800" dirty="0">
                <a:solidFill>
                  <a:srgbClr val="FF0000"/>
                </a:solidFill>
                <a:effectLst>
                  <a:outerShdw blurRad="38100" dist="38100" dir="2700000" algn="tl">
                    <a:srgbClr val="000000"/>
                  </a:outerShdw>
                </a:effectLst>
                <a:latin typeface="+mn-lt"/>
                <a:ea typeface="黑体" pitchFamily="49" charset="-122"/>
              </a:rPr>
              <a:t>例：</a:t>
            </a:r>
            <a:r>
              <a:rPr lang="zh-CN" altLang="en-US" sz="2800" dirty="0">
                <a:solidFill>
                  <a:schemeClr val="tx1"/>
                </a:solidFill>
                <a:ea typeface="楷体" pitchFamily="49" charset="-122"/>
              </a:rPr>
              <a:t>有文法产生式为</a:t>
            </a:r>
          </a:p>
        </p:txBody>
      </p:sp>
      <p:sp>
        <p:nvSpPr>
          <p:cNvPr id="56322" name="页脚占位符 3"/>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56323" name="灯片编号占位符 4"/>
          <p:cNvSpPr>
            <a:spLocks noGrp="1"/>
          </p:cNvSpPr>
          <p:nvPr>
            <p:ph type="sldNum" sz="quarter" idx="12"/>
          </p:nvPr>
        </p:nvSpPr>
        <p:spPr>
          <a:noFill/>
        </p:spPr>
        <p:txBody>
          <a:bodyPr/>
          <a:lstStyle/>
          <a:p>
            <a:fld id="{7C2E33B2-16CC-47E9-8FCC-B683693563B0}" type="slidenum">
              <a:rPr lang="en-US" altLang="zh-CN" smtClean="0">
                <a:ea typeface="宋体" charset="-122"/>
              </a:rPr>
              <a:pPr/>
              <a:t>50</a:t>
            </a:fld>
            <a:endParaRPr lang="en-US" altLang="zh-CN">
              <a:ea typeface="宋体" charset="-122"/>
            </a:endParaRPr>
          </a:p>
        </p:txBody>
      </p:sp>
      <p:sp>
        <p:nvSpPr>
          <p:cNvPr id="316419" name="Rectangle 3"/>
          <p:cNvSpPr>
            <a:spLocks noGrp="1" noChangeArrowheads="1"/>
          </p:cNvSpPr>
          <p:nvPr>
            <p:ph type="body" idx="4294967295"/>
          </p:nvPr>
        </p:nvSpPr>
        <p:spPr>
          <a:xfrm>
            <a:off x="1330325" y="2862263"/>
            <a:ext cx="7813675" cy="3375025"/>
          </a:xfrm>
        </p:spPr>
        <p:txBody>
          <a:bodyPr/>
          <a:lstStyle/>
          <a:p>
            <a:pPr eaLnBrk="1" hangingPunct="1">
              <a:lnSpc>
                <a:spcPct val="90000"/>
              </a:lnSpc>
            </a:pPr>
            <a:r>
              <a:rPr lang="zh-CN" altLang="en-US" sz="2800" dirty="0">
                <a:latin typeface="Courier New" panose="02070309020205020404" pitchFamily="49" charset="0"/>
                <a:ea typeface="楷体" pitchFamily="49" charset="-122"/>
                <a:cs typeface="Courier New" panose="02070309020205020404" pitchFamily="49" charset="0"/>
              </a:rPr>
              <a:t>若非终结符按</a:t>
            </a:r>
            <a:r>
              <a:rPr lang="en-US" altLang="zh-CN" sz="2800" dirty="0">
                <a:latin typeface="Courier New" panose="02070309020205020404" pitchFamily="49" charset="0"/>
                <a:ea typeface="楷体" pitchFamily="49" charset="-122"/>
                <a:cs typeface="Courier New" panose="02070309020205020404" pitchFamily="49" charset="0"/>
              </a:rPr>
              <a:t>S</a:t>
            </a:r>
            <a:r>
              <a:rPr lang="zh-CN" altLang="en-US" sz="2800" dirty="0">
                <a:latin typeface="Courier New" panose="02070309020205020404" pitchFamily="49" charset="0"/>
                <a:ea typeface="楷体" pitchFamily="49" charset="-122"/>
                <a:cs typeface="Courier New" panose="02070309020205020404" pitchFamily="49" charset="0"/>
              </a:rPr>
              <a:t>、</a:t>
            </a:r>
            <a:r>
              <a:rPr lang="en-US" altLang="zh-CN" sz="2800" dirty="0">
                <a:latin typeface="Courier New" panose="02070309020205020404" pitchFamily="49" charset="0"/>
                <a:ea typeface="楷体" pitchFamily="49" charset="-122"/>
                <a:cs typeface="Courier New" panose="02070309020205020404" pitchFamily="49" charset="0"/>
              </a:rPr>
              <a:t>Q</a:t>
            </a:r>
            <a:r>
              <a:rPr lang="zh-CN" altLang="en-US" sz="2800" dirty="0">
                <a:latin typeface="Courier New" panose="02070309020205020404" pitchFamily="49" charset="0"/>
                <a:ea typeface="楷体" pitchFamily="49" charset="-122"/>
                <a:cs typeface="Courier New" panose="02070309020205020404" pitchFamily="49" charset="0"/>
              </a:rPr>
              <a:t>、</a:t>
            </a:r>
            <a:r>
              <a:rPr lang="en-US" altLang="zh-CN" sz="2800" dirty="0">
                <a:latin typeface="Courier New" panose="02070309020205020404" pitchFamily="49" charset="0"/>
                <a:ea typeface="楷体" pitchFamily="49" charset="-122"/>
                <a:cs typeface="Courier New" panose="02070309020205020404" pitchFamily="49" charset="0"/>
              </a:rPr>
              <a:t>R</a:t>
            </a:r>
            <a:r>
              <a:rPr lang="zh-CN" altLang="en-US" sz="2800" dirty="0">
                <a:latin typeface="Courier New" panose="02070309020205020404" pitchFamily="49" charset="0"/>
                <a:ea typeface="楷体" pitchFamily="49" charset="-122"/>
                <a:cs typeface="Courier New" panose="02070309020205020404" pitchFamily="49" charset="0"/>
              </a:rPr>
              <a:t>排序</a:t>
            </a:r>
          </a:p>
          <a:p>
            <a:pPr lvl="1" eaLnBrk="1" hangingPunct="1">
              <a:lnSpc>
                <a:spcPct val="90000"/>
              </a:lnSpc>
            </a:pPr>
            <a:r>
              <a:rPr lang="zh-CN" altLang="en-US" sz="2400" dirty="0">
                <a:latin typeface="Courier New" panose="02070309020205020404" pitchFamily="49" charset="0"/>
                <a:ea typeface="楷体" pitchFamily="49" charset="-122"/>
                <a:cs typeface="Courier New" panose="02070309020205020404" pitchFamily="49" charset="0"/>
              </a:rPr>
              <a:t>将①、②依次带入③中，得：</a:t>
            </a:r>
            <a:br>
              <a:rPr lang="zh-CN" altLang="en-US" sz="2400" dirty="0">
                <a:latin typeface="Courier New" panose="02070309020205020404" pitchFamily="49" charset="0"/>
                <a:ea typeface="楷体" pitchFamily="49" charset="-122"/>
                <a:cs typeface="Courier New" panose="02070309020205020404" pitchFamily="49" charset="0"/>
              </a:rPr>
            </a:br>
            <a:r>
              <a:rPr lang="en-US" altLang="zh-CN" sz="2400" dirty="0" err="1">
                <a:latin typeface="Courier New" panose="02070309020205020404" pitchFamily="49" charset="0"/>
                <a:ea typeface="楷体" pitchFamily="49" charset="-122"/>
                <a:cs typeface="Courier New" panose="02070309020205020404" pitchFamily="49" charset="0"/>
              </a:rPr>
              <a:t>R→Rbca</a:t>
            </a:r>
            <a:r>
              <a:rPr lang="en-US" altLang="zh-CN" sz="2400" dirty="0">
                <a:latin typeface="Courier New" panose="02070309020205020404" pitchFamily="49" charset="0"/>
                <a:ea typeface="楷体" pitchFamily="49" charset="-122"/>
                <a:cs typeface="Courier New" panose="02070309020205020404" pitchFamily="49" charset="0"/>
              </a:rPr>
              <a:t>|(</a:t>
            </a:r>
            <a:r>
              <a:rPr lang="en-US" altLang="zh-CN" sz="2400" dirty="0" err="1">
                <a:latin typeface="Courier New" panose="02070309020205020404" pitchFamily="49" charset="0"/>
                <a:ea typeface="楷体" pitchFamily="49" charset="-122"/>
                <a:cs typeface="Courier New" panose="02070309020205020404" pitchFamily="49" charset="0"/>
              </a:rPr>
              <a:t>bca|ca|a</a:t>
            </a:r>
            <a:r>
              <a:rPr lang="en-US" altLang="zh-CN" sz="2400" dirty="0">
                <a:latin typeface="Courier New" panose="02070309020205020404" pitchFamily="49" charset="0"/>
                <a:ea typeface="楷体" pitchFamily="49" charset="-122"/>
                <a:cs typeface="Courier New" panose="02070309020205020404" pitchFamily="49" charset="0"/>
              </a:rPr>
              <a:t>)</a:t>
            </a:r>
          </a:p>
          <a:p>
            <a:pPr lvl="1" eaLnBrk="1" hangingPunct="1">
              <a:lnSpc>
                <a:spcPct val="90000"/>
              </a:lnSpc>
            </a:pPr>
            <a:r>
              <a:rPr lang="zh-CN" altLang="en-US" sz="2400" dirty="0">
                <a:latin typeface="Courier New" panose="02070309020205020404" pitchFamily="49" charset="0"/>
                <a:ea typeface="楷体" pitchFamily="49" charset="-122"/>
                <a:cs typeface="Courier New" panose="02070309020205020404" pitchFamily="49" charset="0"/>
              </a:rPr>
              <a:t>消除</a:t>
            </a:r>
            <a:r>
              <a:rPr lang="en-US" altLang="zh-CN" sz="2400" dirty="0">
                <a:latin typeface="Courier New" panose="02070309020205020404" pitchFamily="49" charset="0"/>
                <a:ea typeface="楷体" pitchFamily="49" charset="-122"/>
                <a:cs typeface="Courier New" panose="02070309020205020404" pitchFamily="49" charset="0"/>
              </a:rPr>
              <a:t>R</a:t>
            </a:r>
            <a:r>
              <a:rPr lang="zh-CN" altLang="en-US" sz="2400" dirty="0">
                <a:latin typeface="Courier New" panose="02070309020205020404" pitchFamily="49" charset="0"/>
                <a:ea typeface="楷体" pitchFamily="49" charset="-122"/>
                <a:cs typeface="Courier New" panose="02070309020205020404" pitchFamily="49" charset="0"/>
              </a:rPr>
              <a:t>的直接左递归</a:t>
            </a:r>
            <a:br>
              <a:rPr lang="zh-CN" altLang="en-US" sz="2400" dirty="0">
                <a:latin typeface="Courier New" panose="02070309020205020404" pitchFamily="49" charset="0"/>
                <a:ea typeface="楷体" pitchFamily="49" charset="-122"/>
                <a:cs typeface="Courier New" panose="02070309020205020404" pitchFamily="49" charset="0"/>
              </a:rPr>
            </a:br>
            <a:r>
              <a:rPr lang="en-US" altLang="zh-CN" sz="2400" dirty="0">
                <a:latin typeface="Courier New" panose="02070309020205020404" pitchFamily="49" charset="0"/>
                <a:ea typeface="楷体" pitchFamily="49" charset="-122"/>
                <a:cs typeface="Courier New" panose="02070309020205020404" pitchFamily="49" charset="0"/>
              </a:rPr>
              <a:t>R→(</a:t>
            </a:r>
            <a:r>
              <a:rPr lang="en-US" altLang="zh-CN" sz="2400" dirty="0" err="1">
                <a:latin typeface="Courier New" panose="02070309020205020404" pitchFamily="49" charset="0"/>
                <a:ea typeface="楷体" pitchFamily="49" charset="-122"/>
                <a:cs typeface="Courier New" panose="02070309020205020404" pitchFamily="49" charset="0"/>
              </a:rPr>
              <a:t>bca|ca|a</a:t>
            </a:r>
            <a:r>
              <a:rPr lang="en-US" altLang="zh-CN" sz="2400" dirty="0">
                <a:latin typeface="Courier New" panose="02070309020205020404" pitchFamily="49" charset="0"/>
                <a:ea typeface="楷体" pitchFamily="49" charset="-122"/>
                <a:cs typeface="Courier New" panose="02070309020205020404" pitchFamily="49" charset="0"/>
              </a:rPr>
              <a:t>)R’</a:t>
            </a:r>
            <a:br>
              <a:rPr lang="en-US" altLang="zh-CN" sz="2400" dirty="0">
                <a:latin typeface="Courier New" panose="02070309020205020404" pitchFamily="49" charset="0"/>
                <a:ea typeface="楷体" pitchFamily="49" charset="-122"/>
                <a:cs typeface="Courier New" panose="02070309020205020404" pitchFamily="49" charset="0"/>
              </a:rPr>
            </a:br>
            <a:r>
              <a:rPr lang="en-US" altLang="zh-CN" sz="2400" dirty="0">
                <a:latin typeface="Courier New" panose="02070309020205020404" pitchFamily="49" charset="0"/>
                <a:ea typeface="楷体" pitchFamily="49" charset="-122"/>
                <a:cs typeface="Courier New" panose="02070309020205020404" pitchFamily="49" charset="0"/>
              </a:rPr>
              <a:t>R’→</a:t>
            </a:r>
            <a:r>
              <a:rPr lang="en-US" altLang="zh-CN" sz="2400" dirty="0" err="1">
                <a:latin typeface="Courier New" panose="02070309020205020404" pitchFamily="49" charset="0"/>
                <a:ea typeface="楷体" pitchFamily="49" charset="-122"/>
                <a:cs typeface="Courier New" panose="02070309020205020404" pitchFamily="49" charset="0"/>
              </a:rPr>
              <a:t>bcaR</a:t>
            </a:r>
            <a:r>
              <a:rPr lang="en-US" altLang="zh-CN" sz="2400" dirty="0">
                <a:latin typeface="Courier New" panose="02070309020205020404" pitchFamily="49" charset="0"/>
                <a:ea typeface="楷体" pitchFamily="49" charset="-122"/>
                <a:cs typeface="Courier New" panose="02070309020205020404" pitchFamily="49" charset="0"/>
              </a:rPr>
              <a:t>’|</a:t>
            </a:r>
            <a:r>
              <a:rPr lang="en-US" altLang="zh-CN" sz="2400" dirty="0">
                <a:latin typeface="Courier New" panose="02070309020205020404" pitchFamily="49" charset="0"/>
                <a:ea typeface="楷体" pitchFamily="49" charset="-122"/>
                <a:cs typeface="Courier New" panose="02070309020205020404" pitchFamily="49" charset="0"/>
                <a:sym typeface="Symbol"/>
              </a:rPr>
              <a:t></a:t>
            </a:r>
            <a:endParaRPr lang="en-US" altLang="zh-CN" sz="2400" dirty="0">
              <a:latin typeface="Courier New" panose="02070309020205020404" pitchFamily="49" charset="0"/>
              <a:ea typeface="楷体" pitchFamily="49" charset="-122"/>
              <a:cs typeface="Courier New" panose="02070309020205020404" pitchFamily="49" charset="0"/>
              <a:sym typeface="Symbol" pitchFamily="18" charset="2"/>
            </a:endParaRPr>
          </a:p>
          <a:p>
            <a:pPr lvl="1" eaLnBrk="1" hangingPunct="1">
              <a:lnSpc>
                <a:spcPct val="90000"/>
              </a:lnSpc>
            </a:pPr>
            <a:r>
              <a:rPr lang="zh-CN" altLang="en-US" sz="2400" dirty="0">
                <a:latin typeface="Courier New" panose="02070309020205020404" pitchFamily="49" charset="0"/>
                <a:ea typeface="楷体" pitchFamily="49" charset="-122"/>
                <a:cs typeface="Courier New" panose="02070309020205020404" pitchFamily="49" charset="0"/>
                <a:sym typeface="Symbol" pitchFamily="18" charset="2"/>
              </a:rPr>
              <a:t>故，文法变换为</a:t>
            </a:r>
          </a:p>
        </p:txBody>
      </p:sp>
      <p:sp>
        <p:nvSpPr>
          <p:cNvPr id="316421" name="Rectangle 5"/>
          <p:cNvSpPr>
            <a:spLocks noChangeArrowheads="1"/>
          </p:cNvSpPr>
          <p:nvPr/>
        </p:nvSpPr>
        <p:spPr bwMode="auto">
          <a:xfrm>
            <a:off x="1116013" y="1268413"/>
            <a:ext cx="2519362" cy="1544637"/>
          </a:xfrm>
          <a:prstGeom prst="rect">
            <a:avLst/>
          </a:prstGeom>
          <a:noFill/>
          <a:ln w="19050" algn="ctr">
            <a:noFill/>
            <a:miter lim="800000"/>
            <a:headEnd/>
            <a:tailEnd/>
          </a:ln>
          <a:effectLst/>
        </p:spPr>
        <p:txBody>
          <a:bodyPr>
            <a:spAutoFit/>
          </a:bodyPr>
          <a:lstStyle/>
          <a:p>
            <a:pPr algn="l">
              <a:spcBef>
                <a:spcPct val="20000"/>
              </a:spcBef>
              <a:defRPr/>
            </a:pPr>
            <a:r>
              <a:rPr lang="en-US" altLang="zh-CN" sz="2800" b="1" dirty="0" err="1">
                <a:solidFill>
                  <a:schemeClr val="tx1"/>
                </a:solidFill>
                <a:effectLst>
                  <a:outerShdw blurRad="38100" dist="38100" dir="2700000" algn="tl">
                    <a:srgbClr val="FFFFFF"/>
                  </a:outerShdw>
                </a:effectLst>
                <a:latin typeface="Courier New" pitchFamily="49" charset="0"/>
                <a:ea typeface="楷体_GB2312" pitchFamily="49" charset="-122"/>
                <a:sym typeface="Wingdings" pitchFamily="2" charset="2"/>
              </a:rPr>
              <a:t>S</a:t>
            </a:r>
            <a:r>
              <a:rPr lang="en-US" altLang="zh-CN" sz="2800" b="1" dirty="0" err="1">
                <a:solidFill>
                  <a:schemeClr val="tx1"/>
                </a:solidFill>
                <a:effectLst>
                  <a:outerShdw blurRad="38100" dist="38100" dir="2700000" algn="tl">
                    <a:srgbClr val="FFFFFF"/>
                  </a:outerShdw>
                </a:effectLst>
                <a:latin typeface="Courier New" pitchFamily="49" charset="0"/>
                <a:ea typeface="楷体_GB2312" pitchFamily="49" charset="-122"/>
              </a:rPr>
              <a:t>→Qc|c</a:t>
            </a:r>
            <a:r>
              <a:rPr lang="en-US" altLang="zh-CN" sz="2800" b="1" dirty="0">
                <a:solidFill>
                  <a:schemeClr val="tx1"/>
                </a:solidFill>
                <a:effectLst>
                  <a:outerShdw blurRad="38100" dist="38100" dir="2700000" algn="tl">
                    <a:srgbClr val="FFFFFF"/>
                  </a:outerShdw>
                </a:effectLst>
                <a:latin typeface="Courier New" pitchFamily="49" charset="0"/>
                <a:ea typeface="楷体_GB2312" pitchFamily="49" charset="-122"/>
              </a:rPr>
              <a:t>	</a:t>
            </a:r>
            <a:r>
              <a:rPr lang="en-US" altLang="zh-CN" sz="2800" b="1" dirty="0">
                <a:solidFill>
                  <a:schemeClr val="tx1"/>
                </a:solidFill>
                <a:effectLst>
                  <a:outerShdw blurRad="38100" dist="38100" dir="2700000" algn="tl">
                    <a:srgbClr val="FFFFFF"/>
                  </a:outerShdw>
                </a:effectLst>
                <a:latin typeface="楷体_GB2312" pitchFamily="49" charset="-122"/>
                <a:ea typeface="楷体_GB2312" pitchFamily="49" charset="-122"/>
              </a:rPr>
              <a:t>①</a:t>
            </a:r>
          </a:p>
          <a:p>
            <a:pPr algn="l">
              <a:spcBef>
                <a:spcPct val="20000"/>
              </a:spcBef>
              <a:defRPr/>
            </a:pPr>
            <a:r>
              <a:rPr lang="en-US" altLang="zh-CN" sz="2800" b="1" dirty="0" err="1">
                <a:solidFill>
                  <a:schemeClr val="tx1"/>
                </a:solidFill>
                <a:effectLst>
                  <a:outerShdw blurRad="38100" dist="38100" dir="2700000" algn="tl">
                    <a:srgbClr val="FFFFFF"/>
                  </a:outerShdw>
                </a:effectLst>
                <a:latin typeface="Courier New" pitchFamily="49" charset="0"/>
                <a:ea typeface="楷体_GB2312" pitchFamily="49" charset="-122"/>
              </a:rPr>
              <a:t>Q→Rb|b</a:t>
            </a:r>
            <a:r>
              <a:rPr lang="en-US" altLang="zh-CN" sz="2800" b="1" dirty="0">
                <a:solidFill>
                  <a:schemeClr val="tx1"/>
                </a:solidFill>
                <a:effectLst>
                  <a:outerShdw blurRad="38100" dist="38100" dir="2700000" algn="tl">
                    <a:srgbClr val="FFFFFF"/>
                  </a:outerShdw>
                </a:effectLst>
                <a:latin typeface="Courier New" pitchFamily="49" charset="0"/>
                <a:ea typeface="楷体_GB2312" pitchFamily="49" charset="-122"/>
              </a:rPr>
              <a:t>	</a:t>
            </a:r>
            <a:r>
              <a:rPr lang="en-US" altLang="zh-CN" sz="2800" b="1" dirty="0">
                <a:solidFill>
                  <a:schemeClr val="tx1"/>
                </a:solidFill>
                <a:effectLst>
                  <a:outerShdw blurRad="38100" dist="38100" dir="2700000" algn="tl">
                    <a:srgbClr val="FFFFFF"/>
                  </a:outerShdw>
                </a:effectLst>
                <a:latin typeface="楷体_GB2312" pitchFamily="49" charset="-122"/>
                <a:ea typeface="楷体_GB2312" pitchFamily="49" charset="-122"/>
              </a:rPr>
              <a:t>②</a:t>
            </a:r>
          </a:p>
          <a:p>
            <a:pPr algn="l">
              <a:spcBef>
                <a:spcPct val="20000"/>
              </a:spcBef>
              <a:defRPr/>
            </a:pPr>
            <a:r>
              <a:rPr lang="en-US" altLang="zh-CN" sz="2800" b="1" dirty="0" err="1">
                <a:solidFill>
                  <a:schemeClr val="tx1"/>
                </a:solidFill>
                <a:effectLst>
                  <a:outerShdw blurRad="38100" dist="38100" dir="2700000" algn="tl">
                    <a:srgbClr val="FFFFFF"/>
                  </a:outerShdw>
                </a:effectLst>
                <a:latin typeface="Courier New" pitchFamily="49" charset="0"/>
                <a:ea typeface="楷体_GB2312" pitchFamily="49" charset="-122"/>
              </a:rPr>
              <a:t>R→Sa|a</a:t>
            </a:r>
            <a:r>
              <a:rPr lang="en-US" altLang="zh-CN" sz="2800" b="1" dirty="0">
                <a:solidFill>
                  <a:schemeClr val="tx1"/>
                </a:solidFill>
                <a:effectLst>
                  <a:outerShdw blurRad="38100" dist="38100" dir="2700000" algn="tl">
                    <a:srgbClr val="FFFFFF"/>
                  </a:outerShdw>
                </a:effectLst>
                <a:latin typeface="Courier New" pitchFamily="49" charset="0"/>
                <a:ea typeface="楷体_GB2312" pitchFamily="49" charset="-122"/>
              </a:rPr>
              <a:t>	</a:t>
            </a:r>
            <a:r>
              <a:rPr lang="en-US" altLang="zh-CN" sz="2800" b="1" dirty="0">
                <a:solidFill>
                  <a:schemeClr val="tx1"/>
                </a:solidFill>
                <a:effectLst>
                  <a:outerShdw blurRad="38100" dist="38100" dir="2700000" algn="tl">
                    <a:srgbClr val="FFFFFF"/>
                  </a:outerShdw>
                </a:effectLst>
                <a:latin typeface="楷体_GB2312" pitchFamily="49" charset="-122"/>
                <a:ea typeface="楷体_GB2312" pitchFamily="49" charset="-122"/>
              </a:rPr>
              <a:t>③</a:t>
            </a:r>
          </a:p>
        </p:txBody>
      </p:sp>
      <p:sp>
        <p:nvSpPr>
          <p:cNvPr id="316422" name="Text Box 6"/>
          <p:cNvSpPr txBox="1">
            <a:spLocks noChangeArrowheads="1"/>
          </p:cNvSpPr>
          <p:nvPr/>
        </p:nvSpPr>
        <p:spPr bwMode="auto">
          <a:xfrm>
            <a:off x="5076825" y="4149725"/>
            <a:ext cx="2879725" cy="1571625"/>
          </a:xfrm>
          <a:prstGeom prst="rect">
            <a:avLst/>
          </a:prstGeom>
          <a:solidFill>
            <a:srgbClr val="CCFFCC">
              <a:alpha val="50000"/>
            </a:srgbClr>
          </a:solidFill>
          <a:ln w="19050" algn="ctr">
            <a:solidFill>
              <a:srgbClr val="99CC00"/>
            </a:solidFill>
            <a:miter lim="800000"/>
            <a:headEnd/>
            <a:tailEnd/>
          </a:ln>
          <a:effectLst/>
        </p:spPr>
        <p:txBody>
          <a:bodyPr>
            <a:spAutoFit/>
          </a:bodyPr>
          <a:lstStyle/>
          <a:p>
            <a:pPr algn="l">
              <a:defRPr/>
            </a:pPr>
            <a:r>
              <a:rPr lang="en-US" altLang="zh-CN" sz="2400" b="1" dirty="0" err="1">
                <a:solidFill>
                  <a:schemeClr val="tx1"/>
                </a:solidFill>
                <a:effectLst>
                  <a:outerShdw blurRad="38100" dist="38100" dir="2700000" algn="tl">
                    <a:srgbClr val="FFFFFF"/>
                  </a:outerShdw>
                </a:effectLst>
                <a:latin typeface="Courier New" pitchFamily="49" charset="0"/>
                <a:ea typeface="楷体_GB2312" pitchFamily="49" charset="-122"/>
                <a:sym typeface="Wingdings" pitchFamily="2" charset="2"/>
              </a:rPr>
              <a:t>S</a:t>
            </a:r>
            <a:r>
              <a:rPr lang="en-US" altLang="zh-CN" sz="2400" b="1" dirty="0" err="1">
                <a:solidFill>
                  <a:schemeClr val="tx1"/>
                </a:solidFill>
                <a:effectLst>
                  <a:outerShdw blurRad="38100" dist="38100" dir="2700000" algn="tl">
                    <a:srgbClr val="FFFFFF"/>
                  </a:outerShdw>
                </a:effectLst>
                <a:latin typeface="Courier New" pitchFamily="49" charset="0"/>
                <a:ea typeface="楷体_GB2312" pitchFamily="49" charset="-122"/>
              </a:rPr>
              <a:t>→Qc|c</a:t>
            </a:r>
            <a:endParaRPr lang="en-US" altLang="zh-CN" sz="2400" b="1" dirty="0">
              <a:solidFill>
                <a:schemeClr val="tx1"/>
              </a:solidFill>
              <a:effectLst>
                <a:outerShdw blurRad="38100" dist="38100" dir="2700000" algn="tl">
                  <a:srgbClr val="FFFFFF"/>
                </a:outerShdw>
              </a:effectLst>
              <a:latin typeface="Courier New" pitchFamily="49" charset="0"/>
              <a:ea typeface="楷体_GB2312" pitchFamily="49" charset="-122"/>
            </a:endParaRPr>
          </a:p>
          <a:p>
            <a:pPr algn="l">
              <a:defRPr/>
            </a:pPr>
            <a:r>
              <a:rPr lang="en-US" altLang="zh-CN" sz="2400" b="1" dirty="0" err="1">
                <a:solidFill>
                  <a:schemeClr val="tx1"/>
                </a:solidFill>
                <a:effectLst>
                  <a:outerShdw blurRad="38100" dist="38100" dir="2700000" algn="tl">
                    <a:srgbClr val="FFFFFF"/>
                  </a:outerShdw>
                </a:effectLst>
                <a:latin typeface="Courier New" pitchFamily="49" charset="0"/>
                <a:ea typeface="楷体_GB2312" pitchFamily="49" charset="-122"/>
              </a:rPr>
              <a:t>Q→Rb|b</a:t>
            </a:r>
            <a:endParaRPr lang="en-US" altLang="zh-CN" sz="2400" b="1" dirty="0">
              <a:solidFill>
                <a:schemeClr val="tx1"/>
              </a:solidFill>
              <a:effectLst>
                <a:outerShdw blurRad="38100" dist="38100" dir="2700000" algn="tl">
                  <a:srgbClr val="FFFFFF"/>
                </a:outerShdw>
              </a:effectLst>
              <a:latin typeface="Courier New" pitchFamily="49" charset="0"/>
              <a:ea typeface="楷体_GB2312" pitchFamily="49" charset="-122"/>
            </a:endParaRPr>
          </a:p>
          <a:p>
            <a:pPr algn="l">
              <a:defRPr/>
            </a:pPr>
            <a:r>
              <a:rPr lang="en-US" altLang="zh-CN" sz="2400" b="1" dirty="0">
                <a:solidFill>
                  <a:schemeClr val="tx1"/>
                </a:solidFill>
                <a:latin typeface="Courier New" pitchFamily="49" charset="0"/>
                <a:ea typeface="楷体_GB2312" pitchFamily="49" charset="-122"/>
              </a:rPr>
              <a:t>R→(</a:t>
            </a:r>
            <a:r>
              <a:rPr lang="en-US" altLang="zh-CN" sz="2400" b="1" dirty="0" err="1">
                <a:solidFill>
                  <a:schemeClr val="tx1"/>
                </a:solidFill>
                <a:latin typeface="Courier New" pitchFamily="49" charset="0"/>
                <a:ea typeface="楷体_GB2312" pitchFamily="49" charset="-122"/>
              </a:rPr>
              <a:t>bca|ca|a</a:t>
            </a:r>
            <a:r>
              <a:rPr lang="en-US" altLang="zh-CN" sz="2400" b="1" dirty="0">
                <a:solidFill>
                  <a:schemeClr val="tx1"/>
                </a:solidFill>
                <a:latin typeface="Courier New" pitchFamily="49" charset="0"/>
                <a:ea typeface="楷体_GB2312" pitchFamily="49" charset="-122"/>
              </a:rPr>
              <a:t>)R’</a:t>
            </a:r>
          </a:p>
          <a:p>
            <a:pPr algn="l">
              <a:defRPr/>
            </a:pPr>
            <a:r>
              <a:rPr lang="en-US" altLang="zh-CN" sz="2400" b="1" dirty="0">
                <a:solidFill>
                  <a:schemeClr val="tx1"/>
                </a:solidFill>
                <a:latin typeface="Courier New" pitchFamily="49" charset="0"/>
                <a:ea typeface="楷体_GB2312" pitchFamily="49" charset="-122"/>
              </a:rPr>
              <a:t>R’→</a:t>
            </a:r>
            <a:r>
              <a:rPr lang="en-US" altLang="zh-CN" sz="2400" b="1" dirty="0" err="1">
                <a:solidFill>
                  <a:schemeClr val="tx1"/>
                </a:solidFill>
                <a:latin typeface="Courier New" pitchFamily="49" charset="0"/>
                <a:ea typeface="楷体_GB2312" pitchFamily="49" charset="-122"/>
              </a:rPr>
              <a:t>bcaR</a:t>
            </a:r>
            <a:r>
              <a:rPr lang="en-US" altLang="zh-CN" sz="2400" b="1" dirty="0">
                <a:solidFill>
                  <a:schemeClr val="tx1"/>
                </a:solidFill>
                <a:latin typeface="Courier New" pitchFamily="49" charset="0"/>
                <a:ea typeface="楷体_GB2312" pitchFamily="49" charset="-122"/>
              </a:rPr>
              <a:t>’| </a:t>
            </a:r>
            <a:r>
              <a:rPr lang="en-US" altLang="zh-CN" sz="2400" b="1" dirty="0">
                <a:solidFill>
                  <a:schemeClr val="tx1"/>
                </a:solidFill>
                <a:latin typeface="Courier New" pitchFamily="49" charset="0"/>
                <a:ea typeface="楷体_GB2312" pitchFamily="49" charset="-122"/>
                <a:sym typeface="Symbol"/>
              </a:rPr>
              <a:t></a:t>
            </a:r>
            <a:endParaRPr lang="en-US" altLang="zh-CN" sz="2400" b="1" dirty="0">
              <a:solidFill>
                <a:schemeClr val="tx1"/>
              </a:solidFill>
              <a:effectLst>
                <a:outerShdw blurRad="38100" dist="38100" dir="2700000" algn="tl">
                  <a:srgbClr val="FFFFFF"/>
                </a:outerShdw>
              </a:effectLst>
              <a:latin typeface="Courier New" pitchFamily="49" charset="0"/>
              <a:ea typeface="楷体_GB2312" pitchFamily="49" charset="-122"/>
            </a:endParaRPr>
          </a:p>
        </p:txBody>
      </p:sp>
    </p:spTree>
    <p:extLst>
      <p:ext uri="{BB962C8B-B14F-4D97-AF65-F5344CB8AC3E}">
        <p14:creationId xmlns:p14="http://schemas.microsoft.com/office/powerpoint/2010/main" val="65304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6419">
                                            <p:txEl>
                                              <p:pRg st="1" end="1"/>
                                            </p:txEl>
                                          </p:spTgt>
                                        </p:tgtEl>
                                        <p:attrNameLst>
                                          <p:attrName>style.visibility</p:attrName>
                                        </p:attrNameLst>
                                      </p:cBhvr>
                                      <p:to>
                                        <p:strVal val="visible"/>
                                      </p:to>
                                    </p:set>
                                    <p:animEffect transition="in" filter="wipe(left)">
                                      <p:cBhvr>
                                        <p:cTn id="7" dur="500"/>
                                        <p:tgtEl>
                                          <p:spTgt spid="3164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6419">
                                            <p:txEl>
                                              <p:pRg st="2" end="2"/>
                                            </p:txEl>
                                          </p:spTgt>
                                        </p:tgtEl>
                                        <p:attrNameLst>
                                          <p:attrName>style.visibility</p:attrName>
                                        </p:attrNameLst>
                                      </p:cBhvr>
                                      <p:to>
                                        <p:strVal val="visible"/>
                                      </p:to>
                                    </p:set>
                                    <p:animEffect transition="in" filter="wipe(left)">
                                      <p:cBhvr>
                                        <p:cTn id="12" dur="500"/>
                                        <p:tgtEl>
                                          <p:spTgt spid="3164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6419">
                                            <p:txEl>
                                              <p:pRg st="3" end="3"/>
                                            </p:txEl>
                                          </p:spTgt>
                                        </p:tgtEl>
                                        <p:attrNameLst>
                                          <p:attrName>style.visibility</p:attrName>
                                        </p:attrNameLst>
                                      </p:cBhvr>
                                      <p:to>
                                        <p:strVal val="visible"/>
                                      </p:to>
                                    </p:set>
                                    <p:animEffect transition="in" filter="wipe(left)">
                                      <p:cBhvr>
                                        <p:cTn id="17" dur="500"/>
                                        <p:tgtEl>
                                          <p:spTgt spid="3164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6422">
                                            <p:bg/>
                                          </p:spTgt>
                                        </p:tgtEl>
                                        <p:attrNameLst>
                                          <p:attrName>style.visibility</p:attrName>
                                        </p:attrNameLst>
                                      </p:cBhvr>
                                      <p:to>
                                        <p:strVal val="visible"/>
                                      </p:to>
                                    </p:set>
                                    <p:animEffect transition="in" filter="wipe(left)">
                                      <p:cBhvr>
                                        <p:cTn id="22" dur="500"/>
                                        <p:tgtEl>
                                          <p:spTgt spid="316422">
                                            <p:bg/>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6422">
                                            <p:txEl>
                                              <p:pRg st="0" end="0"/>
                                            </p:txEl>
                                          </p:spTgt>
                                        </p:tgtEl>
                                        <p:attrNameLst>
                                          <p:attrName>style.visibility</p:attrName>
                                        </p:attrNameLst>
                                      </p:cBhvr>
                                      <p:to>
                                        <p:strVal val="visible"/>
                                      </p:to>
                                    </p:set>
                                    <p:animEffect transition="in" filter="wipe(left)">
                                      <p:cBhvr>
                                        <p:cTn id="27" dur="500"/>
                                        <p:tgtEl>
                                          <p:spTgt spid="31642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6422">
                                            <p:txEl>
                                              <p:pRg st="1" end="1"/>
                                            </p:txEl>
                                          </p:spTgt>
                                        </p:tgtEl>
                                        <p:attrNameLst>
                                          <p:attrName>style.visibility</p:attrName>
                                        </p:attrNameLst>
                                      </p:cBhvr>
                                      <p:to>
                                        <p:strVal val="visible"/>
                                      </p:to>
                                    </p:set>
                                    <p:animEffect transition="in" filter="wipe(left)">
                                      <p:cBhvr>
                                        <p:cTn id="32" dur="500"/>
                                        <p:tgtEl>
                                          <p:spTgt spid="316422">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6422">
                                            <p:txEl>
                                              <p:pRg st="2" end="2"/>
                                            </p:txEl>
                                          </p:spTgt>
                                        </p:tgtEl>
                                        <p:attrNameLst>
                                          <p:attrName>style.visibility</p:attrName>
                                        </p:attrNameLst>
                                      </p:cBhvr>
                                      <p:to>
                                        <p:strVal val="visible"/>
                                      </p:to>
                                    </p:set>
                                    <p:animEffect transition="in" filter="wipe(left)">
                                      <p:cBhvr>
                                        <p:cTn id="37" dur="500"/>
                                        <p:tgtEl>
                                          <p:spTgt spid="316422">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16422">
                                            <p:txEl>
                                              <p:pRg st="3" end="3"/>
                                            </p:txEl>
                                          </p:spTgt>
                                        </p:tgtEl>
                                        <p:attrNameLst>
                                          <p:attrName>style.visibility</p:attrName>
                                        </p:attrNameLst>
                                      </p:cBhvr>
                                      <p:to>
                                        <p:strVal val="visible"/>
                                      </p:to>
                                    </p:set>
                                    <p:animEffect transition="in" filter="wipe(left)">
                                      <p:cBhvr>
                                        <p:cTn id="42" dur="500"/>
                                        <p:tgtEl>
                                          <p:spTgt spid="3164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22" grpId="0" build="p"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4"/>
          <p:cNvSpPr>
            <a:spLocks noGrp="1" noChangeArrowheads="1"/>
          </p:cNvSpPr>
          <p:nvPr>
            <p:ph type="title"/>
          </p:nvPr>
        </p:nvSpPr>
        <p:spPr/>
        <p:txBody>
          <a:bodyPr/>
          <a:lstStyle/>
          <a:p>
            <a:pPr algn="l" eaLnBrk="1" hangingPunct="1">
              <a:defRPr/>
            </a:pPr>
            <a:r>
              <a:rPr lang="zh-CN" altLang="en-US" sz="2800">
                <a:solidFill>
                  <a:srgbClr val="FF0000"/>
                </a:solidFill>
                <a:effectLst>
                  <a:outerShdw blurRad="38100" dist="38100" dir="2700000" algn="tl">
                    <a:srgbClr val="000000"/>
                  </a:outerShdw>
                </a:effectLst>
              </a:rPr>
              <a:t>例：</a:t>
            </a:r>
            <a:r>
              <a:rPr lang="zh-CN" altLang="en-US" sz="2800">
                <a:ea typeface="楷体" pitchFamily="49" charset="-122"/>
              </a:rPr>
              <a:t>有文法产生式为</a:t>
            </a:r>
          </a:p>
        </p:txBody>
      </p:sp>
      <p:sp>
        <p:nvSpPr>
          <p:cNvPr id="317443" name="Rectangle 3"/>
          <p:cNvSpPr>
            <a:spLocks noGrp="1" noChangeArrowheads="1"/>
          </p:cNvSpPr>
          <p:nvPr>
            <p:ph idx="1"/>
          </p:nvPr>
        </p:nvSpPr>
        <p:spPr>
          <a:xfrm>
            <a:off x="684337" y="2852936"/>
            <a:ext cx="7776095" cy="3230562"/>
          </a:xfrm>
        </p:spPr>
        <p:txBody>
          <a:bodyPr>
            <a:normAutofit/>
          </a:bodyPr>
          <a:lstStyle/>
          <a:p>
            <a:pPr eaLnBrk="1" hangingPunct="1">
              <a:lnSpc>
                <a:spcPct val="90000"/>
              </a:lnSpc>
            </a:pPr>
            <a:r>
              <a:rPr lang="zh-CN" altLang="en-US" sz="2800" dirty="0">
                <a:solidFill>
                  <a:schemeClr val="tx1"/>
                </a:solidFill>
                <a:cs typeface="Arial" charset="0"/>
              </a:rPr>
              <a:t>若非终结符按</a:t>
            </a:r>
            <a:r>
              <a:rPr lang="en-US" altLang="zh-CN" sz="2800" dirty="0">
                <a:solidFill>
                  <a:schemeClr val="tx1"/>
                </a:solidFill>
                <a:cs typeface="Arial" charset="0"/>
              </a:rPr>
              <a:t>R</a:t>
            </a:r>
            <a:r>
              <a:rPr lang="zh-CN" altLang="en-US" sz="2800" dirty="0">
                <a:solidFill>
                  <a:schemeClr val="tx1"/>
                </a:solidFill>
                <a:cs typeface="Arial" charset="0"/>
              </a:rPr>
              <a:t>、</a:t>
            </a:r>
            <a:r>
              <a:rPr lang="en-US" altLang="zh-CN" sz="2800" dirty="0">
                <a:solidFill>
                  <a:schemeClr val="tx1"/>
                </a:solidFill>
                <a:cs typeface="Arial" charset="0"/>
              </a:rPr>
              <a:t>Q</a:t>
            </a:r>
            <a:r>
              <a:rPr lang="zh-CN" altLang="en-US" sz="2800" dirty="0">
                <a:solidFill>
                  <a:schemeClr val="tx1"/>
                </a:solidFill>
                <a:cs typeface="Arial" charset="0"/>
              </a:rPr>
              <a:t>、</a:t>
            </a:r>
            <a:r>
              <a:rPr lang="en-US" altLang="zh-CN" sz="2800" dirty="0">
                <a:solidFill>
                  <a:schemeClr val="tx1"/>
                </a:solidFill>
                <a:cs typeface="Arial" charset="0"/>
              </a:rPr>
              <a:t>S</a:t>
            </a:r>
            <a:r>
              <a:rPr lang="zh-CN" altLang="en-US" sz="2800" dirty="0">
                <a:solidFill>
                  <a:schemeClr val="tx1"/>
                </a:solidFill>
                <a:cs typeface="Arial" charset="0"/>
              </a:rPr>
              <a:t>排序</a:t>
            </a:r>
          </a:p>
          <a:p>
            <a:pPr lvl="1" eaLnBrk="1" hangingPunct="1">
              <a:lnSpc>
                <a:spcPct val="90000"/>
              </a:lnSpc>
            </a:pPr>
            <a:r>
              <a:rPr lang="zh-CN" altLang="en-US" sz="2400" dirty="0">
                <a:solidFill>
                  <a:schemeClr val="tx1"/>
                </a:solidFill>
                <a:cs typeface="Arial" charset="0"/>
              </a:rPr>
              <a:t>则把</a:t>
            </a:r>
            <a:r>
              <a:rPr lang="zh-CN" altLang="en-US" sz="2400" dirty="0">
                <a:solidFill>
                  <a:schemeClr val="tx1"/>
                </a:solidFill>
                <a:latin typeface="楷体_GB2312" pitchFamily="49" charset="-122"/>
                <a:cs typeface="Arial" charset="0"/>
              </a:rPr>
              <a:t>③</a:t>
            </a:r>
            <a:r>
              <a:rPr lang="zh-CN" altLang="en-US" sz="2400" dirty="0">
                <a:solidFill>
                  <a:schemeClr val="tx1"/>
                </a:solidFill>
                <a:cs typeface="Arial" charset="0"/>
              </a:rPr>
              <a:t>代入</a:t>
            </a:r>
            <a:r>
              <a:rPr lang="zh-CN" altLang="en-US" sz="2400" dirty="0">
                <a:solidFill>
                  <a:schemeClr val="tx1"/>
                </a:solidFill>
                <a:latin typeface="楷体_GB2312" pitchFamily="49" charset="-122"/>
                <a:cs typeface="Arial" charset="0"/>
              </a:rPr>
              <a:t>②</a:t>
            </a:r>
            <a:r>
              <a:rPr lang="zh-CN" altLang="en-US" sz="2400" dirty="0">
                <a:solidFill>
                  <a:schemeClr val="tx1"/>
                </a:solidFill>
                <a:cs typeface="Arial" charset="0"/>
              </a:rPr>
              <a:t>得：</a:t>
            </a:r>
            <a:br>
              <a:rPr lang="zh-CN" altLang="en-US" sz="2400" dirty="0">
                <a:solidFill>
                  <a:schemeClr val="tx1"/>
                </a:solidFill>
                <a:cs typeface="Arial" charset="0"/>
              </a:rPr>
            </a:br>
            <a:r>
              <a:rPr lang="en-US" altLang="zh-CN" sz="2400" dirty="0" err="1">
                <a:solidFill>
                  <a:schemeClr val="tx1"/>
                </a:solidFill>
                <a:cs typeface="Arial" charset="0"/>
              </a:rPr>
              <a:t>Q</a:t>
            </a:r>
            <a:r>
              <a:rPr lang="en-US" altLang="zh-CN" sz="2400" dirty="0" err="1">
                <a:solidFill>
                  <a:schemeClr val="tx1"/>
                </a:solidFill>
              </a:rPr>
              <a:t>→Sab|ab|b</a:t>
            </a:r>
            <a:endParaRPr lang="en-US" altLang="zh-CN" sz="2400" dirty="0">
              <a:solidFill>
                <a:schemeClr val="tx1"/>
              </a:solidFill>
            </a:endParaRPr>
          </a:p>
          <a:p>
            <a:pPr lvl="1" eaLnBrk="1" hangingPunct="1">
              <a:lnSpc>
                <a:spcPct val="90000"/>
              </a:lnSpc>
            </a:pPr>
            <a:r>
              <a:rPr lang="zh-CN" altLang="en-US" sz="2400" dirty="0">
                <a:solidFill>
                  <a:schemeClr val="tx1"/>
                </a:solidFill>
              </a:rPr>
              <a:t>再将该产生式代入</a:t>
            </a:r>
            <a:r>
              <a:rPr lang="zh-CN" altLang="en-US" sz="2400" dirty="0">
                <a:solidFill>
                  <a:schemeClr val="tx1"/>
                </a:solidFill>
                <a:latin typeface="楷体_GB2312" pitchFamily="49" charset="-122"/>
              </a:rPr>
              <a:t>①</a:t>
            </a:r>
            <a:r>
              <a:rPr lang="zh-CN" altLang="en-US" sz="2400" dirty="0">
                <a:solidFill>
                  <a:schemeClr val="tx1"/>
                </a:solidFill>
              </a:rPr>
              <a:t>得：</a:t>
            </a:r>
            <a:br>
              <a:rPr lang="zh-CN" altLang="en-US" sz="2400" dirty="0">
                <a:solidFill>
                  <a:schemeClr val="tx1"/>
                </a:solidFill>
              </a:rPr>
            </a:br>
            <a:r>
              <a:rPr lang="en-US" altLang="zh-CN" sz="2400" dirty="0" err="1">
                <a:solidFill>
                  <a:schemeClr val="tx1"/>
                </a:solidFill>
              </a:rPr>
              <a:t>S→Sabc</a:t>
            </a:r>
            <a:r>
              <a:rPr lang="en-US" altLang="zh-CN" sz="2400" dirty="0">
                <a:solidFill>
                  <a:schemeClr val="tx1"/>
                </a:solidFill>
              </a:rPr>
              <a:t>|(</a:t>
            </a:r>
            <a:r>
              <a:rPr lang="en-US" altLang="zh-CN" sz="2400" dirty="0" err="1">
                <a:solidFill>
                  <a:schemeClr val="tx1"/>
                </a:solidFill>
              </a:rPr>
              <a:t>abc|bc|c</a:t>
            </a:r>
            <a:r>
              <a:rPr lang="en-US" altLang="zh-CN" sz="2400" dirty="0">
                <a:solidFill>
                  <a:schemeClr val="tx1"/>
                </a:solidFill>
              </a:rPr>
              <a:t>)</a:t>
            </a:r>
          </a:p>
          <a:p>
            <a:pPr lvl="1" eaLnBrk="1" hangingPunct="1">
              <a:lnSpc>
                <a:spcPct val="90000"/>
              </a:lnSpc>
            </a:pPr>
            <a:r>
              <a:rPr lang="zh-CN" altLang="en-US" sz="2400" dirty="0">
                <a:solidFill>
                  <a:schemeClr val="tx1"/>
                </a:solidFill>
              </a:rPr>
              <a:t>消除直接左递归，文法变为：</a:t>
            </a:r>
            <a:br>
              <a:rPr lang="en-US" altLang="zh-CN" sz="2400" dirty="0">
                <a:solidFill>
                  <a:schemeClr val="tx1"/>
                </a:solidFill>
              </a:rPr>
            </a:br>
            <a:r>
              <a:rPr lang="en-US" altLang="zh-CN" sz="2400" dirty="0">
                <a:solidFill>
                  <a:schemeClr val="tx1"/>
                </a:solidFill>
              </a:rPr>
              <a:t>S→(</a:t>
            </a:r>
            <a:r>
              <a:rPr lang="en-US" altLang="zh-CN" sz="2400" dirty="0" err="1">
                <a:solidFill>
                  <a:schemeClr val="tx1"/>
                </a:solidFill>
              </a:rPr>
              <a:t>abc|bc|c</a:t>
            </a:r>
            <a:r>
              <a:rPr lang="en-US" altLang="zh-CN" sz="2400" dirty="0">
                <a:solidFill>
                  <a:schemeClr val="tx1"/>
                </a:solidFill>
              </a:rPr>
              <a:t>)S’	S’→</a:t>
            </a:r>
            <a:r>
              <a:rPr lang="en-US" altLang="zh-CN" sz="2400" dirty="0" err="1">
                <a:solidFill>
                  <a:schemeClr val="tx1"/>
                </a:solidFill>
              </a:rPr>
              <a:t>abcS</a:t>
            </a:r>
            <a:r>
              <a:rPr lang="en-US" altLang="zh-CN" sz="2400" dirty="0">
                <a:solidFill>
                  <a:schemeClr val="tx1"/>
                </a:solidFill>
              </a:rPr>
              <a:t>’| </a:t>
            </a:r>
            <a:r>
              <a:rPr lang="en-US" altLang="zh-CN" sz="2400" dirty="0">
                <a:solidFill>
                  <a:schemeClr val="tx1"/>
                </a:solidFill>
                <a:sym typeface="Symbol"/>
              </a:rPr>
              <a:t></a:t>
            </a:r>
            <a:br>
              <a:rPr lang="en-US" altLang="zh-CN" sz="2400" dirty="0">
                <a:solidFill>
                  <a:schemeClr val="tx1"/>
                </a:solidFill>
              </a:rPr>
            </a:br>
            <a:r>
              <a:rPr lang="en-US" altLang="zh-CN" sz="2400" dirty="0" err="1">
                <a:solidFill>
                  <a:schemeClr val="tx1"/>
                </a:solidFill>
              </a:rPr>
              <a:t>Q→Rb|b</a:t>
            </a:r>
            <a:r>
              <a:rPr lang="en-US" altLang="zh-CN" sz="2400" dirty="0">
                <a:solidFill>
                  <a:schemeClr val="tx1"/>
                </a:solidFill>
              </a:rPr>
              <a:t>		</a:t>
            </a:r>
            <a:r>
              <a:rPr lang="en-US" altLang="zh-CN" sz="2400" dirty="0" err="1">
                <a:solidFill>
                  <a:schemeClr val="tx1"/>
                </a:solidFill>
              </a:rPr>
              <a:t>R→Sa|a</a:t>
            </a:r>
            <a:endParaRPr lang="en-US" altLang="zh-CN" sz="2400" dirty="0">
              <a:solidFill>
                <a:schemeClr val="tx1"/>
              </a:solidFill>
            </a:endParaRPr>
          </a:p>
        </p:txBody>
      </p:sp>
      <p:sp>
        <p:nvSpPr>
          <p:cNvPr id="57346"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57347" name="灯片编号占位符 5"/>
          <p:cNvSpPr>
            <a:spLocks noGrp="1"/>
          </p:cNvSpPr>
          <p:nvPr>
            <p:ph type="sldNum" sz="quarter" idx="12"/>
          </p:nvPr>
        </p:nvSpPr>
        <p:spPr>
          <a:noFill/>
        </p:spPr>
        <p:txBody>
          <a:bodyPr/>
          <a:lstStyle/>
          <a:p>
            <a:fld id="{D73D87F3-C9B4-4261-9AF3-D3BB2139AF05}" type="slidenum">
              <a:rPr lang="en-US" altLang="zh-CN" smtClean="0">
                <a:ea typeface="宋体" charset="-122"/>
              </a:rPr>
              <a:pPr/>
              <a:t>51</a:t>
            </a:fld>
            <a:endParaRPr lang="en-US" altLang="zh-CN">
              <a:ea typeface="宋体" charset="-122"/>
            </a:endParaRPr>
          </a:p>
        </p:txBody>
      </p:sp>
      <p:sp>
        <p:nvSpPr>
          <p:cNvPr id="317446" name="Rectangle 6"/>
          <p:cNvSpPr>
            <a:spLocks noChangeArrowheads="1"/>
          </p:cNvSpPr>
          <p:nvPr/>
        </p:nvSpPr>
        <p:spPr bwMode="auto">
          <a:xfrm>
            <a:off x="4572000" y="1263650"/>
            <a:ext cx="2447925" cy="1544638"/>
          </a:xfrm>
          <a:prstGeom prst="rect">
            <a:avLst/>
          </a:prstGeom>
          <a:noFill/>
          <a:ln w="19050" algn="ctr">
            <a:noFill/>
            <a:miter lim="800000"/>
            <a:headEnd/>
            <a:tailEnd/>
          </a:ln>
          <a:effectLst/>
        </p:spPr>
        <p:txBody>
          <a:bodyPr>
            <a:spAutoFit/>
          </a:bodyPr>
          <a:lstStyle/>
          <a:p>
            <a:pPr algn="l">
              <a:spcBef>
                <a:spcPct val="20000"/>
              </a:spcBef>
              <a:defRPr/>
            </a:pPr>
            <a:r>
              <a:rPr lang="en-US" altLang="zh-CN" sz="2800" b="1" dirty="0" err="1">
                <a:solidFill>
                  <a:schemeClr val="tx1"/>
                </a:solidFill>
                <a:effectLst>
                  <a:outerShdw blurRad="38100" dist="38100" dir="2700000" algn="tl">
                    <a:srgbClr val="FFFFFF"/>
                  </a:outerShdw>
                </a:effectLst>
                <a:latin typeface="Courier New" pitchFamily="49" charset="0"/>
                <a:ea typeface="楷体_GB2312" pitchFamily="49" charset="-122"/>
              </a:rPr>
              <a:t>R→Sa|a</a:t>
            </a:r>
            <a:r>
              <a:rPr lang="en-US" altLang="zh-CN" sz="2800" b="1" dirty="0">
                <a:solidFill>
                  <a:schemeClr val="tx1"/>
                </a:solidFill>
                <a:effectLst>
                  <a:outerShdw blurRad="38100" dist="38100" dir="2700000" algn="tl">
                    <a:srgbClr val="FFFFFF"/>
                  </a:outerShdw>
                </a:effectLst>
                <a:latin typeface="Courier New" pitchFamily="49" charset="0"/>
                <a:ea typeface="楷体_GB2312" pitchFamily="49" charset="-122"/>
              </a:rPr>
              <a:t>	</a:t>
            </a:r>
            <a:r>
              <a:rPr lang="en-US" altLang="zh-CN" sz="2800" b="1" dirty="0">
                <a:solidFill>
                  <a:schemeClr val="tx1"/>
                </a:solidFill>
                <a:effectLst>
                  <a:outerShdw blurRad="38100" dist="38100" dir="2700000" algn="tl">
                    <a:srgbClr val="FFFFFF"/>
                  </a:outerShdw>
                </a:effectLst>
                <a:latin typeface="楷体_GB2312" pitchFamily="49" charset="-122"/>
                <a:ea typeface="楷体_GB2312" pitchFamily="49" charset="-122"/>
              </a:rPr>
              <a:t>③</a:t>
            </a:r>
          </a:p>
          <a:p>
            <a:pPr algn="l">
              <a:spcBef>
                <a:spcPct val="20000"/>
              </a:spcBef>
              <a:defRPr/>
            </a:pPr>
            <a:r>
              <a:rPr lang="en-US" altLang="zh-CN" sz="2800" b="1" dirty="0" err="1">
                <a:solidFill>
                  <a:schemeClr val="tx1"/>
                </a:solidFill>
                <a:effectLst>
                  <a:outerShdw blurRad="38100" dist="38100" dir="2700000" algn="tl">
                    <a:srgbClr val="FFFFFF"/>
                  </a:outerShdw>
                </a:effectLst>
                <a:latin typeface="Courier New" pitchFamily="49" charset="0"/>
                <a:ea typeface="楷体_GB2312" pitchFamily="49" charset="-122"/>
              </a:rPr>
              <a:t>Q→Rb|b</a:t>
            </a:r>
            <a:r>
              <a:rPr lang="en-US" altLang="zh-CN" sz="2800" b="1" dirty="0">
                <a:solidFill>
                  <a:schemeClr val="tx1"/>
                </a:solidFill>
                <a:effectLst>
                  <a:outerShdw blurRad="38100" dist="38100" dir="2700000" algn="tl">
                    <a:srgbClr val="FFFFFF"/>
                  </a:outerShdw>
                </a:effectLst>
                <a:latin typeface="Courier New" pitchFamily="49" charset="0"/>
                <a:ea typeface="楷体_GB2312" pitchFamily="49" charset="-122"/>
              </a:rPr>
              <a:t>	</a:t>
            </a:r>
            <a:r>
              <a:rPr lang="en-US" altLang="zh-CN" sz="2800" b="1" dirty="0">
                <a:solidFill>
                  <a:schemeClr val="tx1"/>
                </a:solidFill>
                <a:effectLst>
                  <a:outerShdw blurRad="38100" dist="38100" dir="2700000" algn="tl">
                    <a:srgbClr val="FFFFFF"/>
                  </a:outerShdw>
                </a:effectLst>
                <a:latin typeface="楷体_GB2312" pitchFamily="49" charset="-122"/>
                <a:ea typeface="楷体_GB2312" pitchFamily="49" charset="-122"/>
              </a:rPr>
              <a:t>②</a:t>
            </a:r>
            <a:endParaRPr lang="en-US" altLang="zh-CN" sz="2800" b="1" dirty="0">
              <a:solidFill>
                <a:schemeClr val="tx1"/>
              </a:solidFill>
              <a:effectLst>
                <a:outerShdw blurRad="38100" dist="38100" dir="2700000" algn="tl">
                  <a:srgbClr val="FFFFFF"/>
                </a:outerShdw>
              </a:effectLst>
              <a:latin typeface="Courier New" pitchFamily="49" charset="0"/>
              <a:ea typeface="楷体_GB2312" pitchFamily="49" charset="-122"/>
            </a:endParaRPr>
          </a:p>
          <a:p>
            <a:pPr algn="l">
              <a:spcBef>
                <a:spcPct val="20000"/>
              </a:spcBef>
              <a:defRPr/>
            </a:pPr>
            <a:r>
              <a:rPr lang="en-US" altLang="zh-CN" sz="2800" b="1" dirty="0" err="1">
                <a:solidFill>
                  <a:schemeClr val="tx1"/>
                </a:solidFill>
                <a:effectLst>
                  <a:outerShdw blurRad="38100" dist="38100" dir="2700000" algn="tl">
                    <a:srgbClr val="FFFFFF"/>
                  </a:outerShdw>
                </a:effectLst>
                <a:latin typeface="Courier New" pitchFamily="49" charset="0"/>
                <a:ea typeface="楷体_GB2312" pitchFamily="49" charset="-122"/>
                <a:sym typeface="Wingdings" pitchFamily="2" charset="2"/>
              </a:rPr>
              <a:t>S</a:t>
            </a:r>
            <a:r>
              <a:rPr lang="en-US" altLang="zh-CN" sz="2800" b="1" dirty="0" err="1">
                <a:solidFill>
                  <a:schemeClr val="tx1"/>
                </a:solidFill>
                <a:effectLst>
                  <a:outerShdw blurRad="38100" dist="38100" dir="2700000" algn="tl">
                    <a:srgbClr val="FFFFFF"/>
                  </a:outerShdw>
                </a:effectLst>
                <a:latin typeface="Courier New" pitchFamily="49" charset="0"/>
                <a:ea typeface="楷体_GB2312" pitchFamily="49" charset="-122"/>
              </a:rPr>
              <a:t>→Qc|c</a:t>
            </a:r>
            <a:r>
              <a:rPr lang="en-US" altLang="zh-CN" sz="2800" b="1" dirty="0">
                <a:solidFill>
                  <a:schemeClr val="tx1"/>
                </a:solidFill>
                <a:effectLst>
                  <a:outerShdw blurRad="38100" dist="38100" dir="2700000" algn="tl">
                    <a:srgbClr val="FFFFFF"/>
                  </a:outerShdw>
                </a:effectLst>
                <a:latin typeface="Courier New" pitchFamily="49" charset="0"/>
                <a:ea typeface="楷体_GB2312" pitchFamily="49" charset="-122"/>
              </a:rPr>
              <a:t>	</a:t>
            </a:r>
            <a:r>
              <a:rPr lang="en-US" altLang="zh-CN" sz="2800" b="1" dirty="0">
                <a:solidFill>
                  <a:schemeClr val="tx1"/>
                </a:solidFill>
                <a:effectLst>
                  <a:outerShdw blurRad="38100" dist="38100" dir="2700000" algn="tl">
                    <a:srgbClr val="FFFFFF"/>
                  </a:outerShdw>
                </a:effectLst>
                <a:latin typeface="楷体_GB2312" pitchFamily="49" charset="-122"/>
                <a:ea typeface="楷体_GB2312" pitchFamily="49" charset="-122"/>
              </a:rPr>
              <a:t>①</a:t>
            </a:r>
          </a:p>
        </p:txBody>
      </p:sp>
      <p:sp>
        <p:nvSpPr>
          <p:cNvPr id="317447" name="Text Box 7"/>
          <p:cNvSpPr txBox="1">
            <a:spLocks noChangeArrowheads="1"/>
          </p:cNvSpPr>
          <p:nvPr/>
        </p:nvSpPr>
        <p:spPr bwMode="auto">
          <a:xfrm>
            <a:off x="5219700" y="4221163"/>
            <a:ext cx="2879725" cy="841375"/>
          </a:xfrm>
          <a:prstGeom prst="rect">
            <a:avLst/>
          </a:prstGeom>
          <a:solidFill>
            <a:srgbClr val="E1FFE1"/>
          </a:solidFill>
          <a:ln w="19050" algn="ctr">
            <a:solidFill>
              <a:srgbClr val="99CC00"/>
            </a:solidFill>
            <a:miter lim="800000"/>
            <a:headEnd/>
            <a:tailEnd/>
          </a:ln>
        </p:spPr>
        <p:txBody>
          <a:bodyPr>
            <a:spAutoFit/>
          </a:bodyPr>
          <a:lstStyle/>
          <a:p>
            <a:pPr algn="l"/>
            <a:r>
              <a:rPr lang="en-US" altLang="zh-CN" sz="2400" b="1" dirty="0">
                <a:solidFill>
                  <a:schemeClr val="tx1"/>
                </a:solidFill>
                <a:latin typeface="Courier New" pitchFamily="49" charset="0"/>
                <a:ea typeface="楷体_GB2312" pitchFamily="49" charset="-122"/>
              </a:rPr>
              <a:t>S→(</a:t>
            </a:r>
            <a:r>
              <a:rPr lang="en-US" altLang="zh-CN" sz="2400" b="1" dirty="0" err="1">
                <a:solidFill>
                  <a:schemeClr val="tx1"/>
                </a:solidFill>
                <a:latin typeface="Courier New" pitchFamily="49" charset="0"/>
                <a:ea typeface="楷体_GB2312" pitchFamily="49" charset="-122"/>
              </a:rPr>
              <a:t>abc|bc|c</a:t>
            </a:r>
            <a:r>
              <a:rPr lang="en-US" altLang="zh-CN" sz="2400" b="1" dirty="0">
                <a:solidFill>
                  <a:schemeClr val="tx1"/>
                </a:solidFill>
                <a:latin typeface="Courier New" pitchFamily="49" charset="0"/>
                <a:ea typeface="楷体_GB2312" pitchFamily="49" charset="-122"/>
              </a:rPr>
              <a:t>)S’</a:t>
            </a:r>
            <a:br>
              <a:rPr lang="en-US" altLang="zh-CN" sz="2400" b="1" dirty="0">
                <a:solidFill>
                  <a:schemeClr val="tx1"/>
                </a:solidFill>
                <a:latin typeface="Courier New" pitchFamily="49" charset="0"/>
                <a:ea typeface="楷体_GB2312" pitchFamily="49" charset="-122"/>
              </a:rPr>
            </a:br>
            <a:r>
              <a:rPr lang="en-US" altLang="zh-CN" sz="2400" b="1" dirty="0">
                <a:solidFill>
                  <a:schemeClr val="tx1"/>
                </a:solidFill>
                <a:latin typeface="Courier New" pitchFamily="49" charset="0"/>
                <a:ea typeface="楷体_GB2312" pitchFamily="49" charset="-122"/>
              </a:rPr>
              <a:t>S’→</a:t>
            </a:r>
            <a:r>
              <a:rPr lang="en-US" altLang="zh-CN" sz="2400" b="1" dirty="0" err="1">
                <a:solidFill>
                  <a:schemeClr val="tx1"/>
                </a:solidFill>
                <a:latin typeface="Courier New" pitchFamily="49" charset="0"/>
                <a:ea typeface="楷体_GB2312" pitchFamily="49" charset="-122"/>
              </a:rPr>
              <a:t>abcS</a:t>
            </a:r>
            <a:r>
              <a:rPr lang="en-US" altLang="zh-CN" sz="2400" b="1" dirty="0">
                <a:solidFill>
                  <a:schemeClr val="tx1"/>
                </a:solidFill>
                <a:latin typeface="Courier New" pitchFamily="49" charset="0"/>
                <a:ea typeface="楷体_GB2312" pitchFamily="49" charset="-122"/>
              </a:rPr>
              <a:t>’|</a:t>
            </a:r>
            <a:r>
              <a:rPr lang="el-GR" altLang="zh-CN" sz="2400" b="1" dirty="0">
                <a:solidFill>
                  <a:schemeClr val="tx1"/>
                </a:solidFill>
                <a:latin typeface="Courier New" pitchFamily="49" charset="0"/>
                <a:ea typeface="楷体_GB2312" pitchFamily="49" charset="-122"/>
              </a:rPr>
              <a:t>ε</a:t>
            </a:r>
            <a:endParaRPr lang="en-US" altLang="zh-CN" sz="2400" b="1" dirty="0">
              <a:solidFill>
                <a:schemeClr val="tx1"/>
              </a:solidFill>
              <a:latin typeface="Courier New" pitchFamily="49" charset="0"/>
              <a:ea typeface="楷体_GB2312" pitchFamily="49" charset="-122"/>
            </a:endParaRPr>
          </a:p>
        </p:txBody>
      </p:sp>
      <p:sp>
        <p:nvSpPr>
          <p:cNvPr id="317449" name="Rectangle 9"/>
          <p:cNvSpPr>
            <a:spLocks noChangeArrowheads="1"/>
          </p:cNvSpPr>
          <p:nvPr/>
        </p:nvSpPr>
        <p:spPr bwMode="auto">
          <a:xfrm>
            <a:off x="1116013" y="1268413"/>
            <a:ext cx="2519362" cy="1544637"/>
          </a:xfrm>
          <a:prstGeom prst="rect">
            <a:avLst/>
          </a:prstGeom>
          <a:noFill/>
          <a:ln w="19050" algn="ctr">
            <a:noFill/>
            <a:miter lim="800000"/>
            <a:headEnd/>
            <a:tailEnd/>
          </a:ln>
          <a:effectLst/>
        </p:spPr>
        <p:txBody>
          <a:bodyPr>
            <a:spAutoFit/>
          </a:bodyPr>
          <a:lstStyle/>
          <a:p>
            <a:pPr algn="l">
              <a:spcBef>
                <a:spcPct val="20000"/>
              </a:spcBef>
              <a:defRPr/>
            </a:pPr>
            <a:r>
              <a:rPr lang="en-US" altLang="zh-CN" sz="2800" b="1" dirty="0" err="1">
                <a:solidFill>
                  <a:schemeClr val="tx1"/>
                </a:solidFill>
                <a:effectLst>
                  <a:outerShdw blurRad="38100" dist="38100" dir="2700000" algn="tl">
                    <a:srgbClr val="FFFFFF"/>
                  </a:outerShdw>
                </a:effectLst>
                <a:latin typeface="Courier New" pitchFamily="49" charset="0"/>
                <a:ea typeface="楷体_GB2312" pitchFamily="49" charset="-122"/>
                <a:sym typeface="Wingdings" pitchFamily="2" charset="2"/>
              </a:rPr>
              <a:t>S</a:t>
            </a:r>
            <a:r>
              <a:rPr lang="en-US" altLang="zh-CN" sz="2800" b="1" dirty="0" err="1">
                <a:solidFill>
                  <a:schemeClr val="tx1"/>
                </a:solidFill>
                <a:effectLst>
                  <a:outerShdw blurRad="38100" dist="38100" dir="2700000" algn="tl">
                    <a:srgbClr val="FFFFFF"/>
                  </a:outerShdw>
                </a:effectLst>
                <a:latin typeface="Courier New" pitchFamily="49" charset="0"/>
                <a:ea typeface="楷体_GB2312" pitchFamily="49" charset="-122"/>
              </a:rPr>
              <a:t>→Qc|c</a:t>
            </a:r>
            <a:r>
              <a:rPr lang="en-US" altLang="zh-CN" sz="2800" b="1" dirty="0">
                <a:solidFill>
                  <a:schemeClr val="tx1"/>
                </a:solidFill>
                <a:effectLst>
                  <a:outerShdw blurRad="38100" dist="38100" dir="2700000" algn="tl">
                    <a:srgbClr val="FFFFFF"/>
                  </a:outerShdw>
                </a:effectLst>
                <a:latin typeface="Courier New" pitchFamily="49" charset="0"/>
                <a:ea typeface="楷体_GB2312" pitchFamily="49" charset="-122"/>
              </a:rPr>
              <a:t>	</a:t>
            </a:r>
            <a:r>
              <a:rPr lang="en-US" altLang="zh-CN" sz="2800" b="1" dirty="0">
                <a:solidFill>
                  <a:schemeClr val="tx1"/>
                </a:solidFill>
                <a:effectLst>
                  <a:outerShdw blurRad="38100" dist="38100" dir="2700000" algn="tl">
                    <a:srgbClr val="FFFFFF"/>
                  </a:outerShdw>
                </a:effectLst>
                <a:latin typeface="楷体_GB2312" pitchFamily="49" charset="-122"/>
                <a:ea typeface="楷体_GB2312" pitchFamily="49" charset="-122"/>
              </a:rPr>
              <a:t>①</a:t>
            </a:r>
          </a:p>
          <a:p>
            <a:pPr algn="l">
              <a:spcBef>
                <a:spcPct val="20000"/>
              </a:spcBef>
              <a:defRPr/>
            </a:pPr>
            <a:r>
              <a:rPr lang="en-US" altLang="zh-CN" sz="2800" b="1" dirty="0" err="1">
                <a:solidFill>
                  <a:schemeClr val="tx1"/>
                </a:solidFill>
                <a:effectLst>
                  <a:outerShdw blurRad="38100" dist="38100" dir="2700000" algn="tl">
                    <a:srgbClr val="FFFFFF"/>
                  </a:outerShdw>
                </a:effectLst>
                <a:latin typeface="Courier New" pitchFamily="49" charset="0"/>
                <a:ea typeface="楷体_GB2312" pitchFamily="49" charset="-122"/>
              </a:rPr>
              <a:t>Q→Rb|b</a:t>
            </a:r>
            <a:r>
              <a:rPr lang="en-US" altLang="zh-CN" sz="2800" b="1" dirty="0">
                <a:solidFill>
                  <a:schemeClr val="tx1"/>
                </a:solidFill>
                <a:effectLst>
                  <a:outerShdw blurRad="38100" dist="38100" dir="2700000" algn="tl">
                    <a:srgbClr val="FFFFFF"/>
                  </a:outerShdw>
                </a:effectLst>
                <a:latin typeface="Courier New" pitchFamily="49" charset="0"/>
                <a:ea typeface="楷体_GB2312" pitchFamily="49" charset="-122"/>
              </a:rPr>
              <a:t>	</a:t>
            </a:r>
            <a:r>
              <a:rPr lang="en-US" altLang="zh-CN" sz="2800" b="1" dirty="0">
                <a:solidFill>
                  <a:schemeClr val="tx1"/>
                </a:solidFill>
                <a:effectLst>
                  <a:outerShdw blurRad="38100" dist="38100" dir="2700000" algn="tl">
                    <a:srgbClr val="FFFFFF"/>
                  </a:outerShdw>
                </a:effectLst>
                <a:latin typeface="楷体_GB2312" pitchFamily="49" charset="-122"/>
                <a:ea typeface="楷体_GB2312" pitchFamily="49" charset="-122"/>
              </a:rPr>
              <a:t>②</a:t>
            </a:r>
          </a:p>
          <a:p>
            <a:pPr algn="l">
              <a:spcBef>
                <a:spcPct val="20000"/>
              </a:spcBef>
              <a:defRPr/>
            </a:pPr>
            <a:r>
              <a:rPr lang="en-US" altLang="zh-CN" sz="2800" b="1" dirty="0" err="1">
                <a:solidFill>
                  <a:schemeClr val="tx1"/>
                </a:solidFill>
                <a:effectLst>
                  <a:outerShdw blurRad="38100" dist="38100" dir="2700000" algn="tl">
                    <a:srgbClr val="FFFFFF"/>
                  </a:outerShdw>
                </a:effectLst>
                <a:latin typeface="Courier New" pitchFamily="49" charset="0"/>
                <a:ea typeface="楷体_GB2312" pitchFamily="49" charset="-122"/>
              </a:rPr>
              <a:t>R→Sa|a</a:t>
            </a:r>
            <a:r>
              <a:rPr lang="en-US" altLang="zh-CN" sz="2800" b="1" dirty="0">
                <a:solidFill>
                  <a:schemeClr val="tx1"/>
                </a:solidFill>
                <a:effectLst>
                  <a:outerShdw blurRad="38100" dist="38100" dir="2700000" algn="tl">
                    <a:srgbClr val="FFFFFF"/>
                  </a:outerShdw>
                </a:effectLst>
                <a:latin typeface="Courier New" pitchFamily="49" charset="0"/>
                <a:ea typeface="楷体_GB2312" pitchFamily="49" charset="-122"/>
              </a:rPr>
              <a:t>	</a:t>
            </a:r>
            <a:r>
              <a:rPr lang="en-US" altLang="zh-CN" sz="2800" b="1" dirty="0">
                <a:solidFill>
                  <a:schemeClr val="tx1"/>
                </a:solidFill>
                <a:effectLst>
                  <a:outerShdw blurRad="38100" dist="38100" dir="2700000" algn="tl">
                    <a:srgbClr val="FFFFFF"/>
                  </a:outerShdw>
                </a:effectLst>
                <a:latin typeface="楷体_GB2312" pitchFamily="49" charset="-122"/>
                <a:ea typeface="楷体_GB2312" pitchFamily="49" charset="-122"/>
              </a:rPr>
              <a:t>③</a:t>
            </a:r>
          </a:p>
        </p:txBody>
      </p:sp>
      <p:cxnSp>
        <p:nvCxnSpPr>
          <p:cNvPr id="3" name="直接连接符 2">
            <a:extLst>
              <a:ext uri="{FF2B5EF4-FFF2-40B4-BE49-F238E27FC236}">
                <a16:creationId xmlns:a16="http://schemas.microsoft.com/office/drawing/2014/main" id="{55993E25-2AEE-84CE-4F62-B20266410EE5}"/>
              </a:ext>
            </a:extLst>
          </p:cNvPr>
          <p:cNvCxnSpPr/>
          <p:nvPr/>
        </p:nvCxnSpPr>
        <p:spPr>
          <a:xfrm>
            <a:off x="1115616" y="5661248"/>
            <a:ext cx="41764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863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7443">
                                            <p:txEl>
                                              <p:pRg st="0" end="0"/>
                                            </p:txEl>
                                          </p:spTgt>
                                        </p:tgtEl>
                                        <p:attrNameLst>
                                          <p:attrName>style.visibility</p:attrName>
                                        </p:attrNameLst>
                                      </p:cBhvr>
                                      <p:to>
                                        <p:strVal val="visible"/>
                                      </p:to>
                                    </p:set>
                                    <p:animEffect transition="in" filter="wipe(left)">
                                      <p:cBhvr>
                                        <p:cTn id="7" dur="500"/>
                                        <p:tgtEl>
                                          <p:spTgt spid="317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7446"/>
                                        </p:tgtEl>
                                        <p:attrNameLst>
                                          <p:attrName>style.visibility</p:attrName>
                                        </p:attrNameLst>
                                      </p:cBhvr>
                                      <p:to>
                                        <p:strVal val="visible"/>
                                      </p:to>
                                    </p:set>
                                    <p:animEffect transition="in" filter="dissolve">
                                      <p:cBhvr>
                                        <p:cTn id="12" dur="500"/>
                                        <p:tgtEl>
                                          <p:spTgt spid="3174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7443">
                                            <p:txEl>
                                              <p:pRg st="1" end="1"/>
                                            </p:txEl>
                                          </p:spTgt>
                                        </p:tgtEl>
                                        <p:attrNameLst>
                                          <p:attrName>style.visibility</p:attrName>
                                        </p:attrNameLst>
                                      </p:cBhvr>
                                      <p:to>
                                        <p:strVal val="visible"/>
                                      </p:to>
                                    </p:set>
                                    <p:animEffect transition="in" filter="wipe(left)">
                                      <p:cBhvr>
                                        <p:cTn id="17" dur="500"/>
                                        <p:tgtEl>
                                          <p:spTgt spid="31744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7443">
                                            <p:txEl>
                                              <p:pRg st="2" end="2"/>
                                            </p:txEl>
                                          </p:spTgt>
                                        </p:tgtEl>
                                        <p:attrNameLst>
                                          <p:attrName>style.visibility</p:attrName>
                                        </p:attrNameLst>
                                      </p:cBhvr>
                                      <p:to>
                                        <p:strVal val="visible"/>
                                      </p:to>
                                    </p:set>
                                    <p:animEffect transition="in" filter="wipe(left)">
                                      <p:cBhvr>
                                        <p:cTn id="22" dur="500"/>
                                        <p:tgtEl>
                                          <p:spTgt spid="31744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17443">
                                            <p:txEl>
                                              <p:pRg st="3" end="3"/>
                                            </p:txEl>
                                          </p:spTgt>
                                        </p:tgtEl>
                                        <p:attrNameLst>
                                          <p:attrName>style.visibility</p:attrName>
                                        </p:attrNameLst>
                                      </p:cBhvr>
                                      <p:to>
                                        <p:strVal val="visible"/>
                                      </p:to>
                                    </p:set>
                                    <p:animEffect transition="in" filter="wipe(left)">
                                      <p:cBhvr>
                                        <p:cTn id="27" dur="500"/>
                                        <p:tgtEl>
                                          <p:spTgt spid="31744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7447">
                                            <p:bg/>
                                          </p:spTgt>
                                        </p:tgtEl>
                                        <p:attrNameLst>
                                          <p:attrName>style.visibility</p:attrName>
                                        </p:attrNameLst>
                                      </p:cBhvr>
                                      <p:to>
                                        <p:strVal val="visible"/>
                                      </p:to>
                                    </p:set>
                                    <p:animEffect transition="in" filter="wipe(left)">
                                      <p:cBhvr>
                                        <p:cTn id="37" dur="500"/>
                                        <p:tgtEl>
                                          <p:spTgt spid="317447">
                                            <p:bg/>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17447">
                                            <p:txEl>
                                              <p:pRg st="0" end="0"/>
                                            </p:txEl>
                                          </p:spTgt>
                                        </p:tgtEl>
                                        <p:attrNameLst>
                                          <p:attrName>style.visibility</p:attrName>
                                        </p:attrNameLst>
                                      </p:cBhvr>
                                      <p:to>
                                        <p:strVal val="visible"/>
                                      </p:to>
                                    </p:set>
                                    <p:animEffect transition="in" filter="wipe(left)">
                                      <p:cBhvr>
                                        <p:cTn id="40" dur="500"/>
                                        <p:tgtEl>
                                          <p:spTgt spid="3174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6" grpId="0"/>
      <p:bldP spid="317447" grpId="0" build="p"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4"/>
          <p:cNvSpPr>
            <a:spLocks noGrp="1" noChangeArrowheads="1"/>
          </p:cNvSpPr>
          <p:nvPr>
            <p:ph type="title"/>
          </p:nvPr>
        </p:nvSpPr>
        <p:spPr/>
        <p:txBody>
          <a:bodyPr>
            <a:normAutofit fontScale="90000"/>
          </a:bodyPr>
          <a:lstStyle/>
          <a:p>
            <a:pPr eaLnBrk="1" hangingPunct="1"/>
            <a:r>
              <a:rPr lang="en-US" altLang="zh-CN" sz="4000" dirty="0">
                <a:latin typeface="黑体" pitchFamily="2" charset="-122"/>
                <a:ea typeface="黑体" pitchFamily="2" charset="-122"/>
              </a:rPr>
              <a:t>4.4</a:t>
            </a:r>
            <a:r>
              <a:rPr lang="zh-CN" altLang="en-US" sz="4000" dirty="0">
                <a:latin typeface="黑体" pitchFamily="2" charset="-122"/>
                <a:ea typeface="黑体" pitchFamily="2" charset="-122"/>
              </a:rPr>
              <a:t>　不确定的自顶向下分析思想</a:t>
            </a:r>
          </a:p>
        </p:txBody>
      </p:sp>
      <p:sp>
        <p:nvSpPr>
          <p:cNvPr id="58373" name="Rectangle 5"/>
          <p:cNvSpPr>
            <a:spLocks noGrp="1" noChangeArrowheads="1"/>
          </p:cNvSpPr>
          <p:nvPr>
            <p:ph idx="1"/>
          </p:nvPr>
        </p:nvSpPr>
        <p:spPr/>
        <p:txBody>
          <a:bodyPr>
            <a:normAutofit/>
          </a:bodyPr>
          <a:lstStyle/>
          <a:p>
            <a:pPr eaLnBrk="1" hangingPunct="1"/>
            <a:r>
              <a:rPr lang="zh-CN" altLang="en-US" dirty="0"/>
              <a:t>不确定的自顶向下的分析法，即带回溯的自顶向下分析法</a:t>
            </a:r>
            <a:endParaRPr lang="en-US" altLang="zh-CN" dirty="0"/>
          </a:p>
          <a:p>
            <a:pPr eaLnBrk="1" hangingPunct="1"/>
            <a:endParaRPr lang="zh-CN" altLang="en-US" dirty="0"/>
          </a:p>
          <a:p>
            <a:pPr eaLnBrk="1" hangingPunct="1"/>
            <a:endParaRPr lang="zh-CN" altLang="en-US" dirty="0"/>
          </a:p>
        </p:txBody>
      </p:sp>
      <p:sp>
        <p:nvSpPr>
          <p:cNvPr id="58370"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58371" name="灯片编号占位符 5"/>
          <p:cNvSpPr>
            <a:spLocks noGrp="1"/>
          </p:cNvSpPr>
          <p:nvPr>
            <p:ph type="sldNum" sz="quarter" idx="12"/>
          </p:nvPr>
        </p:nvSpPr>
        <p:spPr>
          <a:noFill/>
        </p:spPr>
        <p:txBody>
          <a:bodyPr/>
          <a:lstStyle/>
          <a:p>
            <a:fld id="{0248D41E-6979-4D7A-A402-F780D8ACA61E}" type="slidenum">
              <a:rPr lang="en-US" altLang="zh-CN" smtClean="0">
                <a:ea typeface="宋体" charset="-122"/>
              </a:rPr>
              <a:pPr/>
              <a:t>52</a:t>
            </a:fld>
            <a:endParaRPr lang="en-US" altLang="zh-CN">
              <a:ea typeface="宋体" charset="-122"/>
            </a:endParaRPr>
          </a:p>
        </p:txBody>
      </p:sp>
      <p:graphicFrame>
        <p:nvGraphicFramePr>
          <p:cNvPr id="2" name="图示 1">
            <a:extLst>
              <a:ext uri="{FF2B5EF4-FFF2-40B4-BE49-F238E27FC236}">
                <a16:creationId xmlns:a16="http://schemas.microsoft.com/office/drawing/2014/main" id="{12CB4512-6FE2-4D01-8ECD-E2AAFACF45E0}"/>
              </a:ext>
            </a:extLst>
          </p:cNvPr>
          <p:cNvGraphicFramePr/>
          <p:nvPr>
            <p:extLst>
              <p:ext uri="{D42A27DB-BD31-4B8C-83A1-F6EECF244321}">
                <p14:modId xmlns:p14="http://schemas.microsoft.com/office/powerpoint/2010/main" val="1779514445"/>
              </p:ext>
            </p:extLst>
          </p:nvPr>
        </p:nvGraphicFramePr>
        <p:xfrm>
          <a:off x="1835696" y="2412852"/>
          <a:ext cx="6408712"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文本框 7">
            <a:extLst>
              <a:ext uri="{FF2B5EF4-FFF2-40B4-BE49-F238E27FC236}">
                <a16:creationId xmlns:a16="http://schemas.microsoft.com/office/drawing/2014/main" id="{4FC7FD9B-C18D-46D8-AD60-7587E1E33345}"/>
              </a:ext>
            </a:extLst>
          </p:cNvPr>
          <p:cNvSpPr txBox="1"/>
          <p:nvPr/>
        </p:nvSpPr>
        <p:spPr>
          <a:xfrm>
            <a:off x="776112" y="3760852"/>
            <a:ext cx="1368152" cy="1368000"/>
          </a:xfrm>
          <a:prstGeom prst="ellipse">
            <a:avLst/>
          </a:prstGeom>
          <a:solidFill>
            <a:schemeClr val="accent2">
              <a:lumMod val="20000"/>
              <a:lumOff val="80000"/>
            </a:schemeClr>
          </a:solidFill>
        </p:spPr>
        <p:txBody>
          <a:bodyPr wrap="square" lIns="36000" tIns="36000" rIns="36000" bIns="36000" anchor="ctr" anchorCtr="0">
            <a:noAutofit/>
          </a:bodyPr>
          <a:lstStyle/>
          <a:p>
            <a:r>
              <a:rPr lang="zh-CN" altLang="en-US" sz="1600" dirty="0">
                <a:solidFill>
                  <a:srgbClr val="0070C0"/>
                </a:solidFill>
                <a:latin typeface="微软雅黑" panose="020B0503020204020204" pitchFamily="34" charset="-122"/>
                <a:ea typeface="微软雅黑" panose="020B0503020204020204" pitchFamily="34" charset="-122"/>
              </a:rPr>
              <a:t>引起回溯的原因</a:t>
            </a:r>
          </a:p>
        </p:txBody>
      </p:sp>
    </p:spTree>
    <p:extLst>
      <p:ext uri="{BB962C8B-B14F-4D97-AF65-F5344CB8AC3E}">
        <p14:creationId xmlns:p14="http://schemas.microsoft.com/office/powerpoint/2010/main" val="27639431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a:extLst>
              <a:ext uri="{FF2B5EF4-FFF2-40B4-BE49-F238E27FC236}">
                <a16:creationId xmlns:a16="http://schemas.microsoft.com/office/drawing/2014/main" id="{D01A0E9D-5133-D65E-74C3-34D79B6100C6}"/>
              </a:ext>
            </a:extLst>
          </p:cNvPr>
          <p:cNvGraphicFramePr/>
          <p:nvPr>
            <p:extLst>
              <p:ext uri="{D42A27DB-BD31-4B8C-83A1-F6EECF244321}">
                <p14:modId xmlns:p14="http://schemas.microsoft.com/office/powerpoint/2010/main" val="448779442"/>
              </p:ext>
            </p:extLst>
          </p:nvPr>
        </p:nvGraphicFramePr>
        <p:xfrm>
          <a:off x="827089" y="4797152"/>
          <a:ext cx="7480300" cy="12940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0420" name="Rectangle 6"/>
          <p:cNvSpPr>
            <a:spLocks noGrp="1" noChangeArrowheads="1"/>
          </p:cNvSpPr>
          <p:nvPr>
            <p:ph type="title"/>
          </p:nvPr>
        </p:nvSpPr>
        <p:spPr/>
        <p:txBody>
          <a:bodyPr/>
          <a:lstStyle/>
          <a:p>
            <a:pPr eaLnBrk="1" hangingPunct="1"/>
            <a:r>
              <a:rPr lang="zh-CN" altLang="en-US" dirty="0">
                <a:latin typeface="黑体" pitchFamily="2" charset="-122"/>
                <a:ea typeface="黑体" pitchFamily="2" charset="-122"/>
              </a:rPr>
              <a:t>回溯法</a:t>
            </a:r>
            <a:endParaRPr lang="zh-CN" altLang="zh-CN" dirty="0">
              <a:latin typeface="黑体" pitchFamily="2" charset="-122"/>
              <a:ea typeface="黑体" pitchFamily="2" charset="-122"/>
            </a:endParaRPr>
          </a:p>
        </p:txBody>
      </p:sp>
      <p:graphicFrame>
        <p:nvGraphicFramePr>
          <p:cNvPr id="2" name="内容占位符 1">
            <a:extLst>
              <a:ext uri="{FF2B5EF4-FFF2-40B4-BE49-F238E27FC236}">
                <a16:creationId xmlns:a16="http://schemas.microsoft.com/office/drawing/2014/main" id="{E78FD35B-6DD7-447C-8D02-AAA7490156B6}"/>
              </a:ext>
            </a:extLst>
          </p:cNvPr>
          <p:cNvGraphicFramePr>
            <a:graphicFrameLocks noGrp="1"/>
          </p:cNvGraphicFramePr>
          <p:nvPr>
            <p:ph idx="1"/>
            <p:extLst>
              <p:ext uri="{D42A27DB-BD31-4B8C-83A1-F6EECF244321}">
                <p14:modId xmlns:p14="http://schemas.microsoft.com/office/powerpoint/2010/main" val="2803442592"/>
              </p:ext>
            </p:extLst>
          </p:nvPr>
        </p:nvGraphicFramePr>
        <p:xfrm>
          <a:off x="827088" y="1503363"/>
          <a:ext cx="7480300" cy="350981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0418"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60419" name="灯片编号占位符 5"/>
          <p:cNvSpPr>
            <a:spLocks noGrp="1"/>
          </p:cNvSpPr>
          <p:nvPr>
            <p:ph type="sldNum" sz="quarter" idx="12"/>
          </p:nvPr>
        </p:nvSpPr>
        <p:spPr>
          <a:noFill/>
        </p:spPr>
        <p:txBody>
          <a:bodyPr/>
          <a:lstStyle/>
          <a:p>
            <a:fld id="{16E5CC25-F0CA-4A9D-A169-FEE709E43A87}" type="slidenum">
              <a:rPr lang="en-US" altLang="zh-CN" smtClean="0">
                <a:ea typeface="宋体" charset="-122"/>
              </a:rPr>
              <a:pPr/>
              <a:t>53</a:t>
            </a:fld>
            <a:endParaRPr lang="en-US" altLang="zh-CN">
              <a:ea typeface="宋体" charset="-122"/>
            </a:endParaRPr>
          </a:p>
        </p:txBody>
      </p:sp>
      <p:pic>
        <p:nvPicPr>
          <p:cNvPr id="1026" name="Picture 2" descr="国际象棋皇后图标矢量图插图设计向量例证. 插画包括有国王, 设计 ...">
            <a:extLst>
              <a:ext uri="{FF2B5EF4-FFF2-40B4-BE49-F238E27FC236}">
                <a16:creationId xmlns:a16="http://schemas.microsoft.com/office/drawing/2014/main" id="{854E51E9-9DF7-AF7B-1737-A8C910802303}"/>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441273" y="5304596"/>
            <a:ext cx="730963" cy="730963"/>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9D4B89C6-CDAD-54AC-B8D5-046AD44BAB3A}"/>
              </a:ext>
            </a:extLst>
          </p:cNvPr>
          <p:cNvSpPr txBox="1"/>
          <p:nvPr/>
        </p:nvSpPr>
        <p:spPr>
          <a:xfrm>
            <a:off x="2269656" y="5568934"/>
            <a:ext cx="5184576" cy="415498"/>
          </a:xfrm>
          <a:prstGeom prst="rect">
            <a:avLst/>
          </a:prstGeom>
          <a:noFill/>
        </p:spPr>
        <p:txBody>
          <a:bodyPr wrap="square" rtlCol="0">
            <a:spAutoFit/>
          </a:bodyPr>
          <a:lstStyle/>
          <a:p>
            <a:pPr algn="l"/>
            <a:r>
              <a:rPr lang="en-US" altLang="zh-CN" sz="1050" dirty="0">
                <a:solidFill>
                  <a:schemeClr val="tx1"/>
                </a:solidFill>
                <a:hlinkClick r:id="rId14"/>
              </a:rPr>
              <a:t>https://www.bilibili.com/video/BV1HZ4y1A7uV/?spm_id_from=333.337.search-card.all.click&amp;vd_source=e818c18ae3cb765f1c271083ae4c9518</a:t>
            </a:r>
            <a:endParaRPr lang="en-US" altLang="zh-CN" sz="1050" dirty="0">
              <a:solidFill>
                <a:schemeClr val="tx1"/>
              </a:solidFill>
            </a:endParaRPr>
          </a:p>
        </p:txBody>
      </p:sp>
      <p:sp>
        <p:nvSpPr>
          <p:cNvPr id="10" name="文本框 9">
            <a:extLst>
              <a:ext uri="{FF2B5EF4-FFF2-40B4-BE49-F238E27FC236}">
                <a16:creationId xmlns:a16="http://schemas.microsoft.com/office/drawing/2014/main" id="{8E241A49-2F45-3E94-E8AD-9858C3D5DA10}"/>
              </a:ext>
            </a:extLst>
          </p:cNvPr>
          <p:cNvSpPr txBox="1"/>
          <p:nvPr/>
        </p:nvSpPr>
        <p:spPr>
          <a:xfrm>
            <a:off x="2051720" y="5169689"/>
            <a:ext cx="5530552" cy="400110"/>
          </a:xfrm>
          <a:prstGeom prst="rect">
            <a:avLst/>
          </a:prstGeom>
          <a:noFill/>
        </p:spPr>
        <p:txBody>
          <a:bodyPr wrap="square">
            <a:spAutoFit/>
          </a:bodyPr>
          <a:lstStyle/>
          <a:p>
            <a:pPr lvl="0" algn="l"/>
            <a:r>
              <a:rPr lang="en-US" altLang="en-US" sz="1000" b="1" dirty="0">
                <a:hlinkClick r:id="rId15">
                  <a:extLst>
                    <a:ext uri="{A12FA001-AC4F-418D-AE19-62706E023703}">
                      <ahyp:hlinkClr xmlns:ahyp="http://schemas.microsoft.com/office/drawing/2018/hyperlinkcolor" val="tx"/>
                    </a:ext>
                  </a:extLst>
                </a:hlinkClick>
              </a:rPr>
              <a:t>https://www.bilibili.com/video/BV1PG4y1t7pp/?spm_id_from=333.337.search-card.all.click&amp;vd_source=</a:t>
            </a:r>
            <a:r>
              <a:rPr lang="en-US" altLang="en-US" sz="1000" b="1" dirty="0">
                <a:solidFill>
                  <a:srgbClr val="3EBBF0"/>
                </a:solidFill>
                <a:hlinkClick r:id="rId15">
                  <a:extLst>
                    <a:ext uri="{A12FA001-AC4F-418D-AE19-62706E023703}">
                      <ahyp:hlinkClr xmlns:ahyp="http://schemas.microsoft.com/office/drawing/2018/hyperlinkcolor" val="tx"/>
                    </a:ext>
                  </a:extLst>
                </a:hlinkClick>
              </a:rPr>
              <a:t>e818c18ae3cb765f1c271083ae4c9518</a:t>
            </a:r>
            <a:endParaRPr lang="en-US" altLang="en-US" sz="1000" b="1" dirty="0"/>
          </a:p>
        </p:txBody>
      </p:sp>
    </p:spTree>
    <p:extLst>
      <p:ext uri="{BB962C8B-B14F-4D97-AF65-F5344CB8AC3E}">
        <p14:creationId xmlns:p14="http://schemas.microsoft.com/office/powerpoint/2010/main" val="13880567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pPr eaLnBrk="1" hangingPunct="1"/>
            <a:r>
              <a:rPr lang="en-US" altLang="zh-CN" dirty="0">
                <a:latin typeface="黑体" pitchFamily="2" charset="-122"/>
                <a:ea typeface="黑体" pitchFamily="2" charset="-122"/>
              </a:rPr>
              <a:t>4.5</a:t>
            </a:r>
            <a:r>
              <a:rPr lang="zh-CN" altLang="en-US" dirty="0">
                <a:latin typeface="黑体" pitchFamily="2" charset="-122"/>
                <a:ea typeface="黑体" pitchFamily="2" charset="-122"/>
              </a:rPr>
              <a:t>　确定的自顶向下分析方法</a:t>
            </a:r>
          </a:p>
        </p:txBody>
      </p:sp>
      <p:sp>
        <p:nvSpPr>
          <p:cNvPr id="61445" name="Rectangle 5"/>
          <p:cNvSpPr>
            <a:spLocks noGrp="1" noChangeArrowheads="1"/>
          </p:cNvSpPr>
          <p:nvPr>
            <p:ph idx="1"/>
          </p:nvPr>
        </p:nvSpPr>
        <p:spPr/>
        <p:txBody>
          <a:bodyPr/>
          <a:lstStyle/>
          <a:p>
            <a:pPr eaLnBrk="1" hangingPunct="1"/>
            <a:r>
              <a:rPr lang="zh-CN" altLang="en-US" dirty="0"/>
              <a:t>递归子程序法</a:t>
            </a:r>
          </a:p>
          <a:p>
            <a:pPr lvl="1" eaLnBrk="1" hangingPunct="1"/>
            <a:r>
              <a:rPr lang="en-US" altLang="zh-CN" dirty="0"/>
              <a:t>PL/0</a:t>
            </a:r>
            <a:r>
              <a:rPr lang="zh-CN" altLang="en-US" dirty="0"/>
              <a:t>编译程序使用的方法就是递归子程序法</a:t>
            </a:r>
          </a:p>
        </p:txBody>
      </p:sp>
      <p:sp>
        <p:nvSpPr>
          <p:cNvPr id="61442"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61443" name="灯片编号占位符 5"/>
          <p:cNvSpPr>
            <a:spLocks noGrp="1"/>
          </p:cNvSpPr>
          <p:nvPr>
            <p:ph type="sldNum" sz="quarter" idx="12"/>
          </p:nvPr>
        </p:nvSpPr>
        <p:spPr>
          <a:noFill/>
        </p:spPr>
        <p:txBody>
          <a:bodyPr/>
          <a:lstStyle/>
          <a:p>
            <a:fld id="{6865DB13-EA0F-4CCE-A3C6-41891E67EFC5}" type="slidenum">
              <a:rPr lang="en-US" altLang="zh-CN" smtClean="0">
                <a:ea typeface="宋体" charset="-122"/>
              </a:rPr>
              <a:pPr/>
              <a:t>54</a:t>
            </a:fld>
            <a:endParaRPr lang="en-US" altLang="zh-CN">
              <a:ea typeface="宋体" charset="-122"/>
            </a:endParaRPr>
          </a:p>
        </p:txBody>
      </p:sp>
      <p:graphicFrame>
        <p:nvGraphicFramePr>
          <p:cNvPr id="2" name="图示 1">
            <a:extLst>
              <a:ext uri="{FF2B5EF4-FFF2-40B4-BE49-F238E27FC236}">
                <a16:creationId xmlns:a16="http://schemas.microsoft.com/office/drawing/2014/main" id="{1C5527DD-78A1-9E8B-B3F7-8A3EF1FCD9BD}"/>
              </a:ext>
            </a:extLst>
          </p:cNvPr>
          <p:cNvGraphicFramePr/>
          <p:nvPr>
            <p:extLst>
              <p:ext uri="{D42A27DB-BD31-4B8C-83A1-F6EECF244321}">
                <p14:modId xmlns:p14="http://schemas.microsoft.com/office/powerpoint/2010/main" val="3034417937"/>
              </p:ext>
            </p:extLst>
          </p:nvPr>
        </p:nvGraphicFramePr>
        <p:xfrm>
          <a:off x="1259632" y="2636912"/>
          <a:ext cx="7056784" cy="2664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66210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6"/>
          <p:cNvSpPr>
            <a:spLocks noGrp="1" noChangeArrowheads="1"/>
          </p:cNvSpPr>
          <p:nvPr>
            <p:ph type="title"/>
          </p:nvPr>
        </p:nvSpPr>
        <p:spPr/>
        <p:txBody>
          <a:bodyPr/>
          <a:lstStyle/>
          <a:p>
            <a:pPr eaLnBrk="1" hangingPunct="1"/>
            <a:r>
              <a:rPr lang="zh-CN" altLang="en-US">
                <a:latin typeface="黑体" pitchFamily="2" charset="-122"/>
                <a:ea typeface="黑体" pitchFamily="2" charset="-122"/>
              </a:rPr>
              <a:t>预测分析法</a:t>
            </a:r>
          </a:p>
        </p:txBody>
      </p:sp>
      <p:sp>
        <p:nvSpPr>
          <p:cNvPr id="62469" name="Rectangle 7"/>
          <p:cNvSpPr>
            <a:spLocks noGrp="1" noChangeArrowheads="1"/>
          </p:cNvSpPr>
          <p:nvPr>
            <p:ph idx="1"/>
          </p:nvPr>
        </p:nvSpPr>
        <p:spPr/>
        <p:txBody>
          <a:bodyPr/>
          <a:lstStyle/>
          <a:p>
            <a:pPr eaLnBrk="1" hangingPunct="1"/>
            <a:r>
              <a:rPr lang="zh-CN" altLang="en-US" dirty="0"/>
              <a:t>一个预测分析器由三个部分组成</a:t>
            </a:r>
          </a:p>
        </p:txBody>
      </p:sp>
      <p:sp>
        <p:nvSpPr>
          <p:cNvPr id="62466"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62467" name="灯片编号占位符 5"/>
          <p:cNvSpPr>
            <a:spLocks noGrp="1"/>
          </p:cNvSpPr>
          <p:nvPr>
            <p:ph type="sldNum" sz="quarter" idx="12"/>
          </p:nvPr>
        </p:nvSpPr>
        <p:spPr>
          <a:noFill/>
        </p:spPr>
        <p:txBody>
          <a:bodyPr/>
          <a:lstStyle/>
          <a:p>
            <a:fld id="{3C09D01B-BBA6-4727-9BB2-DD5D9420572D}" type="slidenum">
              <a:rPr lang="en-US" altLang="zh-CN" smtClean="0">
                <a:ea typeface="宋体" charset="-122"/>
              </a:rPr>
              <a:pPr/>
              <a:t>55</a:t>
            </a:fld>
            <a:endParaRPr lang="en-US" altLang="zh-CN">
              <a:ea typeface="宋体" charset="-122"/>
            </a:endParaRPr>
          </a:p>
        </p:txBody>
      </p:sp>
      <p:graphicFrame>
        <p:nvGraphicFramePr>
          <p:cNvPr id="2" name="图示 1">
            <a:extLst>
              <a:ext uri="{FF2B5EF4-FFF2-40B4-BE49-F238E27FC236}">
                <a16:creationId xmlns:a16="http://schemas.microsoft.com/office/drawing/2014/main" id="{6BC4386F-4460-4621-ADAE-E5EDA1968C7B}"/>
              </a:ext>
            </a:extLst>
          </p:cNvPr>
          <p:cNvGraphicFramePr/>
          <p:nvPr>
            <p:extLst>
              <p:ext uri="{D42A27DB-BD31-4B8C-83A1-F6EECF244321}">
                <p14:modId xmlns:p14="http://schemas.microsoft.com/office/powerpoint/2010/main" val="3191019609"/>
              </p:ext>
            </p:extLst>
          </p:nvPr>
        </p:nvGraphicFramePr>
        <p:xfrm>
          <a:off x="971600" y="2204864"/>
          <a:ext cx="5640288" cy="3631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50041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6"/>
          <p:cNvSpPr>
            <a:spLocks noGrp="1" noChangeArrowheads="1"/>
          </p:cNvSpPr>
          <p:nvPr>
            <p:ph type="title"/>
          </p:nvPr>
        </p:nvSpPr>
        <p:spPr/>
        <p:txBody>
          <a:bodyPr/>
          <a:lstStyle/>
          <a:p>
            <a:pPr eaLnBrk="1" hangingPunct="1"/>
            <a:r>
              <a:rPr lang="zh-CN" altLang="en-US">
                <a:latin typeface="黑体" pitchFamily="2" charset="-122"/>
                <a:ea typeface="黑体" pitchFamily="2" charset="-122"/>
              </a:rPr>
              <a:t>预测分析表</a:t>
            </a:r>
          </a:p>
        </p:txBody>
      </p:sp>
      <p:sp>
        <p:nvSpPr>
          <p:cNvPr id="63493" name="Rectangle 7"/>
          <p:cNvSpPr>
            <a:spLocks noGrp="1" noChangeArrowheads="1"/>
          </p:cNvSpPr>
          <p:nvPr>
            <p:ph idx="1"/>
          </p:nvPr>
        </p:nvSpPr>
        <p:spPr/>
        <p:txBody>
          <a:bodyPr/>
          <a:lstStyle/>
          <a:p>
            <a:pPr algn="just" eaLnBrk="1" hangingPunct="1">
              <a:lnSpc>
                <a:spcPct val="120000"/>
              </a:lnSpc>
            </a:pPr>
            <a:r>
              <a:rPr lang="zh-CN" altLang="en-US" dirty="0"/>
              <a:t>预测分析表与文法有关</a:t>
            </a:r>
          </a:p>
          <a:p>
            <a:pPr algn="just" eaLnBrk="1" hangingPunct="1">
              <a:lnSpc>
                <a:spcPct val="120000"/>
              </a:lnSpc>
            </a:pPr>
            <a:r>
              <a:rPr lang="zh-CN" altLang="en-US" dirty="0"/>
              <a:t>预测分析表可用一个矩阵</a:t>
            </a:r>
            <a:r>
              <a:rPr lang="en-US" altLang="zh-CN" dirty="0"/>
              <a:t>M(</a:t>
            </a:r>
            <a:r>
              <a:rPr lang="zh-CN" altLang="en-US" dirty="0"/>
              <a:t>或称二维数组</a:t>
            </a:r>
            <a:r>
              <a:rPr lang="en-US" altLang="zh-CN" dirty="0"/>
              <a:t>)</a:t>
            </a:r>
            <a:r>
              <a:rPr lang="zh-CN" altLang="en-US" dirty="0"/>
              <a:t>表示</a:t>
            </a:r>
          </a:p>
          <a:p>
            <a:pPr lvl="1" algn="just" eaLnBrk="1" hangingPunct="1">
              <a:lnSpc>
                <a:spcPct val="120000"/>
              </a:lnSpc>
            </a:pPr>
            <a:r>
              <a:rPr lang="zh-CN" altLang="en-US" dirty="0"/>
              <a:t>矩阵元素</a:t>
            </a:r>
            <a:r>
              <a:rPr lang="en-US" altLang="zh-CN" dirty="0"/>
              <a:t>M[</a:t>
            </a:r>
            <a:r>
              <a:rPr lang="en-US" altLang="zh-CN" dirty="0" err="1"/>
              <a:t>A,a</a:t>
            </a:r>
            <a:r>
              <a:rPr lang="en-US" altLang="zh-CN" dirty="0"/>
              <a:t>]</a:t>
            </a:r>
            <a:r>
              <a:rPr lang="zh-CN" altLang="en-US" dirty="0"/>
              <a:t>中的下标</a:t>
            </a:r>
            <a:r>
              <a:rPr lang="en-US" altLang="zh-CN" dirty="0"/>
              <a:t>A</a:t>
            </a:r>
            <a:r>
              <a:rPr lang="zh-CN" altLang="en-US" dirty="0"/>
              <a:t>表示非终结符，</a:t>
            </a:r>
            <a:br>
              <a:rPr lang="en-US" altLang="zh-CN" dirty="0"/>
            </a:br>
            <a:r>
              <a:rPr lang="en-US" altLang="zh-CN" dirty="0"/>
              <a:t>a</a:t>
            </a:r>
            <a:r>
              <a:rPr lang="zh-CN" altLang="en-US" dirty="0"/>
              <a:t>为终结符或句子括号“</a:t>
            </a:r>
            <a:r>
              <a:rPr lang="en-US" altLang="zh-CN" dirty="0"/>
              <a:t>#”</a:t>
            </a:r>
            <a:r>
              <a:rPr lang="zh-CN" altLang="en-US" dirty="0"/>
              <a:t>，</a:t>
            </a:r>
          </a:p>
          <a:p>
            <a:pPr lvl="1" algn="just" eaLnBrk="1" hangingPunct="1">
              <a:lnSpc>
                <a:spcPct val="120000"/>
              </a:lnSpc>
            </a:pPr>
            <a:r>
              <a:rPr lang="zh-CN" altLang="en-US" dirty="0"/>
              <a:t>矩阵元素</a:t>
            </a:r>
            <a:r>
              <a:rPr lang="en-US" altLang="zh-CN" dirty="0"/>
              <a:t>M[</a:t>
            </a:r>
            <a:r>
              <a:rPr lang="en-US" altLang="zh-CN" dirty="0" err="1"/>
              <a:t>A,a</a:t>
            </a:r>
            <a:r>
              <a:rPr lang="en-US" altLang="zh-CN" dirty="0"/>
              <a:t>]</a:t>
            </a:r>
            <a:r>
              <a:rPr lang="zh-CN" altLang="en-US" dirty="0"/>
              <a:t>中的内容为存放着一条关于</a:t>
            </a:r>
            <a:r>
              <a:rPr lang="en-US" altLang="zh-CN" dirty="0"/>
              <a:t>A</a:t>
            </a:r>
            <a:r>
              <a:rPr lang="zh-CN" altLang="en-US" dirty="0"/>
              <a:t>的产生式，表明当用非终结符</a:t>
            </a:r>
            <a:r>
              <a:rPr lang="en-US" altLang="zh-CN" dirty="0"/>
              <a:t>A</a:t>
            </a:r>
            <a:r>
              <a:rPr lang="zh-CN" altLang="en-US" dirty="0"/>
              <a:t>向下推导时，面临输入符号</a:t>
            </a:r>
            <a:r>
              <a:rPr lang="en-US" altLang="zh-CN" dirty="0"/>
              <a:t>a</a:t>
            </a:r>
            <a:r>
              <a:rPr lang="zh-CN" altLang="en-US" dirty="0"/>
              <a:t>时，应采取的候选产生式，若无产生式，元素内容转向出错处理的信息</a:t>
            </a:r>
          </a:p>
        </p:txBody>
      </p:sp>
      <p:sp>
        <p:nvSpPr>
          <p:cNvPr id="63490"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63491" name="灯片编号占位符 5"/>
          <p:cNvSpPr>
            <a:spLocks noGrp="1"/>
          </p:cNvSpPr>
          <p:nvPr>
            <p:ph type="sldNum" sz="quarter" idx="12"/>
          </p:nvPr>
        </p:nvSpPr>
        <p:spPr>
          <a:noFill/>
        </p:spPr>
        <p:txBody>
          <a:bodyPr/>
          <a:lstStyle/>
          <a:p>
            <a:fld id="{603EDC40-952F-4FDC-9032-3B7432C04B6D}" type="slidenum">
              <a:rPr lang="en-US" altLang="zh-CN" smtClean="0">
                <a:ea typeface="宋体" charset="-122"/>
              </a:rPr>
              <a:pPr/>
              <a:t>56</a:t>
            </a:fld>
            <a:endParaRPr lang="en-US" altLang="zh-CN">
              <a:ea typeface="宋体" charset="-122"/>
            </a:endParaRPr>
          </a:p>
        </p:txBody>
      </p:sp>
    </p:spTree>
    <p:extLst>
      <p:ext uri="{BB962C8B-B14F-4D97-AF65-F5344CB8AC3E}">
        <p14:creationId xmlns:p14="http://schemas.microsoft.com/office/powerpoint/2010/main" val="35969457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6"/>
          <p:cNvSpPr>
            <a:spLocks noGrp="1" noChangeArrowheads="1"/>
          </p:cNvSpPr>
          <p:nvPr>
            <p:ph type="title"/>
          </p:nvPr>
        </p:nvSpPr>
        <p:spPr/>
        <p:txBody>
          <a:bodyPr/>
          <a:lstStyle/>
          <a:p>
            <a:pPr eaLnBrk="1" hangingPunct="1"/>
            <a:r>
              <a:rPr lang="zh-CN" altLang="en-US">
                <a:latin typeface="黑体" pitchFamily="2" charset="-122"/>
                <a:ea typeface="黑体" pitchFamily="2" charset="-122"/>
              </a:rPr>
              <a:t>预测分析表构造算法</a:t>
            </a:r>
          </a:p>
        </p:txBody>
      </p:sp>
      <p:sp>
        <p:nvSpPr>
          <p:cNvPr id="64517" name="Rectangle 7"/>
          <p:cNvSpPr>
            <a:spLocks noGrp="1" noChangeArrowheads="1"/>
          </p:cNvSpPr>
          <p:nvPr>
            <p:ph idx="1"/>
          </p:nvPr>
        </p:nvSpPr>
        <p:spPr>
          <a:xfrm>
            <a:off x="827584" y="1502569"/>
            <a:ext cx="7479620" cy="4961221"/>
          </a:xfrm>
        </p:spPr>
        <p:txBody>
          <a:bodyPr>
            <a:normAutofit/>
          </a:bodyPr>
          <a:lstStyle/>
          <a:p>
            <a:pPr marL="582930" indent="-514350" algn="just">
              <a:lnSpc>
                <a:spcPct val="120000"/>
              </a:lnSpc>
              <a:buClr>
                <a:srgbClr val="0070C0"/>
              </a:buClr>
              <a:buFont typeface="+mj-lt"/>
              <a:buAutoNum type="arabicPeriod"/>
            </a:pPr>
            <a:r>
              <a:rPr lang="zh-CN" altLang="en-US" dirty="0">
                <a:solidFill>
                  <a:schemeClr val="tx1"/>
                </a:solidFill>
              </a:rPr>
              <a:t>对文法</a:t>
            </a:r>
            <a:r>
              <a:rPr lang="en-US" altLang="zh-CN" dirty="0">
                <a:solidFill>
                  <a:schemeClr val="tx1"/>
                </a:solidFill>
              </a:rPr>
              <a:t>G</a:t>
            </a:r>
            <a:r>
              <a:rPr lang="zh-CN" altLang="en-US" dirty="0">
                <a:solidFill>
                  <a:schemeClr val="tx1"/>
                </a:solidFill>
              </a:rPr>
              <a:t>的每个产生式 </a:t>
            </a:r>
            <a:r>
              <a:rPr lang="en-US" altLang="zh-CN" dirty="0">
                <a:solidFill>
                  <a:schemeClr val="tx1"/>
                </a:solidFill>
              </a:rPr>
              <a:t>A</a:t>
            </a:r>
            <a:r>
              <a:rPr lang="zh-CN" altLang="en-US" dirty="0">
                <a:solidFill>
                  <a:schemeClr val="tx1"/>
                </a:solidFill>
                <a:sym typeface="Symbol" pitchFamily="18" charset="2"/>
              </a:rPr>
              <a:t></a:t>
            </a:r>
            <a:r>
              <a:rPr lang="en-US" altLang="zh-CN" dirty="0">
                <a:solidFill>
                  <a:schemeClr val="tx1"/>
                </a:solidFill>
                <a:sym typeface="Symbol" pitchFamily="18" charset="2"/>
              </a:rPr>
              <a:t>,</a:t>
            </a:r>
            <a:r>
              <a:rPr lang="zh-CN" altLang="en-US" dirty="0">
                <a:solidFill>
                  <a:schemeClr val="tx1"/>
                </a:solidFill>
                <a:sym typeface="Symbol" pitchFamily="18" charset="2"/>
              </a:rPr>
              <a:t>每个终结符或</a:t>
            </a:r>
            <a:r>
              <a:rPr lang="en-US" altLang="zh-CN" dirty="0">
                <a:solidFill>
                  <a:schemeClr val="tx1"/>
                </a:solidFill>
                <a:sym typeface="Symbol" pitchFamily="18" charset="2"/>
              </a:rPr>
              <a:t>”#”</a:t>
            </a:r>
            <a:r>
              <a:rPr lang="zh-CN" altLang="en-US" dirty="0">
                <a:solidFill>
                  <a:schemeClr val="tx1"/>
                </a:solidFill>
                <a:sym typeface="Symbol" pitchFamily="18" charset="2"/>
              </a:rPr>
              <a:t>用</a:t>
            </a:r>
            <a:r>
              <a:rPr lang="en-US" altLang="zh-CN" dirty="0">
                <a:solidFill>
                  <a:schemeClr val="tx1"/>
                </a:solidFill>
                <a:sym typeface="Symbol" pitchFamily="18" charset="2"/>
              </a:rPr>
              <a:t>a</a:t>
            </a:r>
            <a:r>
              <a:rPr lang="zh-CN" altLang="en-US" dirty="0">
                <a:solidFill>
                  <a:schemeClr val="tx1"/>
                </a:solidFill>
                <a:sym typeface="Symbol" pitchFamily="18" charset="2"/>
              </a:rPr>
              <a:t>表示</a:t>
            </a:r>
            <a:r>
              <a:rPr lang="en-US" altLang="zh-CN" dirty="0">
                <a:solidFill>
                  <a:schemeClr val="tx1"/>
                </a:solidFill>
                <a:sym typeface="Symbol" pitchFamily="18" charset="2"/>
              </a:rPr>
              <a:t>,</a:t>
            </a:r>
            <a:r>
              <a:rPr lang="zh-CN" altLang="en-US" dirty="0">
                <a:solidFill>
                  <a:schemeClr val="tx1"/>
                </a:solidFill>
              </a:rPr>
              <a:t>若</a:t>
            </a:r>
            <a:r>
              <a:rPr lang="en-US" altLang="zh-CN" dirty="0" err="1">
                <a:solidFill>
                  <a:srgbClr val="FF0000"/>
                </a:solidFill>
              </a:rPr>
              <a:t>a</a:t>
            </a:r>
            <a:r>
              <a:rPr lang="en-US" altLang="zh-CN" dirty="0" err="1">
                <a:solidFill>
                  <a:srgbClr val="FF0000"/>
                </a:solidFill>
                <a:sym typeface="Symbol" pitchFamily="18" charset="2"/>
              </a:rPr>
              <a:t>SELECT</a:t>
            </a:r>
            <a:r>
              <a:rPr lang="en-US" altLang="zh-CN" dirty="0">
                <a:solidFill>
                  <a:srgbClr val="FF0000"/>
                </a:solidFill>
              </a:rPr>
              <a:t>(A</a:t>
            </a:r>
            <a:r>
              <a:rPr lang="zh-CN" altLang="en-US" dirty="0">
                <a:solidFill>
                  <a:srgbClr val="FF0000"/>
                </a:solidFill>
                <a:sym typeface="Symbol" pitchFamily="18" charset="2"/>
              </a:rPr>
              <a:t></a:t>
            </a:r>
            <a:r>
              <a:rPr lang="en-US" altLang="zh-CN" dirty="0">
                <a:solidFill>
                  <a:srgbClr val="FF0000"/>
                </a:solidFill>
              </a:rPr>
              <a:t>),</a:t>
            </a:r>
            <a:r>
              <a:rPr lang="zh-CN" altLang="en-US" dirty="0">
                <a:solidFill>
                  <a:srgbClr val="FF0000"/>
                </a:solidFill>
              </a:rPr>
              <a:t>把 </a:t>
            </a:r>
            <a:r>
              <a:rPr lang="en-US" altLang="zh-CN" dirty="0">
                <a:solidFill>
                  <a:srgbClr val="FF0000"/>
                </a:solidFill>
              </a:rPr>
              <a:t>A</a:t>
            </a:r>
            <a:r>
              <a:rPr lang="zh-CN" altLang="en-US" dirty="0">
                <a:solidFill>
                  <a:srgbClr val="FF0000"/>
                </a:solidFill>
                <a:sym typeface="Symbol" pitchFamily="18" charset="2"/>
              </a:rPr>
              <a:t></a:t>
            </a:r>
            <a:r>
              <a:rPr lang="zh-CN" altLang="en-US" dirty="0">
                <a:solidFill>
                  <a:srgbClr val="FF0000"/>
                </a:solidFill>
              </a:rPr>
              <a:t>加</a:t>
            </a:r>
            <a:r>
              <a:rPr lang="zh-CN" altLang="zh-CN" dirty="0">
                <a:solidFill>
                  <a:srgbClr val="FF0000"/>
                </a:solidFill>
              </a:rPr>
              <a:t>至</a:t>
            </a:r>
            <a:r>
              <a:rPr lang="en-US" altLang="zh-CN" dirty="0">
                <a:solidFill>
                  <a:srgbClr val="FF0000"/>
                </a:solidFill>
                <a:sym typeface="Symbol" pitchFamily="18" charset="2"/>
              </a:rPr>
              <a:t>M</a:t>
            </a:r>
            <a:r>
              <a:rPr lang="en-US" altLang="zh-CN" dirty="0">
                <a:solidFill>
                  <a:srgbClr val="FF0000"/>
                </a:solidFill>
              </a:rPr>
              <a:t>[</a:t>
            </a:r>
            <a:r>
              <a:rPr lang="en-US" altLang="zh-CN" dirty="0" err="1">
                <a:solidFill>
                  <a:srgbClr val="FF0000"/>
                </a:solidFill>
              </a:rPr>
              <a:t>A,a</a:t>
            </a:r>
            <a:r>
              <a:rPr lang="en-US" altLang="zh-CN" dirty="0">
                <a:solidFill>
                  <a:srgbClr val="FF0000"/>
                </a:solidFill>
              </a:rPr>
              <a:t>]</a:t>
            </a:r>
            <a:r>
              <a:rPr lang="zh-CN" altLang="zh-CN" dirty="0">
                <a:solidFill>
                  <a:srgbClr val="FF0000"/>
                </a:solidFill>
              </a:rPr>
              <a:t>中</a:t>
            </a:r>
          </a:p>
          <a:p>
            <a:pPr marL="582930" indent="-514350" algn="just">
              <a:lnSpc>
                <a:spcPct val="120000"/>
              </a:lnSpc>
              <a:buClr>
                <a:srgbClr val="0070C0"/>
              </a:buClr>
              <a:buFont typeface="+mj-lt"/>
              <a:buAutoNum type="arabicPeriod"/>
            </a:pPr>
            <a:r>
              <a:rPr lang="zh-CN" altLang="zh-CN" dirty="0">
                <a:solidFill>
                  <a:schemeClr val="tx1"/>
                </a:solidFill>
              </a:rPr>
              <a:t>把所有无定义的</a:t>
            </a:r>
            <a:r>
              <a:rPr lang="en-US" altLang="zh-CN" dirty="0">
                <a:solidFill>
                  <a:schemeClr val="tx1"/>
                </a:solidFill>
              </a:rPr>
              <a:t>M[</a:t>
            </a:r>
            <a:r>
              <a:rPr lang="en-US" altLang="zh-CN" dirty="0" err="1">
                <a:solidFill>
                  <a:schemeClr val="tx1"/>
                </a:solidFill>
              </a:rPr>
              <a:t>A,a</a:t>
            </a:r>
            <a:r>
              <a:rPr lang="en-US" altLang="zh-CN" dirty="0">
                <a:solidFill>
                  <a:schemeClr val="tx1"/>
                </a:solidFill>
              </a:rPr>
              <a:t>]</a:t>
            </a:r>
            <a:r>
              <a:rPr lang="zh-CN" altLang="zh-CN" dirty="0">
                <a:solidFill>
                  <a:schemeClr val="tx1"/>
                </a:solidFill>
              </a:rPr>
              <a:t>标上“出错标志”</a:t>
            </a:r>
            <a:endParaRPr lang="zh-CN" altLang="en-US" dirty="0">
              <a:solidFill>
                <a:schemeClr val="tx1"/>
              </a:solidFill>
            </a:endParaRPr>
          </a:p>
          <a:p>
            <a:pPr lvl="1" algn="just" eaLnBrk="1" hangingPunct="1">
              <a:lnSpc>
                <a:spcPct val="120000"/>
              </a:lnSpc>
            </a:pPr>
            <a:r>
              <a:rPr lang="zh-CN" altLang="en-US" dirty="0">
                <a:solidFill>
                  <a:schemeClr val="tx1"/>
                </a:solidFill>
              </a:rPr>
              <a:t>注：</a:t>
            </a:r>
            <a:r>
              <a:rPr lang="zh-CN" altLang="zh-CN" dirty="0">
                <a:solidFill>
                  <a:schemeClr val="tx1"/>
                </a:solidFill>
              </a:rPr>
              <a:t>为了使表简化，其产生式左部可以不写入表中，</a:t>
            </a:r>
            <a:r>
              <a:rPr lang="zh-CN" altLang="zh-CN" dirty="0">
                <a:solidFill>
                  <a:srgbClr val="339933"/>
                </a:solidFill>
              </a:rPr>
              <a:t>表中空白处为出错</a:t>
            </a:r>
            <a:endParaRPr lang="zh-CN" altLang="en-US" dirty="0">
              <a:solidFill>
                <a:srgbClr val="339933"/>
              </a:solidFill>
            </a:endParaRPr>
          </a:p>
          <a:p>
            <a:pPr lvl="1" algn="just" eaLnBrk="1" hangingPunct="1">
              <a:lnSpc>
                <a:spcPct val="120000"/>
              </a:lnSpc>
            </a:pPr>
            <a:r>
              <a:rPr lang="zh-CN" altLang="en-US" dirty="0">
                <a:solidFill>
                  <a:schemeClr val="tx1"/>
                </a:solidFill>
              </a:rPr>
              <a:t>可以证明，一个文法</a:t>
            </a:r>
            <a:r>
              <a:rPr lang="en-US" altLang="zh-CN" dirty="0">
                <a:solidFill>
                  <a:schemeClr val="tx1"/>
                </a:solidFill>
              </a:rPr>
              <a:t>G</a:t>
            </a:r>
            <a:r>
              <a:rPr lang="zh-CN" altLang="en-US" dirty="0">
                <a:solidFill>
                  <a:schemeClr val="tx1"/>
                </a:solidFill>
              </a:rPr>
              <a:t>的预测分析表不含多重入口，当且仅当该文法是</a:t>
            </a:r>
            <a:r>
              <a:rPr lang="en-US" altLang="zh-CN" dirty="0">
                <a:solidFill>
                  <a:schemeClr val="tx1"/>
                </a:solidFill>
              </a:rPr>
              <a:t>LL(1)</a:t>
            </a:r>
            <a:endParaRPr lang="zh-CN" altLang="en-US" dirty="0">
              <a:solidFill>
                <a:schemeClr val="tx1"/>
              </a:solidFill>
            </a:endParaRPr>
          </a:p>
        </p:txBody>
      </p:sp>
      <p:sp>
        <p:nvSpPr>
          <p:cNvPr id="64514"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64515" name="灯片编号占位符 5"/>
          <p:cNvSpPr>
            <a:spLocks noGrp="1"/>
          </p:cNvSpPr>
          <p:nvPr>
            <p:ph type="sldNum" sz="quarter" idx="12"/>
          </p:nvPr>
        </p:nvSpPr>
        <p:spPr>
          <a:noFill/>
        </p:spPr>
        <p:txBody>
          <a:bodyPr/>
          <a:lstStyle/>
          <a:p>
            <a:fld id="{80B2F175-616B-45DA-93FF-404D3D30A2DB}" type="slidenum">
              <a:rPr lang="en-US" altLang="zh-CN" smtClean="0">
                <a:ea typeface="宋体" charset="-122"/>
              </a:rPr>
              <a:pPr/>
              <a:t>57</a:t>
            </a:fld>
            <a:endParaRPr lang="en-US" altLang="zh-CN">
              <a:ea typeface="宋体" charset="-122"/>
            </a:endParaRPr>
          </a:p>
        </p:txBody>
      </p:sp>
    </p:spTree>
    <p:extLst>
      <p:ext uri="{BB962C8B-B14F-4D97-AF65-F5344CB8AC3E}">
        <p14:creationId xmlns:p14="http://schemas.microsoft.com/office/powerpoint/2010/main" val="5084010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页脚占位符 2"/>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65539" name="灯片编号占位符 3"/>
          <p:cNvSpPr>
            <a:spLocks noGrp="1"/>
          </p:cNvSpPr>
          <p:nvPr>
            <p:ph type="sldNum" sz="quarter" idx="12"/>
          </p:nvPr>
        </p:nvSpPr>
        <p:spPr>
          <a:noFill/>
        </p:spPr>
        <p:txBody>
          <a:bodyPr/>
          <a:lstStyle/>
          <a:p>
            <a:fld id="{E3F7A5CC-2B7A-4F81-AB2C-1D83E32D7FFF}" type="slidenum">
              <a:rPr lang="en-US" altLang="zh-CN" smtClean="0">
                <a:ea typeface="宋体" charset="-122"/>
              </a:rPr>
              <a:pPr/>
              <a:t>58</a:t>
            </a:fld>
            <a:endParaRPr lang="en-US" altLang="zh-CN">
              <a:ea typeface="宋体" charset="-122"/>
            </a:endParaRPr>
          </a:p>
        </p:txBody>
      </p:sp>
      <p:sp>
        <p:nvSpPr>
          <p:cNvPr id="65540" name="Text Box 4"/>
          <p:cNvSpPr txBox="1">
            <a:spLocks noChangeArrowheads="1"/>
          </p:cNvSpPr>
          <p:nvPr/>
        </p:nvSpPr>
        <p:spPr bwMode="auto">
          <a:xfrm>
            <a:off x="1135063" y="1196975"/>
            <a:ext cx="1420812" cy="2016125"/>
          </a:xfrm>
          <a:prstGeom prst="rect">
            <a:avLst/>
          </a:prstGeom>
          <a:noFill/>
          <a:ln w="9525" algn="ctr">
            <a:noFill/>
            <a:miter lim="800000"/>
            <a:headEnd/>
            <a:tailEnd/>
          </a:ln>
        </p:spPr>
        <p:txBody>
          <a:bodyPr/>
          <a:lstStyle/>
          <a:p>
            <a:pPr marL="342900" indent="-342900" algn="l">
              <a:spcBef>
                <a:spcPct val="20000"/>
              </a:spcBef>
              <a:buClr>
                <a:srgbClr val="FF9900"/>
              </a:buClr>
              <a:buSzPct val="80000"/>
              <a:buFont typeface="Webdings" pitchFamily="18" charset="2"/>
              <a:buNone/>
            </a:pPr>
            <a:r>
              <a:rPr lang="en-US" altLang="zh-CN" sz="2800" b="1" dirty="0" err="1">
                <a:solidFill>
                  <a:schemeClr val="tx1"/>
                </a:solidFill>
                <a:latin typeface="Courier New" pitchFamily="49" charset="0"/>
                <a:ea typeface="楷体_GB2312" pitchFamily="49" charset="-122"/>
              </a:rPr>
              <a:t>S→aA</a:t>
            </a:r>
            <a:endParaRPr lang="en-US" altLang="zh-CN" sz="2800" b="1" dirty="0">
              <a:solidFill>
                <a:schemeClr val="tx1"/>
              </a:solidFill>
              <a:latin typeface="Courier New" pitchFamily="49" charset="0"/>
              <a:ea typeface="楷体_GB2312" pitchFamily="49" charset="-122"/>
            </a:endParaRPr>
          </a:p>
          <a:p>
            <a:pPr marL="342900" indent="-342900" algn="l">
              <a:spcBef>
                <a:spcPct val="20000"/>
              </a:spcBef>
              <a:buClr>
                <a:srgbClr val="FF9900"/>
              </a:buClr>
              <a:buSzPct val="80000"/>
              <a:buFont typeface="Webdings" pitchFamily="18" charset="2"/>
              <a:buNone/>
            </a:pPr>
            <a:r>
              <a:rPr lang="en-US" altLang="zh-CN" sz="2800" b="1" dirty="0" err="1">
                <a:solidFill>
                  <a:schemeClr val="tx1"/>
                </a:solidFill>
                <a:latin typeface="Courier New" pitchFamily="49" charset="0"/>
                <a:ea typeface="楷体_GB2312" pitchFamily="49" charset="-122"/>
              </a:rPr>
              <a:t>S→d</a:t>
            </a:r>
            <a:endParaRPr lang="en-US" altLang="zh-CN" sz="2800" b="1" dirty="0">
              <a:solidFill>
                <a:schemeClr val="tx1"/>
              </a:solidFill>
              <a:latin typeface="Courier New" pitchFamily="49" charset="0"/>
              <a:ea typeface="楷体_GB2312" pitchFamily="49" charset="-122"/>
            </a:endParaRPr>
          </a:p>
          <a:p>
            <a:pPr marL="342900" indent="-342900" algn="l">
              <a:spcBef>
                <a:spcPct val="20000"/>
              </a:spcBef>
              <a:buClr>
                <a:srgbClr val="FF9900"/>
              </a:buClr>
              <a:buSzPct val="80000"/>
              <a:buFont typeface="Webdings" pitchFamily="18" charset="2"/>
              <a:buNone/>
            </a:pPr>
            <a:r>
              <a:rPr lang="en-US" altLang="zh-CN" sz="2800" b="1" dirty="0" err="1">
                <a:solidFill>
                  <a:schemeClr val="tx1"/>
                </a:solidFill>
                <a:latin typeface="Courier New" pitchFamily="49" charset="0"/>
                <a:ea typeface="楷体_GB2312" pitchFamily="49" charset="-122"/>
              </a:rPr>
              <a:t>A→bAS</a:t>
            </a:r>
            <a:endParaRPr lang="en-US" altLang="zh-CN" sz="2800" b="1" dirty="0">
              <a:solidFill>
                <a:schemeClr val="tx1"/>
              </a:solidFill>
              <a:latin typeface="Courier New" pitchFamily="49" charset="0"/>
              <a:ea typeface="楷体_GB2312" pitchFamily="49" charset="-122"/>
            </a:endParaRPr>
          </a:p>
          <a:p>
            <a:pPr marL="342900" indent="-342900" algn="l">
              <a:spcBef>
                <a:spcPct val="20000"/>
              </a:spcBef>
              <a:buClr>
                <a:srgbClr val="FF9900"/>
              </a:buClr>
              <a:buSzPct val="80000"/>
              <a:buFont typeface="Webdings" pitchFamily="18" charset="2"/>
              <a:buNone/>
            </a:pPr>
            <a:r>
              <a:rPr lang="en-US" altLang="zh-CN" sz="2800" b="1" dirty="0">
                <a:solidFill>
                  <a:schemeClr val="tx1"/>
                </a:solidFill>
                <a:latin typeface="Courier New" pitchFamily="49" charset="0"/>
                <a:ea typeface="楷体_GB2312" pitchFamily="49" charset="-122"/>
              </a:rPr>
              <a:t>A→</a:t>
            </a:r>
            <a:r>
              <a:rPr lang="en-US" altLang="zh-CN" sz="2800" b="1" dirty="0">
                <a:solidFill>
                  <a:schemeClr val="tx1"/>
                </a:solidFill>
                <a:latin typeface="Courier New" pitchFamily="49" charset="0"/>
                <a:ea typeface="楷体_GB2312" pitchFamily="49" charset="-122"/>
                <a:sym typeface="Symbol" pitchFamily="18" charset="2"/>
              </a:rPr>
              <a:t></a:t>
            </a:r>
          </a:p>
        </p:txBody>
      </p:sp>
      <p:sp>
        <p:nvSpPr>
          <p:cNvPr id="65541" name="Rectangle 5"/>
          <p:cNvSpPr>
            <a:spLocks noChangeArrowheads="1"/>
          </p:cNvSpPr>
          <p:nvPr/>
        </p:nvSpPr>
        <p:spPr bwMode="auto">
          <a:xfrm>
            <a:off x="2916238" y="1196975"/>
            <a:ext cx="4968875" cy="2305050"/>
          </a:xfrm>
          <a:prstGeom prst="rect">
            <a:avLst/>
          </a:prstGeom>
          <a:noFill/>
          <a:ln w="9525">
            <a:noFill/>
            <a:miter lim="800000"/>
            <a:headEnd/>
            <a:tailEnd/>
          </a:ln>
        </p:spPr>
        <p:txBody>
          <a:bodyPr/>
          <a:lstStyle/>
          <a:p>
            <a:pPr algn="l">
              <a:spcBef>
                <a:spcPct val="20000"/>
              </a:spcBef>
              <a:buClr>
                <a:schemeClr val="accent1"/>
              </a:buClr>
              <a:buSzPct val="76000"/>
            </a:pPr>
            <a:r>
              <a:rPr lang="en-US" altLang="zh-CN" sz="2800" dirty="0">
                <a:solidFill>
                  <a:schemeClr val="tx2"/>
                </a:solidFill>
                <a:latin typeface="Courier New" panose="02070309020205020404" pitchFamily="49" charset="0"/>
                <a:ea typeface="楷体" panose="02010609060101010101" pitchFamily="49" charset="-122"/>
                <a:cs typeface="Courier New" panose="02070309020205020404" pitchFamily="49" charset="0"/>
              </a:rPr>
              <a:t>SELECT(</a:t>
            </a:r>
            <a:r>
              <a:rPr lang="en-US" altLang="zh-CN" sz="2800" dirty="0" err="1">
                <a:solidFill>
                  <a:schemeClr val="tx2"/>
                </a:solidFill>
                <a:latin typeface="Courier New" panose="02070309020205020404" pitchFamily="49" charset="0"/>
                <a:ea typeface="楷体" panose="02010609060101010101" pitchFamily="49" charset="-122"/>
                <a:cs typeface="Courier New" panose="02070309020205020404" pitchFamily="49" charset="0"/>
              </a:rPr>
              <a:t>S→aA</a:t>
            </a:r>
            <a:r>
              <a:rPr lang="en-US" altLang="zh-CN" sz="2800" dirty="0">
                <a:solidFill>
                  <a:schemeClr val="tx2"/>
                </a:solidFill>
                <a:latin typeface="Courier New" panose="02070309020205020404" pitchFamily="49" charset="0"/>
                <a:ea typeface="楷体" panose="02010609060101010101" pitchFamily="49" charset="-122"/>
                <a:cs typeface="Courier New" panose="02070309020205020404" pitchFamily="49" charset="0"/>
              </a:rPr>
              <a:t>)={a}</a:t>
            </a:r>
          </a:p>
          <a:p>
            <a:pPr algn="l">
              <a:spcBef>
                <a:spcPct val="20000"/>
              </a:spcBef>
              <a:buClr>
                <a:schemeClr val="accent1"/>
              </a:buClr>
              <a:buSzPct val="76000"/>
            </a:pPr>
            <a:r>
              <a:rPr lang="en-US" altLang="zh-CN" sz="2800" dirty="0">
                <a:solidFill>
                  <a:schemeClr val="tx2"/>
                </a:solidFill>
                <a:latin typeface="Courier New" panose="02070309020205020404" pitchFamily="49" charset="0"/>
                <a:ea typeface="楷体" panose="02010609060101010101" pitchFamily="49" charset="-122"/>
                <a:cs typeface="Courier New" panose="02070309020205020404" pitchFamily="49" charset="0"/>
              </a:rPr>
              <a:t>SELECT(</a:t>
            </a:r>
            <a:r>
              <a:rPr lang="en-US" altLang="zh-CN" sz="2800" dirty="0" err="1">
                <a:solidFill>
                  <a:schemeClr val="tx2"/>
                </a:solidFill>
                <a:latin typeface="Courier New" panose="02070309020205020404" pitchFamily="49" charset="0"/>
                <a:ea typeface="楷体" panose="02010609060101010101" pitchFamily="49" charset="-122"/>
                <a:cs typeface="Courier New" panose="02070309020205020404" pitchFamily="49" charset="0"/>
              </a:rPr>
              <a:t>S→d</a:t>
            </a:r>
            <a:r>
              <a:rPr lang="en-US" altLang="zh-CN" sz="2800" dirty="0">
                <a:solidFill>
                  <a:schemeClr val="tx2"/>
                </a:solidFill>
                <a:latin typeface="Courier New" panose="02070309020205020404" pitchFamily="49" charset="0"/>
                <a:ea typeface="楷体" panose="02010609060101010101" pitchFamily="49" charset="-122"/>
                <a:cs typeface="Courier New" panose="02070309020205020404" pitchFamily="49" charset="0"/>
              </a:rPr>
              <a:t>)={d}</a:t>
            </a:r>
          </a:p>
          <a:p>
            <a:pPr algn="l">
              <a:spcBef>
                <a:spcPct val="20000"/>
              </a:spcBef>
              <a:buClr>
                <a:schemeClr val="accent1"/>
              </a:buClr>
              <a:buSzPct val="76000"/>
            </a:pPr>
            <a:r>
              <a:rPr lang="en-US" altLang="zh-CN" sz="2800" dirty="0">
                <a:solidFill>
                  <a:schemeClr val="tx2"/>
                </a:solidFill>
                <a:latin typeface="Courier New" panose="02070309020205020404" pitchFamily="49" charset="0"/>
                <a:ea typeface="楷体" panose="02010609060101010101" pitchFamily="49" charset="-122"/>
                <a:cs typeface="Courier New" panose="02070309020205020404" pitchFamily="49" charset="0"/>
              </a:rPr>
              <a:t>SELECT(</a:t>
            </a:r>
            <a:r>
              <a:rPr lang="en-US" altLang="zh-CN" sz="2800" dirty="0" err="1">
                <a:solidFill>
                  <a:schemeClr val="tx2"/>
                </a:solidFill>
                <a:latin typeface="Courier New" panose="02070309020205020404" pitchFamily="49" charset="0"/>
                <a:ea typeface="楷体" panose="02010609060101010101" pitchFamily="49" charset="-122"/>
                <a:cs typeface="Courier New" panose="02070309020205020404" pitchFamily="49" charset="0"/>
              </a:rPr>
              <a:t>A→bAS</a:t>
            </a:r>
            <a:r>
              <a:rPr lang="en-US" altLang="zh-CN" sz="2800" dirty="0">
                <a:solidFill>
                  <a:schemeClr val="tx2"/>
                </a:solidFill>
                <a:latin typeface="Courier New" panose="02070309020205020404" pitchFamily="49" charset="0"/>
                <a:ea typeface="楷体" panose="02010609060101010101" pitchFamily="49" charset="-122"/>
                <a:cs typeface="Courier New" panose="02070309020205020404" pitchFamily="49" charset="0"/>
              </a:rPr>
              <a:t>)={b}</a:t>
            </a:r>
          </a:p>
          <a:p>
            <a:pPr algn="l">
              <a:spcBef>
                <a:spcPct val="20000"/>
              </a:spcBef>
              <a:buClr>
                <a:schemeClr val="accent1"/>
              </a:buClr>
              <a:buSzPct val="76000"/>
            </a:pPr>
            <a:r>
              <a:rPr lang="en-US" altLang="zh-CN" sz="2800" dirty="0">
                <a:solidFill>
                  <a:schemeClr val="tx2"/>
                </a:solidFill>
                <a:latin typeface="Courier New" panose="02070309020205020404" pitchFamily="49" charset="0"/>
                <a:ea typeface="楷体" panose="02010609060101010101" pitchFamily="49" charset="-122"/>
                <a:cs typeface="Courier New" panose="02070309020205020404" pitchFamily="49" charset="0"/>
              </a:rPr>
              <a:t>SELECT(A→</a:t>
            </a:r>
            <a:r>
              <a:rPr lang="en-US" altLang="zh-CN" sz="28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a:rPr>
              <a:t></a:t>
            </a:r>
            <a:r>
              <a:rPr lang="en-US" altLang="zh-CN" sz="28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 {</a:t>
            </a:r>
            <a:r>
              <a:rPr lang="en-US" altLang="zh-CN" sz="2800" dirty="0" err="1">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a,d</a:t>
            </a:r>
            <a:r>
              <a:rPr lang="en-US" altLang="zh-CN" sz="2800" dirty="0">
                <a:solidFill>
                  <a:schemeClr val="tx2"/>
                </a:solidFill>
                <a:latin typeface="Courier New" panose="02070309020205020404" pitchFamily="49" charset="0"/>
                <a:ea typeface="楷体" panose="02010609060101010101" pitchFamily="49" charset="-122"/>
                <a:cs typeface="Courier New" panose="02070309020205020404" pitchFamily="49" charset="0"/>
                <a:sym typeface="Symbol" pitchFamily="18" charset="2"/>
              </a:rPr>
              <a:t>,#}</a:t>
            </a:r>
          </a:p>
        </p:txBody>
      </p:sp>
      <p:graphicFrame>
        <p:nvGraphicFramePr>
          <p:cNvPr id="341025" name="Group 33"/>
          <p:cNvGraphicFramePr>
            <a:graphicFrameLocks noGrp="1"/>
          </p:cNvGraphicFramePr>
          <p:nvPr/>
        </p:nvGraphicFramePr>
        <p:xfrm>
          <a:off x="1524000" y="3716338"/>
          <a:ext cx="6096000" cy="1744663"/>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5810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黑体"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黑体" pitchFamily="2" charset="-122"/>
                        </a:rPr>
                        <a:t>a</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黑体" pitchFamily="2" charset="-122"/>
                        </a:rPr>
                        <a:t>b</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黑体" pitchFamily="2" charset="-122"/>
                        </a:rPr>
                        <a:t>d</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400" b="1" i="0" u="none" strike="noStrike" cap="none" normalizeH="0" baseline="0">
                          <a:ln>
                            <a:noFill/>
                          </a:ln>
                          <a:solidFill>
                            <a:schemeClr val="tx1"/>
                          </a:solidFill>
                          <a:effectLst/>
                          <a:latin typeface="Courier New" pitchFamily="49" charset="0"/>
                          <a:ea typeface="黑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26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黑体" pitchFamily="2" charset="-122"/>
                        </a:rPr>
                        <a:t>S</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0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b="1" i="0" u="none" strike="noStrike" cap="none" normalizeH="0" baseline="0">
                          <a:ln>
                            <a:noFill/>
                          </a:ln>
                          <a:solidFill>
                            <a:schemeClr val="tx1"/>
                          </a:solidFill>
                          <a:effectLst/>
                          <a:latin typeface="Courier New" pitchFamily="49" charset="0"/>
                          <a:ea typeface="黑体" pitchFamily="2" charset="-122"/>
                        </a:rPr>
                        <a:t>A</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41026" name="Rectangle 34"/>
          <p:cNvSpPr>
            <a:spLocks noChangeArrowheads="1"/>
          </p:cNvSpPr>
          <p:nvPr/>
        </p:nvSpPr>
        <p:spPr bwMode="auto">
          <a:xfrm>
            <a:off x="3011731" y="4371975"/>
            <a:ext cx="737701" cy="461665"/>
          </a:xfrm>
          <a:prstGeom prst="rect">
            <a:avLst/>
          </a:prstGeom>
          <a:noFill/>
          <a:ln w="19050" algn="ctr">
            <a:noFill/>
            <a:miter lim="800000"/>
            <a:headEnd/>
            <a:tailEnd/>
          </a:ln>
          <a:effectLst/>
        </p:spPr>
        <p:txBody>
          <a:bodyPr wrap="none">
            <a:spAutoFit/>
          </a:bodyPr>
          <a:lstStyle/>
          <a:p>
            <a:pPr>
              <a:defRPr/>
            </a:pPr>
            <a:r>
              <a:rPr lang="en-US" altLang="zh-CN" sz="2400" b="1">
                <a:solidFill>
                  <a:schemeClr val="tx1"/>
                </a:solidFill>
                <a:effectLst>
                  <a:outerShdw blurRad="38100" dist="38100" dir="2700000" algn="tl">
                    <a:srgbClr val="FFFFFF"/>
                  </a:outerShdw>
                </a:effectLst>
                <a:latin typeface="Courier New" pitchFamily="49" charset="0"/>
                <a:ea typeface="黑体" pitchFamily="2" charset="-122"/>
              </a:rPr>
              <a:t>→aA</a:t>
            </a:r>
          </a:p>
        </p:txBody>
      </p:sp>
      <p:sp>
        <p:nvSpPr>
          <p:cNvPr id="341027" name="Rectangle 35"/>
          <p:cNvSpPr>
            <a:spLocks noChangeArrowheads="1"/>
          </p:cNvSpPr>
          <p:nvPr/>
        </p:nvSpPr>
        <p:spPr bwMode="auto">
          <a:xfrm>
            <a:off x="5516109" y="4371975"/>
            <a:ext cx="553357" cy="461665"/>
          </a:xfrm>
          <a:prstGeom prst="rect">
            <a:avLst/>
          </a:prstGeom>
          <a:noFill/>
          <a:ln w="19050" algn="ctr">
            <a:noFill/>
            <a:miter lim="800000"/>
            <a:headEnd/>
            <a:tailEnd/>
          </a:ln>
          <a:effectLst/>
        </p:spPr>
        <p:txBody>
          <a:bodyPr wrap="none">
            <a:spAutoFit/>
          </a:bodyPr>
          <a:lstStyle/>
          <a:p>
            <a:pPr>
              <a:defRPr/>
            </a:pPr>
            <a:r>
              <a:rPr lang="en-US" altLang="zh-CN" sz="2400" b="1">
                <a:solidFill>
                  <a:schemeClr val="tx1"/>
                </a:solidFill>
                <a:effectLst>
                  <a:outerShdw blurRad="38100" dist="38100" dir="2700000" algn="tl">
                    <a:srgbClr val="FFFFFF"/>
                  </a:outerShdw>
                </a:effectLst>
                <a:latin typeface="Courier New" pitchFamily="49" charset="0"/>
                <a:ea typeface="黑体" pitchFamily="2" charset="-122"/>
              </a:rPr>
              <a:t>→d</a:t>
            </a:r>
          </a:p>
        </p:txBody>
      </p:sp>
      <p:sp>
        <p:nvSpPr>
          <p:cNvPr id="341028" name="Rectangle 36"/>
          <p:cNvSpPr>
            <a:spLocks noChangeArrowheads="1"/>
          </p:cNvSpPr>
          <p:nvPr/>
        </p:nvSpPr>
        <p:spPr bwMode="auto">
          <a:xfrm>
            <a:off x="4110977" y="4962525"/>
            <a:ext cx="922047" cy="461665"/>
          </a:xfrm>
          <a:prstGeom prst="rect">
            <a:avLst/>
          </a:prstGeom>
          <a:noFill/>
          <a:ln w="19050" algn="ctr">
            <a:noFill/>
            <a:miter lim="800000"/>
            <a:headEnd/>
            <a:tailEnd/>
          </a:ln>
          <a:effectLst/>
        </p:spPr>
        <p:txBody>
          <a:bodyPr wrap="none">
            <a:spAutoFit/>
          </a:bodyPr>
          <a:lstStyle/>
          <a:p>
            <a:pPr>
              <a:defRPr/>
            </a:pPr>
            <a:r>
              <a:rPr lang="en-US" altLang="zh-CN" sz="2400" b="1">
                <a:solidFill>
                  <a:schemeClr val="tx1"/>
                </a:solidFill>
                <a:effectLst>
                  <a:outerShdw blurRad="38100" dist="38100" dir="2700000" algn="tl">
                    <a:srgbClr val="FFFFFF"/>
                  </a:outerShdw>
                </a:effectLst>
                <a:latin typeface="Courier New" pitchFamily="49" charset="0"/>
                <a:ea typeface="黑体" pitchFamily="2" charset="-122"/>
              </a:rPr>
              <a:t>→bAS</a:t>
            </a:r>
          </a:p>
        </p:txBody>
      </p:sp>
      <p:sp>
        <p:nvSpPr>
          <p:cNvPr id="341029" name="Rectangle 37"/>
          <p:cNvSpPr>
            <a:spLocks noChangeArrowheads="1"/>
          </p:cNvSpPr>
          <p:nvPr/>
        </p:nvSpPr>
        <p:spPr bwMode="auto">
          <a:xfrm>
            <a:off x="3128750" y="4921250"/>
            <a:ext cx="503663" cy="461665"/>
          </a:xfrm>
          <a:prstGeom prst="rect">
            <a:avLst/>
          </a:prstGeom>
          <a:noFill/>
          <a:ln w="19050" algn="ctr">
            <a:noFill/>
            <a:miter lim="800000"/>
            <a:headEnd/>
            <a:tailEnd/>
          </a:ln>
          <a:effectLst/>
        </p:spPr>
        <p:txBody>
          <a:bodyPr wrap="none">
            <a:spAutoFit/>
          </a:bodyPr>
          <a:lstStyle/>
          <a:p>
            <a:pPr>
              <a:spcBef>
                <a:spcPct val="20000"/>
              </a:spcBef>
              <a:buClr>
                <a:srgbClr val="FF9900"/>
              </a:buClr>
              <a:buSzPct val="80000"/>
              <a:buFont typeface="Webdings" pitchFamily="18" charset="2"/>
              <a:buNone/>
              <a:defRPr/>
            </a:pPr>
            <a:r>
              <a:rPr lang="en-US" altLang="zh-CN" sz="2400" b="1">
                <a:solidFill>
                  <a:schemeClr val="tx1"/>
                </a:solidFill>
                <a:effectLst>
                  <a:outerShdw blurRad="38100" dist="38100" dir="2700000" algn="tl">
                    <a:srgbClr val="FFFFFF"/>
                  </a:outerShdw>
                </a:effectLst>
                <a:latin typeface="Courier New" pitchFamily="49" charset="0"/>
                <a:ea typeface="黑体" pitchFamily="2" charset="-122"/>
              </a:rPr>
              <a:t>→</a:t>
            </a:r>
            <a:r>
              <a:rPr lang="en-US" altLang="zh-CN" sz="2400" b="1">
                <a:solidFill>
                  <a:schemeClr val="tx1"/>
                </a:solidFill>
                <a:effectLst>
                  <a:outerShdw blurRad="38100" dist="38100" dir="2700000" algn="tl">
                    <a:srgbClr val="FFFFFF"/>
                  </a:outerShdw>
                </a:effectLst>
                <a:latin typeface="Courier New" pitchFamily="49" charset="0"/>
                <a:ea typeface="黑体" pitchFamily="2" charset="-122"/>
                <a:sym typeface="Symbol"/>
              </a:rPr>
              <a:t></a:t>
            </a:r>
            <a:endParaRPr lang="en-US" altLang="zh-CN" sz="2400" b="1">
              <a:solidFill>
                <a:schemeClr val="tx1"/>
              </a:solidFill>
              <a:effectLst>
                <a:outerShdw blurRad="38100" dist="38100" dir="2700000" algn="tl">
                  <a:srgbClr val="FFFFFF"/>
                </a:outerShdw>
              </a:effectLst>
              <a:latin typeface="Courier New" pitchFamily="49" charset="0"/>
              <a:ea typeface="黑体" pitchFamily="2" charset="-122"/>
              <a:sym typeface="Symbol" pitchFamily="18" charset="2"/>
            </a:endParaRPr>
          </a:p>
        </p:txBody>
      </p:sp>
      <p:sp>
        <p:nvSpPr>
          <p:cNvPr id="341030" name="Rectangle 38"/>
          <p:cNvSpPr>
            <a:spLocks noChangeArrowheads="1"/>
          </p:cNvSpPr>
          <p:nvPr/>
        </p:nvSpPr>
        <p:spPr bwMode="auto">
          <a:xfrm>
            <a:off x="5538575" y="4921250"/>
            <a:ext cx="503663" cy="461665"/>
          </a:xfrm>
          <a:prstGeom prst="rect">
            <a:avLst/>
          </a:prstGeom>
          <a:noFill/>
          <a:ln w="19050" algn="ctr">
            <a:noFill/>
            <a:miter lim="800000"/>
            <a:headEnd/>
            <a:tailEnd/>
          </a:ln>
          <a:effectLst/>
        </p:spPr>
        <p:txBody>
          <a:bodyPr wrap="none">
            <a:spAutoFit/>
          </a:bodyPr>
          <a:lstStyle/>
          <a:p>
            <a:pPr>
              <a:spcBef>
                <a:spcPct val="20000"/>
              </a:spcBef>
              <a:buClr>
                <a:srgbClr val="FF9900"/>
              </a:buClr>
              <a:buSzPct val="80000"/>
              <a:buFont typeface="Webdings" pitchFamily="18" charset="2"/>
              <a:buNone/>
              <a:defRPr/>
            </a:pPr>
            <a:r>
              <a:rPr lang="en-US" altLang="zh-CN" sz="2400" b="1">
                <a:solidFill>
                  <a:schemeClr val="tx1"/>
                </a:solidFill>
                <a:effectLst>
                  <a:outerShdw blurRad="38100" dist="38100" dir="2700000" algn="tl">
                    <a:srgbClr val="FFFFFF"/>
                  </a:outerShdw>
                </a:effectLst>
                <a:latin typeface="Courier New" pitchFamily="49" charset="0"/>
                <a:ea typeface="黑体" pitchFamily="2" charset="-122"/>
              </a:rPr>
              <a:t>→</a:t>
            </a:r>
            <a:r>
              <a:rPr lang="en-US" altLang="zh-CN" sz="2400" b="1">
                <a:solidFill>
                  <a:schemeClr val="tx1"/>
                </a:solidFill>
                <a:effectLst>
                  <a:outerShdw blurRad="38100" dist="38100" dir="2700000" algn="tl">
                    <a:srgbClr val="FFFFFF"/>
                  </a:outerShdw>
                </a:effectLst>
                <a:latin typeface="Courier New" pitchFamily="49" charset="0"/>
                <a:ea typeface="黑体" pitchFamily="2" charset="-122"/>
                <a:sym typeface="Symbol" pitchFamily="18" charset="2"/>
              </a:rPr>
              <a:t></a:t>
            </a:r>
          </a:p>
        </p:txBody>
      </p:sp>
      <p:sp>
        <p:nvSpPr>
          <p:cNvPr id="341031" name="Rectangle 39"/>
          <p:cNvSpPr>
            <a:spLocks noChangeArrowheads="1"/>
          </p:cNvSpPr>
          <p:nvPr/>
        </p:nvSpPr>
        <p:spPr bwMode="auto">
          <a:xfrm>
            <a:off x="6757775" y="4921250"/>
            <a:ext cx="503663" cy="461665"/>
          </a:xfrm>
          <a:prstGeom prst="rect">
            <a:avLst/>
          </a:prstGeom>
          <a:noFill/>
          <a:ln w="19050" algn="ctr">
            <a:noFill/>
            <a:miter lim="800000"/>
            <a:headEnd/>
            <a:tailEnd/>
          </a:ln>
          <a:effectLst/>
        </p:spPr>
        <p:txBody>
          <a:bodyPr wrap="none">
            <a:spAutoFit/>
          </a:bodyPr>
          <a:lstStyle/>
          <a:p>
            <a:pPr>
              <a:spcBef>
                <a:spcPct val="20000"/>
              </a:spcBef>
              <a:buClr>
                <a:srgbClr val="FF9900"/>
              </a:buClr>
              <a:buSzPct val="80000"/>
              <a:buFont typeface="Webdings" pitchFamily="18" charset="2"/>
              <a:buNone/>
              <a:defRPr/>
            </a:pPr>
            <a:r>
              <a:rPr lang="en-US" altLang="zh-CN" sz="2400" b="1">
                <a:solidFill>
                  <a:schemeClr val="tx1"/>
                </a:solidFill>
                <a:effectLst>
                  <a:outerShdw blurRad="38100" dist="38100" dir="2700000" algn="tl">
                    <a:srgbClr val="FFFFFF"/>
                  </a:outerShdw>
                </a:effectLst>
                <a:latin typeface="Courier New" pitchFamily="49" charset="0"/>
                <a:ea typeface="黑体" pitchFamily="2" charset="-122"/>
              </a:rPr>
              <a:t>→</a:t>
            </a:r>
            <a:r>
              <a:rPr lang="en-US" altLang="zh-CN" sz="2400" b="1">
                <a:solidFill>
                  <a:schemeClr val="tx1"/>
                </a:solidFill>
                <a:effectLst>
                  <a:outerShdw blurRad="38100" dist="38100" dir="2700000" algn="tl">
                    <a:srgbClr val="FFFFFF"/>
                  </a:outerShdw>
                </a:effectLst>
                <a:latin typeface="Courier New" pitchFamily="49" charset="0"/>
                <a:ea typeface="黑体" pitchFamily="2" charset="-122"/>
                <a:sym typeface="Symbol"/>
              </a:rPr>
              <a:t></a:t>
            </a:r>
            <a:endParaRPr lang="en-US" altLang="zh-CN" sz="2400" b="1">
              <a:solidFill>
                <a:schemeClr val="tx1"/>
              </a:solidFill>
              <a:effectLst>
                <a:outerShdw blurRad="38100" dist="38100" dir="2700000" algn="tl">
                  <a:srgbClr val="FFFFFF"/>
                </a:outerShdw>
              </a:effectLst>
              <a:latin typeface="Courier New" pitchFamily="49" charset="0"/>
              <a:ea typeface="黑体" pitchFamily="2" charset="-122"/>
              <a:sym typeface="Symbol" pitchFamily="18" charset="2"/>
            </a:endParaRPr>
          </a:p>
        </p:txBody>
      </p:sp>
    </p:spTree>
    <p:extLst>
      <p:ext uri="{BB962C8B-B14F-4D97-AF65-F5344CB8AC3E}">
        <p14:creationId xmlns:p14="http://schemas.microsoft.com/office/powerpoint/2010/main" val="101033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1026"/>
                                        </p:tgtEl>
                                        <p:attrNameLst>
                                          <p:attrName>style.visibility</p:attrName>
                                        </p:attrNameLst>
                                      </p:cBhvr>
                                      <p:to>
                                        <p:strVal val="visible"/>
                                      </p:to>
                                    </p:set>
                                    <p:animEffect transition="in" filter="wipe(left)">
                                      <p:cBhvr>
                                        <p:cTn id="7" dur="500"/>
                                        <p:tgtEl>
                                          <p:spTgt spid="34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1027"/>
                                        </p:tgtEl>
                                        <p:attrNameLst>
                                          <p:attrName>style.visibility</p:attrName>
                                        </p:attrNameLst>
                                      </p:cBhvr>
                                      <p:to>
                                        <p:strVal val="visible"/>
                                      </p:to>
                                    </p:set>
                                    <p:animEffect transition="in" filter="wipe(left)">
                                      <p:cBhvr>
                                        <p:cTn id="12" dur="500"/>
                                        <p:tgtEl>
                                          <p:spTgt spid="3410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1028"/>
                                        </p:tgtEl>
                                        <p:attrNameLst>
                                          <p:attrName>style.visibility</p:attrName>
                                        </p:attrNameLst>
                                      </p:cBhvr>
                                      <p:to>
                                        <p:strVal val="visible"/>
                                      </p:to>
                                    </p:set>
                                    <p:animEffect transition="in" filter="wipe(left)">
                                      <p:cBhvr>
                                        <p:cTn id="17" dur="500"/>
                                        <p:tgtEl>
                                          <p:spTgt spid="3410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1029"/>
                                        </p:tgtEl>
                                        <p:attrNameLst>
                                          <p:attrName>style.visibility</p:attrName>
                                        </p:attrNameLst>
                                      </p:cBhvr>
                                      <p:to>
                                        <p:strVal val="visible"/>
                                      </p:to>
                                    </p:set>
                                    <p:animEffect transition="in" filter="wipe(left)">
                                      <p:cBhvr>
                                        <p:cTn id="22" dur="500"/>
                                        <p:tgtEl>
                                          <p:spTgt spid="341029"/>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341030"/>
                                        </p:tgtEl>
                                        <p:attrNameLst>
                                          <p:attrName>style.visibility</p:attrName>
                                        </p:attrNameLst>
                                      </p:cBhvr>
                                      <p:to>
                                        <p:strVal val="visible"/>
                                      </p:to>
                                    </p:set>
                                    <p:animEffect transition="in" filter="wipe(left)">
                                      <p:cBhvr>
                                        <p:cTn id="26" dur="500"/>
                                        <p:tgtEl>
                                          <p:spTgt spid="341030"/>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341031"/>
                                        </p:tgtEl>
                                        <p:attrNameLst>
                                          <p:attrName>style.visibility</p:attrName>
                                        </p:attrNameLst>
                                      </p:cBhvr>
                                      <p:to>
                                        <p:strVal val="visible"/>
                                      </p:to>
                                    </p:set>
                                    <p:animEffect transition="in" filter="wipe(left)">
                                      <p:cBhvr>
                                        <p:cTn id="30" dur="500"/>
                                        <p:tgtEl>
                                          <p:spTgt spid="34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026" grpId="0"/>
      <p:bldP spid="341027" grpId="0"/>
      <p:bldP spid="341028" grpId="0"/>
      <p:bldP spid="341029" grpId="0"/>
      <p:bldP spid="341030" grpId="0"/>
      <p:bldP spid="34103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01" name="Rectangle 48"/>
          <p:cNvSpPr>
            <a:spLocks noGrp="1" noChangeArrowheads="1"/>
          </p:cNvSpPr>
          <p:nvPr>
            <p:ph type="title"/>
          </p:nvPr>
        </p:nvSpPr>
        <p:spPr/>
        <p:txBody>
          <a:bodyPr/>
          <a:lstStyle/>
          <a:p>
            <a:pPr eaLnBrk="1" hangingPunct="1"/>
            <a:r>
              <a:rPr lang="zh-CN" altLang="en-US" dirty="0">
                <a:solidFill>
                  <a:schemeClr val="tx1">
                    <a:lumMod val="75000"/>
                    <a:lumOff val="25000"/>
                  </a:schemeClr>
                </a:solidFill>
              </a:rPr>
              <a:t>预测分析程序的工作过程</a:t>
            </a:r>
          </a:p>
        </p:txBody>
      </p:sp>
      <p:sp>
        <p:nvSpPr>
          <p:cNvPr id="66562" name="页脚占位符 3"/>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66563" name="灯片编号占位符 4"/>
          <p:cNvSpPr>
            <a:spLocks noGrp="1"/>
          </p:cNvSpPr>
          <p:nvPr>
            <p:ph type="sldNum" sz="quarter" idx="12"/>
          </p:nvPr>
        </p:nvSpPr>
        <p:spPr>
          <a:noFill/>
        </p:spPr>
        <p:txBody>
          <a:bodyPr/>
          <a:lstStyle/>
          <a:p>
            <a:fld id="{71024258-4B7B-444D-8291-BCC6E2B77A77}" type="slidenum">
              <a:rPr lang="en-US" altLang="zh-CN" smtClean="0">
                <a:ea typeface="宋体" charset="-122"/>
              </a:rPr>
              <a:pPr/>
              <a:t>59</a:t>
            </a:fld>
            <a:endParaRPr lang="en-US" altLang="zh-CN">
              <a:ea typeface="宋体" charset="-122"/>
            </a:endParaRPr>
          </a:p>
        </p:txBody>
      </p:sp>
      <p:grpSp>
        <p:nvGrpSpPr>
          <p:cNvPr id="3" name="组合 2">
            <a:extLst>
              <a:ext uri="{FF2B5EF4-FFF2-40B4-BE49-F238E27FC236}">
                <a16:creationId xmlns:a16="http://schemas.microsoft.com/office/drawing/2014/main" id="{36DB8967-46BB-4445-B2D2-BF274A2A75B9}"/>
              </a:ext>
            </a:extLst>
          </p:cNvPr>
          <p:cNvGrpSpPr/>
          <p:nvPr/>
        </p:nvGrpSpPr>
        <p:grpSpPr>
          <a:xfrm>
            <a:off x="1778893" y="3160713"/>
            <a:ext cx="5354637" cy="2598737"/>
            <a:chOff x="1922463" y="3160713"/>
            <a:chExt cx="5354637" cy="2598737"/>
          </a:xfrm>
        </p:grpSpPr>
        <p:sp>
          <p:nvSpPr>
            <p:cNvPr id="66586" name="Text Box 30"/>
            <p:cNvSpPr txBox="1">
              <a:spLocks noChangeArrowheads="1"/>
            </p:cNvSpPr>
            <p:nvPr/>
          </p:nvSpPr>
          <p:spPr bwMode="auto">
            <a:xfrm>
              <a:off x="5300663" y="3160713"/>
              <a:ext cx="320675" cy="366712"/>
            </a:xfrm>
            <a:prstGeom prst="rect">
              <a:avLst/>
            </a:prstGeom>
            <a:noFill/>
            <a:ln w="28575" algn="ctr">
              <a:noFill/>
              <a:miter lim="800000"/>
              <a:headEnd/>
              <a:tailEnd/>
            </a:ln>
          </p:spPr>
          <p:txBody>
            <a:bodyPr wrap="none">
              <a:spAutoFit/>
            </a:bodyPr>
            <a:lstStyle/>
            <a:p>
              <a:r>
                <a:rPr lang="en-US" altLang="zh-CN" sz="1800" b="1">
                  <a:solidFill>
                    <a:schemeClr val="accent5">
                      <a:lumMod val="75000"/>
                    </a:schemeClr>
                  </a:solidFill>
                  <a:latin typeface="Courier New" pitchFamily="49" charset="0"/>
                  <a:ea typeface="楷体" pitchFamily="49" charset="-122"/>
                </a:rPr>
                <a:t>Y</a:t>
              </a:r>
            </a:p>
          </p:txBody>
        </p:sp>
        <p:sp>
          <p:nvSpPr>
            <p:cNvPr id="66587" name="Text Box 31"/>
            <p:cNvSpPr txBox="1">
              <a:spLocks noChangeArrowheads="1"/>
            </p:cNvSpPr>
            <p:nvPr/>
          </p:nvSpPr>
          <p:spPr bwMode="auto">
            <a:xfrm>
              <a:off x="4730750" y="3759200"/>
              <a:ext cx="320675" cy="366713"/>
            </a:xfrm>
            <a:prstGeom prst="rect">
              <a:avLst/>
            </a:prstGeom>
            <a:noFill/>
            <a:ln w="28575" algn="ctr">
              <a:noFill/>
              <a:miter lim="800000"/>
              <a:headEnd/>
              <a:tailEnd/>
            </a:ln>
          </p:spPr>
          <p:txBody>
            <a:bodyPr wrap="none">
              <a:spAutoFit/>
            </a:bodyPr>
            <a:lstStyle/>
            <a:p>
              <a:r>
                <a:rPr lang="en-US" altLang="zh-CN" sz="1800" b="1">
                  <a:solidFill>
                    <a:schemeClr val="accent5">
                      <a:lumMod val="75000"/>
                    </a:schemeClr>
                  </a:solidFill>
                  <a:latin typeface="Courier New" pitchFamily="49" charset="0"/>
                  <a:ea typeface="楷体" pitchFamily="49" charset="-122"/>
                </a:rPr>
                <a:t>N</a:t>
              </a:r>
            </a:p>
          </p:txBody>
        </p:sp>
        <p:sp>
          <p:nvSpPr>
            <p:cNvPr id="66588" name="Text Box 32"/>
            <p:cNvSpPr txBox="1">
              <a:spLocks noChangeArrowheads="1"/>
            </p:cNvSpPr>
            <p:nvPr/>
          </p:nvSpPr>
          <p:spPr bwMode="auto">
            <a:xfrm>
              <a:off x="4724400" y="4600575"/>
              <a:ext cx="320675" cy="366713"/>
            </a:xfrm>
            <a:prstGeom prst="rect">
              <a:avLst/>
            </a:prstGeom>
            <a:noFill/>
            <a:ln w="28575" algn="ctr">
              <a:noFill/>
              <a:miter lim="800000"/>
              <a:headEnd/>
              <a:tailEnd/>
            </a:ln>
          </p:spPr>
          <p:txBody>
            <a:bodyPr wrap="none">
              <a:spAutoFit/>
            </a:bodyPr>
            <a:lstStyle/>
            <a:p>
              <a:r>
                <a:rPr lang="en-US" altLang="zh-CN" sz="1800" b="1">
                  <a:solidFill>
                    <a:schemeClr val="accent5">
                      <a:lumMod val="75000"/>
                    </a:schemeClr>
                  </a:solidFill>
                  <a:latin typeface="Courier New" pitchFamily="49" charset="0"/>
                  <a:ea typeface="楷体" pitchFamily="49" charset="-122"/>
                </a:rPr>
                <a:t>Y</a:t>
              </a:r>
            </a:p>
          </p:txBody>
        </p:sp>
        <p:sp>
          <p:nvSpPr>
            <p:cNvPr id="66589" name="Text Box 33"/>
            <p:cNvSpPr txBox="1">
              <a:spLocks noChangeArrowheads="1"/>
            </p:cNvSpPr>
            <p:nvPr/>
          </p:nvSpPr>
          <p:spPr bwMode="auto">
            <a:xfrm>
              <a:off x="3732213" y="4017963"/>
              <a:ext cx="320675" cy="366712"/>
            </a:xfrm>
            <a:prstGeom prst="rect">
              <a:avLst/>
            </a:prstGeom>
            <a:noFill/>
            <a:ln w="28575" algn="ctr">
              <a:noFill/>
              <a:miter lim="800000"/>
              <a:headEnd/>
              <a:tailEnd/>
            </a:ln>
          </p:spPr>
          <p:txBody>
            <a:bodyPr wrap="none">
              <a:spAutoFit/>
            </a:bodyPr>
            <a:lstStyle/>
            <a:p>
              <a:r>
                <a:rPr lang="en-US" altLang="zh-CN" sz="1800" b="1">
                  <a:solidFill>
                    <a:schemeClr val="accent5">
                      <a:lumMod val="75000"/>
                    </a:schemeClr>
                  </a:solidFill>
                  <a:latin typeface="Courier New" pitchFamily="49" charset="0"/>
                  <a:ea typeface="楷体" pitchFamily="49" charset="-122"/>
                </a:rPr>
                <a:t>N</a:t>
              </a:r>
            </a:p>
          </p:txBody>
        </p:sp>
        <p:sp>
          <p:nvSpPr>
            <p:cNvPr id="66590" name="Text Box 34"/>
            <p:cNvSpPr txBox="1">
              <a:spLocks noChangeArrowheads="1"/>
            </p:cNvSpPr>
            <p:nvPr/>
          </p:nvSpPr>
          <p:spPr bwMode="auto">
            <a:xfrm>
              <a:off x="4724400" y="5392738"/>
              <a:ext cx="320675" cy="366712"/>
            </a:xfrm>
            <a:prstGeom prst="rect">
              <a:avLst/>
            </a:prstGeom>
            <a:noFill/>
            <a:ln w="28575" algn="ctr">
              <a:noFill/>
              <a:miter lim="800000"/>
              <a:headEnd/>
              <a:tailEnd/>
            </a:ln>
          </p:spPr>
          <p:txBody>
            <a:bodyPr wrap="none">
              <a:spAutoFit/>
            </a:bodyPr>
            <a:lstStyle/>
            <a:p>
              <a:r>
                <a:rPr lang="en-US" altLang="zh-CN" sz="1800" b="1">
                  <a:solidFill>
                    <a:schemeClr val="accent5">
                      <a:lumMod val="75000"/>
                    </a:schemeClr>
                  </a:solidFill>
                  <a:latin typeface="Courier New" pitchFamily="49" charset="0"/>
                  <a:ea typeface="楷体" pitchFamily="49" charset="-122"/>
                </a:rPr>
                <a:t>Y</a:t>
              </a:r>
            </a:p>
          </p:txBody>
        </p:sp>
        <p:sp>
          <p:nvSpPr>
            <p:cNvPr id="66591" name="Text Box 35"/>
            <p:cNvSpPr txBox="1">
              <a:spLocks noChangeArrowheads="1"/>
            </p:cNvSpPr>
            <p:nvPr/>
          </p:nvSpPr>
          <p:spPr bwMode="auto">
            <a:xfrm>
              <a:off x="5307013" y="4887913"/>
              <a:ext cx="320675" cy="366712"/>
            </a:xfrm>
            <a:prstGeom prst="rect">
              <a:avLst/>
            </a:prstGeom>
            <a:noFill/>
            <a:ln w="28575" algn="ctr">
              <a:noFill/>
              <a:miter lim="800000"/>
              <a:headEnd/>
              <a:tailEnd/>
            </a:ln>
          </p:spPr>
          <p:txBody>
            <a:bodyPr wrap="none">
              <a:spAutoFit/>
            </a:bodyPr>
            <a:lstStyle/>
            <a:p>
              <a:r>
                <a:rPr lang="en-US" altLang="zh-CN" sz="1800" b="1">
                  <a:solidFill>
                    <a:schemeClr val="accent5">
                      <a:lumMod val="75000"/>
                    </a:schemeClr>
                  </a:solidFill>
                  <a:latin typeface="Courier New" pitchFamily="49" charset="0"/>
                  <a:ea typeface="楷体" pitchFamily="49" charset="-122"/>
                </a:rPr>
                <a:t>N</a:t>
              </a:r>
            </a:p>
          </p:txBody>
        </p:sp>
        <p:sp>
          <p:nvSpPr>
            <p:cNvPr id="66592" name="Text Box 36"/>
            <p:cNvSpPr txBox="1">
              <a:spLocks noChangeArrowheads="1"/>
            </p:cNvSpPr>
            <p:nvPr/>
          </p:nvSpPr>
          <p:spPr bwMode="auto">
            <a:xfrm>
              <a:off x="1949451" y="3806825"/>
              <a:ext cx="320675" cy="366712"/>
            </a:xfrm>
            <a:prstGeom prst="rect">
              <a:avLst/>
            </a:prstGeom>
            <a:noFill/>
            <a:ln w="28575" algn="ctr">
              <a:noFill/>
              <a:miter lim="800000"/>
              <a:headEnd/>
              <a:tailEnd/>
            </a:ln>
          </p:spPr>
          <p:txBody>
            <a:bodyPr wrap="none">
              <a:spAutoFit/>
            </a:bodyPr>
            <a:lstStyle/>
            <a:p>
              <a:r>
                <a:rPr lang="en-US" altLang="zh-CN" sz="1800" b="1" dirty="0">
                  <a:solidFill>
                    <a:schemeClr val="accent5">
                      <a:lumMod val="75000"/>
                    </a:schemeClr>
                  </a:solidFill>
                  <a:latin typeface="Courier New" pitchFamily="49" charset="0"/>
                  <a:ea typeface="楷体" pitchFamily="49" charset="-122"/>
                </a:rPr>
                <a:t>Y</a:t>
              </a:r>
            </a:p>
          </p:txBody>
        </p:sp>
        <p:sp>
          <p:nvSpPr>
            <p:cNvPr id="66593" name="Text Box 37"/>
            <p:cNvSpPr txBox="1">
              <a:spLocks noChangeArrowheads="1"/>
            </p:cNvSpPr>
            <p:nvPr/>
          </p:nvSpPr>
          <p:spPr bwMode="auto">
            <a:xfrm>
              <a:off x="1922463" y="4600575"/>
              <a:ext cx="320675" cy="366713"/>
            </a:xfrm>
            <a:prstGeom prst="rect">
              <a:avLst/>
            </a:prstGeom>
            <a:noFill/>
            <a:ln w="28575" algn="ctr">
              <a:noFill/>
              <a:miter lim="800000"/>
              <a:headEnd/>
              <a:tailEnd/>
            </a:ln>
          </p:spPr>
          <p:txBody>
            <a:bodyPr wrap="none">
              <a:spAutoFit/>
            </a:bodyPr>
            <a:lstStyle/>
            <a:p>
              <a:r>
                <a:rPr lang="en-US" altLang="zh-CN" sz="1800" b="1">
                  <a:solidFill>
                    <a:schemeClr val="accent5">
                      <a:lumMod val="75000"/>
                    </a:schemeClr>
                  </a:solidFill>
                  <a:latin typeface="Courier New" pitchFamily="49" charset="0"/>
                  <a:ea typeface="楷体" pitchFamily="49" charset="-122"/>
                </a:rPr>
                <a:t>N</a:t>
              </a:r>
            </a:p>
          </p:txBody>
        </p:sp>
        <p:sp>
          <p:nvSpPr>
            <p:cNvPr id="66594" name="Text Box 38"/>
            <p:cNvSpPr txBox="1">
              <a:spLocks noChangeArrowheads="1"/>
            </p:cNvSpPr>
            <p:nvPr/>
          </p:nvSpPr>
          <p:spPr bwMode="auto">
            <a:xfrm>
              <a:off x="6956425" y="3160713"/>
              <a:ext cx="320675" cy="366712"/>
            </a:xfrm>
            <a:prstGeom prst="rect">
              <a:avLst/>
            </a:prstGeom>
            <a:noFill/>
            <a:ln w="28575" algn="ctr">
              <a:noFill/>
              <a:miter lim="800000"/>
              <a:headEnd/>
              <a:tailEnd/>
            </a:ln>
          </p:spPr>
          <p:txBody>
            <a:bodyPr wrap="none">
              <a:spAutoFit/>
            </a:bodyPr>
            <a:lstStyle/>
            <a:p>
              <a:r>
                <a:rPr lang="en-US" altLang="zh-CN" sz="1800" b="1">
                  <a:solidFill>
                    <a:schemeClr val="accent5">
                      <a:lumMod val="75000"/>
                    </a:schemeClr>
                  </a:solidFill>
                  <a:latin typeface="Courier New" pitchFamily="49" charset="0"/>
                  <a:ea typeface="楷体" pitchFamily="49" charset="-122"/>
                </a:rPr>
                <a:t>Y</a:t>
              </a:r>
            </a:p>
          </p:txBody>
        </p:sp>
        <p:sp>
          <p:nvSpPr>
            <p:cNvPr id="66595" name="Text Box 39"/>
            <p:cNvSpPr txBox="1">
              <a:spLocks noChangeArrowheads="1"/>
            </p:cNvSpPr>
            <p:nvPr/>
          </p:nvSpPr>
          <p:spPr bwMode="auto">
            <a:xfrm>
              <a:off x="6315075" y="4017963"/>
              <a:ext cx="320675" cy="366712"/>
            </a:xfrm>
            <a:prstGeom prst="rect">
              <a:avLst/>
            </a:prstGeom>
            <a:noFill/>
            <a:ln w="28575" algn="ctr">
              <a:noFill/>
              <a:miter lim="800000"/>
              <a:headEnd/>
              <a:tailEnd/>
            </a:ln>
          </p:spPr>
          <p:txBody>
            <a:bodyPr wrap="none">
              <a:spAutoFit/>
            </a:bodyPr>
            <a:lstStyle/>
            <a:p>
              <a:r>
                <a:rPr lang="en-US" altLang="zh-CN" sz="1800" b="1">
                  <a:solidFill>
                    <a:schemeClr val="accent5">
                      <a:lumMod val="75000"/>
                    </a:schemeClr>
                  </a:solidFill>
                  <a:latin typeface="Courier New" pitchFamily="49" charset="0"/>
                  <a:ea typeface="楷体" pitchFamily="49" charset="-122"/>
                </a:rPr>
                <a:t>N</a:t>
              </a:r>
            </a:p>
          </p:txBody>
        </p:sp>
        <p:sp>
          <p:nvSpPr>
            <p:cNvPr id="66596" name="Rectangle 40"/>
            <p:cNvSpPr>
              <a:spLocks noChangeArrowheads="1"/>
            </p:cNvSpPr>
            <p:nvPr/>
          </p:nvSpPr>
          <p:spPr bwMode="auto">
            <a:xfrm>
              <a:off x="6270265" y="5186363"/>
              <a:ext cx="184731" cy="369332"/>
            </a:xfrm>
            <a:prstGeom prst="rect">
              <a:avLst/>
            </a:prstGeom>
            <a:noFill/>
            <a:ln w="28575" algn="ctr">
              <a:noFill/>
              <a:miter lim="800000"/>
              <a:headEnd/>
              <a:tailEnd/>
            </a:ln>
          </p:spPr>
          <p:txBody>
            <a:bodyPr wrap="none">
              <a:spAutoFit/>
            </a:bodyPr>
            <a:lstStyle/>
            <a:p>
              <a:endParaRPr lang="zh-CN" altLang="en-US">
                <a:solidFill>
                  <a:schemeClr val="accent5">
                    <a:lumMod val="75000"/>
                  </a:schemeClr>
                </a:solidFill>
                <a:ea typeface="楷体" pitchFamily="49" charset="-122"/>
              </a:endParaRPr>
            </a:p>
          </p:txBody>
        </p:sp>
      </p:grpSp>
      <p:grpSp>
        <p:nvGrpSpPr>
          <p:cNvPr id="2" name="组合 1">
            <a:extLst>
              <a:ext uri="{FF2B5EF4-FFF2-40B4-BE49-F238E27FC236}">
                <a16:creationId xmlns:a16="http://schemas.microsoft.com/office/drawing/2014/main" id="{CA741139-450E-4B6A-BB6A-281DA40A6BAC}"/>
              </a:ext>
            </a:extLst>
          </p:cNvPr>
          <p:cNvGrpSpPr/>
          <p:nvPr/>
        </p:nvGrpSpPr>
        <p:grpSpPr>
          <a:xfrm>
            <a:off x="540643" y="1412875"/>
            <a:ext cx="8351837" cy="4752975"/>
            <a:chOff x="684213" y="1412875"/>
            <a:chExt cx="8351837" cy="4752975"/>
          </a:xfrm>
          <a:solidFill>
            <a:schemeClr val="accent5">
              <a:lumMod val="20000"/>
              <a:lumOff val="80000"/>
            </a:schemeClr>
          </a:solidFill>
        </p:grpSpPr>
        <p:sp>
          <p:nvSpPr>
            <p:cNvPr id="66564" name="Rectangle 4"/>
            <p:cNvSpPr>
              <a:spLocks noChangeArrowheads="1"/>
            </p:cNvSpPr>
            <p:nvPr/>
          </p:nvSpPr>
          <p:spPr bwMode="auto">
            <a:xfrm>
              <a:off x="2963863" y="1412875"/>
              <a:ext cx="3505200" cy="431800"/>
            </a:xfrm>
            <a:prstGeom prst="rect">
              <a:avLst/>
            </a:prstGeom>
            <a:grpFill/>
            <a:ln w="28575" algn="ctr">
              <a:solidFill>
                <a:schemeClr val="accent5">
                  <a:lumMod val="75000"/>
                </a:schemeClr>
              </a:solidFill>
              <a:miter lim="800000"/>
              <a:headEnd/>
              <a:tailEnd/>
            </a:ln>
          </p:spPr>
          <p:txBody>
            <a:bodyPr wrap="none" anchor="ctr"/>
            <a:lstStyle/>
            <a:p>
              <a:r>
                <a:rPr lang="en-US" altLang="zh-CN" b="1" dirty="0">
                  <a:solidFill>
                    <a:srgbClr val="FF0000"/>
                  </a:solidFill>
                  <a:latin typeface="Courier New" panose="02070309020205020404" pitchFamily="49" charset="0"/>
                  <a:ea typeface="楷体" panose="02010609060101010101" pitchFamily="49" charset="-122"/>
                  <a:cs typeface="Courier New" panose="02070309020205020404" pitchFamily="49" charset="0"/>
                </a:rPr>
                <a:t>‘#’‘S’</a:t>
              </a:r>
              <a:r>
                <a:rPr lang="zh-CN" altLang="en-US" b="1" dirty="0">
                  <a:solidFill>
                    <a:schemeClr val="tx1"/>
                  </a:solidFill>
                  <a:latin typeface="Courier New" panose="02070309020205020404" pitchFamily="49" charset="0"/>
                  <a:ea typeface="楷体" panose="02010609060101010101" pitchFamily="49" charset="-122"/>
                  <a:cs typeface="Courier New" panose="02070309020205020404" pitchFamily="49" charset="0"/>
                </a:rPr>
                <a:t>进栈，当前符号送</a:t>
              </a:r>
              <a:r>
                <a:rPr lang="en-US" altLang="zh-CN" b="1" dirty="0">
                  <a:solidFill>
                    <a:schemeClr val="tx1"/>
                  </a:solidFill>
                  <a:latin typeface="Courier New" panose="02070309020205020404" pitchFamily="49" charset="0"/>
                  <a:ea typeface="楷体" panose="02010609060101010101" pitchFamily="49" charset="-122"/>
                  <a:cs typeface="Courier New" panose="02070309020205020404" pitchFamily="49" charset="0"/>
                </a:rPr>
                <a:t>a</a:t>
              </a:r>
            </a:p>
          </p:txBody>
        </p:sp>
        <p:sp>
          <p:nvSpPr>
            <p:cNvPr id="66565" name="AutoShape 6"/>
            <p:cNvSpPr>
              <a:spLocks noChangeArrowheads="1"/>
            </p:cNvSpPr>
            <p:nvPr/>
          </p:nvSpPr>
          <p:spPr bwMode="auto">
            <a:xfrm>
              <a:off x="4176713" y="3319463"/>
              <a:ext cx="1079500" cy="431800"/>
            </a:xfrm>
            <a:prstGeom prst="roundRect">
              <a:avLst>
                <a:gd name="adj" fmla="val 28097"/>
              </a:avLst>
            </a:prstGeom>
            <a:grpFill/>
            <a:ln w="28575" algn="ctr">
              <a:solidFill>
                <a:schemeClr val="accent5">
                  <a:lumMod val="75000"/>
                </a:schemeClr>
              </a:solidFill>
              <a:round/>
              <a:headEnd/>
              <a:tailEnd/>
            </a:ln>
          </p:spPr>
          <p:txBody>
            <a:bodyPr wrap="none" anchor="ctr"/>
            <a:lstStyle/>
            <a:p>
              <a:r>
                <a:rPr lang="en-US" altLang="zh-CN" b="1">
                  <a:solidFill>
                    <a:schemeClr val="tx1"/>
                  </a:solidFill>
                  <a:latin typeface="Courier New" pitchFamily="49" charset="0"/>
                  <a:ea typeface="楷体" pitchFamily="49" charset="-122"/>
                </a:rPr>
                <a:t>X</a:t>
              </a:r>
              <a:r>
                <a:rPr lang="en-US" altLang="zh-CN" b="1">
                  <a:solidFill>
                    <a:schemeClr val="tx1"/>
                  </a:solidFill>
                  <a:latin typeface="Courier New" pitchFamily="49" charset="0"/>
                  <a:ea typeface="楷体" pitchFamily="49" charset="-122"/>
                  <a:sym typeface="Symbol"/>
                </a:rPr>
                <a:t></a:t>
              </a:r>
              <a:r>
                <a:rPr lang="en-US" altLang="zh-CN" b="1">
                  <a:solidFill>
                    <a:schemeClr val="tx1"/>
                  </a:solidFill>
                  <a:latin typeface="Courier New" pitchFamily="49" charset="0"/>
                  <a:ea typeface="楷体" pitchFamily="49" charset="-122"/>
                  <a:sym typeface="Symbol" pitchFamily="18" charset="2"/>
                </a:rPr>
                <a:t>V</a:t>
              </a:r>
              <a:r>
                <a:rPr lang="en-US" altLang="zh-CN" b="1" baseline="-25000">
                  <a:solidFill>
                    <a:schemeClr val="tx1"/>
                  </a:solidFill>
                  <a:latin typeface="Courier New" pitchFamily="49" charset="0"/>
                  <a:ea typeface="楷体" pitchFamily="49" charset="-122"/>
                  <a:sym typeface="Symbol" pitchFamily="18" charset="2"/>
                </a:rPr>
                <a:t>T </a:t>
              </a:r>
              <a:r>
                <a:rPr lang="en-US" altLang="zh-CN" b="1">
                  <a:solidFill>
                    <a:schemeClr val="tx1"/>
                  </a:solidFill>
                  <a:latin typeface="Courier New" pitchFamily="49" charset="0"/>
                  <a:ea typeface="楷体" pitchFamily="49" charset="-122"/>
                  <a:sym typeface="Symbol" pitchFamily="18" charset="2"/>
                </a:rPr>
                <a:t>?</a:t>
              </a:r>
            </a:p>
          </p:txBody>
        </p:sp>
        <p:sp>
          <p:nvSpPr>
            <p:cNvPr id="66566" name="AutoShape 7"/>
            <p:cNvSpPr>
              <a:spLocks noChangeArrowheads="1"/>
            </p:cNvSpPr>
            <p:nvPr/>
          </p:nvSpPr>
          <p:spPr bwMode="auto">
            <a:xfrm>
              <a:off x="4176713" y="4113213"/>
              <a:ext cx="1079500" cy="431800"/>
            </a:xfrm>
            <a:prstGeom prst="roundRect">
              <a:avLst>
                <a:gd name="adj" fmla="val 28097"/>
              </a:avLst>
            </a:prstGeom>
            <a:grpFill/>
            <a:ln w="28575" algn="ctr">
              <a:solidFill>
                <a:schemeClr val="accent5">
                  <a:lumMod val="75000"/>
                </a:schemeClr>
              </a:solidFill>
              <a:round/>
              <a:headEnd/>
              <a:tailEnd/>
            </a:ln>
          </p:spPr>
          <p:txBody>
            <a:bodyPr wrap="none" anchor="ctr"/>
            <a:lstStyle/>
            <a:p>
              <a:r>
                <a:rPr lang="en-US" altLang="zh-CN" b="1">
                  <a:solidFill>
                    <a:schemeClr val="tx1"/>
                  </a:solidFill>
                  <a:latin typeface="Courier New" pitchFamily="49" charset="0"/>
                  <a:ea typeface="楷体" pitchFamily="49" charset="-122"/>
                </a:rPr>
                <a:t>X=‘#’</a:t>
              </a:r>
              <a:r>
                <a:rPr lang="en-US" altLang="zh-CN" b="1" baseline="-25000">
                  <a:solidFill>
                    <a:schemeClr val="tx1"/>
                  </a:solidFill>
                  <a:latin typeface="Courier New" pitchFamily="49" charset="0"/>
                  <a:ea typeface="楷体" pitchFamily="49" charset="-122"/>
                  <a:sym typeface="Symbol" pitchFamily="18" charset="2"/>
                </a:rPr>
                <a:t> </a:t>
              </a:r>
              <a:r>
                <a:rPr lang="en-US" altLang="zh-CN" b="1">
                  <a:solidFill>
                    <a:schemeClr val="tx1"/>
                  </a:solidFill>
                  <a:latin typeface="Courier New" pitchFamily="49" charset="0"/>
                  <a:ea typeface="楷体" pitchFamily="49" charset="-122"/>
                  <a:sym typeface="Symbol" pitchFamily="18" charset="2"/>
                </a:rPr>
                <a:t>?</a:t>
              </a:r>
            </a:p>
          </p:txBody>
        </p:sp>
        <p:sp>
          <p:nvSpPr>
            <p:cNvPr id="66567" name="AutoShape 9"/>
            <p:cNvSpPr>
              <a:spLocks noChangeArrowheads="1"/>
            </p:cNvSpPr>
            <p:nvPr/>
          </p:nvSpPr>
          <p:spPr bwMode="auto">
            <a:xfrm>
              <a:off x="4176713" y="4940300"/>
              <a:ext cx="1079500" cy="431800"/>
            </a:xfrm>
            <a:prstGeom prst="roundRect">
              <a:avLst>
                <a:gd name="adj" fmla="val 28097"/>
              </a:avLst>
            </a:prstGeom>
            <a:grpFill/>
            <a:ln w="28575" algn="ctr">
              <a:solidFill>
                <a:schemeClr val="accent5">
                  <a:lumMod val="75000"/>
                </a:schemeClr>
              </a:solidFill>
              <a:round/>
              <a:headEnd/>
              <a:tailEnd/>
            </a:ln>
          </p:spPr>
          <p:txBody>
            <a:bodyPr wrap="none" anchor="ctr"/>
            <a:lstStyle/>
            <a:p>
              <a:r>
                <a:rPr lang="en-US" altLang="zh-CN" b="1">
                  <a:solidFill>
                    <a:schemeClr val="tx1"/>
                  </a:solidFill>
                  <a:latin typeface="Courier New" pitchFamily="49" charset="0"/>
                  <a:ea typeface="楷体" pitchFamily="49" charset="-122"/>
                </a:rPr>
                <a:t>X=a</a:t>
              </a:r>
              <a:r>
                <a:rPr lang="en-US" altLang="zh-CN" b="1" baseline="-25000">
                  <a:solidFill>
                    <a:schemeClr val="tx1"/>
                  </a:solidFill>
                  <a:latin typeface="Courier New" pitchFamily="49" charset="0"/>
                  <a:ea typeface="楷体" pitchFamily="49" charset="-122"/>
                  <a:sym typeface="Symbol" pitchFamily="18" charset="2"/>
                </a:rPr>
                <a:t> </a:t>
              </a:r>
              <a:r>
                <a:rPr lang="en-US" altLang="zh-CN" b="1">
                  <a:solidFill>
                    <a:schemeClr val="tx1"/>
                  </a:solidFill>
                  <a:latin typeface="Courier New" pitchFamily="49" charset="0"/>
                  <a:ea typeface="楷体" pitchFamily="49" charset="-122"/>
                  <a:sym typeface="Symbol" pitchFamily="18" charset="2"/>
                </a:rPr>
                <a:t>?</a:t>
              </a:r>
            </a:p>
          </p:txBody>
        </p:sp>
        <p:sp>
          <p:nvSpPr>
            <p:cNvPr id="66568" name="AutoShape 10"/>
            <p:cNvSpPr>
              <a:spLocks noChangeArrowheads="1"/>
            </p:cNvSpPr>
            <p:nvPr/>
          </p:nvSpPr>
          <p:spPr bwMode="auto">
            <a:xfrm>
              <a:off x="5797550" y="3319463"/>
              <a:ext cx="1079500" cy="431800"/>
            </a:xfrm>
            <a:prstGeom prst="roundRect">
              <a:avLst>
                <a:gd name="adj" fmla="val 28097"/>
              </a:avLst>
            </a:prstGeom>
            <a:grpFill/>
            <a:ln w="28575" algn="ctr">
              <a:solidFill>
                <a:schemeClr val="accent5">
                  <a:lumMod val="75000"/>
                </a:schemeClr>
              </a:solidFill>
              <a:round/>
              <a:headEnd/>
              <a:tailEnd/>
            </a:ln>
          </p:spPr>
          <p:txBody>
            <a:bodyPr wrap="none" anchor="ctr"/>
            <a:lstStyle/>
            <a:p>
              <a:r>
                <a:rPr lang="en-US" altLang="zh-CN" b="1">
                  <a:solidFill>
                    <a:schemeClr val="tx1"/>
                  </a:solidFill>
                  <a:latin typeface="Courier New" pitchFamily="49" charset="0"/>
                  <a:ea typeface="楷体" pitchFamily="49" charset="-122"/>
                </a:rPr>
                <a:t>X=a</a:t>
              </a:r>
              <a:r>
                <a:rPr lang="en-US" altLang="zh-CN" b="1" baseline="-25000">
                  <a:solidFill>
                    <a:schemeClr val="tx1"/>
                  </a:solidFill>
                  <a:latin typeface="Courier New" pitchFamily="49" charset="0"/>
                  <a:ea typeface="楷体" pitchFamily="49" charset="-122"/>
                  <a:sym typeface="Symbol" pitchFamily="18" charset="2"/>
                </a:rPr>
                <a:t> </a:t>
              </a:r>
              <a:r>
                <a:rPr lang="en-US" altLang="zh-CN" b="1">
                  <a:solidFill>
                    <a:schemeClr val="tx1"/>
                  </a:solidFill>
                  <a:latin typeface="Courier New" pitchFamily="49" charset="0"/>
                  <a:ea typeface="楷体" pitchFamily="49" charset="-122"/>
                  <a:sym typeface="Symbol" pitchFamily="18" charset="2"/>
                </a:rPr>
                <a:t>?</a:t>
              </a:r>
            </a:p>
          </p:txBody>
        </p:sp>
        <p:sp>
          <p:nvSpPr>
            <p:cNvPr id="66569" name="Rectangle 11"/>
            <p:cNvSpPr>
              <a:spLocks noChangeArrowheads="1"/>
            </p:cNvSpPr>
            <p:nvPr/>
          </p:nvSpPr>
          <p:spPr bwMode="auto">
            <a:xfrm>
              <a:off x="881063" y="2492375"/>
              <a:ext cx="1979612" cy="1258888"/>
            </a:xfrm>
            <a:prstGeom prst="rect">
              <a:avLst/>
            </a:prstGeom>
            <a:grpFill/>
            <a:ln w="28575" algn="ctr">
              <a:solidFill>
                <a:schemeClr val="accent5">
                  <a:lumMod val="75000"/>
                </a:schemeClr>
              </a:solidFill>
              <a:miter lim="800000"/>
              <a:headEnd/>
              <a:tailEnd/>
            </a:ln>
          </p:spPr>
          <p:txBody>
            <a:bodyPr wrap="none" anchor="ctr"/>
            <a:lstStyle/>
            <a:p>
              <a:r>
                <a:rPr lang="zh-CN" altLang="en-US" b="1" dirty="0">
                  <a:solidFill>
                    <a:schemeClr val="tx1"/>
                  </a:solidFill>
                  <a:latin typeface="Courier New" pitchFamily="49" charset="0"/>
                  <a:ea typeface="楷体" pitchFamily="49" charset="-122"/>
                </a:rPr>
                <a:t>若产生式为</a:t>
              </a:r>
              <a:br>
                <a:rPr lang="zh-CN" altLang="en-US" b="1" dirty="0">
                  <a:solidFill>
                    <a:schemeClr val="tx1"/>
                  </a:solidFill>
                  <a:latin typeface="Courier New" pitchFamily="49" charset="0"/>
                  <a:ea typeface="楷体" pitchFamily="49" charset="-122"/>
                </a:rPr>
              </a:br>
              <a:r>
                <a:rPr lang="en-US" altLang="zh-CN" b="1" dirty="0">
                  <a:solidFill>
                    <a:schemeClr val="tx1"/>
                  </a:solidFill>
                  <a:latin typeface="Courier New" pitchFamily="49" charset="0"/>
                  <a:ea typeface="楷体" pitchFamily="49" charset="-122"/>
                </a:rPr>
                <a:t>X→x</a:t>
              </a:r>
              <a:r>
                <a:rPr lang="en-US" altLang="zh-CN" b="1" baseline="-25000" dirty="0">
                  <a:solidFill>
                    <a:schemeClr val="tx1"/>
                  </a:solidFill>
                  <a:latin typeface="Courier New" pitchFamily="49" charset="0"/>
                  <a:ea typeface="楷体" pitchFamily="49" charset="-122"/>
                </a:rPr>
                <a:t>1</a:t>
              </a:r>
              <a:r>
                <a:rPr lang="en-US" altLang="zh-CN" b="1" dirty="0">
                  <a:solidFill>
                    <a:schemeClr val="tx1"/>
                  </a:solidFill>
                  <a:latin typeface="Courier New" pitchFamily="49" charset="0"/>
                  <a:ea typeface="楷体" pitchFamily="49" charset="-122"/>
                </a:rPr>
                <a:t>x</a:t>
              </a:r>
              <a:r>
                <a:rPr lang="en-US" altLang="zh-CN" b="1" baseline="-25000" dirty="0">
                  <a:solidFill>
                    <a:schemeClr val="tx1"/>
                  </a:solidFill>
                  <a:latin typeface="Courier New" pitchFamily="49" charset="0"/>
                  <a:ea typeface="楷体" pitchFamily="49" charset="-122"/>
                </a:rPr>
                <a:t>2</a:t>
              </a:r>
              <a:r>
                <a:rPr lang="en-US" altLang="zh-CN" b="1" dirty="0">
                  <a:solidFill>
                    <a:schemeClr val="tx1"/>
                  </a:solidFill>
                  <a:latin typeface="Courier New" pitchFamily="49" charset="0"/>
                  <a:ea typeface="楷体" pitchFamily="49" charset="-122"/>
                </a:rPr>
                <a:t>…</a:t>
              </a:r>
              <a:r>
                <a:rPr lang="en-US" altLang="zh-CN" b="1" dirty="0" err="1">
                  <a:solidFill>
                    <a:schemeClr val="tx1"/>
                  </a:solidFill>
                  <a:latin typeface="Courier New" pitchFamily="49" charset="0"/>
                  <a:ea typeface="楷体" pitchFamily="49" charset="-122"/>
                </a:rPr>
                <a:t>x</a:t>
              </a:r>
              <a:r>
                <a:rPr lang="en-US" altLang="zh-CN" b="1" baseline="-25000" dirty="0" err="1">
                  <a:solidFill>
                    <a:schemeClr val="tx1"/>
                  </a:solidFill>
                  <a:latin typeface="Courier New" pitchFamily="49" charset="0"/>
                  <a:ea typeface="楷体" pitchFamily="49" charset="-122"/>
                </a:rPr>
                <a:t>n</a:t>
              </a:r>
              <a:endParaRPr lang="en-US" altLang="zh-CN" b="1" baseline="-25000" dirty="0">
                <a:solidFill>
                  <a:schemeClr val="tx1"/>
                </a:solidFill>
                <a:latin typeface="Courier New" pitchFamily="49" charset="0"/>
                <a:ea typeface="楷体" pitchFamily="49" charset="-122"/>
              </a:endParaRPr>
            </a:p>
            <a:p>
              <a:r>
                <a:rPr lang="zh-CN" altLang="en-US" b="1" dirty="0">
                  <a:solidFill>
                    <a:schemeClr val="tx1"/>
                  </a:solidFill>
                  <a:latin typeface="Courier New" pitchFamily="49" charset="0"/>
                  <a:ea typeface="楷体" pitchFamily="49" charset="-122"/>
                </a:rPr>
                <a:t>按</a:t>
              </a:r>
              <a:r>
                <a:rPr lang="zh-CN" altLang="en-US" dirty="0">
                  <a:solidFill>
                    <a:srgbClr val="FF0000"/>
                  </a:solidFill>
                  <a:latin typeface="Courier New" pitchFamily="49" charset="0"/>
                  <a:ea typeface="楷体" pitchFamily="49" charset="-122"/>
                </a:rPr>
                <a:t>逆序</a:t>
              </a:r>
              <a:r>
                <a:rPr lang="zh-CN" altLang="en-US" b="1" dirty="0">
                  <a:solidFill>
                    <a:schemeClr val="tx1"/>
                  </a:solidFill>
                  <a:latin typeface="Courier New" pitchFamily="49" charset="0"/>
                  <a:ea typeface="楷体" pitchFamily="49" charset="-122"/>
                </a:rPr>
                <a:t>即：</a:t>
              </a:r>
              <a:br>
                <a:rPr lang="zh-CN" altLang="en-US" b="1" dirty="0">
                  <a:solidFill>
                    <a:schemeClr val="tx1"/>
                  </a:solidFill>
                  <a:latin typeface="Courier New" pitchFamily="49" charset="0"/>
                  <a:ea typeface="楷体" pitchFamily="49" charset="-122"/>
                </a:rPr>
              </a:br>
              <a:r>
                <a:rPr lang="en-US" altLang="zh-CN" b="1" dirty="0" err="1">
                  <a:solidFill>
                    <a:schemeClr val="tx1"/>
                  </a:solidFill>
                  <a:latin typeface="Courier New" pitchFamily="49" charset="0"/>
                  <a:ea typeface="楷体" pitchFamily="49" charset="-122"/>
                </a:rPr>
                <a:t>x</a:t>
              </a:r>
              <a:r>
                <a:rPr lang="en-US" altLang="zh-CN" b="1" baseline="-25000" dirty="0" err="1">
                  <a:solidFill>
                    <a:schemeClr val="tx1"/>
                  </a:solidFill>
                  <a:latin typeface="Courier New" pitchFamily="49" charset="0"/>
                  <a:ea typeface="楷体" pitchFamily="49" charset="-122"/>
                </a:rPr>
                <a:t>n</a:t>
              </a:r>
              <a:r>
                <a:rPr lang="en-US" altLang="zh-CN" b="1" baseline="-25000" dirty="0">
                  <a:solidFill>
                    <a:schemeClr val="tx1"/>
                  </a:solidFill>
                  <a:latin typeface="Courier New" pitchFamily="49" charset="0"/>
                  <a:ea typeface="楷体" pitchFamily="49" charset="-122"/>
                </a:rPr>
                <a:t> </a:t>
              </a:r>
              <a:r>
                <a:rPr lang="en-US" altLang="zh-CN" b="1" dirty="0">
                  <a:solidFill>
                    <a:schemeClr val="tx1"/>
                  </a:solidFill>
                  <a:latin typeface="Courier New" pitchFamily="49" charset="0"/>
                  <a:ea typeface="楷体" pitchFamily="49" charset="-122"/>
                </a:rPr>
                <a:t>…</a:t>
              </a:r>
              <a:r>
                <a:rPr lang="en-US" altLang="zh-CN" b="1" baseline="-25000" dirty="0">
                  <a:solidFill>
                    <a:schemeClr val="tx1"/>
                  </a:solidFill>
                  <a:latin typeface="Courier New" pitchFamily="49" charset="0"/>
                  <a:ea typeface="楷体" pitchFamily="49" charset="-122"/>
                </a:rPr>
                <a:t> </a:t>
              </a:r>
              <a:r>
                <a:rPr lang="en-US" altLang="zh-CN" b="1" dirty="0">
                  <a:solidFill>
                    <a:schemeClr val="tx1"/>
                  </a:solidFill>
                  <a:latin typeface="Courier New" pitchFamily="49" charset="0"/>
                  <a:ea typeface="楷体" pitchFamily="49" charset="-122"/>
                </a:rPr>
                <a:t>x</a:t>
              </a:r>
              <a:r>
                <a:rPr lang="en-US" altLang="zh-CN" b="1" baseline="-25000" dirty="0">
                  <a:solidFill>
                    <a:schemeClr val="tx1"/>
                  </a:solidFill>
                  <a:latin typeface="Courier New" pitchFamily="49" charset="0"/>
                  <a:ea typeface="楷体" pitchFamily="49" charset="-122"/>
                </a:rPr>
                <a:t>2</a:t>
              </a:r>
              <a:r>
                <a:rPr lang="en-US" altLang="zh-CN" b="1" dirty="0">
                  <a:solidFill>
                    <a:schemeClr val="tx1"/>
                  </a:solidFill>
                  <a:latin typeface="Courier New" pitchFamily="49" charset="0"/>
                  <a:ea typeface="楷体" pitchFamily="49" charset="-122"/>
                </a:rPr>
                <a:t>x</a:t>
              </a:r>
              <a:r>
                <a:rPr lang="en-US" altLang="zh-CN" b="1" baseline="-25000" dirty="0">
                  <a:solidFill>
                    <a:schemeClr val="tx1"/>
                  </a:solidFill>
                  <a:latin typeface="Courier New" pitchFamily="49" charset="0"/>
                  <a:ea typeface="楷体" pitchFamily="49" charset="-122"/>
                </a:rPr>
                <a:t>1  </a:t>
              </a:r>
              <a:r>
                <a:rPr lang="zh-CN" altLang="en-US" dirty="0">
                  <a:solidFill>
                    <a:srgbClr val="FF0000"/>
                  </a:solidFill>
                  <a:latin typeface="Courier New" pitchFamily="49" charset="0"/>
                  <a:ea typeface="楷体" pitchFamily="49" charset="-122"/>
                </a:rPr>
                <a:t>入栈</a:t>
              </a:r>
            </a:p>
          </p:txBody>
        </p:sp>
        <p:sp>
          <p:nvSpPr>
            <p:cNvPr id="66570" name="Rectangle 12"/>
            <p:cNvSpPr>
              <a:spLocks noChangeArrowheads="1"/>
            </p:cNvSpPr>
            <p:nvPr/>
          </p:nvSpPr>
          <p:spPr bwMode="auto">
            <a:xfrm>
              <a:off x="7381875" y="3211513"/>
              <a:ext cx="1654175" cy="649287"/>
            </a:xfrm>
            <a:prstGeom prst="rect">
              <a:avLst/>
            </a:prstGeom>
            <a:grpFill/>
            <a:ln w="28575" algn="ctr">
              <a:solidFill>
                <a:schemeClr val="accent5">
                  <a:lumMod val="75000"/>
                </a:schemeClr>
              </a:solidFill>
              <a:miter lim="800000"/>
              <a:headEnd/>
              <a:tailEnd/>
            </a:ln>
          </p:spPr>
          <p:txBody>
            <a:bodyPr anchor="ctr"/>
            <a:lstStyle/>
            <a:p>
              <a:r>
                <a:rPr lang="zh-CN" altLang="en-US" b="1">
                  <a:solidFill>
                    <a:schemeClr val="tx1"/>
                  </a:solidFill>
                  <a:latin typeface="Courier New" pitchFamily="49" charset="0"/>
                  <a:ea typeface="楷体" pitchFamily="49" charset="-122"/>
                </a:rPr>
                <a:t>读入下一符号送</a:t>
              </a:r>
              <a:r>
                <a:rPr lang="en-US" altLang="zh-CN" b="1">
                  <a:solidFill>
                    <a:schemeClr val="tx1"/>
                  </a:solidFill>
                  <a:latin typeface="Courier New" pitchFamily="49" charset="0"/>
                  <a:ea typeface="楷体" pitchFamily="49" charset="-122"/>
                </a:rPr>
                <a:t>a</a:t>
              </a:r>
            </a:p>
          </p:txBody>
        </p:sp>
        <p:sp>
          <p:nvSpPr>
            <p:cNvPr id="66571" name="Rectangle 13"/>
            <p:cNvSpPr>
              <a:spLocks noChangeArrowheads="1"/>
            </p:cNvSpPr>
            <p:nvPr/>
          </p:nvSpPr>
          <p:spPr bwMode="auto">
            <a:xfrm>
              <a:off x="4176713" y="5734050"/>
              <a:ext cx="1077912" cy="431800"/>
            </a:xfrm>
            <a:prstGeom prst="rect">
              <a:avLst/>
            </a:prstGeom>
            <a:grpFill/>
            <a:ln w="28575" algn="ctr">
              <a:solidFill>
                <a:schemeClr val="accent5">
                  <a:lumMod val="75000"/>
                </a:schemeClr>
              </a:solidFill>
              <a:miter lim="800000"/>
              <a:headEnd/>
              <a:tailEnd/>
            </a:ln>
          </p:spPr>
          <p:txBody>
            <a:bodyPr wrap="none" anchor="ctr"/>
            <a:lstStyle/>
            <a:p>
              <a:r>
                <a:rPr lang="zh-CN" altLang="en-US" b="1">
                  <a:solidFill>
                    <a:schemeClr val="tx1"/>
                  </a:solidFill>
                  <a:latin typeface="Courier New" pitchFamily="49" charset="0"/>
                  <a:ea typeface="楷体" pitchFamily="49" charset="-122"/>
                </a:rPr>
                <a:t>结束</a:t>
              </a:r>
            </a:p>
          </p:txBody>
        </p:sp>
        <p:sp>
          <p:nvSpPr>
            <p:cNvPr id="66572" name="Rectangle 14"/>
            <p:cNvSpPr>
              <a:spLocks noChangeArrowheads="1"/>
            </p:cNvSpPr>
            <p:nvPr/>
          </p:nvSpPr>
          <p:spPr bwMode="auto">
            <a:xfrm>
              <a:off x="1331913" y="4941888"/>
              <a:ext cx="1077912" cy="431800"/>
            </a:xfrm>
            <a:prstGeom prst="rect">
              <a:avLst/>
            </a:prstGeom>
            <a:grpFill/>
            <a:ln w="28575" algn="ctr">
              <a:solidFill>
                <a:schemeClr val="accent5">
                  <a:lumMod val="75000"/>
                </a:schemeClr>
              </a:solidFill>
              <a:miter lim="800000"/>
              <a:headEnd/>
              <a:tailEnd/>
            </a:ln>
          </p:spPr>
          <p:txBody>
            <a:bodyPr wrap="none" anchor="ctr"/>
            <a:lstStyle/>
            <a:p>
              <a:r>
                <a:rPr lang="zh-CN" altLang="en-US" b="1">
                  <a:solidFill>
                    <a:schemeClr val="tx1"/>
                  </a:solidFill>
                  <a:latin typeface="Courier New" pitchFamily="49" charset="0"/>
                  <a:ea typeface="楷体" pitchFamily="49" charset="-122"/>
                </a:rPr>
                <a:t>出错</a:t>
              </a:r>
            </a:p>
          </p:txBody>
        </p:sp>
        <p:sp>
          <p:nvSpPr>
            <p:cNvPr id="66573" name="Rectangle 15"/>
            <p:cNvSpPr>
              <a:spLocks noChangeArrowheads="1"/>
            </p:cNvSpPr>
            <p:nvPr/>
          </p:nvSpPr>
          <p:spPr bwMode="auto">
            <a:xfrm>
              <a:off x="7669213" y="4941888"/>
              <a:ext cx="1077912" cy="431800"/>
            </a:xfrm>
            <a:prstGeom prst="rect">
              <a:avLst/>
            </a:prstGeom>
            <a:grpFill/>
            <a:ln w="28575" algn="ctr">
              <a:solidFill>
                <a:schemeClr val="accent5">
                  <a:lumMod val="75000"/>
                </a:schemeClr>
              </a:solidFill>
              <a:miter lim="800000"/>
              <a:headEnd/>
              <a:tailEnd/>
            </a:ln>
          </p:spPr>
          <p:txBody>
            <a:bodyPr wrap="none" anchor="ctr"/>
            <a:lstStyle/>
            <a:p>
              <a:r>
                <a:rPr lang="zh-CN" altLang="en-US" b="1">
                  <a:solidFill>
                    <a:schemeClr val="tx1"/>
                  </a:solidFill>
                  <a:latin typeface="Courier New" pitchFamily="49" charset="0"/>
                  <a:ea typeface="楷体" pitchFamily="49" charset="-122"/>
                </a:rPr>
                <a:t>出错</a:t>
              </a:r>
            </a:p>
          </p:txBody>
        </p:sp>
        <p:sp>
          <p:nvSpPr>
            <p:cNvPr id="66574" name="AutoShape 16"/>
            <p:cNvSpPr>
              <a:spLocks noChangeArrowheads="1"/>
            </p:cNvSpPr>
            <p:nvPr/>
          </p:nvSpPr>
          <p:spPr bwMode="auto">
            <a:xfrm>
              <a:off x="684213" y="4113213"/>
              <a:ext cx="2374900" cy="431800"/>
            </a:xfrm>
            <a:prstGeom prst="roundRect">
              <a:avLst>
                <a:gd name="adj" fmla="val 28097"/>
              </a:avLst>
            </a:prstGeom>
            <a:grpFill/>
            <a:ln w="28575" algn="ctr">
              <a:solidFill>
                <a:schemeClr val="accent5">
                  <a:lumMod val="75000"/>
                </a:schemeClr>
              </a:solidFill>
              <a:round/>
              <a:headEnd/>
              <a:tailEnd/>
            </a:ln>
          </p:spPr>
          <p:txBody>
            <a:bodyPr wrap="none" anchor="ctr"/>
            <a:lstStyle/>
            <a:p>
              <a:r>
                <a:rPr lang="en-US" altLang="zh-CN" b="1" dirty="0">
                  <a:solidFill>
                    <a:schemeClr val="tx1"/>
                  </a:solidFill>
                  <a:latin typeface="Courier New" pitchFamily="49" charset="0"/>
                  <a:ea typeface="楷体" pitchFamily="49" charset="-122"/>
                </a:rPr>
                <a:t>M[</a:t>
              </a:r>
              <a:r>
                <a:rPr lang="en-US" altLang="zh-CN" b="1" dirty="0" err="1">
                  <a:solidFill>
                    <a:schemeClr val="tx1"/>
                  </a:solidFill>
                  <a:latin typeface="Courier New" pitchFamily="49" charset="0"/>
                  <a:ea typeface="楷体" pitchFamily="49" charset="-122"/>
                </a:rPr>
                <a:t>X,a</a:t>
              </a:r>
              <a:r>
                <a:rPr lang="en-US" altLang="zh-CN" b="1" dirty="0">
                  <a:solidFill>
                    <a:schemeClr val="tx1"/>
                  </a:solidFill>
                  <a:latin typeface="Courier New" pitchFamily="49" charset="0"/>
                  <a:ea typeface="楷体" pitchFamily="49" charset="-122"/>
                </a:rPr>
                <a:t>]</a:t>
              </a:r>
              <a:r>
                <a:rPr lang="zh-CN" altLang="en-US" b="1" dirty="0">
                  <a:solidFill>
                    <a:schemeClr val="tx1"/>
                  </a:solidFill>
                  <a:latin typeface="Courier New" pitchFamily="49" charset="0"/>
                  <a:ea typeface="楷体" pitchFamily="49" charset="-122"/>
                </a:rPr>
                <a:t>是产生式吗</a:t>
              </a:r>
              <a:r>
                <a:rPr lang="en-US" altLang="zh-CN" b="1" dirty="0">
                  <a:solidFill>
                    <a:schemeClr val="tx1"/>
                  </a:solidFill>
                  <a:latin typeface="Courier New" pitchFamily="49" charset="0"/>
                  <a:ea typeface="楷体" pitchFamily="49" charset="-122"/>
                  <a:sym typeface="Symbol" pitchFamily="18" charset="2"/>
                </a:rPr>
                <a:t>?</a:t>
              </a:r>
            </a:p>
          </p:txBody>
        </p:sp>
        <p:cxnSp>
          <p:nvCxnSpPr>
            <p:cNvPr id="66575" name="AutoShape 19"/>
            <p:cNvCxnSpPr>
              <a:cxnSpLocks noChangeShapeType="1"/>
              <a:stCxn id="66565" idx="2"/>
              <a:endCxn id="66566" idx="0"/>
            </p:cNvCxnSpPr>
            <p:nvPr/>
          </p:nvCxnSpPr>
          <p:spPr bwMode="auto">
            <a:xfrm>
              <a:off x="4716463" y="3765550"/>
              <a:ext cx="0" cy="333375"/>
            </a:xfrm>
            <a:prstGeom prst="straightConnector1">
              <a:avLst/>
            </a:prstGeom>
            <a:grpFill/>
            <a:ln w="28575">
              <a:solidFill>
                <a:schemeClr val="accent5">
                  <a:lumMod val="75000"/>
                </a:schemeClr>
              </a:solidFill>
              <a:round/>
              <a:headEnd/>
              <a:tailEnd type="triangle" w="med" len="med"/>
            </a:ln>
          </p:spPr>
        </p:cxnSp>
        <p:cxnSp>
          <p:nvCxnSpPr>
            <p:cNvPr id="66576" name="AutoShape 20"/>
            <p:cNvCxnSpPr>
              <a:cxnSpLocks noChangeShapeType="1"/>
              <a:stCxn id="66566" idx="2"/>
              <a:endCxn id="66567" idx="0"/>
            </p:cNvCxnSpPr>
            <p:nvPr/>
          </p:nvCxnSpPr>
          <p:spPr bwMode="auto">
            <a:xfrm>
              <a:off x="4716463" y="4559300"/>
              <a:ext cx="0" cy="366713"/>
            </a:xfrm>
            <a:prstGeom prst="straightConnector1">
              <a:avLst/>
            </a:prstGeom>
            <a:grpFill/>
            <a:ln w="28575">
              <a:solidFill>
                <a:schemeClr val="accent5">
                  <a:lumMod val="75000"/>
                </a:schemeClr>
              </a:solidFill>
              <a:round/>
              <a:headEnd/>
              <a:tailEnd type="triangle" w="med" len="med"/>
            </a:ln>
          </p:spPr>
        </p:cxnSp>
        <p:cxnSp>
          <p:nvCxnSpPr>
            <p:cNvPr id="66577" name="AutoShape 21"/>
            <p:cNvCxnSpPr>
              <a:cxnSpLocks noChangeShapeType="1"/>
              <a:stCxn id="66567" idx="2"/>
              <a:endCxn id="66571" idx="0"/>
            </p:cNvCxnSpPr>
            <p:nvPr/>
          </p:nvCxnSpPr>
          <p:spPr bwMode="auto">
            <a:xfrm>
              <a:off x="4716463" y="5386388"/>
              <a:ext cx="0" cy="333375"/>
            </a:xfrm>
            <a:prstGeom prst="straightConnector1">
              <a:avLst/>
            </a:prstGeom>
            <a:grpFill/>
            <a:ln w="28575">
              <a:solidFill>
                <a:schemeClr val="accent5">
                  <a:lumMod val="75000"/>
                </a:schemeClr>
              </a:solidFill>
              <a:round/>
              <a:headEnd/>
              <a:tailEnd type="triangle" w="med" len="med"/>
            </a:ln>
          </p:spPr>
        </p:cxnSp>
        <p:cxnSp>
          <p:nvCxnSpPr>
            <p:cNvPr id="66578" name="AutoShape 22"/>
            <p:cNvCxnSpPr>
              <a:cxnSpLocks noChangeShapeType="1"/>
              <a:stCxn id="66574" idx="2"/>
              <a:endCxn id="66572" idx="0"/>
            </p:cNvCxnSpPr>
            <p:nvPr/>
          </p:nvCxnSpPr>
          <p:spPr bwMode="auto">
            <a:xfrm>
              <a:off x="1871663" y="4559300"/>
              <a:ext cx="0" cy="368300"/>
            </a:xfrm>
            <a:prstGeom prst="straightConnector1">
              <a:avLst/>
            </a:prstGeom>
            <a:grpFill/>
            <a:ln w="28575">
              <a:solidFill>
                <a:schemeClr val="accent5">
                  <a:lumMod val="75000"/>
                </a:schemeClr>
              </a:solidFill>
              <a:round/>
              <a:headEnd/>
              <a:tailEnd type="triangle" w="med" len="med"/>
            </a:ln>
          </p:spPr>
        </p:cxnSp>
        <p:cxnSp>
          <p:nvCxnSpPr>
            <p:cNvPr id="66579" name="AutoShape 23"/>
            <p:cNvCxnSpPr>
              <a:cxnSpLocks noChangeShapeType="1"/>
              <a:stCxn id="66603" idx="2"/>
              <a:endCxn id="66565" idx="0"/>
            </p:cNvCxnSpPr>
            <p:nvPr/>
          </p:nvCxnSpPr>
          <p:spPr bwMode="auto">
            <a:xfrm>
              <a:off x="4706149" y="2862266"/>
              <a:ext cx="10314" cy="457197"/>
            </a:xfrm>
            <a:prstGeom prst="straightConnector1">
              <a:avLst/>
            </a:prstGeom>
            <a:grpFill/>
            <a:ln w="28575">
              <a:solidFill>
                <a:schemeClr val="accent5">
                  <a:lumMod val="75000"/>
                </a:schemeClr>
              </a:solidFill>
              <a:round/>
              <a:headEnd/>
              <a:tailEnd type="triangle" w="med" len="med"/>
            </a:ln>
          </p:spPr>
        </p:cxnSp>
        <p:cxnSp>
          <p:nvCxnSpPr>
            <p:cNvPr id="66580" name="AutoShape 24"/>
            <p:cNvCxnSpPr>
              <a:cxnSpLocks noChangeShapeType="1"/>
              <a:stCxn id="66564" idx="2"/>
              <a:endCxn id="66603" idx="0"/>
            </p:cNvCxnSpPr>
            <p:nvPr/>
          </p:nvCxnSpPr>
          <p:spPr bwMode="auto">
            <a:xfrm flipH="1">
              <a:off x="4706149" y="1844675"/>
              <a:ext cx="10314" cy="647703"/>
            </a:xfrm>
            <a:prstGeom prst="straightConnector1">
              <a:avLst/>
            </a:prstGeom>
            <a:grpFill/>
            <a:ln w="28575">
              <a:solidFill>
                <a:schemeClr val="accent5">
                  <a:lumMod val="75000"/>
                </a:schemeClr>
              </a:solidFill>
              <a:round/>
              <a:headEnd/>
              <a:tailEnd type="triangle" w="med" len="med"/>
            </a:ln>
          </p:spPr>
        </p:cxnSp>
        <p:cxnSp>
          <p:nvCxnSpPr>
            <p:cNvPr id="66581" name="AutoShape 25"/>
            <p:cNvCxnSpPr>
              <a:cxnSpLocks noChangeShapeType="1"/>
              <a:stCxn id="66574" idx="0"/>
              <a:endCxn id="66569" idx="2"/>
            </p:cNvCxnSpPr>
            <p:nvPr/>
          </p:nvCxnSpPr>
          <p:spPr bwMode="auto">
            <a:xfrm flipV="1">
              <a:off x="1871663" y="3765550"/>
              <a:ext cx="0" cy="333375"/>
            </a:xfrm>
            <a:prstGeom prst="straightConnector1">
              <a:avLst/>
            </a:prstGeom>
            <a:grpFill/>
            <a:ln w="28575">
              <a:solidFill>
                <a:schemeClr val="accent5">
                  <a:lumMod val="75000"/>
                </a:schemeClr>
              </a:solidFill>
              <a:round/>
              <a:headEnd/>
              <a:tailEnd type="triangle" w="med" len="med"/>
            </a:ln>
          </p:spPr>
        </p:cxnSp>
        <p:cxnSp>
          <p:nvCxnSpPr>
            <p:cNvPr id="66582" name="AutoShape 26"/>
            <p:cNvCxnSpPr>
              <a:cxnSpLocks noChangeShapeType="1"/>
              <a:stCxn id="66565" idx="3"/>
              <a:endCxn id="66568" idx="1"/>
            </p:cNvCxnSpPr>
            <p:nvPr/>
          </p:nvCxnSpPr>
          <p:spPr bwMode="auto">
            <a:xfrm>
              <a:off x="5270500" y="3535363"/>
              <a:ext cx="512763" cy="0"/>
            </a:xfrm>
            <a:prstGeom prst="straightConnector1">
              <a:avLst/>
            </a:prstGeom>
            <a:grpFill/>
            <a:ln w="28575">
              <a:solidFill>
                <a:schemeClr val="accent5">
                  <a:lumMod val="75000"/>
                </a:schemeClr>
              </a:solidFill>
              <a:round/>
              <a:headEnd/>
              <a:tailEnd type="triangle" w="med" len="med"/>
            </a:ln>
          </p:spPr>
        </p:cxnSp>
        <p:cxnSp>
          <p:nvCxnSpPr>
            <p:cNvPr id="66583" name="AutoShape 27"/>
            <p:cNvCxnSpPr>
              <a:cxnSpLocks noChangeShapeType="1"/>
              <a:stCxn id="66568" idx="3"/>
              <a:endCxn id="66570" idx="1"/>
            </p:cNvCxnSpPr>
            <p:nvPr/>
          </p:nvCxnSpPr>
          <p:spPr bwMode="auto">
            <a:xfrm>
              <a:off x="6891338" y="3535363"/>
              <a:ext cx="476250" cy="1587"/>
            </a:xfrm>
            <a:prstGeom prst="straightConnector1">
              <a:avLst/>
            </a:prstGeom>
            <a:grpFill/>
            <a:ln w="28575">
              <a:solidFill>
                <a:schemeClr val="accent5">
                  <a:lumMod val="75000"/>
                </a:schemeClr>
              </a:solidFill>
              <a:round/>
              <a:headEnd/>
              <a:tailEnd type="triangle" w="med" len="med"/>
            </a:ln>
          </p:spPr>
        </p:cxnSp>
        <p:cxnSp>
          <p:nvCxnSpPr>
            <p:cNvPr id="66584" name="AutoShape 28"/>
            <p:cNvCxnSpPr>
              <a:cxnSpLocks noChangeShapeType="1"/>
              <a:stCxn id="66566" idx="1"/>
              <a:endCxn id="66574" idx="3"/>
            </p:cNvCxnSpPr>
            <p:nvPr/>
          </p:nvCxnSpPr>
          <p:spPr bwMode="auto">
            <a:xfrm flipH="1">
              <a:off x="3073400" y="4329113"/>
              <a:ext cx="1089025" cy="0"/>
            </a:xfrm>
            <a:prstGeom prst="straightConnector1">
              <a:avLst/>
            </a:prstGeom>
            <a:grpFill/>
            <a:ln w="28575">
              <a:solidFill>
                <a:schemeClr val="accent5">
                  <a:lumMod val="75000"/>
                </a:schemeClr>
              </a:solidFill>
              <a:round/>
              <a:headEnd/>
              <a:tailEnd type="triangle" w="med" len="med"/>
            </a:ln>
          </p:spPr>
        </p:cxnSp>
        <p:cxnSp>
          <p:nvCxnSpPr>
            <p:cNvPr id="66585" name="AutoShape 29"/>
            <p:cNvCxnSpPr>
              <a:cxnSpLocks noChangeShapeType="1"/>
              <a:stCxn id="66567" idx="3"/>
              <a:endCxn id="66573" idx="1"/>
            </p:cNvCxnSpPr>
            <p:nvPr/>
          </p:nvCxnSpPr>
          <p:spPr bwMode="auto">
            <a:xfrm>
              <a:off x="5270500" y="5156200"/>
              <a:ext cx="2384425" cy="1588"/>
            </a:xfrm>
            <a:prstGeom prst="straightConnector1">
              <a:avLst/>
            </a:prstGeom>
            <a:grpFill/>
            <a:ln w="28575">
              <a:solidFill>
                <a:schemeClr val="accent5">
                  <a:lumMod val="75000"/>
                </a:schemeClr>
              </a:solidFill>
              <a:round/>
              <a:headEnd/>
              <a:tailEnd type="triangle" w="med" len="med"/>
            </a:ln>
          </p:spPr>
        </p:cxnSp>
        <p:cxnSp>
          <p:nvCxnSpPr>
            <p:cNvPr id="66597" name="AutoShape 41"/>
            <p:cNvCxnSpPr>
              <a:cxnSpLocks noChangeShapeType="1"/>
              <a:stCxn id="66568" idx="2"/>
              <a:endCxn id="66596" idx="0"/>
            </p:cNvCxnSpPr>
            <p:nvPr/>
          </p:nvCxnSpPr>
          <p:spPr bwMode="auto">
            <a:xfrm>
              <a:off x="6337300" y="3751263"/>
              <a:ext cx="25331" cy="1435100"/>
            </a:xfrm>
            <a:prstGeom prst="straightConnector1">
              <a:avLst/>
            </a:prstGeom>
            <a:grpFill/>
            <a:ln w="28575">
              <a:solidFill>
                <a:schemeClr val="accent5">
                  <a:lumMod val="75000"/>
                </a:schemeClr>
              </a:solidFill>
              <a:round/>
              <a:headEnd/>
              <a:tailEnd type="triangle" w="med" len="med"/>
            </a:ln>
          </p:spPr>
        </p:cxnSp>
        <p:grpSp>
          <p:nvGrpSpPr>
            <p:cNvPr id="66598" name="Group 47"/>
            <p:cNvGrpSpPr>
              <a:grpSpLocks/>
            </p:cNvGrpSpPr>
            <p:nvPr/>
          </p:nvGrpSpPr>
          <p:grpSpPr bwMode="auto">
            <a:xfrm>
              <a:off x="3498853" y="2492378"/>
              <a:ext cx="2414591" cy="369888"/>
              <a:chOff x="2204" y="1570"/>
              <a:chExt cx="1521" cy="233"/>
            </a:xfrm>
            <a:grpFill/>
          </p:grpSpPr>
          <p:sp>
            <p:nvSpPr>
              <p:cNvPr id="66605" name="Rectangle 44"/>
              <p:cNvSpPr>
                <a:spLocks noChangeArrowheads="1"/>
              </p:cNvSpPr>
              <p:nvPr/>
            </p:nvSpPr>
            <p:spPr bwMode="auto">
              <a:xfrm>
                <a:off x="3180" y="1570"/>
                <a:ext cx="116" cy="233"/>
              </a:xfrm>
              <a:prstGeom prst="rect">
                <a:avLst/>
              </a:prstGeom>
              <a:grpFill/>
              <a:ln w="28575" algn="ctr">
                <a:solidFill>
                  <a:schemeClr val="accent5">
                    <a:lumMod val="75000"/>
                  </a:schemeClr>
                </a:solidFill>
                <a:miter lim="800000"/>
                <a:headEnd/>
                <a:tailEnd/>
              </a:ln>
            </p:spPr>
            <p:txBody>
              <a:bodyPr wrap="none">
                <a:spAutoFit/>
              </a:bodyPr>
              <a:lstStyle/>
              <a:p>
                <a:endParaRPr lang="zh-CN" altLang="en-US">
                  <a:solidFill>
                    <a:schemeClr val="tx1"/>
                  </a:solidFill>
                  <a:ea typeface="楷体" pitchFamily="49" charset="-122"/>
                </a:endParaRPr>
              </a:p>
            </p:txBody>
          </p:sp>
          <p:sp>
            <p:nvSpPr>
              <p:cNvPr id="66604" name="Rectangle 43"/>
              <p:cNvSpPr>
                <a:spLocks noChangeArrowheads="1"/>
              </p:cNvSpPr>
              <p:nvPr/>
            </p:nvSpPr>
            <p:spPr bwMode="auto">
              <a:xfrm>
                <a:off x="2499" y="1570"/>
                <a:ext cx="116" cy="233"/>
              </a:xfrm>
              <a:prstGeom prst="rect">
                <a:avLst/>
              </a:prstGeom>
              <a:grpFill/>
              <a:ln w="28575" algn="ctr">
                <a:solidFill>
                  <a:schemeClr val="accent5">
                    <a:lumMod val="75000"/>
                  </a:schemeClr>
                </a:solidFill>
                <a:miter lim="800000"/>
                <a:headEnd/>
                <a:tailEnd/>
              </a:ln>
            </p:spPr>
            <p:txBody>
              <a:bodyPr wrap="none">
                <a:spAutoFit/>
              </a:bodyPr>
              <a:lstStyle/>
              <a:p>
                <a:endParaRPr lang="zh-CN" altLang="en-US">
                  <a:solidFill>
                    <a:schemeClr val="tx1"/>
                  </a:solidFill>
                  <a:ea typeface="楷体" pitchFamily="49" charset="-122"/>
                </a:endParaRPr>
              </a:p>
            </p:txBody>
          </p:sp>
          <p:sp>
            <p:nvSpPr>
              <p:cNvPr id="66603" name="Rectangle 5"/>
              <p:cNvSpPr>
                <a:spLocks noChangeArrowheads="1"/>
              </p:cNvSpPr>
              <p:nvPr/>
            </p:nvSpPr>
            <p:spPr bwMode="auto">
              <a:xfrm>
                <a:off x="2204" y="1570"/>
                <a:ext cx="1521" cy="233"/>
              </a:xfrm>
              <a:prstGeom prst="rect">
                <a:avLst/>
              </a:prstGeom>
              <a:grpFill/>
              <a:ln w="28575" algn="ctr">
                <a:solidFill>
                  <a:schemeClr val="accent5">
                    <a:lumMod val="75000"/>
                  </a:schemeClr>
                </a:solidFill>
                <a:miter lim="800000"/>
                <a:headEnd/>
                <a:tailEnd/>
              </a:ln>
            </p:spPr>
            <p:txBody>
              <a:bodyPr wrap="none">
                <a:spAutoFit/>
              </a:bodyPr>
              <a:lstStyle/>
              <a:p>
                <a:r>
                  <a:rPr lang="zh-CN" altLang="en-US" dirty="0">
                    <a:solidFill>
                      <a:schemeClr val="tx1"/>
                    </a:solidFill>
                    <a:latin typeface="Courier New" pitchFamily="49" charset="0"/>
                    <a:ea typeface="楷体" pitchFamily="49" charset="-122"/>
                  </a:rPr>
                  <a:t>取出</a:t>
                </a:r>
                <a:r>
                  <a:rPr lang="zh-CN" altLang="en-US" sz="1800" b="1" dirty="0">
                    <a:solidFill>
                      <a:schemeClr val="tx1"/>
                    </a:solidFill>
                    <a:latin typeface="Courier New" pitchFamily="49" charset="0"/>
                    <a:ea typeface="楷体" pitchFamily="49" charset="-122"/>
                  </a:rPr>
                  <a:t>栈顶符号放入</a:t>
                </a:r>
                <a:r>
                  <a:rPr lang="en-US" altLang="zh-CN" sz="1800" b="1" dirty="0">
                    <a:solidFill>
                      <a:schemeClr val="tx1"/>
                    </a:solidFill>
                    <a:latin typeface="Courier New" pitchFamily="49" charset="0"/>
                    <a:ea typeface="楷体" pitchFamily="49" charset="-122"/>
                  </a:rPr>
                  <a:t>X</a:t>
                </a:r>
                <a:r>
                  <a:rPr lang="zh-CN" altLang="en-US" sz="1800" b="1" dirty="0">
                    <a:solidFill>
                      <a:schemeClr val="tx1"/>
                    </a:solidFill>
                    <a:latin typeface="Courier New" pitchFamily="49" charset="0"/>
                    <a:ea typeface="楷体" pitchFamily="49" charset="-122"/>
                  </a:rPr>
                  <a:t>中</a:t>
                </a:r>
              </a:p>
            </p:txBody>
          </p:sp>
        </p:grpSp>
        <p:cxnSp>
          <p:nvCxnSpPr>
            <p:cNvPr id="66599" name="AutoShape 45"/>
            <p:cNvCxnSpPr>
              <a:cxnSpLocks noChangeShapeType="1"/>
              <a:stCxn id="66569" idx="0"/>
              <a:endCxn id="66604" idx="0"/>
            </p:cNvCxnSpPr>
            <p:nvPr/>
          </p:nvCxnSpPr>
          <p:spPr bwMode="auto">
            <a:xfrm rot="16200000" flipH="1">
              <a:off x="2965051" y="1398192"/>
              <a:ext cx="3" cy="2188369"/>
            </a:xfrm>
            <a:prstGeom prst="bentConnector3">
              <a:avLst>
                <a:gd name="adj1" fmla="val -7620000000"/>
              </a:avLst>
            </a:prstGeom>
            <a:grpFill/>
            <a:ln w="28575">
              <a:solidFill>
                <a:schemeClr val="accent5">
                  <a:lumMod val="75000"/>
                </a:schemeClr>
              </a:solidFill>
              <a:miter lim="800000"/>
              <a:headEnd/>
              <a:tailEnd type="triangle" w="med" len="med"/>
            </a:ln>
          </p:spPr>
        </p:cxnSp>
        <p:cxnSp>
          <p:nvCxnSpPr>
            <p:cNvPr id="66600" name="AutoShape 46"/>
            <p:cNvCxnSpPr>
              <a:cxnSpLocks noChangeShapeType="1"/>
              <a:stCxn id="66570" idx="0"/>
              <a:endCxn id="66605" idx="0"/>
            </p:cNvCxnSpPr>
            <p:nvPr/>
          </p:nvCxnSpPr>
          <p:spPr bwMode="auto">
            <a:xfrm rot="16200000" flipV="1">
              <a:off x="6315077" y="1317627"/>
              <a:ext cx="719135" cy="3068638"/>
            </a:xfrm>
            <a:prstGeom prst="bentConnector3">
              <a:avLst>
                <a:gd name="adj1" fmla="val 131788"/>
              </a:avLst>
            </a:prstGeom>
            <a:grpFill/>
            <a:ln w="28575">
              <a:solidFill>
                <a:schemeClr val="accent5">
                  <a:lumMod val="75000"/>
                </a:schemeClr>
              </a:solidFill>
              <a:miter lim="800000"/>
              <a:headEnd/>
              <a:tailEnd type="triangle" w="med" len="med"/>
            </a:ln>
          </p:spPr>
        </p:cxnSp>
        <p:sp>
          <p:nvSpPr>
            <p:cNvPr id="343089" name="AutoShape 49"/>
            <p:cNvSpPr>
              <a:spLocks noChangeArrowheads="1"/>
            </p:cNvSpPr>
            <p:nvPr/>
          </p:nvSpPr>
          <p:spPr bwMode="auto">
            <a:xfrm>
              <a:off x="4183063" y="4941888"/>
              <a:ext cx="1079500" cy="431800"/>
            </a:xfrm>
            <a:prstGeom prst="roundRect">
              <a:avLst>
                <a:gd name="adj" fmla="val 28097"/>
              </a:avLst>
            </a:prstGeom>
            <a:grpFill/>
            <a:ln w="28575" algn="ctr">
              <a:solidFill>
                <a:schemeClr val="accent5">
                  <a:lumMod val="75000"/>
                </a:schemeClr>
              </a:solidFill>
              <a:round/>
              <a:headEnd/>
              <a:tailEnd/>
            </a:ln>
          </p:spPr>
          <p:txBody>
            <a:bodyPr wrap="none" anchor="ctr"/>
            <a:lstStyle/>
            <a:p>
              <a:r>
                <a:rPr lang="en-US" altLang="zh-CN" b="1" dirty="0">
                  <a:solidFill>
                    <a:schemeClr val="tx1"/>
                  </a:solidFill>
                  <a:latin typeface="Courier New" pitchFamily="49" charset="0"/>
                  <a:ea typeface="楷体" pitchFamily="49" charset="-122"/>
                </a:rPr>
                <a:t>a=‘#’</a:t>
              </a:r>
              <a:r>
                <a:rPr lang="en-US" altLang="zh-CN" b="1" dirty="0">
                  <a:solidFill>
                    <a:schemeClr val="tx1"/>
                  </a:solidFill>
                  <a:latin typeface="Courier New" pitchFamily="49" charset="0"/>
                  <a:ea typeface="楷体" pitchFamily="49" charset="-122"/>
                  <a:sym typeface="Symbol" pitchFamily="18" charset="2"/>
                </a:rPr>
                <a:t>?</a:t>
              </a:r>
            </a:p>
          </p:txBody>
        </p:sp>
      </p:grpSp>
    </p:spTree>
    <p:extLst>
      <p:ext uri="{BB962C8B-B14F-4D97-AF65-F5344CB8AC3E}">
        <p14:creationId xmlns:p14="http://schemas.microsoft.com/office/powerpoint/2010/main" val="376649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algn="l" eaLnBrk="1" hangingPunct="1">
              <a:defRPr/>
            </a:pPr>
            <a:r>
              <a:rPr lang="zh-CN" altLang="en-US" sz="2800" dirty="0">
                <a:solidFill>
                  <a:srgbClr val="FF0000"/>
                </a:solidFill>
                <a:effectLst>
                  <a:outerShdw blurRad="38100" dist="38100" dir="2700000" algn="tl">
                    <a:srgbClr val="000000"/>
                  </a:outerShdw>
                </a:effectLst>
              </a:rPr>
              <a:t>例</a:t>
            </a:r>
            <a:r>
              <a:rPr lang="en-US" altLang="zh-CN" sz="2800" dirty="0">
                <a:solidFill>
                  <a:srgbClr val="FF0000"/>
                </a:solidFill>
                <a:effectLst>
                  <a:outerShdw blurRad="38100" dist="38100" dir="2700000" algn="tl">
                    <a:srgbClr val="000000"/>
                  </a:outerShdw>
                </a:effectLst>
              </a:rPr>
              <a:t>4.1</a:t>
            </a:r>
            <a:r>
              <a:rPr lang="zh-CN" altLang="en-US" sz="2800" dirty="0"/>
              <a:t>　若有文法</a:t>
            </a:r>
            <a:r>
              <a:rPr lang="en-US" altLang="zh-CN" sz="2800" dirty="0"/>
              <a:t>G1[S]</a:t>
            </a:r>
          </a:p>
        </p:txBody>
      </p:sp>
      <p:sp>
        <p:nvSpPr>
          <p:cNvPr id="10242"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10243" name="灯片编号占位符 5"/>
          <p:cNvSpPr>
            <a:spLocks noGrp="1"/>
          </p:cNvSpPr>
          <p:nvPr>
            <p:ph type="sldNum" sz="quarter" idx="12"/>
          </p:nvPr>
        </p:nvSpPr>
        <p:spPr>
          <a:noFill/>
        </p:spPr>
        <p:txBody>
          <a:bodyPr/>
          <a:lstStyle/>
          <a:p>
            <a:fld id="{219BEDEB-0D55-4AC9-8F55-4BAED073224A}" type="slidenum">
              <a:rPr lang="en-US" altLang="zh-CN" smtClean="0">
                <a:ea typeface="宋体" charset="-122"/>
              </a:rPr>
              <a:pPr/>
              <a:t>6</a:t>
            </a:fld>
            <a:endParaRPr lang="en-US" altLang="zh-CN">
              <a:ea typeface="宋体" charset="-122"/>
            </a:endParaRPr>
          </a:p>
        </p:txBody>
      </p:sp>
      <p:sp>
        <p:nvSpPr>
          <p:cNvPr id="10246" name="Text Box 4"/>
          <p:cNvSpPr txBox="1">
            <a:spLocks noChangeArrowheads="1"/>
          </p:cNvSpPr>
          <p:nvPr/>
        </p:nvSpPr>
        <p:spPr bwMode="auto">
          <a:xfrm>
            <a:off x="900113" y="1412875"/>
            <a:ext cx="3816350" cy="2227263"/>
          </a:xfrm>
          <a:prstGeom prst="rect">
            <a:avLst/>
          </a:prstGeom>
          <a:noFill/>
          <a:ln w="19050" algn="ctr">
            <a:noFill/>
            <a:miter lim="800000"/>
            <a:headEnd/>
            <a:tailEnd/>
          </a:ln>
        </p:spPr>
        <p:txBody>
          <a:bodyPr>
            <a:spAutoFit/>
          </a:bodyPr>
          <a:lstStyle/>
          <a:p>
            <a:pPr algn="l"/>
            <a:r>
              <a:rPr lang="en-US" altLang="zh-CN" sz="2800" b="1" dirty="0" err="1">
                <a:solidFill>
                  <a:schemeClr val="tx1"/>
                </a:solidFill>
                <a:latin typeface="Courier New" pitchFamily="49" charset="0"/>
                <a:ea typeface="楷体_GB2312" pitchFamily="49" charset="-122"/>
              </a:rPr>
              <a:t>S→pA</a:t>
            </a:r>
            <a:endParaRPr lang="en-US" altLang="zh-CN" sz="2800" b="1" dirty="0">
              <a:solidFill>
                <a:schemeClr val="tx1"/>
              </a:solidFill>
              <a:latin typeface="Courier New" pitchFamily="49" charset="0"/>
              <a:ea typeface="楷体_GB2312" pitchFamily="49" charset="-122"/>
            </a:endParaRPr>
          </a:p>
          <a:p>
            <a:pPr algn="l"/>
            <a:r>
              <a:rPr lang="en-US" altLang="zh-CN" sz="2800" b="1" dirty="0" err="1">
                <a:solidFill>
                  <a:schemeClr val="tx1"/>
                </a:solidFill>
                <a:latin typeface="Courier New" pitchFamily="49" charset="0"/>
                <a:ea typeface="楷体_GB2312" pitchFamily="49" charset="-122"/>
              </a:rPr>
              <a:t>S→qB</a:t>
            </a:r>
            <a:endParaRPr lang="en-US" altLang="zh-CN" sz="2800" b="1" dirty="0">
              <a:solidFill>
                <a:schemeClr val="tx1"/>
              </a:solidFill>
              <a:latin typeface="Courier New" pitchFamily="49" charset="0"/>
              <a:ea typeface="楷体_GB2312" pitchFamily="49" charset="-122"/>
            </a:endParaRPr>
          </a:p>
          <a:p>
            <a:pPr algn="l"/>
            <a:r>
              <a:rPr lang="en-US" altLang="zh-CN" sz="2800" b="1" dirty="0" err="1">
                <a:solidFill>
                  <a:schemeClr val="tx1"/>
                </a:solidFill>
                <a:latin typeface="Courier New" pitchFamily="49" charset="0"/>
                <a:ea typeface="楷体_GB2312" pitchFamily="49" charset="-122"/>
              </a:rPr>
              <a:t>A→cAd</a:t>
            </a:r>
            <a:endParaRPr lang="en-US" altLang="zh-CN" sz="2800" b="1" dirty="0">
              <a:solidFill>
                <a:schemeClr val="tx1"/>
              </a:solidFill>
              <a:latin typeface="Courier New" pitchFamily="49" charset="0"/>
              <a:ea typeface="楷体_GB2312" pitchFamily="49" charset="-122"/>
            </a:endParaRPr>
          </a:p>
          <a:p>
            <a:pPr algn="l"/>
            <a:r>
              <a:rPr lang="en-US" altLang="zh-CN" sz="2800" b="1" dirty="0" err="1">
                <a:solidFill>
                  <a:schemeClr val="tx1"/>
                </a:solidFill>
                <a:latin typeface="Courier New" pitchFamily="49" charset="0"/>
                <a:ea typeface="楷体_GB2312" pitchFamily="49" charset="-122"/>
              </a:rPr>
              <a:t>A→a</a:t>
            </a:r>
            <a:endParaRPr lang="en-US" altLang="zh-CN" sz="2800" b="1" dirty="0">
              <a:solidFill>
                <a:schemeClr val="tx1"/>
              </a:solidFill>
              <a:latin typeface="Courier New" pitchFamily="49" charset="0"/>
              <a:ea typeface="楷体_GB2312" pitchFamily="49" charset="-122"/>
            </a:endParaRPr>
          </a:p>
          <a:p>
            <a:pPr algn="l"/>
            <a:r>
              <a:rPr lang="zh-CN" altLang="en-US" sz="2800" b="1" dirty="0">
                <a:solidFill>
                  <a:schemeClr val="tx1"/>
                </a:solidFill>
                <a:latin typeface="Courier New" pitchFamily="49" charset="0"/>
                <a:ea typeface="楷体" pitchFamily="49" charset="-122"/>
              </a:rPr>
              <a:t>若输入串</a:t>
            </a:r>
            <a:r>
              <a:rPr lang="en-US" altLang="zh-CN" sz="2800" b="1" dirty="0">
                <a:solidFill>
                  <a:schemeClr val="tx1"/>
                </a:solidFill>
                <a:latin typeface="Courier New" pitchFamily="49" charset="0"/>
                <a:ea typeface="楷体" pitchFamily="49" charset="-122"/>
              </a:rPr>
              <a:t>w=</a:t>
            </a:r>
            <a:r>
              <a:rPr lang="en-US" altLang="zh-CN" sz="2800" b="1" dirty="0" err="1">
                <a:solidFill>
                  <a:srgbClr val="5AA2AE"/>
                </a:solidFill>
                <a:latin typeface="Courier New" pitchFamily="49" charset="0"/>
                <a:ea typeface="楷体" pitchFamily="49" charset="-122"/>
              </a:rPr>
              <a:t>pccadd</a:t>
            </a:r>
            <a:r>
              <a:rPr lang="en-US" altLang="zh-CN" sz="2800" b="1" dirty="0">
                <a:solidFill>
                  <a:schemeClr val="tx1"/>
                </a:solidFill>
                <a:latin typeface="Courier New" pitchFamily="49" charset="0"/>
                <a:ea typeface="楷体" pitchFamily="49" charset="-122"/>
              </a:rPr>
              <a:t>   </a:t>
            </a:r>
          </a:p>
        </p:txBody>
      </p:sp>
      <p:sp>
        <p:nvSpPr>
          <p:cNvPr id="244741" name="Oval 5"/>
          <p:cNvSpPr>
            <a:spLocks noChangeAspect="1" noChangeArrowheads="1"/>
          </p:cNvSpPr>
          <p:nvPr/>
        </p:nvSpPr>
        <p:spPr bwMode="auto">
          <a:xfrm>
            <a:off x="5506715" y="1052513"/>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dirty="0">
                <a:solidFill>
                  <a:srgbClr val="FFC000"/>
                </a:solidFill>
                <a:effectLst>
                  <a:outerShdw blurRad="38100" dist="38100" dir="2700000" algn="tl">
                    <a:srgbClr val="000000">
                      <a:alpha val="43137"/>
                    </a:srgbClr>
                  </a:outerShdw>
                </a:effectLst>
              </a:rPr>
              <a:t>S</a:t>
            </a:r>
          </a:p>
        </p:txBody>
      </p:sp>
      <p:sp>
        <p:nvSpPr>
          <p:cNvPr id="244742" name="Oval 6"/>
          <p:cNvSpPr>
            <a:spLocks noChangeAspect="1" noChangeArrowheads="1"/>
          </p:cNvSpPr>
          <p:nvPr/>
        </p:nvSpPr>
        <p:spPr bwMode="auto">
          <a:xfrm>
            <a:off x="4932040" y="1916113"/>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dirty="0"/>
              <a:t>p</a:t>
            </a:r>
          </a:p>
        </p:txBody>
      </p:sp>
      <p:sp>
        <p:nvSpPr>
          <p:cNvPr id="244746" name="Oval 10"/>
          <p:cNvSpPr>
            <a:spLocks noChangeAspect="1" noChangeArrowheads="1"/>
          </p:cNvSpPr>
          <p:nvPr/>
        </p:nvSpPr>
        <p:spPr bwMode="auto">
          <a:xfrm>
            <a:off x="6084565" y="1916113"/>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dirty="0">
                <a:solidFill>
                  <a:srgbClr val="FFC000"/>
                </a:solidFill>
                <a:effectLst>
                  <a:outerShdw blurRad="38100" dist="38100" dir="2700000" algn="tl">
                    <a:srgbClr val="000000">
                      <a:alpha val="43137"/>
                    </a:srgbClr>
                  </a:outerShdw>
                </a:effectLst>
              </a:rPr>
              <a:t>A</a:t>
            </a:r>
          </a:p>
        </p:txBody>
      </p:sp>
      <p:cxnSp>
        <p:nvCxnSpPr>
          <p:cNvPr id="244750" name="AutoShape 14"/>
          <p:cNvCxnSpPr>
            <a:cxnSpLocks noChangeShapeType="1"/>
            <a:stCxn id="244741" idx="4"/>
            <a:endCxn id="244742" idx="0"/>
          </p:cNvCxnSpPr>
          <p:nvPr/>
        </p:nvCxnSpPr>
        <p:spPr bwMode="auto">
          <a:xfrm flipH="1">
            <a:off x="5147940" y="1493838"/>
            <a:ext cx="574675" cy="412750"/>
          </a:xfrm>
          <a:prstGeom prst="straightConnector1">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cxnSp>
        <p:nvCxnSpPr>
          <p:cNvPr id="244752" name="AutoShape 16"/>
          <p:cNvCxnSpPr>
            <a:cxnSpLocks noChangeShapeType="1"/>
            <a:stCxn id="244741" idx="4"/>
            <a:endCxn id="244746" idx="0"/>
          </p:cNvCxnSpPr>
          <p:nvPr/>
        </p:nvCxnSpPr>
        <p:spPr bwMode="auto">
          <a:xfrm>
            <a:off x="5722615" y="1484313"/>
            <a:ext cx="577850" cy="431800"/>
          </a:xfrm>
          <a:prstGeom prst="straightConnector1">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sp>
        <p:nvSpPr>
          <p:cNvPr id="244758" name="Oval 22"/>
          <p:cNvSpPr>
            <a:spLocks noChangeAspect="1" noChangeArrowheads="1"/>
          </p:cNvSpPr>
          <p:nvPr/>
        </p:nvSpPr>
        <p:spPr bwMode="auto">
          <a:xfrm>
            <a:off x="5508303" y="2781300"/>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dirty="0"/>
              <a:t>c</a:t>
            </a:r>
          </a:p>
        </p:txBody>
      </p:sp>
      <p:sp>
        <p:nvSpPr>
          <p:cNvPr id="244759" name="Oval 23"/>
          <p:cNvSpPr>
            <a:spLocks noChangeAspect="1" noChangeArrowheads="1"/>
          </p:cNvSpPr>
          <p:nvPr/>
        </p:nvSpPr>
        <p:spPr bwMode="auto">
          <a:xfrm>
            <a:off x="6084565" y="2781300"/>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solidFill>
                  <a:srgbClr val="FFC000"/>
                </a:solidFill>
                <a:effectLst>
                  <a:outerShdw blurRad="38100" dist="38100" dir="2700000" algn="tl">
                    <a:srgbClr val="000000">
                      <a:alpha val="43137"/>
                    </a:srgbClr>
                  </a:outerShdw>
                </a:effectLst>
              </a:rPr>
              <a:t>A</a:t>
            </a:r>
          </a:p>
        </p:txBody>
      </p:sp>
      <p:sp>
        <p:nvSpPr>
          <p:cNvPr id="244760" name="Oval 24"/>
          <p:cNvSpPr>
            <a:spLocks noChangeAspect="1" noChangeArrowheads="1"/>
          </p:cNvSpPr>
          <p:nvPr/>
        </p:nvSpPr>
        <p:spPr bwMode="auto">
          <a:xfrm>
            <a:off x="6659240" y="2781300"/>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t>d</a:t>
            </a:r>
          </a:p>
        </p:txBody>
      </p:sp>
      <p:cxnSp>
        <p:nvCxnSpPr>
          <p:cNvPr id="244761" name="AutoShape 25"/>
          <p:cNvCxnSpPr>
            <a:cxnSpLocks noChangeShapeType="1"/>
            <a:stCxn id="244746" idx="4"/>
            <a:endCxn id="244759" idx="0"/>
          </p:cNvCxnSpPr>
          <p:nvPr/>
        </p:nvCxnSpPr>
        <p:spPr bwMode="auto">
          <a:xfrm>
            <a:off x="6300465" y="2357438"/>
            <a:ext cx="0" cy="414337"/>
          </a:xfrm>
          <a:prstGeom prst="straightConnector1">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cxnSp>
        <p:nvCxnSpPr>
          <p:cNvPr id="244762" name="AutoShape 26"/>
          <p:cNvCxnSpPr>
            <a:cxnSpLocks noChangeShapeType="1"/>
            <a:stCxn id="244746" idx="4"/>
            <a:endCxn id="244758" idx="0"/>
          </p:cNvCxnSpPr>
          <p:nvPr/>
        </p:nvCxnSpPr>
        <p:spPr bwMode="auto">
          <a:xfrm flipH="1">
            <a:off x="5724203" y="2357438"/>
            <a:ext cx="576262" cy="414337"/>
          </a:xfrm>
          <a:prstGeom prst="straightConnector1">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cxnSp>
        <p:nvCxnSpPr>
          <p:cNvPr id="244763" name="AutoShape 27"/>
          <p:cNvCxnSpPr>
            <a:cxnSpLocks noChangeShapeType="1"/>
            <a:stCxn id="244746" idx="4"/>
            <a:endCxn id="244760" idx="0"/>
          </p:cNvCxnSpPr>
          <p:nvPr/>
        </p:nvCxnSpPr>
        <p:spPr bwMode="auto">
          <a:xfrm>
            <a:off x="6300465" y="2357438"/>
            <a:ext cx="574675" cy="414337"/>
          </a:xfrm>
          <a:prstGeom prst="straightConnector1">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sp>
        <p:nvSpPr>
          <p:cNvPr id="244766" name="Oval 30"/>
          <p:cNvSpPr>
            <a:spLocks noChangeAspect="1" noChangeArrowheads="1"/>
          </p:cNvSpPr>
          <p:nvPr/>
        </p:nvSpPr>
        <p:spPr bwMode="auto">
          <a:xfrm>
            <a:off x="5508303" y="3635375"/>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dirty="0"/>
              <a:t>c</a:t>
            </a:r>
          </a:p>
        </p:txBody>
      </p:sp>
      <p:sp>
        <p:nvSpPr>
          <p:cNvPr id="244767" name="Oval 31"/>
          <p:cNvSpPr>
            <a:spLocks noChangeAspect="1" noChangeArrowheads="1"/>
          </p:cNvSpPr>
          <p:nvPr/>
        </p:nvSpPr>
        <p:spPr bwMode="auto">
          <a:xfrm>
            <a:off x="6084565" y="3635375"/>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dirty="0">
                <a:solidFill>
                  <a:srgbClr val="FFC000"/>
                </a:solidFill>
                <a:effectLst>
                  <a:outerShdw blurRad="38100" dist="38100" dir="2700000" algn="tl">
                    <a:srgbClr val="000000">
                      <a:alpha val="43137"/>
                    </a:srgbClr>
                  </a:outerShdw>
                </a:effectLst>
              </a:rPr>
              <a:t>A</a:t>
            </a:r>
          </a:p>
        </p:txBody>
      </p:sp>
      <p:sp>
        <p:nvSpPr>
          <p:cNvPr id="244768" name="Oval 32"/>
          <p:cNvSpPr>
            <a:spLocks noChangeAspect="1" noChangeArrowheads="1"/>
          </p:cNvSpPr>
          <p:nvPr/>
        </p:nvSpPr>
        <p:spPr bwMode="auto">
          <a:xfrm>
            <a:off x="6659240" y="3635375"/>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dirty="0"/>
              <a:t>d</a:t>
            </a:r>
          </a:p>
        </p:txBody>
      </p:sp>
      <p:cxnSp>
        <p:nvCxnSpPr>
          <p:cNvPr id="244769" name="AutoShape 33"/>
          <p:cNvCxnSpPr>
            <a:cxnSpLocks noChangeShapeType="1"/>
            <a:stCxn id="244759" idx="4"/>
            <a:endCxn id="244767" idx="0"/>
          </p:cNvCxnSpPr>
          <p:nvPr/>
        </p:nvCxnSpPr>
        <p:spPr bwMode="auto">
          <a:xfrm>
            <a:off x="6300465" y="3222625"/>
            <a:ext cx="0" cy="403225"/>
          </a:xfrm>
          <a:prstGeom prst="straightConnector1">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cxnSp>
        <p:nvCxnSpPr>
          <p:cNvPr id="244770" name="AutoShape 34"/>
          <p:cNvCxnSpPr>
            <a:cxnSpLocks noChangeShapeType="1"/>
            <a:stCxn id="244759" idx="4"/>
            <a:endCxn id="244766" idx="0"/>
          </p:cNvCxnSpPr>
          <p:nvPr/>
        </p:nvCxnSpPr>
        <p:spPr bwMode="auto">
          <a:xfrm flipH="1">
            <a:off x="5724203" y="3222625"/>
            <a:ext cx="576262" cy="403225"/>
          </a:xfrm>
          <a:prstGeom prst="straightConnector1">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cxnSp>
        <p:nvCxnSpPr>
          <p:cNvPr id="244771" name="AutoShape 35"/>
          <p:cNvCxnSpPr>
            <a:cxnSpLocks noChangeShapeType="1"/>
            <a:stCxn id="244759" idx="4"/>
            <a:endCxn id="244768" idx="0"/>
          </p:cNvCxnSpPr>
          <p:nvPr/>
        </p:nvCxnSpPr>
        <p:spPr bwMode="auto">
          <a:xfrm>
            <a:off x="6300465" y="3222625"/>
            <a:ext cx="574675" cy="403225"/>
          </a:xfrm>
          <a:prstGeom prst="straightConnector1">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sp>
        <p:nvSpPr>
          <p:cNvPr id="244773" name="Oval 37"/>
          <p:cNvSpPr>
            <a:spLocks noChangeAspect="1" noChangeArrowheads="1"/>
          </p:cNvSpPr>
          <p:nvPr/>
        </p:nvSpPr>
        <p:spPr bwMode="auto">
          <a:xfrm>
            <a:off x="6084565" y="4508500"/>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dirty="0"/>
              <a:t>a</a:t>
            </a:r>
          </a:p>
        </p:txBody>
      </p:sp>
      <p:cxnSp>
        <p:nvCxnSpPr>
          <p:cNvPr id="244774" name="AutoShape 38"/>
          <p:cNvCxnSpPr>
            <a:cxnSpLocks noChangeShapeType="1"/>
            <a:stCxn id="244767" idx="4"/>
            <a:endCxn id="244773" idx="0"/>
          </p:cNvCxnSpPr>
          <p:nvPr/>
        </p:nvCxnSpPr>
        <p:spPr bwMode="auto">
          <a:xfrm>
            <a:off x="6300465" y="4076700"/>
            <a:ext cx="0" cy="422275"/>
          </a:xfrm>
          <a:prstGeom prst="straightConnector1">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sp>
        <p:nvSpPr>
          <p:cNvPr id="3" name="文本框 2">
            <a:extLst>
              <a:ext uri="{FF2B5EF4-FFF2-40B4-BE49-F238E27FC236}">
                <a16:creationId xmlns:a16="http://schemas.microsoft.com/office/drawing/2014/main" id="{4C0DAB9A-9A1E-6C42-8D0F-1C07B1808DF2}"/>
              </a:ext>
            </a:extLst>
          </p:cNvPr>
          <p:cNvSpPr txBox="1"/>
          <p:nvPr/>
        </p:nvSpPr>
        <p:spPr>
          <a:xfrm>
            <a:off x="871896" y="5199583"/>
            <a:ext cx="423421" cy="461665"/>
          </a:xfrm>
          <a:prstGeom prst="rect">
            <a:avLst/>
          </a:prstGeom>
          <a:noFill/>
        </p:spPr>
        <p:txBody>
          <a:bodyPr wrap="square">
            <a:spAutoFit/>
          </a:bodyPr>
          <a:lstStyle/>
          <a:p>
            <a:pPr algn="l" eaLnBrk="1" hangingPunct="1"/>
            <a:r>
              <a:rPr kumimoji="1" lang="en-US" altLang="zh-CN" sz="2400" dirty="0">
                <a:solidFill>
                  <a:schemeClr val="tx1"/>
                </a:solidFill>
                <a:latin typeface="Courier New" pitchFamily="49" charset="0"/>
                <a:cs typeface="+mn-cs"/>
              </a:rPr>
              <a:t>S</a:t>
            </a:r>
          </a:p>
        </p:txBody>
      </p:sp>
      <p:sp>
        <p:nvSpPr>
          <p:cNvPr id="4" name="文本框 3">
            <a:extLst>
              <a:ext uri="{FF2B5EF4-FFF2-40B4-BE49-F238E27FC236}">
                <a16:creationId xmlns:a16="http://schemas.microsoft.com/office/drawing/2014/main" id="{161D4537-AC5F-94DE-1835-D37B8700BD44}"/>
              </a:ext>
            </a:extLst>
          </p:cNvPr>
          <p:cNvSpPr txBox="1"/>
          <p:nvPr/>
        </p:nvSpPr>
        <p:spPr>
          <a:xfrm>
            <a:off x="1223837" y="5199583"/>
            <a:ext cx="1051531" cy="461665"/>
          </a:xfrm>
          <a:prstGeom prst="rect">
            <a:avLst/>
          </a:prstGeom>
          <a:noFill/>
        </p:spPr>
        <p:txBody>
          <a:bodyPr wrap="square">
            <a:spAutoFit/>
          </a:bodyPr>
          <a:lstStyle/>
          <a:p>
            <a:pPr algn="l" eaLnBrk="1" hangingPunct="1"/>
            <a:r>
              <a:rPr kumimoji="1" lang="en-US" altLang="zh-CN" sz="2400" dirty="0">
                <a:solidFill>
                  <a:schemeClr val="tx1"/>
                </a:solidFill>
                <a:latin typeface="Courier New" pitchFamily="49" charset="0"/>
                <a:cs typeface="+mn-cs"/>
                <a:sym typeface="Symbol" pitchFamily="18" charset="2"/>
              </a:rPr>
              <a:t> </a:t>
            </a:r>
            <a:r>
              <a:rPr kumimoji="1" lang="en-US" altLang="zh-CN" sz="2400" dirty="0" err="1">
                <a:solidFill>
                  <a:schemeClr val="tx1"/>
                </a:solidFill>
                <a:latin typeface="Courier New" pitchFamily="49" charset="0"/>
                <a:cs typeface="+mn-cs"/>
                <a:sym typeface="Symbol" pitchFamily="18" charset="2"/>
              </a:rPr>
              <a:t>pA</a:t>
            </a:r>
            <a:endParaRPr kumimoji="1" lang="en-US" altLang="en-US" sz="2400" dirty="0">
              <a:solidFill>
                <a:schemeClr val="tx1"/>
              </a:solidFill>
              <a:latin typeface="Courier New" pitchFamily="49" charset="0"/>
              <a:cs typeface="+mn-cs"/>
              <a:sym typeface="Symbol" pitchFamily="18" charset="2"/>
            </a:endParaRPr>
          </a:p>
        </p:txBody>
      </p:sp>
      <p:sp>
        <p:nvSpPr>
          <p:cNvPr id="5" name="文本框 4">
            <a:extLst>
              <a:ext uri="{FF2B5EF4-FFF2-40B4-BE49-F238E27FC236}">
                <a16:creationId xmlns:a16="http://schemas.microsoft.com/office/drawing/2014/main" id="{4042F5F3-05A7-6039-3798-3CBA0AB37ABD}"/>
              </a:ext>
            </a:extLst>
          </p:cNvPr>
          <p:cNvSpPr txBox="1"/>
          <p:nvPr/>
        </p:nvSpPr>
        <p:spPr>
          <a:xfrm>
            <a:off x="2203888" y="5199583"/>
            <a:ext cx="1474342" cy="461665"/>
          </a:xfrm>
          <a:prstGeom prst="rect">
            <a:avLst/>
          </a:prstGeom>
          <a:noFill/>
        </p:spPr>
        <p:txBody>
          <a:bodyPr wrap="square">
            <a:spAutoFit/>
          </a:bodyPr>
          <a:lstStyle/>
          <a:p>
            <a:pPr algn="l" eaLnBrk="1" hangingPunct="1"/>
            <a:r>
              <a:rPr kumimoji="1" lang="en-US" altLang="zh-CN" sz="2400" dirty="0">
                <a:solidFill>
                  <a:schemeClr val="tx1"/>
                </a:solidFill>
                <a:latin typeface="Courier New" pitchFamily="49" charset="0"/>
                <a:cs typeface="+mn-cs"/>
                <a:sym typeface="Symbol" pitchFamily="18" charset="2"/>
              </a:rPr>
              <a:t> </a:t>
            </a:r>
            <a:r>
              <a:rPr kumimoji="1" lang="en-US" altLang="zh-CN" sz="2400" dirty="0" err="1">
                <a:solidFill>
                  <a:schemeClr val="tx1"/>
                </a:solidFill>
                <a:latin typeface="Courier New" pitchFamily="49" charset="0"/>
                <a:cs typeface="+mn-cs"/>
                <a:sym typeface="Symbol" pitchFamily="18" charset="2"/>
              </a:rPr>
              <a:t>pcAd</a:t>
            </a:r>
            <a:endParaRPr kumimoji="1" lang="en-US" altLang="en-US" sz="2400" dirty="0">
              <a:solidFill>
                <a:schemeClr val="tx1"/>
              </a:solidFill>
              <a:latin typeface="Courier New" pitchFamily="49" charset="0"/>
              <a:cs typeface="+mn-cs"/>
              <a:sym typeface="Symbol" pitchFamily="18" charset="2"/>
            </a:endParaRPr>
          </a:p>
        </p:txBody>
      </p:sp>
      <p:sp>
        <p:nvSpPr>
          <p:cNvPr id="6" name="文本框 5">
            <a:extLst>
              <a:ext uri="{FF2B5EF4-FFF2-40B4-BE49-F238E27FC236}">
                <a16:creationId xmlns:a16="http://schemas.microsoft.com/office/drawing/2014/main" id="{0ACEC2A8-EC1F-1610-1BAA-62B78095893F}"/>
              </a:ext>
            </a:extLst>
          </p:cNvPr>
          <p:cNvSpPr txBox="1"/>
          <p:nvPr/>
        </p:nvSpPr>
        <p:spPr>
          <a:xfrm>
            <a:off x="3606750" y="5199583"/>
            <a:ext cx="1781972" cy="461665"/>
          </a:xfrm>
          <a:prstGeom prst="rect">
            <a:avLst/>
          </a:prstGeom>
          <a:noFill/>
        </p:spPr>
        <p:txBody>
          <a:bodyPr wrap="square">
            <a:spAutoFit/>
          </a:bodyPr>
          <a:lstStyle/>
          <a:p>
            <a:pPr algn="l" eaLnBrk="1" hangingPunct="1"/>
            <a:r>
              <a:rPr lang="en-US" altLang="zh-CN" sz="2400" dirty="0">
                <a:solidFill>
                  <a:schemeClr val="tx1"/>
                </a:solidFill>
                <a:latin typeface="Courier New" pitchFamily="49" charset="0"/>
                <a:sym typeface="Symbol" pitchFamily="18" charset="2"/>
              </a:rPr>
              <a:t> </a:t>
            </a:r>
            <a:r>
              <a:rPr lang="en-US" altLang="zh-CN" sz="2400" dirty="0" err="1">
                <a:solidFill>
                  <a:schemeClr val="tx1"/>
                </a:solidFill>
                <a:latin typeface="Courier New" pitchFamily="49" charset="0"/>
                <a:sym typeface="Symbol" pitchFamily="18" charset="2"/>
              </a:rPr>
              <a:t>pccAdd</a:t>
            </a:r>
            <a:endParaRPr kumimoji="1" lang="en-US" altLang="en-US" sz="2400" dirty="0">
              <a:solidFill>
                <a:schemeClr val="tx1"/>
              </a:solidFill>
              <a:latin typeface="Courier New" pitchFamily="49" charset="0"/>
              <a:sym typeface="Symbol" pitchFamily="18" charset="2"/>
            </a:endParaRPr>
          </a:p>
        </p:txBody>
      </p:sp>
      <p:sp>
        <p:nvSpPr>
          <p:cNvPr id="7" name="文本框 6">
            <a:extLst>
              <a:ext uri="{FF2B5EF4-FFF2-40B4-BE49-F238E27FC236}">
                <a16:creationId xmlns:a16="http://schemas.microsoft.com/office/drawing/2014/main" id="{8F0E2EF2-A9A4-B811-B280-44F4E5ADC966}"/>
              </a:ext>
            </a:extLst>
          </p:cNvPr>
          <p:cNvSpPr txBox="1"/>
          <p:nvPr/>
        </p:nvSpPr>
        <p:spPr>
          <a:xfrm>
            <a:off x="5317243" y="5199583"/>
            <a:ext cx="1847045" cy="461665"/>
          </a:xfrm>
          <a:prstGeom prst="rect">
            <a:avLst/>
          </a:prstGeom>
          <a:noFill/>
        </p:spPr>
        <p:txBody>
          <a:bodyPr wrap="square">
            <a:spAutoFit/>
          </a:bodyPr>
          <a:lstStyle/>
          <a:p>
            <a:pPr algn="l" eaLnBrk="1" hangingPunct="1"/>
            <a:r>
              <a:rPr kumimoji="1" lang="en-US" altLang="zh-CN" sz="2400" dirty="0">
                <a:solidFill>
                  <a:schemeClr val="tx1"/>
                </a:solidFill>
                <a:latin typeface="Courier New" pitchFamily="49" charset="0"/>
                <a:cs typeface="+mn-cs"/>
                <a:sym typeface="Symbol" pitchFamily="18" charset="2"/>
              </a:rPr>
              <a:t> </a:t>
            </a:r>
            <a:r>
              <a:rPr kumimoji="1" lang="en-US" altLang="zh-CN" sz="2400" dirty="0" err="1">
                <a:solidFill>
                  <a:schemeClr val="tx1"/>
                </a:solidFill>
                <a:latin typeface="Courier New" pitchFamily="49" charset="0"/>
                <a:cs typeface="+mn-cs"/>
                <a:sym typeface="Symbol" pitchFamily="18" charset="2"/>
              </a:rPr>
              <a:t>pccadd</a:t>
            </a:r>
            <a:endParaRPr kumimoji="1" lang="en-US" altLang="en-US" sz="2400" dirty="0">
              <a:solidFill>
                <a:schemeClr val="tx1"/>
              </a:solidFill>
              <a:latin typeface="Courier New" pitchFamily="49" charset="0"/>
              <a:cs typeface="+mn-cs"/>
              <a:sym typeface="Symbol" pitchFamily="18" charset="2"/>
            </a:endParaRPr>
          </a:p>
        </p:txBody>
      </p:sp>
    </p:spTree>
    <p:extLst>
      <p:ext uri="{BB962C8B-B14F-4D97-AF65-F5344CB8AC3E}">
        <p14:creationId xmlns:p14="http://schemas.microsoft.com/office/powerpoint/2010/main" val="173737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4741"/>
                                        </p:tgtEl>
                                        <p:attrNameLst>
                                          <p:attrName>style.visibility</p:attrName>
                                        </p:attrNameLst>
                                      </p:cBhvr>
                                      <p:to>
                                        <p:strVal val="visible"/>
                                      </p:to>
                                    </p:set>
                                    <p:animEffect transition="in" filter="wipe(up)">
                                      <p:cBhvr>
                                        <p:cTn id="7" dur="500"/>
                                        <p:tgtEl>
                                          <p:spTgt spid="2447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44750"/>
                                        </p:tgtEl>
                                        <p:attrNameLst>
                                          <p:attrName>style.visibility</p:attrName>
                                        </p:attrNameLst>
                                      </p:cBhvr>
                                      <p:to>
                                        <p:strVal val="visible"/>
                                      </p:to>
                                    </p:set>
                                    <p:animEffect transition="in" filter="wipe(up)">
                                      <p:cBhvr>
                                        <p:cTn id="17" dur="500"/>
                                        <p:tgtEl>
                                          <p:spTgt spid="244750"/>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244742"/>
                                        </p:tgtEl>
                                        <p:attrNameLst>
                                          <p:attrName>style.visibility</p:attrName>
                                        </p:attrNameLst>
                                      </p:cBhvr>
                                      <p:to>
                                        <p:strVal val="visible"/>
                                      </p:to>
                                    </p:set>
                                    <p:animEffect transition="in" filter="wipe(up)">
                                      <p:cBhvr>
                                        <p:cTn id="21" dur="500"/>
                                        <p:tgtEl>
                                          <p:spTgt spid="244742"/>
                                        </p:tgtEl>
                                      </p:cBhvr>
                                    </p:animEffect>
                                  </p:childTnLst>
                                </p:cTn>
                              </p:par>
                            </p:childTnLst>
                          </p:cTn>
                        </p:par>
                        <p:par>
                          <p:cTn id="22" fill="hold">
                            <p:stCondLst>
                              <p:cond delay="1000"/>
                            </p:stCondLst>
                            <p:childTnLst>
                              <p:par>
                                <p:cTn id="23" presetID="22" presetClass="entr" presetSubtype="1" fill="hold" nodeType="afterEffect">
                                  <p:stCondLst>
                                    <p:cond delay="0"/>
                                  </p:stCondLst>
                                  <p:childTnLst>
                                    <p:set>
                                      <p:cBhvr>
                                        <p:cTn id="24" dur="1" fill="hold">
                                          <p:stCondLst>
                                            <p:cond delay="0"/>
                                          </p:stCondLst>
                                        </p:cTn>
                                        <p:tgtEl>
                                          <p:spTgt spid="244752"/>
                                        </p:tgtEl>
                                        <p:attrNameLst>
                                          <p:attrName>style.visibility</p:attrName>
                                        </p:attrNameLst>
                                      </p:cBhvr>
                                      <p:to>
                                        <p:strVal val="visible"/>
                                      </p:to>
                                    </p:set>
                                    <p:animEffect transition="in" filter="wipe(up)">
                                      <p:cBhvr>
                                        <p:cTn id="25" dur="500"/>
                                        <p:tgtEl>
                                          <p:spTgt spid="244752"/>
                                        </p:tgtEl>
                                      </p:cBhvr>
                                    </p:animEffect>
                                  </p:childTnLst>
                                </p:cTn>
                              </p:par>
                            </p:childTnLst>
                          </p:cTn>
                        </p:par>
                        <p:par>
                          <p:cTn id="26" fill="hold">
                            <p:stCondLst>
                              <p:cond delay="1500"/>
                            </p:stCondLst>
                            <p:childTnLst>
                              <p:par>
                                <p:cTn id="27" presetID="22" presetClass="entr" presetSubtype="1" fill="hold" nodeType="afterEffect">
                                  <p:stCondLst>
                                    <p:cond delay="0"/>
                                  </p:stCondLst>
                                  <p:childTnLst>
                                    <p:set>
                                      <p:cBhvr>
                                        <p:cTn id="28" dur="1" fill="hold">
                                          <p:stCondLst>
                                            <p:cond delay="0"/>
                                          </p:stCondLst>
                                        </p:cTn>
                                        <p:tgtEl>
                                          <p:spTgt spid="244746"/>
                                        </p:tgtEl>
                                        <p:attrNameLst>
                                          <p:attrName>style.visibility</p:attrName>
                                        </p:attrNameLst>
                                      </p:cBhvr>
                                      <p:to>
                                        <p:strVal val="visible"/>
                                      </p:to>
                                    </p:set>
                                    <p:animEffect transition="in" filter="wipe(up)">
                                      <p:cBhvr>
                                        <p:cTn id="29" dur="500"/>
                                        <p:tgtEl>
                                          <p:spTgt spid="24474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244762"/>
                                        </p:tgtEl>
                                        <p:attrNameLst>
                                          <p:attrName>style.visibility</p:attrName>
                                        </p:attrNameLst>
                                      </p:cBhvr>
                                      <p:to>
                                        <p:strVal val="visible"/>
                                      </p:to>
                                    </p:set>
                                    <p:animEffect transition="in" filter="wipe(up)">
                                      <p:cBhvr>
                                        <p:cTn id="39" dur="500"/>
                                        <p:tgtEl>
                                          <p:spTgt spid="244762"/>
                                        </p:tgtEl>
                                      </p:cBhvr>
                                    </p:animEffect>
                                  </p:childTnLst>
                                </p:cTn>
                              </p:par>
                            </p:childTnLst>
                          </p:cTn>
                        </p:par>
                        <p:par>
                          <p:cTn id="40" fill="hold">
                            <p:stCondLst>
                              <p:cond delay="500"/>
                            </p:stCondLst>
                            <p:childTnLst>
                              <p:par>
                                <p:cTn id="41" presetID="22" presetClass="entr" presetSubtype="1" fill="hold" nodeType="afterEffect">
                                  <p:stCondLst>
                                    <p:cond delay="0"/>
                                  </p:stCondLst>
                                  <p:childTnLst>
                                    <p:set>
                                      <p:cBhvr>
                                        <p:cTn id="42" dur="1" fill="hold">
                                          <p:stCondLst>
                                            <p:cond delay="0"/>
                                          </p:stCondLst>
                                        </p:cTn>
                                        <p:tgtEl>
                                          <p:spTgt spid="244758"/>
                                        </p:tgtEl>
                                        <p:attrNameLst>
                                          <p:attrName>style.visibility</p:attrName>
                                        </p:attrNameLst>
                                      </p:cBhvr>
                                      <p:to>
                                        <p:strVal val="visible"/>
                                      </p:to>
                                    </p:set>
                                    <p:animEffect transition="in" filter="wipe(up)">
                                      <p:cBhvr>
                                        <p:cTn id="43" dur="500"/>
                                        <p:tgtEl>
                                          <p:spTgt spid="244758"/>
                                        </p:tgtEl>
                                      </p:cBhvr>
                                    </p:animEffect>
                                  </p:childTnLst>
                                </p:cTn>
                              </p:par>
                            </p:childTnLst>
                          </p:cTn>
                        </p:par>
                        <p:par>
                          <p:cTn id="44" fill="hold">
                            <p:stCondLst>
                              <p:cond delay="1000"/>
                            </p:stCondLst>
                            <p:childTnLst>
                              <p:par>
                                <p:cTn id="45" presetID="22" presetClass="entr" presetSubtype="1" fill="hold" nodeType="afterEffect">
                                  <p:stCondLst>
                                    <p:cond delay="0"/>
                                  </p:stCondLst>
                                  <p:childTnLst>
                                    <p:set>
                                      <p:cBhvr>
                                        <p:cTn id="46" dur="1" fill="hold">
                                          <p:stCondLst>
                                            <p:cond delay="0"/>
                                          </p:stCondLst>
                                        </p:cTn>
                                        <p:tgtEl>
                                          <p:spTgt spid="244761"/>
                                        </p:tgtEl>
                                        <p:attrNameLst>
                                          <p:attrName>style.visibility</p:attrName>
                                        </p:attrNameLst>
                                      </p:cBhvr>
                                      <p:to>
                                        <p:strVal val="visible"/>
                                      </p:to>
                                    </p:set>
                                    <p:animEffect transition="in" filter="wipe(up)">
                                      <p:cBhvr>
                                        <p:cTn id="47" dur="500"/>
                                        <p:tgtEl>
                                          <p:spTgt spid="244761"/>
                                        </p:tgtEl>
                                      </p:cBhvr>
                                    </p:animEffect>
                                  </p:childTnLst>
                                </p:cTn>
                              </p:par>
                            </p:childTnLst>
                          </p:cTn>
                        </p:par>
                        <p:par>
                          <p:cTn id="48" fill="hold">
                            <p:stCondLst>
                              <p:cond delay="1500"/>
                            </p:stCondLst>
                            <p:childTnLst>
                              <p:par>
                                <p:cTn id="49" presetID="22" presetClass="entr" presetSubtype="1" fill="hold" nodeType="afterEffect">
                                  <p:stCondLst>
                                    <p:cond delay="0"/>
                                  </p:stCondLst>
                                  <p:childTnLst>
                                    <p:set>
                                      <p:cBhvr>
                                        <p:cTn id="50" dur="1" fill="hold">
                                          <p:stCondLst>
                                            <p:cond delay="0"/>
                                          </p:stCondLst>
                                        </p:cTn>
                                        <p:tgtEl>
                                          <p:spTgt spid="244759"/>
                                        </p:tgtEl>
                                        <p:attrNameLst>
                                          <p:attrName>style.visibility</p:attrName>
                                        </p:attrNameLst>
                                      </p:cBhvr>
                                      <p:to>
                                        <p:strVal val="visible"/>
                                      </p:to>
                                    </p:set>
                                    <p:animEffect transition="in" filter="wipe(up)">
                                      <p:cBhvr>
                                        <p:cTn id="51" dur="500"/>
                                        <p:tgtEl>
                                          <p:spTgt spid="244759"/>
                                        </p:tgtEl>
                                      </p:cBhvr>
                                    </p:animEffect>
                                  </p:childTnLst>
                                </p:cTn>
                              </p:par>
                            </p:childTnLst>
                          </p:cTn>
                        </p:par>
                        <p:par>
                          <p:cTn id="52" fill="hold">
                            <p:stCondLst>
                              <p:cond delay="2000"/>
                            </p:stCondLst>
                            <p:childTnLst>
                              <p:par>
                                <p:cTn id="53" presetID="22" presetClass="entr" presetSubtype="1" fill="hold" nodeType="afterEffect">
                                  <p:stCondLst>
                                    <p:cond delay="0"/>
                                  </p:stCondLst>
                                  <p:childTnLst>
                                    <p:set>
                                      <p:cBhvr>
                                        <p:cTn id="54" dur="1" fill="hold">
                                          <p:stCondLst>
                                            <p:cond delay="0"/>
                                          </p:stCondLst>
                                        </p:cTn>
                                        <p:tgtEl>
                                          <p:spTgt spid="244763"/>
                                        </p:tgtEl>
                                        <p:attrNameLst>
                                          <p:attrName>style.visibility</p:attrName>
                                        </p:attrNameLst>
                                      </p:cBhvr>
                                      <p:to>
                                        <p:strVal val="visible"/>
                                      </p:to>
                                    </p:set>
                                    <p:animEffect transition="in" filter="wipe(up)">
                                      <p:cBhvr>
                                        <p:cTn id="55" dur="500"/>
                                        <p:tgtEl>
                                          <p:spTgt spid="244763"/>
                                        </p:tgtEl>
                                      </p:cBhvr>
                                    </p:animEffect>
                                  </p:childTnLst>
                                </p:cTn>
                              </p:par>
                            </p:childTnLst>
                          </p:cTn>
                        </p:par>
                        <p:par>
                          <p:cTn id="56" fill="hold">
                            <p:stCondLst>
                              <p:cond delay="2500"/>
                            </p:stCondLst>
                            <p:childTnLst>
                              <p:par>
                                <p:cTn id="57" presetID="22" presetClass="entr" presetSubtype="1" fill="hold" nodeType="afterEffect">
                                  <p:stCondLst>
                                    <p:cond delay="0"/>
                                  </p:stCondLst>
                                  <p:childTnLst>
                                    <p:set>
                                      <p:cBhvr>
                                        <p:cTn id="58" dur="1" fill="hold">
                                          <p:stCondLst>
                                            <p:cond delay="0"/>
                                          </p:stCondLst>
                                        </p:cTn>
                                        <p:tgtEl>
                                          <p:spTgt spid="244760"/>
                                        </p:tgtEl>
                                        <p:attrNameLst>
                                          <p:attrName>style.visibility</p:attrName>
                                        </p:attrNameLst>
                                      </p:cBhvr>
                                      <p:to>
                                        <p:strVal val="visible"/>
                                      </p:to>
                                    </p:set>
                                    <p:animEffect transition="in" filter="wipe(up)">
                                      <p:cBhvr>
                                        <p:cTn id="59" dur="500"/>
                                        <p:tgtEl>
                                          <p:spTgt spid="24476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wipe(left)">
                                      <p:cBhvr>
                                        <p:cTn id="64" dur="500"/>
                                        <p:tgtEl>
                                          <p:spTgt spid="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244770"/>
                                        </p:tgtEl>
                                        <p:attrNameLst>
                                          <p:attrName>style.visibility</p:attrName>
                                        </p:attrNameLst>
                                      </p:cBhvr>
                                      <p:to>
                                        <p:strVal val="visible"/>
                                      </p:to>
                                    </p:set>
                                    <p:animEffect transition="in" filter="wipe(up)">
                                      <p:cBhvr>
                                        <p:cTn id="69" dur="500"/>
                                        <p:tgtEl>
                                          <p:spTgt spid="244770"/>
                                        </p:tgtEl>
                                      </p:cBhvr>
                                    </p:animEffect>
                                  </p:childTnLst>
                                </p:cTn>
                              </p:par>
                            </p:childTnLst>
                          </p:cTn>
                        </p:par>
                        <p:par>
                          <p:cTn id="70" fill="hold">
                            <p:stCondLst>
                              <p:cond delay="500"/>
                            </p:stCondLst>
                            <p:childTnLst>
                              <p:par>
                                <p:cTn id="71" presetID="22" presetClass="entr" presetSubtype="1" fill="hold" nodeType="afterEffect">
                                  <p:stCondLst>
                                    <p:cond delay="0"/>
                                  </p:stCondLst>
                                  <p:childTnLst>
                                    <p:set>
                                      <p:cBhvr>
                                        <p:cTn id="72" dur="1" fill="hold">
                                          <p:stCondLst>
                                            <p:cond delay="0"/>
                                          </p:stCondLst>
                                        </p:cTn>
                                        <p:tgtEl>
                                          <p:spTgt spid="244766"/>
                                        </p:tgtEl>
                                        <p:attrNameLst>
                                          <p:attrName>style.visibility</p:attrName>
                                        </p:attrNameLst>
                                      </p:cBhvr>
                                      <p:to>
                                        <p:strVal val="visible"/>
                                      </p:to>
                                    </p:set>
                                    <p:animEffect transition="in" filter="wipe(up)">
                                      <p:cBhvr>
                                        <p:cTn id="73" dur="500"/>
                                        <p:tgtEl>
                                          <p:spTgt spid="244766"/>
                                        </p:tgtEl>
                                      </p:cBhvr>
                                    </p:animEffect>
                                  </p:childTnLst>
                                </p:cTn>
                              </p:par>
                            </p:childTnLst>
                          </p:cTn>
                        </p:par>
                        <p:par>
                          <p:cTn id="74" fill="hold">
                            <p:stCondLst>
                              <p:cond delay="1000"/>
                            </p:stCondLst>
                            <p:childTnLst>
                              <p:par>
                                <p:cTn id="75" presetID="22" presetClass="entr" presetSubtype="1" fill="hold" nodeType="afterEffect">
                                  <p:stCondLst>
                                    <p:cond delay="0"/>
                                  </p:stCondLst>
                                  <p:childTnLst>
                                    <p:set>
                                      <p:cBhvr>
                                        <p:cTn id="76" dur="1" fill="hold">
                                          <p:stCondLst>
                                            <p:cond delay="0"/>
                                          </p:stCondLst>
                                        </p:cTn>
                                        <p:tgtEl>
                                          <p:spTgt spid="244769"/>
                                        </p:tgtEl>
                                        <p:attrNameLst>
                                          <p:attrName>style.visibility</p:attrName>
                                        </p:attrNameLst>
                                      </p:cBhvr>
                                      <p:to>
                                        <p:strVal val="visible"/>
                                      </p:to>
                                    </p:set>
                                    <p:animEffect transition="in" filter="wipe(up)">
                                      <p:cBhvr>
                                        <p:cTn id="77" dur="500"/>
                                        <p:tgtEl>
                                          <p:spTgt spid="244769"/>
                                        </p:tgtEl>
                                      </p:cBhvr>
                                    </p:animEffect>
                                  </p:childTnLst>
                                </p:cTn>
                              </p:par>
                            </p:childTnLst>
                          </p:cTn>
                        </p:par>
                        <p:par>
                          <p:cTn id="78" fill="hold">
                            <p:stCondLst>
                              <p:cond delay="1500"/>
                            </p:stCondLst>
                            <p:childTnLst>
                              <p:par>
                                <p:cTn id="79" presetID="22" presetClass="entr" presetSubtype="1" fill="hold" nodeType="afterEffect">
                                  <p:stCondLst>
                                    <p:cond delay="0"/>
                                  </p:stCondLst>
                                  <p:childTnLst>
                                    <p:set>
                                      <p:cBhvr>
                                        <p:cTn id="80" dur="1" fill="hold">
                                          <p:stCondLst>
                                            <p:cond delay="0"/>
                                          </p:stCondLst>
                                        </p:cTn>
                                        <p:tgtEl>
                                          <p:spTgt spid="244767"/>
                                        </p:tgtEl>
                                        <p:attrNameLst>
                                          <p:attrName>style.visibility</p:attrName>
                                        </p:attrNameLst>
                                      </p:cBhvr>
                                      <p:to>
                                        <p:strVal val="visible"/>
                                      </p:to>
                                    </p:set>
                                    <p:animEffect transition="in" filter="wipe(up)">
                                      <p:cBhvr>
                                        <p:cTn id="81" dur="500"/>
                                        <p:tgtEl>
                                          <p:spTgt spid="244767"/>
                                        </p:tgtEl>
                                      </p:cBhvr>
                                    </p:animEffect>
                                  </p:childTnLst>
                                </p:cTn>
                              </p:par>
                            </p:childTnLst>
                          </p:cTn>
                        </p:par>
                        <p:par>
                          <p:cTn id="82" fill="hold">
                            <p:stCondLst>
                              <p:cond delay="2000"/>
                            </p:stCondLst>
                            <p:childTnLst>
                              <p:par>
                                <p:cTn id="83" presetID="22" presetClass="entr" presetSubtype="1" fill="hold" nodeType="afterEffect">
                                  <p:stCondLst>
                                    <p:cond delay="0"/>
                                  </p:stCondLst>
                                  <p:childTnLst>
                                    <p:set>
                                      <p:cBhvr>
                                        <p:cTn id="84" dur="1" fill="hold">
                                          <p:stCondLst>
                                            <p:cond delay="0"/>
                                          </p:stCondLst>
                                        </p:cTn>
                                        <p:tgtEl>
                                          <p:spTgt spid="244771"/>
                                        </p:tgtEl>
                                        <p:attrNameLst>
                                          <p:attrName>style.visibility</p:attrName>
                                        </p:attrNameLst>
                                      </p:cBhvr>
                                      <p:to>
                                        <p:strVal val="visible"/>
                                      </p:to>
                                    </p:set>
                                    <p:animEffect transition="in" filter="wipe(up)">
                                      <p:cBhvr>
                                        <p:cTn id="85" dur="500"/>
                                        <p:tgtEl>
                                          <p:spTgt spid="244771"/>
                                        </p:tgtEl>
                                      </p:cBhvr>
                                    </p:animEffect>
                                  </p:childTnLst>
                                </p:cTn>
                              </p:par>
                            </p:childTnLst>
                          </p:cTn>
                        </p:par>
                        <p:par>
                          <p:cTn id="86" fill="hold">
                            <p:stCondLst>
                              <p:cond delay="2500"/>
                            </p:stCondLst>
                            <p:childTnLst>
                              <p:par>
                                <p:cTn id="87" presetID="22" presetClass="entr" presetSubtype="1" fill="hold" nodeType="afterEffect">
                                  <p:stCondLst>
                                    <p:cond delay="0"/>
                                  </p:stCondLst>
                                  <p:childTnLst>
                                    <p:set>
                                      <p:cBhvr>
                                        <p:cTn id="88" dur="1" fill="hold">
                                          <p:stCondLst>
                                            <p:cond delay="0"/>
                                          </p:stCondLst>
                                        </p:cTn>
                                        <p:tgtEl>
                                          <p:spTgt spid="244768"/>
                                        </p:tgtEl>
                                        <p:attrNameLst>
                                          <p:attrName>style.visibility</p:attrName>
                                        </p:attrNameLst>
                                      </p:cBhvr>
                                      <p:to>
                                        <p:strVal val="visible"/>
                                      </p:to>
                                    </p:set>
                                    <p:animEffect transition="in" filter="wipe(up)">
                                      <p:cBhvr>
                                        <p:cTn id="89" dur="500"/>
                                        <p:tgtEl>
                                          <p:spTgt spid="244768"/>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6"/>
                                        </p:tgtEl>
                                        <p:attrNameLst>
                                          <p:attrName>style.visibility</p:attrName>
                                        </p:attrNameLst>
                                      </p:cBhvr>
                                      <p:to>
                                        <p:strVal val="visible"/>
                                      </p:to>
                                    </p:set>
                                    <p:animEffect transition="in" filter="wipe(left)">
                                      <p:cBhvr>
                                        <p:cTn id="94" dur="500"/>
                                        <p:tgtEl>
                                          <p:spTgt spid="6"/>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nodeType="clickEffect">
                                  <p:stCondLst>
                                    <p:cond delay="0"/>
                                  </p:stCondLst>
                                  <p:childTnLst>
                                    <p:set>
                                      <p:cBhvr>
                                        <p:cTn id="98" dur="1" fill="hold">
                                          <p:stCondLst>
                                            <p:cond delay="0"/>
                                          </p:stCondLst>
                                        </p:cTn>
                                        <p:tgtEl>
                                          <p:spTgt spid="244774"/>
                                        </p:tgtEl>
                                        <p:attrNameLst>
                                          <p:attrName>style.visibility</p:attrName>
                                        </p:attrNameLst>
                                      </p:cBhvr>
                                      <p:to>
                                        <p:strVal val="visible"/>
                                      </p:to>
                                    </p:set>
                                    <p:animEffect transition="in" filter="wipe(up)">
                                      <p:cBhvr>
                                        <p:cTn id="99" dur="500"/>
                                        <p:tgtEl>
                                          <p:spTgt spid="244774"/>
                                        </p:tgtEl>
                                      </p:cBhvr>
                                    </p:animEffect>
                                  </p:childTnLst>
                                </p:cTn>
                              </p:par>
                            </p:childTnLst>
                          </p:cTn>
                        </p:par>
                        <p:par>
                          <p:cTn id="100" fill="hold">
                            <p:stCondLst>
                              <p:cond delay="500"/>
                            </p:stCondLst>
                            <p:childTnLst>
                              <p:par>
                                <p:cTn id="101" presetID="22" presetClass="entr" presetSubtype="1" fill="hold" nodeType="afterEffect">
                                  <p:stCondLst>
                                    <p:cond delay="0"/>
                                  </p:stCondLst>
                                  <p:childTnLst>
                                    <p:set>
                                      <p:cBhvr>
                                        <p:cTn id="102" dur="1" fill="hold">
                                          <p:stCondLst>
                                            <p:cond delay="0"/>
                                          </p:stCondLst>
                                        </p:cTn>
                                        <p:tgtEl>
                                          <p:spTgt spid="244773"/>
                                        </p:tgtEl>
                                        <p:attrNameLst>
                                          <p:attrName>style.visibility</p:attrName>
                                        </p:attrNameLst>
                                      </p:cBhvr>
                                      <p:to>
                                        <p:strVal val="visible"/>
                                      </p:to>
                                    </p:set>
                                    <p:animEffect transition="in" filter="wipe(up)">
                                      <p:cBhvr>
                                        <p:cTn id="103" dur="500"/>
                                        <p:tgtEl>
                                          <p:spTgt spid="244773"/>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7"/>
                                        </p:tgtEl>
                                        <p:attrNameLst>
                                          <p:attrName>style.visibility</p:attrName>
                                        </p:attrNameLst>
                                      </p:cBhvr>
                                      <p:to>
                                        <p:strVal val="visible"/>
                                      </p:to>
                                    </p:set>
                                    <p:animEffect transition="in" filter="wipe(left)">
                                      <p:cBhvr>
                                        <p:cTn id="10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9" name="Rectangle 5"/>
          <p:cNvSpPr>
            <a:spLocks noGrp="1" noChangeArrowheads="1"/>
          </p:cNvSpPr>
          <p:nvPr>
            <p:ph type="title"/>
          </p:nvPr>
        </p:nvSpPr>
        <p:spPr>
          <a:xfrm>
            <a:off x="683568" y="548680"/>
            <a:ext cx="7240650" cy="864096"/>
          </a:xfrm>
        </p:spPr>
        <p:txBody>
          <a:bodyPr>
            <a:normAutofit fontScale="90000"/>
          </a:bodyPr>
          <a:lstStyle/>
          <a:p>
            <a:pPr algn="l" eaLnBrk="1" hangingPunct="1">
              <a:defRPr/>
            </a:pPr>
            <a:r>
              <a:rPr lang="zh-CN" altLang="en-US" sz="3200" dirty="0">
                <a:solidFill>
                  <a:srgbClr val="FF0000"/>
                </a:solidFill>
                <a:effectLst>
                  <a:outerShdw blurRad="38100" dist="38100" dir="2700000" algn="tl">
                    <a:srgbClr val="000000"/>
                  </a:outerShdw>
                </a:effectLst>
              </a:rPr>
              <a:t>例</a:t>
            </a:r>
            <a:r>
              <a:rPr lang="en-US" altLang="zh-CN" sz="3200" dirty="0">
                <a:solidFill>
                  <a:srgbClr val="FF0000"/>
                </a:solidFill>
                <a:effectLst>
                  <a:outerShdw blurRad="38100" dist="38100" dir="2700000" algn="tl">
                    <a:srgbClr val="000000"/>
                  </a:outerShdw>
                </a:effectLst>
              </a:rPr>
              <a:t>4.12</a:t>
            </a:r>
            <a:r>
              <a:rPr lang="zh-CN" altLang="en-US" sz="3200" dirty="0">
                <a:ea typeface="楷体" pitchFamily="49" charset="-122"/>
              </a:rPr>
              <a:t>　构造文法</a:t>
            </a:r>
            <a:r>
              <a:rPr lang="en-US" altLang="zh-CN" sz="3200" dirty="0">
                <a:latin typeface="Courier New" panose="02070309020205020404" pitchFamily="49" charset="0"/>
                <a:ea typeface="楷体" pitchFamily="49" charset="-122"/>
                <a:cs typeface="Courier New" panose="02070309020205020404" pitchFamily="49" charset="0"/>
              </a:rPr>
              <a:t>G</a:t>
            </a:r>
            <a:r>
              <a:rPr lang="zh-CN" altLang="en-US" sz="3200" dirty="0">
                <a:latin typeface="Courier New" panose="02070309020205020404" pitchFamily="49" charset="0"/>
                <a:ea typeface="楷体" pitchFamily="49" charset="-122"/>
                <a:cs typeface="Courier New" panose="02070309020205020404" pitchFamily="49" charset="0"/>
              </a:rPr>
              <a:t>的预测分析表，并判断</a:t>
            </a:r>
            <a:r>
              <a:rPr lang="en-US" altLang="zh-CN" sz="3200" dirty="0" err="1">
                <a:latin typeface="Courier New" panose="02070309020205020404" pitchFamily="49" charset="0"/>
                <a:ea typeface="楷体" pitchFamily="49" charset="-122"/>
                <a:cs typeface="Courier New" panose="02070309020205020404" pitchFamily="49" charset="0"/>
              </a:rPr>
              <a:t>i+i</a:t>
            </a:r>
            <a:r>
              <a:rPr lang="en-US" altLang="zh-CN" sz="3200" dirty="0">
                <a:latin typeface="Courier New" panose="02070309020205020404" pitchFamily="49" charset="0"/>
                <a:ea typeface="楷体" pitchFamily="49" charset="-122"/>
                <a:cs typeface="Courier New" panose="02070309020205020404" pitchFamily="49" charset="0"/>
              </a:rPr>
              <a:t>*</a:t>
            </a:r>
            <a:r>
              <a:rPr lang="en-US" altLang="zh-CN" sz="3200" dirty="0" err="1">
                <a:latin typeface="Courier New" panose="02070309020205020404" pitchFamily="49" charset="0"/>
                <a:ea typeface="楷体" pitchFamily="49" charset="-122"/>
                <a:cs typeface="Courier New" panose="02070309020205020404" pitchFamily="49" charset="0"/>
              </a:rPr>
              <a:t>i</a:t>
            </a:r>
            <a:r>
              <a:rPr lang="zh-CN" altLang="en-US" sz="3200" dirty="0">
                <a:latin typeface="Courier New" panose="02070309020205020404" pitchFamily="49" charset="0"/>
                <a:ea typeface="楷体" pitchFamily="49" charset="-122"/>
                <a:cs typeface="Courier New" panose="02070309020205020404" pitchFamily="49" charset="0"/>
              </a:rPr>
              <a:t>是否为文法</a:t>
            </a:r>
            <a:r>
              <a:rPr lang="en-US" altLang="zh-CN" sz="3200" dirty="0">
                <a:latin typeface="Courier New" panose="02070309020205020404" pitchFamily="49" charset="0"/>
                <a:ea typeface="楷体" pitchFamily="49" charset="-122"/>
                <a:cs typeface="Courier New" panose="02070309020205020404" pitchFamily="49" charset="0"/>
              </a:rPr>
              <a:t>G</a:t>
            </a:r>
            <a:r>
              <a:rPr lang="zh-CN" altLang="en-US" sz="3200" dirty="0">
                <a:latin typeface="Courier New" panose="02070309020205020404" pitchFamily="49" charset="0"/>
                <a:ea typeface="楷体" pitchFamily="49" charset="-122"/>
                <a:cs typeface="Courier New" panose="02070309020205020404" pitchFamily="49" charset="0"/>
              </a:rPr>
              <a:t>的句子</a:t>
            </a:r>
          </a:p>
        </p:txBody>
      </p:sp>
      <p:sp>
        <p:nvSpPr>
          <p:cNvPr id="67586"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67587" name="灯片编号占位符 5"/>
          <p:cNvSpPr>
            <a:spLocks noGrp="1"/>
          </p:cNvSpPr>
          <p:nvPr>
            <p:ph type="sldNum" sz="quarter" idx="12"/>
          </p:nvPr>
        </p:nvSpPr>
        <p:spPr>
          <a:noFill/>
        </p:spPr>
        <p:txBody>
          <a:bodyPr/>
          <a:lstStyle/>
          <a:p>
            <a:fld id="{F264EAF8-B0C3-463F-8478-E07DFCCBE5FF}" type="slidenum">
              <a:rPr lang="en-US" altLang="zh-CN" smtClean="0">
                <a:ea typeface="宋体" charset="-122"/>
              </a:rPr>
              <a:pPr/>
              <a:t>60</a:t>
            </a:fld>
            <a:endParaRPr lang="en-US" altLang="zh-CN">
              <a:ea typeface="宋体" charset="-122"/>
            </a:endParaRPr>
          </a:p>
        </p:txBody>
      </p:sp>
      <p:sp>
        <p:nvSpPr>
          <p:cNvPr id="67589" name="Rectangle 4"/>
          <p:cNvSpPr>
            <a:spLocks noRot="1" noChangeArrowheads="1"/>
          </p:cNvSpPr>
          <p:nvPr/>
        </p:nvSpPr>
        <p:spPr bwMode="auto">
          <a:xfrm>
            <a:off x="755576" y="1408788"/>
            <a:ext cx="3744416" cy="1584325"/>
          </a:xfrm>
          <a:prstGeom prst="rect">
            <a:avLst/>
          </a:prstGeom>
          <a:noFill/>
          <a:ln w="9525">
            <a:noFill/>
            <a:miter lim="800000"/>
            <a:headEnd/>
            <a:tailEnd/>
          </a:ln>
        </p:spPr>
        <p:txBody>
          <a:bodyPr/>
          <a:lstStyle/>
          <a:p>
            <a:pPr marL="342900" indent="-342900" algn="l">
              <a:spcBef>
                <a:spcPct val="20000"/>
              </a:spcBef>
              <a:buClr>
                <a:srgbClr val="FF9900"/>
              </a:buClr>
              <a:buSzPct val="80000"/>
              <a:buFont typeface="Webdings" pitchFamily="18" charset="2"/>
              <a:buNone/>
            </a:pPr>
            <a:r>
              <a:rPr lang="en-US" altLang="zh-CN" sz="2800" dirty="0">
                <a:solidFill>
                  <a:schemeClr val="tx1"/>
                </a:solidFill>
                <a:latin typeface="Courier New" pitchFamily="49" charset="0"/>
              </a:rPr>
              <a:t>  </a:t>
            </a:r>
            <a:r>
              <a:rPr lang="en-US" altLang="zh-CN" sz="2800" b="1" dirty="0">
                <a:solidFill>
                  <a:schemeClr val="tx1"/>
                </a:solidFill>
                <a:latin typeface="Courier New" pitchFamily="49" charset="0"/>
                <a:ea typeface="楷体_GB2312" pitchFamily="49" charset="-122"/>
              </a:rPr>
              <a:t>G[E]:	E→E+T|T</a:t>
            </a:r>
          </a:p>
          <a:p>
            <a:pPr marL="342900" indent="-342900" algn="l">
              <a:spcBef>
                <a:spcPct val="20000"/>
              </a:spcBef>
              <a:buClr>
                <a:srgbClr val="FF9900"/>
              </a:buClr>
              <a:buSzPct val="80000"/>
              <a:buFont typeface="Webdings" pitchFamily="18" charset="2"/>
              <a:buNone/>
            </a:pPr>
            <a:r>
              <a:rPr lang="en-US" altLang="zh-CN" sz="2800" b="1" dirty="0">
                <a:solidFill>
                  <a:schemeClr val="tx1"/>
                </a:solidFill>
                <a:latin typeface="Courier New" pitchFamily="49" charset="0"/>
                <a:ea typeface="楷体_GB2312" pitchFamily="49" charset="-122"/>
              </a:rPr>
              <a:t>			T→T*F|F</a:t>
            </a:r>
          </a:p>
          <a:p>
            <a:pPr marL="342900" indent="-342900" algn="l">
              <a:spcBef>
                <a:spcPct val="20000"/>
              </a:spcBef>
              <a:buClr>
                <a:srgbClr val="FF9900"/>
              </a:buClr>
              <a:buSzPct val="80000"/>
              <a:buFont typeface="Webdings" pitchFamily="18" charset="2"/>
              <a:buNone/>
            </a:pPr>
            <a:r>
              <a:rPr lang="en-US" altLang="zh-CN" sz="2800" b="1" dirty="0">
                <a:solidFill>
                  <a:schemeClr val="tx1"/>
                </a:solidFill>
                <a:latin typeface="Courier New" pitchFamily="49" charset="0"/>
                <a:ea typeface="楷体_GB2312" pitchFamily="49" charset="-122"/>
              </a:rPr>
              <a:t>			</a:t>
            </a:r>
            <a:r>
              <a:rPr lang="en-US" altLang="zh-CN" sz="2800" b="1" dirty="0" err="1">
                <a:solidFill>
                  <a:schemeClr val="tx1"/>
                </a:solidFill>
                <a:latin typeface="Courier New" pitchFamily="49" charset="0"/>
                <a:ea typeface="楷体_GB2312" pitchFamily="49" charset="-122"/>
              </a:rPr>
              <a:t>F→i</a:t>
            </a:r>
            <a:r>
              <a:rPr lang="en-US" altLang="zh-CN" sz="2800" b="1" dirty="0">
                <a:solidFill>
                  <a:schemeClr val="tx1"/>
                </a:solidFill>
                <a:latin typeface="Courier New" pitchFamily="49" charset="0"/>
                <a:ea typeface="楷体_GB2312" pitchFamily="49" charset="-122"/>
              </a:rPr>
              <a:t>|(E)</a:t>
            </a:r>
          </a:p>
        </p:txBody>
      </p:sp>
      <p:graphicFrame>
        <p:nvGraphicFramePr>
          <p:cNvPr id="2" name="图示 1">
            <a:extLst>
              <a:ext uri="{FF2B5EF4-FFF2-40B4-BE49-F238E27FC236}">
                <a16:creationId xmlns:a16="http://schemas.microsoft.com/office/drawing/2014/main" id="{A0ED7A24-9178-43C9-9C1E-EC6107A55005}"/>
              </a:ext>
            </a:extLst>
          </p:cNvPr>
          <p:cNvGraphicFramePr/>
          <p:nvPr>
            <p:extLst>
              <p:ext uri="{D42A27DB-BD31-4B8C-83A1-F6EECF244321}">
                <p14:modId xmlns:p14="http://schemas.microsoft.com/office/powerpoint/2010/main" val="3358200056"/>
              </p:ext>
            </p:extLst>
          </p:nvPr>
        </p:nvGraphicFramePr>
        <p:xfrm>
          <a:off x="1187624" y="3068960"/>
          <a:ext cx="6624736" cy="2808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33552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title"/>
          </p:nvPr>
        </p:nvSpPr>
        <p:spPr/>
        <p:txBody>
          <a:bodyPr/>
          <a:lstStyle/>
          <a:p>
            <a:pPr eaLnBrk="1" hangingPunct="1"/>
            <a:r>
              <a:rPr lang="zh-CN" altLang="en-US">
                <a:latin typeface="黑体" pitchFamily="2" charset="-122"/>
                <a:ea typeface="黑体" pitchFamily="2" charset="-122"/>
              </a:rPr>
              <a:t>判断文法是否为</a:t>
            </a:r>
            <a:r>
              <a:rPr lang="en-US" altLang="zh-CN">
                <a:latin typeface="黑体" pitchFamily="2" charset="-122"/>
                <a:ea typeface="黑体" pitchFamily="2" charset="-122"/>
              </a:rPr>
              <a:t>LL(1)</a:t>
            </a:r>
            <a:r>
              <a:rPr lang="zh-CN" altLang="en-US">
                <a:latin typeface="黑体" pitchFamily="2" charset="-122"/>
                <a:ea typeface="黑体" pitchFamily="2" charset="-122"/>
              </a:rPr>
              <a:t>文法</a:t>
            </a:r>
          </a:p>
        </p:txBody>
      </p:sp>
      <p:sp>
        <p:nvSpPr>
          <p:cNvPr id="68613" name="Rectangle 5"/>
          <p:cNvSpPr>
            <a:spLocks noGrp="1" noChangeArrowheads="1"/>
          </p:cNvSpPr>
          <p:nvPr>
            <p:ph idx="1"/>
          </p:nvPr>
        </p:nvSpPr>
        <p:spPr/>
        <p:txBody>
          <a:bodyPr/>
          <a:lstStyle/>
          <a:p>
            <a:pPr eaLnBrk="1" hangingPunct="1"/>
            <a:r>
              <a:rPr lang="zh-CN" altLang="en-US" dirty="0"/>
              <a:t>解：由于文法中含有左递归，所与必须先消除左递归，使文法变为</a:t>
            </a:r>
          </a:p>
        </p:txBody>
      </p:sp>
      <p:sp>
        <p:nvSpPr>
          <p:cNvPr id="68610"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68611" name="灯片编号占位符 5"/>
          <p:cNvSpPr>
            <a:spLocks noGrp="1"/>
          </p:cNvSpPr>
          <p:nvPr>
            <p:ph type="sldNum" sz="quarter" idx="12"/>
          </p:nvPr>
        </p:nvSpPr>
        <p:spPr>
          <a:noFill/>
        </p:spPr>
        <p:txBody>
          <a:bodyPr/>
          <a:lstStyle/>
          <a:p>
            <a:fld id="{22B6EDDB-C750-4D20-A5F5-A1F97774F076}" type="slidenum">
              <a:rPr lang="en-US" altLang="zh-CN" smtClean="0">
                <a:ea typeface="宋体" charset="-122"/>
              </a:rPr>
              <a:pPr/>
              <a:t>61</a:t>
            </a:fld>
            <a:endParaRPr lang="en-US" altLang="zh-CN">
              <a:ea typeface="宋体" charset="-122"/>
            </a:endParaRPr>
          </a:p>
        </p:txBody>
      </p:sp>
      <p:sp>
        <p:nvSpPr>
          <p:cNvPr id="329734" name="Rectangle 6"/>
          <p:cNvSpPr>
            <a:spLocks noRot="1" noChangeArrowheads="1"/>
          </p:cNvSpPr>
          <p:nvPr/>
        </p:nvSpPr>
        <p:spPr bwMode="auto">
          <a:xfrm>
            <a:off x="827088" y="2636838"/>
            <a:ext cx="3313112" cy="2376487"/>
          </a:xfrm>
          <a:prstGeom prst="rect">
            <a:avLst/>
          </a:prstGeom>
          <a:noFill/>
          <a:ln w="9525">
            <a:noFill/>
            <a:miter lim="800000"/>
            <a:headEnd/>
            <a:tailEnd/>
          </a:ln>
        </p:spPr>
        <p:txBody>
          <a:bodyPr/>
          <a:lstStyle/>
          <a:p>
            <a:pPr marL="342900" indent="-342900" algn="l">
              <a:spcBef>
                <a:spcPct val="20000"/>
              </a:spcBef>
              <a:buClr>
                <a:srgbClr val="FF9900"/>
              </a:buClr>
              <a:buSzPct val="80000"/>
              <a:buFont typeface="Webdings" pitchFamily="18" charset="2"/>
              <a:buNone/>
            </a:pPr>
            <a:r>
              <a:rPr lang="en-US" altLang="zh-CN" sz="2800" b="1">
                <a:solidFill>
                  <a:schemeClr val="tx1"/>
                </a:solidFill>
                <a:latin typeface="Courier New" pitchFamily="49" charset="0"/>
                <a:ea typeface="楷体_GB2312" pitchFamily="49" charset="-122"/>
              </a:rPr>
              <a:t>G[E]:	E→E+T|T</a:t>
            </a:r>
          </a:p>
          <a:p>
            <a:pPr marL="342900" indent="-342900" algn="l">
              <a:spcBef>
                <a:spcPct val="20000"/>
              </a:spcBef>
              <a:buClr>
                <a:srgbClr val="FF9900"/>
              </a:buClr>
              <a:buSzPct val="80000"/>
              <a:buFont typeface="Webdings" pitchFamily="18" charset="2"/>
              <a:buNone/>
            </a:pPr>
            <a:r>
              <a:rPr lang="en-US" altLang="zh-CN" sz="2800" b="1">
                <a:solidFill>
                  <a:schemeClr val="tx1"/>
                </a:solidFill>
                <a:latin typeface="Courier New" pitchFamily="49" charset="0"/>
                <a:ea typeface="楷体_GB2312" pitchFamily="49" charset="-122"/>
              </a:rPr>
              <a:t>		T→T*F|F</a:t>
            </a:r>
          </a:p>
          <a:p>
            <a:pPr marL="342900" indent="-342900" algn="l">
              <a:spcBef>
                <a:spcPct val="20000"/>
              </a:spcBef>
              <a:buClr>
                <a:srgbClr val="FF9900"/>
              </a:buClr>
              <a:buSzPct val="80000"/>
              <a:buFont typeface="Webdings" pitchFamily="18" charset="2"/>
              <a:buNone/>
            </a:pPr>
            <a:r>
              <a:rPr lang="en-US" altLang="zh-CN" sz="2800" b="1">
                <a:solidFill>
                  <a:schemeClr val="tx1"/>
                </a:solidFill>
                <a:latin typeface="Courier New" pitchFamily="49" charset="0"/>
                <a:ea typeface="楷体_GB2312" pitchFamily="49" charset="-122"/>
              </a:rPr>
              <a:t>		F→i|(E)</a:t>
            </a:r>
          </a:p>
        </p:txBody>
      </p:sp>
      <p:sp>
        <p:nvSpPr>
          <p:cNvPr id="329736" name="Rectangle 8"/>
          <p:cNvSpPr>
            <a:spLocks noChangeArrowheads="1"/>
          </p:cNvSpPr>
          <p:nvPr/>
        </p:nvSpPr>
        <p:spPr bwMode="auto">
          <a:xfrm>
            <a:off x="4356100" y="2636838"/>
            <a:ext cx="4608513" cy="2570162"/>
          </a:xfrm>
          <a:prstGeom prst="rect">
            <a:avLst/>
          </a:prstGeom>
          <a:noFill/>
          <a:ln w="19050" algn="ctr">
            <a:noFill/>
            <a:miter lim="800000"/>
            <a:headEnd/>
            <a:tailEnd/>
          </a:ln>
        </p:spPr>
        <p:txBody>
          <a:bodyPr>
            <a:spAutoFit/>
          </a:bodyPr>
          <a:lstStyle/>
          <a:p>
            <a:pPr lvl="1" algn="l">
              <a:spcBef>
                <a:spcPct val="20000"/>
              </a:spcBef>
            </a:pPr>
            <a:r>
              <a:rPr lang="en-US" altLang="zh-CN" sz="2800" b="1">
                <a:solidFill>
                  <a:schemeClr val="tx1"/>
                </a:solidFill>
                <a:latin typeface="Courier New" pitchFamily="49" charset="0"/>
                <a:ea typeface="楷体_GB2312" pitchFamily="49" charset="-122"/>
              </a:rPr>
              <a:t>G[E]:	E→TE’</a:t>
            </a:r>
          </a:p>
          <a:p>
            <a:pPr lvl="1" algn="l">
              <a:spcBef>
                <a:spcPct val="20000"/>
              </a:spcBef>
            </a:pPr>
            <a:r>
              <a:rPr lang="en-US" altLang="zh-CN" sz="2800" b="1">
                <a:solidFill>
                  <a:schemeClr val="tx1"/>
                </a:solidFill>
                <a:latin typeface="Courier New" pitchFamily="49" charset="0"/>
                <a:ea typeface="楷体_GB2312" pitchFamily="49" charset="-122"/>
              </a:rPr>
              <a:t>		E’→+TE’| </a:t>
            </a:r>
            <a:r>
              <a:rPr lang="en-US" altLang="zh-CN" sz="2800" b="1">
                <a:solidFill>
                  <a:schemeClr val="tx1"/>
                </a:solidFill>
                <a:sym typeface="Symbol"/>
              </a:rPr>
              <a:t></a:t>
            </a:r>
            <a:endParaRPr lang="en-US" altLang="zh-CN" sz="2800" b="1">
              <a:solidFill>
                <a:schemeClr val="tx1"/>
              </a:solidFill>
              <a:latin typeface="Courier New" pitchFamily="49" charset="0"/>
            </a:endParaRPr>
          </a:p>
          <a:p>
            <a:pPr lvl="1" algn="l">
              <a:spcBef>
                <a:spcPct val="20000"/>
              </a:spcBef>
            </a:pPr>
            <a:r>
              <a:rPr lang="en-US" altLang="zh-CN" sz="2800" b="1">
                <a:solidFill>
                  <a:schemeClr val="tx1"/>
                </a:solidFill>
                <a:latin typeface="Courier New" pitchFamily="49" charset="0"/>
                <a:ea typeface="楷体_GB2312" pitchFamily="49" charset="-122"/>
              </a:rPr>
              <a:t>     	T→FT’</a:t>
            </a:r>
          </a:p>
          <a:p>
            <a:pPr lvl="1" algn="l">
              <a:spcBef>
                <a:spcPct val="20000"/>
              </a:spcBef>
            </a:pPr>
            <a:r>
              <a:rPr lang="en-US" altLang="zh-CN" sz="2800" b="1">
                <a:solidFill>
                  <a:schemeClr val="tx1"/>
                </a:solidFill>
                <a:latin typeface="Courier New" pitchFamily="49" charset="0"/>
                <a:ea typeface="楷体_GB2312" pitchFamily="49" charset="-122"/>
              </a:rPr>
              <a:t>     	T’→*FT’| </a:t>
            </a:r>
            <a:r>
              <a:rPr lang="en-US" altLang="zh-CN" sz="2800" b="1">
                <a:solidFill>
                  <a:schemeClr val="tx1"/>
                </a:solidFill>
                <a:sym typeface="Symbol"/>
              </a:rPr>
              <a:t></a:t>
            </a:r>
            <a:endParaRPr lang="en-US" altLang="zh-CN" sz="2800" b="1">
              <a:solidFill>
                <a:schemeClr val="tx1"/>
              </a:solidFill>
              <a:latin typeface="Courier New" pitchFamily="49" charset="0"/>
            </a:endParaRPr>
          </a:p>
          <a:p>
            <a:pPr lvl="1" algn="l">
              <a:spcBef>
                <a:spcPct val="20000"/>
              </a:spcBef>
            </a:pPr>
            <a:r>
              <a:rPr lang="en-US" altLang="zh-CN" sz="2800" b="1">
                <a:solidFill>
                  <a:schemeClr val="tx1"/>
                </a:solidFill>
                <a:latin typeface="Courier New" pitchFamily="49" charset="0"/>
                <a:ea typeface="楷体_GB2312" pitchFamily="49" charset="-122"/>
              </a:rPr>
              <a:t>     	F→i|(E) </a:t>
            </a:r>
          </a:p>
        </p:txBody>
      </p:sp>
    </p:spTree>
    <p:extLst>
      <p:ext uri="{BB962C8B-B14F-4D97-AF65-F5344CB8AC3E}">
        <p14:creationId xmlns:p14="http://schemas.microsoft.com/office/powerpoint/2010/main" val="415673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9736">
                                            <p:txEl>
                                              <p:pRg st="0" end="0"/>
                                            </p:txEl>
                                          </p:spTgt>
                                        </p:tgtEl>
                                        <p:attrNameLst>
                                          <p:attrName>style.visibility</p:attrName>
                                        </p:attrNameLst>
                                      </p:cBhvr>
                                      <p:to>
                                        <p:strVal val="visible"/>
                                      </p:to>
                                    </p:set>
                                    <p:animEffect transition="in" filter="wipe(left)">
                                      <p:cBhvr>
                                        <p:cTn id="7" dur="500"/>
                                        <p:tgtEl>
                                          <p:spTgt spid="3297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9736">
                                            <p:txEl>
                                              <p:pRg st="1" end="1"/>
                                            </p:txEl>
                                          </p:spTgt>
                                        </p:tgtEl>
                                        <p:attrNameLst>
                                          <p:attrName>style.visibility</p:attrName>
                                        </p:attrNameLst>
                                      </p:cBhvr>
                                      <p:to>
                                        <p:strVal val="visible"/>
                                      </p:to>
                                    </p:set>
                                    <p:animEffect transition="in" filter="wipe(left)">
                                      <p:cBhvr>
                                        <p:cTn id="12" dur="500"/>
                                        <p:tgtEl>
                                          <p:spTgt spid="3297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9736">
                                            <p:txEl>
                                              <p:pRg st="2" end="2"/>
                                            </p:txEl>
                                          </p:spTgt>
                                        </p:tgtEl>
                                        <p:attrNameLst>
                                          <p:attrName>style.visibility</p:attrName>
                                        </p:attrNameLst>
                                      </p:cBhvr>
                                      <p:to>
                                        <p:strVal val="visible"/>
                                      </p:to>
                                    </p:set>
                                    <p:animEffect transition="in" filter="wipe(left)">
                                      <p:cBhvr>
                                        <p:cTn id="17" dur="500"/>
                                        <p:tgtEl>
                                          <p:spTgt spid="32973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9736">
                                            <p:txEl>
                                              <p:pRg st="3" end="3"/>
                                            </p:txEl>
                                          </p:spTgt>
                                        </p:tgtEl>
                                        <p:attrNameLst>
                                          <p:attrName>style.visibility</p:attrName>
                                        </p:attrNameLst>
                                      </p:cBhvr>
                                      <p:to>
                                        <p:strVal val="visible"/>
                                      </p:to>
                                    </p:set>
                                    <p:animEffect transition="in" filter="wipe(left)">
                                      <p:cBhvr>
                                        <p:cTn id="22" dur="500"/>
                                        <p:tgtEl>
                                          <p:spTgt spid="32973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9736">
                                            <p:txEl>
                                              <p:pRg st="4" end="4"/>
                                            </p:txEl>
                                          </p:spTgt>
                                        </p:tgtEl>
                                        <p:attrNameLst>
                                          <p:attrName>style.visibility</p:attrName>
                                        </p:attrNameLst>
                                      </p:cBhvr>
                                      <p:to>
                                        <p:strVal val="visible"/>
                                      </p:to>
                                    </p:set>
                                    <p:animEffect transition="in" filter="wipe(left)">
                                      <p:cBhvr>
                                        <p:cTn id="27" dur="500"/>
                                        <p:tgtEl>
                                          <p:spTgt spid="32973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grpId="0" nodeType="clickEffect">
                                  <p:stCondLst>
                                    <p:cond delay="0"/>
                                  </p:stCondLst>
                                  <p:childTnLst>
                                    <p:animEffect transition="out" filter="dissolve">
                                      <p:cBhvr>
                                        <p:cTn id="31" dur="500"/>
                                        <p:tgtEl>
                                          <p:spTgt spid="329734"/>
                                        </p:tgtEl>
                                      </p:cBhvr>
                                    </p:animEffect>
                                    <p:set>
                                      <p:cBhvr>
                                        <p:cTn id="32" dur="1" fill="hold">
                                          <p:stCondLst>
                                            <p:cond delay="499"/>
                                          </p:stCondLst>
                                        </p:cTn>
                                        <p:tgtEl>
                                          <p:spTgt spid="3297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4" grpId="0"/>
      <p:bldP spid="329736" grpId="0" build="p" bldLvl="2"/>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40" name="Rectangle 9"/>
          <p:cNvSpPr>
            <a:spLocks noGrp="1" noChangeArrowheads="1"/>
          </p:cNvSpPr>
          <p:nvPr>
            <p:ph type="title"/>
          </p:nvPr>
        </p:nvSpPr>
        <p:spPr/>
        <p:txBody>
          <a:bodyPr>
            <a:normAutofit/>
          </a:bodyPr>
          <a:lstStyle/>
          <a:p>
            <a:pPr eaLnBrk="1" hangingPunct="1"/>
            <a:r>
              <a:rPr lang="zh-CN" altLang="en-US" dirty="0">
                <a:latin typeface="黑体" pitchFamily="2" charset="-122"/>
                <a:ea typeface="黑体" pitchFamily="2" charset="-122"/>
              </a:rPr>
              <a:t>求出</a:t>
            </a:r>
            <a:r>
              <a:rPr lang="zh-CN" altLang="en-US" dirty="0">
                <a:solidFill>
                  <a:srgbClr val="FF0000"/>
                </a:solidFill>
                <a:latin typeface="黑体" pitchFamily="2" charset="-122"/>
                <a:ea typeface="黑体" pitchFamily="2" charset="-122"/>
              </a:rPr>
              <a:t>每条</a:t>
            </a:r>
            <a:r>
              <a:rPr lang="zh-CN" altLang="en-US" dirty="0">
                <a:latin typeface="黑体" pitchFamily="2" charset="-122"/>
                <a:ea typeface="黑体" pitchFamily="2" charset="-122"/>
              </a:rPr>
              <a:t>产生式的</a:t>
            </a:r>
            <a:r>
              <a:rPr lang="en-US" altLang="zh-CN" dirty="0">
                <a:latin typeface="黑体" pitchFamily="2" charset="-122"/>
                <a:ea typeface="黑体" pitchFamily="2" charset="-122"/>
              </a:rPr>
              <a:t>SELECT</a:t>
            </a:r>
            <a:r>
              <a:rPr lang="zh-CN" altLang="en-US" dirty="0">
                <a:latin typeface="黑体" pitchFamily="2" charset="-122"/>
                <a:ea typeface="黑体" pitchFamily="2" charset="-122"/>
              </a:rPr>
              <a:t>集</a:t>
            </a:r>
          </a:p>
        </p:txBody>
      </p:sp>
      <p:sp>
        <p:nvSpPr>
          <p:cNvPr id="69636" name="Rectangle 5"/>
          <p:cNvSpPr>
            <a:spLocks noGrp="1" noChangeArrowheads="1"/>
          </p:cNvSpPr>
          <p:nvPr>
            <p:ph idx="1"/>
          </p:nvPr>
        </p:nvSpPr>
        <p:spPr>
          <a:xfrm>
            <a:off x="540345" y="1628775"/>
            <a:ext cx="2303463" cy="2663825"/>
          </a:xfrm>
          <a:solidFill>
            <a:srgbClr val="F7FFF7"/>
          </a:solidFill>
          <a:ln w="19050">
            <a:solidFill>
              <a:srgbClr val="99CC00"/>
            </a:solidFill>
          </a:ln>
        </p:spPr>
        <p:txBody>
          <a:bodyPr/>
          <a:lstStyle/>
          <a:p>
            <a:pPr eaLnBrk="1" hangingPunct="1">
              <a:buFont typeface="Webdings" pitchFamily="18" charset="2"/>
              <a:buNone/>
            </a:pPr>
            <a:r>
              <a:rPr lang="en-US" altLang="zh-CN" dirty="0"/>
              <a:t>E→TE’</a:t>
            </a:r>
          </a:p>
          <a:p>
            <a:pPr eaLnBrk="1" hangingPunct="1">
              <a:buFont typeface="Webdings" pitchFamily="18" charset="2"/>
              <a:buNone/>
            </a:pPr>
            <a:r>
              <a:rPr lang="en-US" altLang="zh-CN" dirty="0"/>
              <a:t>E’→+TE’|</a:t>
            </a:r>
            <a:r>
              <a:rPr lang="en-US" altLang="zh-CN" dirty="0">
                <a:sym typeface="Symbol"/>
              </a:rPr>
              <a:t></a:t>
            </a:r>
            <a:endParaRPr lang="en-US" altLang="zh-CN" dirty="0">
              <a:sym typeface="Symbol" pitchFamily="18" charset="2"/>
            </a:endParaRPr>
          </a:p>
          <a:p>
            <a:pPr eaLnBrk="1" hangingPunct="1">
              <a:buFont typeface="Webdings" pitchFamily="18" charset="2"/>
              <a:buNone/>
            </a:pPr>
            <a:r>
              <a:rPr lang="en-US" altLang="zh-CN" dirty="0">
                <a:sym typeface="Symbol" pitchFamily="18" charset="2"/>
              </a:rPr>
              <a:t>T→FT’</a:t>
            </a:r>
          </a:p>
          <a:p>
            <a:pPr eaLnBrk="1" hangingPunct="1">
              <a:buFont typeface="Webdings" pitchFamily="18" charset="2"/>
              <a:buNone/>
            </a:pPr>
            <a:r>
              <a:rPr lang="en-US" altLang="zh-CN" dirty="0">
                <a:sym typeface="Symbol" pitchFamily="18" charset="2"/>
              </a:rPr>
              <a:t>T’→*FT’|</a:t>
            </a:r>
            <a:r>
              <a:rPr lang="en-US" altLang="zh-CN" dirty="0">
                <a:sym typeface="Symbol"/>
              </a:rPr>
              <a:t></a:t>
            </a:r>
            <a:endParaRPr lang="en-US" altLang="zh-CN" dirty="0">
              <a:sym typeface="Symbol" pitchFamily="18" charset="2"/>
            </a:endParaRPr>
          </a:p>
          <a:p>
            <a:pPr eaLnBrk="1" hangingPunct="1">
              <a:buFont typeface="Webdings" pitchFamily="18" charset="2"/>
              <a:buNone/>
            </a:pPr>
            <a:r>
              <a:rPr lang="en-US" altLang="zh-CN" dirty="0" err="1">
                <a:sym typeface="Symbol" pitchFamily="18" charset="2"/>
              </a:rPr>
              <a:t>F→i</a:t>
            </a:r>
            <a:r>
              <a:rPr lang="en-US" altLang="zh-CN" dirty="0">
                <a:sym typeface="Symbol" pitchFamily="18" charset="2"/>
              </a:rPr>
              <a:t>|(E)</a:t>
            </a:r>
          </a:p>
        </p:txBody>
      </p:sp>
      <p:sp>
        <p:nvSpPr>
          <p:cNvPr id="69634"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69635" name="灯片编号占位符 5"/>
          <p:cNvSpPr>
            <a:spLocks noGrp="1"/>
          </p:cNvSpPr>
          <p:nvPr>
            <p:ph type="sldNum" sz="quarter" idx="12"/>
          </p:nvPr>
        </p:nvSpPr>
        <p:spPr>
          <a:noFill/>
        </p:spPr>
        <p:txBody>
          <a:bodyPr/>
          <a:lstStyle/>
          <a:p>
            <a:fld id="{54C329C7-2174-4AF3-8141-A67B1C3D155D}" type="slidenum">
              <a:rPr lang="en-US" altLang="zh-CN" smtClean="0">
                <a:ea typeface="宋体" charset="-122"/>
              </a:rPr>
              <a:pPr/>
              <a:t>62</a:t>
            </a:fld>
            <a:endParaRPr lang="en-US" altLang="zh-CN">
              <a:ea typeface="宋体" charset="-122"/>
            </a:endParaRPr>
          </a:p>
        </p:txBody>
      </p:sp>
      <p:sp>
        <p:nvSpPr>
          <p:cNvPr id="299014" name="Text Box 6"/>
          <p:cNvSpPr txBox="1">
            <a:spLocks noChangeArrowheads="1"/>
          </p:cNvSpPr>
          <p:nvPr/>
        </p:nvSpPr>
        <p:spPr bwMode="auto">
          <a:xfrm>
            <a:off x="2958627" y="1503363"/>
            <a:ext cx="2233304" cy="2234458"/>
          </a:xfrm>
          <a:prstGeom prst="rect">
            <a:avLst/>
          </a:prstGeom>
          <a:noFill/>
          <a:ln w="19050" algn="ctr">
            <a:noFill/>
            <a:miter lim="800000"/>
            <a:headEnd/>
            <a:tailEnd/>
          </a:ln>
        </p:spPr>
        <p:txBody>
          <a:bodyPr wrap="none">
            <a:spAutoFit/>
          </a:bodyPr>
          <a:lstStyle/>
          <a:p>
            <a:pPr algn="l">
              <a:spcBef>
                <a:spcPct val="20000"/>
              </a:spcBef>
            </a:pPr>
            <a:r>
              <a:rPr lang="en-US" altLang="zh-CN" sz="2400" b="1" dirty="0">
                <a:solidFill>
                  <a:schemeClr val="tx1"/>
                </a:solidFill>
                <a:latin typeface="Arial Narrow" panose="020B0606020202030204" pitchFamily="34" charset="0"/>
              </a:rPr>
              <a:t>FIRST(E)={ </a:t>
            </a:r>
            <a:r>
              <a:rPr lang="en-US" altLang="zh-CN" sz="2400" b="1" dirty="0" err="1">
                <a:solidFill>
                  <a:schemeClr val="tx1"/>
                </a:solidFill>
                <a:latin typeface="Arial Narrow" panose="020B0606020202030204" pitchFamily="34" charset="0"/>
              </a:rPr>
              <a:t>i</a:t>
            </a:r>
            <a:r>
              <a:rPr lang="en-US" altLang="zh-CN" sz="2400" b="1" dirty="0">
                <a:solidFill>
                  <a:schemeClr val="tx1"/>
                </a:solidFill>
                <a:latin typeface="Arial Narrow" panose="020B0606020202030204" pitchFamily="34" charset="0"/>
              </a:rPr>
              <a:t>,( }</a:t>
            </a:r>
          </a:p>
          <a:p>
            <a:pPr algn="l">
              <a:spcBef>
                <a:spcPct val="20000"/>
              </a:spcBef>
            </a:pPr>
            <a:r>
              <a:rPr lang="en-US" altLang="zh-CN" sz="2400" b="1" dirty="0">
                <a:solidFill>
                  <a:schemeClr val="tx1"/>
                </a:solidFill>
                <a:latin typeface="Arial Narrow" panose="020B0606020202030204" pitchFamily="34" charset="0"/>
              </a:rPr>
              <a:t>FIRST(E’)={ +,</a:t>
            </a:r>
            <a:r>
              <a:rPr lang="en-US" altLang="zh-CN" sz="2400" b="1" dirty="0">
                <a:solidFill>
                  <a:schemeClr val="tx1"/>
                </a:solidFill>
                <a:latin typeface="Arial Narrow" panose="020B0606020202030204" pitchFamily="34" charset="0"/>
                <a:sym typeface="Symbol" pitchFamily="18" charset="2"/>
              </a:rPr>
              <a:t> </a:t>
            </a:r>
            <a:r>
              <a:rPr lang="en-US" altLang="zh-CN" sz="2400" b="1" dirty="0">
                <a:solidFill>
                  <a:schemeClr val="tx1"/>
                </a:solidFill>
                <a:latin typeface="Arial Narrow" panose="020B0606020202030204" pitchFamily="34" charset="0"/>
                <a:sym typeface="Symbol"/>
              </a:rPr>
              <a:t></a:t>
            </a:r>
            <a:r>
              <a:rPr lang="en-US" altLang="zh-CN" sz="2400" b="1" dirty="0">
                <a:solidFill>
                  <a:schemeClr val="tx1"/>
                </a:solidFill>
                <a:latin typeface="Arial Narrow" panose="020B0606020202030204" pitchFamily="34" charset="0"/>
                <a:sym typeface="Symbol" pitchFamily="18" charset="2"/>
              </a:rPr>
              <a:t> </a:t>
            </a:r>
            <a:r>
              <a:rPr lang="en-US" altLang="zh-CN" sz="2400" b="1" dirty="0">
                <a:solidFill>
                  <a:schemeClr val="tx1"/>
                </a:solidFill>
                <a:latin typeface="Arial Narrow" panose="020B0606020202030204" pitchFamily="34" charset="0"/>
              </a:rPr>
              <a:t>}</a:t>
            </a:r>
          </a:p>
          <a:p>
            <a:pPr algn="l">
              <a:spcBef>
                <a:spcPct val="20000"/>
              </a:spcBef>
            </a:pPr>
            <a:r>
              <a:rPr lang="en-US" altLang="zh-CN" sz="2400" b="1" dirty="0">
                <a:solidFill>
                  <a:schemeClr val="tx1"/>
                </a:solidFill>
                <a:latin typeface="Arial Narrow" panose="020B0606020202030204" pitchFamily="34" charset="0"/>
              </a:rPr>
              <a:t>FIRST(T)={ </a:t>
            </a:r>
            <a:r>
              <a:rPr lang="en-US" altLang="zh-CN" sz="2400" b="1" dirty="0" err="1">
                <a:solidFill>
                  <a:schemeClr val="tx1"/>
                </a:solidFill>
                <a:latin typeface="Arial Narrow" panose="020B0606020202030204" pitchFamily="34" charset="0"/>
              </a:rPr>
              <a:t>i</a:t>
            </a:r>
            <a:r>
              <a:rPr lang="en-US" altLang="zh-CN" sz="2400" b="1" dirty="0">
                <a:solidFill>
                  <a:schemeClr val="tx1"/>
                </a:solidFill>
                <a:latin typeface="Arial Narrow" panose="020B0606020202030204" pitchFamily="34" charset="0"/>
              </a:rPr>
              <a:t>,( }</a:t>
            </a:r>
          </a:p>
          <a:p>
            <a:pPr algn="l">
              <a:spcBef>
                <a:spcPct val="20000"/>
              </a:spcBef>
            </a:pPr>
            <a:r>
              <a:rPr lang="en-US" altLang="zh-CN" sz="2400" b="1" dirty="0">
                <a:solidFill>
                  <a:schemeClr val="tx1"/>
                </a:solidFill>
                <a:latin typeface="Arial Narrow" panose="020B0606020202030204" pitchFamily="34" charset="0"/>
              </a:rPr>
              <a:t>FIRST(T’)={ *,</a:t>
            </a:r>
            <a:r>
              <a:rPr lang="en-US" altLang="zh-CN" sz="2400" b="1" dirty="0">
                <a:solidFill>
                  <a:schemeClr val="tx1"/>
                </a:solidFill>
                <a:latin typeface="Arial Narrow" panose="020B0606020202030204" pitchFamily="34" charset="0"/>
                <a:sym typeface="Symbol" pitchFamily="18" charset="2"/>
              </a:rPr>
              <a:t> </a:t>
            </a:r>
            <a:r>
              <a:rPr lang="en-US" altLang="zh-CN" sz="2400" b="1" dirty="0">
                <a:solidFill>
                  <a:schemeClr val="tx1"/>
                </a:solidFill>
                <a:latin typeface="Arial Narrow" panose="020B0606020202030204" pitchFamily="34" charset="0"/>
                <a:sym typeface="Symbol"/>
              </a:rPr>
              <a:t></a:t>
            </a:r>
            <a:r>
              <a:rPr lang="en-US" altLang="zh-CN" sz="2400" b="1" dirty="0">
                <a:solidFill>
                  <a:schemeClr val="tx1"/>
                </a:solidFill>
                <a:latin typeface="Arial Narrow" panose="020B0606020202030204" pitchFamily="34" charset="0"/>
                <a:sym typeface="Symbol" pitchFamily="18" charset="2"/>
              </a:rPr>
              <a:t>  </a:t>
            </a:r>
            <a:r>
              <a:rPr lang="en-US" altLang="zh-CN" sz="2400" b="1" dirty="0">
                <a:solidFill>
                  <a:schemeClr val="tx1"/>
                </a:solidFill>
                <a:latin typeface="Arial Narrow" panose="020B0606020202030204" pitchFamily="34" charset="0"/>
              </a:rPr>
              <a:t>}</a:t>
            </a:r>
          </a:p>
          <a:p>
            <a:pPr algn="l">
              <a:spcBef>
                <a:spcPct val="20000"/>
              </a:spcBef>
            </a:pPr>
            <a:r>
              <a:rPr lang="en-US" altLang="zh-CN" sz="2400" b="1" dirty="0">
                <a:solidFill>
                  <a:schemeClr val="tx1"/>
                </a:solidFill>
                <a:latin typeface="Arial Narrow" panose="020B0606020202030204" pitchFamily="34" charset="0"/>
              </a:rPr>
              <a:t>FIRST(F)={ </a:t>
            </a:r>
            <a:r>
              <a:rPr lang="en-US" altLang="zh-CN" sz="2400" b="1" dirty="0" err="1">
                <a:solidFill>
                  <a:schemeClr val="tx1"/>
                </a:solidFill>
                <a:latin typeface="Arial Narrow" panose="020B0606020202030204" pitchFamily="34" charset="0"/>
              </a:rPr>
              <a:t>i</a:t>
            </a:r>
            <a:r>
              <a:rPr lang="en-US" altLang="zh-CN" sz="2400" b="1" dirty="0">
                <a:solidFill>
                  <a:schemeClr val="tx1"/>
                </a:solidFill>
                <a:latin typeface="Arial Narrow" panose="020B0606020202030204" pitchFamily="34" charset="0"/>
              </a:rPr>
              <a:t>,( }</a:t>
            </a:r>
          </a:p>
        </p:txBody>
      </p:sp>
      <p:sp>
        <p:nvSpPr>
          <p:cNvPr id="299015" name="Text Box 7"/>
          <p:cNvSpPr txBox="1">
            <a:spLocks noChangeArrowheads="1"/>
          </p:cNvSpPr>
          <p:nvPr/>
        </p:nvSpPr>
        <p:spPr bwMode="auto">
          <a:xfrm>
            <a:off x="2958627" y="4098925"/>
            <a:ext cx="2765501" cy="2234458"/>
          </a:xfrm>
          <a:prstGeom prst="rect">
            <a:avLst/>
          </a:prstGeom>
          <a:noFill/>
          <a:ln w="19050" algn="ctr">
            <a:noFill/>
            <a:miter lim="800000"/>
            <a:headEnd/>
            <a:tailEnd/>
          </a:ln>
        </p:spPr>
        <p:txBody>
          <a:bodyPr wrap="none">
            <a:spAutoFit/>
          </a:bodyPr>
          <a:lstStyle/>
          <a:p>
            <a:pPr algn="l">
              <a:spcBef>
                <a:spcPct val="20000"/>
              </a:spcBef>
            </a:pPr>
            <a:r>
              <a:rPr lang="en-US" altLang="zh-CN" sz="2400" b="1" dirty="0">
                <a:solidFill>
                  <a:schemeClr val="tx1"/>
                </a:solidFill>
                <a:latin typeface="Arial Narrow" panose="020B0606020202030204" pitchFamily="34" charset="0"/>
              </a:rPr>
              <a:t>FOLLOW(E)={ ),# }</a:t>
            </a:r>
          </a:p>
          <a:p>
            <a:pPr algn="l">
              <a:spcBef>
                <a:spcPct val="20000"/>
              </a:spcBef>
            </a:pPr>
            <a:r>
              <a:rPr lang="en-US" altLang="zh-CN" sz="2400" b="1" dirty="0">
                <a:solidFill>
                  <a:schemeClr val="tx1"/>
                </a:solidFill>
                <a:latin typeface="Arial Narrow" panose="020B0606020202030204" pitchFamily="34" charset="0"/>
              </a:rPr>
              <a:t>FOLLOW(E’)={ ),#}</a:t>
            </a:r>
          </a:p>
          <a:p>
            <a:pPr algn="l">
              <a:spcBef>
                <a:spcPct val="20000"/>
              </a:spcBef>
            </a:pPr>
            <a:r>
              <a:rPr lang="en-US" altLang="zh-CN" sz="2400" b="1" dirty="0">
                <a:solidFill>
                  <a:srgbClr val="00B0F0"/>
                </a:solidFill>
                <a:latin typeface="Arial Narrow" panose="020B0606020202030204" pitchFamily="34" charset="0"/>
              </a:rPr>
              <a:t>FOLLOW(T)={ +,</a:t>
            </a:r>
            <a:r>
              <a:rPr lang="en-US" altLang="zh-CN" sz="2400" b="1" dirty="0">
                <a:solidFill>
                  <a:srgbClr val="00B0F0"/>
                </a:solidFill>
                <a:latin typeface="Arial Narrow" panose="020B0606020202030204" pitchFamily="34" charset="0"/>
                <a:sym typeface="Symbol" pitchFamily="18" charset="2"/>
              </a:rPr>
              <a:t>),# </a:t>
            </a:r>
            <a:r>
              <a:rPr lang="en-US" altLang="zh-CN" sz="2400" b="1" dirty="0">
                <a:solidFill>
                  <a:srgbClr val="00B0F0"/>
                </a:solidFill>
                <a:latin typeface="Arial Narrow" panose="020B0606020202030204" pitchFamily="34" charset="0"/>
              </a:rPr>
              <a:t>}</a:t>
            </a:r>
          </a:p>
          <a:p>
            <a:pPr algn="l">
              <a:spcBef>
                <a:spcPct val="20000"/>
              </a:spcBef>
            </a:pPr>
            <a:r>
              <a:rPr lang="en-US" altLang="zh-CN" sz="2400" b="1" dirty="0">
                <a:solidFill>
                  <a:schemeClr val="tx1"/>
                </a:solidFill>
                <a:latin typeface="Arial Narrow" panose="020B0606020202030204" pitchFamily="34" charset="0"/>
              </a:rPr>
              <a:t>FOLLOW(T’)={ +,</a:t>
            </a:r>
            <a:r>
              <a:rPr lang="en-US" altLang="zh-CN" sz="2400" b="1" dirty="0">
                <a:solidFill>
                  <a:schemeClr val="tx1"/>
                </a:solidFill>
                <a:latin typeface="Arial Narrow" panose="020B0606020202030204" pitchFamily="34" charset="0"/>
                <a:sym typeface="Symbol" pitchFamily="18" charset="2"/>
              </a:rPr>
              <a:t>),# </a:t>
            </a:r>
            <a:r>
              <a:rPr lang="en-US" altLang="zh-CN" sz="2400" b="1" dirty="0">
                <a:solidFill>
                  <a:schemeClr val="tx1"/>
                </a:solidFill>
                <a:latin typeface="Arial Narrow" panose="020B0606020202030204" pitchFamily="34" charset="0"/>
              </a:rPr>
              <a:t>}</a:t>
            </a:r>
          </a:p>
          <a:p>
            <a:pPr algn="l">
              <a:spcBef>
                <a:spcPct val="20000"/>
              </a:spcBef>
            </a:pPr>
            <a:r>
              <a:rPr lang="en-US" altLang="zh-CN" sz="2400" b="1" dirty="0">
                <a:solidFill>
                  <a:srgbClr val="00B0F0"/>
                </a:solidFill>
                <a:latin typeface="Arial Narrow" panose="020B0606020202030204" pitchFamily="34" charset="0"/>
              </a:rPr>
              <a:t>FOLLOW(F)={ *,+,),# }</a:t>
            </a:r>
          </a:p>
        </p:txBody>
      </p:sp>
      <p:sp>
        <p:nvSpPr>
          <p:cNvPr id="299016" name="Text Box 8"/>
          <p:cNvSpPr txBox="1">
            <a:spLocks noChangeArrowheads="1"/>
          </p:cNvSpPr>
          <p:nvPr/>
        </p:nvSpPr>
        <p:spPr bwMode="auto">
          <a:xfrm>
            <a:off x="5596639" y="1484313"/>
            <a:ext cx="3151825" cy="4450449"/>
          </a:xfrm>
          <a:prstGeom prst="rect">
            <a:avLst/>
          </a:prstGeom>
          <a:noFill/>
          <a:ln w="19050" algn="ctr">
            <a:noFill/>
            <a:miter lim="800000"/>
            <a:headEnd/>
            <a:tailEnd/>
          </a:ln>
        </p:spPr>
        <p:txBody>
          <a:bodyPr wrap="none">
            <a:spAutoFit/>
          </a:bodyPr>
          <a:lstStyle/>
          <a:p>
            <a:pPr algn="l">
              <a:spcBef>
                <a:spcPct val="20000"/>
              </a:spcBef>
            </a:pPr>
            <a:r>
              <a:rPr lang="en-US" altLang="zh-CN" sz="2400" b="1" dirty="0">
                <a:solidFill>
                  <a:schemeClr val="tx1"/>
                </a:solidFill>
                <a:latin typeface="Arial Narrow" panose="020B0606020202030204" pitchFamily="34" charset="0"/>
              </a:rPr>
              <a:t>SELECT(E→TE’)={ </a:t>
            </a:r>
            <a:r>
              <a:rPr lang="en-US" altLang="zh-CN" sz="2400" b="1" dirty="0" err="1">
                <a:solidFill>
                  <a:schemeClr val="tx1"/>
                </a:solidFill>
                <a:latin typeface="Arial Narrow" panose="020B0606020202030204" pitchFamily="34" charset="0"/>
              </a:rPr>
              <a:t>i</a:t>
            </a:r>
            <a:r>
              <a:rPr lang="en-US" altLang="zh-CN" sz="2400" b="1" dirty="0">
                <a:solidFill>
                  <a:schemeClr val="tx1"/>
                </a:solidFill>
                <a:latin typeface="Arial Narrow" panose="020B0606020202030204" pitchFamily="34" charset="0"/>
              </a:rPr>
              <a:t>,( }</a:t>
            </a:r>
          </a:p>
          <a:p>
            <a:pPr algn="l">
              <a:spcBef>
                <a:spcPct val="20000"/>
              </a:spcBef>
            </a:pPr>
            <a:r>
              <a:rPr lang="en-US" altLang="zh-CN" sz="2400" b="1" dirty="0">
                <a:solidFill>
                  <a:schemeClr val="tx1"/>
                </a:solidFill>
                <a:latin typeface="Arial Narrow" panose="020B0606020202030204" pitchFamily="34" charset="0"/>
              </a:rPr>
              <a:t>SELECT(E’→+TE’)={ + }</a:t>
            </a:r>
          </a:p>
          <a:p>
            <a:pPr algn="l">
              <a:spcBef>
                <a:spcPct val="20000"/>
              </a:spcBef>
            </a:pPr>
            <a:r>
              <a:rPr lang="en-US" altLang="zh-CN" sz="2400" b="1" dirty="0">
                <a:solidFill>
                  <a:srgbClr val="00B0F0"/>
                </a:solidFill>
                <a:latin typeface="Arial Narrow" panose="020B0606020202030204" pitchFamily="34" charset="0"/>
              </a:rPr>
              <a:t>SELECT(E’→</a:t>
            </a:r>
            <a:r>
              <a:rPr lang="en-US" altLang="zh-CN" sz="2400" b="1" dirty="0">
                <a:solidFill>
                  <a:srgbClr val="00B0F0"/>
                </a:solidFill>
                <a:latin typeface="Arial Narrow" panose="020B0606020202030204" pitchFamily="34" charset="0"/>
                <a:sym typeface="Symbol" pitchFamily="18" charset="2"/>
              </a:rPr>
              <a:t> </a:t>
            </a:r>
            <a:r>
              <a:rPr lang="en-US" altLang="zh-CN" sz="2400" b="1" dirty="0">
                <a:solidFill>
                  <a:srgbClr val="00B0F0"/>
                </a:solidFill>
                <a:latin typeface="Arial Narrow" panose="020B0606020202030204" pitchFamily="34" charset="0"/>
                <a:sym typeface="Symbol"/>
              </a:rPr>
              <a:t></a:t>
            </a:r>
            <a:r>
              <a:rPr lang="en-US" altLang="zh-CN" sz="2400" b="1" dirty="0">
                <a:solidFill>
                  <a:srgbClr val="00B0F0"/>
                </a:solidFill>
                <a:latin typeface="Arial Narrow" panose="020B0606020202030204" pitchFamily="34" charset="0"/>
                <a:sym typeface="Symbol" pitchFamily="18" charset="2"/>
              </a:rPr>
              <a:t> </a:t>
            </a:r>
            <a:r>
              <a:rPr lang="en-US" altLang="zh-CN" sz="2400" b="1" dirty="0">
                <a:solidFill>
                  <a:srgbClr val="00B0F0"/>
                </a:solidFill>
                <a:latin typeface="Arial Narrow" panose="020B0606020202030204" pitchFamily="34" charset="0"/>
              </a:rPr>
              <a:t>)={ ),#</a:t>
            </a:r>
            <a:r>
              <a:rPr lang="en-US" altLang="zh-CN" sz="2400" b="1" dirty="0">
                <a:solidFill>
                  <a:srgbClr val="00B0F0"/>
                </a:solidFill>
                <a:latin typeface="Arial Narrow" panose="020B0606020202030204" pitchFamily="34" charset="0"/>
                <a:sym typeface="Symbol" pitchFamily="18" charset="2"/>
              </a:rPr>
              <a:t> </a:t>
            </a:r>
            <a:r>
              <a:rPr lang="en-US" altLang="zh-CN" sz="2400" b="1" dirty="0">
                <a:solidFill>
                  <a:srgbClr val="00B0F0"/>
                </a:solidFill>
                <a:latin typeface="Arial Narrow" panose="020B0606020202030204" pitchFamily="34" charset="0"/>
              </a:rPr>
              <a:t>}</a:t>
            </a:r>
          </a:p>
          <a:p>
            <a:pPr algn="l">
              <a:spcBef>
                <a:spcPct val="20000"/>
              </a:spcBef>
            </a:pPr>
            <a:r>
              <a:rPr lang="en-US" altLang="zh-CN" sz="2400" b="1" dirty="0">
                <a:solidFill>
                  <a:schemeClr val="tx1"/>
                </a:solidFill>
                <a:latin typeface="Arial Narrow" panose="020B0606020202030204" pitchFamily="34" charset="0"/>
              </a:rPr>
              <a:t>SELECT(</a:t>
            </a:r>
            <a:r>
              <a:rPr lang="en-US" altLang="zh-CN" sz="2400" b="1" dirty="0">
                <a:solidFill>
                  <a:schemeClr val="tx1"/>
                </a:solidFill>
                <a:latin typeface="Arial Narrow" panose="020B0606020202030204" pitchFamily="34" charset="0"/>
                <a:sym typeface="Symbol" pitchFamily="18" charset="2"/>
              </a:rPr>
              <a:t>T→FT’</a:t>
            </a:r>
            <a:r>
              <a:rPr lang="en-US" altLang="zh-CN" sz="2400" b="1" dirty="0">
                <a:solidFill>
                  <a:schemeClr val="tx1"/>
                </a:solidFill>
                <a:latin typeface="Arial Narrow" panose="020B0606020202030204" pitchFamily="34" charset="0"/>
              </a:rPr>
              <a:t>)={ </a:t>
            </a:r>
            <a:r>
              <a:rPr lang="en-US" altLang="zh-CN" sz="2400" b="1" dirty="0" err="1">
                <a:solidFill>
                  <a:schemeClr val="tx1"/>
                </a:solidFill>
                <a:latin typeface="Arial Narrow" panose="020B0606020202030204" pitchFamily="34" charset="0"/>
              </a:rPr>
              <a:t>i</a:t>
            </a:r>
            <a:r>
              <a:rPr lang="en-US" altLang="zh-CN" sz="2400" b="1" dirty="0">
                <a:solidFill>
                  <a:schemeClr val="tx1"/>
                </a:solidFill>
                <a:latin typeface="Arial Narrow" panose="020B0606020202030204" pitchFamily="34" charset="0"/>
              </a:rPr>
              <a:t>,(</a:t>
            </a:r>
            <a:r>
              <a:rPr lang="en-US" altLang="zh-CN" sz="2400" b="1" dirty="0">
                <a:solidFill>
                  <a:schemeClr val="tx1"/>
                </a:solidFill>
                <a:latin typeface="Arial Narrow" panose="020B0606020202030204" pitchFamily="34" charset="0"/>
                <a:sym typeface="Symbol" pitchFamily="18" charset="2"/>
              </a:rPr>
              <a:t> </a:t>
            </a:r>
            <a:r>
              <a:rPr lang="en-US" altLang="zh-CN" sz="2400" b="1" dirty="0">
                <a:solidFill>
                  <a:schemeClr val="tx1"/>
                </a:solidFill>
                <a:latin typeface="Arial Narrow" panose="020B0606020202030204" pitchFamily="34" charset="0"/>
              </a:rPr>
              <a:t>}</a:t>
            </a:r>
          </a:p>
          <a:p>
            <a:pPr algn="l">
              <a:spcBef>
                <a:spcPct val="20000"/>
              </a:spcBef>
            </a:pPr>
            <a:r>
              <a:rPr lang="en-US" altLang="zh-CN" sz="2400" b="1" dirty="0">
                <a:solidFill>
                  <a:schemeClr val="tx1"/>
                </a:solidFill>
                <a:latin typeface="Arial Narrow" panose="020B0606020202030204" pitchFamily="34" charset="0"/>
              </a:rPr>
              <a:t>SELECT(</a:t>
            </a:r>
            <a:r>
              <a:rPr lang="en-US" altLang="zh-CN" sz="2400" b="1" dirty="0">
                <a:solidFill>
                  <a:schemeClr val="tx1"/>
                </a:solidFill>
                <a:latin typeface="Arial Narrow" panose="020B0606020202030204" pitchFamily="34" charset="0"/>
                <a:sym typeface="Symbol" pitchFamily="18" charset="2"/>
              </a:rPr>
              <a:t>T’→*FT’</a:t>
            </a:r>
            <a:r>
              <a:rPr lang="en-US" altLang="zh-CN" sz="2400" b="1" dirty="0">
                <a:solidFill>
                  <a:schemeClr val="tx1"/>
                </a:solidFill>
                <a:latin typeface="Arial Narrow" panose="020B0606020202030204" pitchFamily="34" charset="0"/>
              </a:rPr>
              <a:t>)={ * }</a:t>
            </a:r>
          </a:p>
          <a:p>
            <a:pPr algn="l">
              <a:spcBef>
                <a:spcPct val="20000"/>
              </a:spcBef>
            </a:pPr>
            <a:r>
              <a:rPr lang="en-US" altLang="zh-CN" sz="2400" b="1" dirty="0">
                <a:solidFill>
                  <a:srgbClr val="00B0F0"/>
                </a:solidFill>
                <a:latin typeface="Arial Narrow" panose="020B0606020202030204" pitchFamily="34" charset="0"/>
              </a:rPr>
              <a:t>SELECT(</a:t>
            </a:r>
            <a:r>
              <a:rPr lang="en-US" altLang="zh-CN" sz="2400" b="1" dirty="0">
                <a:solidFill>
                  <a:srgbClr val="00B0F0"/>
                </a:solidFill>
                <a:latin typeface="Arial Narrow" panose="020B0606020202030204" pitchFamily="34" charset="0"/>
                <a:sym typeface="Symbol" pitchFamily="18" charset="2"/>
              </a:rPr>
              <a:t>T’→ </a:t>
            </a:r>
            <a:r>
              <a:rPr lang="en-US" altLang="zh-CN" sz="2400" b="1" dirty="0">
                <a:solidFill>
                  <a:srgbClr val="00B0F0"/>
                </a:solidFill>
                <a:latin typeface="Arial Narrow" panose="020B0606020202030204" pitchFamily="34" charset="0"/>
                <a:sym typeface="Symbol"/>
              </a:rPr>
              <a:t></a:t>
            </a:r>
            <a:r>
              <a:rPr lang="en-US" altLang="zh-CN" sz="2400" b="1" dirty="0">
                <a:solidFill>
                  <a:srgbClr val="00B0F0"/>
                </a:solidFill>
                <a:latin typeface="Arial Narrow" panose="020B0606020202030204" pitchFamily="34" charset="0"/>
                <a:sym typeface="Symbol" pitchFamily="18" charset="2"/>
              </a:rPr>
              <a:t> )={ +,),# }</a:t>
            </a:r>
          </a:p>
          <a:p>
            <a:pPr algn="l">
              <a:spcBef>
                <a:spcPct val="20000"/>
              </a:spcBef>
              <a:buClr>
                <a:srgbClr val="FF9900"/>
              </a:buClr>
              <a:buSzPct val="80000"/>
              <a:buFont typeface="Webdings" pitchFamily="18" charset="2"/>
              <a:buNone/>
            </a:pPr>
            <a:r>
              <a:rPr lang="en-US" altLang="zh-CN" sz="2400" b="1" dirty="0">
                <a:solidFill>
                  <a:schemeClr val="tx1"/>
                </a:solidFill>
                <a:latin typeface="Arial Narrow" panose="020B0606020202030204" pitchFamily="34" charset="0"/>
              </a:rPr>
              <a:t>SELECT(</a:t>
            </a:r>
            <a:r>
              <a:rPr lang="en-US" altLang="zh-CN" sz="2400" b="1" dirty="0" err="1">
                <a:solidFill>
                  <a:schemeClr val="tx1"/>
                </a:solidFill>
                <a:latin typeface="Arial Narrow" panose="020B0606020202030204" pitchFamily="34" charset="0"/>
                <a:sym typeface="Symbol" pitchFamily="18" charset="2"/>
              </a:rPr>
              <a:t>F→i</a:t>
            </a:r>
            <a:r>
              <a:rPr lang="en-US" altLang="zh-CN" sz="2400" b="1" dirty="0">
                <a:solidFill>
                  <a:schemeClr val="tx1"/>
                </a:solidFill>
                <a:latin typeface="Arial Narrow" panose="020B0606020202030204" pitchFamily="34" charset="0"/>
                <a:sym typeface="Symbol" pitchFamily="18" charset="2"/>
              </a:rPr>
              <a:t>)={ </a:t>
            </a:r>
            <a:r>
              <a:rPr lang="en-US" altLang="zh-CN" sz="2400" b="1" dirty="0" err="1">
                <a:solidFill>
                  <a:schemeClr val="tx1"/>
                </a:solidFill>
                <a:latin typeface="Arial Narrow" panose="020B0606020202030204" pitchFamily="34" charset="0"/>
                <a:sym typeface="Symbol" pitchFamily="18" charset="2"/>
              </a:rPr>
              <a:t>i</a:t>
            </a:r>
            <a:r>
              <a:rPr lang="en-US" altLang="zh-CN" sz="2400" b="1" dirty="0">
                <a:solidFill>
                  <a:schemeClr val="tx1"/>
                </a:solidFill>
                <a:latin typeface="Arial Narrow" panose="020B0606020202030204" pitchFamily="34" charset="0"/>
                <a:sym typeface="Symbol" pitchFamily="18" charset="2"/>
              </a:rPr>
              <a:t> }</a:t>
            </a:r>
          </a:p>
          <a:p>
            <a:pPr algn="l">
              <a:spcBef>
                <a:spcPct val="20000"/>
              </a:spcBef>
              <a:buClr>
                <a:srgbClr val="FF9900"/>
              </a:buClr>
              <a:buSzPct val="80000"/>
              <a:buFont typeface="Webdings" pitchFamily="18" charset="2"/>
              <a:buNone/>
            </a:pPr>
            <a:r>
              <a:rPr lang="en-US" altLang="zh-CN" sz="2400" b="1" dirty="0">
                <a:solidFill>
                  <a:schemeClr val="tx1"/>
                </a:solidFill>
                <a:latin typeface="Arial Narrow" panose="020B0606020202030204" pitchFamily="34" charset="0"/>
              </a:rPr>
              <a:t>SELECT(</a:t>
            </a:r>
            <a:r>
              <a:rPr lang="en-US" altLang="zh-CN" sz="2400" b="1" dirty="0">
                <a:solidFill>
                  <a:schemeClr val="tx1"/>
                </a:solidFill>
                <a:latin typeface="Arial Narrow" panose="020B0606020202030204" pitchFamily="34" charset="0"/>
                <a:sym typeface="Symbol" pitchFamily="18" charset="2"/>
              </a:rPr>
              <a:t>F→(E))={ ( }</a:t>
            </a:r>
          </a:p>
          <a:p>
            <a:pPr algn="l">
              <a:spcBef>
                <a:spcPct val="20000"/>
              </a:spcBef>
            </a:pPr>
            <a:endParaRPr lang="en-US" altLang="zh-CN" sz="2400" b="1" dirty="0">
              <a:solidFill>
                <a:schemeClr val="tx1"/>
              </a:solidFill>
              <a:latin typeface="Arial Narrow" panose="020B0606020202030204" pitchFamily="34" charset="0"/>
              <a:sym typeface="Symbol" pitchFamily="18" charset="2"/>
            </a:endParaRPr>
          </a:p>
          <a:p>
            <a:pPr algn="l">
              <a:spcBef>
                <a:spcPct val="20000"/>
              </a:spcBef>
            </a:pPr>
            <a:endParaRPr lang="en-US" altLang="zh-CN" sz="2400" b="1" dirty="0">
              <a:solidFill>
                <a:schemeClr val="tx1"/>
              </a:solidFill>
              <a:latin typeface="Arial Narrow" panose="020B0606020202030204" pitchFamily="34" charset="0"/>
              <a:sym typeface="Symbol" pitchFamily="18" charset="2"/>
            </a:endParaRPr>
          </a:p>
        </p:txBody>
      </p:sp>
    </p:spTree>
    <p:extLst>
      <p:ext uri="{BB962C8B-B14F-4D97-AF65-F5344CB8AC3E}">
        <p14:creationId xmlns:p14="http://schemas.microsoft.com/office/powerpoint/2010/main" val="144710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9014">
                                            <p:txEl>
                                              <p:pRg st="0" end="0"/>
                                            </p:txEl>
                                          </p:spTgt>
                                        </p:tgtEl>
                                        <p:attrNameLst>
                                          <p:attrName>style.visibility</p:attrName>
                                        </p:attrNameLst>
                                      </p:cBhvr>
                                      <p:to>
                                        <p:strVal val="visible"/>
                                      </p:to>
                                    </p:set>
                                    <p:animEffect transition="in" filter="wipe(left)">
                                      <p:cBhvr>
                                        <p:cTn id="7" dur="500"/>
                                        <p:tgtEl>
                                          <p:spTgt spid="2990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9014">
                                            <p:txEl>
                                              <p:pRg st="1" end="1"/>
                                            </p:txEl>
                                          </p:spTgt>
                                        </p:tgtEl>
                                        <p:attrNameLst>
                                          <p:attrName>style.visibility</p:attrName>
                                        </p:attrNameLst>
                                      </p:cBhvr>
                                      <p:to>
                                        <p:strVal val="visible"/>
                                      </p:to>
                                    </p:set>
                                    <p:animEffect transition="in" filter="wipe(left)">
                                      <p:cBhvr>
                                        <p:cTn id="12" dur="500"/>
                                        <p:tgtEl>
                                          <p:spTgt spid="2990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9014">
                                            <p:txEl>
                                              <p:pRg st="2" end="2"/>
                                            </p:txEl>
                                          </p:spTgt>
                                        </p:tgtEl>
                                        <p:attrNameLst>
                                          <p:attrName>style.visibility</p:attrName>
                                        </p:attrNameLst>
                                      </p:cBhvr>
                                      <p:to>
                                        <p:strVal val="visible"/>
                                      </p:to>
                                    </p:set>
                                    <p:animEffect transition="in" filter="wipe(left)">
                                      <p:cBhvr>
                                        <p:cTn id="17" dur="500"/>
                                        <p:tgtEl>
                                          <p:spTgt spid="2990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9014">
                                            <p:txEl>
                                              <p:pRg st="3" end="3"/>
                                            </p:txEl>
                                          </p:spTgt>
                                        </p:tgtEl>
                                        <p:attrNameLst>
                                          <p:attrName>style.visibility</p:attrName>
                                        </p:attrNameLst>
                                      </p:cBhvr>
                                      <p:to>
                                        <p:strVal val="visible"/>
                                      </p:to>
                                    </p:set>
                                    <p:animEffect transition="in" filter="wipe(left)">
                                      <p:cBhvr>
                                        <p:cTn id="22" dur="500"/>
                                        <p:tgtEl>
                                          <p:spTgt spid="2990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9014">
                                            <p:txEl>
                                              <p:pRg st="4" end="4"/>
                                            </p:txEl>
                                          </p:spTgt>
                                        </p:tgtEl>
                                        <p:attrNameLst>
                                          <p:attrName>style.visibility</p:attrName>
                                        </p:attrNameLst>
                                      </p:cBhvr>
                                      <p:to>
                                        <p:strVal val="visible"/>
                                      </p:to>
                                    </p:set>
                                    <p:animEffect transition="in" filter="wipe(left)">
                                      <p:cBhvr>
                                        <p:cTn id="27" dur="500"/>
                                        <p:tgtEl>
                                          <p:spTgt spid="2990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9015">
                                            <p:txEl>
                                              <p:pRg st="0" end="0"/>
                                            </p:txEl>
                                          </p:spTgt>
                                        </p:tgtEl>
                                        <p:attrNameLst>
                                          <p:attrName>style.visibility</p:attrName>
                                        </p:attrNameLst>
                                      </p:cBhvr>
                                      <p:to>
                                        <p:strVal val="visible"/>
                                      </p:to>
                                    </p:set>
                                    <p:animEffect transition="in" filter="wipe(left)">
                                      <p:cBhvr>
                                        <p:cTn id="32" dur="500"/>
                                        <p:tgtEl>
                                          <p:spTgt spid="29901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9015">
                                            <p:txEl>
                                              <p:pRg st="1" end="1"/>
                                            </p:txEl>
                                          </p:spTgt>
                                        </p:tgtEl>
                                        <p:attrNameLst>
                                          <p:attrName>style.visibility</p:attrName>
                                        </p:attrNameLst>
                                      </p:cBhvr>
                                      <p:to>
                                        <p:strVal val="visible"/>
                                      </p:to>
                                    </p:set>
                                    <p:animEffect transition="in" filter="wipe(left)">
                                      <p:cBhvr>
                                        <p:cTn id="37" dur="500"/>
                                        <p:tgtEl>
                                          <p:spTgt spid="299015">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9015">
                                            <p:txEl>
                                              <p:pRg st="2" end="2"/>
                                            </p:txEl>
                                          </p:spTgt>
                                        </p:tgtEl>
                                        <p:attrNameLst>
                                          <p:attrName>style.visibility</p:attrName>
                                        </p:attrNameLst>
                                      </p:cBhvr>
                                      <p:to>
                                        <p:strVal val="visible"/>
                                      </p:to>
                                    </p:set>
                                    <p:animEffect transition="in" filter="wipe(left)">
                                      <p:cBhvr>
                                        <p:cTn id="42" dur="500"/>
                                        <p:tgtEl>
                                          <p:spTgt spid="29901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99015">
                                            <p:txEl>
                                              <p:pRg st="3" end="3"/>
                                            </p:txEl>
                                          </p:spTgt>
                                        </p:tgtEl>
                                        <p:attrNameLst>
                                          <p:attrName>style.visibility</p:attrName>
                                        </p:attrNameLst>
                                      </p:cBhvr>
                                      <p:to>
                                        <p:strVal val="visible"/>
                                      </p:to>
                                    </p:set>
                                    <p:animEffect transition="in" filter="wipe(left)">
                                      <p:cBhvr>
                                        <p:cTn id="47" dur="500"/>
                                        <p:tgtEl>
                                          <p:spTgt spid="299015">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99015">
                                            <p:txEl>
                                              <p:pRg st="4" end="4"/>
                                            </p:txEl>
                                          </p:spTgt>
                                        </p:tgtEl>
                                        <p:attrNameLst>
                                          <p:attrName>style.visibility</p:attrName>
                                        </p:attrNameLst>
                                      </p:cBhvr>
                                      <p:to>
                                        <p:strVal val="visible"/>
                                      </p:to>
                                    </p:set>
                                    <p:animEffect transition="in" filter="wipe(left)">
                                      <p:cBhvr>
                                        <p:cTn id="52" dur="500"/>
                                        <p:tgtEl>
                                          <p:spTgt spid="299015">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99016">
                                            <p:txEl>
                                              <p:pRg st="0" end="0"/>
                                            </p:txEl>
                                          </p:spTgt>
                                        </p:tgtEl>
                                        <p:attrNameLst>
                                          <p:attrName>style.visibility</p:attrName>
                                        </p:attrNameLst>
                                      </p:cBhvr>
                                      <p:to>
                                        <p:strVal val="visible"/>
                                      </p:to>
                                    </p:set>
                                    <p:animEffect transition="in" filter="wipe(left)">
                                      <p:cBhvr>
                                        <p:cTn id="57" dur="500"/>
                                        <p:tgtEl>
                                          <p:spTgt spid="299016">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99016">
                                            <p:txEl>
                                              <p:pRg st="1" end="1"/>
                                            </p:txEl>
                                          </p:spTgt>
                                        </p:tgtEl>
                                        <p:attrNameLst>
                                          <p:attrName>style.visibility</p:attrName>
                                        </p:attrNameLst>
                                      </p:cBhvr>
                                      <p:to>
                                        <p:strVal val="visible"/>
                                      </p:to>
                                    </p:set>
                                    <p:animEffect transition="in" filter="wipe(left)">
                                      <p:cBhvr>
                                        <p:cTn id="62" dur="500"/>
                                        <p:tgtEl>
                                          <p:spTgt spid="299016">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99016">
                                            <p:txEl>
                                              <p:pRg st="2" end="2"/>
                                            </p:txEl>
                                          </p:spTgt>
                                        </p:tgtEl>
                                        <p:attrNameLst>
                                          <p:attrName>style.visibility</p:attrName>
                                        </p:attrNameLst>
                                      </p:cBhvr>
                                      <p:to>
                                        <p:strVal val="visible"/>
                                      </p:to>
                                    </p:set>
                                    <p:animEffect transition="in" filter="wipe(left)">
                                      <p:cBhvr>
                                        <p:cTn id="67" dur="500"/>
                                        <p:tgtEl>
                                          <p:spTgt spid="299016">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99016">
                                            <p:txEl>
                                              <p:pRg st="3" end="3"/>
                                            </p:txEl>
                                          </p:spTgt>
                                        </p:tgtEl>
                                        <p:attrNameLst>
                                          <p:attrName>style.visibility</p:attrName>
                                        </p:attrNameLst>
                                      </p:cBhvr>
                                      <p:to>
                                        <p:strVal val="visible"/>
                                      </p:to>
                                    </p:set>
                                    <p:animEffect transition="in" filter="wipe(left)">
                                      <p:cBhvr>
                                        <p:cTn id="72" dur="500"/>
                                        <p:tgtEl>
                                          <p:spTgt spid="299016">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99016">
                                            <p:txEl>
                                              <p:pRg st="4" end="4"/>
                                            </p:txEl>
                                          </p:spTgt>
                                        </p:tgtEl>
                                        <p:attrNameLst>
                                          <p:attrName>style.visibility</p:attrName>
                                        </p:attrNameLst>
                                      </p:cBhvr>
                                      <p:to>
                                        <p:strVal val="visible"/>
                                      </p:to>
                                    </p:set>
                                    <p:animEffect transition="in" filter="wipe(left)">
                                      <p:cBhvr>
                                        <p:cTn id="77" dur="500"/>
                                        <p:tgtEl>
                                          <p:spTgt spid="299016">
                                            <p:txEl>
                                              <p:pRg st="4" end="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99016">
                                            <p:txEl>
                                              <p:pRg st="5" end="5"/>
                                            </p:txEl>
                                          </p:spTgt>
                                        </p:tgtEl>
                                        <p:attrNameLst>
                                          <p:attrName>style.visibility</p:attrName>
                                        </p:attrNameLst>
                                      </p:cBhvr>
                                      <p:to>
                                        <p:strVal val="visible"/>
                                      </p:to>
                                    </p:set>
                                    <p:animEffect transition="in" filter="wipe(left)">
                                      <p:cBhvr>
                                        <p:cTn id="82" dur="500"/>
                                        <p:tgtEl>
                                          <p:spTgt spid="299016">
                                            <p:txEl>
                                              <p:pRg st="5" end="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99016">
                                            <p:txEl>
                                              <p:pRg st="6" end="6"/>
                                            </p:txEl>
                                          </p:spTgt>
                                        </p:tgtEl>
                                        <p:attrNameLst>
                                          <p:attrName>style.visibility</p:attrName>
                                        </p:attrNameLst>
                                      </p:cBhvr>
                                      <p:to>
                                        <p:strVal val="visible"/>
                                      </p:to>
                                    </p:set>
                                    <p:animEffect transition="in" filter="wipe(left)">
                                      <p:cBhvr>
                                        <p:cTn id="87" dur="500"/>
                                        <p:tgtEl>
                                          <p:spTgt spid="299016">
                                            <p:txEl>
                                              <p:pRg st="6" end="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99016">
                                            <p:txEl>
                                              <p:pRg st="7" end="7"/>
                                            </p:txEl>
                                          </p:spTgt>
                                        </p:tgtEl>
                                        <p:attrNameLst>
                                          <p:attrName>style.visibility</p:attrName>
                                        </p:attrNameLst>
                                      </p:cBhvr>
                                      <p:to>
                                        <p:strVal val="visible"/>
                                      </p:to>
                                    </p:set>
                                    <p:animEffect transition="in" filter="wipe(left)">
                                      <p:cBhvr>
                                        <p:cTn id="92" dur="500"/>
                                        <p:tgtEl>
                                          <p:spTgt spid="29901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4" grpId="0" build="p"/>
      <p:bldP spid="299015" grpId="0" build="p"/>
      <p:bldP spid="299016"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Rectangle 94"/>
          <p:cNvSpPr>
            <a:spLocks noGrp="1" noChangeArrowheads="1"/>
          </p:cNvSpPr>
          <p:nvPr>
            <p:ph type="title"/>
          </p:nvPr>
        </p:nvSpPr>
        <p:spPr/>
        <p:txBody>
          <a:bodyPr/>
          <a:lstStyle/>
          <a:p>
            <a:pPr eaLnBrk="1" hangingPunct="1"/>
            <a:r>
              <a:rPr lang="zh-CN" altLang="en-US" dirty="0">
                <a:solidFill>
                  <a:schemeClr val="tx1">
                    <a:lumMod val="85000"/>
                    <a:lumOff val="15000"/>
                  </a:schemeClr>
                </a:solidFill>
              </a:rPr>
              <a:t>构造预测分析表</a:t>
            </a:r>
          </a:p>
        </p:txBody>
      </p:sp>
      <p:sp>
        <p:nvSpPr>
          <p:cNvPr id="70658" name="页脚占位符 3"/>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70659" name="灯片编号占位符 4"/>
          <p:cNvSpPr>
            <a:spLocks noGrp="1"/>
          </p:cNvSpPr>
          <p:nvPr>
            <p:ph type="sldNum" sz="quarter" idx="12"/>
          </p:nvPr>
        </p:nvSpPr>
        <p:spPr>
          <a:noFill/>
        </p:spPr>
        <p:txBody>
          <a:bodyPr/>
          <a:lstStyle/>
          <a:p>
            <a:fld id="{B949CBBB-8A3B-439F-9BFF-5E71B4BDAFC9}" type="slidenum">
              <a:rPr lang="en-US" altLang="zh-CN" smtClean="0">
                <a:ea typeface="宋体" charset="-122"/>
              </a:rPr>
              <a:pPr/>
              <a:t>63</a:t>
            </a:fld>
            <a:endParaRPr lang="en-US" altLang="zh-CN">
              <a:ea typeface="宋体" charset="-122"/>
            </a:endParaRPr>
          </a:p>
        </p:txBody>
      </p:sp>
      <p:graphicFrame>
        <p:nvGraphicFramePr>
          <p:cNvPr id="330851" name="Group 99"/>
          <p:cNvGraphicFramePr>
            <a:graphicFrameLocks noGrp="1"/>
          </p:cNvGraphicFramePr>
          <p:nvPr>
            <p:ph idx="4294967295"/>
            <p:extLst>
              <p:ext uri="{D42A27DB-BD31-4B8C-83A1-F6EECF244321}">
                <p14:modId xmlns:p14="http://schemas.microsoft.com/office/powerpoint/2010/main" val="1820634229"/>
              </p:ext>
            </p:extLst>
          </p:nvPr>
        </p:nvGraphicFramePr>
        <p:xfrm>
          <a:off x="718641" y="3222625"/>
          <a:ext cx="7597775" cy="2789238"/>
        </p:xfrm>
        <a:graphic>
          <a:graphicData uri="http://schemas.openxmlformats.org/drawingml/2006/table">
            <a:tbl>
              <a:tblPr firstRow="1" firstCol="1" bandRow="1">
                <a:tableStyleId>{FABFCF23-3B69-468F-B69F-88F6DE6A72F2}</a:tableStyleId>
              </a:tblPr>
              <a:tblGrid>
                <a:gridCol w="1085850">
                  <a:extLst>
                    <a:ext uri="{9D8B030D-6E8A-4147-A177-3AD203B41FA5}">
                      <a16:colId xmlns:a16="http://schemas.microsoft.com/office/drawing/2014/main" val="20000"/>
                    </a:ext>
                  </a:extLst>
                </a:gridCol>
                <a:gridCol w="1084263">
                  <a:extLst>
                    <a:ext uri="{9D8B030D-6E8A-4147-A177-3AD203B41FA5}">
                      <a16:colId xmlns:a16="http://schemas.microsoft.com/office/drawing/2014/main" val="20001"/>
                    </a:ext>
                  </a:extLst>
                </a:gridCol>
                <a:gridCol w="1087437">
                  <a:extLst>
                    <a:ext uri="{9D8B030D-6E8A-4147-A177-3AD203B41FA5}">
                      <a16:colId xmlns:a16="http://schemas.microsoft.com/office/drawing/2014/main" val="20002"/>
                    </a:ext>
                  </a:extLst>
                </a:gridCol>
                <a:gridCol w="1082675">
                  <a:extLst>
                    <a:ext uri="{9D8B030D-6E8A-4147-A177-3AD203B41FA5}">
                      <a16:colId xmlns:a16="http://schemas.microsoft.com/office/drawing/2014/main" val="20003"/>
                    </a:ext>
                  </a:extLst>
                </a:gridCol>
                <a:gridCol w="1087438">
                  <a:extLst>
                    <a:ext uri="{9D8B030D-6E8A-4147-A177-3AD203B41FA5}">
                      <a16:colId xmlns:a16="http://schemas.microsoft.com/office/drawing/2014/main" val="20004"/>
                    </a:ext>
                  </a:extLst>
                </a:gridCol>
                <a:gridCol w="1084262">
                  <a:extLst>
                    <a:ext uri="{9D8B030D-6E8A-4147-A177-3AD203B41FA5}">
                      <a16:colId xmlns:a16="http://schemas.microsoft.com/office/drawing/2014/main" val="20005"/>
                    </a:ext>
                  </a:extLst>
                </a:gridCol>
                <a:gridCol w="1085850">
                  <a:extLst>
                    <a:ext uri="{9D8B030D-6E8A-4147-A177-3AD203B41FA5}">
                      <a16:colId xmlns:a16="http://schemas.microsoft.com/office/drawing/2014/main" val="20006"/>
                    </a:ext>
                  </a:extLst>
                </a:gridCol>
              </a:tblGrid>
              <a:tr h="503238">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u="none" strike="noStrike" cap="none" normalizeH="0" baseline="0" dirty="0" err="1">
                          <a:ln>
                            <a:noFill/>
                          </a:ln>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a:t>
                      </a:r>
                      <a:endParaRPr kumimoji="0" lang="en-US" altLang="zh-CN" sz="2400" b="1" i="0" u="none" strike="noStrike" cap="none" normalizeH="0" baseline="0" dirty="0">
                        <a:ln>
                          <a:noFill/>
                        </a:ln>
                        <a:solidFill>
                          <a:schemeClr val="tx1"/>
                        </a:solidFill>
                        <a:effectLst>
                          <a:outerShdw blurRad="38100" dist="38100" dir="2700000" algn="tl">
                            <a:srgbClr val="000000">
                              <a:alpha val="43137"/>
                            </a:srgbClr>
                          </a:outerShdw>
                        </a:effectLst>
                        <a:latin typeface="Courier New"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u="none" strike="noStrike" cap="none" normalizeH="0" baseline="0" dirty="0">
                          <a:ln>
                            <a:noFill/>
                          </a:ln>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kumimoji="0" lang="en-US" altLang="zh-CN" sz="2400" b="1" i="0" u="none" strike="noStrike" cap="none" normalizeH="0" baseline="0" dirty="0">
                        <a:ln>
                          <a:noFill/>
                        </a:ln>
                        <a:solidFill>
                          <a:schemeClr val="tx1"/>
                        </a:solidFill>
                        <a:effectLst>
                          <a:outerShdw blurRad="38100" dist="38100" dir="2700000" algn="tl">
                            <a:srgbClr val="000000">
                              <a:alpha val="43137"/>
                            </a:srgbClr>
                          </a:outerShdw>
                        </a:effectLst>
                        <a:latin typeface="Courier New"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u="none" strike="noStrike" cap="none" normalizeH="0" baseline="0" dirty="0">
                          <a:ln>
                            <a:noFill/>
                          </a:ln>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kumimoji="0" lang="en-US" altLang="zh-CN" sz="2400" b="1" i="0" u="none" strike="noStrike" cap="none" normalizeH="0" baseline="0" dirty="0">
                        <a:ln>
                          <a:noFill/>
                        </a:ln>
                        <a:solidFill>
                          <a:schemeClr val="tx1"/>
                        </a:solidFill>
                        <a:effectLst>
                          <a:outerShdw blurRad="38100" dist="38100" dir="2700000" algn="tl">
                            <a:srgbClr val="000000">
                              <a:alpha val="43137"/>
                            </a:srgbClr>
                          </a:outerShdw>
                        </a:effectLst>
                        <a:latin typeface="Courier New"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u="none" strike="noStrike" cap="none" normalizeH="0" baseline="0" dirty="0">
                          <a:ln>
                            <a:noFill/>
                          </a:ln>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kumimoji="0" lang="en-US" altLang="zh-CN" sz="2400" b="1" i="0" u="none" strike="noStrike" cap="none" normalizeH="0" baseline="0" dirty="0">
                        <a:ln>
                          <a:noFill/>
                        </a:ln>
                        <a:solidFill>
                          <a:schemeClr val="tx1"/>
                        </a:solidFill>
                        <a:effectLst>
                          <a:outerShdw blurRad="38100" dist="38100" dir="2700000" algn="tl">
                            <a:srgbClr val="000000">
                              <a:alpha val="43137"/>
                            </a:srgbClr>
                          </a:outerShdw>
                        </a:effectLst>
                        <a:latin typeface="Courier New"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u="none" strike="noStrike" cap="none" normalizeH="0" baseline="0" dirty="0">
                          <a:ln>
                            <a:noFill/>
                          </a:ln>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kumimoji="0" lang="en-US" altLang="zh-CN" sz="2400" b="1" i="0" u="none" strike="noStrike" cap="none" normalizeH="0" baseline="0" dirty="0">
                        <a:ln>
                          <a:noFill/>
                        </a:ln>
                        <a:solidFill>
                          <a:schemeClr val="tx1"/>
                        </a:solidFill>
                        <a:effectLst>
                          <a:outerShdw blurRad="38100" dist="38100" dir="2700000" algn="tl">
                            <a:srgbClr val="000000">
                              <a:alpha val="43137"/>
                            </a:srgbClr>
                          </a:outerShdw>
                        </a:effectLst>
                        <a:latin typeface="Courier New"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u="none" strike="noStrike" cap="none" normalizeH="0" baseline="0" dirty="0">
                          <a:ln>
                            <a:noFill/>
                          </a:ln>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kumimoji="0" lang="en-US" altLang="zh-CN" sz="2400" b="1" i="0" u="none" strike="noStrike" cap="none" normalizeH="0" baseline="0" dirty="0">
                        <a:ln>
                          <a:noFill/>
                        </a:ln>
                        <a:solidFill>
                          <a:schemeClr val="tx1"/>
                        </a:solidFill>
                        <a:effectLst>
                          <a:outerShdw blurRad="38100" dist="38100" dir="2700000" algn="tl">
                            <a:srgbClr val="000000">
                              <a:alpha val="43137"/>
                            </a:srgbClr>
                          </a:outerShdw>
                        </a:effectLst>
                        <a:latin typeface="Courier New" pitchFamily="49" charset="0"/>
                        <a:ea typeface="黑体" pitchFamily="2" charset="-122"/>
                        <a:cs typeface="Courier New" panose="02070309020205020404" pitchFamily="49" charset="0"/>
                      </a:endParaRPr>
                    </a:p>
                  </a:txBody>
                  <a:tcPr horzOverflow="overflow"/>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u="none" strike="noStrike" cap="none" normalizeH="0" baseline="0" dirty="0">
                          <a:ln>
                            <a:noFill/>
                          </a:ln>
                          <a:effectLst/>
                          <a:latin typeface="Courier New" panose="02070309020205020404" pitchFamily="49" charset="0"/>
                          <a:cs typeface="Courier New" panose="02070309020205020404" pitchFamily="49" charset="0"/>
                        </a:rPr>
                        <a:t>E</a:t>
                      </a:r>
                      <a:endParaRPr kumimoji="0" lang="en-US" altLang="zh-CN" sz="2400" b="1" i="0" u="none" strike="noStrike" cap="none" normalizeH="0" baseline="0" dirty="0">
                        <a:ln>
                          <a:noFill/>
                        </a:ln>
                        <a:solidFill>
                          <a:schemeClr val="tx1"/>
                        </a:solidFill>
                        <a:effectLst/>
                        <a:latin typeface="Courier New"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outerShdw blurRad="38100" dist="38100" dir="2700000" algn="tl">
                            <a:srgbClr val="FFFFFF"/>
                          </a:outerShdw>
                        </a:effectLst>
                        <a:latin typeface="Courier New"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outerShdw blurRad="38100" dist="38100" dir="2700000" algn="tl">
                            <a:srgbClr val="FFFFFF"/>
                          </a:outerShdw>
                        </a:effectLst>
                        <a:latin typeface="Courier New"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黑体" pitchFamily="2" charset="-122"/>
                        <a:cs typeface="Courier New" panose="02070309020205020404" pitchFamily="49"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u="none" strike="noStrike" cap="none" normalizeH="0" baseline="0" dirty="0">
                          <a:ln>
                            <a:noFill/>
                          </a:ln>
                          <a:effectLst/>
                          <a:latin typeface="Courier New" panose="02070309020205020404" pitchFamily="49" charset="0"/>
                          <a:cs typeface="Courier New" panose="02070309020205020404" pitchFamily="49" charset="0"/>
                        </a:rPr>
                        <a:t>E’</a:t>
                      </a:r>
                      <a:endParaRPr kumimoji="0" lang="en-US" altLang="zh-CN" sz="2400" b="1" i="0" u="none" strike="noStrike" cap="none" normalizeH="0" baseline="0" dirty="0">
                        <a:ln>
                          <a:noFill/>
                        </a:ln>
                        <a:solidFill>
                          <a:schemeClr val="tx1"/>
                        </a:solidFill>
                        <a:effectLst/>
                        <a:latin typeface="Courier New"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黑体" pitchFamily="2" charset="-122"/>
                        <a:cs typeface="Courier New" panose="02070309020205020404" pitchFamily="49" charset="0"/>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u="none" strike="noStrike" cap="none" normalizeH="0" baseline="0" dirty="0">
                          <a:ln>
                            <a:noFill/>
                          </a:ln>
                          <a:effectLst/>
                          <a:latin typeface="Courier New" panose="02070309020205020404" pitchFamily="49" charset="0"/>
                          <a:cs typeface="Courier New" panose="02070309020205020404" pitchFamily="49" charset="0"/>
                        </a:rPr>
                        <a:t>T</a:t>
                      </a:r>
                      <a:endParaRPr kumimoji="0" lang="en-US" altLang="zh-CN" sz="2400" b="1" i="0" u="none" strike="noStrike" cap="none" normalizeH="0" baseline="0" dirty="0">
                        <a:ln>
                          <a:noFill/>
                        </a:ln>
                        <a:solidFill>
                          <a:schemeClr val="tx1"/>
                        </a:solidFill>
                        <a:effectLst/>
                        <a:latin typeface="Courier New"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outerShdw blurRad="38100" dist="38100" dir="2700000" algn="tl">
                            <a:srgbClr val="FFFFFF"/>
                          </a:outerShdw>
                        </a:effectLst>
                        <a:latin typeface="Courier New" pitchFamily="49" charset="0"/>
                        <a:ea typeface="黑体" pitchFamily="2" charset="-122"/>
                        <a:cs typeface="Courier New" panose="02070309020205020404" pitchFamily="49" charset="0"/>
                        <a:sym typeface="Symbol" pitchFamily="18" charset="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outerShdw blurRad="38100" dist="38100" dir="2700000" algn="tl">
                            <a:srgbClr val="FFFFFF"/>
                          </a:outerShdw>
                        </a:effectLst>
                        <a:latin typeface="Courier New" pitchFamily="49" charset="0"/>
                        <a:ea typeface="黑体" pitchFamily="2" charset="-122"/>
                        <a:cs typeface="Courier New" panose="02070309020205020404" pitchFamily="49" charset="0"/>
                        <a:sym typeface="Symbol" pitchFamily="18" charset="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黑体" pitchFamily="2" charset="-122"/>
                        <a:cs typeface="Courier New" panose="02070309020205020404" pitchFamily="49"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u="none" strike="noStrike" cap="none" normalizeH="0" baseline="0" dirty="0">
                          <a:ln>
                            <a:noFill/>
                          </a:ln>
                          <a:effectLst/>
                          <a:latin typeface="Courier New" panose="02070309020205020404" pitchFamily="49" charset="0"/>
                          <a:cs typeface="Courier New" panose="02070309020205020404" pitchFamily="49" charset="0"/>
                        </a:rPr>
                        <a:t>T’</a:t>
                      </a:r>
                      <a:endParaRPr kumimoji="0" lang="en-US" altLang="zh-CN" sz="2400" b="1" i="0" u="none" strike="noStrike" cap="none" normalizeH="0" baseline="0" dirty="0">
                        <a:ln>
                          <a:noFill/>
                        </a:ln>
                        <a:solidFill>
                          <a:schemeClr val="tx1"/>
                        </a:solidFill>
                        <a:effectLst/>
                        <a:latin typeface="Courier New"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outerShdw blurRad="38100" dist="38100" dir="2700000" algn="tl">
                            <a:srgbClr val="FFFFFF"/>
                          </a:outerShdw>
                        </a:effectLst>
                        <a:latin typeface="Courier New" pitchFamily="49" charset="0"/>
                        <a:ea typeface="黑体" pitchFamily="2" charset="-122"/>
                        <a:cs typeface="Courier New" panose="02070309020205020404" pitchFamily="49" charset="0"/>
                        <a:sym typeface="Symbol" pitchFamily="18" charset="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outerShdw blurRad="38100" dist="38100" dir="2700000" algn="tl">
                            <a:srgbClr val="FFFFFF"/>
                          </a:outerShdw>
                        </a:effectLst>
                        <a:latin typeface="Courier New" pitchFamily="49" charset="0"/>
                        <a:ea typeface="黑体" pitchFamily="2" charset="-122"/>
                        <a:cs typeface="Courier New" panose="02070309020205020404" pitchFamily="49" charset="0"/>
                        <a:sym typeface="Symbol" pitchFamily="18" charset="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黑体" pitchFamily="2" charset="-122"/>
                        <a:cs typeface="Courier New" panose="02070309020205020404" pitchFamily="49"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400" u="none" strike="noStrike" cap="none" normalizeH="0" baseline="0" dirty="0">
                          <a:ln>
                            <a:noFill/>
                          </a:ln>
                          <a:effectLst/>
                          <a:latin typeface="Courier New" panose="02070309020205020404" pitchFamily="49" charset="0"/>
                          <a:cs typeface="Courier New" panose="02070309020205020404" pitchFamily="49" charset="0"/>
                        </a:rPr>
                        <a:t>F</a:t>
                      </a:r>
                      <a:endParaRPr kumimoji="0" lang="en-US" altLang="zh-CN" sz="2400" b="1" i="0" u="none" strike="noStrike" cap="none" normalizeH="0" baseline="0" dirty="0">
                        <a:ln>
                          <a:noFill/>
                        </a:ln>
                        <a:solidFill>
                          <a:schemeClr val="tx1"/>
                        </a:solidFill>
                        <a:effectLst/>
                        <a:latin typeface="Courier New"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outerShdw blurRad="38100" dist="38100" dir="2700000" algn="tl">
                            <a:srgbClr val="FFFFFF"/>
                          </a:outerShdw>
                        </a:effectLst>
                        <a:latin typeface="Courier New" pitchFamily="49" charset="0"/>
                        <a:ea typeface="黑体" pitchFamily="2" charset="-122"/>
                        <a:cs typeface="Courier New" panose="02070309020205020404" pitchFamily="49" charset="0"/>
                        <a:sym typeface="Symbol" pitchFamily="18" charset="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outerShdw blurRad="38100" dist="38100" dir="2700000" algn="tl">
                            <a:srgbClr val="FFFFFF"/>
                          </a:outerShdw>
                        </a:effectLst>
                        <a:latin typeface="Courier New" pitchFamily="49" charset="0"/>
                        <a:ea typeface="黑体" pitchFamily="2" charset="-122"/>
                        <a:cs typeface="Courier New" panose="02070309020205020404" pitchFamily="49" charset="0"/>
                        <a:sym typeface="Symbol" pitchFamily="18" charset="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a:ln>
                          <a:noFill/>
                        </a:ln>
                        <a:solidFill>
                          <a:schemeClr val="tx1"/>
                        </a:solidFill>
                        <a:effectLst/>
                        <a:latin typeface="Courier New"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400" b="1" i="0" u="none" strike="noStrike" cap="none" normalizeH="0" baseline="0" dirty="0">
                        <a:ln>
                          <a:noFill/>
                        </a:ln>
                        <a:solidFill>
                          <a:schemeClr val="tx1"/>
                        </a:solidFill>
                        <a:effectLst/>
                        <a:latin typeface="Courier New" pitchFamily="49" charset="0"/>
                        <a:ea typeface="黑体" pitchFamily="2" charset="-122"/>
                        <a:cs typeface="Courier New" panose="02070309020205020404" pitchFamily="49" charset="0"/>
                      </a:endParaRPr>
                    </a:p>
                  </a:txBody>
                  <a:tcPr horzOverflow="overflow"/>
                </a:tc>
                <a:extLst>
                  <a:ext uri="{0D108BD9-81ED-4DB2-BD59-A6C34878D82A}">
                    <a16:rowId xmlns:a16="http://schemas.microsoft.com/office/drawing/2014/main" val="10005"/>
                  </a:ext>
                </a:extLst>
              </a:tr>
            </a:tbl>
          </a:graphicData>
        </a:graphic>
      </p:graphicFrame>
      <p:sp>
        <p:nvSpPr>
          <p:cNvPr id="330756" name="Text Box 4"/>
          <p:cNvSpPr txBox="1">
            <a:spLocks noChangeArrowheads="1"/>
          </p:cNvSpPr>
          <p:nvPr/>
        </p:nvSpPr>
        <p:spPr bwMode="auto">
          <a:xfrm>
            <a:off x="395536" y="1341438"/>
            <a:ext cx="8352928" cy="1791260"/>
          </a:xfrm>
          <a:prstGeom prst="rect">
            <a:avLst/>
          </a:prstGeom>
          <a:noFill/>
          <a:ln w="19050" algn="ctr">
            <a:noFill/>
            <a:miter lim="800000"/>
            <a:headEnd/>
            <a:tailEnd/>
          </a:ln>
          <a:effectLst/>
        </p:spPr>
        <p:txBody>
          <a:bodyPr wrap="square">
            <a:spAutoFit/>
          </a:bodyPr>
          <a:lstStyle/>
          <a:p>
            <a:pPr algn="l">
              <a:spcBef>
                <a:spcPct val="20000"/>
              </a:spcBef>
              <a:defRPr/>
            </a:pPr>
            <a:r>
              <a:rPr lang="en-US" altLang="zh-CN" sz="2400" b="1" dirty="0">
                <a:solidFill>
                  <a:schemeClr val="tx1"/>
                </a:solidFill>
                <a:latin typeface="Courier New" panose="02070309020205020404" pitchFamily="49" charset="0"/>
                <a:cs typeface="Courier New" panose="02070309020205020404" pitchFamily="49" charset="0"/>
              </a:rPr>
              <a:t>SELECT(E→TE’)={ </a:t>
            </a:r>
            <a:r>
              <a:rPr lang="en-US" altLang="zh-CN" sz="2400" b="1" dirty="0" err="1">
                <a:solidFill>
                  <a:schemeClr val="tx1"/>
                </a:solidFill>
                <a:latin typeface="Courier New" panose="02070309020205020404" pitchFamily="49" charset="0"/>
                <a:ea typeface="楷体" pitchFamily="49" charset="-122"/>
                <a:cs typeface="Courier New" panose="02070309020205020404" pitchFamily="49" charset="0"/>
              </a:rPr>
              <a:t>i</a:t>
            </a:r>
            <a:r>
              <a:rPr lang="en-US" altLang="zh-CN" sz="2400" b="1" dirty="0">
                <a:solidFill>
                  <a:schemeClr val="tx1"/>
                </a:solidFill>
                <a:latin typeface="Courier New" panose="02070309020205020404" pitchFamily="49" charset="0"/>
                <a:ea typeface="楷体" pitchFamily="49" charset="-122"/>
                <a:cs typeface="Courier New" panose="02070309020205020404" pitchFamily="49" charset="0"/>
              </a:rPr>
              <a:t>,( </a:t>
            </a:r>
            <a:r>
              <a:rPr lang="en-US" altLang="zh-CN" sz="2400" b="1" dirty="0">
                <a:solidFill>
                  <a:schemeClr val="tx1"/>
                </a:solidFill>
                <a:latin typeface="Courier New" panose="02070309020205020404" pitchFamily="49" charset="0"/>
                <a:cs typeface="Courier New" panose="02070309020205020404" pitchFamily="49" charset="0"/>
              </a:rPr>
              <a:t>} </a:t>
            </a:r>
            <a:r>
              <a:rPr lang="en-US" altLang="zh-CN" b="1" dirty="0">
                <a:solidFill>
                  <a:schemeClr val="tx1"/>
                </a:solidFill>
                <a:latin typeface="Courier New" panose="02070309020205020404" pitchFamily="49" charset="0"/>
                <a:cs typeface="Courier New" panose="02070309020205020404" pitchFamily="49" charset="0"/>
              </a:rPr>
              <a:t> </a:t>
            </a:r>
            <a:r>
              <a:rPr lang="en-US" altLang="zh-CN" sz="2400" b="1" dirty="0">
                <a:solidFill>
                  <a:schemeClr val="tx1"/>
                </a:solidFill>
                <a:latin typeface="Courier New" panose="02070309020205020404" pitchFamily="49" charset="0"/>
                <a:cs typeface="Courier New" panose="02070309020205020404" pitchFamily="49" charset="0"/>
              </a:rPr>
              <a:t>SELECT(E’→+TE’)={ </a:t>
            </a:r>
            <a:r>
              <a:rPr lang="en-US" altLang="zh-CN" sz="2400" b="1" dirty="0">
                <a:solidFill>
                  <a:schemeClr val="tx1"/>
                </a:solidFill>
                <a:latin typeface="Courier New" panose="02070309020205020404" pitchFamily="49" charset="0"/>
                <a:ea typeface="楷体" pitchFamily="49" charset="-122"/>
                <a:cs typeface="Courier New" panose="02070309020205020404" pitchFamily="49" charset="0"/>
              </a:rPr>
              <a:t>+</a:t>
            </a:r>
            <a:r>
              <a:rPr lang="en-US" altLang="zh-CN" sz="2400" b="1" dirty="0">
                <a:solidFill>
                  <a:schemeClr val="tx1"/>
                </a:solidFill>
                <a:latin typeface="Courier New" panose="02070309020205020404" pitchFamily="49" charset="0"/>
                <a:cs typeface="Courier New" panose="02070309020205020404" pitchFamily="49" charset="0"/>
              </a:rPr>
              <a:t> }</a:t>
            </a:r>
          </a:p>
          <a:p>
            <a:pPr algn="l">
              <a:spcBef>
                <a:spcPct val="20000"/>
              </a:spcBef>
              <a:defRPr/>
            </a:pPr>
            <a:r>
              <a:rPr lang="en-US" altLang="zh-CN" sz="2400" b="1" dirty="0">
                <a:solidFill>
                  <a:schemeClr val="tx1"/>
                </a:solidFill>
                <a:latin typeface="Courier New" panose="02070309020205020404" pitchFamily="49" charset="0"/>
                <a:cs typeface="Courier New" panose="02070309020205020404" pitchFamily="49" charset="0"/>
              </a:rPr>
              <a:t>SELECT(E’→</a:t>
            </a:r>
            <a:r>
              <a:rPr lang="en-US" altLang="zh-CN" sz="2400" b="1" dirty="0">
                <a:solidFill>
                  <a:schemeClr val="tx1"/>
                </a:solidFill>
                <a:latin typeface="Courier New" panose="02070309020205020404" pitchFamily="49" charset="0"/>
                <a:cs typeface="Courier New" panose="02070309020205020404" pitchFamily="49" charset="0"/>
                <a:sym typeface="Symbol" pitchFamily="18" charset="2"/>
              </a:rPr>
              <a:t></a:t>
            </a:r>
            <a:r>
              <a:rPr lang="en-US" altLang="zh-CN" sz="2400" b="1" dirty="0">
                <a:solidFill>
                  <a:schemeClr val="tx1"/>
                </a:solidFill>
                <a:latin typeface="Courier New" panose="02070309020205020404" pitchFamily="49" charset="0"/>
                <a:cs typeface="Courier New" panose="02070309020205020404" pitchFamily="49" charset="0"/>
              </a:rPr>
              <a:t>)={ </a:t>
            </a:r>
            <a:r>
              <a:rPr lang="en-US" altLang="zh-CN" sz="2400" b="1" dirty="0">
                <a:solidFill>
                  <a:schemeClr val="tx1"/>
                </a:solidFill>
                <a:latin typeface="Courier New" panose="02070309020205020404" pitchFamily="49" charset="0"/>
                <a:ea typeface="楷体" pitchFamily="49" charset="-122"/>
                <a:cs typeface="Courier New" panose="02070309020205020404" pitchFamily="49" charset="0"/>
              </a:rPr>
              <a:t>),#</a:t>
            </a:r>
            <a:r>
              <a:rPr lang="en-US" altLang="zh-CN" sz="2400" b="1" dirty="0">
                <a:solidFill>
                  <a:schemeClr val="tx1"/>
                </a:solidFill>
                <a:latin typeface="Courier New" panose="02070309020205020404" pitchFamily="49" charset="0"/>
                <a:cs typeface="Courier New" panose="02070309020205020404" pitchFamily="49" charset="0"/>
                <a:sym typeface="Symbol" pitchFamily="18" charset="2"/>
              </a:rPr>
              <a:t> </a:t>
            </a:r>
            <a:r>
              <a:rPr lang="en-US" altLang="zh-CN" sz="2400" b="1" dirty="0">
                <a:solidFill>
                  <a:schemeClr val="tx1"/>
                </a:solidFill>
                <a:latin typeface="Courier New" panose="02070309020205020404" pitchFamily="49" charset="0"/>
                <a:cs typeface="Courier New" panose="02070309020205020404" pitchFamily="49" charset="0"/>
              </a:rPr>
              <a:t>}   SELECT(</a:t>
            </a:r>
            <a:r>
              <a:rPr lang="en-US" altLang="zh-CN" sz="2400" b="1" dirty="0">
                <a:solidFill>
                  <a:schemeClr val="tx1"/>
                </a:solidFill>
                <a:latin typeface="Courier New" panose="02070309020205020404" pitchFamily="49" charset="0"/>
                <a:cs typeface="Courier New" panose="02070309020205020404" pitchFamily="49" charset="0"/>
                <a:sym typeface="Symbol" pitchFamily="18" charset="2"/>
              </a:rPr>
              <a:t>T→FT’</a:t>
            </a:r>
            <a:r>
              <a:rPr lang="en-US" altLang="zh-CN" sz="2400" b="1" dirty="0">
                <a:solidFill>
                  <a:schemeClr val="tx1"/>
                </a:solidFill>
                <a:latin typeface="Courier New" panose="02070309020205020404" pitchFamily="49" charset="0"/>
                <a:cs typeface="Courier New" panose="02070309020205020404" pitchFamily="49" charset="0"/>
              </a:rPr>
              <a:t>)={ </a:t>
            </a:r>
            <a:r>
              <a:rPr lang="en-US" altLang="zh-CN" sz="2400" b="1" dirty="0" err="1">
                <a:solidFill>
                  <a:schemeClr val="tx1"/>
                </a:solidFill>
                <a:latin typeface="Courier New" panose="02070309020205020404" pitchFamily="49" charset="0"/>
                <a:ea typeface="楷体" pitchFamily="49" charset="-122"/>
                <a:cs typeface="Courier New" panose="02070309020205020404" pitchFamily="49" charset="0"/>
              </a:rPr>
              <a:t>i</a:t>
            </a:r>
            <a:r>
              <a:rPr lang="en-US" altLang="zh-CN" sz="2400" b="1" dirty="0">
                <a:solidFill>
                  <a:schemeClr val="tx1"/>
                </a:solidFill>
                <a:latin typeface="Courier New" panose="02070309020205020404" pitchFamily="49" charset="0"/>
                <a:ea typeface="楷体" pitchFamily="49" charset="-122"/>
                <a:cs typeface="Courier New" panose="02070309020205020404" pitchFamily="49" charset="0"/>
              </a:rPr>
              <a:t>,(</a:t>
            </a:r>
            <a:r>
              <a:rPr lang="en-US" altLang="zh-CN" sz="2400" b="1" dirty="0">
                <a:solidFill>
                  <a:schemeClr val="tx1"/>
                </a:solidFill>
                <a:latin typeface="Courier New" panose="02070309020205020404" pitchFamily="49" charset="0"/>
                <a:cs typeface="Courier New" panose="02070309020205020404" pitchFamily="49" charset="0"/>
                <a:sym typeface="Symbol" pitchFamily="18" charset="2"/>
              </a:rPr>
              <a:t> </a:t>
            </a:r>
            <a:r>
              <a:rPr lang="en-US" altLang="zh-CN" sz="2400" b="1" dirty="0">
                <a:solidFill>
                  <a:schemeClr val="tx1"/>
                </a:solidFill>
                <a:latin typeface="Courier New" panose="02070309020205020404" pitchFamily="49" charset="0"/>
                <a:cs typeface="Courier New" panose="02070309020205020404" pitchFamily="49" charset="0"/>
              </a:rPr>
              <a:t>}</a:t>
            </a:r>
          </a:p>
          <a:p>
            <a:pPr algn="l">
              <a:spcBef>
                <a:spcPct val="20000"/>
              </a:spcBef>
              <a:defRPr/>
            </a:pPr>
            <a:r>
              <a:rPr lang="en-US" altLang="zh-CN" sz="2400" b="1" dirty="0">
                <a:solidFill>
                  <a:schemeClr val="tx1"/>
                </a:solidFill>
                <a:latin typeface="Courier New" panose="02070309020205020404" pitchFamily="49" charset="0"/>
                <a:cs typeface="Courier New" panose="02070309020205020404" pitchFamily="49" charset="0"/>
              </a:rPr>
              <a:t>SELECT(</a:t>
            </a:r>
            <a:r>
              <a:rPr lang="en-US" altLang="zh-CN" sz="2400" b="1" dirty="0">
                <a:solidFill>
                  <a:schemeClr val="tx1"/>
                </a:solidFill>
                <a:latin typeface="Courier New" panose="02070309020205020404" pitchFamily="49" charset="0"/>
                <a:cs typeface="Courier New" panose="02070309020205020404" pitchFamily="49" charset="0"/>
                <a:sym typeface="Symbol" pitchFamily="18" charset="2"/>
              </a:rPr>
              <a:t>T’→*FT’</a:t>
            </a:r>
            <a:r>
              <a:rPr lang="en-US" altLang="zh-CN" sz="2400" b="1" dirty="0">
                <a:solidFill>
                  <a:schemeClr val="tx1"/>
                </a:solidFill>
                <a:latin typeface="Courier New" panose="02070309020205020404" pitchFamily="49" charset="0"/>
                <a:cs typeface="Courier New" panose="02070309020205020404" pitchFamily="49" charset="0"/>
              </a:rPr>
              <a:t>)={ </a:t>
            </a:r>
            <a:r>
              <a:rPr lang="en-US" altLang="zh-CN" sz="2400" b="1" dirty="0">
                <a:solidFill>
                  <a:schemeClr val="tx1"/>
                </a:solidFill>
                <a:latin typeface="Courier New" panose="02070309020205020404" pitchFamily="49" charset="0"/>
                <a:ea typeface="楷体" pitchFamily="49" charset="-122"/>
                <a:cs typeface="Courier New" panose="02070309020205020404" pitchFamily="49" charset="0"/>
              </a:rPr>
              <a:t>*</a:t>
            </a:r>
            <a:r>
              <a:rPr lang="en-US" altLang="zh-CN" sz="2400" b="1" dirty="0">
                <a:solidFill>
                  <a:schemeClr val="tx1"/>
                </a:solidFill>
                <a:latin typeface="Courier New" panose="02070309020205020404" pitchFamily="49" charset="0"/>
                <a:cs typeface="Courier New" panose="02070309020205020404" pitchFamily="49" charset="0"/>
              </a:rPr>
              <a:t> } </a:t>
            </a:r>
            <a:r>
              <a:rPr lang="en-US" altLang="zh-CN" b="1" dirty="0">
                <a:solidFill>
                  <a:schemeClr val="tx1"/>
                </a:solidFill>
                <a:latin typeface="Courier New" panose="02070309020205020404" pitchFamily="49" charset="0"/>
                <a:cs typeface="Courier New" panose="02070309020205020404" pitchFamily="49" charset="0"/>
              </a:rPr>
              <a:t> </a:t>
            </a:r>
            <a:r>
              <a:rPr lang="en-US" altLang="zh-CN" sz="2400" b="1" dirty="0">
                <a:solidFill>
                  <a:schemeClr val="tx1"/>
                </a:solidFill>
                <a:latin typeface="Courier New" panose="02070309020205020404" pitchFamily="49" charset="0"/>
                <a:cs typeface="Courier New" panose="02070309020205020404" pitchFamily="49" charset="0"/>
              </a:rPr>
              <a:t>SELECT(</a:t>
            </a:r>
            <a:r>
              <a:rPr lang="en-US" altLang="zh-CN" sz="2400" b="1" dirty="0">
                <a:solidFill>
                  <a:schemeClr val="tx1"/>
                </a:solidFill>
                <a:latin typeface="Courier New" panose="02070309020205020404" pitchFamily="49" charset="0"/>
                <a:cs typeface="Courier New" panose="02070309020205020404" pitchFamily="49" charset="0"/>
                <a:sym typeface="Symbol" pitchFamily="18" charset="2"/>
              </a:rPr>
              <a:t>T’→)={ </a:t>
            </a:r>
            <a:r>
              <a:rPr lang="en-US" altLang="zh-CN" sz="2400" b="1" dirty="0">
                <a:solidFill>
                  <a:schemeClr val="tx1"/>
                </a:solidFill>
                <a:latin typeface="Courier New" panose="02070309020205020404" pitchFamily="49" charset="0"/>
                <a:ea typeface="楷体" pitchFamily="49" charset="-122"/>
                <a:cs typeface="Courier New" panose="02070309020205020404" pitchFamily="49" charset="0"/>
                <a:sym typeface="Symbol" pitchFamily="18" charset="2"/>
              </a:rPr>
              <a:t>+,),#</a:t>
            </a:r>
            <a:r>
              <a:rPr lang="en-US" altLang="zh-CN" sz="2400" b="1" dirty="0">
                <a:solidFill>
                  <a:schemeClr val="tx1"/>
                </a:solidFill>
                <a:latin typeface="Courier New" panose="02070309020205020404" pitchFamily="49" charset="0"/>
                <a:cs typeface="Courier New" panose="02070309020205020404" pitchFamily="49" charset="0"/>
                <a:sym typeface="Symbol" pitchFamily="18" charset="2"/>
              </a:rPr>
              <a:t> }</a:t>
            </a:r>
          </a:p>
          <a:p>
            <a:pPr algn="l">
              <a:spcBef>
                <a:spcPct val="20000"/>
              </a:spcBef>
              <a:buClr>
                <a:srgbClr val="FF9900"/>
              </a:buClr>
              <a:buSzPct val="80000"/>
              <a:buFont typeface="Webdings" pitchFamily="18" charset="2"/>
              <a:buNone/>
              <a:defRPr/>
            </a:pPr>
            <a:r>
              <a:rPr lang="en-US" altLang="zh-CN" sz="2400" b="1" dirty="0">
                <a:solidFill>
                  <a:schemeClr val="tx1"/>
                </a:solidFill>
                <a:latin typeface="Courier New" panose="02070309020205020404" pitchFamily="49" charset="0"/>
                <a:cs typeface="Courier New" panose="02070309020205020404" pitchFamily="49" charset="0"/>
              </a:rPr>
              <a:t>SELECT(</a:t>
            </a:r>
            <a:r>
              <a:rPr lang="en-US" altLang="zh-CN" sz="2400" b="1" dirty="0" err="1">
                <a:solidFill>
                  <a:schemeClr val="tx1"/>
                </a:solidFill>
                <a:latin typeface="Courier New" panose="02070309020205020404" pitchFamily="49" charset="0"/>
                <a:cs typeface="Courier New" panose="02070309020205020404" pitchFamily="49" charset="0"/>
                <a:sym typeface="Symbol" pitchFamily="18" charset="2"/>
              </a:rPr>
              <a:t>F→i</a:t>
            </a:r>
            <a:r>
              <a:rPr lang="en-US" altLang="zh-CN" sz="2400" b="1" dirty="0">
                <a:solidFill>
                  <a:schemeClr val="tx1"/>
                </a:solidFill>
                <a:latin typeface="Courier New" panose="02070309020205020404" pitchFamily="49" charset="0"/>
                <a:cs typeface="Courier New" panose="02070309020205020404" pitchFamily="49" charset="0"/>
                <a:sym typeface="Symbol" pitchFamily="18" charset="2"/>
              </a:rPr>
              <a:t>)={</a:t>
            </a:r>
            <a:r>
              <a:rPr lang="en-US" altLang="zh-CN" sz="2400" b="1" dirty="0">
                <a:solidFill>
                  <a:schemeClr val="tx1"/>
                </a:solidFill>
                <a:latin typeface="Courier New" panose="02070309020205020404" pitchFamily="49" charset="0"/>
                <a:ea typeface="楷体" pitchFamily="49" charset="-122"/>
                <a:cs typeface="Courier New" panose="02070309020205020404" pitchFamily="49" charset="0"/>
                <a:sym typeface="Symbol" pitchFamily="18" charset="2"/>
              </a:rPr>
              <a:t> </a:t>
            </a:r>
            <a:r>
              <a:rPr lang="en-US" altLang="zh-CN" sz="2400" b="1" dirty="0" err="1">
                <a:solidFill>
                  <a:schemeClr val="tx1"/>
                </a:solidFill>
                <a:latin typeface="Courier New" panose="02070309020205020404" pitchFamily="49" charset="0"/>
                <a:ea typeface="楷体" pitchFamily="49" charset="-122"/>
                <a:cs typeface="Courier New" panose="02070309020205020404" pitchFamily="49" charset="0"/>
                <a:sym typeface="Symbol" pitchFamily="18" charset="2"/>
              </a:rPr>
              <a:t>i</a:t>
            </a:r>
            <a:r>
              <a:rPr lang="en-US" altLang="zh-CN" sz="2400" b="1" dirty="0">
                <a:solidFill>
                  <a:schemeClr val="tx1"/>
                </a:solidFill>
                <a:latin typeface="Courier New" panose="02070309020205020404" pitchFamily="49" charset="0"/>
                <a:cs typeface="Courier New" panose="02070309020205020404" pitchFamily="49" charset="0"/>
                <a:sym typeface="Symbol" pitchFamily="18" charset="2"/>
              </a:rPr>
              <a:t> }     </a:t>
            </a:r>
            <a:r>
              <a:rPr lang="en-US" altLang="zh-CN" b="1" dirty="0">
                <a:solidFill>
                  <a:schemeClr val="tx1"/>
                </a:solidFill>
                <a:latin typeface="Courier New" panose="02070309020205020404" pitchFamily="49" charset="0"/>
                <a:cs typeface="Courier New" panose="02070309020205020404" pitchFamily="49" charset="0"/>
                <a:sym typeface="Symbol" pitchFamily="18" charset="2"/>
              </a:rPr>
              <a:t> </a:t>
            </a:r>
            <a:r>
              <a:rPr lang="en-US" altLang="zh-CN" sz="2400" b="1" dirty="0">
                <a:solidFill>
                  <a:schemeClr val="tx1"/>
                </a:solidFill>
                <a:latin typeface="Courier New" panose="02070309020205020404" pitchFamily="49" charset="0"/>
                <a:cs typeface="Courier New" panose="02070309020205020404" pitchFamily="49" charset="0"/>
              </a:rPr>
              <a:t>SELECT(</a:t>
            </a:r>
            <a:r>
              <a:rPr lang="en-US" altLang="zh-CN" sz="2400" b="1" dirty="0">
                <a:solidFill>
                  <a:schemeClr val="tx1"/>
                </a:solidFill>
                <a:latin typeface="Courier New" panose="02070309020205020404" pitchFamily="49" charset="0"/>
                <a:cs typeface="Courier New" panose="02070309020205020404" pitchFamily="49" charset="0"/>
                <a:sym typeface="Symbol" pitchFamily="18" charset="2"/>
              </a:rPr>
              <a:t>F→(E))={ </a:t>
            </a:r>
            <a:r>
              <a:rPr lang="en-US" altLang="zh-CN" sz="2400" b="1" dirty="0">
                <a:solidFill>
                  <a:schemeClr val="tx1"/>
                </a:solidFill>
                <a:latin typeface="Courier New" panose="02070309020205020404" pitchFamily="49" charset="0"/>
                <a:ea typeface="楷体" pitchFamily="49" charset="-122"/>
                <a:cs typeface="Courier New" panose="02070309020205020404" pitchFamily="49" charset="0"/>
                <a:sym typeface="Symbol" pitchFamily="18" charset="2"/>
              </a:rPr>
              <a:t>(</a:t>
            </a:r>
            <a:r>
              <a:rPr lang="en-US" altLang="zh-CN" sz="2400" b="1" dirty="0">
                <a:solidFill>
                  <a:schemeClr val="tx1"/>
                </a:solidFill>
                <a:latin typeface="Courier New" panose="02070309020205020404" pitchFamily="49" charset="0"/>
                <a:cs typeface="Courier New" panose="02070309020205020404" pitchFamily="49" charset="0"/>
                <a:sym typeface="Symbol" pitchFamily="18" charset="2"/>
              </a:rPr>
              <a:t> }</a:t>
            </a:r>
          </a:p>
        </p:txBody>
      </p:sp>
      <p:sp>
        <p:nvSpPr>
          <p:cNvPr id="330833" name="Rectangle 81"/>
          <p:cNvSpPr>
            <a:spLocks noChangeArrowheads="1"/>
          </p:cNvSpPr>
          <p:nvPr/>
        </p:nvSpPr>
        <p:spPr bwMode="auto">
          <a:xfrm>
            <a:off x="1918639" y="3749675"/>
            <a:ext cx="922047" cy="461665"/>
          </a:xfrm>
          <a:prstGeom prst="rect">
            <a:avLst/>
          </a:prstGeom>
          <a:noFill/>
          <a:ln w="19050" algn="ctr">
            <a:noFill/>
            <a:miter lim="800000"/>
            <a:headEnd/>
            <a:tailEnd/>
          </a:ln>
          <a:effectLst/>
        </p:spPr>
        <p:txBody>
          <a:bodyPr wrap="none">
            <a:spAutoFit/>
          </a:bodyPr>
          <a:lstStyle/>
          <a:p>
            <a:pPr>
              <a:defRPr/>
            </a:pPr>
            <a:r>
              <a:rPr lang="en-US" altLang="zh-CN" sz="2400" b="1">
                <a:solidFill>
                  <a:schemeClr val="tx1"/>
                </a:solidFill>
                <a:effectLst>
                  <a:outerShdw blurRad="38100" dist="38100" dir="2700000" algn="tl">
                    <a:srgbClr val="FFFFFF"/>
                  </a:outerShdw>
                </a:effectLst>
                <a:latin typeface="Courier New" pitchFamily="49" charset="0"/>
                <a:ea typeface="黑体" pitchFamily="2" charset="-122"/>
              </a:rPr>
              <a:t>→TE’</a:t>
            </a:r>
          </a:p>
        </p:txBody>
      </p:sp>
      <p:sp>
        <p:nvSpPr>
          <p:cNvPr id="330834" name="Rectangle 82"/>
          <p:cNvSpPr>
            <a:spLocks noChangeArrowheads="1"/>
          </p:cNvSpPr>
          <p:nvPr/>
        </p:nvSpPr>
        <p:spPr bwMode="auto">
          <a:xfrm>
            <a:off x="1918639" y="4670425"/>
            <a:ext cx="922047" cy="461665"/>
          </a:xfrm>
          <a:prstGeom prst="rect">
            <a:avLst/>
          </a:prstGeom>
          <a:noFill/>
          <a:ln w="19050" algn="ctr">
            <a:noFill/>
            <a:miter lim="800000"/>
            <a:headEnd/>
            <a:tailEnd/>
          </a:ln>
          <a:effectLst/>
        </p:spPr>
        <p:txBody>
          <a:bodyPr wrap="none">
            <a:spAutoFit/>
          </a:bodyPr>
          <a:lstStyle/>
          <a:p>
            <a:pPr>
              <a:spcBef>
                <a:spcPct val="20000"/>
              </a:spcBef>
              <a:buClr>
                <a:srgbClr val="FF9900"/>
              </a:buClr>
              <a:buSzPct val="80000"/>
              <a:buFont typeface="Webdings" pitchFamily="18" charset="2"/>
              <a:buNone/>
              <a:defRPr/>
            </a:pPr>
            <a:r>
              <a:rPr lang="en-US" altLang="zh-CN" sz="2400" b="1">
                <a:solidFill>
                  <a:schemeClr val="tx1"/>
                </a:solidFill>
                <a:effectLst>
                  <a:outerShdw blurRad="38100" dist="38100" dir="2700000" algn="tl">
                    <a:srgbClr val="FFFFFF"/>
                  </a:outerShdw>
                </a:effectLst>
                <a:latin typeface="Courier New" pitchFamily="49" charset="0"/>
                <a:ea typeface="黑体" pitchFamily="2" charset="-122"/>
                <a:sym typeface="Symbol" pitchFamily="18" charset="2"/>
              </a:rPr>
              <a:t>→FT’</a:t>
            </a:r>
          </a:p>
        </p:txBody>
      </p:sp>
      <p:sp>
        <p:nvSpPr>
          <p:cNvPr id="330835" name="Rectangle 83"/>
          <p:cNvSpPr>
            <a:spLocks noChangeArrowheads="1"/>
          </p:cNvSpPr>
          <p:nvPr/>
        </p:nvSpPr>
        <p:spPr bwMode="auto">
          <a:xfrm>
            <a:off x="2102984" y="5581650"/>
            <a:ext cx="553357" cy="461665"/>
          </a:xfrm>
          <a:prstGeom prst="rect">
            <a:avLst/>
          </a:prstGeom>
          <a:noFill/>
          <a:ln w="19050" algn="ctr">
            <a:noFill/>
            <a:miter lim="800000"/>
            <a:headEnd/>
            <a:tailEnd/>
          </a:ln>
          <a:effectLst/>
        </p:spPr>
        <p:txBody>
          <a:bodyPr wrap="none">
            <a:spAutoFit/>
          </a:bodyPr>
          <a:lstStyle/>
          <a:p>
            <a:pPr>
              <a:spcBef>
                <a:spcPct val="20000"/>
              </a:spcBef>
              <a:buClr>
                <a:srgbClr val="FF9900"/>
              </a:buClr>
              <a:buSzPct val="80000"/>
              <a:buFont typeface="Webdings" pitchFamily="18" charset="2"/>
              <a:buNone/>
              <a:defRPr/>
            </a:pPr>
            <a:r>
              <a:rPr lang="en-US" altLang="zh-CN" sz="2400" b="1">
                <a:solidFill>
                  <a:schemeClr val="tx1"/>
                </a:solidFill>
                <a:effectLst>
                  <a:outerShdw blurRad="38100" dist="38100" dir="2700000" algn="tl">
                    <a:srgbClr val="FFFFFF"/>
                  </a:outerShdw>
                </a:effectLst>
                <a:latin typeface="Courier New" pitchFamily="49" charset="0"/>
                <a:ea typeface="黑体" pitchFamily="2" charset="-122"/>
                <a:sym typeface="Symbol" pitchFamily="18" charset="2"/>
              </a:rPr>
              <a:t>→i</a:t>
            </a:r>
          </a:p>
        </p:txBody>
      </p:sp>
      <p:sp>
        <p:nvSpPr>
          <p:cNvPr id="330836" name="Rectangle 84"/>
          <p:cNvSpPr>
            <a:spLocks noChangeArrowheads="1"/>
          </p:cNvSpPr>
          <p:nvPr/>
        </p:nvSpPr>
        <p:spPr bwMode="auto">
          <a:xfrm>
            <a:off x="3157521" y="5064125"/>
            <a:ext cx="627095" cy="461665"/>
          </a:xfrm>
          <a:prstGeom prst="rect">
            <a:avLst/>
          </a:prstGeom>
          <a:noFill/>
          <a:ln w="19050" algn="ctr">
            <a:noFill/>
            <a:miter lim="800000"/>
            <a:headEnd/>
            <a:tailEnd/>
          </a:ln>
          <a:effectLst/>
        </p:spPr>
        <p:txBody>
          <a:bodyPr wrap="none">
            <a:spAutoFit/>
          </a:bodyPr>
          <a:lstStyle/>
          <a:p>
            <a:pPr lvl="0">
              <a:spcBef>
                <a:spcPct val="20000"/>
              </a:spcBef>
              <a:buClr>
                <a:srgbClr val="FF9900"/>
              </a:buClr>
              <a:buSzPct val="80000"/>
            </a:pPr>
            <a:r>
              <a:rPr lang="en-US" altLang="zh-CN" sz="2400" b="1">
                <a:solidFill>
                  <a:schemeClr val="tx1"/>
                </a:solidFill>
                <a:effectLst>
                  <a:outerShdw blurRad="38100" dist="38100" dir="2700000" algn="tl">
                    <a:srgbClr val="FFFFFF"/>
                  </a:outerShdw>
                </a:effectLst>
                <a:sym typeface="Symbol" pitchFamily="18" charset="2"/>
              </a:rPr>
              <a:t>→</a:t>
            </a:r>
            <a:endParaRPr lang="en-US" altLang="zh-CN" sz="2400" b="1">
              <a:solidFill>
                <a:schemeClr val="tx1"/>
              </a:solidFill>
              <a:effectLst>
                <a:outerShdw blurRad="38100" dist="38100" dir="2700000" algn="tl">
                  <a:srgbClr val="FFFFFF"/>
                </a:outerShdw>
              </a:effectLst>
              <a:latin typeface="Courier New" pitchFamily="49" charset="0"/>
              <a:ea typeface="黑体" pitchFamily="2" charset="-122"/>
              <a:sym typeface="Symbol" pitchFamily="18" charset="2"/>
            </a:endParaRPr>
          </a:p>
        </p:txBody>
      </p:sp>
      <p:sp>
        <p:nvSpPr>
          <p:cNvPr id="330837" name="Rectangle 85"/>
          <p:cNvSpPr>
            <a:spLocks noChangeArrowheads="1"/>
          </p:cNvSpPr>
          <p:nvPr/>
        </p:nvSpPr>
        <p:spPr bwMode="auto">
          <a:xfrm>
            <a:off x="6364271" y="5064125"/>
            <a:ext cx="627095" cy="461665"/>
          </a:xfrm>
          <a:prstGeom prst="rect">
            <a:avLst/>
          </a:prstGeom>
          <a:noFill/>
          <a:ln w="19050" algn="ctr">
            <a:noFill/>
            <a:miter lim="800000"/>
            <a:headEnd/>
            <a:tailEnd/>
          </a:ln>
          <a:effectLst/>
        </p:spPr>
        <p:txBody>
          <a:bodyPr wrap="none">
            <a:spAutoFit/>
          </a:bodyPr>
          <a:lstStyle/>
          <a:p>
            <a:pPr lvl="0">
              <a:spcBef>
                <a:spcPct val="20000"/>
              </a:spcBef>
              <a:buClr>
                <a:srgbClr val="FF9900"/>
              </a:buClr>
              <a:buSzPct val="80000"/>
            </a:pPr>
            <a:r>
              <a:rPr lang="en-US" altLang="zh-CN" sz="2400" b="1">
                <a:solidFill>
                  <a:schemeClr val="tx1"/>
                </a:solidFill>
                <a:effectLst>
                  <a:outerShdw blurRad="38100" dist="38100" dir="2700000" algn="tl">
                    <a:srgbClr val="FFFFFF"/>
                  </a:outerShdw>
                </a:effectLst>
                <a:sym typeface="Symbol" pitchFamily="18" charset="2"/>
              </a:rPr>
              <a:t>→</a:t>
            </a:r>
            <a:endParaRPr lang="en-US" altLang="zh-CN" sz="2400" b="1">
              <a:solidFill>
                <a:schemeClr val="tx1"/>
              </a:solidFill>
              <a:effectLst>
                <a:outerShdw blurRad="38100" dist="38100" dir="2700000" algn="tl">
                  <a:srgbClr val="FFFFFF"/>
                </a:outerShdw>
              </a:effectLst>
              <a:latin typeface="Courier New" pitchFamily="49" charset="0"/>
              <a:ea typeface="黑体" pitchFamily="2" charset="-122"/>
              <a:sym typeface="Symbol" pitchFamily="18" charset="2"/>
            </a:endParaRPr>
          </a:p>
        </p:txBody>
      </p:sp>
      <p:sp>
        <p:nvSpPr>
          <p:cNvPr id="330838" name="Rectangle 86"/>
          <p:cNvSpPr>
            <a:spLocks noChangeArrowheads="1"/>
          </p:cNvSpPr>
          <p:nvPr/>
        </p:nvSpPr>
        <p:spPr bwMode="auto">
          <a:xfrm>
            <a:off x="7515209" y="5064125"/>
            <a:ext cx="627095" cy="461665"/>
          </a:xfrm>
          <a:prstGeom prst="rect">
            <a:avLst/>
          </a:prstGeom>
          <a:noFill/>
          <a:ln w="19050" algn="ctr">
            <a:noFill/>
            <a:miter lim="800000"/>
            <a:headEnd/>
            <a:tailEnd/>
          </a:ln>
          <a:effectLst/>
        </p:spPr>
        <p:txBody>
          <a:bodyPr wrap="none">
            <a:spAutoFit/>
          </a:bodyPr>
          <a:lstStyle/>
          <a:p>
            <a:pPr lvl="0">
              <a:spcBef>
                <a:spcPct val="20000"/>
              </a:spcBef>
              <a:buClr>
                <a:srgbClr val="FF9900"/>
              </a:buClr>
              <a:buSzPct val="80000"/>
            </a:pPr>
            <a:r>
              <a:rPr lang="en-US" altLang="zh-CN" sz="2400" b="1">
                <a:solidFill>
                  <a:schemeClr val="tx1"/>
                </a:solidFill>
                <a:effectLst>
                  <a:outerShdw blurRad="38100" dist="38100" dir="2700000" algn="tl">
                    <a:srgbClr val="FFFFFF"/>
                  </a:outerShdw>
                </a:effectLst>
                <a:sym typeface="Symbol" pitchFamily="18" charset="2"/>
              </a:rPr>
              <a:t>→</a:t>
            </a:r>
            <a:endParaRPr lang="en-US" altLang="zh-CN" sz="2400" b="1">
              <a:solidFill>
                <a:schemeClr val="tx1"/>
              </a:solidFill>
              <a:effectLst>
                <a:outerShdw blurRad="38100" dist="38100" dir="2700000" algn="tl">
                  <a:srgbClr val="FFFFFF"/>
                </a:outerShdw>
              </a:effectLst>
              <a:latin typeface="Courier New" pitchFamily="49" charset="0"/>
              <a:ea typeface="黑体" pitchFamily="2" charset="-122"/>
              <a:sym typeface="Symbol" pitchFamily="18" charset="2"/>
            </a:endParaRPr>
          </a:p>
        </p:txBody>
      </p:sp>
      <p:sp>
        <p:nvSpPr>
          <p:cNvPr id="330839" name="Rectangle 87"/>
          <p:cNvSpPr>
            <a:spLocks noChangeArrowheads="1"/>
          </p:cNvSpPr>
          <p:nvPr/>
        </p:nvSpPr>
        <p:spPr bwMode="auto">
          <a:xfrm>
            <a:off x="5171427" y="3749675"/>
            <a:ext cx="922047" cy="461665"/>
          </a:xfrm>
          <a:prstGeom prst="rect">
            <a:avLst/>
          </a:prstGeom>
          <a:noFill/>
          <a:ln w="19050" algn="ctr">
            <a:noFill/>
            <a:miter lim="800000"/>
            <a:headEnd/>
            <a:tailEnd/>
          </a:ln>
          <a:effectLst/>
        </p:spPr>
        <p:txBody>
          <a:bodyPr wrap="none">
            <a:spAutoFit/>
          </a:bodyPr>
          <a:lstStyle/>
          <a:p>
            <a:pPr>
              <a:defRPr/>
            </a:pPr>
            <a:r>
              <a:rPr lang="en-US" altLang="zh-CN" sz="2400" b="1">
                <a:solidFill>
                  <a:schemeClr val="tx1"/>
                </a:solidFill>
                <a:effectLst>
                  <a:outerShdw blurRad="38100" dist="38100" dir="2700000" algn="tl">
                    <a:srgbClr val="FFFFFF"/>
                  </a:outerShdw>
                </a:effectLst>
                <a:latin typeface="Courier New" pitchFamily="49" charset="0"/>
                <a:ea typeface="黑体" pitchFamily="2" charset="-122"/>
              </a:rPr>
              <a:t>→TE’</a:t>
            </a:r>
          </a:p>
        </p:txBody>
      </p:sp>
      <p:sp>
        <p:nvSpPr>
          <p:cNvPr id="330840" name="Rectangle 88"/>
          <p:cNvSpPr>
            <a:spLocks noChangeArrowheads="1"/>
          </p:cNvSpPr>
          <p:nvPr/>
        </p:nvSpPr>
        <p:spPr bwMode="auto">
          <a:xfrm>
            <a:off x="2905869" y="4211638"/>
            <a:ext cx="1290738" cy="461665"/>
          </a:xfrm>
          <a:prstGeom prst="rect">
            <a:avLst/>
          </a:prstGeom>
          <a:noFill/>
          <a:ln w="19050" algn="ctr">
            <a:noFill/>
            <a:miter lim="800000"/>
            <a:headEnd/>
            <a:tailEnd/>
          </a:ln>
          <a:effectLst/>
        </p:spPr>
        <p:txBody>
          <a:bodyPr wrap="none">
            <a:spAutoFit/>
          </a:bodyPr>
          <a:lstStyle/>
          <a:p>
            <a:pPr>
              <a:defRPr/>
            </a:pPr>
            <a:r>
              <a:rPr lang="en-US" altLang="zh-CN" sz="2400" b="1">
                <a:solidFill>
                  <a:schemeClr val="tx1"/>
                </a:solidFill>
                <a:effectLst>
                  <a:outerShdw blurRad="38100" dist="38100" dir="2700000" algn="tl">
                    <a:srgbClr val="FFFFFF"/>
                  </a:outerShdw>
                </a:effectLst>
                <a:latin typeface="Courier New" pitchFamily="49" charset="0"/>
                <a:ea typeface="黑体" pitchFamily="2" charset="-122"/>
              </a:rPr>
              <a:t>→+TE’</a:t>
            </a:r>
            <a:r>
              <a:rPr lang="en-US" altLang="zh-CN" sz="2400" b="1">
                <a:solidFill>
                  <a:schemeClr val="tx1"/>
                </a:solidFill>
                <a:latin typeface="Courier New" pitchFamily="49" charset="0"/>
                <a:ea typeface="黑体" pitchFamily="2" charset="-122"/>
              </a:rPr>
              <a:t> </a:t>
            </a:r>
          </a:p>
        </p:txBody>
      </p:sp>
      <p:sp>
        <p:nvSpPr>
          <p:cNvPr id="330841" name="Rectangle 89"/>
          <p:cNvSpPr>
            <a:spLocks noChangeArrowheads="1"/>
          </p:cNvSpPr>
          <p:nvPr/>
        </p:nvSpPr>
        <p:spPr bwMode="auto">
          <a:xfrm>
            <a:off x="4049760" y="5091113"/>
            <a:ext cx="1106392" cy="461665"/>
          </a:xfrm>
          <a:prstGeom prst="rect">
            <a:avLst/>
          </a:prstGeom>
          <a:noFill/>
          <a:ln w="19050" algn="ctr">
            <a:noFill/>
            <a:miter lim="800000"/>
            <a:headEnd/>
            <a:tailEnd/>
          </a:ln>
          <a:effectLst/>
        </p:spPr>
        <p:txBody>
          <a:bodyPr wrap="none">
            <a:spAutoFit/>
          </a:bodyPr>
          <a:lstStyle/>
          <a:p>
            <a:pPr>
              <a:spcBef>
                <a:spcPct val="20000"/>
              </a:spcBef>
              <a:buClr>
                <a:srgbClr val="FF9900"/>
              </a:buClr>
              <a:buSzPct val="80000"/>
              <a:buFont typeface="Webdings" pitchFamily="18" charset="2"/>
              <a:buNone/>
              <a:defRPr/>
            </a:pPr>
            <a:r>
              <a:rPr lang="en-US" altLang="zh-CN" sz="2400" b="1">
                <a:solidFill>
                  <a:schemeClr val="tx1"/>
                </a:solidFill>
                <a:effectLst>
                  <a:outerShdw blurRad="38100" dist="38100" dir="2700000" algn="tl">
                    <a:srgbClr val="FFFFFF"/>
                  </a:outerShdw>
                </a:effectLst>
                <a:latin typeface="Courier New" pitchFamily="49" charset="0"/>
                <a:ea typeface="黑体" pitchFamily="2" charset="-122"/>
                <a:sym typeface="Symbol" pitchFamily="18" charset="2"/>
              </a:rPr>
              <a:t>→*FT’</a:t>
            </a:r>
          </a:p>
        </p:txBody>
      </p:sp>
      <p:sp>
        <p:nvSpPr>
          <p:cNvPr id="330842" name="Rectangle 90"/>
          <p:cNvSpPr>
            <a:spLocks noChangeArrowheads="1"/>
          </p:cNvSpPr>
          <p:nvPr/>
        </p:nvSpPr>
        <p:spPr bwMode="auto">
          <a:xfrm>
            <a:off x="5169839" y="5581650"/>
            <a:ext cx="922047" cy="461665"/>
          </a:xfrm>
          <a:prstGeom prst="rect">
            <a:avLst/>
          </a:prstGeom>
          <a:noFill/>
          <a:ln w="19050" algn="ctr">
            <a:noFill/>
            <a:miter lim="800000"/>
            <a:headEnd/>
            <a:tailEnd/>
          </a:ln>
          <a:effectLst/>
        </p:spPr>
        <p:txBody>
          <a:bodyPr wrap="none">
            <a:spAutoFit/>
          </a:bodyPr>
          <a:lstStyle/>
          <a:p>
            <a:pPr>
              <a:spcBef>
                <a:spcPct val="20000"/>
              </a:spcBef>
              <a:buClr>
                <a:srgbClr val="FF9900"/>
              </a:buClr>
              <a:buSzPct val="80000"/>
              <a:buFont typeface="Webdings" pitchFamily="18" charset="2"/>
              <a:buNone/>
              <a:defRPr/>
            </a:pPr>
            <a:r>
              <a:rPr lang="en-US" altLang="zh-CN" sz="2400" b="1">
                <a:solidFill>
                  <a:schemeClr val="tx1"/>
                </a:solidFill>
                <a:effectLst>
                  <a:outerShdw blurRad="38100" dist="38100" dir="2700000" algn="tl">
                    <a:srgbClr val="FFFFFF"/>
                  </a:outerShdw>
                </a:effectLst>
                <a:latin typeface="Courier New" pitchFamily="49" charset="0"/>
                <a:ea typeface="黑体" pitchFamily="2" charset="-122"/>
                <a:sym typeface="Symbol" pitchFamily="18" charset="2"/>
              </a:rPr>
              <a:t>→(E)</a:t>
            </a:r>
          </a:p>
        </p:txBody>
      </p:sp>
      <p:sp>
        <p:nvSpPr>
          <p:cNvPr id="330843" name="Rectangle 91"/>
          <p:cNvSpPr>
            <a:spLocks noChangeArrowheads="1"/>
          </p:cNvSpPr>
          <p:nvPr/>
        </p:nvSpPr>
        <p:spPr bwMode="auto">
          <a:xfrm>
            <a:off x="5171427" y="4670425"/>
            <a:ext cx="922047" cy="461665"/>
          </a:xfrm>
          <a:prstGeom prst="rect">
            <a:avLst/>
          </a:prstGeom>
          <a:noFill/>
          <a:ln w="19050" algn="ctr">
            <a:noFill/>
            <a:miter lim="800000"/>
            <a:headEnd/>
            <a:tailEnd/>
          </a:ln>
          <a:effectLst/>
        </p:spPr>
        <p:txBody>
          <a:bodyPr wrap="none">
            <a:spAutoFit/>
          </a:bodyPr>
          <a:lstStyle/>
          <a:p>
            <a:pPr>
              <a:spcBef>
                <a:spcPct val="20000"/>
              </a:spcBef>
              <a:buClr>
                <a:srgbClr val="FF9900"/>
              </a:buClr>
              <a:buSzPct val="80000"/>
              <a:buFont typeface="Webdings" pitchFamily="18" charset="2"/>
              <a:buNone/>
              <a:defRPr/>
            </a:pPr>
            <a:r>
              <a:rPr lang="en-US" altLang="zh-CN" sz="2400" b="1">
                <a:solidFill>
                  <a:schemeClr val="tx1"/>
                </a:solidFill>
                <a:effectLst>
                  <a:outerShdw blurRad="38100" dist="38100" dir="2700000" algn="tl">
                    <a:srgbClr val="FFFFFF"/>
                  </a:outerShdw>
                </a:effectLst>
                <a:latin typeface="Courier New" pitchFamily="49" charset="0"/>
                <a:ea typeface="黑体" pitchFamily="2" charset="-122"/>
                <a:sym typeface="Symbol" pitchFamily="18" charset="2"/>
              </a:rPr>
              <a:t>→FT’</a:t>
            </a:r>
          </a:p>
        </p:txBody>
      </p:sp>
      <p:sp>
        <p:nvSpPr>
          <p:cNvPr id="330844" name="Rectangle 92"/>
          <p:cNvSpPr>
            <a:spLocks noChangeArrowheads="1"/>
          </p:cNvSpPr>
          <p:nvPr/>
        </p:nvSpPr>
        <p:spPr bwMode="auto">
          <a:xfrm>
            <a:off x="6364271" y="4184650"/>
            <a:ext cx="627095" cy="461665"/>
          </a:xfrm>
          <a:prstGeom prst="rect">
            <a:avLst/>
          </a:prstGeom>
          <a:noFill/>
          <a:ln w="19050" algn="ctr">
            <a:noFill/>
            <a:miter lim="800000"/>
            <a:headEnd/>
            <a:tailEnd/>
          </a:ln>
          <a:effectLst/>
        </p:spPr>
        <p:txBody>
          <a:bodyPr wrap="none">
            <a:spAutoFit/>
          </a:bodyPr>
          <a:lstStyle/>
          <a:p>
            <a:pPr lvl="0">
              <a:spcBef>
                <a:spcPct val="20000"/>
              </a:spcBef>
              <a:buClr>
                <a:srgbClr val="FF9900"/>
              </a:buClr>
              <a:buSzPct val="80000"/>
            </a:pPr>
            <a:r>
              <a:rPr lang="en-US" altLang="zh-CN" sz="2400" b="1">
                <a:solidFill>
                  <a:schemeClr val="tx1"/>
                </a:solidFill>
                <a:effectLst>
                  <a:outerShdw blurRad="38100" dist="38100" dir="2700000" algn="tl">
                    <a:srgbClr val="FFFFFF"/>
                  </a:outerShdw>
                </a:effectLst>
                <a:sym typeface="Symbol" pitchFamily="18" charset="2"/>
              </a:rPr>
              <a:t>→</a:t>
            </a:r>
            <a:endParaRPr lang="en-US" altLang="zh-CN" sz="2400" b="1">
              <a:solidFill>
                <a:schemeClr val="tx1"/>
              </a:solidFill>
              <a:effectLst>
                <a:outerShdw blurRad="38100" dist="38100" dir="2700000" algn="tl">
                  <a:srgbClr val="FFFFFF"/>
                </a:outerShdw>
              </a:effectLst>
              <a:latin typeface="Courier New" pitchFamily="49" charset="0"/>
              <a:ea typeface="黑体" pitchFamily="2" charset="-122"/>
              <a:sym typeface="Symbol" pitchFamily="18" charset="2"/>
            </a:endParaRPr>
          </a:p>
        </p:txBody>
      </p:sp>
      <p:sp>
        <p:nvSpPr>
          <p:cNvPr id="330845" name="Rectangle 93"/>
          <p:cNvSpPr>
            <a:spLocks noChangeArrowheads="1"/>
          </p:cNvSpPr>
          <p:nvPr/>
        </p:nvSpPr>
        <p:spPr bwMode="auto">
          <a:xfrm>
            <a:off x="7515209" y="4184650"/>
            <a:ext cx="627095" cy="461665"/>
          </a:xfrm>
          <a:prstGeom prst="rect">
            <a:avLst/>
          </a:prstGeom>
          <a:noFill/>
          <a:ln w="19050" algn="ctr">
            <a:noFill/>
            <a:miter lim="800000"/>
            <a:headEnd/>
            <a:tailEnd/>
          </a:ln>
          <a:effectLst/>
        </p:spPr>
        <p:txBody>
          <a:bodyPr wrap="none">
            <a:spAutoFit/>
          </a:bodyPr>
          <a:lstStyle/>
          <a:p>
            <a:pPr lvl="0">
              <a:spcBef>
                <a:spcPct val="20000"/>
              </a:spcBef>
              <a:buClr>
                <a:srgbClr val="FF9900"/>
              </a:buClr>
              <a:buSzPct val="80000"/>
            </a:pPr>
            <a:r>
              <a:rPr lang="en-US" altLang="zh-CN" sz="2400" b="1">
                <a:solidFill>
                  <a:schemeClr val="tx1"/>
                </a:solidFill>
                <a:effectLst>
                  <a:outerShdw blurRad="38100" dist="38100" dir="2700000" algn="tl">
                    <a:srgbClr val="FFFFFF"/>
                  </a:outerShdw>
                </a:effectLst>
                <a:sym typeface="Symbol" pitchFamily="18" charset="2"/>
              </a:rPr>
              <a:t>→</a:t>
            </a:r>
            <a:endParaRPr lang="en-US" altLang="zh-CN" sz="2400" b="1">
              <a:solidFill>
                <a:schemeClr val="tx1"/>
              </a:solidFill>
              <a:effectLst>
                <a:outerShdw blurRad="38100" dist="38100" dir="2700000" algn="tl">
                  <a:srgbClr val="FFFFFF"/>
                </a:outerShdw>
              </a:effectLst>
              <a:latin typeface="Courier New" pitchFamily="49" charset="0"/>
              <a:ea typeface="黑体" pitchFamily="2" charset="-122"/>
              <a:sym typeface="Symbol" pitchFamily="18" charset="2"/>
            </a:endParaRPr>
          </a:p>
        </p:txBody>
      </p:sp>
    </p:spTree>
    <p:extLst>
      <p:ext uri="{BB962C8B-B14F-4D97-AF65-F5344CB8AC3E}">
        <p14:creationId xmlns:p14="http://schemas.microsoft.com/office/powerpoint/2010/main" val="190817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0833"/>
                                        </p:tgtEl>
                                        <p:attrNameLst>
                                          <p:attrName>style.visibility</p:attrName>
                                        </p:attrNameLst>
                                      </p:cBhvr>
                                      <p:to>
                                        <p:strVal val="visible"/>
                                      </p:to>
                                    </p:set>
                                    <p:animEffect transition="in" filter="wipe(left)">
                                      <p:cBhvr>
                                        <p:cTn id="7" dur="500"/>
                                        <p:tgtEl>
                                          <p:spTgt spid="33083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30839"/>
                                        </p:tgtEl>
                                        <p:attrNameLst>
                                          <p:attrName>style.visibility</p:attrName>
                                        </p:attrNameLst>
                                      </p:cBhvr>
                                      <p:to>
                                        <p:strVal val="visible"/>
                                      </p:to>
                                    </p:set>
                                    <p:animEffect transition="in" filter="wipe(left)">
                                      <p:cBhvr>
                                        <p:cTn id="11" dur="500"/>
                                        <p:tgtEl>
                                          <p:spTgt spid="33083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30840"/>
                                        </p:tgtEl>
                                        <p:attrNameLst>
                                          <p:attrName>style.visibility</p:attrName>
                                        </p:attrNameLst>
                                      </p:cBhvr>
                                      <p:to>
                                        <p:strVal val="visible"/>
                                      </p:to>
                                    </p:set>
                                    <p:animEffect transition="in" filter="wipe(left)">
                                      <p:cBhvr>
                                        <p:cTn id="16" dur="500"/>
                                        <p:tgtEl>
                                          <p:spTgt spid="33084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30844"/>
                                        </p:tgtEl>
                                        <p:attrNameLst>
                                          <p:attrName>style.visibility</p:attrName>
                                        </p:attrNameLst>
                                      </p:cBhvr>
                                      <p:to>
                                        <p:strVal val="visible"/>
                                      </p:to>
                                    </p:set>
                                    <p:animEffect transition="in" filter="wipe(left)">
                                      <p:cBhvr>
                                        <p:cTn id="21" dur="500"/>
                                        <p:tgtEl>
                                          <p:spTgt spid="330844"/>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330845"/>
                                        </p:tgtEl>
                                        <p:attrNameLst>
                                          <p:attrName>style.visibility</p:attrName>
                                        </p:attrNameLst>
                                      </p:cBhvr>
                                      <p:to>
                                        <p:strVal val="visible"/>
                                      </p:to>
                                    </p:set>
                                    <p:animEffect transition="in" filter="wipe(left)">
                                      <p:cBhvr>
                                        <p:cTn id="25" dur="500"/>
                                        <p:tgtEl>
                                          <p:spTgt spid="33084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30834"/>
                                        </p:tgtEl>
                                        <p:attrNameLst>
                                          <p:attrName>style.visibility</p:attrName>
                                        </p:attrNameLst>
                                      </p:cBhvr>
                                      <p:to>
                                        <p:strVal val="visible"/>
                                      </p:to>
                                    </p:set>
                                    <p:animEffect transition="in" filter="wipe(left)">
                                      <p:cBhvr>
                                        <p:cTn id="30" dur="500"/>
                                        <p:tgtEl>
                                          <p:spTgt spid="330834"/>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330843"/>
                                        </p:tgtEl>
                                        <p:attrNameLst>
                                          <p:attrName>style.visibility</p:attrName>
                                        </p:attrNameLst>
                                      </p:cBhvr>
                                      <p:to>
                                        <p:strVal val="visible"/>
                                      </p:to>
                                    </p:set>
                                    <p:animEffect transition="in" filter="wipe(left)">
                                      <p:cBhvr>
                                        <p:cTn id="34" dur="500"/>
                                        <p:tgtEl>
                                          <p:spTgt spid="33084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30841"/>
                                        </p:tgtEl>
                                        <p:attrNameLst>
                                          <p:attrName>style.visibility</p:attrName>
                                        </p:attrNameLst>
                                      </p:cBhvr>
                                      <p:to>
                                        <p:strVal val="visible"/>
                                      </p:to>
                                    </p:set>
                                    <p:animEffect transition="in" filter="wipe(left)">
                                      <p:cBhvr>
                                        <p:cTn id="39" dur="500"/>
                                        <p:tgtEl>
                                          <p:spTgt spid="33084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30836"/>
                                        </p:tgtEl>
                                        <p:attrNameLst>
                                          <p:attrName>style.visibility</p:attrName>
                                        </p:attrNameLst>
                                      </p:cBhvr>
                                      <p:to>
                                        <p:strVal val="visible"/>
                                      </p:to>
                                    </p:set>
                                    <p:animEffect transition="in" filter="wipe(left)">
                                      <p:cBhvr>
                                        <p:cTn id="44" dur="500"/>
                                        <p:tgtEl>
                                          <p:spTgt spid="330836"/>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330837"/>
                                        </p:tgtEl>
                                        <p:attrNameLst>
                                          <p:attrName>style.visibility</p:attrName>
                                        </p:attrNameLst>
                                      </p:cBhvr>
                                      <p:to>
                                        <p:strVal val="visible"/>
                                      </p:to>
                                    </p:set>
                                    <p:animEffect transition="in" filter="wipe(left)">
                                      <p:cBhvr>
                                        <p:cTn id="48" dur="500"/>
                                        <p:tgtEl>
                                          <p:spTgt spid="330837"/>
                                        </p:tgtEl>
                                      </p:cBhvr>
                                    </p:animEffect>
                                  </p:childTnLst>
                                </p:cTn>
                              </p:par>
                            </p:childTnLst>
                          </p:cTn>
                        </p:par>
                        <p:par>
                          <p:cTn id="49" fill="hold">
                            <p:stCondLst>
                              <p:cond delay="1000"/>
                            </p:stCondLst>
                            <p:childTnLst>
                              <p:par>
                                <p:cTn id="50" presetID="22" presetClass="entr" presetSubtype="8" fill="hold" grpId="0" nodeType="afterEffect">
                                  <p:stCondLst>
                                    <p:cond delay="0"/>
                                  </p:stCondLst>
                                  <p:childTnLst>
                                    <p:set>
                                      <p:cBhvr>
                                        <p:cTn id="51" dur="1" fill="hold">
                                          <p:stCondLst>
                                            <p:cond delay="0"/>
                                          </p:stCondLst>
                                        </p:cTn>
                                        <p:tgtEl>
                                          <p:spTgt spid="330838"/>
                                        </p:tgtEl>
                                        <p:attrNameLst>
                                          <p:attrName>style.visibility</p:attrName>
                                        </p:attrNameLst>
                                      </p:cBhvr>
                                      <p:to>
                                        <p:strVal val="visible"/>
                                      </p:to>
                                    </p:set>
                                    <p:animEffect transition="in" filter="wipe(left)">
                                      <p:cBhvr>
                                        <p:cTn id="52" dur="500"/>
                                        <p:tgtEl>
                                          <p:spTgt spid="33083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30835"/>
                                        </p:tgtEl>
                                        <p:attrNameLst>
                                          <p:attrName>style.visibility</p:attrName>
                                        </p:attrNameLst>
                                      </p:cBhvr>
                                      <p:to>
                                        <p:strVal val="visible"/>
                                      </p:to>
                                    </p:set>
                                    <p:animEffect transition="in" filter="wipe(left)">
                                      <p:cBhvr>
                                        <p:cTn id="57" dur="500"/>
                                        <p:tgtEl>
                                          <p:spTgt spid="330835"/>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330842"/>
                                        </p:tgtEl>
                                        <p:attrNameLst>
                                          <p:attrName>style.visibility</p:attrName>
                                        </p:attrNameLst>
                                      </p:cBhvr>
                                      <p:to>
                                        <p:strVal val="visible"/>
                                      </p:to>
                                    </p:set>
                                    <p:animEffect transition="in" filter="wipe(left)">
                                      <p:cBhvr>
                                        <p:cTn id="61" dur="500"/>
                                        <p:tgtEl>
                                          <p:spTgt spid="330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833" grpId="0"/>
      <p:bldP spid="330834" grpId="0"/>
      <p:bldP spid="330835" grpId="0"/>
      <p:bldP spid="330836" grpId="0"/>
      <p:bldP spid="330837" grpId="0"/>
      <p:bldP spid="330838" grpId="0"/>
      <p:bldP spid="330839" grpId="0"/>
      <p:bldP spid="330840" grpId="0"/>
      <p:bldP spid="330841" grpId="0"/>
      <p:bldP spid="330842" grpId="0"/>
      <p:bldP spid="330843" grpId="0"/>
      <p:bldP spid="330844" grpId="0"/>
      <p:bldP spid="33084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4"/>
          <p:cNvSpPr>
            <a:spLocks noGrp="1" noChangeArrowheads="1"/>
          </p:cNvSpPr>
          <p:nvPr>
            <p:ph type="title"/>
          </p:nvPr>
        </p:nvSpPr>
        <p:spPr>
          <a:xfrm>
            <a:off x="827584" y="260648"/>
            <a:ext cx="7240650" cy="864096"/>
          </a:xfrm>
        </p:spPr>
        <p:txBody>
          <a:bodyPr/>
          <a:lstStyle/>
          <a:p>
            <a:pPr algn="l" eaLnBrk="1" hangingPunct="1"/>
            <a:r>
              <a:rPr lang="zh-CN" altLang="en-US" sz="3200" dirty="0">
                <a:solidFill>
                  <a:schemeClr val="tx1"/>
                </a:solidFill>
                <a:latin typeface="Courier New" panose="02070309020205020404" pitchFamily="49" charset="0"/>
                <a:ea typeface="楷体" pitchFamily="49" charset="-122"/>
                <a:cs typeface="Courier New" panose="02070309020205020404" pitchFamily="49" charset="0"/>
              </a:rPr>
              <a:t>判定输入串</a:t>
            </a:r>
            <a:r>
              <a:rPr lang="en-US" altLang="zh-CN" sz="3200" dirty="0" err="1">
                <a:solidFill>
                  <a:schemeClr val="tx1"/>
                </a:solidFill>
                <a:latin typeface="Courier New" panose="02070309020205020404" pitchFamily="49" charset="0"/>
                <a:ea typeface="楷体" pitchFamily="49" charset="-122"/>
                <a:cs typeface="Courier New" panose="02070309020205020404" pitchFamily="49" charset="0"/>
              </a:rPr>
              <a:t>i+i</a:t>
            </a:r>
            <a:r>
              <a:rPr lang="en-US" altLang="zh-CN" sz="3200" dirty="0">
                <a:solidFill>
                  <a:schemeClr val="tx1"/>
                </a:solidFill>
                <a:latin typeface="Courier New" panose="02070309020205020404" pitchFamily="49" charset="0"/>
                <a:ea typeface="楷体" pitchFamily="49" charset="-122"/>
                <a:cs typeface="Courier New" panose="02070309020205020404" pitchFamily="49" charset="0"/>
              </a:rPr>
              <a:t>*</a:t>
            </a:r>
            <a:r>
              <a:rPr lang="en-US" altLang="zh-CN" sz="3200" dirty="0" err="1">
                <a:solidFill>
                  <a:schemeClr val="tx1"/>
                </a:solidFill>
                <a:latin typeface="Courier New" panose="02070309020205020404" pitchFamily="49" charset="0"/>
                <a:ea typeface="楷体" pitchFamily="49" charset="-122"/>
                <a:cs typeface="Courier New" panose="02070309020205020404" pitchFamily="49" charset="0"/>
              </a:rPr>
              <a:t>i</a:t>
            </a:r>
            <a:r>
              <a:rPr lang="en-US" altLang="zh-CN" sz="3200" dirty="0">
                <a:solidFill>
                  <a:schemeClr val="tx1"/>
                </a:solidFill>
                <a:latin typeface="Courier New" panose="02070309020205020404" pitchFamily="49" charset="0"/>
                <a:ea typeface="楷体" pitchFamily="49" charset="-122"/>
                <a:cs typeface="Courier New" panose="02070309020205020404" pitchFamily="49" charset="0"/>
              </a:rPr>
              <a:t>#</a:t>
            </a:r>
            <a:r>
              <a:rPr lang="zh-CN" altLang="en-US" sz="3200" dirty="0">
                <a:solidFill>
                  <a:schemeClr val="tx1"/>
                </a:solidFill>
                <a:latin typeface="Courier New" panose="02070309020205020404" pitchFamily="49" charset="0"/>
                <a:ea typeface="楷体" pitchFamily="49" charset="-122"/>
                <a:cs typeface="Courier New" panose="02070309020205020404" pitchFamily="49" charset="0"/>
              </a:rPr>
              <a:t>是否为文法</a:t>
            </a:r>
            <a:r>
              <a:rPr lang="en-US" altLang="zh-CN" sz="3200" dirty="0">
                <a:solidFill>
                  <a:schemeClr val="tx1"/>
                </a:solidFill>
                <a:latin typeface="Courier New" panose="02070309020205020404" pitchFamily="49" charset="0"/>
                <a:ea typeface="楷体" pitchFamily="49" charset="-122"/>
                <a:cs typeface="Courier New" panose="02070309020205020404" pitchFamily="49" charset="0"/>
              </a:rPr>
              <a:t>G</a:t>
            </a:r>
            <a:r>
              <a:rPr lang="zh-CN" altLang="en-US" sz="3200" dirty="0">
                <a:solidFill>
                  <a:schemeClr val="tx1"/>
                </a:solidFill>
                <a:latin typeface="Courier New" panose="02070309020205020404" pitchFamily="49" charset="0"/>
                <a:ea typeface="楷体" pitchFamily="49" charset="-122"/>
                <a:cs typeface="Courier New" panose="02070309020205020404" pitchFamily="49" charset="0"/>
              </a:rPr>
              <a:t>的句子</a:t>
            </a:r>
          </a:p>
        </p:txBody>
      </p:sp>
      <p:sp>
        <p:nvSpPr>
          <p:cNvPr id="71682" name="页脚占位符 3"/>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71683" name="灯片编号占位符 4"/>
          <p:cNvSpPr>
            <a:spLocks noGrp="1"/>
          </p:cNvSpPr>
          <p:nvPr>
            <p:ph type="sldNum" sz="quarter" idx="12"/>
          </p:nvPr>
        </p:nvSpPr>
        <p:spPr>
          <a:noFill/>
        </p:spPr>
        <p:txBody>
          <a:bodyPr/>
          <a:lstStyle/>
          <a:p>
            <a:fld id="{2E43474A-2BCC-475E-9F66-F41977C8A654}" type="slidenum">
              <a:rPr lang="en-US" altLang="zh-CN" smtClean="0">
                <a:ea typeface="宋体" charset="-122"/>
              </a:rPr>
              <a:pPr/>
              <a:t>64</a:t>
            </a:fld>
            <a:endParaRPr lang="en-US" altLang="zh-CN">
              <a:ea typeface="宋体" charset="-122"/>
            </a:endParaRPr>
          </a:p>
        </p:txBody>
      </p:sp>
      <p:graphicFrame>
        <p:nvGraphicFramePr>
          <p:cNvPr id="333034" name="Group 234"/>
          <p:cNvGraphicFramePr>
            <a:graphicFrameLocks noGrp="1"/>
          </p:cNvGraphicFramePr>
          <p:nvPr>
            <p:ph idx="4294967295"/>
            <p:extLst>
              <p:ext uri="{D42A27DB-BD31-4B8C-83A1-F6EECF244321}">
                <p14:modId xmlns:p14="http://schemas.microsoft.com/office/powerpoint/2010/main" val="3577157062"/>
              </p:ext>
            </p:extLst>
          </p:nvPr>
        </p:nvGraphicFramePr>
        <p:xfrm>
          <a:off x="1331640" y="3865563"/>
          <a:ext cx="6911975" cy="2377440"/>
        </p:xfrm>
        <a:graphic>
          <a:graphicData uri="http://schemas.openxmlformats.org/drawingml/2006/table">
            <a:tbl>
              <a:tblPr firstRow="1" bandRow="1">
                <a:tableStyleId>{2A488322-F2BA-4B5B-9748-0D474271808F}</a:tableStyleId>
              </a:tblPr>
              <a:tblGrid>
                <a:gridCol w="1728787">
                  <a:extLst>
                    <a:ext uri="{9D8B030D-6E8A-4147-A177-3AD203B41FA5}">
                      <a16:colId xmlns:a16="http://schemas.microsoft.com/office/drawing/2014/main" val="20000"/>
                    </a:ext>
                  </a:extLst>
                </a:gridCol>
                <a:gridCol w="1727200">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gridCol w="1728788">
                  <a:extLst>
                    <a:ext uri="{9D8B030D-6E8A-4147-A177-3AD203B41FA5}">
                      <a16:colId xmlns:a16="http://schemas.microsoft.com/office/drawing/2014/main" val="20003"/>
                    </a:ext>
                  </a:extLst>
                </a:gridCol>
              </a:tblGrid>
              <a:tr h="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000" u="none" strike="noStrike" cap="none" normalizeH="0" baseline="0" dirty="0">
                          <a:ln>
                            <a:noFill/>
                          </a:ln>
                          <a:solidFill>
                            <a:schemeClr val="tx1"/>
                          </a:solidFill>
                          <a:effectLst/>
                        </a:rPr>
                        <a:t>步骤</a:t>
                      </a:r>
                      <a:endParaRPr kumimoji="0" lang="zh-CN" altLang="en-US" sz="2000" b="1" i="0" u="none" strike="noStrike" cap="none" normalizeH="0" baseline="0" dirty="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000" u="none" strike="noStrike" cap="none" normalizeH="0" baseline="0">
                          <a:ln>
                            <a:noFill/>
                          </a:ln>
                          <a:solidFill>
                            <a:schemeClr val="tx1"/>
                          </a:solidFill>
                          <a:effectLst/>
                        </a:rPr>
                        <a:t>分析栈</a:t>
                      </a:r>
                      <a:endParaRPr kumimoji="0" lang="zh-CN" altLang="en-US"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000" u="none" strike="noStrike" cap="none" normalizeH="0" baseline="0">
                          <a:ln>
                            <a:noFill/>
                          </a:ln>
                          <a:solidFill>
                            <a:schemeClr val="tx1"/>
                          </a:solidFill>
                          <a:effectLst/>
                        </a:rPr>
                        <a:t>剩余输入串</a:t>
                      </a:r>
                      <a:endParaRPr kumimoji="0" lang="zh-CN" altLang="en-US"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000" u="none" strike="noStrike" cap="none" normalizeH="0" baseline="0">
                          <a:ln>
                            <a:noFill/>
                          </a:ln>
                          <a:solidFill>
                            <a:schemeClr val="tx1"/>
                          </a:solidFill>
                          <a:effectLst/>
                        </a:rPr>
                        <a:t>所用产生式</a:t>
                      </a:r>
                      <a:endParaRPr kumimoji="0" lang="zh-CN" altLang="en-US"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extLst>
                  <a:ext uri="{0D108BD9-81ED-4DB2-BD59-A6C34878D82A}">
                    <a16:rowId xmlns:a16="http://schemas.microsoft.com/office/drawing/2014/main" val="10000"/>
                  </a:ext>
                </a:extLst>
              </a:tr>
              <a:tr h="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1</a:t>
                      </a:r>
                      <a:endParaRPr kumimoji="0" lang="en-US" altLang="zh-CN" sz="20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extLst>
                  <a:ext uri="{0D108BD9-81ED-4DB2-BD59-A6C34878D82A}">
                    <a16:rowId xmlns:a16="http://schemas.microsoft.com/office/drawing/2014/main" val="10001"/>
                  </a:ext>
                </a:extLst>
              </a:tr>
              <a:tr h="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2</a:t>
                      </a:r>
                      <a:endParaRPr kumimoji="0" lang="en-US" altLang="zh-CN" sz="20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outerShdw blurRad="38100" dist="38100" dir="2700000" algn="tl">
                            <a:srgbClr val="FFFFFF"/>
                          </a:outerShdw>
                        </a:effectLst>
                        <a:latin typeface="Courier New" pitchFamily="49" charset="0"/>
                        <a:ea typeface="楷体_GB2312" pitchFamily="49" charset="-122"/>
                      </a:endParaRPr>
                    </a:p>
                  </a:txBody>
                  <a:tcPr horzOverflow="overflow"/>
                </a:tc>
                <a:extLst>
                  <a:ext uri="{0D108BD9-81ED-4DB2-BD59-A6C34878D82A}">
                    <a16:rowId xmlns:a16="http://schemas.microsoft.com/office/drawing/2014/main" val="10002"/>
                  </a:ext>
                </a:extLst>
              </a:tr>
              <a:tr h="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3</a:t>
                      </a:r>
                      <a:endParaRPr kumimoji="0" lang="en-US" altLang="zh-CN" sz="20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outerShdw blurRad="38100" dist="38100" dir="2700000" algn="tl">
                            <a:srgbClr val="FFFFFF"/>
                          </a:outerShdw>
                        </a:effectLst>
                        <a:latin typeface="Courier New" pitchFamily="49" charset="0"/>
                        <a:ea typeface="楷体_GB2312" pitchFamily="49" charset="-122"/>
                        <a:sym typeface="Symbol" pitchFamily="18" charset="2"/>
                      </a:endParaRPr>
                    </a:p>
                  </a:txBody>
                  <a:tcPr horzOverflow="overflow"/>
                </a:tc>
                <a:extLst>
                  <a:ext uri="{0D108BD9-81ED-4DB2-BD59-A6C34878D82A}">
                    <a16:rowId xmlns:a16="http://schemas.microsoft.com/office/drawing/2014/main" val="10003"/>
                  </a:ext>
                </a:extLst>
              </a:tr>
              <a:tr h="22225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4</a:t>
                      </a:r>
                      <a:endParaRPr kumimoji="0" lang="en-US" altLang="zh-CN" sz="20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extLst>
                  <a:ext uri="{0D108BD9-81ED-4DB2-BD59-A6C34878D82A}">
                    <a16:rowId xmlns:a16="http://schemas.microsoft.com/office/drawing/2014/main" val="10004"/>
                  </a:ext>
                </a:extLst>
              </a:tr>
              <a:tr h="2238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5</a:t>
                      </a:r>
                      <a:endParaRPr kumimoji="0" lang="en-US" altLang="zh-CN" sz="20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outerShdw blurRad="38100" dist="38100" dir="2700000" algn="tl">
                            <a:srgbClr val="FFFFFF"/>
                          </a:outerShdw>
                        </a:effectLst>
                        <a:latin typeface="Courier New" pitchFamily="49" charset="0"/>
                        <a:ea typeface="楷体_GB2312" pitchFamily="49" charset="-122"/>
                        <a:sym typeface="Symbol" pitchFamily="18" charset="2"/>
                      </a:endParaRPr>
                    </a:p>
                  </a:txBody>
                  <a:tcPr horzOverflow="overflow"/>
                </a:tc>
                <a:extLst>
                  <a:ext uri="{0D108BD9-81ED-4DB2-BD59-A6C34878D82A}">
                    <a16:rowId xmlns:a16="http://schemas.microsoft.com/office/drawing/2014/main" val="10005"/>
                  </a:ext>
                </a:extLst>
              </a:tr>
            </a:tbl>
          </a:graphicData>
        </a:graphic>
      </p:graphicFrame>
      <p:graphicFrame>
        <p:nvGraphicFramePr>
          <p:cNvPr id="333051" name="Group 251"/>
          <p:cNvGraphicFramePr>
            <a:graphicFrameLocks noGrp="1"/>
          </p:cNvGraphicFramePr>
          <p:nvPr>
            <p:extLst>
              <p:ext uri="{D42A27DB-BD31-4B8C-83A1-F6EECF244321}">
                <p14:modId xmlns:p14="http://schemas.microsoft.com/office/powerpoint/2010/main" val="713001584"/>
              </p:ext>
            </p:extLst>
          </p:nvPr>
        </p:nvGraphicFramePr>
        <p:xfrm>
          <a:off x="1331913" y="1328792"/>
          <a:ext cx="6911975" cy="2388240"/>
        </p:xfrm>
        <a:graphic>
          <a:graphicData uri="http://schemas.openxmlformats.org/drawingml/2006/table">
            <a:tbl>
              <a:tblPr firstRow="1" firstCol="1" bandRow="1">
                <a:tableStyleId>{5A111915-BE36-4E01-A7E5-04B1672EAD32}</a:tableStyleId>
              </a:tblPr>
              <a:tblGrid>
                <a:gridCol w="987425">
                  <a:extLst>
                    <a:ext uri="{9D8B030D-6E8A-4147-A177-3AD203B41FA5}">
                      <a16:colId xmlns:a16="http://schemas.microsoft.com/office/drawing/2014/main" val="20000"/>
                    </a:ext>
                  </a:extLst>
                </a:gridCol>
                <a:gridCol w="987425">
                  <a:extLst>
                    <a:ext uri="{9D8B030D-6E8A-4147-A177-3AD203B41FA5}">
                      <a16:colId xmlns:a16="http://schemas.microsoft.com/office/drawing/2014/main" val="20001"/>
                    </a:ext>
                  </a:extLst>
                </a:gridCol>
                <a:gridCol w="989012">
                  <a:extLst>
                    <a:ext uri="{9D8B030D-6E8A-4147-A177-3AD203B41FA5}">
                      <a16:colId xmlns:a16="http://schemas.microsoft.com/office/drawing/2014/main" val="20002"/>
                    </a:ext>
                  </a:extLst>
                </a:gridCol>
                <a:gridCol w="984250">
                  <a:extLst>
                    <a:ext uri="{9D8B030D-6E8A-4147-A177-3AD203B41FA5}">
                      <a16:colId xmlns:a16="http://schemas.microsoft.com/office/drawing/2014/main" val="20003"/>
                    </a:ext>
                  </a:extLst>
                </a:gridCol>
                <a:gridCol w="989013">
                  <a:extLst>
                    <a:ext uri="{9D8B030D-6E8A-4147-A177-3AD203B41FA5}">
                      <a16:colId xmlns:a16="http://schemas.microsoft.com/office/drawing/2014/main" val="20004"/>
                    </a:ext>
                  </a:extLst>
                </a:gridCol>
                <a:gridCol w="987425">
                  <a:extLst>
                    <a:ext uri="{9D8B030D-6E8A-4147-A177-3AD203B41FA5}">
                      <a16:colId xmlns:a16="http://schemas.microsoft.com/office/drawing/2014/main" val="20005"/>
                    </a:ext>
                  </a:extLst>
                </a:gridCol>
                <a:gridCol w="987425">
                  <a:extLst>
                    <a:ext uri="{9D8B030D-6E8A-4147-A177-3AD203B41FA5}">
                      <a16:colId xmlns:a16="http://schemas.microsoft.com/office/drawing/2014/main" val="20006"/>
                    </a:ext>
                  </a:extLst>
                </a:gridCol>
              </a:tblGrid>
              <a:tr h="347663">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dirty="0" err="1">
                          <a:ln>
                            <a:noFill/>
                          </a:ln>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a:t>
                      </a:r>
                      <a:endParaRPr kumimoji="0" lang="en-US" altLang="zh-CN" sz="2000" b="1" i="0" u="none" strike="noStrike" cap="none" normalizeH="0" baseline="0" dirty="0">
                        <a:ln>
                          <a:noFill/>
                        </a:ln>
                        <a:solidFill>
                          <a:schemeClr val="tx1"/>
                        </a:solidFill>
                        <a:effectLst>
                          <a:outerShdw blurRad="38100" dist="38100" dir="2700000" algn="tl">
                            <a:srgbClr val="000000">
                              <a:alpha val="43137"/>
                            </a:srgbClr>
                          </a:outerShdw>
                        </a:effectLst>
                        <a:latin typeface="Courier New"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dirty="0">
                          <a:ln>
                            <a:noFill/>
                          </a:ln>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kumimoji="0" lang="en-US" altLang="zh-CN" sz="2000" b="1" i="0" u="none" strike="noStrike" cap="none" normalizeH="0" baseline="0" dirty="0">
                        <a:ln>
                          <a:noFill/>
                        </a:ln>
                        <a:solidFill>
                          <a:schemeClr val="tx1"/>
                        </a:solidFill>
                        <a:effectLst>
                          <a:outerShdw blurRad="38100" dist="38100" dir="2700000" algn="tl">
                            <a:srgbClr val="000000">
                              <a:alpha val="43137"/>
                            </a:srgbClr>
                          </a:outerShdw>
                        </a:effectLst>
                        <a:latin typeface="Courier New"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dirty="0">
                          <a:ln>
                            <a:noFill/>
                          </a:ln>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kumimoji="0" lang="en-US" altLang="zh-CN" sz="2000" b="1" i="0" u="none" strike="noStrike" cap="none" normalizeH="0" baseline="0" dirty="0">
                        <a:ln>
                          <a:noFill/>
                        </a:ln>
                        <a:solidFill>
                          <a:schemeClr val="tx1"/>
                        </a:solidFill>
                        <a:effectLst>
                          <a:outerShdw blurRad="38100" dist="38100" dir="2700000" algn="tl">
                            <a:srgbClr val="000000">
                              <a:alpha val="43137"/>
                            </a:srgbClr>
                          </a:outerShdw>
                        </a:effectLst>
                        <a:latin typeface="Courier New"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dirty="0">
                          <a:ln>
                            <a:noFill/>
                          </a:ln>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kumimoji="0" lang="en-US" altLang="zh-CN" sz="2000" b="1" i="0" u="none" strike="noStrike" cap="none" normalizeH="0" baseline="0" dirty="0">
                        <a:ln>
                          <a:noFill/>
                        </a:ln>
                        <a:solidFill>
                          <a:schemeClr val="tx1"/>
                        </a:solidFill>
                        <a:effectLst>
                          <a:outerShdw blurRad="38100" dist="38100" dir="2700000" algn="tl">
                            <a:srgbClr val="000000">
                              <a:alpha val="43137"/>
                            </a:srgbClr>
                          </a:outerShdw>
                        </a:effectLst>
                        <a:latin typeface="Courier New"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dirty="0">
                          <a:ln>
                            <a:noFill/>
                          </a:ln>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kumimoji="0" lang="en-US" altLang="zh-CN" sz="2000" b="1" i="0" u="none" strike="noStrike" cap="none" normalizeH="0" baseline="0" dirty="0">
                        <a:ln>
                          <a:noFill/>
                        </a:ln>
                        <a:solidFill>
                          <a:schemeClr val="tx1"/>
                        </a:solidFill>
                        <a:effectLst>
                          <a:outerShdw blurRad="38100" dist="38100" dir="2700000" algn="tl">
                            <a:srgbClr val="000000">
                              <a:alpha val="43137"/>
                            </a:srgbClr>
                          </a:outerShdw>
                        </a:effectLst>
                        <a:latin typeface="Courier New"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dirty="0">
                          <a:ln>
                            <a:noFill/>
                          </a:ln>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kumimoji="0" lang="en-US" altLang="zh-CN" sz="2000" b="1" i="0" u="none" strike="noStrike" cap="none" normalizeH="0" baseline="0" dirty="0">
                        <a:ln>
                          <a:noFill/>
                        </a:ln>
                        <a:solidFill>
                          <a:schemeClr val="tx1"/>
                        </a:solidFill>
                        <a:effectLst>
                          <a:outerShdw blurRad="38100" dist="38100" dir="2700000" algn="tl">
                            <a:srgbClr val="000000">
                              <a:alpha val="43137"/>
                            </a:srgbClr>
                          </a:outerShdw>
                        </a:effectLst>
                        <a:latin typeface="Courier New" pitchFamily="49" charset="0"/>
                        <a:ea typeface="黑体" pitchFamily="2" charset="-122"/>
                        <a:cs typeface="Courier New" panose="02070309020205020404" pitchFamily="49" charset="0"/>
                      </a:endParaRPr>
                    </a:p>
                  </a:txBody>
                  <a:tcPr horzOverflow="overflow"/>
                </a:tc>
                <a:extLst>
                  <a:ext uri="{0D108BD9-81ED-4DB2-BD59-A6C34878D82A}">
                    <a16:rowId xmlns:a16="http://schemas.microsoft.com/office/drawing/2014/main" val="10000"/>
                  </a:ext>
                </a:extLst>
              </a:tr>
              <a:tr h="34925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a:ln>
                            <a:noFill/>
                          </a:ln>
                          <a:effectLst/>
                          <a:latin typeface="Courier New" panose="02070309020205020404" pitchFamily="49" charset="0"/>
                          <a:cs typeface="Courier New" panose="02070309020205020404" pitchFamily="49" charset="0"/>
                        </a:rPr>
                        <a:t>E</a:t>
                      </a:r>
                      <a:endParaRPr kumimoji="0" lang="en-US" altLang="zh-CN" sz="2000" b="1" i="0" u="none" strike="noStrike" cap="none" normalizeH="0" baseline="0">
                        <a:ln>
                          <a:noFill/>
                        </a:ln>
                        <a:solidFill>
                          <a:schemeClr val="tx1"/>
                        </a:solidFill>
                        <a:effectLst/>
                        <a:latin typeface="Courier New"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rPr>
                        <a:t>→TE’</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rPr>
                        <a:t>→TE’</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黑体" pitchFamily="2" charset="-122"/>
                        <a:cs typeface="Courier New" panose="02070309020205020404" pitchFamily="49" charset="0"/>
                      </a:endParaRPr>
                    </a:p>
                  </a:txBody>
                  <a:tcPr marL="54000" marR="54000" marT="46800" marB="46800" horzOverflow="overflow"/>
                </a:tc>
                <a:extLst>
                  <a:ext uri="{0D108BD9-81ED-4DB2-BD59-A6C34878D82A}">
                    <a16:rowId xmlns:a16="http://schemas.microsoft.com/office/drawing/2014/main" val="10001"/>
                  </a:ext>
                </a:extLst>
              </a:tr>
              <a:tr h="347663">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a:ln>
                            <a:noFill/>
                          </a:ln>
                          <a:effectLst/>
                          <a:latin typeface="Courier New" panose="02070309020205020404" pitchFamily="49" charset="0"/>
                          <a:cs typeface="Courier New" panose="02070309020205020404" pitchFamily="49" charset="0"/>
                        </a:rPr>
                        <a:t>E’</a:t>
                      </a:r>
                      <a:endParaRPr kumimoji="0" lang="en-US" altLang="zh-CN" sz="2000" b="1" i="0" u="none" strike="noStrike" cap="none" normalizeH="0" baseline="0">
                        <a:ln>
                          <a:noFill/>
                        </a:ln>
                        <a:solidFill>
                          <a:schemeClr val="tx1"/>
                        </a:solidFill>
                        <a:effectLst/>
                        <a:latin typeface="Courier New"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rPr>
                        <a:t>→+TE’</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sym typeface="Symbol" pitchFamily="18" charset="2"/>
                        </a:rPr>
                        <a:t>→</a:t>
                      </a:r>
                      <a:endParaRPr kumimoji="0" lang="en-US" altLang="zh-CN" sz="2000" b="1" i="0" u="none" strike="noStrike" cap="none" normalizeH="0" baseline="0">
                        <a:ln>
                          <a:noFill/>
                        </a:ln>
                        <a:solidFill>
                          <a:schemeClr val="tx1"/>
                        </a:solidFill>
                        <a:effectLst/>
                        <a:latin typeface="Courier New"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sym typeface="Symbol" pitchFamily="18" charset="2"/>
                        </a:rPr>
                        <a:t>→</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itchFamily="49" charset="0"/>
                        <a:ea typeface="黑体" pitchFamily="2" charset="-122"/>
                        <a:cs typeface="Courier New" panose="02070309020205020404" pitchFamily="49" charset="0"/>
                        <a:sym typeface="Symbol" pitchFamily="18" charset="2"/>
                      </a:endParaRPr>
                    </a:p>
                  </a:txBody>
                  <a:tcPr marL="54000" marR="54000" marT="46800" marB="46800" horzOverflow="overflow"/>
                </a:tc>
                <a:extLst>
                  <a:ext uri="{0D108BD9-81ED-4DB2-BD59-A6C34878D82A}">
                    <a16:rowId xmlns:a16="http://schemas.microsoft.com/office/drawing/2014/main" val="10002"/>
                  </a:ext>
                </a:extLst>
              </a:tr>
              <a:tr h="347663">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a:ln>
                            <a:noFill/>
                          </a:ln>
                          <a:effectLst/>
                          <a:latin typeface="Courier New" panose="02070309020205020404" pitchFamily="49" charset="0"/>
                          <a:cs typeface="Courier New" panose="02070309020205020404" pitchFamily="49" charset="0"/>
                        </a:rPr>
                        <a:t>T</a:t>
                      </a:r>
                      <a:endParaRPr kumimoji="0" lang="en-US" altLang="zh-CN" sz="2000" b="1" i="0" u="none" strike="noStrike" cap="none" normalizeH="0" baseline="0">
                        <a:ln>
                          <a:noFill/>
                        </a:ln>
                        <a:solidFill>
                          <a:schemeClr val="tx1"/>
                        </a:solidFill>
                        <a:effectLst/>
                        <a:latin typeface="Courier New"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rPr>
                        <a:t>→FT’</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rPr>
                        <a:t>→FT’</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黑体" pitchFamily="2" charset="-122"/>
                        <a:cs typeface="Courier New" panose="02070309020205020404" pitchFamily="49" charset="0"/>
                      </a:endParaRPr>
                    </a:p>
                  </a:txBody>
                  <a:tcPr marL="54000" marR="54000" marT="46800" marB="46800" horzOverflow="overflow"/>
                </a:tc>
                <a:extLst>
                  <a:ext uri="{0D108BD9-81ED-4DB2-BD59-A6C34878D82A}">
                    <a16:rowId xmlns:a16="http://schemas.microsoft.com/office/drawing/2014/main" val="10003"/>
                  </a:ext>
                </a:extLst>
              </a:tr>
              <a:tr h="34925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a:ln>
                            <a:noFill/>
                          </a:ln>
                          <a:effectLst/>
                          <a:latin typeface="Courier New" panose="02070309020205020404" pitchFamily="49" charset="0"/>
                          <a:cs typeface="Courier New" panose="02070309020205020404" pitchFamily="49" charset="0"/>
                        </a:rPr>
                        <a:t>T’</a:t>
                      </a:r>
                      <a:endParaRPr kumimoji="0" lang="en-US" altLang="zh-CN" sz="2000" b="1" i="0" u="none" strike="noStrike" cap="none" normalizeH="0" baseline="0">
                        <a:ln>
                          <a:noFill/>
                        </a:ln>
                        <a:solidFill>
                          <a:schemeClr val="tx1"/>
                        </a:solidFill>
                        <a:effectLst/>
                        <a:latin typeface="Courier New"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sym typeface="Symbol" pitchFamily="18" charset="2"/>
                        </a:rPr>
                        <a:t>→</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itchFamily="49" charset="0"/>
                        <a:ea typeface="黑体" pitchFamily="2" charset="-122"/>
                        <a:cs typeface="Courier New" panose="02070309020205020404" pitchFamily="49" charset="0"/>
                        <a:sym typeface="Symbol" pitchFamily="18" charset="2"/>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sym typeface="Symbol" pitchFamily="18" charset="2"/>
                        </a:rPr>
                        <a:t>→*FT’</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itchFamily="49" charset="0"/>
                        <a:ea typeface="黑体" pitchFamily="2" charset="-122"/>
                        <a:cs typeface="Courier New" panose="02070309020205020404" pitchFamily="49" charset="0"/>
                        <a:sym typeface="Symbol" pitchFamily="18" charset="2"/>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sym typeface="Symbol" pitchFamily="18" charset="2"/>
                        </a:rPr>
                        <a:t>→</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itchFamily="49" charset="0"/>
                        <a:ea typeface="黑体" pitchFamily="2" charset="-122"/>
                        <a:cs typeface="Courier New" panose="02070309020205020404" pitchFamily="49" charset="0"/>
                        <a:sym typeface="Symbol" pitchFamily="18" charset="2"/>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sym typeface="Symbol" pitchFamily="18" charset="2"/>
                        </a:rPr>
                        <a:t>→</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itchFamily="49" charset="0"/>
                        <a:ea typeface="黑体" pitchFamily="2" charset="-122"/>
                        <a:cs typeface="Courier New" panose="02070309020205020404" pitchFamily="49" charset="0"/>
                        <a:sym typeface="Symbol" pitchFamily="18" charset="2"/>
                      </a:endParaRPr>
                    </a:p>
                  </a:txBody>
                  <a:tcPr marL="54000" marR="54000" marT="46800" marB="46800" horzOverflow="overflow"/>
                </a:tc>
                <a:extLst>
                  <a:ext uri="{0D108BD9-81ED-4DB2-BD59-A6C34878D82A}">
                    <a16:rowId xmlns:a16="http://schemas.microsoft.com/office/drawing/2014/main" val="10004"/>
                  </a:ext>
                </a:extLst>
              </a:tr>
              <a:tr h="347663">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dirty="0">
                          <a:ln>
                            <a:noFill/>
                          </a:ln>
                          <a:effectLst/>
                          <a:latin typeface="Courier New" panose="02070309020205020404" pitchFamily="49" charset="0"/>
                          <a:cs typeface="Courier New" panose="02070309020205020404" pitchFamily="49" charset="0"/>
                        </a:rPr>
                        <a:t>F</a:t>
                      </a:r>
                      <a:endParaRPr kumimoji="0" lang="en-US" altLang="zh-CN" sz="2000" b="1" i="0" u="none" strike="noStrike" cap="none" normalizeH="0" baseline="0" dirty="0">
                        <a:ln>
                          <a:noFill/>
                        </a:ln>
                        <a:solidFill>
                          <a:schemeClr val="tx1"/>
                        </a:solidFill>
                        <a:effectLst/>
                        <a:latin typeface="Courier New"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sym typeface="Symbol" pitchFamily="18" charset="2"/>
                        </a:rPr>
                        <a:t>→i</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itchFamily="49" charset="0"/>
                        <a:ea typeface="黑体" pitchFamily="2" charset="-122"/>
                        <a:cs typeface="Courier New" panose="02070309020205020404" pitchFamily="49" charset="0"/>
                        <a:sym typeface="Symbol" pitchFamily="18" charset="2"/>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outerShdw blurRad="38100" dist="38100" dir="2700000" algn="tl">
                            <a:srgbClr val="FFFFFF"/>
                          </a:outerShdw>
                        </a:effectLst>
                        <a:latin typeface="Courier New" pitchFamily="49" charset="0"/>
                        <a:ea typeface="黑体" pitchFamily="2" charset="-122"/>
                        <a:cs typeface="Courier New" panose="02070309020205020404" pitchFamily="49" charset="0"/>
                        <a:sym typeface="Symbol" pitchFamily="18" charset="2"/>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sym typeface="Symbol" pitchFamily="18" charset="2"/>
                        </a:rPr>
                        <a:t>→(E)</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itchFamily="49" charset="0"/>
                        <a:ea typeface="黑体" pitchFamily="2" charset="-122"/>
                        <a:cs typeface="Courier New" panose="02070309020205020404" pitchFamily="49" charset="0"/>
                        <a:sym typeface="Symbol" pitchFamily="18" charset="2"/>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itchFamily="49" charset="0"/>
                        <a:ea typeface="黑体" pitchFamily="2" charset="-122"/>
                        <a:cs typeface="Courier New" panose="02070309020205020404" pitchFamily="49" charset="0"/>
                      </a:endParaRPr>
                    </a:p>
                  </a:txBody>
                  <a:tcPr marL="54000" marR="54000" marT="46800" marB="46800" horzOverflow="overflow"/>
                </a:tc>
                <a:extLst>
                  <a:ext uri="{0D108BD9-81ED-4DB2-BD59-A6C34878D82A}">
                    <a16:rowId xmlns:a16="http://schemas.microsoft.com/office/drawing/2014/main" val="10005"/>
                  </a:ext>
                </a:extLst>
              </a:tr>
            </a:tbl>
          </a:graphicData>
        </a:graphic>
      </p:graphicFrame>
      <p:sp>
        <p:nvSpPr>
          <p:cNvPr id="333035" name="Rectangle 235"/>
          <p:cNvSpPr>
            <a:spLocks noChangeArrowheads="1"/>
          </p:cNvSpPr>
          <p:nvPr/>
        </p:nvSpPr>
        <p:spPr bwMode="auto">
          <a:xfrm>
            <a:off x="6916495" y="4257675"/>
            <a:ext cx="873957" cy="369332"/>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pPr>
            <a:r>
              <a:rPr lang="en-US" altLang="zh-CN">
                <a:solidFill>
                  <a:schemeClr val="tx1"/>
                </a:solidFill>
                <a:latin typeface="Courier New" panose="02070309020205020404" pitchFamily="49" charset="0"/>
                <a:ea typeface="楷体" panose="02010609060101010101" pitchFamily="49" charset="-122"/>
                <a:cs typeface="Courier New" panose="02070309020205020404" pitchFamily="49" charset="0"/>
              </a:rPr>
              <a:t>E→TE’</a:t>
            </a:r>
          </a:p>
        </p:txBody>
      </p:sp>
      <p:sp>
        <p:nvSpPr>
          <p:cNvPr id="333036" name="Rectangle 236"/>
          <p:cNvSpPr>
            <a:spLocks noChangeArrowheads="1"/>
          </p:cNvSpPr>
          <p:nvPr/>
        </p:nvSpPr>
        <p:spPr bwMode="auto">
          <a:xfrm>
            <a:off x="3491880" y="4673600"/>
            <a:ext cx="736099" cy="369332"/>
          </a:xfrm>
          <a:prstGeom prst="rect">
            <a:avLst/>
          </a:prstGeom>
          <a:noFill/>
          <a:ln w="19050" algn="ctr">
            <a:noFill/>
            <a:miter lim="800000"/>
            <a:headEnd/>
            <a:tailEnd/>
          </a:ln>
        </p:spPr>
        <p:txBody>
          <a:bodyPr wrap="none">
            <a:spAutoFit/>
          </a:bodyPr>
          <a:lstStyle/>
          <a:p>
            <a:pPr algn="l"/>
            <a:r>
              <a:rPr lang="en-US" altLang="zh-CN" dirty="0">
                <a:solidFill>
                  <a:schemeClr val="tx1"/>
                </a:solidFill>
                <a:latin typeface="Courier New" panose="02070309020205020404" pitchFamily="49" charset="0"/>
                <a:ea typeface="楷体" panose="02010609060101010101" pitchFamily="49" charset="-122"/>
                <a:cs typeface="Courier New" panose="02070309020205020404" pitchFamily="49" charset="0"/>
              </a:rPr>
              <a:t>#E’T</a:t>
            </a:r>
          </a:p>
        </p:txBody>
      </p:sp>
      <p:sp>
        <p:nvSpPr>
          <p:cNvPr id="333037" name="Rectangle 237"/>
          <p:cNvSpPr>
            <a:spLocks noChangeArrowheads="1"/>
          </p:cNvSpPr>
          <p:nvPr/>
        </p:nvSpPr>
        <p:spPr bwMode="auto">
          <a:xfrm>
            <a:off x="3491880" y="5084763"/>
            <a:ext cx="1011815" cy="369332"/>
          </a:xfrm>
          <a:prstGeom prst="rect">
            <a:avLst/>
          </a:prstGeom>
          <a:noFill/>
          <a:ln w="19050" algn="ctr">
            <a:noFill/>
            <a:miter lim="800000"/>
            <a:headEnd/>
            <a:tailEnd/>
          </a:ln>
        </p:spPr>
        <p:txBody>
          <a:bodyPr wrap="none">
            <a:spAutoFit/>
          </a:bodyPr>
          <a:lstStyle/>
          <a:p>
            <a:pPr algn="l">
              <a:spcBef>
                <a:spcPct val="20000"/>
              </a:spcBef>
              <a:buClr>
                <a:srgbClr val="FF9900"/>
              </a:buClr>
              <a:buSzPct val="80000"/>
              <a:buFont typeface="Webdings" pitchFamily="18" charset="2"/>
              <a:buNone/>
            </a:pPr>
            <a:r>
              <a:rPr lang="en-US" altLang="zh-CN">
                <a:solidFill>
                  <a:schemeClr val="tx1"/>
                </a:solidFill>
                <a:latin typeface="Courier New" panose="02070309020205020404" pitchFamily="49" charset="0"/>
                <a:ea typeface="楷体" panose="02010609060101010101" pitchFamily="49" charset="-122"/>
                <a:cs typeface="Courier New" panose="02070309020205020404" pitchFamily="49" charset="0"/>
              </a:rPr>
              <a:t>#E’T’F</a:t>
            </a:r>
          </a:p>
        </p:txBody>
      </p:sp>
      <p:sp>
        <p:nvSpPr>
          <p:cNvPr id="333038" name="Rectangle 238"/>
          <p:cNvSpPr>
            <a:spLocks noChangeArrowheads="1"/>
          </p:cNvSpPr>
          <p:nvPr/>
        </p:nvSpPr>
        <p:spPr bwMode="auto">
          <a:xfrm>
            <a:off x="3491880" y="5472113"/>
            <a:ext cx="1011815" cy="369332"/>
          </a:xfrm>
          <a:prstGeom prst="rect">
            <a:avLst/>
          </a:prstGeom>
          <a:noFill/>
          <a:ln w="19050" algn="ctr">
            <a:noFill/>
            <a:miter lim="800000"/>
            <a:headEnd/>
            <a:tailEnd/>
          </a:ln>
        </p:spPr>
        <p:txBody>
          <a:bodyPr wrap="none">
            <a:spAutoFit/>
          </a:bodyPr>
          <a:lstStyle/>
          <a:p>
            <a:pPr algn="l">
              <a:spcBef>
                <a:spcPct val="20000"/>
              </a:spcBef>
              <a:buClr>
                <a:srgbClr val="FF9900"/>
              </a:buClr>
              <a:buSzPct val="80000"/>
              <a:buFont typeface="Webdings" pitchFamily="18" charset="2"/>
              <a:buNone/>
            </a:pPr>
            <a:r>
              <a:rPr lang="en-US" altLang="zh-CN">
                <a:solidFill>
                  <a:schemeClr val="tx1"/>
                </a:solidFill>
                <a:latin typeface="Courier New" panose="02070309020205020404" pitchFamily="49" charset="0"/>
                <a:ea typeface="楷体" panose="02010609060101010101" pitchFamily="49" charset="-122"/>
                <a:cs typeface="Courier New" panose="02070309020205020404" pitchFamily="49" charset="0"/>
              </a:rPr>
              <a:t>#E’T’i</a:t>
            </a:r>
          </a:p>
        </p:txBody>
      </p:sp>
      <p:sp>
        <p:nvSpPr>
          <p:cNvPr id="333039" name="Rectangle 239"/>
          <p:cNvSpPr>
            <a:spLocks noChangeArrowheads="1"/>
          </p:cNvSpPr>
          <p:nvPr/>
        </p:nvSpPr>
        <p:spPr bwMode="auto">
          <a:xfrm>
            <a:off x="3491880" y="5862638"/>
            <a:ext cx="873957" cy="369332"/>
          </a:xfrm>
          <a:prstGeom prst="rect">
            <a:avLst/>
          </a:prstGeom>
          <a:noFill/>
          <a:ln w="19050" algn="ctr">
            <a:noFill/>
            <a:miter lim="800000"/>
            <a:headEnd/>
            <a:tailEnd/>
          </a:ln>
        </p:spPr>
        <p:txBody>
          <a:bodyPr wrap="none">
            <a:spAutoFit/>
          </a:bodyPr>
          <a:lstStyle/>
          <a:p>
            <a:pPr algn="l">
              <a:spcBef>
                <a:spcPct val="20000"/>
              </a:spcBef>
              <a:buClr>
                <a:srgbClr val="FF9900"/>
              </a:buClr>
              <a:buSzPct val="80000"/>
              <a:buFont typeface="Webdings" pitchFamily="18" charset="2"/>
              <a:buNone/>
            </a:pPr>
            <a:r>
              <a:rPr lang="en-US" altLang="zh-CN">
                <a:solidFill>
                  <a:schemeClr val="tx1"/>
                </a:solidFill>
                <a:latin typeface="Courier New" panose="02070309020205020404" pitchFamily="49" charset="0"/>
                <a:ea typeface="楷体" panose="02010609060101010101" pitchFamily="49" charset="-122"/>
                <a:cs typeface="Courier New" panose="02070309020205020404" pitchFamily="49" charset="0"/>
              </a:rPr>
              <a:t>#E’T’</a:t>
            </a:r>
          </a:p>
        </p:txBody>
      </p:sp>
      <p:sp>
        <p:nvSpPr>
          <p:cNvPr id="333040" name="Rectangle 240"/>
          <p:cNvSpPr>
            <a:spLocks noChangeArrowheads="1"/>
          </p:cNvSpPr>
          <p:nvPr/>
        </p:nvSpPr>
        <p:spPr bwMode="auto">
          <a:xfrm>
            <a:off x="5101027" y="4687888"/>
            <a:ext cx="1011815" cy="369332"/>
          </a:xfrm>
          <a:prstGeom prst="rect">
            <a:avLst/>
          </a:prstGeom>
          <a:noFill/>
          <a:ln w="19050" algn="ctr">
            <a:noFill/>
            <a:miter lim="800000"/>
            <a:headEnd/>
            <a:tailEnd/>
          </a:ln>
        </p:spPr>
        <p:txBody>
          <a:bodyPr wrap="none">
            <a:spAutoFit/>
          </a:bodyPr>
          <a:lstStyle/>
          <a:p>
            <a:pPr algn="r">
              <a:spcBef>
                <a:spcPct val="20000"/>
              </a:spcBef>
              <a:buClr>
                <a:srgbClr val="FF9900"/>
              </a:buClr>
              <a:buSzPct val="80000"/>
              <a:buFont typeface="Webdings" pitchFamily="18" charset="2"/>
              <a:buNone/>
            </a:pPr>
            <a:r>
              <a:rPr lang="en-US" altLang="zh-CN">
                <a:solidFill>
                  <a:schemeClr val="tx1"/>
                </a:solidFill>
                <a:latin typeface="Courier New" panose="02070309020205020404" pitchFamily="49" charset="0"/>
                <a:ea typeface="楷体" panose="02010609060101010101" pitchFamily="49" charset="-122"/>
                <a:cs typeface="Courier New" panose="02070309020205020404" pitchFamily="49" charset="0"/>
              </a:rPr>
              <a:t>i+i*i#</a:t>
            </a:r>
          </a:p>
        </p:txBody>
      </p:sp>
      <p:sp>
        <p:nvSpPr>
          <p:cNvPr id="333041" name="Rectangle 241"/>
          <p:cNvSpPr>
            <a:spLocks noChangeArrowheads="1"/>
          </p:cNvSpPr>
          <p:nvPr/>
        </p:nvSpPr>
        <p:spPr bwMode="auto">
          <a:xfrm>
            <a:off x="5101027" y="5099050"/>
            <a:ext cx="1011815" cy="369332"/>
          </a:xfrm>
          <a:prstGeom prst="rect">
            <a:avLst/>
          </a:prstGeom>
          <a:noFill/>
          <a:ln w="19050" algn="ctr">
            <a:noFill/>
            <a:miter lim="800000"/>
            <a:headEnd/>
            <a:tailEnd/>
          </a:ln>
        </p:spPr>
        <p:txBody>
          <a:bodyPr wrap="none">
            <a:spAutoFit/>
          </a:bodyPr>
          <a:lstStyle/>
          <a:p>
            <a:pPr algn="r">
              <a:spcBef>
                <a:spcPct val="20000"/>
              </a:spcBef>
              <a:buClr>
                <a:srgbClr val="FF9900"/>
              </a:buClr>
              <a:buSzPct val="80000"/>
              <a:buFont typeface="Webdings" pitchFamily="18" charset="2"/>
              <a:buNone/>
            </a:pPr>
            <a:r>
              <a:rPr lang="en-US" altLang="zh-CN">
                <a:solidFill>
                  <a:schemeClr val="tx1"/>
                </a:solidFill>
                <a:latin typeface="Courier New" panose="02070309020205020404" pitchFamily="49" charset="0"/>
                <a:ea typeface="楷体" panose="02010609060101010101" pitchFamily="49" charset="-122"/>
                <a:cs typeface="Courier New" panose="02070309020205020404" pitchFamily="49" charset="0"/>
              </a:rPr>
              <a:t>i+i*i#</a:t>
            </a:r>
          </a:p>
        </p:txBody>
      </p:sp>
      <p:sp>
        <p:nvSpPr>
          <p:cNvPr id="333042" name="Rectangle 242"/>
          <p:cNvSpPr>
            <a:spLocks noChangeArrowheads="1"/>
          </p:cNvSpPr>
          <p:nvPr/>
        </p:nvSpPr>
        <p:spPr bwMode="auto">
          <a:xfrm>
            <a:off x="5101027" y="5486400"/>
            <a:ext cx="1011815" cy="369332"/>
          </a:xfrm>
          <a:prstGeom prst="rect">
            <a:avLst/>
          </a:prstGeom>
          <a:noFill/>
          <a:ln w="19050" algn="ctr">
            <a:noFill/>
            <a:miter lim="800000"/>
            <a:headEnd/>
            <a:tailEnd/>
          </a:ln>
        </p:spPr>
        <p:txBody>
          <a:bodyPr wrap="none">
            <a:spAutoFit/>
          </a:bodyPr>
          <a:lstStyle/>
          <a:p>
            <a:pPr algn="r">
              <a:spcBef>
                <a:spcPct val="20000"/>
              </a:spcBef>
              <a:buClr>
                <a:srgbClr val="FF9900"/>
              </a:buClr>
              <a:buSzPct val="80000"/>
              <a:buFont typeface="Webdings" pitchFamily="18" charset="2"/>
              <a:buNone/>
            </a:pPr>
            <a:r>
              <a:rPr lang="en-US" altLang="zh-CN">
                <a:solidFill>
                  <a:schemeClr val="tx1"/>
                </a:solidFill>
                <a:latin typeface="Courier New" panose="02070309020205020404" pitchFamily="49" charset="0"/>
                <a:ea typeface="楷体" panose="02010609060101010101" pitchFamily="49" charset="-122"/>
                <a:cs typeface="Courier New" panose="02070309020205020404" pitchFamily="49" charset="0"/>
              </a:rPr>
              <a:t>i+i*i#</a:t>
            </a:r>
          </a:p>
        </p:txBody>
      </p:sp>
      <p:sp>
        <p:nvSpPr>
          <p:cNvPr id="333043" name="Rectangle 243"/>
          <p:cNvSpPr>
            <a:spLocks noChangeArrowheads="1"/>
          </p:cNvSpPr>
          <p:nvPr/>
        </p:nvSpPr>
        <p:spPr bwMode="auto">
          <a:xfrm>
            <a:off x="5238885" y="5876925"/>
            <a:ext cx="873957" cy="369332"/>
          </a:xfrm>
          <a:prstGeom prst="rect">
            <a:avLst/>
          </a:prstGeom>
          <a:noFill/>
          <a:ln w="19050" algn="ctr">
            <a:noFill/>
            <a:miter lim="800000"/>
            <a:headEnd/>
            <a:tailEnd/>
          </a:ln>
        </p:spPr>
        <p:txBody>
          <a:bodyPr wrap="none">
            <a:spAutoFit/>
          </a:bodyPr>
          <a:lstStyle/>
          <a:p>
            <a:pPr algn="r">
              <a:spcBef>
                <a:spcPct val="20000"/>
              </a:spcBef>
              <a:buClr>
                <a:srgbClr val="FF9900"/>
              </a:buClr>
              <a:buSzPct val="80000"/>
              <a:buFont typeface="Webdings" pitchFamily="18" charset="2"/>
              <a:buNone/>
            </a:pPr>
            <a:r>
              <a:rPr lang="en-US" altLang="zh-CN" dirty="0">
                <a:solidFill>
                  <a:schemeClr val="tx1"/>
                </a:solidFill>
                <a:latin typeface="Courier New" panose="02070309020205020404" pitchFamily="49" charset="0"/>
                <a:ea typeface="楷体" panose="02010609060101010101" pitchFamily="49" charset="-122"/>
                <a:cs typeface="Courier New" panose="02070309020205020404" pitchFamily="49" charset="0"/>
              </a:rPr>
              <a:t>+</a:t>
            </a:r>
            <a:r>
              <a:rPr lang="en-US" altLang="zh-CN" dirty="0" err="1">
                <a:solidFill>
                  <a:schemeClr val="tx1"/>
                </a:solidFill>
                <a:latin typeface="Courier New" panose="02070309020205020404" pitchFamily="49" charset="0"/>
                <a:ea typeface="楷体" panose="02010609060101010101" pitchFamily="49" charset="-122"/>
                <a:cs typeface="Courier New" panose="02070309020205020404" pitchFamily="49" charset="0"/>
              </a:rPr>
              <a:t>i</a:t>
            </a:r>
            <a:r>
              <a:rPr lang="en-US" altLang="zh-CN" dirty="0">
                <a:solidFill>
                  <a:schemeClr val="tx1"/>
                </a:solidFill>
                <a:latin typeface="Courier New" panose="02070309020205020404" pitchFamily="49" charset="0"/>
                <a:ea typeface="楷体" panose="02010609060101010101" pitchFamily="49" charset="-122"/>
                <a:cs typeface="Courier New" panose="02070309020205020404" pitchFamily="49" charset="0"/>
              </a:rPr>
              <a:t>*</a:t>
            </a:r>
            <a:r>
              <a:rPr lang="en-US" altLang="zh-CN" dirty="0" err="1">
                <a:solidFill>
                  <a:schemeClr val="tx1"/>
                </a:solidFill>
                <a:latin typeface="Courier New" panose="02070309020205020404" pitchFamily="49" charset="0"/>
                <a:ea typeface="楷体" panose="02010609060101010101" pitchFamily="49" charset="-122"/>
                <a:cs typeface="Courier New" panose="02070309020205020404" pitchFamily="49" charset="0"/>
              </a:rPr>
              <a:t>i</a:t>
            </a:r>
            <a:r>
              <a:rPr lang="en-US" altLang="zh-CN" dirty="0">
                <a:solidFill>
                  <a:schemeClr val="tx1"/>
                </a:solidFill>
                <a:latin typeface="Courier New" panose="02070309020205020404" pitchFamily="49" charset="0"/>
                <a:ea typeface="楷体" panose="02010609060101010101" pitchFamily="49" charset="-122"/>
                <a:cs typeface="Courier New" panose="02070309020205020404" pitchFamily="49" charset="0"/>
              </a:rPr>
              <a:t>#</a:t>
            </a:r>
          </a:p>
        </p:txBody>
      </p:sp>
      <p:sp>
        <p:nvSpPr>
          <p:cNvPr id="333044" name="Rectangle 244"/>
          <p:cNvSpPr>
            <a:spLocks noChangeArrowheads="1"/>
          </p:cNvSpPr>
          <p:nvPr/>
        </p:nvSpPr>
        <p:spPr bwMode="auto">
          <a:xfrm>
            <a:off x="6934929" y="5856288"/>
            <a:ext cx="837089" cy="369332"/>
          </a:xfrm>
          <a:prstGeom prst="rect">
            <a:avLst/>
          </a:prstGeom>
          <a:noFill/>
          <a:ln w="19050" algn="ctr">
            <a:noFill/>
            <a:miter lim="800000"/>
            <a:headEnd/>
            <a:tailEnd/>
          </a:ln>
          <a:effectLst/>
        </p:spPr>
        <p:txBody>
          <a:bodyPr wrap="none">
            <a:spAutoFit/>
          </a:bodyPr>
          <a:lstStyle/>
          <a:p>
            <a:pPr lvl="0">
              <a:spcBef>
                <a:spcPct val="20000"/>
              </a:spcBef>
              <a:buClr>
                <a:srgbClr val="FF9900"/>
              </a:buClr>
              <a:buSzPct val="80000"/>
              <a:defRPr/>
            </a:pPr>
            <a:r>
              <a:rPr lang="en-US" altLang="zh-C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rPr>
              <a:t>T’ →</a:t>
            </a:r>
          </a:p>
        </p:txBody>
      </p:sp>
      <p:sp>
        <p:nvSpPr>
          <p:cNvPr id="333045" name="Rectangle 245"/>
          <p:cNvSpPr>
            <a:spLocks noChangeArrowheads="1"/>
          </p:cNvSpPr>
          <p:nvPr/>
        </p:nvSpPr>
        <p:spPr bwMode="auto">
          <a:xfrm>
            <a:off x="7027911" y="5449888"/>
            <a:ext cx="649537" cy="369332"/>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pPr>
            <a:r>
              <a:rPr lang="zh-CN" altLang="en-US">
                <a:solidFill>
                  <a:schemeClr val="tx1"/>
                </a:solidFill>
                <a:latin typeface="Courier New" panose="02070309020205020404" pitchFamily="49" charset="0"/>
                <a:ea typeface="楷体" panose="02010609060101010101" pitchFamily="49" charset="-122"/>
                <a:cs typeface="Courier New" panose="02070309020205020404" pitchFamily="49" charset="0"/>
              </a:rPr>
              <a:t>匹配</a:t>
            </a:r>
          </a:p>
        </p:txBody>
      </p:sp>
      <p:sp>
        <p:nvSpPr>
          <p:cNvPr id="333046" name="Rectangle 246"/>
          <p:cNvSpPr>
            <a:spLocks noChangeArrowheads="1"/>
          </p:cNvSpPr>
          <p:nvPr/>
        </p:nvSpPr>
        <p:spPr bwMode="auto">
          <a:xfrm>
            <a:off x="7052765" y="5099050"/>
            <a:ext cx="598241" cy="369332"/>
          </a:xfrm>
          <a:prstGeom prst="rect">
            <a:avLst/>
          </a:prstGeom>
          <a:noFill/>
          <a:ln w="19050" algn="ctr">
            <a:noFill/>
            <a:miter lim="800000"/>
            <a:headEnd/>
            <a:tailEnd/>
          </a:ln>
          <a:effectLst/>
        </p:spPr>
        <p:txBody>
          <a:bodyPr wrap="none">
            <a:spAutoFit/>
          </a:bodyPr>
          <a:lstStyle/>
          <a:p>
            <a:pPr>
              <a:defRPr/>
            </a:pPr>
            <a:r>
              <a:rPr lang="en-US" altLang="zh-C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rPr>
              <a:t>F→i</a:t>
            </a:r>
          </a:p>
        </p:txBody>
      </p:sp>
      <p:sp>
        <p:nvSpPr>
          <p:cNvPr id="333047" name="Rectangle 247"/>
          <p:cNvSpPr>
            <a:spLocks noChangeArrowheads="1"/>
          </p:cNvSpPr>
          <p:nvPr/>
        </p:nvSpPr>
        <p:spPr bwMode="auto">
          <a:xfrm>
            <a:off x="6914907" y="4673600"/>
            <a:ext cx="873957" cy="369332"/>
          </a:xfrm>
          <a:prstGeom prst="rect">
            <a:avLst/>
          </a:prstGeom>
          <a:noFill/>
          <a:ln w="19050" algn="ctr">
            <a:noFill/>
            <a:miter lim="800000"/>
            <a:headEnd/>
            <a:tailEnd/>
          </a:ln>
          <a:effectLst/>
        </p:spPr>
        <p:txBody>
          <a:bodyPr wrap="none">
            <a:spAutoFit/>
          </a:bodyPr>
          <a:lstStyle/>
          <a:p>
            <a:pPr>
              <a:spcBef>
                <a:spcPct val="20000"/>
              </a:spcBef>
              <a:buClr>
                <a:srgbClr val="FF9900"/>
              </a:buClr>
              <a:buSzPct val="80000"/>
              <a:buFont typeface="Webdings" pitchFamily="18" charset="2"/>
              <a:buNone/>
              <a:defRPr/>
            </a:pPr>
            <a:r>
              <a:rPr lang="en-US" altLang="zh-C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rPr>
              <a:t>T→FT’</a:t>
            </a:r>
          </a:p>
        </p:txBody>
      </p:sp>
      <p:sp>
        <p:nvSpPr>
          <p:cNvPr id="333048" name="Rectangle 248"/>
          <p:cNvSpPr>
            <a:spLocks noChangeArrowheads="1"/>
          </p:cNvSpPr>
          <p:nvPr/>
        </p:nvSpPr>
        <p:spPr bwMode="auto">
          <a:xfrm>
            <a:off x="3491880" y="4257675"/>
            <a:ext cx="460382" cy="369332"/>
          </a:xfrm>
          <a:prstGeom prst="rect">
            <a:avLst/>
          </a:prstGeom>
          <a:noFill/>
          <a:ln w="19050" algn="ctr">
            <a:noFill/>
            <a:miter lim="800000"/>
            <a:headEnd/>
            <a:tailEnd/>
          </a:ln>
        </p:spPr>
        <p:txBody>
          <a:bodyPr wrap="none">
            <a:spAutoFit/>
          </a:bodyPr>
          <a:lstStyle/>
          <a:p>
            <a:pPr algn="l">
              <a:defRPr/>
            </a:pPr>
            <a:r>
              <a:rPr lang="en-US" altLang="zh-CN">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#E</a:t>
            </a:r>
          </a:p>
        </p:txBody>
      </p:sp>
      <p:sp>
        <p:nvSpPr>
          <p:cNvPr id="333049" name="Rectangle 249"/>
          <p:cNvSpPr>
            <a:spLocks noChangeArrowheads="1"/>
          </p:cNvSpPr>
          <p:nvPr/>
        </p:nvSpPr>
        <p:spPr bwMode="auto">
          <a:xfrm>
            <a:off x="5101027" y="4257675"/>
            <a:ext cx="1011815" cy="369332"/>
          </a:xfrm>
          <a:prstGeom prst="rect">
            <a:avLst/>
          </a:prstGeom>
          <a:noFill/>
          <a:ln w="19050" algn="ctr">
            <a:noFill/>
            <a:miter lim="800000"/>
            <a:headEnd/>
            <a:tailEnd/>
          </a:ln>
        </p:spPr>
        <p:txBody>
          <a:bodyPr wrap="none">
            <a:spAutoFit/>
          </a:bodyPr>
          <a:lstStyle/>
          <a:p>
            <a:pPr algn="r">
              <a:spcBef>
                <a:spcPct val="20000"/>
              </a:spcBef>
              <a:buClr>
                <a:srgbClr val="FF9900"/>
              </a:buClr>
              <a:buSzPct val="80000"/>
              <a:buFont typeface="Webdings" pitchFamily="18" charset="2"/>
              <a:buNone/>
            </a:pPr>
            <a:r>
              <a:rPr lang="en-US" altLang="zh-CN">
                <a:solidFill>
                  <a:schemeClr val="tx1"/>
                </a:solidFill>
                <a:latin typeface="Courier New" panose="02070309020205020404" pitchFamily="49" charset="0"/>
                <a:ea typeface="楷体" panose="02010609060101010101" pitchFamily="49" charset="-122"/>
                <a:cs typeface="Courier New" panose="02070309020205020404" pitchFamily="49" charset="0"/>
              </a:rPr>
              <a:t>i+i*i#</a:t>
            </a:r>
          </a:p>
        </p:txBody>
      </p:sp>
    </p:spTree>
    <p:extLst>
      <p:ext uri="{BB962C8B-B14F-4D97-AF65-F5344CB8AC3E}">
        <p14:creationId xmlns:p14="http://schemas.microsoft.com/office/powerpoint/2010/main" val="114951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3048"/>
                                        </p:tgtEl>
                                        <p:attrNameLst>
                                          <p:attrName>style.visibility</p:attrName>
                                        </p:attrNameLst>
                                      </p:cBhvr>
                                      <p:to>
                                        <p:strVal val="visible"/>
                                      </p:to>
                                    </p:set>
                                    <p:animEffect transition="in" filter="wipe(left)">
                                      <p:cBhvr>
                                        <p:cTn id="7" dur="500"/>
                                        <p:tgtEl>
                                          <p:spTgt spid="3330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3049"/>
                                        </p:tgtEl>
                                        <p:attrNameLst>
                                          <p:attrName>style.visibility</p:attrName>
                                        </p:attrNameLst>
                                      </p:cBhvr>
                                      <p:to>
                                        <p:strVal val="visible"/>
                                      </p:to>
                                    </p:set>
                                    <p:animEffect transition="in" filter="wipe(left)">
                                      <p:cBhvr>
                                        <p:cTn id="12" dur="500"/>
                                        <p:tgtEl>
                                          <p:spTgt spid="3330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3035"/>
                                        </p:tgtEl>
                                        <p:attrNameLst>
                                          <p:attrName>style.visibility</p:attrName>
                                        </p:attrNameLst>
                                      </p:cBhvr>
                                      <p:to>
                                        <p:strVal val="visible"/>
                                      </p:to>
                                    </p:set>
                                    <p:animEffect transition="in" filter="wipe(left)">
                                      <p:cBhvr>
                                        <p:cTn id="17" dur="500"/>
                                        <p:tgtEl>
                                          <p:spTgt spid="3330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3036"/>
                                        </p:tgtEl>
                                        <p:attrNameLst>
                                          <p:attrName>style.visibility</p:attrName>
                                        </p:attrNameLst>
                                      </p:cBhvr>
                                      <p:to>
                                        <p:strVal val="visible"/>
                                      </p:to>
                                    </p:set>
                                    <p:animEffect transition="in" filter="wipe(left)">
                                      <p:cBhvr>
                                        <p:cTn id="22" dur="500"/>
                                        <p:tgtEl>
                                          <p:spTgt spid="3330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3040"/>
                                        </p:tgtEl>
                                        <p:attrNameLst>
                                          <p:attrName>style.visibility</p:attrName>
                                        </p:attrNameLst>
                                      </p:cBhvr>
                                      <p:to>
                                        <p:strVal val="visible"/>
                                      </p:to>
                                    </p:set>
                                    <p:animEffect transition="in" filter="wipe(left)">
                                      <p:cBhvr>
                                        <p:cTn id="27" dur="500"/>
                                        <p:tgtEl>
                                          <p:spTgt spid="3330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33047"/>
                                        </p:tgtEl>
                                        <p:attrNameLst>
                                          <p:attrName>style.visibility</p:attrName>
                                        </p:attrNameLst>
                                      </p:cBhvr>
                                      <p:to>
                                        <p:strVal val="visible"/>
                                      </p:to>
                                    </p:set>
                                    <p:animEffect transition="in" filter="wipe(left)">
                                      <p:cBhvr>
                                        <p:cTn id="32" dur="500"/>
                                        <p:tgtEl>
                                          <p:spTgt spid="33304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33037"/>
                                        </p:tgtEl>
                                        <p:attrNameLst>
                                          <p:attrName>style.visibility</p:attrName>
                                        </p:attrNameLst>
                                      </p:cBhvr>
                                      <p:to>
                                        <p:strVal val="visible"/>
                                      </p:to>
                                    </p:set>
                                    <p:animEffect transition="in" filter="wipe(left)">
                                      <p:cBhvr>
                                        <p:cTn id="37" dur="500"/>
                                        <p:tgtEl>
                                          <p:spTgt spid="33303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33041"/>
                                        </p:tgtEl>
                                        <p:attrNameLst>
                                          <p:attrName>style.visibility</p:attrName>
                                        </p:attrNameLst>
                                      </p:cBhvr>
                                      <p:to>
                                        <p:strVal val="visible"/>
                                      </p:to>
                                    </p:set>
                                    <p:animEffect transition="in" filter="wipe(left)">
                                      <p:cBhvr>
                                        <p:cTn id="42" dur="500"/>
                                        <p:tgtEl>
                                          <p:spTgt spid="33304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33046"/>
                                        </p:tgtEl>
                                        <p:attrNameLst>
                                          <p:attrName>style.visibility</p:attrName>
                                        </p:attrNameLst>
                                      </p:cBhvr>
                                      <p:to>
                                        <p:strVal val="visible"/>
                                      </p:to>
                                    </p:set>
                                    <p:animEffect transition="in" filter="wipe(left)">
                                      <p:cBhvr>
                                        <p:cTn id="47" dur="500"/>
                                        <p:tgtEl>
                                          <p:spTgt spid="33304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33038"/>
                                        </p:tgtEl>
                                        <p:attrNameLst>
                                          <p:attrName>style.visibility</p:attrName>
                                        </p:attrNameLst>
                                      </p:cBhvr>
                                      <p:to>
                                        <p:strVal val="visible"/>
                                      </p:to>
                                    </p:set>
                                    <p:animEffect transition="in" filter="wipe(left)">
                                      <p:cBhvr>
                                        <p:cTn id="52" dur="500"/>
                                        <p:tgtEl>
                                          <p:spTgt spid="33303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33042"/>
                                        </p:tgtEl>
                                        <p:attrNameLst>
                                          <p:attrName>style.visibility</p:attrName>
                                        </p:attrNameLst>
                                      </p:cBhvr>
                                      <p:to>
                                        <p:strVal val="visible"/>
                                      </p:to>
                                    </p:set>
                                    <p:animEffect transition="in" filter="wipe(left)">
                                      <p:cBhvr>
                                        <p:cTn id="57" dur="500"/>
                                        <p:tgtEl>
                                          <p:spTgt spid="33304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33045"/>
                                        </p:tgtEl>
                                        <p:attrNameLst>
                                          <p:attrName>style.visibility</p:attrName>
                                        </p:attrNameLst>
                                      </p:cBhvr>
                                      <p:to>
                                        <p:strVal val="visible"/>
                                      </p:to>
                                    </p:set>
                                    <p:animEffect transition="in" filter="wipe(left)">
                                      <p:cBhvr>
                                        <p:cTn id="62" dur="500"/>
                                        <p:tgtEl>
                                          <p:spTgt spid="33304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33039"/>
                                        </p:tgtEl>
                                        <p:attrNameLst>
                                          <p:attrName>style.visibility</p:attrName>
                                        </p:attrNameLst>
                                      </p:cBhvr>
                                      <p:to>
                                        <p:strVal val="visible"/>
                                      </p:to>
                                    </p:set>
                                    <p:animEffect transition="in" filter="wipe(left)">
                                      <p:cBhvr>
                                        <p:cTn id="67" dur="500"/>
                                        <p:tgtEl>
                                          <p:spTgt spid="333039"/>
                                        </p:tgtEl>
                                      </p:cBhvr>
                                    </p:animEffect>
                                  </p:childTnLst>
                                </p:cTn>
                              </p:par>
                            </p:childTnLst>
                          </p:cTn>
                        </p:par>
                        <p:par>
                          <p:cTn id="68" fill="hold">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333043"/>
                                        </p:tgtEl>
                                        <p:attrNameLst>
                                          <p:attrName>style.visibility</p:attrName>
                                        </p:attrNameLst>
                                      </p:cBhvr>
                                      <p:to>
                                        <p:strVal val="visible"/>
                                      </p:to>
                                    </p:set>
                                    <p:animEffect transition="in" filter="wipe(left)">
                                      <p:cBhvr>
                                        <p:cTn id="71" dur="500"/>
                                        <p:tgtEl>
                                          <p:spTgt spid="33304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33044"/>
                                        </p:tgtEl>
                                        <p:attrNameLst>
                                          <p:attrName>style.visibility</p:attrName>
                                        </p:attrNameLst>
                                      </p:cBhvr>
                                      <p:to>
                                        <p:strVal val="visible"/>
                                      </p:to>
                                    </p:set>
                                    <p:animEffect transition="in" filter="wipe(left)">
                                      <p:cBhvr>
                                        <p:cTn id="76" dur="500"/>
                                        <p:tgtEl>
                                          <p:spTgt spid="333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035" grpId="0"/>
      <p:bldP spid="333036" grpId="0"/>
      <p:bldP spid="333037" grpId="0"/>
      <p:bldP spid="333038" grpId="0"/>
      <p:bldP spid="333039" grpId="0"/>
      <p:bldP spid="333040" grpId="0"/>
      <p:bldP spid="333041" grpId="0"/>
      <p:bldP spid="333042" grpId="0"/>
      <p:bldP spid="333043" grpId="0"/>
      <p:bldP spid="333044" grpId="0"/>
      <p:bldP spid="333045" grpId="0"/>
      <p:bldP spid="333046" grpId="0"/>
      <p:bldP spid="333047" grpId="0"/>
      <p:bldP spid="333048" grpId="0"/>
      <p:bldP spid="33304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72707" name="灯片编号占位符 5"/>
          <p:cNvSpPr>
            <a:spLocks noGrp="1"/>
          </p:cNvSpPr>
          <p:nvPr>
            <p:ph type="sldNum" sz="quarter" idx="12"/>
          </p:nvPr>
        </p:nvSpPr>
        <p:spPr>
          <a:noFill/>
        </p:spPr>
        <p:txBody>
          <a:bodyPr/>
          <a:lstStyle/>
          <a:p>
            <a:fld id="{6DA2CBD5-07B1-4345-B9AC-15D2D0AA6BB7}" type="slidenum">
              <a:rPr lang="en-US" altLang="zh-CN" smtClean="0">
                <a:ea typeface="宋体" charset="-122"/>
              </a:rPr>
              <a:pPr/>
              <a:t>65</a:t>
            </a:fld>
            <a:endParaRPr lang="en-US" altLang="zh-CN">
              <a:ea typeface="宋体" charset="-122"/>
            </a:endParaRPr>
          </a:p>
        </p:txBody>
      </p:sp>
      <p:graphicFrame>
        <p:nvGraphicFramePr>
          <p:cNvPr id="336030" name="Group 1182"/>
          <p:cNvGraphicFramePr>
            <a:graphicFrameLocks noGrp="1"/>
          </p:cNvGraphicFramePr>
          <p:nvPr>
            <p:extLst>
              <p:ext uri="{D42A27DB-BD31-4B8C-83A1-F6EECF244321}">
                <p14:modId xmlns:p14="http://schemas.microsoft.com/office/powerpoint/2010/main" val="813234459"/>
              </p:ext>
            </p:extLst>
          </p:nvPr>
        </p:nvGraphicFramePr>
        <p:xfrm>
          <a:off x="1331913" y="3865563"/>
          <a:ext cx="6911975" cy="2377440"/>
        </p:xfrm>
        <a:graphic>
          <a:graphicData uri="http://schemas.openxmlformats.org/drawingml/2006/table">
            <a:tbl>
              <a:tblPr firstRow="1" bandRow="1">
                <a:tableStyleId>{2A488322-F2BA-4B5B-9748-0D474271808F}</a:tableStyleId>
              </a:tblPr>
              <a:tblGrid>
                <a:gridCol w="1728787">
                  <a:extLst>
                    <a:ext uri="{9D8B030D-6E8A-4147-A177-3AD203B41FA5}">
                      <a16:colId xmlns:a16="http://schemas.microsoft.com/office/drawing/2014/main" val="20000"/>
                    </a:ext>
                  </a:extLst>
                </a:gridCol>
                <a:gridCol w="1727200">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gridCol w="1728788">
                  <a:extLst>
                    <a:ext uri="{9D8B030D-6E8A-4147-A177-3AD203B41FA5}">
                      <a16:colId xmlns:a16="http://schemas.microsoft.com/office/drawing/2014/main" val="20003"/>
                    </a:ext>
                  </a:extLst>
                </a:gridCol>
              </a:tblGrid>
              <a:tr h="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000" u="none" strike="noStrike" cap="none" normalizeH="0" baseline="0" dirty="0">
                          <a:ln>
                            <a:noFill/>
                          </a:ln>
                          <a:solidFill>
                            <a:schemeClr val="tx1"/>
                          </a:solidFill>
                          <a:effectLst/>
                        </a:rPr>
                        <a:t>步骤</a:t>
                      </a:r>
                      <a:endParaRPr kumimoji="0" lang="zh-CN" altLang="en-US" sz="2000" b="1" i="0" u="none" strike="noStrike" cap="none" normalizeH="0" baseline="0" dirty="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000" u="none" strike="noStrike" cap="none" normalizeH="0" baseline="0">
                          <a:ln>
                            <a:noFill/>
                          </a:ln>
                          <a:solidFill>
                            <a:schemeClr val="tx1"/>
                          </a:solidFill>
                          <a:effectLst/>
                        </a:rPr>
                        <a:t>分析栈</a:t>
                      </a:r>
                      <a:endParaRPr kumimoji="0" lang="zh-CN" altLang="en-US"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000" u="none" strike="noStrike" cap="none" normalizeH="0" baseline="0">
                          <a:ln>
                            <a:noFill/>
                          </a:ln>
                          <a:solidFill>
                            <a:schemeClr val="tx1"/>
                          </a:solidFill>
                          <a:effectLst/>
                        </a:rPr>
                        <a:t>剩余输入串</a:t>
                      </a:r>
                      <a:endParaRPr kumimoji="0" lang="zh-CN" altLang="en-US"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000" u="none" strike="noStrike" cap="none" normalizeH="0" baseline="0">
                          <a:ln>
                            <a:noFill/>
                          </a:ln>
                          <a:solidFill>
                            <a:schemeClr val="tx1"/>
                          </a:solidFill>
                          <a:effectLst/>
                        </a:rPr>
                        <a:t>所用产生式</a:t>
                      </a:r>
                      <a:endParaRPr kumimoji="0" lang="zh-CN" altLang="en-US"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extLst>
                  <a:ext uri="{0D108BD9-81ED-4DB2-BD59-A6C34878D82A}">
                    <a16:rowId xmlns:a16="http://schemas.microsoft.com/office/drawing/2014/main" val="10000"/>
                  </a:ext>
                </a:extLst>
              </a:tr>
              <a:tr h="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6</a:t>
                      </a:r>
                      <a:endParaRPr kumimoji="0" lang="en-US" altLang="zh-CN" sz="20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extLst>
                  <a:ext uri="{0D108BD9-81ED-4DB2-BD59-A6C34878D82A}">
                    <a16:rowId xmlns:a16="http://schemas.microsoft.com/office/drawing/2014/main" val="10001"/>
                  </a:ext>
                </a:extLst>
              </a:tr>
              <a:tr h="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7</a:t>
                      </a:r>
                      <a:endParaRPr kumimoji="0" lang="en-US" altLang="zh-CN" sz="20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outerShdw blurRad="38100" dist="38100" dir="2700000" algn="tl">
                            <a:srgbClr val="FFFFFF"/>
                          </a:outerShdw>
                        </a:effectLst>
                        <a:latin typeface="Courier New" pitchFamily="49" charset="0"/>
                        <a:ea typeface="楷体_GB2312" pitchFamily="49" charset="-122"/>
                      </a:endParaRPr>
                    </a:p>
                  </a:txBody>
                  <a:tcPr horzOverflow="overflow"/>
                </a:tc>
                <a:extLst>
                  <a:ext uri="{0D108BD9-81ED-4DB2-BD59-A6C34878D82A}">
                    <a16:rowId xmlns:a16="http://schemas.microsoft.com/office/drawing/2014/main" val="10002"/>
                  </a:ext>
                </a:extLst>
              </a:tr>
              <a:tr h="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8</a:t>
                      </a:r>
                      <a:endParaRPr kumimoji="0" lang="en-US" altLang="zh-CN" sz="20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outerShdw blurRad="38100" dist="38100" dir="2700000" algn="tl">
                            <a:srgbClr val="FFFFFF"/>
                          </a:outerShdw>
                        </a:effectLst>
                        <a:latin typeface="Courier New" pitchFamily="49" charset="0"/>
                        <a:ea typeface="楷体_GB2312" pitchFamily="49" charset="-122"/>
                      </a:endParaRPr>
                    </a:p>
                  </a:txBody>
                  <a:tcPr horzOverflow="overflow"/>
                </a:tc>
                <a:extLst>
                  <a:ext uri="{0D108BD9-81ED-4DB2-BD59-A6C34878D82A}">
                    <a16:rowId xmlns:a16="http://schemas.microsoft.com/office/drawing/2014/main" val="10003"/>
                  </a:ext>
                </a:extLst>
              </a:tr>
              <a:tr h="22225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9</a:t>
                      </a:r>
                      <a:endParaRPr kumimoji="0" lang="en-US" altLang="zh-CN" sz="20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outerShdw blurRad="38100" dist="38100" dir="2700000" algn="tl">
                            <a:srgbClr val="FFFFFF"/>
                          </a:outerShdw>
                        </a:effectLst>
                        <a:latin typeface="Courier New" pitchFamily="49" charset="0"/>
                        <a:ea typeface="楷体_GB2312" pitchFamily="49" charset="-122"/>
                        <a:sym typeface="Symbol" pitchFamily="18" charset="2"/>
                      </a:endParaRPr>
                    </a:p>
                  </a:txBody>
                  <a:tcPr horzOverflow="overflow"/>
                </a:tc>
                <a:extLst>
                  <a:ext uri="{0D108BD9-81ED-4DB2-BD59-A6C34878D82A}">
                    <a16:rowId xmlns:a16="http://schemas.microsoft.com/office/drawing/2014/main" val="10004"/>
                  </a:ext>
                </a:extLst>
              </a:tr>
              <a:tr h="2238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10</a:t>
                      </a:r>
                      <a:endParaRPr kumimoji="0" lang="en-US" altLang="zh-CN" sz="20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outerShdw blurRad="38100" dist="38100" dir="2700000" algn="tl">
                            <a:srgbClr val="FFFFFF"/>
                          </a:outerShdw>
                        </a:effectLst>
                        <a:latin typeface="Courier New" pitchFamily="49" charset="0"/>
                        <a:ea typeface="楷体_GB2312" pitchFamily="49" charset="-122"/>
                        <a:sym typeface="Symbol" pitchFamily="18" charset="2"/>
                      </a:endParaRPr>
                    </a:p>
                  </a:txBody>
                  <a:tcPr horzOverflow="overflow"/>
                </a:tc>
                <a:extLst>
                  <a:ext uri="{0D108BD9-81ED-4DB2-BD59-A6C34878D82A}">
                    <a16:rowId xmlns:a16="http://schemas.microsoft.com/office/drawing/2014/main" val="10005"/>
                  </a:ext>
                </a:extLst>
              </a:tr>
            </a:tbl>
          </a:graphicData>
        </a:graphic>
      </p:graphicFrame>
      <p:sp>
        <p:nvSpPr>
          <p:cNvPr id="336125" name="Rectangle 1277"/>
          <p:cNvSpPr>
            <a:spLocks noChangeArrowheads="1"/>
          </p:cNvSpPr>
          <p:nvPr/>
        </p:nvSpPr>
        <p:spPr bwMode="auto">
          <a:xfrm>
            <a:off x="3473450" y="4244975"/>
            <a:ext cx="693738" cy="369332"/>
          </a:xfrm>
          <a:prstGeom prst="rect">
            <a:avLst/>
          </a:prstGeom>
          <a:noFill/>
          <a:ln w="19050" algn="ctr">
            <a:noFill/>
            <a:miter lim="800000"/>
            <a:headEnd/>
            <a:tailEnd/>
          </a:ln>
        </p:spPr>
        <p:txBody>
          <a:bodyPr>
            <a:spAutoFit/>
          </a:bodyPr>
          <a:lstStyle/>
          <a:p>
            <a:pPr algn="l"/>
            <a:r>
              <a:rPr lang="en-US" altLang="zh-CN" b="1">
                <a:solidFill>
                  <a:schemeClr val="tx1"/>
                </a:solidFill>
                <a:latin typeface="Courier New" panose="02070309020205020404" pitchFamily="49" charset="0"/>
                <a:ea typeface="楷体" panose="02010609060101010101" pitchFamily="49" charset="-122"/>
                <a:cs typeface="Courier New" panose="02070309020205020404" pitchFamily="49" charset="0"/>
              </a:rPr>
              <a:t>#E’</a:t>
            </a:r>
          </a:p>
        </p:txBody>
      </p:sp>
      <p:sp>
        <p:nvSpPr>
          <p:cNvPr id="336126" name="Rectangle 1278"/>
          <p:cNvSpPr>
            <a:spLocks noChangeArrowheads="1"/>
          </p:cNvSpPr>
          <p:nvPr/>
        </p:nvSpPr>
        <p:spPr bwMode="auto">
          <a:xfrm>
            <a:off x="3473450" y="4652963"/>
            <a:ext cx="1044575" cy="369332"/>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b="1">
                <a:solidFill>
                  <a:schemeClr val="tx1"/>
                </a:solidFill>
                <a:latin typeface="Courier New" panose="02070309020205020404" pitchFamily="49" charset="0"/>
                <a:ea typeface="楷体" panose="02010609060101010101" pitchFamily="49" charset="-122"/>
                <a:cs typeface="Courier New" panose="02070309020205020404" pitchFamily="49" charset="0"/>
              </a:rPr>
              <a:t>#E’T+</a:t>
            </a:r>
          </a:p>
        </p:txBody>
      </p:sp>
      <p:sp>
        <p:nvSpPr>
          <p:cNvPr id="336127" name="Rectangle 1279"/>
          <p:cNvSpPr>
            <a:spLocks noChangeArrowheads="1"/>
          </p:cNvSpPr>
          <p:nvPr/>
        </p:nvSpPr>
        <p:spPr bwMode="auto">
          <a:xfrm>
            <a:off x="3473450" y="5040313"/>
            <a:ext cx="868363" cy="369332"/>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b="1">
                <a:solidFill>
                  <a:schemeClr val="tx1"/>
                </a:solidFill>
                <a:latin typeface="Courier New" panose="02070309020205020404" pitchFamily="49" charset="0"/>
                <a:ea typeface="楷体" panose="02010609060101010101" pitchFamily="49" charset="-122"/>
                <a:cs typeface="Courier New" panose="02070309020205020404" pitchFamily="49" charset="0"/>
              </a:rPr>
              <a:t>#E’T</a:t>
            </a:r>
          </a:p>
        </p:txBody>
      </p:sp>
      <p:sp>
        <p:nvSpPr>
          <p:cNvPr id="336128" name="Rectangle 1280"/>
          <p:cNvSpPr>
            <a:spLocks noChangeArrowheads="1"/>
          </p:cNvSpPr>
          <p:nvPr/>
        </p:nvSpPr>
        <p:spPr bwMode="auto">
          <a:xfrm>
            <a:off x="3473450" y="5432425"/>
            <a:ext cx="1139825" cy="369332"/>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b="1">
                <a:solidFill>
                  <a:schemeClr val="tx1"/>
                </a:solidFill>
                <a:latin typeface="Courier New" panose="02070309020205020404" pitchFamily="49" charset="0"/>
                <a:ea typeface="楷体" panose="02010609060101010101" pitchFamily="49" charset="-122"/>
                <a:cs typeface="Courier New" panose="02070309020205020404" pitchFamily="49" charset="0"/>
              </a:rPr>
              <a:t>#E’T’F</a:t>
            </a:r>
          </a:p>
        </p:txBody>
      </p:sp>
      <p:sp>
        <p:nvSpPr>
          <p:cNvPr id="336129" name="Rectangle 1281"/>
          <p:cNvSpPr>
            <a:spLocks noChangeArrowheads="1"/>
          </p:cNvSpPr>
          <p:nvPr/>
        </p:nvSpPr>
        <p:spPr bwMode="auto">
          <a:xfrm>
            <a:off x="3473450" y="5832475"/>
            <a:ext cx="1139825" cy="369332"/>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b="1">
                <a:solidFill>
                  <a:schemeClr val="tx1"/>
                </a:solidFill>
                <a:latin typeface="Courier New" panose="02070309020205020404" pitchFamily="49" charset="0"/>
                <a:ea typeface="楷体" panose="02010609060101010101" pitchFamily="49" charset="-122"/>
                <a:cs typeface="Courier New" panose="02070309020205020404" pitchFamily="49" charset="0"/>
              </a:rPr>
              <a:t>#E’T’i</a:t>
            </a:r>
          </a:p>
        </p:txBody>
      </p:sp>
      <p:sp>
        <p:nvSpPr>
          <p:cNvPr id="336130" name="Rectangle 1282"/>
          <p:cNvSpPr>
            <a:spLocks noChangeArrowheads="1"/>
          </p:cNvSpPr>
          <p:nvPr/>
        </p:nvSpPr>
        <p:spPr bwMode="auto">
          <a:xfrm>
            <a:off x="5289550" y="5843588"/>
            <a:ext cx="808038" cy="369332"/>
          </a:xfrm>
          <a:prstGeom prst="rect">
            <a:avLst/>
          </a:prstGeom>
          <a:noFill/>
          <a:ln w="19050" algn="ctr">
            <a:noFill/>
            <a:miter lim="800000"/>
            <a:headEnd/>
            <a:tailEnd/>
          </a:ln>
        </p:spPr>
        <p:txBody>
          <a:bodyPr>
            <a:spAutoFit/>
          </a:bodyPr>
          <a:lstStyle/>
          <a:p>
            <a:pPr algn="r">
              <a:spcBef>
                <a:spcPct val="20000"/>
              </a:spcBef>
              <a:buClr>
                <a:srgbClr val="FF9900"/>
              </a:buClr>
              <a:buSzPct val="80000"/>
              <a:buFont typeface="Webdings" pitchFamily="18" charset="2"/>
              <a:buNone/>
            </a:pPr>
            <a:r>
              <a:rPr lang="en-US" altLang="zh-CN" b="1">
                <a:solidFill>
                  <a:schemeClr val="tx1"/>
                </a:solidFill>
                <a:latin typeface="Courier New" panose="02070309020205020404" pitchFamily="49" charset="0"/>
                <a:ea typeface="楷体" panose="02010609060101010101" pitchFamily="49" charset="-122"/>
                <a:cs typeface="Courier New" panose="02070309020205020404" pitchFamily="49" charset="0"/>
              </a:rPr>
              <a:t>i*i#</a:t>
            </a:r>
          </a:p>
        </p:txBody>
      </p:sp>
      <p:sp>
        <p:nvSpPr>
          <p:cNvPr id="336131" name="Rectangle 1283"/>
          <p:cNvSpPr>
            <a:spLocks noChangeArrowheads="1"/>
          </p:cNvSpPr>
          <p:nvPr/>
        </p:nvSpPr>
        <p:spPr bwMode="auto">
          <a:xfrm>
            <a:off x="5289550" y="5443538"/>
            <a:ext cx="808038" cy="369332"/>
          </a:xfrm>
          <a:prstGeom prst="rect">
            <a:avLst/>
          </a:prstGeom>
          <a:noFill/>
          <a:ln w="19050" algn="ctr">
            <a:noFill/>
            <a:miter lim="800000"/>
            <a:headEnd/>
            <a:tailEnd/>
          </a:ln>
        </p:spPr>
        <p:txBody>
          <a:bodyPr>
            <a:spAutoFit/>
          </a:bodyPr>
          <a:lstStyle/>
          <a:p>
            <a:pPr algn="r">
              <a:spcBef>
                <a:spcPct val="20000"/>
              </a:spcBef>
              <a:buClr>
                <a:srgbClr val="FF9900"/>
              </a:buClr>
              <a:buSzPct val="80000"/>
              <a:buFont typeface="Webdings" pitchFamily="18" charset="2"/>
              <a:buNone/>
            </a:pPr>
            <a:r>
              <a:rPr lang="en-US" altLang="zh-CN" b="1">
                <a:solidFill>
                  <a:schemeClr val="tx1"/>
                </a:solidFill>
                <a:latin typeface="Courier New" panose="02070309020205020404" pitchFamily="49" charset="0"/>
                <a:ea typeface="楷体" panose="02010609060101010101" pitchFamily="49" charset="-122"/>
                <a:cs typeface="Courier New" panose="02070309020205020404" pitchFamily="49" charset="0"/>
              </a:rPr>
              <a:t>i*i#</a:t>
            </a:r>
          </a:p>
        </p:txBody>
      </p:sp>
      <p:sp>
        <p:nvSpPr>
          <p:cNvPr id="336132" name="Rectangle 1284"/>
          <p:cNvSpPr>
            <a:spLocks noChangeArrowheads="1"/>
          </p:cNvSpPr>
          <p:nvPr/>
        </p:nvSpPr>
        <p:spPr bwMode="auto">
          <a:xfrm>
            <a:off x="5289550" y="5051425"/>
            <a:ext cx="808038" cy="369332"/>
          </a:xfrm>
          <a:prstGeom prst="rect">
            <a:avLst/>
          </a:prstGeom>
          <a:noFill/>
          <a:ln w="19050" algn="ctr">
            <a:noFill/>
            <a:miter lim="800000"/>
            <a:headEnd/>
            <a:tailEnd/>
          </a:ln>
        </p:spPr>
        <p:txBody>
          <a:bodyPr>
            <a:spAutoFit/>
          </a:bodyPr>
          <a:lstStyle/>
          <a:p>
            <a:pPr algn="r">
              <a:spcBef>
                <a:spcPct val="20000"/>
              </a:spcBef>
              <a:buClr>
                <a:srgbClr val="FF9900"/>
              </a:buClr>
              <a:buSzPct val="80000"/>
              <a:buFont typeface="Webdings" pitchFamily="18" charset="2"/>
              <a:buNone/>
            </a:pPr>
            <a:r>
              <a:rPr lang="en-US" altLang="zh-CN" b="1" dirty="0" err="1">
                <a:solidFill>
                  <a:schemeClr val="tx1"/>
                </a:solidFill>
                <a:latin typeface="Courier New" panose="02070309020205020404" pitchFamily="49" charset="0"/>
                <a:ea typeface="楷体" panose="02010609060101010101" pitchFamily="49" charset="-122"/>
                <a:cs typeface="Courier New" panose="02070309020205020404" pitchFamily="49" charset="0"/>
              </a:rPr>
              <a:t>i</a:t>
            </a:r>
            <a:r>
              <a:rPr lang="en-US" altLang="zh-CN" b="1" dirty="0">
                <a:solidFill>
                  <a:schemeClr val="tx1"/>
                </a:solidFill>
                <a:latin typeface="Courier New" panose="02070309020205020404" pitchFamily="49" charset="0"/>
                <a:ea typeface="楷体" panose="02010609060101010101" pitchFamily="49" charset="-122"/>
                <a:cs typeface="Courier New" panose="02070309020205020404" pitchFamily="49" charset="0"/>
              </a:rPr>
              <a:t>*</a:t>
            </a:r>
            <a:r>
              <a:rPr lang="en-US" altLang="zh-CN" b="1" dirty="0" err="1">
                <a:solidFill>
                  <a:schemeClr val="tx1"/>
                </a:solidFill>
                <a:latin typeface="Courier New" panose="02070309020205020404" pitchFamily="49" charset="0"/>
                <a:ea typeface="楷体" panose="02010609060101010101" pitchFamily="49" charset="-122"/>
                <a:cs typeface="Courier New" panose="02070309020205020404" pitchFamily="49" charset="0"/>
              </a:rPr>
              <a:t>i</a:t>
            </a:r>
            <a:r>
              <a:rPr lang="en-US" altLang="zh-CN" b="1" dirty="0">
                <a:solidFill>
                  <a:schemeClr val="tx1"/>
                </a:solidFill>
                <a:latin typeface="Courier New" panose="02070309020205020404" pitchFamily="49" charset="0"/>
                <a:ea typeface="楷体" panose="02010609060101010101" pitchFamily="49" charset="-122"/>
                <a:cs typeface="Courier New" panose="02070309020205020404" pitchFamily="49" charset="0"/>
              </a:rPr>
              <a:t>#</a:t>
            </a:r>
          </a:p>
        </p:txBody>
      </p:sp>
      <p:sp>
        <p:nvSpPr>
          <p:cNvPr id="336133" name="Rectangle 1285"/>
          <p:cNvSpPr>
            <a:spLocks noChangeArrowheads="1"/>
          </p:cNvSpPr>
          <p:nvPr/>
        </p:nvSpPr>
        <p:spPr bwMode="auto">
          <a:xfrm>
            <a:off x="5141913" y="4664075"/>
            <a:ext cx="955675" cy="369332"/>
          </a:xfrm>
          <a:prstGeom prst="rect">
            <a:avLst/>
          </a:prstGeom>
          <a:noFill/>
          <a:ln w="19050" algn="ctr">
            <a:noFill/>
            <a:miter lim="800000"/>
            <a:headEnd/>
            <a:tailEnd/>
          </a:ln>
        </p:spPr>
        <p:txBody>
          <a:bodyPr>
            <a:spAutoFit/>
          </a:bodyPr>
          <a:lstStyle/>
          <a:p>
            <a:pPr algn="r">
              <a:spcBef>
                <a:spcPct val="20000"/>
              </a:spcBef>
              <a:buClr>
                <a:srgbClr val="FF9900"/>
              </a:buClr>
              <a:buSzPct val="80000"/>
              <a:buFont typeface="Webdings" pitchFamily="18" charset="2"/>
              <a:buNone/>
            </a:pPr>
            <a:r>
              <a:rPr lang="en-US" altLang="zh-CN" b="1">
                <a:solidFill>
                  <a:schemeClr val="tx1"/>
                </a:solidFill>
                <a:latin typeface="Courier New" panose="02070309020205020404" pitchFamily="49" charset="0"/>
                <a:ea typeface="楷体" panose="02010609060101010101" pitchFamily="49" charset="-122"/>
                <a:cs typeface="Courier New" panose="02070309020205020404" pitchFamily="49" charset="0"/>
              </a:rPr>
              <a:t>+i*i#</a:t>
            </a:r>
          </a:p>
        </p:txBody>
      </p:sp>
      <p:sp>
        <p:nvSpPr>
          <p:cNvPr id="336134" name="Rectangle 1286"/>
          <p:cNvSpPr>
            <a:spLocks noChangeArrowheads="1"/>
          </p:cNvSpPr>
          <p:nvPr/>
        </p:nvSpPr>
        <p:spPr bwMode="auto">
          <a:xfrm>
            <a:off x="5141913" y="4256088"/>
            <a:ext cx="955675" cy="369332"/>
          </a:xfrm>
          <a:prstGeom prst="rect">
            <a:avLst/>
          </a:prstGeom>
          <a:noFill/>
          <a:ln w="19050" algn="ctr">
            <a:noFill/>
            <a:miter lim="800000"/>
            <a:headEnd/>
            <a:tailEnd/>
          </a:ln>
        </p:spPr>
        <p:txBody>
          <a:bodyPr>
            <a:spAutoFit/>
          </a:bodyPr>
          <a:lstStyle/>
          <a:p>
            <a:pPr algn="r">
              <a:spcBef>
                <a:spcPct val="20000"/>
              </a:spcBef>
              <a:buClr>
                <a:srgbClr val="FF9900"/>
              </a:buClr>
              <a:buSzPct val="80000"/>
              <a:buFont typeface="Webdings" pitchFamily="18" charset="2"/>
              <a:buNone/>
            </a:pPr>
            <a:r>
              <a:rPr lang="en-US" altLang="zh-CN" b="1">
                <a:solidFill>
                  <a:schemeClr val="tx1"/>
                </a:solidFill>
                <a:latin typeface="Courier New" panose="02070309020205020404" pitchFamily="49" charset="0"/>
                <a:ea typeface="楷体" panose="02010609060101010101" pitchFamily="49" charset="-122"/>
                <a:cs typeface="Courier New" panose="02070309020205020404" pitchFamily="49" charset="0"/>
              </a:rPr>
              <a:t>+i*i#</a:t>
            </a:r>
          </a:p>
        </p:txBody>
      </p:sp>
      <p:sp>
        <p:nvSpPr>
          <p:cNvPr id="336135" name="Rectangle 1287"/>
          <p:cNvSpPr>
            <a:spLocks noChangeArrowheads="1"/>
          </p:cNvSpPr>
          <p:nvPr/>
        </p:nvSpPr>
        <p:spPr bwMode="auto">
          <a:xfrm>
            <a:off x="6732588" y="4256088"/>
            <a:ext cx="1439862" cy="369332"/>
          </a:xfrm>
          <a:prstGeom prst="rect">
            <a:avLst/>
          </a:prstGeom>
          <a:noFill/>
          <a:ln w="19050" algn="ctr">
            <a:noFill/>
            <a:miter lim="800000"/>
            <a:headEnd/>
            <a:tailEnd/>
          </a:ln>
        </p:spPr>
        <p:txBody>
          <a:bodyPr>
            <a:spAutoFit/>
          </a:bodyPr>
          <a:lstStyle/>
          <a:p>
            <a:pPr>
              <a:spcBef>
                <a:spcPct val="20000"/>
              </a:spcBef>
              <a:buClr>
                <a:srgbClr val="FF9900"/>
              </a:buClr>
              <a:buSzPct val="80000"/>
              <a:buFont typeface="Webdings" pitchFamily="18" charset="2"/>
              <a:buNone/>
            </a:pPr>
            <a:r>
              <a:rPr lang="en-US" altLang="zh-CN" b="1">
                <a:solidFill>
                  <a:schemeClr val="tx1"/>
                </a:solidFill>
                <a:latin typeface="Courier New" panose="02070309020205020404" pitchFamily="49" charset="0"/>
                <a:ea typeface="楷体" panose="02010609060101010101" pitchFamily="49" charset="-122"/>
                <a:cs typeface="Courier New" panose="02070309020205020404" pitchFamily="49" charset="0"/>
              </a:rPr>
              <a:t>E’→+TE’</a:t>
            </a:r>
          </a:p>
        </p:txBody>
      </p:sp>
      <p:sp>
        <p:nvSpPr>
          <p:cNvPr id="336136" name="Rectangle 1288"/>
          <p:cNvSpPr>
            <a:spLocks noChangeArrowheads="1"/>
          </p:cNvSpPr>
          <p:nvPr/>
        </p:nvSpPr>
        <p:spPr bwMode="auto">
          <a:xfrm>
            <a:off x="7050088" y="4664075"/>
            <a:ext cx="803275" cy="369332"/>
          </a:xfrm>
          <a:prstGeom prst="rect">
            <a:avLst/>
          </a:prstGeom>
          <a:noFill/>
          <a:ln w="19050" algn="ctr">
            <a:noFill/>
            <a:miter lim="800000"/>
            <a:headEnd/>
            <a:tailEnd/>
          </a:ln>
          <a:effectLst/>
        </p:spPr>
        <p:txBody>
          <a:bodyPr>
            <a:spAutoFit/>
          </a:bodyPr>
          <a:lstStyle/>
          <a:p>
            <a:pPr>
              <a:defRPr/>
            </a:pPr>
            <a:r>
              <a:rPr lang="zh-CN" altLang="en-US" b="1">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rPr>
              <a:t>匹配</a:t>
            </a:r>
          </a:p>
        </p:txBody>
      </p:sp>
      <p:sp>
        <p:nvSpPr>
          <p:cNvPr id="336137" name="Rectangle 1289"/>
          <p:cNvSpPr>
            <a:spLocks noChangeArrowheads="1"/>
          </p:cNvSpPr>
          <p:nvPr/>
        </p:nvSpPr>
        <p:spPr bwMode="auto">
          <a:xfrm>
            <a:off x="7050088" y="5843588"/>
            <a:ext cx="803275" cy="369332"/>
          </a:xfrm>
          <a:prstGeom prst="rect">
            <a:avLst/>
          </a:prstGeom>
          <a:noFill/>
          <a:ln w="19050" algn="ctr">
            <a:noFill/>
            <a:miter lim="800000"/>
            <a:headEnd/>
            <a:tailEnd/>
          </a:ln>
          <a:effectLst/>
        </p:spPr>
        <p:txBody>
          <a:bodyPr>
            <a:spAutoFit/>
          </a:bodyPr>
          <a:lstStyle/>
          <a:p>
            <a:pPr>
              <a:defRPr/>
            </a:pPr>
            <a:r>
              <a:rPr lang="zh-CN" altLang="en-US" b="1">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rPr>
              <a:t>匹配</a:t>
            </a:r>
          </a:p>
        </p:txBody>
      </p:sp>
      <p:sp>
        <p:nvSpPr>
          <p:cNvPr id="336138" name="Rectangle 1290"/>
          <p:cNvSpPr>
            <a:spLocks noChangeArrowheads="1"/>
          </p:cNvSpPr>
          <p:nvPr/>
        </p:nvSpPr>
        <p:spPr bwMode="auto">
          <a:xfrm>
            <a:off x="7050088" y="5443538"/>
            <a:ext cx="804862" cy="369332"/>
          </a:xfrm>
          <a:prstGeom prst="rect">
            <a:avLst/>
          </a:prstGeom>
          <a:noFill/>
          <a:ln w="19050" algn="ctr">
            <a:noFill/>
            <a:miter lim="800000"/>
            <a:headEnd/>
            <a:tailEnd/>
          </a:ln>
          <a:effectLst/>
        </p:spPr>
        <p:txBody>
          <a:bodyPr>
            <a:spAutoFit/>
          </a:bodyPr>
          <a:lstStyle/>
          <a:p>
            <a:pPr>
              <a:defRPr/>
            </a:pPr>
            <a:r>
              <a:rPr lang="en-US" altLang="zh-CN" b="1">
                <a:solidFill>
                  <a:schemeClr val="tx1"/>
                </a:solidFill>
                <a:latin typeface="Courier New" panose="02070309020205020404" pitchFamily="49" charset="0"/>
                <a:ea typeface="楷体" panose="02010609060101010101" pitchFamily="49" charset="-122"/>
                <a:cs typeface="Courier New" panose="02070309020205020404" pitchFamily="49" charset="0"/>
              </a:rPr>
              <a:t>F</a:t>
            </a:r>
            <a:r>
              <a:rPr lang="en-US" altLang="zh-CN" b="1">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rPr>
              <a:t>→i</a:t>
            </a:r>
          </a:p>
        </p:txBody>
      </p:sp>
      <p:sp>
        <p:nvSpPr>
          <p:cNvPr id="336139" name="Rectangle 1291"/>
          <p:cNvSpPr>
            <a:spLocks noChangeArrowheads="1"/>
          </p:cNvSpPr>
          <p:nvPr/>
        </p:nvSpPr>
        <p:spPr bwMode="auto">
          <a:xfrm>
            <a:off x="6840538" y="5051425"/>
            <a:ext cx="1223962" cy="369332"/>
          </a:xfrm>
          <a:prstGeom prst="rect">
            <a:avLst/>
          </a:prstGeom>
          <a:noFill/>
          <a:ln w="19050" algn="ctr">
            <a:noFill/>
            <a:miter lim="800000"/>
            <a:headEnd/>
            <a:tailEnd/>
          </a:ln>
          <a:effectLst/>
        </p:spPr>
        <p:txBody>
          <a:bodyPr>
            <a:spAutoFit/>
          </a:bodyPr>
          <a:lstStyle/>
          <a:p>
            <a:pPr>
              <a:spcBef>
                <a:spcPct val="20000"/>
              </a:spcBef>
              <a:buClr>
                <a:srgbClr val="FF9900"/>
              </a:buClr>
              <a:buSzPct val="80000"/>
              <a:buFont typeface="Webdings" pitchFamily="18" charset="2"/>
              <a:buNone/>
              <a:defRPr/>
            </a:pPr>
            <a:r>
              <a:rPr lang="en-US" altLang="zh-CN" b="1">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rPr>
              <a:t>T→FT’</a:t>
            </a:r>
          </a:p>
        </p:txBody>
      </p:sp>
      <p:graphicFrame>
        <p:nvGraphicFramePr>
          <p:cNvPr id="21" name="Group 251"/>
          <p:cNvGraphicFramePr>
            <a:graphicFrameLocks noGrp="1"/>
          </p:cNvGraphicFramePr>
          <p:nvPr>
            <p:extLst>
              <p:ext uri="{D42A27DB-BD31-4B8C-83A1-F6EECF244321}">
                <p14:modId xmlns:p14="http://schemas.microsoft.com/office/powerpoint/2010/main" val="2046904394"/>
              </p:ext>
            </p:extLst>
          </p:nvPr>
        </p:nvGraphicFramePr>
        <p:xfrm>
          <a:off x="1331913" y="1328792"/>
          <a:ext cx="6911975" cy="2388240"/>
        </p:xfrm>
        <a:graphic>
          <a:graphicData uri="http://schemas.openxmlformats.org/drawingml/2006/table">
            <a:tbl>
              <a:tblPr firstRow="1" firstCol="1" bandRow="1">
                <a:tableStyleId>{5A111915-BE36-4E01-A7E5-04B1672EAD32}</a:tableStyleId>
              </a:tblPr>
              <a:tblGrid>
                <a:gridCol w="987425">
                  <a:extLst>
                    <a:ext uri="{9D8B030D-6E8A-4147-A177-3AD203B41FA5}">
                      <a16:colId xmlns:a16="http://schemas.microsoft.com/office/drawing/2014/main" val="20000"/>
                    </a:ext>
                  </a:extLst>
                </a:gridCol>
                <a:gridCol w="987425">
                  <a:extLst>
                    <a:ext uri="{9D8B030D-6E8A-4147-A177-3AD203B41FA5}">
                      <a16:colId xmlns:a16="http://schemas.microsoft.com/office/drawing/2014/main" val="20001"/>
                    </a:ext>
                  </a:extLst>
                </a:gridCol>
                <a:gridCol w="989012">
                  <a:extLst>
                    <a:ext uri="{9D8B030D-6E8A-4147-A177-3AD203B41FA5}">
                      <a16:colId xmlns:a16="http://schemas.microsoft.com/office/drawing/2014/main" val="20002"/>
                    </a:ext>
                  </a:extLst>
                </a:gridCol>
                <a:gridCol w="984250">
                  <a:extLst>
                    <a:ext uri="{9D8B030D-6E8A-4147-A177-3AD203B41FA5}">
                      <a16:colId xmlns:a16="http://schemas.microsoft.com/office/drawing/2014/main" val="20003"/>
                    </a:ext>
                  </a:extLst>
                </a:gridCol>
                <a:gridCol w="989013">
                  <a:extLst>
                    <a:ext uri="{9D8B030D-6E8A-4147-A177-3AD203B41FA5}">
                      <a16:colId xmlns:a16="http://schemas.microsoft.com/office/drawing/2014/main" val="20004"/>
                    </a:ext>
                  </a:extLst>
                </a:gridCol>
                <a:gridCol w="987425">
                  <a:extLst>
                    <a:ext uri="{9D8B030D-6E8A-4147-A177-3AD203B41FA5}">
                      <a16:colId xmlns:a16="http://schemas.microsoft.com/office/drawing/2014/main" val="20005"/>
                    </a:ext>
                  </a:extLst>
                </a:gridCol>
                <a:gridCol w="987425">
                  <a:extLst>
                    <a:ext uri="{9D8B030D-6E8A-4147-A177-3AD203B41FA5}">
                      <a16:colId xmlns:a16="http://schemas.microsoft.com/office/drawing/2014/main" val="20006"/>
                    </a:ext>
                  </a:extLst>
                </a:gridCol>
              </a:tblGrid>
              <a:tr h="347663">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dirty="0" err="1">
                          <a:ln>
                            <a:noFill/>
                          </a:ln>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a:t>
                      </a:r>
                      <a:endParaRPr kumimoji="0" lang="en-US" altLang="zh-CN" sz="2000" b="1" i="0" u="none" strike="noStrike" cap="none" normalizeH="0" baseline="0" dirty="0">
                        <a:ln>
                          <a:noFill/>
                        </a:ln>
                        <a:solidFill>
                          <a:schemeClr val="tx1"/>
                        </a:solidFill>
                        <a:effectLst>
                          <a:outerShdw blurRad="38100" dist="38100" dir="2700000" algn="tl">
                            <a:srgbClr val="000000">
                              <a:alpha val="43137"/>
                            </a:srgbClr>
                          </a:outerShdw>
                        </a:effectLst>
                        <a:latin typeface="Courier New" panose="02070309020205020404"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a:ln>
                            <a:noFill/>
                          </a:ln>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kumimoji="0" lang="en-US" altLang="zh-CN" sz="2000" b="1" i="0" u="none" strike="noStrike" cap="none" normalizeH="0" baseline="0">
                        <a:ln>
                          <a:noFill/>
                        </a:ln>
                        <a:solidFill>
                          <a:schemeClr val="tx1"/>
                        </a:solidFill>
                        <a:effectLst>
                          <a:outerShdw blurRad="38100" dist="38100" dir="2700000" algn="tl">
                            <a:srgbClr val="000000">
                              <a:alpha val="43137"/>
                            </a:srgbClr>
                          </a:outerShdw>
                        </a:effectLst>
                        <a:latin typeface="Courier New" panose="02070309020205020404"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a:ln>
                            <a:noFill/>
                          </a:ln>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kumimoji="0" lang="en-US" altLang="zh-CN" sz="2000" b="1" i="0" u="none" strike="noStrike" cap="none" normalizeH="0" baseline="0">
                        <a:ln>
                          <a:noFill/>
                        </a:ln>
                        <a:solidFill>
                          <a:schemeClr val="tx1"/>
                        </a:solidFill>
                        <a:effectLst>
                          <a:outerShdw blurRad="38100" dist="38100" dir="2700000" algn="tl">
                            <a:srgbClr val="000000">
                              <a:alpha val="43137"/>
                            </a:srgbClr>
                          </a:outerShdw>
                        </a:effectLst>
                        <a:latin typeface="Courier New" panose="02070309020205020404"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a:ln>
                            <a:noFill/>
                          </a:ln>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kumimoji="0" lang="en-US" altLang="zh-CN" sz="2000" b="1" i="0" u="none" strike="noStrike" cap="none" normalizeH="0" baseline="0">
                        <a:ln>
                          <a:noFill/>
                        </a:ln>
                        <a:solidFill>
                          <a:schemeClr val="tx1"/>
                        </a:solidFill>
                        <a:effectLst>
                          <a:outerShdw blurRad="38100" dist="38100" dir="2700000" algn="tl">
                            <a:srgbClr val="000000">
                              <a:alpha val="43137"/>
                            </a:srgbClr>
                          </a:outerShdw>
                        </a:effectLst>
                        <a:latin typeface="Courier New" panose="02070309020205020404"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dirty="0">
                          <a:ln>
                            <a:noFill/>
                          </a:ln>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kumimoji="0" lang="en-US" altLang="zh-CN" sz="2000" b="1" i="0" u="none" strike="noStrike" cap="none" normalizeH="0" baseline="0" dirty="0">
                        <a:ln>
                          <a:noFill/>
                        </a:ln>
                        <a:solidFill>
                          <a:schemeClr val="tx1"/>
                        </a:solidFill>
                        <a:effectLst>
                          <a:outerShdw blurRad="38100" dist="38100" dir="2700000" algn="tl">
                            <a:srgbClr val="000000">
                              <a:alpha val="43137"/>
                            </a:srgbClr>
                          </a:outerShdw>
                        </a:effectLst>
                        <a:latin typeface="Courier New" panose="02070309020205020404"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dirty="0">
                          <a:ln>
                            <a:noFill/>
                          </a:ln>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kumimoji="0" lang="en-US" altLang="zh-CN" sz="2000" b="1" i="0" u="none" strike="noStrike" cap="none" normalizeH="0" baseline="0" dirty="0">
                        <a:ln>
                          <a:noFill/>
                        </a:ln>
                        <a:solidFill>
                          <a:schemeClr val="tx1"/>
                        </a:solidFill>
                        <a:effectLst>
                          <a:outerShdw blurRad="38100" dist="38100" dir="2700000" algn="tl">
                            <a:srgbClr val="000000">
                              <a:alpha val="43137"/>
                            </a:srgbClr>
                          </a:outerShdw>
                        </a:effectLst>
                        <a:latin typeface="Courier New" panose="02070309020205020404" pitchFamily="49" charset="0"/>
                        <a:ea typeface="黑体" pitchFamily="2" charset="-122"/>
                        <a:cs typeface="Courier New" panose="02070309020205020404" pitchFamily="49" charset="0"/>
                      </a:endParaRPr>
                    </a:p>
                  </a:txBody>
                  <a:tcPr horzOverflow="overflow"/>
                </a:tc>
                <a:extLst>
                  <a:ext uri="{0D108BD9-81ED-4DB2-BD59-A6C34878D82A}">
                    <a16:rowId xmlns:a16="http://schemas.microsoft.com/office/drawing/2014/main" val="10000"/>
                  </a:ext>
                </a:extLst>
              </a:tr>
              <a:tr h="34925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dirty="0">
                          <a:ln>
                            <a:noFill/>
                          </a:ln>
                          <a:effectLst/>
                          <a:latin typeface="Courier New" panose="02070309020205020404" pitchFamily="49" charset="0"/>
                          <a:cs typeface="Courier New" panose="02070309020205020404" pitchFamily="49" charset="0"/>
                        </a:rPr>
                        <a:t>E</a:t>
                      </a:r>
                      <a:endParaRPr kumimoji="0" lang="en-US" altLang="zh-CN" sz="2000" b="1" i="0" u="none" strike="noStrike" cap="none" normalizeH="0" baseline="0" dirty="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rPr>
                        <a:t>→TE’</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rPr>
                        <a:t>→TE’</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extLst>
                  <a:ext uri="{0D108BD9-81ED-4DB2-BD59-A6C34878D82A}">
                    <a16:rowId xmlns:a16="http://schemas.microsoft.com/office/drawing/2014/main" val="10001"/>
                  </a:ext>
                </a:extLst>
              </a:tr>
              <a:tr h="347663">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a:ln>
                            <a:noFill/>
                          </a:ln>
                          <a:effectLst/>
                          <a:latin typeface="Courier New" panose="02070309020205020404" pitchFamily="49" charset="0"/>
                          <a:cs typeface="Courier New" panose="02070309020205020404" pitchFamily="49" charset="0"/>
                        </a:rPr>
                        <a:t>E’</a:t>
                      </a:r>
                      <a:endParaRPr kumimoji="0" lang="en-US"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rPr>
                        <a:t>→+TE’</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sym typeface="Symbol" pitchFamily="18" charset="2"/>
                        </a:rPr>
                        <a:t>→</a:t>
                      </a:r>
                      <a:endParaRPr kumimoji="0" lang="en-US"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sym typeface="Symbol" pitchFamily="18" charset="2"/>
                        </a:rPr>
                        <a:t>→</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黑体" pitchFamily="2" charset="-122"/>
                        <a:cs typeface="Courier New" panose="02070309020205020404" pitchFamily="49" charset="0"/>
                        <a:sym typeface="Symbol" pitchFamily="18" charset="2"/>
                      </a:endParaRPr>
                    </a:p>
                  </a:txBody>
                  <a:tcPr marL="54000" marR="54000" marT="46800" marB="46800" horzOverflow="overflow"/>
                </a:tc>
                <a:extLst>
                  <a:ext uri="{0D108BD9-81ED-4DB2-BD59-A6C34878D82A}">
                    <a16:rowId xmlns:a16="http://schemas.microsoft.com/office/drawing/2014/main" val="10002"/>
                  </a:ext>
                </a:extLst>
              </a:tr>
              <a:tr h="347663">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a:ln>
                            <a:noFill/>
                          </a:ln>
                          <a:effectLst/>
                          <a:latin typeface="Courier New" panose="02070309020205020404" pitchFamily="49" charset="0"/>
                          <a:cs typeface="Courier New" panose="02070309020205020404" pitchFamily="49" charset="0"/>
                        </a:rPr>
                        <a:t>T</a:t>
                      </a:r>
                      <a:endParaRPr kumimoji="0" lang="en-US"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rPr>
                        <a:t>→FT’</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rPr>
                        <a:t>→FT’</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extLst>
                  <a:ext uri="{0D108BD9-81ED-4DB2-BD59-A6C34878D82A}">
                    <a16:rowId xmlns:a16="http://schemas.microsoft.com/office/drawing/2014/main" val="10003"/>
                  </a:ext>
                </a:extLst>
              </a:tr>
              <a:tr h="34925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a:ln>
                            <a:noFill/>
                          </a:ln>
                          <a:effectLst/>
                          <a:latin typeface="Courier New" panose="02070309020205020404" pitchFamily="49" charset="0"/>
                          <a:cs typeface="Courier New" panose="02070309020205020404" pitchFamily="49" charset="0"/>
                        </a:rPr>
                        <a:t>T’</a:t>
                      </a:r>
                      <a:endParaRPr kumimoji="0" lang="en-US"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sym typeface="Symbol" pitchFamily="18" charset="2"/>
                        </a:rPr>
                        <a:t>→</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黑体" pitchFamily="2" charset="-122"/>
                        <a:cs typeface="Courier New" panose="02070309020205020404" pitchFamily="49" charset="0"/>
                        <a:sym typeface="Symbol" pitchFamily="18" charset="2"/>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sym typeface="Symbol" pitchFamily="18" charset="2"/>
                        </a:rPr>
                        <a:t>→*FT’</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黑体" pitchFamily="2" charset="-122"/>
                        <a:cs typeface="Courier New" panose="02070309020205020404" pitchFamily="49" charset="0"/>
                        <a:sym typeface="Symbol" pitchFamily="18" charset="2"/>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sym typeface="Symbol" pitchFamily="18" charset="2"/>
                        </a:rPr>
                        <a:t>→</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黑体" pitchFamily="2" charset="-122"/>
                        <a:cs typeface="Courier New" panose="02070309020205020404" pitchFamily="49" charset="0"/>
                        <a:sym typeface="Symbol" pitchFamily="18" charset="2"/>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sym typeface="Symbol" pitchFamily="18" charset="2"/>
                        </a:rPr>
                        <a:t>→</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黑体" pitchFamily="2" charset="-122"/>
                        <a:cs typeface="Courier New" panose="02070309020205020404" pitchFamily="49" charset="0"/>
                        <a:sym typeface="Symbol" pitchFamily="18" charset="2"/>
                      </a:endParaRPr>
                    </a:p>
                  </a:txBody>
                  <a:tcPr marL="54000" marR="54000" marT="46800" marB="46800" horzOverflow="overflow"/>
                </a:tc>
                <a:extLst>
                  <a:ext uri="{0D108BD9-81ED-4DB2-BD59-A6C34878D82A}">
                    <a16:rowId xmlns:a16="http://schemas.microsoft.com/office/drawing/2014/main" val="10004"/>
                  </a:ext>
                </a:extLst>
              </a:tr>
              <a:tr h="347663">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a:ln>
                            <a:noFill/>
                          </a:ln>
                          <a:effectLst/>
                          <a:latin typeface="Courier New" panose="02070309020205020404" pitchFamily="49" charset="0"/>
                          <a:cs typeface="Courier New" panose="02070309020205020404" pitchFamily="49" charset="0"/>
                        </a:rPr>
                        <a:t>F</a:t>
                      </a:r>
                      <a:endParaRPr kumimoji="0" lang="en-US"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sym typeface="Symbol" pitchFamily="18" charset="2"/>
                        </a:rPr>
                        <a:t>→i</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黑体" pitchFamily="2" charset="-122"/>
                        <a:cs typeface="Courier New" panose="02070309020205020404" pitchFamily="49" charset="0"/>
                        <a:sym typeface="Symbol" pitchFamily="18" charset="2"/>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黑体" pitchFamily="2" charset="-122"/>
                        <a:cs typeface="Courier New" panose="02070309020205020404" pitchFamily="49" charset="0"/>
                        <a:sym typeface="Symbol" pitchFamily="18" charset="2"/>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sym typeface="Symbol" pitchFamily="18" charset="2"/>
                        </a:rPr>
                        <a:t>→(E)</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黑体" pitchFamily="2" charset="-122"/>
                        <a:cs typeface="Courier New" panose="02070309020205020404" pitchFamily="49" charset="0"/>
                        <a:sym typeface="Symbol" pitchFamily="18" charset="2"/>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1957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6125"/>
                                        </p:tgtEl>
                                        <p:attrNameLst>
                                          <p:attrName>style.visibility</p:attrName>
                                        </p:attrNameLst>
                                      </p:cBhvr>
                                      <p:to>
                                        <p:strVal val="visible"/>
                                      </p:to>
                                    </p:set>
                                    <p:animEffect transition="in" filter="wipe(left)">
                                      <p:cBhvr>
                                        <p:cTn id="7" dur="500"/>
                                        <p:tgtEl>
                                          <p:spTgt spid="3361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6134"/>
                                        </p:tgtEl>
                                        <p:attrNameLst>
                                          <p:attrName>style.visibility</p:attrName>
                                        </p:attrNameLst>
                                      </p:cBhvr>
                                      <p:to>
                                        <p:strVal val="visible"/>
                                      </p:to>
                                    </p:set>
                                    <p:animEffect transition="in" filter="wipe(left)">
                                      <p:cBhvr>
                                        <p:cTn id="12" dur="500"/>
                                        <p:tgtEl>
                                          <p:spTgt spid="3361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6135"/>
                                        </p:tgtEl>
                                        <p:attrNameLst>
                                          <p:attrName>style.visibility</p:attrName>
                                        </p:attrNameLst>
                                      </p:cBhvr>
                                      <p:to>
                                        <p:strVal val="visible"/>
                                      </p:to>
                                    </p:set>
                                    <p:animEffect transition="in" filter="wipe(left)">
                                      <p:cBhvr>
                                        <p:cTn id="17" dur="500"/>
                                        <p:tgtEl>
                                          <p:spTgt spid="3361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6126"/>
                                        </p:tgtEl>
                                        <p:attrNameLst>
                                          <p:attrName>style.visibility</p:attrName>
                                        </p:attrNameLst>
                                      </p:cBhvr>
                                      <p:to>
                                        <p:strVal val="visible"/>
                                      </p:to>
                                    </p:set>
                                    <p:animEffect transition="in" filter="wipe(left)">
                                      <p:cBhvr>
                                        <p:cTn id="22" dur="500"/>
                                        <p:tgtEl>
                                          <p:spTgt spid="3361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6133"/>
                                        </p:tgtEl>
                                        <p:attrNameLst>
                                          <p:attrName>style.visibility</p:attrName>
                                        </p:attrNameLst>
                                      </p:cBhvr>
                                      <p:to>
                                        <p:strVal val="visible"/>
                                      </p:to>
                                    </p:set>
                                    <p:animEffect transition="in" filter="wipe(left)">
                                      <p:cBhvr>
                                        <p:cTn id="27" dur="500"/>
                                        <p:tgtEl>
                                          <p:spTgt spid="33613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36136"/>
                                        </p:tgtEl>
                                        <p:attrNameLst>
                                          <p:attrName>style.visibility</p:attrName>
                                        </p:attrNameLst>
                                      </p:cBhvr>
                                      <p:to>
                                        <p:strVal val="visible"/>
                                      </p:to>
                                    </p:set>
                                    <p:animEffect transition="in" filter="wipe(left)">
                                      <p:cBhvr>
                                        <p:cTn id="32" dur="500"/>
                                        <p:tgtEl>
                                          <p:spTgt spid="33613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36127"/>
                                        </p:tgtEl>
                                        <p:attrNameLst>
                                          <p:attrName>style.visibility</p:attrName>
                                        </p:attrNameLst>
                                      </p:cBhvr>
                                      <p:to>
                                        <p:strVal val="visible"/>
                                      </p:to>
                                    </p:set>
                                    <p:animEffect transition="in" filter="wipe(left)">
                                      <p:cBhvr>
                                        <p:cTn id="37" dur="500"/>
                                        <p:tgtEl>
                                          <p:spTgt spid="336127"/>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336132"/>
                                        </p:tgtEl>
                                        <p:attrNameLst>
                                          <p:attrName>style.visibility</p:attrName>
                                        </p:attrNameLst>
                                      </p:cBhvr>
                                      <p:to>
                                        <p:strVal val="visible"/>
                                      </p:to>
                                    </p:set>
                                    <p:animEffect transition="in" filter="wipe(left)">
                                      <p:cBhvr>
                                        <p:cTn id="41" dur="500"/>
                                        <p:tgtEl>
                                          <p:spTgt spid="33613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36139"/>
                                        </p:tgtEl>
                                        <p:attrNameLst>
                                          <p:attrName>style.visibility</p:attrName>
                                        </p:attrNameLst>
                                      </p:cBhvr>
                                      <p:to>
                                        <p:strVal val="visible"/>
                                      </p:to>
                                    </p:set>
                                    <p:animEffect transition="in" filter="wipe(left)">
                                      <p:cBhvr>
                                        <p:cTn id="46" dur="500"/>
                                        <p:tgtEl>
                                          <p:spTgt spid="33613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36128"/>
                                        </p:tgtEl>
                                        <p:attrNameLst>
                                          <p:attrName>style.visibility</p:attrName>
                                        </p:attrNameLst>
                                      </p:cBhvr>
                                      <p:to>
                                        <p:strVal val="visible"/>
                                      </p:to>
                                    </p:set>
                                    <p:animEffect transition="in" filter="wipe(left)">
                                      <p:cBhvr>
                                        <p:cTn id="51" dur="500"/>
                                        <p:tgtEl>
                                          <p:spTgt spid="33612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36131"/>
                                        </p:tgtEl>
                                        <p:attrNameLst>
                                          <p:attrName>style.visibility</p:attrName>
                                        </p:attrNameLst>
                                      </p:cBhvr>
                                      <p:to>
                                        <p:strVal val="visible"/>
                                      </p:to>
                                    </p:set>
                                    <p:animEffect transition="in" filter="wipe(left)">
                                      <p:cBhvr>
                                        <p:cTn id="56" dur="500"/>
                                        <p:tgtEl>
                                          <p:spTgt spid="33613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336138"/>
                                        </p:tgtEl>
                                        <p:attrNameLst>
                                          <p:attrName>style.visibility</p:attrName>
                                        </p:attrNameLst>
                                      </p:cBhvr>
                                      <p:to>
                                        <p:strVal val="visible"/>
                                      </p:to>
                                    </p:set>
                                    <p:animEffect transition="in" filter="wipe(left)">
                                      <p:cBhvr>
                                        <p:cTn id="61" dur="500"/>
                                        <p:tgtEl>
                                          <p:spTgt spid="33613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336129"/>
                                        </p:tgtEl>
                                        <p:attrNameLst>
                                          <p:attrName>style.visibility</p:attrName>
                                        </p:attrNameLst>
                                      </p:cBhvr>
                                      <p:to>
                                        <p:strVal val="visible"/>
                                      </p:to>
                                    </p:set>
                                    <p:animEffect transition="in" filter="wipe(left)">
                                      <p:cBhvr>
                                        <p:cTn id="66" dur="500"/>
                                        <p:tgtEl>
                                          <p:spTgt spid="336129"/>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336130"/>
                                        </p:tgtEl>
                                        <p:attrNameLst>
                                          <p:attrName>style.visibility</p:attrName>
                                        </p:attrNameLst>
                                      </p:cBhvr>
                                      <p:to>
                                        <p:strVal val="visible"/>
                                      </p:to>
                                    </p:set>
                                    <p:animEffect transition="in" filter="wipe(left)">
                                      <p:cBhvr>
                                        <p:cTn id="71" dur="500"/>
                                        <p:tgtEl>
                                          <p:spTgt spid="336130"/>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36137"/>
                                        </p:tgtEl>
                                        <p:attrNameLst>
                                          <p:attrName>style.visibility</p:attrName>
                                        </p:attrNameLst>
                                      </p:cBhvr>
                                      <p:to>
                                        <p:strVal val="visible"/>
                                      </p:to>
                                    </p:set>
                                    <p:animEffect transition="in" filter="wipe(left)">
                                      <p:cBhvr>
                                        <p:cTn id="76" dur="500"/>
                                        <p:tgtEl>
                                          <p:spTgt spid="336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125" grpId="0"/>
      <p:bldP spid="336126" grpId="0"/>
      <p:bldP spid="336127" grpId="0"/>
      <p:bldP spid="336128" grpId="0"/>
      <p:bldP spid="336129" grpId="0"/>
      <p:bldP spid="336130" grpId="0"/>
      <p:bldP spid="336131" grpId="0"/>
      <p:bldP spid="336132" grpId="0"/>
      <p:bldP spid="336133" grpId="0"/>
      <p:bldP spid="336134" grpId="0"/>
      <p:bldP spid="336135" grpId="0"/>
      <p:bldP spid="336136" grpId="0"/>
      <p:bldP spid="336137" grpId="0"/>
      <p:bldP spid="336138" grpId="0"/>
      <p:bldP spid="33613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页脚占位符 2"/>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73731" name="灯片编号占位符 3"/>
          <p:cNvSpPr>
            <a:spLocks noGrp="1"/>
          </p:cNvSpPr>
          <p:nvPr>
            <p:ph type="sldNum" sz="quarter" idx="12"/>
          </p:nvPr>
        </p:nvSpPr>
        <p:spPr>
          <a:noFill/>
        </p:spPr>
        <p:txBody>
          <a:bodyPr/>
          <a:lstStyle/>
          <a:p>
            <a:fld id="{5FBD9F92-9742-4D09-83FE-8C8AA12DECAA}" type="slidenum">
              <a:rPr lang="en-US" altLang="zh-CN" smtClean="0">
                <a:solidFill>
                  <a:schemeClr val="tx1"/>
                </a:solidFill>
                <a:ea typeface="宋体" charset="-122"/>
              </a:rPr>
              <a:pPr/>
              <a:t>66</a:t>
            </a:fld>
            <a:endParaRPr lang="en-US" altLang="zh-CN">
              <a:solidFill>
                <a:schemeClr val="tx1"/>
              </a:solidFill>
              <a:ea typeface="宋体" charset="-122"/>
            </a:endParaRPr>
          </a:p>
        </p:txBody>
      </p:sp>
      <p:graphicFrame>
        <p:nvGraphicFramePr>
          <p:cNvPr id="338019" name="Group 99"/>
          <p:cNvGraphicFramePr>
            <a:graphicFrameLocks noGrp="1"/>
          </p:cNvGraphicFramePr>
          <p:nvPr>
            <p:extLst>
              <p:ext uri="{D42A27DB-BD31-4B8C-83A1-F6EECF244321}">
                <p14:modId xmlns:p14="http://schemas.microsoft.com/office/powerpoint/2010/main" val="25854169"/>
              </p:ext>
            </p:extLst>
          </p:nvPr>
        </p:nvGraphicFramePr>
        <p:xfrm>
          <a:off x="1331913" y="3865563"/>
          <a:ext cx="6911975" cy="2377440"/>
        </p:xfrm>
        <a:graphic>
          <a:graphicData uri="http://schemas.openxmlformats.org/drawingml/2006/table">
            <a:tbl>
              <a:tblPr firstRow="1" bandRow="1">
                <a:tableStyleId>{2A488322-F2BA-4B5B-9748-0D474271808F}</a:tableStyleId>
              </a:tblPr>
              <a:tblGrid>
                <a:gridCol w="1728787">
                  <a:extLst>
                    <a:ext uri="{9D8B030D-6E8A-4147-A177-3AD203B41FA5}">
                      <a16:colId xmlns:a16="http://schemas.microsoft.com/office/drawing/2014/main" val="20000"/>
                    </a:ext>
                  </a:extLst>
                </a:gridCol>
                <a:gridCol w="1727200">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gridCol w="1728788">
                  <a:extLst>
                    <a:ext uri="{9D8B030D-6E8A-4147-A177-3AD203B41FA5}">
                      <a16:colId xmlns:a16="http://schemas.microsoft.com/office/drawing/2014/main" val="20003"/>
                    </a:ext>
                  </a:extLst>
                </a:gridCol>
              </a:tblGrid>
              <a:tr h="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000" u="none" strike="noStrike" cap="none" normalizeH="0" baseline="0">
                          <a:ln>
                            <a:noFill/>
                          </a:ln>
                          <a:solidFill>
                            <a:schemeClr val="tx1"/>
                          </a:solidFill>
                          <a:effectLst/>
                        </a:rPr>
                        <a:t>步骤</a:t>
                      </a:r>
                      <a:endParaRPr kumimoji="0" lang="zh-CN" altLang="en-US"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000" u="none" strike="noStrike" cap="none" normalizeH="0" baseline="0">
                          <a:ln>
                            <a:noFill/>
                          </a:ln>
                          <a:solidFill>
                            <a:schemeClr val="tx1"/>
                          </a:solidFill>
                          <a:effectLst/>
                        </a:rPr>
                        <a:t>分析栈</a:t>
                      </a:r>
                      <a:endParaRPr kumimoji="0" lang="zh-CN" altLang="en-US"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000" u="none" strike="noStrike" cap="none" normalizeH="0" baseline="0">
                          <a:ln>
                            <a:noFill/>
                          </a:ln>
                          <a:solidFill>
                            <a:schemeClr val="tx1"/>
                          </a:solidFill>
                          <a:effectLst/>
                        </a:rPr>
                        <a:t>剩余输入串</a:t>
                      </a:r>
                      <a:endParaRPr kumimoji="0" lang="zh-CN" altLang="en-US"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000" u="none" strike="noStrike" cap="none" normalizeH="0" baseline="0">
                          <a:ln>
                            <a:noFill/>
                          </a:ln>
                          <a:solidFill>
                            <a:schemeClr val="tx1"/>
                          </a:solidFill>
                          <a:effectLst/>
                        </a:rPr>
                        <a:t>所用产生式</a:t>
                      </a:r>
                      <a:endParaRPr kumimoji="0" lang="zh-CN" altLang="en-US"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extLst>
                  <a:ext uri="{0D108BD9-81ED-4DB2-BD59-A6C34878D82A}">
                    <a16:rowId xmlns:a16="http://schemas.microsoft.com/office/drawing/2014/main" val="10000"/>
                  </a:ext>
                </a:extLst>
              </a:tr>
              <a:tr h="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11</a:t>
                      </a:r>
                      <a:endParaRPr kumimoji="0" lang="en-US" altLang="zh-CN" sz="20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outerShdw blurRad="38100" dist="38100" dir="2700000" algn="tl">
                            <a:srgbClr val="FFFFFF"/>
                          </a:outerShdw>
                        </a:effectLst>
                        <a:latin typeface="Courier New" pitchFamily="49" charset="0"/>
                        <a:ea typeface="楷体_GB2312" pitchFamily="49" charset="-122"/>
                        <a:sym typeface="Symbol" pitchFamily="18" charset="2"/>
                      </a:endParaRPr>
                    </a:p>
                  </a:txBody>
                  <a:tcPr horzOverflow="overflow"/>
                </a:tc>
                <a:extLst>
                  <a:ext uri="{0D108BD9-81ED-4DB2-BD59-A6C34878D82A}">
                    <a16:rowId xmlns:a16="http://schemas.microsoft.com/office/drawing/2014/main" val="10001"/>
                  </a:ext>
                </a:extLst>
              </a:tr>
              <a:tr h="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12</a:t>
                      </a:r>
                      <a:endParaRPr kumimoji="0" lang="en-US" altLang="zh-CN" sz="20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outerShdw blurRad="38100" dist="38100" dir="2700000" algn="tl">
                            <a:srgbClr val="FFFFFF"/>
                          </a:outerShdw>
                        </a:effectLst>
                        <a:latin typeface="Courier New" pitchFamily="49" charset="0"/>
                        <a:ea typeface="楷体_GB2312" pitchFamily="49" charset="-122"/>
                      </a:endParaRPr>
                    </a:p>
                  </a:txBody>
                  <a:tcPr horzOverflow="overflow"/>
                </a:tc>
                <a:extLst>
                  <a:ext uri="{0D108BD9-81ED-4DB2-BD59-A6C34878D82A}">
                    <a16:rowId xmlns:a16="http://schemas.microsoft.com/office/drawing/2014/main" val="10002"/>
                  </a:ext>
                </a:extLst>
              </a:tr>
              <a:tr h="2492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13</a:t>
                      </a:r>
                      <a:endParaRPr kumimoji="0" lang="en-US" altLang="zh-CN" sz="20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outerShdw blurRad="38100" dist="38100" dir="2700000" algn="tl">
                            <a:srgbClr val="FFFFFF"/>
                          </a:outerShdw>
                        </a:effectLst>
                        <a:latin typeface="Courier New" pitchFamily="49" charset="0"/>
                        <a:ea typeface="楷体_GB2312" pitchFamily="49" charset="-122"/>
                        <a:sym typeface="Symbol" pitchFamily="18" charset="2"/>
                      </a:endParaRPr>
                    </a:p>
                  </a:txBody>
                  <a:tcPr horzOverflow="overflow"/>
                </a:tc>
                <a:extLst>
                  <a:ext uri="{0D108BD9-81ED-4DB2-BD59-A6C34878D82A}">
                    <a16:rowId xmlns:a16="http://schemas.microsoft.com/office/drawing/2014/main" val="10003"/>
                  </a:ext>
                </a:extLst>
              </a:tr>
              <a:tr h="22225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14</a:t>
                      </a:r>
                      <a:endParaRPr kumimoji="0" lang="en-US" altLang="zh-CN" sz="20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outerShdw blurRad="38100" dist="38100" dir="2700000" algn="tl">
                            <a:srgbClr val="FFFFFF"/>
                          </a:outerShdw>
                        </a:effectLst>
                        <a:latin typeface="Courier New" pitchFamily="49" charset="0"/>
                        <a:ea typeface="楷体_GB2312" pitchFamily="49" charset="-122"/>
                        <a:sym typeface="Symbol" pitchFamily="18" charset="2"/>
                      </a:endParaRPr>
                    </a:p>
                  </a:txBody>
                  <a:tcPr horzOverflow="overflow"/>
                </a:tc>
                <a:extLst>
                  <a:ext uri="{0D108BD9-81ED-4DB2-BD59-A6C34878D82A}">
                    <a16:rowId xmlns:a16="http://schemas.microsoft.com/office/drawing/2014/main" val="10004"/>
                  </a:ext>
                </a:extLst>
              </a:tr>
              <a:tr h="2238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15</a:t>
                      </a:r>
                      <a:endParaRPr kumimoji="0" lang="en-US" altLang="zh-CN" sz="20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outerShdw blurRad="38100" dist="38100" dir="2700000" algn="tl">
                            <a:srgbClr val="FFFFFF"/>
                          </a:outerShdw>
                        </a:effectLst>
                        <a:latin typeface="Courier New" pitchFamily="49" charset="0"/>
                        <a:ea typeface="楷体_GB2312" pitchFamily="49" charset="-122"/>
                        <a:sym typeface="Symbol" pitchFamily="18" charset="2"/>
                      </a:endParaRPr>
                    </a:p>
                  </a:txBody>
                  <a:tcPr horzOverflow="overflow"/>
                </a:tc>
                <a:extLst>
                  <a:ext uri="{0D108BD9-81ED-4DB2-BD59-A6C34878D82A}">
                    <a16:rowId xmlns:a16="http://schemas.microsoft.com/office/drawing/2014/main" val="10005"/>
                  </a:ext>
                </a:extLst>
              </a:tr>
            </a:tbl>
          </a:graphicData>
        </a:graphic>
      </p:graphicFrame>
      <p:sp>
        <p:nvSpPr>
          <p:cNvPr id="338020" name="Rectangle 100"/>
          <p:cNvSpPr>
            <a:spLocks noChangeArrowheads="1"/>
          </p:cNvSpPr>
          <p:nvPr/>
        </p:nvSpPr>
        <p:spPr bwMode="auto">
          <a:xfrm>
            <a:off x="3476625" y="4257675"/>
            <a:ext cx="1023938" cy="369332"/>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b="1">
                <a:solidFill>
                  <a:schemeClr val="tx1"/>
                </a:solidFill>
                <a:latin typeface="Courier New" panose="02070309020205020404" pitchFamily="49" charset="0"/>
                <a:ea typeface="楷体" panose="02010609060101010101" pitchFamily="49" charset="-122"/>
                <a:cs typeface="Courier New" panose="02070309020205020404" pitchFamily="49" charset="0"/>
              </a:rPr>
              <a:t>#E’T’</a:t>
            </a:r>
          </a:p>
        </p:txBody>
      </p:sp>
      <p:sp>
        <p:nvSpPr>
          <p:cNvPr id="338021" name="Rectangle 101"/>
          <p:cNvSpPr>
            <a:spLocks noChangeArrowheads="1"/>
          </p:cNvSpPr>
          <p:nvPr/>
        </p:nvSpPr>
        <p:spPr bwMode="auto">
          <a:xfrm>
            <a:off x="3476625" y="4651375"/>
            <a:ext cx="1311275" cy="369332"/>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b="1">
                <a:solidFill>
                  <a:schemeClr val="tx1"/>
                </a:solidFill>
                <a:latin typeface="Courier New" panose="02070309020205020404" pitchFamily="49" charset="0"/>
                <a:ea typeface="楷体" panose="02010609060101010101" pitchFamily="49" charset="-122"/>
                <a:cs typeface="Courier New" panose="02070309020205020404" pitchFamily="49" charset="0"/>
              </a:rPr>
              <a:t>#E’T’F*</a:t>
            </a:r>
          </a:p>
        </p:txBody>
      </p:sp>
      <p:sp>
        <p:nvSpPr>
          <p:cNvPr id="338022" name="Rectangle 102"/>
          <p:cNvSpPr>
            <a:spLocks noChangeArrowheads="1"/>
          </p:cNvSpPr>
          <p:nvPr/>
        </p:nvSpPr>
        <p:spPr bwMode="auto">
          <a:xfrm>
            <a:off x="3476625" y="5049838"/>
            <a:ext cx="1166813" cy="369332"/>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b="1">
                <a:solidFill>
                  <a:schemeClr val="tx1"/>
                </a:solidFill>
                <a:latin typeface="Courier New" panose="02070309020205020404" pitchFamily="49" charset="0"/>
                <a:ea typeface="楷体" panose="02010609060101010101" pitchFamily="49" charset="-122"/>
                <a:cs typeface="Courier New" panose="02070309020205020404" pitchFamily="49" charset="0"/>
              </a:rPr>
              <a:t>#E’T’F</a:t>
            </a:r>
          </a:p>
        </p:txBody>
      </p:sp>
      <p:sp>
        <p:nvSpPr>
          <p:cNvPr id="338023" name="Rectangle 103"/>
          <p:cNvSpPr>
            <a:spLocks noChangeArrowheads="1"/>
          </p:cNvSpPr>
          <p:nvPr/>
        </p:nvSpPr>
        <p:spPr bwMode="auto">
          <a:xfrm>
            <a:off x="3476625" y="5443538"/>
            <a:ext cx="1311275" cy="369332"/>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b="1">
                <a:solidFill>
                  <a:schemeClr val="tx1"/>
                </a:solidFill>
                <a:latin typeface="Courier New" panose="02070309020205020404" pitchFamily="49" charset="0"/>
                <a:ea typeface="楷体" panose="02010609060101010101" pitchFamily="49" charset="-122"/>
                <a:cs typeface="Courier New" panose="02070309020205020404" pitchFamily="49" charset="0"/>
              </a:rPr>
              <a:t>#E’T’i </a:t>
            </a:r>
          </a:p>
        </p:txBody>
      </p:sp>
      <p:sp>
        <p:nvSpPr>
          <p:cNvPr id="338024" name="Rectangle 104"/>
          <p:cNvSpPr>
            <a:spLocks noChangeArrowheads="1"/>
          </p:cNvSpPr>
          <p:nvPr/>
        </p:nvSpPr>
        <p:spPr bwMode="auto">
          <a:xfrm>
            <a:off x="3476625" y="5829300"/>
            <a:ext cx="1023938" cy="369332"/>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b="1">
                <a:solidFill>
                  <a:schemeClr val="tx1"/>
                </a:solidFill>
                <a:latin typeface="Courier New" panose="02070309020205020404" pitchFamily="49" charset="0"/>
                <a:ea typeface="楷体" panose="02010609060101010101" pitchFamily="49" charset="-122"/>
                <a:cs typeface="Courier New" panose="02070309020205020404" pitchFamily="49" charset="0"/>
              </a:rPr>
              <a:t>#E’T’</a:t>
            </a:r>
          </a:p>
        </p:txBody>
      </p:sp>
      <p:sp>
        <p:nvSpPr>
          <p:cNvPr id="338025" name="Rectangle 105"/>
          <p:cNvSpPr>
            <a:spLocks noChangeArrowheads="1"/>
          </p:cNvSpPr>
          <p:nvPr/>
        </p:nvSpPr>
        <p:spPr bwMode="auto">
          <a:xfrm>
            <a:off x="5715000" y="5829300"/>
            <a:ext cx="381000" cy="369332"/>
          </a:xfrm>
          <a:prstGeom prst="rect">
            <a:avLst/>
          </a:prstGeom>
          <a:noFill/>
          <a:ln w="19050" algn="ctr">
            <a:noFill/>
            <a:miter lim="800000"/>
            <a:headEnd/>
            <a:tailEnd/>
          </a:ln>
        </p:spPr>
        <p:txBody>
          <a:bodyPr>
            <a:spAutoFit/>
          </a:bodyPr>
          <a:lstStyle/>
          <a:p>
            <a:pPr algn="r"/>
            <a:r>
              <a:rPr lang="en-US" altLang="zh-CN" b="1">
                <a:solidFill>
                  <a:schemeClr val="tx1"/>
                </a:solidFill>
                <a:latin typeface="Courier New" panose="02070309020205020404" pitchFamily="49" charset="0"/>
                <a:ea typeface="楷体" panose="02010609060101010101" pitchFamily="49" charset="-122"/>
                <a:cs typeface="Courier New" panose="02070309020205020404" pitchFamily="49" charset="0"/>
              </a:rPr>
              <a:t>#</a:t>
            </a:r>
          </a:p>
        </p:txBody>
      </p:sp>
      <p:sp>
        <p:nvSpPr>
          <p:cNvPr id="338026" name="Rectangle 106"/>
          <p:cNvSpPr>
            <a:spLocks noChangeArrowheads="1"/>
          </p:cNvSpPr>
          <p:nvPr/>
        </p:nvSpPr>
        <p:spPr bwMode="auto">
          <a:xfrm>
            <a:off x="5557838" y="5443538"/>
            <a:ext cx="538162" cy="369332"/>
          </a:xfrm>
          <a:prstGeom prst="rect">
            <a:avLst/>
          </a:prstGeom>
          <a:noFill/>
          <a:ln w="19050" algn="ctr">
            <a:noFill/>
            <a:miter lim="800000"/>
            <a:headEnd/>
            <a:tailEnd/>
          </a:ln>
        </p:spPr>
        <p:txBody>
          <a:bodyPr>
            <a:spAutoFit/>
          </a:bodyPr>
          <a:lstStyle/>
          <a:p>
            <a:pPr algn="r">
              <a:spcBef>
                <a:spcPct val="20000"/>
              </a:spcBef>
              <a:buClr>
                <a:srgbClr val="FF9900"/>
              </a:buClr>
              <a:buSzPct val="80000"/>
              <a:buFont typeface="Webdings" pitchFamily="18" charset="2"/>
              <a:buNone/>
            </a:pPr>
            <a:r>
              <a:rPr lang="en-US" altLang="zh-CN" b="1">
                <a:solidFill>
                  <a:schemeClr val="tx1"/>
                </a:solidFill>
                <a:latin typeface="Courier New" panose="02070309020205020404" pitchFamily="49" charset="0"/>
                <a:ea typeface="楷体" panose="02010609060101010101" pitchFamily="49" charset="-122"/>
                <a:cs typeface="Courier New" panose="02070309020205020404" pitchFamily="49" charset="0"/>
              </a:rPr>
              <a:t>i#</a:t>
            </a:r>
          </a:p>
        </p:txBody>
      </p:sp>
      <p:sp>
        <p:nvSpPr>
          <p:cNvPr id="338027" name="Rectangle 107"/>
          <p:cNvSpPr>
            <a:spLocks noChangeArrowheads="1"/>
          </p:cNvSpPr>
          <p:nvPr/>
        </p:nvSpPr>
        <p:spPr bwMode="auto">
          <a:xfrm>
            <a:off x="5557838" y="5049838"/>
            <a:ext cx="538162" cy="369332"/>
          </a:xfrm>
          <a:prstGeom prst="rect">
            <a:avLst/>
          </a:prstGeom>
          <a:noFill/>
          <a:ln w="19050" algn="ctr">
            <a:noFill/>
            <a:miter lim="800000"/>
            <a:headEnd/>
            <a:tailEnd/>
          </a:ln>
        </p:spPr>
        <p:txBody>
          <a:bodyPr>
            <a:spAutoFit/>
          </a:bodyPr>
          <a:lstStyle/>
          <a:p>
            <a:pPr algn="r">
              <a:spcBef>
                <a:spcPct val="20000"/>
              </a:spcBef>
              <a:buClr>
                <a:srgbClr val="FF9900"/>
              </a:buClr>
              <a:buSzPct val="80000"/>
              <a:buFont typeface="Webdings" pitchFamily="18" charset="2"/>
              <a:buNone/>
            </a:pPr>
            <a:r>
              <a:rPr lang="en-US" altLang="zh-CN" b="1">
                <a:solidFill>
                  <a:schemeClr val="tx1"/>
                </a:solidFill>
                <a:latin typeface="Courier New" panose="02070309020205020404" pitchFamily="49" charset="0"/>
                <a:ea typeface="楷体" panose="02010609060101010101" pitchFamily="49" charset="-122"/>
                <a:cs typeface="Courier New" panose="02070309020205020404" pitchFamily="49" charset="0"/>
              </a:rPr>
              <a:t>i#</a:t>
            </a:r>
          </a:p>
        </p:txBody>
      </p:sp>
      <p:sp>
        <p:nvSpPr>
          <p:cNvPr id="338028" name="Rectangle 108"/>
          <p:cNvSpPr>
            <a:spLocks noChangeArrowheads="1"/>
          </p:cNvSpPr>
          <p:nvPr/>
        </p:nvSpPr>
        <p:spPr bwMode="auto">
          <a:xfrm>
            <a:off x="5400675" y="4651375"/>
            <a:ext cx="695325" cy="369332"/>
          </a:xfrm>
          <a:prstGeom prst="rect">
            <a:avLst/>
          </a:prstGeom>
          <a:noFill/>
          <a:ln w="19050" algn="ctr">
            <a:noFill/>
            <a:miter lim="800000"/>
            <a:headEnd/>
            <a:tailEnd/>
          </a:ln>
        </p:spPr>
        <p:txBody>
          <a:bodyPr>
            <a:spAutoFit/>
          </a:bodyPr>
          <a:lstStyle/>
          <a:p>
            <a:pPr algn="r">
              <a:spcBef>
                <a:spcPct val="20000"/>
              </a:spcBef>
              <a:buClr>
                <a:srgbClr val="FF9900"/>
              </a:buClr>
              <a:buSzPct val="80000"/>
              <a:buFont typeface="Webdings" pitchFamily="18" charset="2"/>
              <a:buNone/>
            </a:pPr>
            <a:r>
              <a:rPr lang="en-US" altLang="zh-CN" b="1">
                <a:solidFill>
                  <a:schemeClr val="tx1"/>
                </a:solidFill>
                <a:latin typeface="Courier New" panose="02070309020205020404" pitchFamily="49" charset="0"/>
                <a:ea typeface="楷体" panose="02010609060101010101" pitchFamily="49" charset="-122"/>
                <a:cs typeface="Courier New" panose="02070309020205020404" pitchFamily="49" charset="0"/>
              </a:rPr>
              <a:t>*i#</a:t>
            </a:r>
          </a:p>
        </p:txBody>
      </p:sp>
      <p:sp>
        <p:nvSpPr>
          <p:cNvPr id="338029" name="Rectangle 109"/>
          <p:cNvSpPr>
            <a:spLocks noChangeArrowheads="1"/>
          </p:cNvSpPr>
          <p:nvPr/>
        </p:nvSpPr>
        <p:spPr bwMode="auto">
          <a:xfrm>
            <a:off x="5400675" y="4257675"/>
            <a:ext cx="695325" cy="369332"/>
          </a:xfrm>
          <a:prstGeom prst="rect">
            <a:avLst/>
          </a:prstGeom>
          <a:noFill/>
          <a:ln w="19050" algn="ctr">
            <a:noFill/>
            <a:miter lim="800000"/>
            <a:headEnd/>
            <a:tailEnd/>
          </a:ln>
        </p:spPr>
        <p:txBody>
          <a:bodyPr>
            <a:spAutoFit/>
          </a:bodyPr>
          <a:lstStyle/>
          <a:p>
            <a:pPr algn="r">
              <a:spcBef>
                <a:spcPct val="20000"/>
              </a:spcBef>
              <a:buClr>
                <a:srgbClr val="FF9900"/>
              </a:buClr>
              <a:buSzPct val="80000"/>
              <a:buFont typeface="Webdings" pitchFamily="18" charset="2"/>
              <a:buNone/>
            </a:pPr>
            <a:r>
              <a:rPr lang="en-US" altLang="zh-CN" b="1">
                <a:solidFill>
                  <a:schemeClr val="tx1"/>
                </a:solidFill>
                <a:latin typeface="Courier New" panose="02070309020205020404" pitchFamily="49" charset="0"/>
                <a:ea typeface="楷体" panose="02010609060101010101" pitchFamily="49" charset="-122"/>
                <a:cs typeface="Courier New" panose="02070309020205020404" pitchFamily="49" charset="0"/>
              </a:rPr>
              <a:t>*i#</a:t>
            </a:r>
          </a:p>
        </p:txBody>
      </p:sp>
      <p:sp>
        <p:nvSpPr>
          <p:cNvPr id="338030" name="Rectangle 110"/>
          <p:cNvSpPr>
            <a:spLocks noChangeArrowheads="1"/>
          </p:cNvSpPr>
          <p:nvPr/>
        </p:nvSpPr>
        <p:spPr bwMode="auto">
          <a:xfrm>
            <a:off x="6659563" y="4257675"/>
            <a:ext cx="1512887" cy="369332"/>
          </a:xfrm>
          <a:prstGeom prst="rect">
            <a:avLst/>
          </a:prstGeom>
          <a:noFill/>
          <a:ln w="19050" algn="ctr">
            <a:noFill/>
            <a:miter lim="800000"/>
            <a:headEnd/>
            <a:tailEnd/>
          </a:ln>
          <a:effectLst/>
        </p:spPr>
        <p:txBody>
          <a:bodyPr>
            <a:spAutoFit/>
          </a:bodyPr>
          <a:lstStyle/>
          <a:p>
            <a:pPr>
              <a:spcBef>
                <a:spcPct val="20000"/>
              </a:spcBef>
              <a:buClr>
                <a:srgbClr val="FF9900"/>
              </a:buClr>
              <a:buSzPct val="80000"/>
              <a:buFont typeface="Webdings" pitchFamily="18" charset="2"/>
              <a:buNone/>
              <a:defRPr/>
            </a:pPr>
            <a:r>
              <a:rPr lang="en-US" altLang="zh-CN" b="1">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rPr>
              <a:t>T’→*FT’</a:t>
            </a:r>
          </a:p>
        </p:txBody>
      </p:sp>
      <p:sp>
        <p:nvSpPr>
          <p:cNvPr id="338031" name="Rectangle 111"/>
          <p:cNvSpPr>
            <a:spLocks noChangeArrowheads="1"/>
          </p:cNvSpPr>
          <p:nvPr/>
        </p:nvSpPr>
        <p:spPr bwMode="auto">
          <a:xfrm>
            <a:off x="6902450" y="4651375"/>
            <a:ext cx="847725" cy="369332"/>
          </a:xfrm>
          <a:prstGeom prst="rect">
            <a:avLst/>
          </a:prstGeom>
          <a:noFill/>
          <a:ln w="19050" algn="ctr">
            <a:noFill/>
            <a:miter lim="800000"/>
            <a:headEnd/>
            <a:tailEnd/>
          </a:ln>
          <a:effectLst/>
        </p:spPr>
        <p:txBody>
          <a:bodyPr>
            <a:spAutoFit/>
          </a:bodyPr>
          <a:lstStyle/>
          <a:p>
            <a:pPr>
              <a:defRPr/>
            </a:pPr>
            <a:r>
              <a:rPr lang="zh-CN" altLang="en-US" b="1">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rPr>
              <a:t>匹配</a:t>
            </a:r>
          </a:p>
        </p:txBody>
      </p:sp>
      <p:sp>
        <p:nvSpPr>
          <p:cNvPr id="338032" name="Rectangle 112"/>
          <p:cNvSpPr>
            <a:spLocks noChangeArrowheads="1"/>
          </p:cNvSpPr>
          <p:nvPr/>
        </p:nvSpPr>
        <p:spPr bwMode="auto">
          <a:xfrm>
            <a:off x="6900863" y="5049838"/>
            <a:ext cx="849312" cy="369332"/>
          </a:xfrm>
          <a:prstGeom prst="rect">
            <a:avLst/>
          </a:prstGeom>
          <a:noFill/>
          <a:ln w="19050" algn="ctr">
            <a:noFill/>
            <a:miter lim="800000"/>
            <a:headEnd/>
            <a:tailEnd/>
          </a:ln>
          <a:effectLst/>
        </p:spPr>
        <p:txBody>
          <a:bodyPr>
            <a:spAutoFit/>
          </a:bodyPr>
          <a:lstStyle/>
          <a:p>
            <a:pPr>
              <a:spcBef>
                <a:spcPct val="20000"/>
              </a:spcBef>
              <a:buClr>
                <a:srgbClr val="FF9900"/>
              </a:buClr>
              <a:buSzPct val="80000"/>
              <a:buFont typeface="Webdings" pitchFamily="18" charset="2"/>
              <a:buNone/>
              <a:defRPr/>
            </a:pPr>
            <a:r>
              <a:rPr lang="en-US" altLang="zh-CN" b="1">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rPr>
              <a:t>F</a:t>
            </a:r>
            <a:r>
              <a:rPr lang="en-US" altLang="zh-CN" b="1">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rPr>
              <a:t>→i</a:t>
            </a:r>
          </a:p>
        </p:txBody>
      </p:sp>
      <p:sp>
        <p:nvSpPr>
          <p:cNvPr id="338033" name="Rectangle 113"/>
          <p:cNvSpPr>
            <a:spLocks noChangeArrowheads="1"/>
          </p:cNvSpPr>
          <p:nvPr/>
        </p:nvSpPr>
        <p:spPr bwMode="auto">
          <a:xfrm>
            <a:off x="6902450" y="5443538"/>
            <a:ext cx="847725" cy="369332"/>
          </a:xfrm>
          <a:prstGeom prst="rect">
            <a:avLst/>
          </a:prstGeom>
          <a:noFill/>
          <a:ln w="19050" algn="ctr">
            <a:noFill/>
            <a:miter lim="800000"/>
            <a:headEnd/>
            <a:tailEnd/>
          </a:ln>
          <a:effectLst/>
        </p:spPr>
        <p:txBody>
          <a:bodyPr>
            <a:spAutoFit/>
          </a:bodyPr>
          <a:lstStyle/>
          <a:p>
            <a:pPr>
              <a:defRPr/>
            </a:pPr>
            <a:r>
              <a:rPr lang="zh-CN" altLang="en-US" b="1">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rPr>
              <a:t>匹配</a:t>
            </a:r>
          </a:p>
        </p:txBody>
      </p:sp>
      <p:sp>
        <p:nvSpPr>
          <p:cNvPr id="338034" name="Rectangle 114"/>
          <p:cNvSpPr>
            <a:spLocks noChangeArrowheads="1"/>
          </p:cNvSpPr>
          <p:nvPr/>
        </p:nvSpPr>
        <p:spPr bwMode="auto">
          <a:xfrm>
            <a:off x="6869113" y="5829300"/>
            <a:ext cx="912812" cy="369332"/>
          </a:xfrm>
          <a:prstGeom prst="rect">
            <a:avLst/>
          </a:prstGeom>
          <a:noFill/>
          <a:ln w="19050" algn="ctr">
            <a:noFill/>
            <a:miter lim="800000"/>
            <a:headEnd/>
            <a:tailEnd/>
          </a:ln>
          <a:effectLst/>
        </p:spPr>
        <p:txBody>
          <a:bodyPr>
            <a:spAutoFit/>
          </a:bodyPr>
          <a:lstStyle/>
          <a:p>
            <a:pPr lvl="0">
              <a:spcBef>
                <a:spcPct val="20000"/>
              </a:spcBef>
              <a:buClr>
                <a:srgbClr val="FF9900"/>
              </a:buClr>
              <a:buSzPct val="80000"/>
              <a:defRPr/>
            </a:pPr>
            <a:r>
              <a:rPr lang="en-US" altLang="zh-CN" b="1">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rPr>
              <a:t>T’→</a:t>
            </a:r>
          </a:p>
        </p:txBody>
      </p:sp>
      <p:graphicFrame>
        <p:nvGraphicFramePr>
          <p:cNvPr id="21" name="Group 251"/>
          <p:cNvGraphicFramePr>
            <a:graphicFrameLocks noGrp="1"/>
          </p:cNvGraphicFramePr>
          <p:nvPr>
            <p:extLst>
              <p:ext uri="{D42A27DB-BD31-4B8C-83A1-F6EECF244321}">
                <p14:modId xmlns:p14="http://schemas.microsoft.com/office/powerpoint/2010/main" val="3053564554"/>
              </p:ext>
            </p:extLst>
          </p:nvPr>
        </p:nvGraphicFramePr>
        <p:xfrm>
          <a:off x="1331913" y="1328792"/>
          <a:ext cx="6911975" cy="2388240"/>
        </p:xfrm>
        <a:graphic>
          <a:graphicData uri="http://schemas.openxmlformats.org/drawingml/2006/table">
            <a:tbl>
              <a:tblPr firstRow="1" firstCol="1" bandRow="1">
                <a:tableStyleId>{5A111915-BE36-4E01-A7E5-04B1672EAD32}</a:tableStyleId>
              </a:tblPr>
              <a:tblGrid>
                <a:gridCol w="987425">
                  <a:extLst>
                    <a:ext uri="{9D8B030D-6E8A-4147-A177-3AD203B41FA5}">
                      <a16:colId xmlns:a16="http://schemas.microsoft.com/office/drawing/2014/main" val="20000"/>
                    </a:ext>
                  </a:extLst>
                </a:gridCol>
                <a:gridCol w="987425">
                  <a:extLst>
                    <a:ext uri="{9D8B030D-6E8A-4147-A177-3AD203B41FA5}">
                      <a16:colId xmlns:a16="http://schemas.microsoft.com/office/drawing/2014/main" val="20001"/>
                    </a:ext>
                  </a:extLst>
                </a:gridCol>
                <a:gridCol w="989012">
                  <a:extLst>
                    <a:ext uri="{9D8B030D-6E8A-4147-A177-3AD203B41FA5}">
                      <a16:colId xmlns:a16="http://schemas.microsoft.com/office/drawing/2014/main" val="20002"/>
                    </a:ext>
                  </a:extLst>
                </a:gridCol>
                <a:gridCol w="984250">
                  <a:extLst>
                    <a:ext uri="{9D8B030D-6E8A-4147-A177-3AD203B41FA5}">
                      <a16:colId xmlns:a16="http://schemas.microsoft.com/office/drawing/2014/main" val="20003"/>
                    </a:ext>
                  </a:extLst>
                </a:gridCol>
                <a:gridCol w="989013">
                  <a:extLst>
                    <a:ext uri="{9D8B030D-6E8A-4147-A177-3AD203B41FA5}">
                      <a16:colId xmlns:a16="http://schemas.microsoft.com/office/drawing/2014/main" val="20004"/>
                    </a:ext>
                  </a:extLst>
                </a:gridCol>
                <a:gridCol w="987425">
                  <a:extLst>
                    <a:ext uri="{9D8B030D-6E8A-4147-A177-3AD203B41FA5}">
                      <a16:colId xmlns:a16="http://schemas.microsoft.com/office/drawing/2014/main" val="20005"/>
                    </a:ext>
                  </a:extLst>
                </a:gridCol>
                <a:gridCol w="987425">
                  <a:extLst>
                    <a:ext uri="{9D8B030D-6E8A-4147-A177-3AD203B41FA5}">
                      <a16:colId xmlns:a16="http://schemas.microsoft.com/office/drawing/2014/main" val="20006"/>
                    </a:ext>
                  </a:extLst>
                </a:gridCol>
              </a:tblGrid>
              <a:tr h="347663">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dirty="0" err="1">
                          <a:ln>
                            <a:noFill/>
                          </a:ln>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a:t>
                      </a:r>
                      <a:endParaRPr kumimoji="0" lang="en-US" altLang="zh-CN" sz="2000" b="1" i="0" u="none" strike="noStrike" cap="none" normalizeH="0" baseline="0" dirty="0">
                        <a:ln>
                          <a:noFill/>
                        </a:ln>
                        <a:solidFill>
                          <a:schemeClr val="tx1"/>
                        </a:solidFill>
                        <a:effectLst>
                          <a:outerShdw blurRad="38100" dist="38100" dir="2700000" algn="tl">
                            <a:srgbClr val="000000">
                              <a:alpha val="43137"/>
                            </a:srgbClr>
                          </a:outerShdw>
                        </a:effectLst>
                        <a:latin typeface="Courier New" panose="02070309020205020404"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dirty="0">
                          <a:ln>
                            <a:noFill/>
                          </a:ln>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kumimoji="0" lang="en-US" altLang="zh-CN" sz="2000" b="1" i="0" u="none" strike="noStrike" cap="none" normalizeH="0" baseline="0" dirty="0">
                        <a:ln>
                          <a:noFill/>
                        </a:ln>
                        <a:solidFill>
                          <a:schemeClr val="tx1"/>
                        </a:solidFill>
                        <a:effectLst>
                          <a:outerShdw blurRad="38100" dist="38100" dir="2700000" algn="tl">
                            <a:srgbClr val="000000">
                              <a:alpha val="43137"/>
                            </a:srgbClr>
                          </a:outerShdw>
                        </a:effectLst>
                        <a:latin typeface="Courier New" panose="02070309020205020404"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dirty="0">
                          <a:ln>
                            <a:noFill/>
                          </a:ln>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kumimoji="0" lang="en-US" altLang="zh-CN" sz="2000" b="1" i="0" u="none" strike="noStrike" cap="none" normalizeH="0" baseline="0" dirty="0">
                        <a:ln>
                          <a:noFill/>
                        </a:ln>
                        <a:solidFill>
                          <a:schemeClr val="tx1"/>
                        </a:solidFill>
                        <a:effectLst>
                          <a:outerShdw blurRad="38100" dist="38100" dir="2700000" algn="tl">
                            <a:srgbClr val="000000">
                              <a:alpha val="43137"/>
                            </a:srgbClr>
                          </a:outerShdw>
                        </a:effectLst>
                        <a:latin typeface="Courier New" panose="02070309020205020404"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dirty="0">
                          <a:ln>
                            <a:noFill/>
                          </a:ln>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kumimoji="0" lang="en-US" altLang="zh-CN" sz="2000" b="1" i="0" u="none" strike="noStrike" cap="none" normalizeH="0" baseline="0" dirty="0">
                        <a:ln>
                          <a:noFill/>
                        </a:ln>
                        <a:solidFill>
                          <a:schemeClr val="tx1"/>
                        </a:solidFill>
                        <a:effectLst>
                          <a:outerShdw blurRad="38100" dist="38100" dir="2700000" algn="tl">
                            <a:srgbClr val="000000">
                              <a:alpha val="43137"/>
                            </a:srgbClr>
                          </a:outerShdw>
                        </a:effectLst>
                        <a:latin typeface="Courier New" panose="02070309020205020404"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dirty="0">
                          <a:ln>
                            <a:noFill/>
                          </a:ln>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kumimoji="0" lang="en-US" altLang="zh-CN" sz="2000" b="1" i="0" u="none" strike="noStrike" cap="none" normalizeH="0" baseline="0" dirty="0">
                        <a:ln>
                          <a:noFill/>
                        </a:ln>
                        <a:solidFill>
                          <a:schemeClr val="tx1"/>
                        </a:solidFill>
                        <a:effectLst>
                          <a:outerShdw blurRad="38100" dist="38100" dir="2700000" algn="tl">
                            <a:srgbClr val="000000">
                              <a:alpha val="43137"/>
                            </a:srgbClr>
                          </a:outerShdw>
                        </a:effectLst>
                        <a:latin typeface="Courier New" panose="02070309020205020404"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dirty="0">
                          <a:ln>
                            <a:noFill/>
                          </a:ln>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kumimoji="0" lang="en-US" altLang="zh-CN" sz="2000" b="1" i="0" u="none" strike="noStrike" cap="none" normalizeH="0" baseline="0" dirty="0">
                        <a:ln>
                          <a:noFill/>
                        </a:ln>
                        <a:solidFill>
                          <a:schemeClr val="tx1"/>
                        </a:solidFill>
                        <a:effectLst>
                          <a:outerShdw blurRad="38100" dist="38100" dir="2700000" algn="tl">
                            <a:srgbClr val="000000">
                              <a:alpha val="43137"/>
                            </a:srgbClr>
                          </a:outerShdw>
                        </a:effectLst>
                        <a:latin typeface="Courier New" panose="02070309020205020404" pitchFamily="49" charset="0"/>
                        <a:ea typeface="黑体" pitchFamily="2" charset="-122"/>
                        <a:cs typeface="Courier New" panose="02070309020205020404" pitchFamily="49" charset="0"/>
                      </a:endParaRPr>
                    </a:p>
                  </a:txBody>
                  <a:tcPr horzOverflow="overflow"/>
                </a:tc>
                <a:extLst>
                  <a:ext uri="{0D108BD9-81ED-4DB2-BD59-A6C34878D82A}">
                    <a16:rowId xmlns:a16="http://schemas.microsoft.com/office/drawing/2014/main" val="10000"/>
                  </a:ext>
                </a:extLst>
              </a:tr>
              <a:tr h="34925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a:ln>
                            <a:noFill/>
                          </a:ln>
                          <a:effectLst/>
                          <a:latin typeface="Courier New" panose="02070309020205020404" pitchFamily="49" charset="0"/>
                          <a:cs typeface="Courier New" panose="02070309020205020404" pitchFamily="49" charset="0"/>
                        </a:rPr>
                        <a:t>E</a:t>
                      </a:r>
                      <a:endParaRPr kumimoji="0" lang="en-US"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outerShdw blurRad="38100" dist="38100" dir="2700000" algn="tl">
                              <a:srgbClr val="FFFFFF"/>
                            </a:outerShdw>
                          </a:effectLst>
                          <a:latin typeface="Courier New" panose="02070309020205020404" pitchFamily="49" charset="0"/>
                          <a:cs typeface="Courier New" panose="02070309020205020404" pitchFamily="49" charset="0"/>
                        </a:rPr>
                        <a:t>→TE’</a:t>
                      </a:r>
                      <a:endParaRPr kumimoji="0" lang="en-US" altLang="zh-CN" sz="2000" b="1" i="0"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rPr>
                        <a:t>→TE’</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extLst>
                  <a:ext uri="{0D108BD9-81ED-4DB2-BD59-A6C34878D82A}">
                    <a16:rowId xmlns:a16="http://schemas.microsoft.com/office/drawing/2014/main" val="10001"/>
                  </a:ext>
                </a:extLst>
              </a:tr>
              <a:tr h="347663">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a:ln>
                            <a:noFill/>
                          </a:ln>
                          <a:effectLst/>
                          <a:latin typeface="Courier New" panose="02070309020205020404" pitchFamily="49" charset="0"/>
                          <a:cs typeface="Courier New" panose="02070309020205020404" pitchFamily="49" charset="0"/>
                        </a:rPr>
                        <a:t>E’</a:t>
                      </a:r>
                      <a:endParaRPr kumimoji="0" lang="en-US"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rPr>
                        <a:t>→+TE’</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sym typeface="Symbol" pitchFamily="18" charset="2"/>
                        </a:rPr>
                        <a:t>→</a:t>
                      </a:r>
                      <a:endParaRPr kumimoji="0" lang="en-US"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sym typeface="Symbol" pitchFamily="18" charset="2"/>
                        </a:rPr>
                        <a:t>→</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黑体" pitchFamily="2" charset="-122"/>
                        <a:cs typeface="Courier New" panose="02070309020205020404" pitchFamily="49" charset="0"/>
                        <a:sym typeface="Symbol" pitchFamily="18" charset="2"/>
                      </a:endParaRPr>
                    </a:p>
                  </a:txBody>
                  <a:tcPr marL="54000" marR="54000" marT="46800" marB="46800" horzOverflow="overflow"/>
                </a:tc>
                <a:extLst>
                  <a:ext uri="{0D108BD9-81ED-4DB2-BD59-A6C34878D82A}">
                    <a16:rowId xmlns:a16="http://schemas.microsoft.com/office/drawing/2014/main" val="10002"/>
                  </a:ext>
                </a:extLst>
              </a:tr>
              <a:tr h="347663">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a:ln>
                            <a:noFill/>
                          </a:ln>
                          <a:effectLst/>
                          <a:latin typeface="Courier New" panose="02070309020205020404" pitchFamily="49" charset="0"/>
                          <a:cs typeface="Courier New" panose="02070309020205020404" pitchFamily="49" charset="0"/>
                        </a:rPr>
                        <a:t>T</a:t>
                      </a:r>
                      <a:endParaRPr kumimoji="0" lang="en-US"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rPr>
                        <a:t>→FT’</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rPr>
                        <a:t>→FT’</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extLst>
                  <a:ext uri="{0D108BD9-81ED-4DB2-BD59-A6C34878D82A}">
                    <a16:rowId xmlns:a16="http://schemas.microsoft.com/office/drawing/2014/main" val="10003"/>
                  </a:ext>
                </a:extLst>
              </a:tr>
              <a:tr h="34925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a:ln>
                            <a:noFill/>
                          </a:ln>
                          <a:effectLst/>
                          <a:latin typeface="Courier New" panose="02070309020205020404" pitchFamily="49" charset="0"/>
                          <a:cs typeface="Courier New" panose="02070309020205020404" pitchFamily="49" charset="0"/>
                        </a:rPr>
                        <a:t>T’</a:t>
                      </a:r>
                      <a:endParaRPr kumimoji="0" lang="en-US"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sym typeface="Symbol" pitchFamily="18" charset="2"/>
                        </a:rPr>
                        <a:t>→</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黑体" pitchFamily="2" charset="-122"/>
                        <a:cs typeface="Courier New" panose="02070309020205020404" pitchFamily="49" charset="0"/>
                        <a:sym typeface="Symbol" pitchFamily="18" charset="2"/>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sym typeface="Symbol" pitchFamily="18" charset="2"/>
                        </a:rPr>
                        <a:t>→*FT’</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黑体" pitchFamily="2" charset="-122"/>
                        <a:cs typeface="Courier New" panose="02070309020205020404" pitchFamily="49" charset="0"/>
                        <a:sym typeface="Symbol" pitchFamily="18" charset="2"/>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sym typeface="Symbol" pitchFamily="18" charset="2"/>
                        </a:rPr>
                        <a:t>→</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黑体" pitchFamily="2" charset="-122"/>
                        <a:cs typeface="Courier New" panose="02070309020205020404" pitchFamily="49" charset="0"/>
                        <a:sym typeface="Symbol" pitchFamily="18" charset="2"/>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sym typeface="Symbol" pitchFamily="18" charset="2"/>
                        </a:rPr>
                        <a:t>→</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黑体" pitchFamily="2" charset="-122"/>
                        <a:cs typeface="Courier New" panose="02070309020205020404" pitchFamily="49" charset="0"/>
                        <a:sym typeface="Symbol" pitchFamily="18" charset="2"/>
                      </a:endParaRPr>
                    </a:p>
                  </a:txBody>
                  <a:tcPr marL="54000" marR="54000" marT="46800" marB="46800" horzOverflow="overflow"/>
                </a:tc>
                <a:extLst>
                  <a:ext uri="{0D108BD9-81ED-4DB2-BD59-A6C34878D82A}">
                    <a16:rowId xmlns:a16="http://schemas.microsoft.com/office/drawing/2014/main" val="10004"/>
                  </a:ext>
                </a:extLst>
              </a:tr>
              <a:tr h="347663">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a:ln>
                            <a:noFill/>
                          </a:ln>
                          <a:effectLst/>
                          <a:latin typeface="Courier New" panose="02070309020205020404" pitchFamily="49" charset="0"/>
                          <a:cs typeface="Courier New" panose="02070309020205020404" pitchFamily="49" charset="0"/>
                        </a:rPr>
                        <a:t>F</a:t>
                      </a:r>
                      <a:endParaRPr kumimoji="0" lang="en-US"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sym typeface="Symbol" pitchFamily="18" charset="2"/>
                        </a:rPr>
                        <a:t>→i</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黑体" pitchFamily="2" charset="-122"/>
                        <a:cs typeface="Courier New" panose="02070309020205020404" pitchFamily="49" charset="0"/>
                        <a:sym typeface="Symbol" pitchFamily="18" charset="2"/>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黑体" pitchFamily="2" charset="-122"/>
                        <a:cs typeface="Courier New" panose="02070309020205020404" pitchFamily="49" charset="0"/>
                        <a:sym typeface="Symbol" pitchFamily="18" charset="2"/>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sym typeface="Symbol" pitchFamily="18" charset="2"/>
                        </a:rPr>
                        <a:t>→(E)</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黑体" pitchFamily="2" charset="-122"/>
                        <a:cs typeface="Courier New" panose="02070309020205020404" pitchFamily="49" charset="0"/>
                        <a:sym typeface="Symbol" pitchFamily="18" charset="2"/>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7173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8020"/>
                                        </p:tgtEl>
                                        <p:attrNameLst>
                                          <p:attrName>style.visibility</p:attrName>
                                        </p:attrNameLst>
                                      </p:cBhvr>
                                      <p:to>
                                        <p:strVal val="visible"/>
                                      </p:to>
                                    </p:set>
                                    <p:animEffect transition="in" filter="wipe(left)">
                                      <p:cBhvr>
                                        <p:cTn id="7" dur="500"/>
                                        <p:tgtEl>
                                          <p:spTgt spid="3380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8029"/>
                                        </p:tgtEl>
                                        <p:attrNameLst>
                                          <p:attrName>style.visibility</p:attrName>
                                        </p:attrNameLst>
                                      </p:cBhvr>
                                      <p:to>
                                        <p:strVal val="visible"/>
                                      </p:to>
                                    </p:set>
                                    <p:animEffect transition="in" filter="wipe(left)">
                                      <p:cBhvr>
                                        <p:cTn id="12" dur="500"/>
                                        <p:tgtEl>
                                          <p:spTgt spid="3380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8030"/>
                                        </p:tgtEl>
                                        <p:attrNameLst>
                                          <p:attrName>style.visibility</p:attrName>
                                        </p:attrNameLst>
                                      </p:cBhvr>
                                      <p:to>
                                        <p:strVal val="visible"/>
                                      </p:to>
                                    </p:set>
                                    <p:animEffect transition="in" filter="wipe(left)">
                                      <p:cBhvr>
                                        <p:cTn id="17" dur="500"/>
                                        <p:tgtEl>
                                          <p:spTgt spid="3380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8021"/>
                                        </p:tgtEl>
                                        <p:attrNameLst>
                                          <p:attrName>style.visibility</p:attrName>
                                        </p:attrNameLst>
                                      </p:cBhvr>
                                      <p:to>
                                        <p:strVal val="visible"/>
                                      </p:to>
                                    </p:set>
                                    <p:animEffect transition="in" filter="wipe(left)">
                                      <p:cBhvr>
                                        <p:cTn id="22" dur="500"/>
                                        <p:tgtEl>
                                          <p:spTgt spid="3380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8028"/>
                                        </p:tgtEl>
                                        <p:attrNameLst>
                                          <p:attrName>style.visibility</p:attrName>
                                        </p:attrNameLst>
                                      </p:cBhvr>
                                      <p:to>
                                        <p:strVal val="visible"/>
                                      </p:to>
                                    </p:set>
                                    <p:animEffect transition="in" filter="wipe(left)">
                                      <p:cBhvr>
                                        <p:cTn id="27" dur="500"/>
                                        <p:tgtEl>
                                          <p:spTgt spid="3380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38031"/>
                                        </p:tgtEl>
                                        <p:attrNameLst>
                                          <p:attrName>style.visibility</p:attrName>
                                        </p:attrNameLst>
                                      </p:cBhvr>
                                      <p:to>
                                        <p:strVal val="visible"/>
                                      </p:to>
                                    </p:set>
                                    <p:animEffect transition="in" filter="wipe(left)">
                                      <p:cBhvr>
                                        <p:cTn id="32" dur="500"/>
                                        <p:tgtEl>
                                          <p:spTgt spid="3380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38022"/>
                                        </p:tgtEl>
                                        <p:attrNameLst>
                                          <p:attrName>style.visibility</p:attrName>
                                        </p:attrNameLst>
                                      </p:cBhvr>
                                      <p:to>
                                        <p:strVal val="visible"/>
                                      </p:to>
                                    </p:set>
                                    <p:animEffect transition="in" filter="wipe(left)">
                                      <p:cBhvr>
                                        <p:cTn id="37" dur="500"/>
                                        <p:tgtEl>
                                          <p:spTgt spid="3380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38027"/>
                                        </p:tgtEl>
                                        <p:attrNameLst>
                                          <p:attrName>style.visibility</p:attrName>
                                        </p:attrNameLst>
                                      </p:cBhvr>
                                      <p:to>
                                        <p:strVal val="visible"/>
                                      </p:to>
                                    </p:set>
                                    <p:animEffect transition="in" filter="wipe(left)">
                                      <p:cBhvr>
                                        <p:cTn id="42" dur="500"/>
                                        <p:tgtEl>
                                          <p:spTgt spid="33802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38032"/>
                                        </p:tgtEl>
                                        <p:attrNameLst>
                                          <p:attrName>style.visibility</p:attrName>
                                        </p:attrNameLst>
                                      </p:cBhvr>
                                      <p:to>
                                        <p:strVal val="visible"/>
                                      </p:to>
                                    </p:set>
                                    <p:animEffect transition="in" filter="wipe(left)">
                                      <p:cBhvr>
                                        <p:cTn id="47" dur="500"/>
                                        <p:tgtEl>
                                          <p:spTgt spid="33803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38023"/>
                                        </p:tgtEl>
                                        <p:attrNameLst>
                                          <p:attrName>style.visibility</p:attrName>
                                        </p:attrNameLst>
                                      </p:cBhvr>
                                      <p:to>
                                        <p:strVal val="visible"/>
                                      </p:to>
                                    </p:set>
                                    <p:animEffect transition="in" filter="wipe(left)">
                                      <p:cBhvr>
                                        <p:cTn id="52" dur="500"/>
                                        <p:tgtEl>
                                          <p:spTgt spid="33802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38026"/>
                                        </p:tgtEl>
                                        <p:attrNameLst>
                                          <p:attrName>style.visibility</p:attrName>
                                        </p:attrNameLst>
                                      </p:cBhvr>
                                      <p:to>
                                        <p:strVal val="visible"/>
                                      </p:to>
                                    </p:set>
                                    <p:animEffect transition="in" filter="wipe(left)">
                                      <p:cBhvr>
                                        <p:cTn id="57" dur="500"/>
                                        <p:tgtEl>
                                          <p:spTgt spid="33802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38033"/>
                                        </p:tgtEl>
                                        <p:attrNameLst>
                                          <p:attrName>style.visibility</p:attrName>
                                        </p:attrNameLst>
                                      </p:cBhvr>
                                      <p:to>
                                        <p:strVal val="visible"/>
                                      </p:to>
                                    </p:set>
                                    <p:animEffect transition="in" filter="wipe(left)">
                                      <p:cBhvr>
                                        <p:cTn id="62" dur="500"/>
                                        <p:tgtEl>
                                          <p:spTgt spid="33803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38024"/>
                                        </p:tgtEl>
                                        <p:attrNameLst>
                                          <p:attrName>style.visibility</p:attrName>
                                        </p:attrNameLst>
                                      </p:cBhvr>
                                      <p:to>
                                        <p:strVal val="visible"/>
                                      </p:to>
                                    </p:set>
                                    <p:animEffect transition="in" filter="wipe(left)">
                                      <p:cBhvr>
                                        <p:cTn id="67" dur="500"/>
                                        <p:tgtEl>
                                          <p:spTgt spid="33802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38025"/>
                                        </p:tgtEl>
                                        <p:attrNameLst>
                                          <p:attrName>style.visibility</p:attrName>
                                        </p:attrNameLst>
                                      </p:cBhvr>
                                      <p:to>
                                        <p:strVal val="visible"/>
                                      </p:to>
                                    </p:set>
                                    <p:animEffect transition="in" filter="wipe(left)">
                                      <p:cBhvr>
                                        <p:cTn id="72" dur="500"/>
                                        <p:tgtEl>
                                          <p:spTgt spid="33802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38034"/>
                                        </p:tgtEl>
                                        <p:attrNameLst>
                                          <p:attrName>style.visibility</p:attrName>
                                        </p:attrNameLst>
                                      </p:cBhvr>
                                      <p:to>
                                        <p:strVal val="visible"/>
                                      </p:to>
                                    </p:set>
                                    <p:animEffect transition="in" filter="wipe(left)">
                                      <p:cBhvr>
                                        <p:cTn id="77" dur="500"/>
                                        <p:tgtEl>
                                          <p:spTgt spid="338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20" grpId="0"/>
      <p:bldP spid="338021" grpId="0"/>
      <p:bldP spid="338022" grpId="0"/>
      <p:bldP spid="338023" grpId="0"/>
      <p:bldP spid="338024" grpId="0"/>
      <p:bldP spid="338025" grpId="0"/>
      <p:bldP spid="338026" grpId="0"/>
      <p:bldP spid="338027" grpId="0"/>
      <p:bldP spid="338028" grpId="0"/>
      <p:bldP spid="338029" grpId="0"/>
      <p:bldP spid="338030" grpId="0"/>
      <p:bldP spid="338031" grpId="0"/>
      <p:bldP spid="338032" grpId="0"/>
      <p:bldP spid="338033" grpId="0"/>
      <p:bldP spid="33803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页脚占位符 2"/>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74755" name="灯片编号占位符 3"/>
          <p:cNvSpPr>
            <a:spLocks noGrp="1"/>
          </p:cNvSpPr>
          <p:nvPr>
            <p:ph type="sldNum" sz="quarter" idx="12"/>
          </p:nvPr>
        </p:nvSpPr>
        <p:spPr>
          <a:noFill/>
        </p:spPr>
        <p:txBody>
          <a:bodyPr/>
          <a:lstStyle/>
          <a:p>
            <a:fld id="{DACB5283-E59C-48F0-B0A8-DD4B07FF02B2}" type="slidenum">
              <a:rPr lang="en-US" altLang="zh-CN" smtClean="0">
                <a:ea typeface="宋体" charset="-122"/>
              </a:rPr>
              <a:pPr/>
              <a:t>67</a:t>
            </a:fld>
            <a:endParaRPr lang="en-US" altLang="zh-CN">
              <a:ea typeface="宋体" charset="-122"/>
            </a:endParaRPr>
          </a:p>
        </p:txBody>
      </p:sp>
      <p:graphicFrame>
        <p:nvGraphicFramePr>
          <p:cNvPr id="340069" name="Group 101"/>
          <p:cNvGraphicFramePr>
            <a:graphicFrameLocks noGrp="1"/>
          </p:cNvGraphicFramePr>
          <p:nvPr>
            <p:extLst>
              <p:ext uri="{D42A27DB-BD31-4B8C-83A1-F6EECF244321}">
                <p14:modId xmlns:p14="http://schemas.microsoft.com/office/powerpoint/2010/main" val="2552870385"/>
              </p:ext>
            </p:extLst>
          </p:nvPr>
        </p:nvGraphicFramePr>
        <p:xfrm>
          <a:off x="1331913" y="3865563"/>
          <a:ext cx="6911975" cy="1188720"/>
        </p:xfrm>
        <a:graphic>
          <a:graphicData uri="http://schemas.openxmlformats.org/drawingml/2006/table">
            <a:tbl>
              <a:tblPr firstRow="1" bandRow="1">
                <a:tableStyleId>{2A488322-F2BA-4B5B-9748-0D474271808F}</a:tableStyleId>
              </a:tblPr>
              <a:tblGrid>
                <a:gridCol w="1728787">
                  <a:extLst>
                    <a:ext uri="{9D8B030D-6E8A-4147-A177-3AD203B41FA5}">
                      <a16:colId xmlns:a16="http://schemas.microsoft.com/office/drawing/2014/main" val="20000"/>
                    </a:ext>
                  </a:extLst>
                </a:gridCol>
                <a:gridCol w="1727200">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gridCol w="1728788">
                  <a:extLst>
                    <a:ext uri="{9D8B030D-6E8A-4147-A177-3AD203B41FA5}">
                      <a16:colId xmlns:a16="http://schemas.microsoft.com/office/drawing/2014/main" val="20003"/>
                    </a:ext>
                  </a:extLst>
                </a:gridCol>
              </a:tblGrid>
              <a:tr h="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000" u="none" strike="noStrike" cap="none" normalizeH="0" baseline="0">
                          <a:ln>
                            <a:noFill/>
                          </a:ln>
                          <a:solidFill>
                            <a:schemeClr val="tx1"/>
                          </a:solidFill>
                          <a:effectLst/>
                        </a:rPr>
                        <a:t>步骤</a:t>
                      </a:r>
                      <a:endParaRPr kumimoji="0" lang="zh-CN" altLang="en-US"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000" u="none" strike="noStrike" cap="none" normalizeH="0" baseline="0">
                          <a:ln>
                            <a:noFill/>
                          </a:ln>
                          <a:solidFill>
                            <a:schemeClr val="tx1"/>
                          </a:solidFill>
                          <a:effectLst/>
                        </a:rPr>
                        <a:t>分析栈</a:t>
                      </a:r>
                      <a:endParaRPr kumimoji="0" lang="zh-CN" altLang="en-US"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000" u="none" strike="noStrike" cap="none" normalizeH="0" baseline="0">
                          <a:ln>
                            <a:noFill/>
                          </a:ln>
                          <a:solidFill>
                            <a:schemeClr val="tx1"/>
                          </a:solidFill>
                          <a:effectLst/>
                        </a:rPr>
                        <a:t>剩余输入串</a:t>
                      </a:r>
                      <a:endParaRPr kumimoji="0" lang="zh-CN" altLang="en-US"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2000" u="none" strike="noStrike" cap="none" normalizeH="0" baseline="0">
                          <a:ln>
                            <a:noFill/>
                          </a:ln>
                          <a:solidFill>
                            <a:schemeClr val="tx1"/>
                          </a:solidFill>
                          <a:effectLst/>
                        </a:rPr>
                        <a:t>所用产生式</a:t>
                      </a:r>
                      <a:endParaRPr kumimoji="0" lang="zh-CN" altLang="en-US"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extLst>
                  <a:ext uri="{0D108BD9-81ED-4DB2-BD59-A6C34878D82A}">
                    <a16:rowId xmlns:a16="http://schemas.microsoft.com/office/drawing/2014/main" val="10000"/>
                  </a:ext>
                </a:extLst>
              </a:tr>
              <a:tr h="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16</a:t>
                      </a:r>
                      <a:endParaRPr kumimoji="0" lang="en-US" altLang="zh-CN" sz="20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outerShdw blurRad="38100" dist="38100" dir="2700000" algn="tl">
                            <a:srgbClr val="FFFFFF"/>
                          </a:outerShdw>
                        </a:effectLst>
                        <a:latin typeface="Courier New" pitchFamily="49" charset="0"/>
                        <a:ea typeface="楷体_GB2312" pitchFamily="49" charset="-122"/>
                        <a:sym typeface="Symbol" pitchFamily="18" charset="2"/>
                      </a:endParaRPr>
                    </a:p>
                  </a:txBody>
                  <a:tcPr horzOverflow="overflow"/>
                </a:tc>
                <a:extLst>
                  <a:ext uri="{0D108BD9-81ED-4DB2-BD59-A6C34878D82A}">
                    <a16:rowId xmlns:a16="http://schemas.microsoft.com/office/drawing/2014/main" val="10001"/>
                  </a:ext>
                </a:extLst>
              </a:tr>
              <a:tr h="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latin typeface="Courier New" panose="02070309020205020404" pitchFamily="49" charset="0"/>
                          <a:cs typeface="Courier New" panose="02070309020205020404" pitchFamily="49" charset="0"/>
                        </a:rPr>
                        <a:t>17</a:t>
                      </a:r>
                      <a:endParaRPr kumimoji="0" lang="en-US" altLang="zh-CN" sz="2000" b="1" i="0" u="none" strike="noStrike" cap="none" normalizeH="0" baseline="0" dirty="0">
                        <a:ln>
                          <a:noFill/>
                        </a:ln>
                        <a:solidFill>
                          <a:schemeClr val="tx1"/>
                        </a:solidFill>
                        <a:effectLst/>
                        <a:latin typeface="Courier New" panose="02070309020205020404" pitchFamily="49" charset="0"/>
                        <a:ea typeface="楷体_GB2312"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itchFamily="49" charset="0"/>
                        <a:ea typeface="楷体_GB2312" pitchFamily="49"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outerShdw blurRad="38100" dist="38100" dir="2700000" algn="tl">
                            <a:srgbClr val="FFFFFF"/>
                          </a:outerShdw>
                        </a:effectLst>
                        <a:latin typeface="Courier New" pitchFamily="49" charset="0"/>
                        <a:ea typeface="楷体_GB2312" pitchFamily="49" charset="-122"/>
                      </a:endParaRPr>
                    </a:p>
                  </a:txBody>
                  <a:tcPr horzOverflow="overflow"/>
                </a:tc>
                <a:extLst>
                  <a:ext uri="{0D108BD9-81ED-4DB2-BD59-A6C34878D82A}">
                    <a16:rowId xmlns:a16="http://schemas.microsoft.com/office/drawing/2014/main" val="10002"/>
                  </a:ext>
                </a:extLst>
              </a:tr>
            </a:tbl>
          </a:graphicData>
        </a:graphic>
      </p:graphicFrame>
      <p:sp>
        <p:nvSpPr>
          <p:cNvPr id="340070" name="Rectangle 102"/>
          <p:cNvSpPr>
            <a:spLocks noChangeArrowheads="1"/>
          </p:cNvSpPr>
          <p:nvPr/>
        </p:nvSpPr>
        <p:spPr bwMode="auto">
          <a:xfrm>
            <a:off x="3617913" y="4265613"/>
            <a:ext cx="765175" cy="369332"/>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b="1">
                <a:solidFill>
                  <a:schemeClr val="tx1"/>
                </a:solidFill>
                <a:latin typeface="Courier New" panose="02070309020205020404" pitchFamily="49" charset="0"/>
                <a:ea typeface="楷体" panose="02010609060101010101" pitchFamily="49" charset="-122"/>
                <a:cs typeface="Courier New" panose="02070309020205020404" pitchFamily="49" charset="0"/>
              </a:rPr>
              <a:t>#E’</a:t>
            </a:r>
          </a:p>
        </p:txBody>
      </p:sp>
      <p:sp>
        <p:nvSpPr>
          <p:cNvPr id="340071" name="Rectangle 103"/>
          <p:cNvSpPr>
            <a:spLocks noChangeArrowheads="1"/>
          </p:cNvSpPr>
          <p:nvPr/>
        </p:nvSpPr>
        <p:spPr bwMode="auto">
          <a:xfrm>
            <a:off x="3617913" y="4652963"/>
            <a:ext cx="374650" cy="369332"/>
          </a:xfrm>
          <a:prstGeom prst="rect">
            <a:avLst/>
          </a:prstGeom>
          <a:noFill/>
          <a:ln w="19050" algn="ctr">
            <a:noFill/>
            <a:miter lim="800000"/>
            <a:headEnd/>
            <a:tailEnd/>
          </a:ln>
        </p:spPr>
        <p:txBody>
          <a:bodyPr>
            <a:spAutoFit/>
          </a:bodyPr>
          <a:lstStyle/>
          <a:p>
            <a:pPr algn="l"/>
            <a:r>
              <a:rPr lang="en-US" altLang="zh-CN" b="1">
                <a:solidFill>
                  <a:schemeClr val="tx1"/>
                </a:solidFill>
                <a:latin typeface="Courier New" panose="02070309020205020404" pitchFamily="49" charset="0"/>
                <a:ea typeface="楷体" panose="02010609060101010101" pitchFamily="49" charset="-122"/>
                <a:cs typeface="Courier New" panose="02070309020205020404" pitchFamily="49" charset="0"/>
              </a:rPr>
              <a:t>#</a:t>
            </a:r>
          </a:p>
        </p:txBody>
      </p:sp>
      <p:sp>
        <p:nvSpPr>
          <p:cNvPr id="340072" name="Rectangle 104"/>
          <p:cNvSpPr>
            <a:spLocks noChangeArrowheads="1"/>
          </p:cNvSpPr>
          <p:nvPr/>
        </p:nvSpPr>
        <p:spPr bwMode="auto">
          <a:xfrm>
            <a:off x="5508625" y="4652963"/>
            <a:ext cx="374650" cy="369332"/>
          </a:xfrm>
          <a:prstGeom prst="rect">
            <a:avLst/>
          </a:prstGeom>
          <a:noFill/>
          <a:ln w="19050" algn="ctr">
            <a:noFill/>
            <a:miter lim="800000"/>
            <a:headEnd/>
            <a:tailEnd/>
          </a:ln>
        </p:spPr>
        <p:txBody>
          <a:bodyPr>
            <a:spAutoFit/>
          </a:bodyPr>
          <a:lstStyle/>
          <a:p>
            <a:r>
              <a:rPr lang="en-US" altLang="zh-CN" b="1">
                <a:solidFill>
                  <a:schemeClr val="tx1"/>
                </a:solidFill>
                <a:latin typeface="Courier New" panose="02070309020205020404" pitchFamily="49" charset="0"/>
                <a:ea typeface="楷体" panose="02010609060101010101" pitchFamily="49" charset="-122"/>
                <a:cs typeface="Courier New" panose="02070309020205020404" pitchFamily="49" charset="0"/>
              </a:rPr>
              <a:t>#</a:t>
            </a:r>
          </a:p>
        </p:txBody>
      </p:sp>
      <p:sp>
        <p:nvSpPr>
          <p:cNvPr id="340073" name="Rectangle 105"/>
          <p:cNvSpPr>
            <a:spLocks noChangeArrowheads="1"/>
          </p:cNvSpPr>
          <p:nvPr/>
        </p:nvSpPr>
        <p:spPr bwMode="auto">
          <a:xfrm>
            <a:off x="5510213" y="4265613"/>
            <a:ext cx="374650" cy="369332"/>
          </a:xfrm>
          <a:prstGeom prst="rect">
            <a:avLst/>
          </a:prstGeom>
          <a:noFill/>
          <a:ln w="19050" algn="ctr">
            <a:noFill/>
            <a:miter lim="800000"/>
            <a:headEnd/>
            <a:tailEnd/>
          </a:ln>
        </p:spPr>
        <p:txBody>
          <a:bodyPr>
            <a:spAutoFit/>
          </a:bodyPr>
          <a:lstStyle/>
          <a:p>
            <a:r>
              <a:rPr lang="en-US" altLang="zh-CN" b="1">
                <a:solidFill>
                  <a:schemeClr val="tx1"/>
                </a:solidFill>
                <a:latin typeface="Courier New" panose="02070309020205020404" pitchFamily="49" charset="0"/>
                <a:ea typeface="楷体" panose="02010609060101010101" pitchFamily="49" charset="-122"/>
                <a:cs typeface="Courier New" panose="02070309020205020404" pitchFamily="49" charset="0"/>
              </a:rPr>
              <a:t>#</a:t>
            </a:r>
          </a:p>
        </p:txBody>
      </p:sp>
      <p:sp>
        <p:nvSpPr>
          <p:cNvPr id="340074" name="Rectangle 106"/>
          <p:cNvSpPr>
            <a:spLocks noChangeArrowheads="1"/>
          </p:cNvSpPr>
          <p:nvPr/>
        </p:nvSpPr>
        <p:spPr bwMode="auto">
          <a:xfrm>
            <a:off x="6877050" y="4265613"/>
            <a:ext cx="898525" cy="369332"/>
          </a:xfrm>
          <a:prstGeom prst="rect">
            <a:avLst/>
          </a:prstGeom>
          <a:noFill/>
          <a:ln w="19050" algn="ctr">
            <a:noFill/>
            <a:miter lim="800000"/>
            <a:headEnd/>
            <a:tailEnd/>
          </a:ln>
          <a:effectLst/>
        </p:spPr>
        <p:txBody>
          <a:bodyPr>
            <a:spAutoFit/>
          </a:bodyPr>
          <a:lstStyle/>
          <a:p>
            <a:pPr lvl="0">
              <a:spcBef>
                <a:spcPct val="20000"/>
              </a:spcBef>
              <a:buClr>
                <a:srgbClr val="FF9900"/>
              </a:buClr>
              <a:buSzPct val="80000"/>
              <a:defRPr/>
            </a:pPr>
            <a:r>
              <a:rPr lang="en-US" altLang="zh-CN" b="1">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rPr>
              <a:t>E’→</a:t>
            </a:r>
          </a:p>
        </p:txBody>
      </p:sp>
      <p:sp>
        <p:nvSpPr>
          <p:cNvPr id="340075" name="Rectangle 107"/>
          <p:cNvSpPr>
            <a:spLocks noChangeArrowheads="1"/>
          </p:cNvSpPr>
          <p:nvPr/>
        </p:nvSpPr>
        <p:spPr bwMode="auto">
          <a:xfrm>
            <a:off x="6908800" y="4652963"/>
            <a:ext cx="833438" cy="369332"/>
          </a:xfrm>
          <a:prstGeom prst="rect">
            <a:avLst/>
          </a:prstGeom>
          <a:noFill/>
          <a:ln w="19050" algn="ctr">
            <a:noFill/>
            <a:miter lim="800000"/>
            <a:headEnd/>
            <a:tailEnd/>
          </a:ln>
          <a:effectLst/>
        </p:spPr>
        <p:txBody>
          <a:bodyPr>
            <a:spAutoFit/>
          </a:bodyPr>
          <a:lstStyle/>
          <a:p>
            <a:pPr>
              <a:defRPr/>
            </a:pPr>
            <a:r>
              <a:rPr lang="zh-CN" altLang="en-US" b="1" dirty="0">
                <a:solidFill>
                  <a:srgbClr val="0000FF"/>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rPr>
              <a:t>接受</a:t>
            </a:r>
          </a:p>
        </p:txBody>
      </p:sp>
      <p:graphicFrame>
        <p:nvGraphicFramePr>
          <p:cNvPr id="13" name="Group 251"/>
          <p:cNvGraphicFramePr>
            <a:graphicFrameLocks noGrp="1"/>
          </p:cNvGraphicFramePr>
          <p:nvPr>
            <p:extLst>
              <p:ext uri="{D42A27DB-BD31-4B8C-83A1-F6EECF244321}">
                <p14:modId xmlns:p14="http://schemas.microsoft.com/office/powerpoint/2010/main" val="2062290517"/>
              </p:ext>
            </p:extLst>
          </p:nvPr>
        </p:nvGraphicFramePr>
        <p:xfrm>
          <a:off x="1331913" y="1328792"/>
          <a:ext cx="6911975" cy="2388240"/>
        </p:xfrm>
        <a:graphic>
          <a:graphicData uri="http://schemas.openxmlformats.org/drawingml/2006/table">
            <a:tbl>
              <a:tblPr firstRow="1" firstCol="1" bandRow="1">
                <a:tableStyleId>{5A111915-BE36-4E01-A7E5-04B1672EAD32}</a:tableStyleId>
              </a:tblPr>
              <a:tblGrid>
                <a:gridCol w="987425">
                  <a:extLst>
                    <a:ext uri="{9D8B030D-6E8A-4147-A177-3AD203B41FA5}">
                      <a16:colId xmlns:a16="http://schemas.microsoft.com/office/drawing/2014/main" val="20000"/>
                    </a:ext>
                  </a:extLst>
                </a:gridCol>
                <a:gridCol w="987425">
                  <a:extLst>
                    <a:ext uri="{9D8B030D-6E8A-4147-A177-3AD203B41FA5}">
                      <a16:colId xmlns:a16="http://schemas.microsoft.com/office/drawing/2014/main" val="20001"/>
                    </a:ext>
                  </a:extLst>
                </a:gridCol>
                <a:gridCol w="989012">
                  <a:extLst>
                    <a:ext uri="{9D8B030D-6E8A-4147-A177-3AD203B41FA5}">
                      <a16:colId xmlns:a16="http://schemas.microsoft.com/office/drawing/2014/main" val="20002"/>
                    </a:ext>
                  </a:extLst>
                </a:gridCol>
                <a:gridCol w="984250">
                  <a:extLst>
                    <a:ext uri="{9D8B030D-6E8A-4147-A177-3AD203B41FA5}">
                      <a16:colId xmlns:a16="http://schemas.microsoft.com/office/drawing/2014/main" val="20003"/>
                    </a:ext>
                  </a:extLst>
                </a:gridCol>
                <a:gridCol w="989013">
                  <a:extLst>
                    <a:ext uri="{9D8B030D-6E8A-4147-A177-3AD203B41FA5}">
                      <a16:colId xmlns:a16="http://schemas.microsoft.com/office/drawing/2014/main" val="20004"/>
                    </a:ext>
                  </a:extLst>
                </a:gridCol>
                <a:gridCol w="987425">
                  <a:extLst>
                    <a:ext uri="{9D8B030D-6E8A-4147-A177-3AD203B41FA5}">
                      <a16:colId xmlns:a16="http://schemas.microsoft.com/office/drawing/2014/main" val="20005"/>
                    </a:ext>
                  </a:extLst>
                </a:gridCol>
                <a:gridCol w="987425">
                  <a:extLst>
                    <a:ext uri="{9D8B030D-6E8A-4147-A177-3AD203B41FA5}">
                      <a16:colId xmlns:a16="http://schemas.microsoft.com/office/drawing/2014/main" val="20006"/>
                    </a:ext>
                  </a:extLst>
                </a:gridCol>
              </a:tblGrid>
              <a:tr h="347663">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dirty="0" err="1">
                          <a:ln>
                            <a:noFill/>
                          </a:ln>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a:t>
                      </a:r>
                      <a:endParaRPr kumimoji="0" lang="en-US" altLang="zh-CN" sz="2000" b="1" i="0" u="none" strike="noStrike" cap="none" normalizeH="0" baseline="0" dirty="0">
                        <a:ln>
                          <a:noFill/>
                        </a:ln>
                        <a:solidFill>
                          <a:schemeClr val="tx1"/>
                        </a:solidFill>
                        <a:effectLst>
                          <a:outerShdw blurRad="38100" dist="38100" dir="2700000" algn="tl">
                            <a:srgbClr val="000000">
                              <a:alpha val="43137"/>
                            </a:srgbClr>
                          </a:outerShdw>
                        </a:effectLst>
                        <a:latin typeface="Courier New" panose="02070309020205020404"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dirty="0">
                          <a:ln>
                            <a:noFill/>
                          </a:ln>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kumimoji="0" lang="en-US" altLang="zh-CN" sz="2000" b="1" i="0" u="none" strike="noStrike" cap="none" normalizeH="0" baseline="0" dirty="0">
                        <a:ln>
                          <a:noFill/>
                        </a:ln>
                        <a:solidFill>
                          <a:schemeClr val="tx1"/>
                        </a:solidFill>
                        <a:effectLst>
                          <a:outerShdw blurRad="38100" dist="38100" dir="2700000" algn="tl">
                            <a:srgbClr val="000000">
                              <a:alpha val="43137"/>
                            </a:srgbClr>
                          </a:outerShdw>
                        </a:effectLst>
                        <a:latin typeface="Courier New" panose="02070309020205020404"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a:ln>
                            <a:noFill/>
                          </a:ln>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kumimoji="0" lang="en-US" altLang="zh-CN" sz="2000" b="1" i="0" u="none" strike="noStrike" cap="none" normalizeH="0" baseline="0">
                        <a:ln>
                          <a:noFill/>
                        </a:ln>
                        <a:solidFill>
                          <a:schemeClr val="tx1"/>
                        </a:solidFill>
                        <a:effectLst>
                          <a:outerShdw blurRad="38100" dist="38100" dir="2700000" algn="tl">
                            <a:srgbClr val="000000">
                              <a:alpha val="43137"/>
                            </a:srgbClr>
                          </a:outerShdw>
                        </a:effectLst>
                        <a:latin typeface="Courier New" panose="02070309020205020404"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dirty="0">
                          <a:ln>
                            <a:noFill/>
                          </a:ln>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kumimoji="0" lang="en-US" altLang="zh-CN" sz="2000" b="1" i="0" u="none" strike="noStrike" cap="none" normalizeH="0" baseline="0" dirty="0">
                        <a:ln>
                          <a:noFill/>
                        </a:ln>
                        <a:solidFill>
                          <a:schemeClr val="tx1"/>
                        </a:solidFill>
                        <a:effectLst>
                          <a:outerShdw blurRad="38100" dist="38100" dir="2700000" algn="tl">
                            <a:srgbClr val="000000">
                              <a:alpha val="43137"/>
                            </a:srgbClr>
                          </a:outerShdw>
                        </a:effectLst>
                        <a:latin typeface="Courier New" panose="02070309020205020404"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dirty="0">
                          <a:ln>
                            <a:noFill/>
                          </a:ln>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kumimoji="0" lang="en-US" altLang="zh-CN" sz="2000" b="1" i="0" u="none" strike="noStrike" cap="none" normalizeH="0" baseline="0" dirty="0">
                        <a:ln>
                          <a:noFill/>
                        </a:ln>
                        <a:solidFill>
                          <a:schemeClr val="tx1"/>
                        </a:solidFill>
                        <a:effectLst>
                          <a:outerShdw blurRad="38100" dist="38100" dir="2700000" algn="tl">
                            <a:srgbClr val="000000">
                              <a:alpha val="43137"/>
                            </a:srgbClr>
                          </a:outerShdw>
                        </a:effectLst>
                        <a:latin typeface="Courier New" panose="02070309020205020404"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dirty="0">
                          <a:ln>
                            <a:noFill/>
                          </a:ln>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kumimoji="0" lang="en-US" altLang="zh-CN" sz="2000" b="1" i="0" u="none" strike="noStrike" cap="none" normalizeH="0" baseline="0" dirty="0">
                        <a:ln>
                          <a:noFill/>
                        </a:ln>
                        <a:solidFill>
                          <a:schemeClr val="tx1"/>
                        </a:solidFill>
                        <a:effectLst>
                          <a:outerShdw blurRad="38100" dist="38100" dir="2700000" algn="tl">
                            <a:srgbClr val="000000">
                              <a:alpha val="43137"/>
                            </a:srgbClr>
                          </a:outerShdw>
                        </a:effectLst>
                        <a:latin typeface="Courier New" panose="02070309020205020404" pitchFamily="49" charset="0"/>
                        <a:ea typeface="黑体" pitchFamily="2" charset="-122"/>
                        <a:cs typeface="Courier New" panose="02070309020205020404" pitchFamily="49" charset="0"/>
                      </a:endParaRPr>
                    </a:p>
                  </a:txBody>
                  <a:tcPr horzOverflow="overflow"/>
                </a:tc>
                <a:extLst>
                  <a:ext uri="{0D108BD9-81ED-4DB2-BD59-A6C34878D82A}">
                    <a16:rowId xmlns:a16="http://schemas.microsoft.com/office/drawing/2014/main" val="10000"/>
                  </a:ext>
                </a:extLst>
              </a:tr>
              <a:tr h="34925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a:ln>
                            <a:noFill/>
                          </a:ln>
                          <a:effectLst/>
                          <a:latin typeface="Courier New" panose="02070309020205020404" pitchFamily="49" charset="0"/>
                          <a:cs typeface="Courier New" panose="02070309020205020404" pitchFamily="49" charset="0"/>
                        </a:rPr>
                        <a:t>E</a:t>
                      </a:r>
                      <a:endParaRPr kumimoji="0" lang="en-US"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dirty="0">
                          <a:ln>
                            <a:noFill/>
                          </a:ln>
                          <a:effectLst>
                            <a:outerShdw blurRad="38100" dist="38100" dir="2700000" algn="tl">
                              <a:srgbClr val="FFFFFF"/>
                            </a:outerShdw>
                          </a:effectLst>
                          <a:latin typeface="Courier New" panose="02070309020205020404" pitchFamily="49" charset="0"/>
                          <a:cs typeface="Courier New" panose="02070309020205020404" pitchFamily="49" charset="0"/>
                        </a:rPr>
                        <a:t>→TE’</a:t>
                      </a:r>
                      <a:endParaRPr kumimoji="0" lang="en-US" altLang="zh-CN" sz="2000" b="1" i="0"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rPr>
                        <a:t>→TE’</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extLst>
                  <a:ext uri="{0D108BD9-81ED-4DB2-BD59-A6C34878D82A}">
                    <a16:rowId xmlns:a16="http://schemas.microsoft.com/office/drawing/2014/main" val="10001"/>
                  </a:ext>
                </a:extLst>
              </a:tr>
              <a:tr h="347663">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a:ln>
                            <a:noFill/>
                          </a:ln>
                          <a:effectLst/>
                          <a:latin typeface="Courier New" panose="02070309020205020404" pitchFamily="49" charset="0"/>
                          <a:cs typeface="Courier New" panose="02070309020205020404" pitchFamily="49" charset="0"/>
                        </a:rPr>
                        <a:t>E’</a:t>
                      </a:r>
                      <a:endParaRPr kumimoji="0" lang="en-US"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rPr>
                        <a:t>→+TE’</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sym typeface="Symbol" pitchFamily="18" charset="2"/>
                        </a:rPr>
                        <a:t>→</a:t>
                      </a:r>
                      <a:endParaRPr kumimoji="0" lang="en-US"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sym typeface="Symbol" pitchFamily="18" charset="2"/>
                        </a:rPr>
                        <a:t>→</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黑体" pitchFamily="2" charset="-122"/>
                        <a:cs typeface="Courier New" panose="02070309020205020404" pitchFamily="49" charset="0"/>
                        <a:sym typeface="Symbol" pitchFamily="18" charset="2"/>
                      </a:endParaRPr>
                    </a:p>
                  </a:txBody>
                  <a:tcPr marL="54000" marR="54000" marT="46800" marB="46800" horzOverflow="overflow"/>
                </a:tc>
                <a:extLst>
                  <a:ext uri="{0D108BD9-81ED-4DB2-BD59-A6C34878D82A}">
                    <a16:rowId xmlns:a16="http://schemas.microsoft.com/office/drawing/2014/main" val="10002"/>
                  </a:ext>
                </a:extLst>
              </a:tr>
              <a:tr h="347663">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a:ln>
                            <a:noFill/>
                          </a:ln>
                          <a:effectLst/>
                          <a:latin typeface="Courier New" panose="02070309020205020404" pitchFamily="49" charset="0"/>
                          <a:cs typeface="Courier New" panose="02070309020205020404" pitchFamily="49" charset="0"/>
                        </a:rPr>
                        <a:t>T</a:t>
                      </a:r>
                      <a:endParaRPr kumimoji="0" lang="en-US"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rPr>
                        <a:t>→FT’</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rPr>
                        <a:t>→FT’</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extLst>
                  <a:ext uri="{0D108BD9-81ED-4DB2-BD59-A6C34878D82A}">
                    <a16:rowId xmlns:a16="http://schemas.microsoft.com/office/drawing/2014/main" val="10003"/>
                  </a:ext>
                </a:extLst>
              </a:tr>
              <a:tr h="34925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a:ln>
                            <a:noFill/>
                          </a:ln>
                          <a:effectLst/>
                          <a:latin typeface="Courier New" panose="02070309020205020404" pitchFamily="49" charset="0"/>
                          <a:cs typeface="Courier New" panose="02070309020205020404" pitchFamily="49" charset="0"/>
                        </a:rPr>
                        <a:t>T’</a:t>
                      </a:r>
                      <a:endParaRPr kumimoji="0" lang="en-US"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sym typeface="Symbol" pitchFamily="18" charset="2"/>
                        </a:rPr>
                        <a:t>→</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黑体" pitchFamily="2" charset="-122"/>
                        <a:cs typeface="Courier New" panose="02070309020205020404" pitchFamily="49" charset="0"/>
                        <a:sym typeface="Symbol" pitchFamily="18" charset="2"/>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sym typeface="Symbol" pitchFamily="18" charset="2"/>
                        </a:rPr>
                        <a:t>→*FT’</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黑体" pitchFamily="2" charset="-122"/>
                        <a:cs typeface="Courier New" panose="02070309020205020404" pitchFamily="49" charset="0"/>
                        <a:sym typeface="Symbol" pitchFamily="18" charset="2"/>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sym typeface="Symbol" pitchFamily="18" charset="2"/>
                        </a:rPr>
                        <a:t>→</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黑体" pitchFamily="2" charset="-122"/>
                        <a:cs typeface="Courier New" panose="02070309020205020404" pitchFamily="49" charset="0"/>
                        <a:sym typeface="Symbol" pitchFamily="18" charset="2"/>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sym typeface="Symbol" pitchFamily="18" charset="2"/>
                        </a:rPr>
                        <a:t>→</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黑体" pitchFamily="2" charset="-122"/>
                        <a:cs typeface="Courier New" panose="02070309020205020404" pitchFamily="49" charset="0"/>
                        <a:sym typeface="Symbol" pitchFamily="18" charset="2"/>
                      </a:endParaRPr>
                    </a:p>
                  </a:txBody>
                  <a:tcPr marL="54000" marR="54000" marT="46800" marB="46800" horzOverflow="overflow"/>
                </a:tc>
                <a:extLst>
                  <a:ext uri="{0D108BD9-81ED-4DB2-BD59-A6C34878D82A}">
                    <a16:rowId xmlns:a16="http://schemas.microsoft.com/office/drawing/2014/main" val="10004"/>
                  </a:ext>
                </a:extLst>
              </a:tr>
              <a:tr h="347663">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u="none" strike="noStrike" cap="none" normalizeH="0" baseline="0">
                          <a:ln>
                            <a:noFill/>
                          </a:ln>
                          <a:effectLst/>
                          <a:latin typeface="Courier New" panose="02070309020205020404" pitchFamily="49" charset="0"/>
                          <a:cs typeface="Courier New" panose="02070309020205020404" pitchFamily="49" charset="0"/>
                        </a:rPr>
                        <a:t>F</a:t>
                      </a:r>
                      <a:endParaRPr kumimoji="0" lang="en-US"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sym typeface="Symbol" pitchFamily="18" charset="2"/>
                        </a:rPr>
                        <a:t>→i</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黑体" pitchFamily="2" charset="-122"/>
                        <a:cs typeface="Courier New" panose="02070309020205020404" pitchFamily="49" charset="0"/>
                        <a:sym typeface="Symbol" pitchFamily="18" charset="2"/>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黑体" pitchFamily="2" charset="-122"/>
                        <a:cs typeface="Courier New" panose="02070309020205020404" pitchFamily="49" charset="0"/>
                        <a:sym typeface="Symbol" pitchFamily="18" charset="2"/>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u="none" strike="noStrike" cap="none" normalizeH="0" baseline="0">
                          <a:ln>
                            <a:noFill/>
                          </a:ln>
                          <a:effectLst>
                            <a:outerShdw blurRad="38100" dist="38100" dir="2700000" algn="tl">
                              <a:srgbClr val="FFFFFF"/>
                            </a:outerShdw>
                          </a:effectLst>
                          <a:latin typeface="Courier New" panose="02070309020205020404" pitchFamily="49" charset="0"/>
                          <a:cs typeface="Courier New" panose="02070309020205020404" pitchFamily="49" charset="0"/>
                          <a:sym typeface="Symbol" pitchFamily="18" charset="2"/>
                        </a:rPr>
                        <a:t>→(E)</a:t>
                      </a:r>
                      <a:endParaRPr kumimoji="0" lang="en-US" altLang="zh-CN" sz="20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黑体" pitchFamily="2" charset="-122"/>
                        <a:cs typeface="Courier New" panose="02070309020205020404" pitchFamily="49" charset="0"/>
                        <a:sym typeface="Symbol" pitchFamily="18" charset="2"/>
                      </a:endParaRPr>
                    </a:p>
                  </a:txBody>
                  <a:tcPr marL="54000" marR="54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anose="02070309020205020404" pitchFamily="49" charset="0"/>
                        <a:ea typeface="黑体" pitchFamily="2" charset="-122"/>
                        <a:cs typeface="Courier New" panose="02070309020205020404" pitchFamily="49" charset="0"/>
                      </a:endParaRPr>
                    </a:p>
                  </a:txBody>
                  <a:tcPr marL="54000" marR="54000" marT="46800" marB="46800"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81910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0070"/>
                                        </p:tgtEl>
                                        <p:attrNameLst>
                                          <p:attrName>style.visibility</p:attrName>
                                        </p:attrNameLst>
                                      </p:cBhvr>
                                      <p:to>
                                        <p:strVal val="visible"/>
                                      </p:to>
                                    </p:set>
                                    <p:animEffect transition="in" filter="wipe(left)">
                                      <p:cBhvr>
                                        <p:cTn id="7" dur="500"/>
                                        <p:tgtEl>
                                          <p:spTgt spid="3400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0073"/>
                                        </p:tgtEl>
                                        <p:attrNameLst>
                                          <p:attrName>style.visibility</p:attrName>
                                        </p:attrNameLst>
                                      </p:cBhvr>
                                      <p:to>
                                        <p:strVal val="visible"/>
                                      </p:to>
                                    </p:set>
                                    <p:animEffect transition="in" filter="wipe(left)">
                                      <p:cBhvr>
                                        <p:cTn id="12" dur="500"/>
                                        <p:tgtEl>
                                          <p:spTgt spid="34007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0074"/>
                                        </p:tgtEl>
                                        <p:attrNameLst>
                                          <p:attrName>style.visibility</p:attrName>
                                        </p:attrNameLst>
                                      </p:cBhvr>
                                      <p:to>
                                        <p:strVal val="visible"/>
                                      </p:to>
                                    </p:set>
                                    <p:animEffect transition="in" filter="wipe(left)">
                                      <p:cBhvr>
                                        <p:cTn id="17" dur="500"/>
                                        <p:tgtEl>
                                          <p:spTgt spid="34007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0071"/>
                                        </p:tgtEl>
                                        <p:attrNameLst>
                                          <p:attrName>style.visibility</p:attrName>
                                        </p:attrNameLst>
                                      </p:cBhvr>
                                      <p:to>
                                        <p:strVal val="visible"/>
                                      </p:to>
                                    </p:set>
                                    <p:animEffect transition="in" filter="wipe(left)">
                                      <p:cBhvr>
                                        <p:cTn id="22" dur="500"/>
                                        <p:tgtEl>
                                          <p:spTgt spid="34007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0072"/>
                                        </p:tgtEl>
                                        <p:attrNameLst>
                                          <p:attrName>style.visibility</p:attrName>
                                        </p:attrNameLst>
                                      </p:cBhvr>
                                      <p:to>
                                        <p:strVal val="visible"/>
                                      </p:to>
                                    </p:set>
                                    <p:animEffect transition="in" filter="wipe(left)">
                                      <p:cBhvr>
                                        <p:cTn id="27" dur="500"/>
                                        <p:tgtEl>
                                          <p:spTgt spid="34007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40075"/>
                                        </p:tgtEl>
                                        <p:attrNameLst>
                                          <p:attrName>style.visibility</p:attrName>
                                        </p:attrNameLst>
                                      </p:cBhvr>
                                      <p:to>
                                        <p:strVal val="visible"/>
                                      </p:to>
                                    </p:set>
                                    <p:animEffect transition="in" filter="wipe(left)">
                                      <p:cBhvr>
                                        <p:cTn id="32" dur="500"/>
                                        <p:tgtEl>
                                          <p:spTgt spid="340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070" grpId="0"/>
      <p:bldP spid="340071" grpId="0"/>
      <p:bldP spid="340072" grpId="0"/>
      <p:bldP spid="340073" grpId="0"/>
      <p:bldP spid="340074" grpId="0"/>
      <p:bldP spid="34007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页脚占位符 1"/>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76803" name="灯片编号占位符 2"/>
          <p:cNvSpPr>
            <a:spLocks noGrp="1"/>
          </p:cNvSpPr>
          <p:nvPr>
            <p:ph type="sldNum" sz="quarter" idx="12"/>
          </p:nvPr>
        </p:nvSpPr>
        <p:spPr>
          <a:noFill/>
        </p:spPr>
        <p:txBody>
          <a:bodyPr/>
          <a:lstStyle/>
          <a:p>
            <a:fld id="{7CD3D70E-8893-41DE-83FA-40CA89CE47A9}" type="slidenum">
              <a:rPr lang="en-US" altLang="zh-CN" smtClean="0">
                <a:ea typeface="宋体" charset="-122"/>
              </a:rPr>
              <a:pPr/>
              <a:t>68</a:t>
            </a:fld>
            <a:endParaRPr lang="en-US" altLang="zh-CN">
              <a:ea typeface="宋体"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213493333"/>
              </p:ext>
            </p:extLst>
          </p:nvPr>
        </p:nvGraphicFramePr>
        <p:xfrm>
          <a:off x="467544" y="142875"/>
          <a:ext cx="4429157" cy="6553200"/>
        </p:xfrm>
        <a:graphic>
          <a:graphicData uri="http://schemas.openxmlformats.org/drawingml/2006/table">
            <a:tbl>
              <a:tblPr firstRow="1" bandRow="1">
                <a:tableStyleId>{FABFCF23-3B69-468F-B69F-88F6DE6A72F2}</a:tableStyleId>
              </a:tblPr>
              <a:tblGrid>
                <a:gridCol w="681407">
                  <a:extLst>
                    <a:ext uri="{9D8B030D-6E8A-4147-A177-3AD203B41FA5}">
                      <a16:colId xmlns:a16="http://schemas.microsoft.com/office/drawing/2014/main" val="20000"/>
                    </a:ext>
                  </a:extLst>
                </a:gridCol>
                <a:gridCol w="1249250">
                  <a:extLst>
                    <a:ext uri="{9D8B030D-6E8A-4147-A177-3AD203B41FA5}">
                      <a16:colId xmlns:a16="http://schemas.microsoft.com/office/drawing/2014/main" val="20001"/>
                    </a:ext>
                  </a:extLst>
                </a:gridCol>
                <a:gridCol w="1249250">
                  <a:extLst>
                    <a:ext uri="{9D8B030D-6E8A-4147-A177-3AD203B41FA5}">
                      <a16:colId xmlns:a16="http://schemas.microsoft.com/office/drawing/2014/main" val="20002"/>
                    </a:ext>
                  </a:extLst>
                </a:gridCol>
                <a:gridCol w="1249250">
                  <a:extLst>
                    <a:ext uri="{9D8B030D-6E8A-4147-A177-3AD203B41FA5}">
                      <a16:colId xmlns:a16="http://schemas.microsoft.com/office/drawing/2014/main" val="20003"/>
                    </a:ext>
                  </a:extLst>
                </a:gridCol>
              </a:tblGrid>
              <a:tr h="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600" u="none" strike="noStrike" cap="none" normalizeH="0" baseline="0" dirty="0">
                          <a:ln>
                            <a:noFill/>
                          </a:ln>
                          <a:solidFill>
                            <a:schemeClr val="bg1"/>
                          </a:solidFill>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rPr>
                        <a:t>步骤</a:t>
                      </a:r>
                      <a:endParaRPr kumimoji="0" lang="zh-CN" altLang="en-US" sz="1600" b="1" i="0" u="none" strike="noStrike" cap="none" normalizeH="0" baseline="0" dirty="0">
                        <a:ln>
                          <a:noFill/>
                        </a:ln>
                        <a:solidFill>
                          <a:schemeClr val="bg1"/>
                        </a:solidFill>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600" u="none" strike="noStrike" cap="none" normalizeH="0" baseline="0" dirty="0">
                          <a:ln>
                            <a:noFill/>
                          </a:ln>
                          <a:solidFill>
                            <a:schemeClr val="bg1"/>
                          </a:solidFill>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rPr>
                        <a:t>分析栈</a:t>
                      </a:r>
                      <a:endParaRPr kumimoji="0" lang="zh-CN" altLang="en-US" sz="1600" b="1" i="0" u="none" strike="noStrike" cap="none" normalizeH="0" baseline="0" dirty="0">
                        <a:ln>
                          <a:noFill/>
                        </a:ln>
                        <a:solidFill>
                          <a:schemeClr val="bg1"/>
                        </a:solidFill>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600" u="none" strike="noStrike" cap="none" normalizeH="0" baseline="0">
                          <a:ln>
                            <a:noFill/>
                          </a:ln>
                          <a:solidFill>
                            <a:schemeClr val="bg1"/>
                          </a:solidFill>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rPr>
                        <a:t>剩余输入串</a:t>
                      </a:r>
                      <a:endParaRPr kumimoji="0" lang="zh-CN" altLang="en-US" sz="1600" b="1" i="0" u="none" strike="noStrike" cap="none" normalizeH="0" baseline="0">
                        <a:ln>
                          <a:noFill/>
                        </a:ln>
                        <a:solidFill>
                          <a:schemeClr val="bg1"/>
                        </a:solidFill>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600" u="none" strike="noStrike" cap="none" normalizeH="0" baseline="0" dirty="0">
                          <a:ln>
                            <a:noFill/>
                          </a:ln>
                          <a:solidFill>
                            <a:schemeClr val="bg1"/>
                          </a:solidFill>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rPr>
                        <a:t>所用产生式</a:t>
                      </a:r>
                      <a:endParaRPr kumimoji="0" lang="zh-CN" altLang="en-US" sz="1600" b="1" i="0" u="none" strike="noStrike" cap="none" normalizeH="0" baseline="0" dirty="0">
                        <a:ln>
                          <a:noFill/>
                        </a:ln>
                        <a:solidFill>
                          <a:schemeClr val="bg1"/>
                        </a:solidFill>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extLst>
                  <a:ext uri="{0D108BD9-81ED-4DB2-BD59-A6C34878D82A}">
                    <a16:rowId xmlns:a16="http://schemas.microsoft.com/office/drawing/2014/main" val="10000"/>
                  </a:ext>
                </a:extLst>
              </a:tr>
              <a:tr h="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u="none" strike="noStrike" cap="none" normalizeH="0" baseline="0" dirty="0">
                          <a:ln>
                            <a:noFill/>
                          </a:ln>
                          <a:effectLst/>
                          <a:latin typeface="Courier New" panose="02070309020205020404" pitchFamily="49" charset="0"/>
                          <a:ea typeface="楷体" panose="02010609060101010101" pitchFamily="49" charset="-122"/>
                          <a:cs typeface="Courier New" panose="02070309020205020404" pitchFamily="49" charset="0"/>
                        </a:rPr>
                        <a:t>1</a:t>
                      </a:r>
                      <a:endPar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extLst>
                  <a:ext uri="{0D108BD9-81ED-4DB2-BD59-A6C34878D82A}">
                    <a16:rowId xmlns:a16="http://schemas.microsoft.com/office/drawing/2014/main" val="10001"/>
                  </a:ext>
                </a:extLst>
              </a:tr>
              <a:tr h="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u="none" strike="noStrike" cap="none" normalizeH="0" baseline="0" dirty="0">
                          <a:ln>
                            <a:noFill/>
                          </a:ln>
                          <a:effectLst/>
                          <a:latin typeface="Courier New" panose="02070309020205020404" pitchFamily="49" charset="0"/>
                          <a:ea typeface="楷体" panose="02010609060101010101" pitchFamily="49" charset="-122"/>
                          <a:cs typeface="Courier New" panose="02070309020205020404" pitchFamily="49" charset="0"/>
                        </a:rPr>
                        <a:t>2</a:t>
                      </a:r>
                      <a:endPar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extLst>
                  <a:ext uri="{0D108BD9-81ED-4DB2-BD59-A6C34878D82A}">
                    <a16:rowId xmlns:a16="http://schemas.microsoft.com/office/drawing/2014/main" val="10002"/>
                  </a:ext>
                </a:extLst>
              </a:tr>
              <a:tr h="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u="none" strike="noStrike" cap="none" normalizeH="0" baseline="0">
                          <a:ln>
                            <a:noFill/>
                          </a:ln>
                          <a:effectLst/>
                          <a:latin typeface="Courier New" panose="02070309020205020404" pitchFamily="49" charset="0"/>
                          <a:ea typeface="楷体" panose="02010609060101010101" pitchFamily="49" charset="-122"/>
                          <a:cs typeface="Courier New" panose="02070309020205020404" pitchFamily="49" charset="0"/>
                        </a:rPr>
                        <a:t>3</a:t>
                      </a:r>
                      <a:endPar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endParaRPr>
                    </a:p>
                  </a:txBody>
                  <a:tcPr horzOverflow="overflow"/>
                </a:tc>
                <a:extLst>
                  <a:ext uri="{0D108BD9-81ED-4DB2-BD59-A6C34878D82A}">
                    <a16:rowId xmlns:a16="http://schemas.microsoft.com/office/drawing/2014/main" val="10003"/>
                  </a:ext>
                </a:extLst>
              </a:tr>
              <a:tr h="22225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u="none" strike="noStrike" cap="none" normalizeH="0" baseline="0">
                          <a:ln>
                            <a:noFill/>
                          </a:ln>
                          <a:effectLst/>
                          <a:latin typeface="Courier New" panose="02070309020205020404" pitchFamily="49" charset="0"/>
                          <a:ea typeface="楷体" panose="02010609060101010101" pitchFamily="49" charset="-122"/>
                          <a:cs typeface="Courier New" panose="02070309020205020404" pitchFamily="49" charset="0"/>
                        </a:rPr>
                        <a:t>4</a:t>
                      </a:r>
                      <a:endPar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extLst>
                  <a:ext uri="{0D108BD9-81ED-4DB2-BD59-A6C34878D82A}">
                    <a16:rowId xmlns:a16="http://schemas.microsoft.com/office/drawing/2014/main" val="10004"/>
                  </a:ext>
                </a:extLst>
              </a:tr>
              <a:tr h="2238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u="none" strike="noStrike" cap="none" normalizeH="0" baseline="0">
                          <a:ln>
                            <a:noFill/>
                          </a:ln>
                          <a:effectLst/>
                          <a:latin typeface="Courier New" panose="02070309020205020404" pitchFamily="49" charset="0"/>
                          <a:ea typeface="楷体" panose="02010609060101010101" pitchFamily="49" charset="-122"/>
                          <a:cs typeface="Courier New" panose="02070309020205020404" pitchFamily="49" charset="0"/>
                        </a:rPr>
                        <a:t>5</a:t>
                      </a:r>
                      <a:endPar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endParaRPr>
                    </a:p>
                  </a:txBody>
                  <a:tcPr horzOverflow="overflow"/>
                </a:tc>
                <a:extLst>
                  <a:ext uri="{0D108BD9-81ED-4DB2-BD59-A6C34878D82A}">
                    <a16:rowId xmlns:a16="http://schemas.microsoft.com/office/drawing/2014/main" val="10005"/>
                  </a:ext>
                </a:extLst>
              </a:tr>
              <a:tr h="2238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u="none" strike="noStrike" cap="none" normalizeH="0" baseline="0">
                          <a:ln>
                            <a:noFill/>
                          </a:ln>
                          <a:effectLst/>
                          <a:latin typeface="Courier New" panose="02070309020205020404" pitchFamily="49" charset="0"/>
                          <a:ea typeface="楷体" panose="02010609060101010101" pitchFamily="49" charset="-122"/>
                          <a:cs typeface="Courier New" panose="02070309020205020404" pitchFamily="49" charset="0"/>
                        </a:rPr>
                        <a:t>6</a:t>
                      </a:r>
                      <a:endPar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endParaRPr>
                    </a:p>
                  </a:txBody>
                  <a:tcPr horzOverflow="overflow"/>
                </a:tc>
                <a:extLst>
                  <a:ext uri="{0D108BD9-81ED-4DB2-BD59-A6C34878D82A}">
                    <a16:rowId xmlns:a16="http://schemas.microsoft.com/office/drawing/2014/main" val="10006"/>
                  </a:ext>
                </a:extLst>
              </a:tr>
              <a:tr h="2238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u="none" strike="noStrike" cap="none" normalizeH="0" baseline="0" dirty="0">
                          <a:ln>
                            <a:noFill/>
                          </a:ln>
                          <a:effectLst/>
                          <a:latin typeface="Courier New" panose="02070309020205020404" pitchFamily="49" charset="0"/>
                          <a:ea typeface="楷体" panose="02010609060101010101" pitchFamily="49" charset="-122"/>
                          <a:cs typeface="Courier New" panose="02070309020205020404" pitchFamily="49" charset="0"/>
                        </a:rPr>
                        <a:t>7</a:t>
                      </a:r>
                      <a:endPar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endParaRPr>
                    </a:p>
                  </a:txBody>
                  <a:tcPr horzOverflow="overflow"/>
                </a:tc>
                <a:extLst>
                  <a:ext uri="{0D108BD9-81ED-4DB2-BD59-A6C34878D82A}">
                    <a16:rowId xmlns:a16="http://schemas.microsoft.com/office/drawing/2014/main" val="10007"/>
                  </a:ext>
                </a:extLst>
              </a:tr>
              <a:tr h="2238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u="none" strike="noStrike" cap="none" normalizeH="0" baseline="0">
                          <a:ln>
                            <a:noFill/>
                          </a:ln>
                          <a:effectLst/>
                          <a:latin typeface="Courier New" panose="02070309020205020404" pitchFamily="49" charset="0"/>
                          <a:ea typeface="楷体" panose="02010609060101010101" pitchFamily="49" charset="-122"/>
                          <a:cs typeface="Courier New" panose="02070309020205020404" pitchFamily="49" charset="0"/>
                        </a:rPr>
                        <a:t>8</a:t>
                      </a:r>
                      <a:endPar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endParaRPr>
                    </a:p>
                  </a:txBody>
                  <a:tcPr horzOverflow="overflow"/>
                </a:tc>
                <a:extLst>
                  <a:ext uri="{0D108BD9-81ED-4DB2-BD59-A6C34878D82A}">
                    <a16:rowId xmlns:a16="http://schemas.microsoft.com/office/drawing/2014/main" val="10008"/>
                  </a:ext>
                </a:extLst>
              </a:tr>
              <a:tr h="2238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u="none" strike="noStrike" cap="none" normalizeH="0" baseline="0">
                          <a:ln>
                            <a:noFill/>
                          </a:ln>
                          <a:effectLst/>
                          <a:latin typeface="Courier New" panose="02070309020205020404" pitchFamily="49" charset="0"/>
                          <a:ea typeface="楷体" panose="02010609060101010101" pitchFamily="49" charset="-122"/>
                          <a:cs typeface="Courier New" panose="02070309020205020404" pitchFamily="49" charset="0"/>
                        </a:rPr>
                        <a:t>9</a:t>
                      </a:r>
                      <a:endPar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endParaRPr>
                    </a:p>
                  </a:txBody>
                  <a:tcPr horzOverflow="overflow"/>
                </a:tc>
                <a:extLst>
                  <a:ext uri="{0D108BD9-81ED-4DB2-BD59-A6C34878D82A}">
                    <a16:rowId xmlns:a16="http://schemas.microsoft.com/office/drawing/2014/main" val="10009"/>
                  </a:ext>
                </a:extLst>
              </a:tr>
              <a:tr h="2238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u="none" strike="noStrike" cap="none" normalizeH="0" baseline="0" dirty="0">
                          <a:ln>
                            <a:noFill/>
                          </a:ln>
                          <a:effectLst/>
                          <a:latin typeface="Courier New" panose="02070309020205020404" pitchFamily="49" charset="0"/>
                          <a:ea typeface="楷体" panose="02010609060101010101" pitchFamily="49" charset="-122"/>
                          <a:cs typeface="Courier New" panose="02070309020205020404" pitchFamily="49" charset="0"/>
                        </a:rPr>
                        <a:t>10</a:t>
                      </a:r>
                      <a:endPar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endParaRPr>
                    </a:p>
                  </a:txBody>
                  <a:tcPr horzOverflow="overflow"/>
                </a:tc>
                <a:extLst>
                  <a:ext uri="{0D108BD9-81ED-4DB2-BD59-A6C34878D82A}">
                    <a16:rowId xmlns:a16="http://schemas.microsoft.com/office/drawing/2014/main" val="10010"/>
                  </a:ext>
                </a:extLst>
              </a:tr>
              <a:tr h="2238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u="none" strike="noStrike" cap="none" normalizeH="0" baseline="0">
                          <a:ln>
                            <a:noFill/>
                          </a:ln>
                          <a:effectLst/>
                          <a:latin typeface="Courier New" panose="02070309020205020404" pitchFamily="49" charset="0"/>
                          <a:ea typeface="楷体" panose="02010609060101010101" pitchFamily="49" charset="-122"/>
                          <a:cs typeface="Courier New" panose="02070309020205020404" pitchFamily="49" charset="0"/>
                        </a:rPr>
                        <a:t>11</a:t>
                      </a:r>
                      <a:endPar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endParaRPr>
                    </a:p>
                  </a:txBody>
                  <a:tcPr horzOverflow="overflow"/>
                </a:tc>
                <a:extLst>
                  <a:ext uri="{0D108BD9-81ED-4DB2-BD59-A6C34878D82A}">
                    <a16:rowId xmlns:a16="http://schemas.microsoft.com/office/drawing/2014/main" val="10011"/>
                  </a:ext>
                </a:extLst>
              </a:tr>
              <a:tr h="2238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u="none" strike="noStrike" cap="none" normalizeH="0" baseline="0">
                          <a:ln>
                            <a:noFill/>
                          </a:ln>
                          <a:effectLst/>
                          <a:latin typeface="Courier New" panose="02070309020205020404" pitchFamily="49" charset="0"/>
                          <a:ea typeface="楷体" panose="02010609060101010101" pitchFamily="49" charset="-122"/>
                          <a:cs typeface="Courier New" panose="02070309020205020404" pitchFamily="49" charset="0"/>
                        </a:rPr>
                        <a:t>12</a:t>
                      </a:r>
                      <a:endPar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endParaRPr>
                    </a:p>
                  </a:txBody>
                  <a:tcPr horzOverflow="overflow"/>
                </a:tc>
                <a:extLst>
                  <a:ext uri="{0D108BD9-81ED-4DB2-BD59-A6C34878D82A}">
                    <a16:rowId xmlns:a16="http://schemas.microsoft.com/office/drawing/2014/main" val="10012"/>
                  </a:ext>
                </a:extLst>
              </a:tr>
              <a:tr h="2238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u="none" strike="noStrike" cap="none" normalizeH="0" baseline="0">
                          <a:ln>
                            <a:noFill/>
                          </a:ln>
                          <a:effectLst/>
                          <a:latin typeface="Courier New" panose="02070309020205020404" pitchFamily="49" charset="0"/>
                          <a:ea typeface="楷体" panose="02010609060101010101" pitchFamily="49" charset="-122"/>
                          <a:cs typeface="Courier New" panose="02070309020205020404" pitchFamily="49" charset="0"/>
                        </a:rPr>
                        <a:t>13</a:t>
                      </a:r>
                      <a:endPar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endParaRPr>
                    </a:p>
                  </a:txBody>
                  <a:tcPr horzOverflow="overflow"/>
                </a:tc>
                <a:extLst>
                  <a:ext uri="{0D108BD9-81ED-4DB2-BD59-A6C34878D82A}">
                    <a16:rowId xmlns:a16="http://schemas.microsoft.com/office/drawing/2014/main" val="10013"/>
                  </a:ext>
                </a:extLst>
              </a:tr>
              <a:tr h="2238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u="none" strike="noStrike" cap="none" normalizeH="0" baseline="0" dirty="0">
                          <a:ln>
                            <a:noFill/>
                          </a:ln>
                          <a:effectLst/>
                          <a:latin typeface="Courier New" panose="02070309020205020404" pitchFamily="49" charset="0"/>
                          <a:ea typeface="楷体" panose="02010609060101010101" pitchFamily="49" charset="-122"/>
                          <a:cs typeface="Courier New" panose="02070309020205020404" pitchFamily="49" charset="0"/>
                        </a:rPr>
                        <a:t>14</a:t>
                      </a:r>
                      <a:endPar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endParaRPr>
                    </a:p>
                  </a:txBody>
                  <a:tcPr horzOverflow="overflow"/>
                </a:tc>
                <a:extLst>
                  <a:ext uri="{0D108BD9-81ED-4DB2-BD59-A6C34878D82A}">
                    <a16:rowId xmlns:a16="http://schemas.microsoft.com/office/drawing/2014/main" val="10014"/>
                  </a:ext>
                </a:extLst>
              </a:tr>
              <a:tr h="2238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u="none" strike="noStrike" cap="none" normalizeH="0" baseline="0">
                          <a:ln>
                            <a:noFill/>
                          </a:ln>
                          <a:effectLst/>
                          <a:latin typeface="Courier New" panose="02070309020205020404" pitchFamily="49" charset="0"/>
                          <a:ea typeface="楷体" panose="02010609060101010101" pitchFamily="49" charset="-122"/>
                          <a:cs typeface="Courier New" panose="02070309020205020404" pitchFamily="49" charset="0"/>
                        </a:rPr>
                        <a:t>15</a:t>
                      </a:r>
                      <a:endPar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endParaRPr>
                    </a:p>
                  </a:txBody>
                  <a:tcPr horzOverflow="overflow"/>
                </a:tc>
                <a:extLst>
                  <a:ext uri="{0D108BD9-81ED-4DB2-BD59-A6C34878D82A}">
                    <a16:rowId xmlns:a16="http://schemas.microsoft.com/office/drawing/2014/main" val="10015"/>
                  </a:ext>
                </a:extLst>
              </a:tr>
              <a:tr h="2238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u="none" strike="noStrike" cap="none" normalizeH="0" baseline="0" dirty="0">
                          <a:ln>
                            <a:noFill/>
                          </a:ln>
                          <a:effectLst/>
                          <a:latin typeface="Courier New" panose="02070309020205020404" pitchFamily="49" charset="0"/>
                          <a:ea typeface="楷体" panose="02010609060101010101" pitchFamily="49" charset="-122"/>
                          <a:cs typeface="Courier New" panose="02070309020205020404" pitchFamily="49" charset="0"/>
                        </a:rPr>
                        <a:t>16</a:t>
                      </a:r>
                      <a:endPar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endParaRPr>
                    </a:p>
                  </a:txBody>
                  <a:tcPr horzOverflow="overflow"/>
                </a:tc>
                <a:extLst>
                  <a:ext uri="{0D108BD9-81ED-4DB2-BD59-A6C34878D82A}">
                    <a16:rowId xmlns:a16="http://schemas.microsoft.com/office/drawing/2014/main" val="10016"/>
                  </a:ext>
                </a:extLst>
              </a:tr>
              <a:tr h="2238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u="none" strike="noStrike" cap="none" normalizeH="0" baseline="0" dirty="0">
                          <a:ln>
                            <a:noFill/>
                          </a:ln>
                          <a:effectLst/>
                          <a:latin typeface="Courier New" panose="02070309020205020404" pitchFamily="49" charset="0"/>
                          <a:ea typeface="楷体" panose="02010609060101010101" pitchFamily="49" charset="-122"/>
                          <a:cs typeface="Courier New" panose="02070309020205020404" pitchFamily="49" charset="0"/>
                        </a:rPr>
                        <a:t>17</a:t>
                      </a:r>
                      <a:endPar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endParaRPr>
                    </a:p>
                  </a:txBody>
                  <a:tcPr horzOverflow="overflow"/>
                </a:tc>
                <a:extLst>
                  <a:ext uri="{0D108BD9-81ED-4DB2-BD59-A6C34878D82A}">
                    <a16:rowId xmlns:a16="http://schemas.microsoft.com/office/drawing/2014/main" val="10017"/>
                  </a:ext>
                </a:extLst>
              </a:tr>
            </a:tbl>
          </a:graphicData>
        </a:graphic>
      </p:graphicFrame>
      <p:sp>
        <p:nvSpPr>
          <p:cNvPr id="6" name="Rectangle 235"/>
          <p:cNvSpPr>
            <a:spLocks noChangeArrowheads="1"/>
          </p:cNvSpPr>
          <p:nvPr/>
        </p:nvSpPr>
        <p:spPr bwMode="auto">
          <a:xfrm>
            <a:off x="3847709" y="468313"/>
            <a:ext cx="873957" cy="369332"/>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pPr>
            <a:r>
              <a:rPr lang="en-US" altLang="zh-CN" sz="1800" b="1">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E→TE’</a:t>
            </a:r>
          </a:p>
        </p:txBody>
      </p:sp>
      <p:sp>
        <p:nvSpPr>
          <p:cNvPr id="7" name="Rectangle 236"/>
          <p:cNvSpPr>
            <a:spLocks noChangeArrowheads="1"/>
          </p:cNvSpPr>
          <p:nvPr/>
        </p:nvSpPr>
        <p:spPr bwMode="auto">
          <a:xfrm>
            <a:off x="1324794" y="835025"/>
            <a:ext cx="736099" cy="369332"/>
          </a:xfrm>
          <a:prstGeom prst="rect">
            <a:avLst/>
          </a:prstGeom>
          <a:noFill/>
          <a:ln w="19050" algn="ctr">
            <a:noFill/>
            <a:miter lim="800000"/>
            <a:headEnd/>
            <a:tailEnd/>
          </a:ln>
        </p:spPr>
        <p:txBody>
          <a:bodyPr wrap="none">
            <a:spAutoFit/>
          </a:bodyPr>
          <a:lstStyle/>
          <a:p>
            <a:pPr algn="l"/>
            <a:r>
              <a:rPr lang="en-US" altLang="zh-CN" sz="1800" b="1">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#E’T</a:t>
            </a:r>
          </a:p>
        </p:txBody>
      </p:sp>
      <p:sp>
        <p:nvSpPr>
          <p:cNvPr id="8" name="Rectangle 237"/>
          <p:cNvSpPr>
            <a:spLocks noChangeArrowheads="1"/>
          </p:cNvSpPr>
          <p:nvPr/>
        </p:nvSpPr>
        <p:spPr bwMode="auto">
          <a:xfrm>
            <a:off x="1324794" y="1203325"/>
            <a:ext cx="1011815" cy="369332"/>
          </a:xfrm>
          <a:prstGeom prst="rect">
            <a:avLst/>
          </a:prstGeom>
          <a:noFill/>
          <a:ln w="19050" algn="ctr">
            <a:noFill/>
            <a:miter lim="800000"/>
            <a:headEnd/>
            <a:tailEnd/>
          </a:ln>
        </p:spPr>
        <p:txBody>
          <a:bodyPr wrap="none">
            <a:spAutoFit/>
          </a:bodyPr>
          <a:lstStyle/>
          <a:p>
            <a:pPr algn="l">
              <a:spcBef>
                <a:spcPct val="20000"/>
              </a:spcBef>
              <a:buClr>
                <a:srgbClr val="FF9900"/>
              </a:buClr>
              <a:buSzPct val="80000"/>
              <a:buFont typeface="Webdings" pitchFamily="18" charset="2"/>
              <a:buNone/>
            </a:pPr>
            <a:r>
              <a:rPr lang="en-US" altLang="zh-CN" sz="1800" b="1">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#E’T’F</a:t>
            </a:r>
          </a:p>
        </p:txBody>
      </p:sp>
      <p:sp>
        <p:nvSpPr>
          <p:cNvPr id="9" name="Rectangle 238"/>
          <p:cNvSpPr>
            <a:spLocks noChangeArrowheads="1"/>
          </p:cNvSpPr>
          <p:nvPr/>
        </p:nvSpPr>
        <p:spPr bwMode="auto">
          <a:xfrm>
            <a:off x="1324794" y="1570038"/>
            <a:ext cx="1011815" cy="369332"/>
          </a:xfrm>
          <a:prstGeom prst="rect">
            <a:avLst/>
          </a:prstGeom>
          <a:noFill/>
          <a:ln w="19050" algn="ctr">
            <a:noFill/>
            <a:miter lim="800000"/>
            <a:headEnd/>
            <a:tailEnd/>
          </a:ln>
        </p:spPr>
        <p:txBody>
          <a:bodyPr wrap="none">
            <a:spAutoFit/>
          </a:bodyPr>
          <a:lstStyle/>
          <a:p>
            <a:pPr algn="l">
              <a:spcBef>
                <a:spcPct val="20000"/>
              </a:spcBef>
              <a:buClr>
                <a:srgbClr val="FF9900"/>
              </a:buClr>
              <a:buSzPct val="80000"/>
              <a:buFont typeface="Webdings" pitchFamily="18" charset="2"/>
              <a:buNone/>
            </a:pPr>
            <a:r>
              <a:rPr lang="en-US" altLang="zh-CN" sz="1800" b="1">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#E’T’i</a:t>
            </a:r>
          </a:p>
        </p:txBody>
      </p:sp>
      <p:sp>
        <p:nvSpPr>
          <p:cNvPr id="10" name="Rectangle 239"/>
          <p:cNvSpPr>
            <a:spLocks noChangeArrowheads="1"/>
          </p:cNvSpPr>
          <p:nvPr/>
        </p:nvSpPr>
        <p:spPr bwMode="auto">
          <a:xfrm>
            <a:off x="1324794" y="1938338"/>
            <a:ext cx="873957" cy="369332"/>
          </a:xfrm>
          <a:prstGeom prst="rect">
            <a:avLst/>
          </a:prstGeom>
          <a:noFill/>
          <a:ln w="19050" algn="ctr">
            <a:noFill/>
            <a:miter lim="800000"/>
            <a:headEnd/>
            <a:tailEnd/>
          </a:ln>
        </p:spPr>
        <p:txBody>
          <a:bodyPr wrap="none">
            <a:spAutoFit/>
          </a:bodyPr>
          <a:lstStyle/>
          <a:p>
            <a:pPr algn="l">
              <a:spcBef>
                <a:spcPct val="20000"/>
              </a:spcBef>
              <a:buClr>
                <a:srgbClr val="FF9900"/>
              </a:buClr>
              <a:buSzPct val="80000"/>
              <a:buFont typeface="Webdings" pitchFamily="18" charset="2"/>
              <a:buNone/>
            </a:pPr>
            <a:r>
              <a:rPr lang="en-US" altLang="zh-CN" sz="1800" b="1">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#E’T’</a:t>
            </a:r>
          </a:p>
        </p:txBody>
      </p:sp>
      <p:sp>
        <p:nvSpPr>
          <p:cNvPr id="11" name="Rectangle 240"/>
          <p:cNvSpPr>
            <a:spLocks noChangeArrowheads="1"/>
          </p:cNvSpPr>
          <p:nvPr/>
        </p:nvSpPr>
        <p:spPr bwMode="auto">
          <a:xfrm>
            <a:off x="2395778" y="835025"/>
            <a:ext cx="1011816" cy="369332"/>
          </a:xfrm>
          <a:prstGeom prst="rect">
            <a:avLst/>
          </a:prstGeom>
          <a:noFill/>
          <a:ln w="19050" algn="ctr">
            <a:noFill/>
            <a:miter lim="800000"/>
            <a:headEnd/>
            <a:tailEnd/>
          </a:ln>
        </p:spPr>
        <p:txBody>
          <a:bodyPr wrap="none">
            <a:spAutoFit/>
          </a:bodyPr>
          <a:lstStyle/>
          <a:p>
            <a:pPr algn="r">
              <a:spcBef>
                <a:spcPct val="20000"/>
              </a:spcBef>
              <a:buClr>
                <a:srgbClr val="FF9900"/>
              </a:buClr>
              <a:buSzPct val="80000"/>
              <a:buFont typeface="Webdings" pitchFamily="18" charset="2"/>
              <a:buNone/>
            </a:pPr>
            <a:r>
              <a:rPr lang="en-US" altLang="zh-CN" sz="1800" b="1">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i+i*i#</a:t>
            </a:r>
          </a:p>
        </p:txBody>
      </p:sp>
      <p:sp>
        <p:nvSpPr>
          <p:cNvPr id="12" name="Rectangle 241"/>
          <p:cNvSpPr>
            <a:spLocks noChangeArrowheads="1"/>
          </p:cNvSpPr>
          <p:nvPr/>
        </p:nvSpPr>
        <p:spPr bwMode="auto">
          <a:xfrm>
            <a:off x="2395778" y="1203325"/>
            <a:ext cx="1011816" cy="369332"/>
          </a:xfrm>
          <a:prstGeom prst="rect">
            <a:avLst/>
          </a:prstGeom>
          <a:noFill/>
          <a:ln w="19050" algn="ctr">
            <a:noFill/>
            <a:miter lim="800000"/>
            <a:headEnd/>
            <a:tailEnd/>
          </a:ln>
        </p:spPr>
        <p:txBody>
          <a:bodyPr wrap="none">
            <a:spAutoFit/>
          </a:bodyPr>
          <a:lstStyle/>
          <a:p>
            <a:pPr algn="r">
              <a:spcBef>
                <a:spcPct val="20000"/>
              </a:spcBef>
              <a:buClr>
                <a:srgbClr val="FF9900"/>
              </a:buClr>
              <a:buSzPct val="80000"/>
              <a:buFont typeface="Webdings" pitchFamily="18" charset="2"/>
              <a:buNone/>
            </a:pPr>
            <a:r>
              <a:rPr lang="en-US" altLang="zh-CN" sz="1800" b="1">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i+i*i#</a:t>
            </a:r>
          </a:p>
        </p:txBody>
      </p:sp>
      <p:sp>
        <p:nvSpPr>
          <p:cNvPr id="13" name="Rectangle 242"/>
          <p:cNvSpPr>
            <a:spLocks noChangeArrowheads="1"/>
          </p:cNvSpPr>
          <p:nvPr/>
        </p:nvSpPr>
        <p:spPr bwMode="auto">
          <a:xfrm>
            <a:off x="2395778" y="1570038"/>
            <a:ext cx="1011816" cy="369332"/>
          </a:xfrm>
          <a:prstGeom prst="rect">
            <a:avLst/>
          </a:prstGeom>
          <a:noFill/>
          <a:ln w="19050" algn="ctr">
            <a:noFill/>
            <a:miter lim="800000"/>
            <a:headEnd/>
            <a:tailEnd/>
          </a:ln>
        </p:spPr>
        <p:txBody>
          <a:bodyPr wrap="none">
            <a:spAutoFit/>
          </a:bodyPr>
          <a:lstStyle/>
          <a:p>
            <a:pPr algn="r">
              <a:spcBef>
                <a:spcPct val="20000"/>
              </a:spcBef>
              <a:buClr>
                <a:srgbClr val="FF9900"/>
              </a:buClr>
              <a:buSzPct val="80000"/>
              <a:buFont typeface="Webdings" pitchFamily="18" charset="2"/>
              <a:buNone/>
            </a:pPr>
            <a:r>
              <a:rPr lang="en-US" altLang="zh-CN" sz="1800" b="1">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i+i*i#</a:t>
            </a:r>
          </a:p>
        </p:txBody>
      </p:sp>
      <p:sp>
        <p:nvSpPr>
          <p:cNvPr id="14" name="Rectangle 243"/>
          <p:cNvSpPr>
            <a:spLocks noChangeArrowheads="1"/>
          </p:cNvSpPr>
          <p:nvPr/>
        </p:nvSpPr>
        <p:spPr bwMode="auto">
          <a:xfrm>
            <a:off x="2533636" y="1938338"/>
            <a:ext cx="873958" cy="369332"/>
          </a:xfrm>
          <a:prstGeom prst="rect">
            <a:avLst/>
          </a:prstGeom>
          <a:noFill/>
          <a:ln w="19050" algn="ctr">
            <a:noFill/>
            <a:miter lim="800000"/>
            <a:headEnd/>
            <a:tailEnd/>
          </a:ln>
        </p:spPr>
        <p:txBody>
          <a:bodyPr wrap="none">
            <a:spAutoFit/>
          </a:bodyPr>
          <a:lstStyle/>
          <a:p>
            <a:pPr algn="r">
              <a:spcBef>
                <a:spcPct val="20000"/>
              </a:spcBef>
              <a:buClr>
                <a:srgbClr val="FF9900"/>
              </a:buClr>
              <a:buSzPct val="80000"/>
              <a:buFont typeface="Webdings" pitchFamily="18" charset="2"/>
              <a:buNone/>
            </a:pPr>
            <a:r>
              <a:rPr lang="en-US" altLang="zh-CN" sz="1800" b="1">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+i*i#</a:t>
            </a:r>
          </a:p>
        </p:txBody>
      </p:sp>
      <p:sp>
        <p:nvSpPr>
          <p:cNvPr id="15" name="Rectangle 244"/>
          <p:cNvSpPr>
            <a:spLocks noChangeArrowheads="1"/>
          </p:cNvSpPr>
          <p:nvPr/>
        </p:nvSpPr>
        <p:spPr bwMode="auto">
          <a:xfrm>
            <a:off x="3935072" y="1938338"/>
            <a:ext cx="699229" cy="369332"/>
          </a:xfrm>
          <a:prstGeom prst="rect">
            <a:avLst/>
          </a:prstGeom>
          <a:noFill/>
          <a:ln w="19050" algn="ctr">
            <a:noFill/>
            <a:miter lim="800000"/>
            <a:headEnd/>
            <a:tailEnd/>
          </a:ln>
          <a:effectLst/>
        </p:spPr>
        <p:txBody>
          <a:bodyPr wrap="none">
            <a:spAutoFit/>
          </a:bodyPr>
          <a:lstStyle/>
          <a:p>
            <a:pPr lvl="0">
              <a:spcBef>
                <a:spcPct val="20000"/>
              </a:spcBef>
              <a:buClr>
                <a:srgbClr val="FF9900"/>
              </a:buClr>
              <a:buSzPct val="80000"/>
              <a:defRPr/>
            </a:pPr>
            <a:r>
              <a:rPr lang="en-US" altLang="zh-CN" sz="1800" b="1">
                <a:solidFill>
                  <a:schemeClr val="tx1">
                    <a:lumMod val="85000"/>
                    <a:lumOff val="15000"/>
                  </a:schemeClr>
                </a:solidFill>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rPr>
              <a:t>T’</a:t>
            </a:r>
            <a:r>
              <a:rPr lang="en-US" altLang="zh-CN" sz="1800" b="1">
                <a:solidFill>
                  <a:schemeClr val="tx1">
                    <a:lumMod val="85000"/>
                    <a:lumOff val="15000"/>
                  </a:schemeClr>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rPr>
              <a:t>→</a:t>
            </a:r>
            <a:r>
              <a:rPr lang="en-US" altLang="zh-CN" sz="1800" b="1">
                <a:solidFill>
                  <a:schemeClr val="tx1">
                    <a:lumMod val="85000"/>
                    <a:lumOff val="15000"/>
                  </a:schemeClr>
                </a:solidFill>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rPr>
              <a:t></a:t>
            </a:r>
          </a:p>
        </p:txBody>
      </p:sp>
      <p:sp>
        <p:nvSpPr>
          <p:cNvPr id="16" name="Rectangle 245"/>
          <p:cNvSpPr>
            <a:spLocks noChangeArrowheads="1"/>
          </p:cNvSpPr>
          <p:nvPr/>
        </p:nvSpPr>
        <p:spPr bwMode="auto">
          <a:xfrm>
            <a:off x="3961631" y="1570038"/>
            <a:ext cx="646113" cy="369887"/>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pPr>
            <a:r>
              <a:rPr lang="zh-CN" altLang="en-US" sz="1800" b="1" dirty="0">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匹配</a:t>
            </a:r>
          </a:p>
        </p:txBody>
      </p:sp>
      <p:sp>
        <p:nvSpPr>
          <p:cNvPr id="17" name="Rectangle 246"/>
          <p:cNvSpPr>
            <a:spLocks noChangeArrowheads="1"/>
          </p:cNvSpPr>
          <p:nvPr/>
        </p:nvSpPr>
        <p:spPr bwMode="auto">
          <a:xfrm>
            <a:off x="3985567" y="1203325"/>
            <a:ext cx="598241" cy="369332"/>
          </a:xfrm>
          <a:prstGeom prst="rect">
            <a:avLst/>
          </a:prstGeom>
          <a:noFill/>
          <a:ln w="19050" algn="ctr">
            <a:noFill/>
            <a:miter lim="800000"/>
            <a:headEnd/>
            <a:tailEnd/>
          </a:ln>
          <a:effectLst/>
        </p:spPr>
        <p:txBody>
          <a:bodyPr wrap="none">
            <a:spAutoFit/>
          </a:bodyPr>
          <a:lstStyle/>
          <a:p>
            <a:pPr>
              <a:defRPr/>
            </a:pPr>
            <a:r>
              <a:rPr lang="en-US" altLang="zh-CN" sz="1800" b="1">
                <a:solidFill>
                  <a:schemeClr val="tx1">
                    <a:lumMod val="85000"/>
                    <a:lumOff val="15000"/>
                  </a:schemeClr>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rPr>
              <a:t>F→i</a:t>
            </a:r>
          </a:p>
        </p:txBody>
      </p:sp>
      <p:sp>
        <p:nvSpPr>
          <p:cNvPr id="18" name="Rectangle 247"/>
          <p:cNvSpPr>
            <a:spLocks noChangeArrowheads="1"/>
          </p:cNvSpPr>
          <p:nvPr/>
        </p:nvSpPr>
        <p:spPr bwMode="auto">
          <a:xfrm>
            <a:off x="3847709" y="835025"/>
            <a:ext cx="873957" cy="369332"/>
          </a:xfrm>
          <a:prstGeom prst="rect">
            <a:avLst/>
          </a:prstGeom>
          <a:noFill/>
          <a:ln w="19050" algn="ctr">
            <a:noFill/>
            <a:miter lim="800000"/>
            <a:headEnd/>
            <a:tailEnd/>
          </a:ln>
          <a:effectLst/>
        </p:spPr>
        <p:txBody>
          <a:bodyPr wrap="none">
            <a:spAutoFit/>
          </a:bodyPr>
          <a:lstStyle/>
          <a:p>
            <a:pPr>
              <a:spcBef>
                <a:spcPct val="20000"/>
              </a:spcBef>
              <a:buClr>
                <a:srgbClr val="FF9900"/>
              </a:buClr>
              <a:buSzPct val="80000"/>
              <a:buFont typeface="Webdings" pitchFamily="18" charset="2"/>
              <a:buNone/>
              <a:defRPr/>
            </a:pPr>
            <a:r>
              <a:rPr lang="en-US" altLang="zh-CN" sz="1800" b="1">
                <a:solidFill>
                  <a:schemeClr val="tx1">
                    <a:lumMod val="85000"/>
                    <a:lumOff val="15000"/>
                  </a:schemeClr>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rPr>
              <a:t>T→FT’</a:t>
            </a:r>
          </a:p>
        </p:txBody>
      </p:sp>
      <p:sp>
        <p:nvSpPr>
          <p:cNvPr id="19" name="Rectangle 248"/>
          <p:cNvSpPr>
            <a:spLocks noChangeArrowheads="1"/>
          </p:cNvSpPr>
          <p:nvPr/>
        </p:nvSpPr>
        <p:spPr bwMode="auto">
          <a:xfrm>
            <a:off x="1324794" y="468313"/>
            <a:ext cx="460382" cy="369332"/>
          </a:xfrm>
          <a:prstGeom prst="rect">
            <a:avLst/>
          </a:prstGeom>
          <a:noFill/>
          <a:ln w="19050" algn="ctr">
            <a:noFill/>
            <a:miter lim="800000"/>
            <a:headEnd/>
            <a:tailEnd/>
          </a:ln>
        </p:spPr>
        <p:txBody>
          <a:bodyPr wrap="none">
            <a:spAutoFit/>
          </a:bodyPr>
          <a:lstStyle/>
          <a:p>
            <a:pPr algn="l">
              <a:defRPr/>
            </a:pPr>
            <a:r>
              <a:rPr lang="en-US" altLang="zh-CN" sz="1800" b="1" dirty="0">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#E</a:t>
            </a:r>
          </a:p>
        </p:txBody>
      </p:sp>
      <p:sp>
        <p:nvSpPr>
          <p:cNvPr id="20" name="Rectangle 249"/>
          <p:cNvSpPr>
            <a:spLocks noChangeArrowheads="1"/>
          </p:cNvSpPr>
          <p:nvPr/>
        </p:nvSpPr>
        <p:spPr bwMode="auto">
          <a:xfrm>
            <a:off x="2395778" y="468313"/>
            <a:ext cx="1011816" cy="369332"/>
          </a:xfrm>
          <a:prstGeom prst="rect">
            <a:avLst/>
          </a:prstGeom>
          <a:noFill/>
          <a:ln w="19050" algn="ctr">
            <a:noFill/>
            <a:miter lim="800000"/>
            <a:headEnd/>
            <a:tailEnd/>
          </a:ln>
        </p:spPr>
        <p:txBody>
          <a:bodyPr wrap="none">
            <a:spAutoFit/>
          </a:bodyPr>
          <a:lstStyle/>
          <a:p>
            <a:pPr algn="r">
              <a:spcBef>
                <a:spcPct val="20000"/>
              </a:spcBef>
              <a:buClr>
                <a:srgbClr val="FF9900"/>
              </a:buClr>
              <a:buSzPct val="80000"/>
              <a:buFont typeface="Webdings" pitchFamily="18" charset="2"/>
              <a:buNone/>
            </a:pPr>
            <a:r>
              <a:rPr lang="en-US" altLang="zh-CN" sz="1800" b="1" dirty="0" err="1">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i+i</a:t>
            </a:r>
            <a:r>
              <a:rPr lang="en-US" altLang="zh-CN" sz="1800" b="1" dirty="0">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a:t>
            </a:r>
            <a:r>
              <a:rPr lang="en-US" altLang="zh-CN" sz="1800" b="1" dirty="0" err="1">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i</a:t>
            </a:r>
            <a:r>
              <a:rPr lang="en-US" altLang="zh-CN" sz="1800" b="1" dirty="0">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a:t>
            </a:r>
          </a:p>
        </p:txBody>
      </p:sp>
      <p:sp>
        <p:nvSpPr>
          <p:cNvPr id="21" name="Rectangle 1277"/>
          <p:cNvSpPr>
            <a:spLocks noChangeArrowheads="1"/>
          </p:cNvSpPr>
          <p:nvPr/>
        </p:nvSpPr>
        <p:spPr bwMode="auto">
          <a:xfrm>
            <a:off x="1324794" y="2305050"/>
            <a:ext cx="693737" cy="369888"/>
          </a:xfrm>
          <a:prstGeom prst="rect">
            <a:avLst/>
          </a:prstGeom>
          <a:noFill/>
          <a:ln w="19050" algn="ctr">
            <a:noFill/>
            <a:miter lim="800000"/>
            <a:headEnd/>
            <a:tailEnd/>
          </a:ln>
        </p:spPr>
        <p:txBody>
          <a:bodyPr>
            <a:spAutoFit/>
          </a:bodyPr>
          <a:lstStyle/>
          <a:p>
            <a:pPr algn="l"/>
            <a:r>
              <a:rPr lang="en-US" altLang="zh-CN" sz="1800" b="1">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#E’</a:t>
            </a:r>
          </a:p>
        </p:txBody>
      </p:sp>
      <p:sp>
        <p:nvSpPr>
          <p:cNvPr id="22" name="Rectangle 1278"/>
          <p:cNvSpPr>
            <a:spLocks noChangeArrowheads="1"/>
          </p:cNvSpPr>
          <p:nvPr/>
        </p:nvSpPr>
        <p:spPr bwMode="auto">
          <a:xfrm>
            <a:off x="1324794" y="2671763"/>
            <a:ext cx="1044575" cy="369887"/>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1800" b="1">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#E’T+</a:t>
            </a:r>
          </a:p>
        </p:txBody>
      </p:sp>
      <p:sp>
        <p:nvSpPr>
          <p:cNvPr id="23" name="Rectangle 1279"/>
          <p:cNvSpPr>
            <a:spLocks noChangeArrowheads="1"/>
          </p:cNvSpPr>
          <p:nvPr/>
        </p:nvSpPr>
        <p:spPr bwMode="auto">
          <a:xfrm>
            <a:off x="1324794" y="3040063"/>
            <a:ext cx="868362" cy="369887"/>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1800" b="1">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#E’T</a:t>
            </a:r>
          </a:p>
        </p:txBody>
      </p:sp>
      <p:sp>
        <p:nvSpPr>
          <p:cNvPr id="24" name="Rectangle 1280"/>
          <p:cNvSpPr>
            <a:spLocks noChangeArrowheads="1"/>
          </p:cNvSpPr>
          <p:nvPr/>
        </p:nvSpPr>
        <p:spPr bwMode="auto">
          <a:xfrm>
            <a:off x="1324794" y="3406775"/>
            <a:ext cx="1139825" cy="369888"/>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1800" b="1">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#E’T’F</a:t>
            </a:r>
          </a:p>
        </p:txBody>
      </p:sp>
      <p:sp>
        <p:nvSpPr>
          <p:cNvPr id="25" name="Rectangle 1281"/>
          <p:cNvSpPr>
            <a:spLocks noChangeArrowheads="1"/>
          </p:cNvSpPr>
          <p:nvPr/>
        </p:nvSpPr>
        <p:spPr bwMode="auto">
          <a:xfrm>
            <a:off x="1324794" y="3775075"/>
            <a:ext cx="1139825" cy="368300"/>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1800" b="1">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#E’T’i</a:t>
            </a:r>
          </a:p>
        </p:txBody>
      </p:sp>
      <p:sp>
        <p:nvSpPr>
          <p:cNvPr id="26" name="Rectangle 1282"/>
          <p:cNvSpPr>
            <a:spLocks noChangeArrowheads="1"/>
          </p:cNvSpPr>
          <p:nvPr/>
        </p:nvSpPr>
        <p:spPr bwMode="auto">
          <a:xfrm>
            <a:off x="2599556" y="3775075"/>
            <a:ext cx="808038" cy="368300"/>
          </a:xfrm>
          <a:prstGeom prst="rect">
            <a:avLst/>
          </a:prstGeom>
          <a:noFill/>
          <a:ln w="19050" algn="ctr">
            <a:noFill/>
            <a:miter lim="800000"/>
            <a:headEnd/>
            <a:tailEnd/>
          </a:ln>
        </p:spPr>
        <p:txBody>
          <a:bodyPr>
            <a:spAutoFit/>
          </a:bodyPr>
          <a:lstStyle/>
          <a:p>
            <a:pPr algn="r">
              <a:spcBef>
                <a:spcPct val="20000"/>
              </a:spcBef>
              <a:buClr>
                <a:srgbClr val="FF9900"/>
              </a:buClr>
              <a:buSzPct val="80000"/>
              <a:buFont typeface="Webdings" pitchFamily="18" charset="2"/>
              <a:buNone/>
            </a:pPr>
            <a:r>
              <a:rPr lang="en-US" altLang="zh-CN" sz="1800" b="1">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i*i#</a:t>
            </a:r>
          </a:p>
        </p:txBody>
      </p:sp>
      <p:sp>
        <p:nvSpPr>
          <p:cNvPr id="27" name="Rectangle 1283"/>
          <p:cNvSpPr>
            <a:spLocks noChangeArrowheads="1"/>
          </p:cNvSpPr>
          <p:nvPr/>
        </p:nvSpPr>
        <p:spPr bwMode="auto">
          <a:xfrm>
            <a:off x="2599556" y="3406775"/>
            <a:ext cx="808038" cy="369888"/>
          </a:xfrm>
          <a:prstGeom prst="rect">
            <a:avLst/>
          </a:prstGeom>
          <a:noFill/>
          <a:ln w="19050" algn="ctr">
            <a:noFill/>
            <a:miter lim="800000"/>
            <a:headEnd/>
            <a:tailEnd/>
          </a:ln>
        </p:spPr>
        <p:txBody>
          <a:bodyPr>
            <a:spAutoFit/>
          </a:bodyPr>
          <a:lstStyle/>
          <a:p>
            <a:pPr algn="r">
              <a:spcBef>
                <a:spcPct val="20000"/>
              </a:spcBef>
              <a:buClr>
                <a:srgbClr val="FF9900"/>
              </a:buClr>
              <a:buSzPct val="80000"/>
              <a:buFont typeface="Webdings" pitchFamily="18" charset="2"/>
              <a:buNone/>
            </a:pPr>
            <a:r>
              <a:rPr lang="en-US" altLang="zh-CN" sz="1800" b="1">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i*i#</a:t>
            </a:r>
          </a:p>
        </p:txBody>
      </p:sp>
      <p:sp>
        <p:nvSpPr>
          <p:cNvPr id="28" name="Rectangle 1284"/>
          <p:cNvSpPr>
            <a:spLocks noChangeArrowheads="1"/>
          </p:cNvSpPr>
          <p:nvPr/>
        </p:nvSpPr>
        <p:spPr bwMode="auto">
          <a:xfrm>
            <a:off x="2599556" y="3040063"/>
            <a:ext cx="808038" cy="369887"/>
          </a:xfrm>
          <a:prstGeom prst="rect">
            <a:avLst/>
          </a:prstGeom>
          <a:noFill/>
          <a:ln w="19050" algn="ctr">
            <a:noFill/>
            <a:miter lim="800000"/>
            <a:headEnd/>
            <a:tailEnd/>
          </a:ln>
        </p:spPr>
        <p:txBody>
          <a:bodyPr>
            <a:spAutoFit/>
          </a:bodyPr>
          <a:lstStyle/>
          <a:p>
            <a:pPr algn="r">
              <a:spcBef>
                <a:spcPct val="20000"/>
              </a:spcBef>
              <a:buClr>
                <a:srgbClr val="FF9900"/>
              </a:buClr>
              <a:buSzPct val="80000"/>
              <a:buFont typeface="Webdings" pitchFamily="18" charset="2"/>
              <a:buNone/>
            </a:pPr>
            <a:r>
              <a:rPr lang="en-US" altLang="zh-CN" sz="1800" b="1">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i*i#</a:t>
            </a:r>
          </a:p>
        </p:txBody>
      </p:sp>
      <p:sp>
        <p:nvSpPr>
          <p:cNvPr id="29" name="Rectangle 1285"/>
          <p:cNvSpPr>
            <a:spLocks noChangeArrowheads="1"/>
          </p:cNvSpPr>
          <p:nvPr/>
        </p:nvSpPr>
        <p:spPr bwMode="auto">
          <a:xfrm>
            <a:off x="2451919" y="2671763"/>
            <a:ext cx="955675" cy="369887"/>
          </a:xfrm>
          <a:prstGeom prst="rect">
            <a:avLst/>
          </a:prstGeom>
          <a:noFill/>
          <a:ln w="19050" algn="ctr">
            <a:noFill/>
            <a:miter lim="800000"/>
            <a:headEnd/>
            <a:tailEnd/>
          </a:ln>
        </p:spPr>
        <p:txBody>
          <a:bodyPr>
            <a:spAutoFit/>
          </a:bodyPr>
          <a:lstStyle/>
          <a:p>
            <a:pPr algn="r">
              <a:spcBef>
                <a:spcPct val="20000"/>
              </a:spcBef>
              <a:buClr>
                <a:srgbClr val="FF9900"/>
              </a:buClr>
              <a:buSzPct val="80000"/>
              <a:buFont typeface="Webdings" pitchFamily="18" charset="2"/>
              <a:buNone/>
            </a:pPr>
            <a:r>
              <a:rPr lang="en-US" altLang="zh-CN" sz="1800" b="1">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+i*i#</a:t>
            </a:r>
          </a:p>
        </p:txBody>
      </p:sp>
      <p:sp>
        <p:nvSpPr>
          <p:cNvPr id="30" name="Rectangle 1286"/>
          <p:cNvSpPr>
            <a:spLocks noChangeArrowheads="1"/>
          </p:cNvSpPr>
          <p:nvPr/>
        </p:nvSpPr>
        <p:spPr bwMode="auto">
          <a:xfrm>
            <a:off x="2451919" y="2305050"/>
            <a:ext cx="955675" cy="369888"/>
          </a:xfrm>
          <a:prstGeom prst="rect">
            <a:avLst/>
          </a:prstGeom>
          <a:noFill/>
          <a:ln w="19050" algn="ctr">
            <a:noFill/>
            <a:miter lim="800000"/>
            <a:headEnd/>
            <a:tailEnd/>
          </a:ln>
        </p:spPr>
        <p:txBody>
          <a:bodyPr>
            <a:spAutoFit/>
          </a:bodyPr>
          <a:lstStyle/>
          <a:p>
            <a:pPr algn="r">
              <a:spcBef>
                <a:spcPct val="20000"/>
              </a:spcBef>
              <a:buClr>
                <a:srgbClr val="FF9900"/>
              </a:buClr>
              <a:buSzPct val="80000"/>
              <a:buFont typeface="Webdings" pitchFamily="18" charset="2"/>
              <a:buNone/>
            </a:pPr>
            <a:r>
              <a:rPr lang="en-US" altLang="zh-CN" sz="1800" b="1">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+i*i#</a:t>
            </a:r>
          </a:p>
        </p:txBody>
      </p:sp>
      <p:sp>
        <p:nvSpPr>
          <p:cNvPr id="31" name="Rectangle 1287"/>
          <p:cNvSpPr>
            <a:spLocks noChangeArrowheads="1"/>
          </p:cNvSpPr>
          <p:nvPr/>
        </p:nvSpPr>
        <p:spPr bwMode="auto">
          <a:xfrm>
            <a:off x="3740969" y="2305050"/>
            <a:ext cx="1087437" cy="369332"/>
          </a:xfrm>
          <a:prstGeom prst="rect">
            <a:avLst/>
          </a:prstGeom>
          <a:noFill/>
          <a:ln w="19050" algn="ctr">
            <a:noFill/>
            <a:miter lim="800000"/>
            <a:headEnd/>
            <a:tailEnd/>
          </a:ln>
        </p:spPr>
        <p:txBody>
          <a:bodyPr>
            <a:spAutoFit/>
          </a:bodyPr>
          <a:lstStyle/>
          <a:p>
            <a:pPr>
              <a:spcBef>
                <a:spcPct val="20000"/>
              </a:spcBef>
              <a:buClr>
                <a:srgbClr val="FF9900"/>
              </a:buClr>
              <a:buSzPct val="80000"/>
              <a:buFont typeface="Webdings" pitchFamily="18" charset="2"/>
              <a:buNone/>
            </a:pPr>
            <a:r>
              <a:rPr lang="en-US" altLang="zh-CN" sz="1800" b="1">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E’→+TE’</a:t>
            </a:r>
          </a:p>
        </p:txBody>
      </p:sp>
      <p:sp>
        <p:nvSpPr>
          <p:cNvPr id="32" name="Rectangle 1288"/>
          <p:cNvSpPr>
            <a:spLocks noChangeArrowheads="1"/>
          </p:cNvSpPr>
          <p:nvPr/>
        </p:nvSpPr>
        <p:spPr bwMode="auto">
          <a:xfrm>
            <a:off x="3883844" y="2671763"/>
            <a:ext cx="803275" cy="369887"/>
          </a:xfrm>
          <a:prstGeom prst="rect">
            <a:avLst/>
          </a:prstGeom>
          <a:noFill/>
          <a:ln w="19050" algn="ctr">
            <a:noFill/>
            <a:miter lim="800000"/>
            <a:headEnd/>
            <a:tailEnd/>
          </a:ln>
          <a:effectLst/>
        </p:spPr>
        <p:txBody>
          <a:bodyPr>
            <a:spAutoFit/>
          </a:bodyPr>
          <a:lstStyle/>
          <a:p>
            <a:pPr>
              <a:defRPr/>
            </a:pPr>
            <a:r>
              <a:rPr lang="zh-CN" altLang="en-US" sz="1800" b="1" dirty="0">
                <a:solidFill>
                  <a:schemeClr val="tx1">
                    <a:lumMod val="85000"/>
                    <a:lumOff val="15000"/>
                  </a:schemeClr>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rPr>
              <a:t>匹配</a:t>
            </a:r>
          </a:p>
        </p:txBody>
      </p:sp>
      <p:sp>
        <p:nvSpPr>
          <p:cNvPr id="33" name="Rectangle 1289"/>
          <p:cNvSpPr>
            <a:spLocks noChangeArrowheads="1"/>
          </p:cNvSpPr>
          <p:nvPr/>
        </p:nvSpPr>
        <p:spPr bwMode="auto">
          <a:xfrm>
            <a:off x="3883844" y="3775075"/>
            <a:ext cx="803275" cy="368300"/>
          </a:xfrm>
          <a:prstGeom prst="rect">
            <a:avLst/>
          </a:prstGeom>
          <a:noFill/>
          <a:ln w="19050" algn="ctr">
            <a:noFill/>
            <a:miter lim="800000"/>
            <a:headEnd/>
            <a:tailEnd/>
          </a:ln>
          <a:effectLst/>
        </p:spPr>
        <p:txBody>
          <a:bodyPr>
            <a:spAutoFit/>
          </a:bodyPr>
          <a:lstStyle/>
          <a:p>
            <a:pPr>
              <a:defRPr/>
            </a:pPr>
            <a:r>
              <a:rPr lang="zh-CN" altLang="en-US" sz="1800" b="1">
                <a:solidFill>
                  <a:schemeClr val="tx1">
                    <a:lumMod val="85000"/>
                    <a:lumOff val="15000"/>
                  </a:schemeClr>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rPr>
              <a:t>匹配</a:t>
            </a:r>
          </a:p>
        </p:txBody>
      </p:sp>
      <p:sp>
        <p:nvSpPr>
          <p:cNvPr id="34" name="Rectangle 1290"/>
          <p:cNvSpPr>
            <a:spLocks noChangeArrowheads="1"/>
          </p:cNvSpPr>
          <p:nvPr/>
        </p:nvSpPr>
        <p:spPr bwMode="auto">
          <a:xfrm>
            <a:off x="3882256" y="3406775"/>
            <a:ext cx="804863" cy="369888"/>
          </a:xfrm>
          <a:prstGeom prst="rect">
            <a:avLst/>
          </a:prstGeom>
          <a:noFill/>
          <a:ln w="19050" algn="ctr">
            <a:noFill/>
            <a:miter lim="800000"/>
            <a:headEnd/>
            <a:tailEnd/>
          </a:ln>
          <a:effectLst/>
        </p:spPr>
        <p:txBody>
          <a:bodyPr>
            <a:spAutoFit/>
          </a:bodyPr>
          <a:lstStyle/>
          <a:p>
            <a:pPr>
              <a:defRPr/>
            </a:pPr>
            <a:r>
              <a:rPr lang="en-US" altLang="zh-CN" sz="1800" b="1">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F</a:t>
            </a:r>
            <a:r>
              <a:rPr lang="en-US" altLang="zh-CN" sz="1800" b="1">
                <a:solidFill>
                  <a:schemeClr val="tx1">
                    <a:lumMod val="85000"/>
                    <a:lumOff val="15000"/>
                  </a:schemeClr>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rPr>
              <a:t>→i</a:t>
            </a:r>
          </a:p>
        </p:txBody>
      </p:sp>
      <p:sp>
        <p:nvSpPr>
          <p:cNvPr id="35" name="Rectangle 1291"/>
          <p:cNvSpPr>
            <a:spLocks noChangeArrowheads="1"/>
          </p:cNvSpPr>
          <p:nvPr/>
        </p:nvSpPr>
        <p:spPr bwMode="auto">
          <a:xfrm>
            <a:off x="3672706" y="3040063"/>
            <a:ext cx="1223963" cy="369887"/>
          </a:xfrm>
          <a:prstGeom prst="rect">
            <a:avLst/>
          </a:prstGeom>
          <a:noFill/>
          <a:ln w="19050" algn="ctr">
            <a:noFill/>
            <a:miter lim="800000"/>
            <a:headEnd/>
            <a:tailEnd/>
          </a:ln>
          <a:effectLst/>
        </p:spPr>
        <p:txBody>
          <a:bodyPr>
            <a:spAutoFit/>
          </a:bodyPr>
          <a:lstStyle/>
          <a:p>
            <a:pPr>
              <a:spcBef>
                <a:spcPct val="20000"/>
              </a:spcBef>
              <a:buClr>
                <a:srgbClr val="FF9900"/>
              </a:buClr>
              <a:buSzPct val="80000"/>
              <a:buFont typeface="Webdings" pitchFamily="18" charset="2"/>
              <a:buNone/>
              <a:defRPr/>
            </a:pPr>
            <a:r>
              <a:rPr lang="en-US" altLang="zh-CN" sz="1800" b="1">
                <a:solidFill>
                  <a:schemeClr val="tx1">
                    <a:lumMod val="85000"/>
                    <a:lumOff val="15000"/>
                  </a:schemeClr>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rPr>
              <a:t>T→FT’</a:t>
            </a:r>
          </a:p>
        </p:txBody>
      </p:sp>
      <p:sp>
        <p:nvSpPr>
          <p:cNvPr id="36" name="Rectangle 100"/>
          <p:cNvSpPr>
            <a:spLocks noChangeArrowheads="1"/>
          </p:cNvSpPr>
          <p:nvPr/>
        </p:nvSpPr>
        <p:spPr bwMode="auto">
          <a:xfrm>
            <a:off x="1324794" y="4141788"/>
            <a:ext cx="1023937" cy="369887"/>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1800" b="1">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#E’T’</a:t>
            </a:r>
          </a:p>
        </p:txBody>
      </p:sp>
      <p:sp>
        <p:nvSpPr>
          <p:cNvPr id="37" name="Rectangle 101"/>
          <p:cNvSpPr>
            <a:spLocks noChangeArrowheads="1"/>
          </p:cNvSpPr>
          <p:nvPr/>
        </p:nvSpPr>
        <p:spPr bwMode="auto">
          <a:xfrm>
            <a:off x="1324794" y="4510088"/>
            <a:ext cx="1214437" cy="369332"/>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1800" b="1">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#E’T’F*</a:t>
            </a:r>
          </a:p>
        </p:txBody>
      </p:sp>
      <p:sp>
        <p:nvSpPr>
          <p:cNvPr id="38" name="Rectangle 102"/>
          <p:cNvSpPr>
            <a:spLocks noChangeArrowheads="1"/>
          </p:cNvSpPr>
          <p:nvPr/>
        </p:nvSpPr>
        <p:spPr bwMode="auto">
          <a:xfrm>
            <a:off x="1324794" y="4876800"/>
            <a:ext cx="1071562" cy="369332"/>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1800" b="1">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#E’T’F</a:t>
            </a:r>
          </a:p>
        </p:txBody>
      </p:sp>
      <p:sp>
        <p:nvSpPr>
          <p:cNvPr id="39" name="Rectangle 103"/>
          <p:cNvSpPr>
            <a:spLocks noChangeArrowheads="1"/>
          </p:cNvSpPr>
          <p:nvPr/>
        </p:nvSpPr>
        <p:spPr bwMode="auto">
          <a:xfrm>
            <a:off x="1324794" y="5245100"/>
            <a:ext cx="1311275" cy="368300"/>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1800" b="1">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#E’T’i </a:t>
            </a:r>
          </a:p>
        </p:txBody>
      </p:sp>
      <p:sp>
        <p:nvSpPr>
          <p:cNvPr id="40" name="Rectangle 104"/>
          <p:cNvSpPr>
            <a:spLocks noChangeArrowheads="1"/>
          </p:cNvSpPr>
          <p:nvPr/>
        </p:nvSpPr>
        <p:spPr bwMode="auto">
          <a:xfrm>
            <a:off x="1324794" y="5611813"/>
            <a:ext cx="1023937" cy="369887"/>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1800" b="1">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#E’T’</a:t>
            </a:r>
          </a:p>
        </p:txBody>
      </p:sp>
      <p:sp>
        <p:nvSpPr>
          <p:cNvPr id="41" name="Rectangle 105"/>
          <p:cNvSpPr>
            <a:spLocks noChangeArrowheads="1"/>
          </p:cNvSpPr>
          <p:nvPr/>
        </p:nvSpPr>
        <p:spPr bwMode="auto">
          <a:xfrm>
            <a:off x="3026594" y="5611813"/>
            <a:ext cx="381000" cy="369887"/>
          </a:xfrm>
          <a:prstGeom prst="rect">
            <a:avLst/>
          </a:prstGeom>
          <a:noFill/>
          <a:ln w="19050" algn="ctr">
            <a:noFill/>
            <a:miter lim="800000"/>
            <a:headEnd/>
            <a:tailEnd/>
          </a:ln>
        </p:spPr>
        <p:txBody>
          <a:bodyPr>
            <a:spAutoFit/>
          </a:bodyPr>
          <a:lstStyle/>
          <a:p>
            <a:pPr algn="r"/>
            <a:r>
              <a:rPr lang="en-US" altLang="zh-CN" sz="1800" b="1">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a:t>
            </a:r>
          </a:p>
        </p:txBody>
      </p:sp>
      <p:sp>
        <p:nvSpPr>
          <p:cNvPr id="42" name="Rectangle 106"/>
          <p:cNvSpPr>
            <a:spLocks noChangeArrowheads="1"/>
          </p:cNvSpPr>
          <p:nvPr/>
        </p:nvSpPr>
        <p:spPr bwMode="auto">
          <a:xfrm>
            <a:off x="2869431" y="5245100"/>
            <a:ext cx="538163" cy="368300"/>
          </a:xfrm>
          <a:prstGeom prst="rect">
            <a:avLst/>
          </a:prstGeom>
          <a:noFill/>
          <a:ln w="19050" algn="ctr">
            <a:noFill/>
            <a:miter lim="800000"/>
            <a:headEnd/>
            <a:tailEnd/>
          </a:ln>
        </p:spPr>
        <p:txBody>
          <a:bodyPr>
            <a:spAutoFit/>
          </a:bodyPr>
          <a:lstStyle/>
          <a:p>
            <a:pPr algn="r">
              <a:spcBef>
                <a:spcPct val="20000"/>
              </a:spcBef>
              <a:buClr>
                <a:srgbClr val="FF9900"/>
              </a:buClr>
              <a:buSzPct val="80000"/>
              <a:buFont typeface="Webdings" pitchFamily="18" charset="2"/>
              <a:buNone/>
            </a:pPr>
            <a:r>
              <a:rPr lang="en-US" altLang="zh-CN" sz="1800" b="1">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i#</a:t>
            </a:r>
          </a:p>
        </p:txBody>
      </p:sp>
      <p:sp>
        <p:nvSpPr>
          <p:cNvPr id="43" name="Rectangle 107"/>
          <p:cNvSpPr>
            <a:spLocks noChangeArrowheads="1"/>
          </p:cNvSpPr>
          <p:nvPr/>
        </p:nvSpPr>
        <p:spPr bwMode="auto">
          <a:xfrm>
            <a:off x="2869431" y="4876800"/>
            <a:ext cx="538163" cy="369888"/>
          </a:xfrm>
          <a:prstGeom prst="rect">
            <a:avLst/>
          </a:prstGeom>
          <a:noFill/>
          <a:ln w="19050" algn="ctr">
            <a:noFill/>
            <a:miter lim="800000"/>
            <a:headEnd/>
            <a:tailEnd/>
          </a:ln>
        </p:spPr>
        <p:txBody>
          <a:bodyPr>
            <a:spAutoFit/>
          </a:bodyPr>
          <a:lstStyle/>
          <a:p>
            <a:pPr algn="r">
              <a:spcBef>
                <a:spcPct val="20000"/>
              </a:spcBef>
              <a:buClr>
                <a:srgbClr val="FF9900"/>
              </a:buClr>
              <a:buSzPct val="80000"/>
              <a:buFont typeface="Webdings" pitchFamily="18" charset="2"/>
              <a:buNone/>
            </a:pPr>
            <a:r>
              <a:rPr lang="en-US" altLang="zh-CN" sz="1800" b="1">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i#</a:t>
            </a:r>
          </a:p>
        </p:txBody>
      </p:sp>
      <p:sp>
        <p:nvSpPr>
          <p:cNvPr id="44" name="Rectangle 108"/>
          <p:cNvSpPr>
            <a:spLocks noChangeArrowheads="1"/>
          </p:cNvSpPr>
          <p:nvPr/>
        </p:nvSpPr>
        <p:spPr bwMode="auto">
          <a:xfrm>
            <a:off x="2712269" y="4510088"/>
            <a:ext cx="695325" cy="368300"/>
          </a:xfrm>
          <a:prstGeom prst="rect">
            <a:avLst/>
          </a:prstGeom>
          <a:noFill/>
          <a:ln w="19050" algn="ctr">
            <a:noFill/>
            <a:miter lim="800000"/>
            <a:headEnd/>
            <a:tailEnd/>
          </a:ln>
        </p:spPr>
        <p:txBody>
          <a:bodyPr>
            <a:spAutoFit/>
          </a:bodyPr>
          <a:lstStyle/>
          <a:p>
            <a:pPr algn="r">
              <a:spcBef>
                <a:spcPct val="20000"/>
              </a:spcBef>
              <a:buClr>
                <a:srgbClr val="FF9900"/>
              </a:buClr>
              <a:buSzPct val="80000"/>
              <a:buFont typeface="Webdings" pitchFamily="18" charset="2"/>
              <a:buNone/>
            </a:pPr>
            <a:r>
              <a:rPr lang="en-US" altLang="zh-CN" sz="1800" b="1">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*i#</a:t>
            </a:r>
          </a:p>
        </p:txBody>
      </p:sp>
      <p:sp>
        <p:nvSpPr>
          <p:cNvPr id="45" name="Rectangle 109"/>
          <p:cNvSpPr>
            <a:spLocks noChangeArrowheads="1"/>
          </p:cNvSpPr>
          <p:nvPr/>
        </p:nvSpPr>
        <p:spPr bwMode="auto">
          <a:xfrm>
            <a:off x="2712269" y="4141788"/>
            <a:ext cx="695325" cy="369887"/>
          </a:xfrm>
          <a:prstGeom prst="rect">
            <a:avLst/>
          </a:prstGeom>
          <a:noFill/>
          <a:ln w="19050" algn="ctr">
            <a:noFill/>
            <a:miter lim="800000"/>
            <a:headEnd/>
            <a:tailEnd/>
          </a:ln>
        </p:spPr>
        <p:txBody>
          <a:bodyPr>
            <a:spAutoFit/>
          </a:bodyPr>
          <a:lstStyle/>
          <a:p>
            <a:pPr algn="r">
              <a:spcBef>
                <a:spcPct val="20000"/>
              </a:spcBef>
              <a:buClr>
                <a:srgbClr val="FF9900"/>
              </a:buClr>
              <a:buSzPct val="80000"/>
              <a:buFont typeface="Webdings" pitchFamily="18" charset="2"/>
              <a:buNone/>
            </a:pPr>
            <a:r>
              <a:rPr lang="en-US" altLang="zh-CN" sz="1800" b="1">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*i#</a:t>
            </a:r>
          </a:p>
        </p:txBody>
      </p:sp>
      <p:sp>
        <p:nvSpPr>
          <p:cNvPr id="46" name="Rectangle 110"/>
          <p:cNvSpPr>
            <a:spLocks noChangeArrowheads="1"/>
          </p:cNvSpPr>
          <p:nvPr/>
        </p:nvSpPr>
        <p:spPr bwMode="auto">
          <a:xfrm>
            <a:off x="3713981" y="4141788"/>
            <a:ext cx="1143000" cy="369887"/>
          </a:xfrm>
          <a:prstGeom prst="rect">
            <a:avLst/>
          </a:prstGeom>
          <a:noFill/>
          <a:ln w="19050" algn="ctr">
            <a:noFill/>
            <a:miter lim="800000"/>
            <a:headEnd/>
            <a:tailEnd/>
          </a:ln>
          <a:effectLst/>
        </p:spPr>
        <p:txBody>
          <a:bodyPr>
            <a:spAutoFit/>
          </a:bodyPr>
          <a:lstStyle/>
          <a:p>
            <a:pPr>
              <a:spcBef>
                <a:spcPct val="20000"/>
              </a:spcBef>
              <a:buClr>
                <a:srgbClr val="FF9900"/>
              </a:buClr>
              <a:buSzPct val="80000"/>
              <a:buFont typeface="Webdings" pitchFamily="18" charset="2"/>
              <a:buNone/>
              <a:defRPr/>
            </a:pPr>
            <a:r>
              <a:rPr lang="en-US" altLang="zh-CN" sz="1800" b="1">
                <a:solidFill>
                  <a:schemeClr val="tx1">
                    <a:lumMod val="85000"/>
                    <a:lumOff val="15000"/>
                  </a:schemeClr>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rPr>
              <a:t>T’→*FT’</a:t>
            </a:r>
          </a:p>
        </p:txBody>
      </p:sp>
      <p:sp>
        <p:nvSpPr>
          <p:cNvPr id="47" name="Rectangle 111"/>
          <p:cNvSpPr>
            <a:spLocks noChangeArrowheads="1"/>
          </p:cNvSpPr>
          <p:nvPr/>
        </p:nvSpPr>
        <p:spPr bwMode="auto">
          <a:xfrm>
            <a:off x="3861619" y="4510088"/>
            <a:ext cx="847725" cy="368300"/>
          </a:xfrm>
          <a:prstGeom prst="rect">
            <a:avLst/>
          </a:prstGeom>
          <a:noFill/>
          <a:ln w="19050" algn="ctr">
            <a:noFill/>
            <a:miter lim="800000"/>
            <a:headEnd/>
            <a:tailEnd/>
          </a:ln>
          <a:effectLst/>
        </p:spPr>
        <p:txBody>
          <a:bodyPr>
            <a:spAutoFit/>
          </a:bodyPr>
          <a:lstStyle/>
          <a:p>
            <a:pPr>
              <a:defRPr/>
            </a:pPr>
            <a:r>
              <a:rPr lang="zh-CN" altLang="en-US" sz="1800" b="1">
                <a:solidFill>
                  <a:schemeClr val="tx1">
                    <a:lumMod val="85000"/>
                    <a:lumOff val="15000"/>
                  </a:schemeClr>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rPr>
              <a:t>匹配</a:t>
            </a:r>
          </a:p>
        </p:txBody>
      </p:sp>
      <p:sp>
        <p:nvSpPr>
          <p:cNvPr id="48" name="Rectangle 112"/>
          <p:cNvSpPr>
            <a:spLocks noChangeArrowheads="1"/>
          </p:cNvSpPr>
          <p:nvPr/>
        </p:nvSpPr>
        <p:spPr bwMode="auto">
          <a:xfrm>
            <a:off x="3860031" y="4876800"/>
            <a:ext cx="849313" cy="369888"/>
          </a:xfrm>
          <a:prstGeom prst="rect">
            <a:avLst/>
          </a:prstGeom>
          <a:noFill/>
          <a:ln w="19050" algn="ctr">
            <a:noFill/>
            <a:miter lim="800000"/>
            <a:headEnd/>
            <a:tailEnd/>
          </a:ln>
          <a:effectLst/>
        </p:spPr>
        <p:txBody>
          <a:bodyPr>
            <a:spAutoFit/>
          </a:bodyPr>
          <a:lstStyle/>
          <a:p>
            <a:pPr>
              <a:spcBef>
                <a:spcPct val="20000"/>
              </a:spcBef>
              <a:buClr>
                <a:srgbClr val="FF9900"/>
              </a:buClr>
              <a:buSzPct val="80000"/>
              <a:buFont typeface="Webdings" pitchFamily="18" charset="2"/>
              <a:buNone/>
              <a:defRPr/>
            </a:pPr>
            <a:r>
              <a:rPr lang="en-US" altLang="zh-CN" sz="1800" b="1">
                <a:solidFill>
                  <a:schemeClr val="tx1">
                    <a:lumMod val="85000"/>
                    <a:lumOff val="15000"/>
                  </a:schemeClr>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rPr>
              <a:t>F</a:t>
            </a:r>
            <a:r>
              <a:rPr lang="en-US" altLang="zh-CN" sz="1800" b="1">
                <a:solidFill>
                  <a:schemeClr val="tx1">
                    <a:lumMod val="85000"/>
                    <a:lumOff val="15000"/>
                  </a:schemeClr>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rPr>
              <a:t>→i</a:t>
            </a:r>
          </a:p>
        </p:txBody>
      </p:sp>
      <p:sp>
        <p:nvSpPr>
          <p:cNvPr id="49" name="Rectangle 113"/>
          <p:cNvSpPr>
            <a:spLocks noChangeArrowheads="1"/>
          </p:cNvSpPr>
          <p:nvPr/>
        </p:nvSpPr>
        <p:spPr bwMode="auto">
          <a:xfrm>
            <a:off x="3861619" y="5245100"/>
            <a:ext cx="847725" cy="368300"/>
          </a:xfrm>
          <a:prstGeom prst="rect">
            <a:avLst/>
          </a:prstGeom>
          <a:noFill/>
          <a:ln w="19050" algn="ctr">
            <a:noFill/>
            <a:miter lim="800000"/>
            <a:headEnd/>
            <a:tailEnd/>
          </a:ln>
          <a:effectLst/>
        </p:spPr>
        <p:txBody>
          <a:bodyPr>
            <a:spAutoFit/>
          </a:bodyPr>
          <a:lstStyle/>
          <a:p>
            <a:pPr>
              <a:defRPr/>
            </a:pPr>
            <a:r>
              <a:rPr lang="zh-CN" altLang="en-US" sz="1800" b="1">
                <a:solidFill>
                  <a:schemeClr val="tx1">
                    <a:lumMod val="85000"/>
                    <a:lumOff val="15000"/>
                  </a:schemeClr>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rPr>
              <a:t>匹配</a:t>
            </a:r>
          </a:p>
        </p:txBody>
      </p:sp>
      <p:sp>
        <p:nvSpPr>
          <p:cNvPr id="50" name="Rectangle 114"/>
          <p:cNvSpPr>
            <a:spLocks noChangeArrowheads="1"/>
          </p:cNvSpPr>
          <p:nvPr/>
        </p:nvSpPr>
        <p:spPr bwMode="auto">
          <a:xfrm>
            <a:off x="3828281" y="5611813"/>
            <a:ext cx="912813" cy="369887"/>
          </a:xfrm>
          <a:prstGeom prst="rect">
            <a:avLst/>
          </a:prstGeom>
          <a:noFill/>
          <a:ln w="19050" algn="ctr">
            <a:noFill/>
            <a:miter lim="800000"/>
            <a:headEnd/>
            <a:tailEnd/>
          </a:ln>
          <a:effectLst/>
        </p:spPr>
        <p:txBody>
          <a:bodyPr>
            <a:spAutoFit/>
          </a:bodyPr>
          <a:lstStyle/>
          <a:p>
            <a:pPr lvl="0">
              <a:spcBef>
                <a:spcPct val="20000"/>
              </a:spcBef>
              <a:buClr>
                <a:srgbClr val="FF9900"/>
              </a:buClr>
              <a:buSzPct val="80000"/>
              <a:defRPr/>
            </a:pPr>
            <a:r>
              <a:rPr lang="en-US" altLang="zh-CN" sz="1800" b="1">
                <a:solidFill>
                  <a:schemeClr val="tx1">
                    <a:lumMod val="85000"/>
                    <a:lumOff val="15000"/>
                  </a:schemeClr>
                </a:solidFill>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rPr>
              <a:t>T’</a:t>
            </a:r>
            <a:r>
              <a:rPr lang="en-US" altLang="zh-CN" sz="1800" b="1">
                <a:solidFill>
                  <a:schemeClr val="tx1">
                    <a:lumMod val="85000"/>
                    <a:lumOff val="15000"/>
                  </a:schemeClr>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rPr>
              <a:t>→</a:t>
            </a:r>
            <a:r>
              <a:rPr lang="en-US" altLang="zh-CN" sz="1800" b="1">
                <a:solidFill>
                  <a:schemeClr val="tx1">
                    <a:lumMod val="85000"/>
                    <a:lumOff val="15000"/>
                  </a:schemeClr>
                </a:solidFill>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rPr>
              <a:t></a:t>
            </a:r>
          </a:p>
        </p:txBody>
      </p:sp>
      <p:sp>
        <p:nvSpPr>
          <p:cNvPr id="51" name="Rectangle 102"/>
          <p:cNvSpPr>
            <a:spLocks noChangeArrowheads="1"/>
          </p:cNvSpPr>
          <p:nvPr/>
        </p:nvSpPr>
        <p:spPr bwMode="auto">
          <a:xfrm>
            <a:off x="1324794" y="5978525"/>
            <a:ext cx="765175" cy="369888"/>
          </a:xfrm>
          <a:prstGeom prst="rect">
            <a:avLst/>
          </a:prstGeom>
          <a:noFill/>
          <a:ln w="19050" algn="ctr">
            <a:noFill/>
            <a:miter lim="800000"/>
            <a:headEnd/>
            <a:tailEnd/>
          </a:ln>
        </p:spPr>
        <p:txBody>
          <a:bodyPr>
            <a:spAutoFit/>
          </a:bodyPr>
          <a:lstStyle/>
          <a:p>
            <a:pPr algn="l">
              <a:spcBef>
                <a:spcPct val="20000"/>
              </a:spcBef>
              <a:buClr>
                <a:srgbClr val="FF9900"/>
              </a:buClr>
              <a:buSzPct val="80000"/>
              <a:buFont typeface="Webdings" pitchFamily="18" charset="2"/>
              <a:buNone/>
            </a:pPr>
            <a:r>
              <a:rPr lang="en-US" altLang="zh-CN" sz="1800" b="1">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#E’</a:t>
            </a:r>
          </a:p>
        </p:txBody>
      </p:sp>
      <p:sp>
        <p:nvSpPr>
          <p:cNvPr id="52" name="Rectangle 103"/>
          <p:cNvSpPr>
            <a:spLocks noChangeArrowheads="1"/>
          </p:cNvSpPr>
          <p:nvPr/>
        </p:nvSpPr>
        <p:spPr bwMode="auto">
          <a:xfrm>
            <a:off x="1324794" y="6346825"/>
            <a:ext cx="374650" cy="368300"/>
          </a:xfrm>
          <a:prstGeom prst="rect">
            <a:avLst/>
          </a:prstGeom>
          <a:noFill/>
          <a:ln w="19050" algn="ctr">
            <a:noFill/>
            <a:miter lim="800000"/>
            <a:headEnd/>
            <a:tailEnd/>
          </a:ln>
        </p:spPr>
        <p:txBody>
          <a:bodyPr>
            <a:spAutoFit/>
          </a:bodyPr>
          <a:lstStyle/>
          <a:p>
            <a:pPr algn="l"/>
            <a:r>
              <a:rPr lang="en-US" altLang="zh-CN" sz="1800" b="1">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a:t>
            </a:r>
          </a:p>
        </p:txBody>
      </p:sp>
      <p:sp>
        <p:nvSpPr>
          <p:cNvPr id="53" name="Rectangle 104"/>
          <p:cNvSpPr>
            <a:spLocks noChangeArrowheads="1"/>
          </p:cNvSpPr>
          <p:nvPr/>
        </p:nvSpPr>
        <p:spPr bwMode="auto">
          <a:xfrm>
            <a:off x="3032944" y="6346825"/>
            <a:ext cx="374650" cy="368300"/>
          </a:xfrm>
          <a:prstGeom prst="rect">
            <a:avLst/>
          </a:prstGeom>
          <a:noFill/>
          <a:ln w="19050" algn="ctr">
            <a:noFill/>
            <a:miter lim="800000"/>
            <a:headEnd/>
            <a:tailEnd/>
          </a:ln>
        </p:spPr>
        <p:txBody>
          <a:bodyPr>
            <a:spAutoFit/>
          </a:bodyPr>
          <a:lstStyle/>
          <a:p>
            <a:r>
              <a:rPr lang="en-US" altLang="zh-CN" sz="1800" b="1">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a:t>
            </a:r>
          </a:p>
        </p:txBody>
      </p:sp>
      <p:sp>
        <p:nvSpPr>
          <p:cNvPr id="54" name="Rectangle 105"/>
          <p:cNvSpPr>
            <a:spLocks noChangeArrowheads="1"/>
          </p:cNvSpPr>
          <p:nvPr/>
        </p:nvSpPr>
        <p:spPr bwMode="auto">
          <a:xfrm>
            <a:off x="3032944" y="5978525"/>
            <a:ext cx="374650" cy="369888"/>
          </a:xfrm>
          <a:prstGeom prst="rect">
            <a:avLst/>
          </a:prstGeom>
          <a:noFill/>
          <a:ln w="19050" algn="ctr">
            <a:noFill/>
            <a:miter lim="800000"/>
            <a:headEnd/>
            <a:tailEnd/>
          </a:ln>
        </p:spPr>
        <p:txBody>
          <a:bodyPr>
            <a:spAutoFit/>
          </a:bodyPr>
          <a:lstStyle/>
          <a:p>
            <a:r>
              <a:rPr lang="en-US" altLang="zh-CN" sz="1800" b="1">
                <a:solidFill>
                  <a:schemeClr val="tx1">
                    <a:lumMod val="85000"/>
                    <a:lumOff val="15000"/>
                  </a:schemeClr>
                </a:solidFill>
                <a:latin typeface="Courier New" panose="02070309020205020404" pitchFamily="49" charset="0"/>
                <a:ea typeface="楷体" panose="02010609060101010101" pitchFamily="49" charset="-122"/>
                <a:cs typeface="Courier New" panose="02070309020205020404" pitchFamily="49" charset="0"/>
              </a:rPr>
              <a:t>#</a:t>
            </a:r>
          </a:p>
        </p:txBody>
      </p:sp>
      <p:sp>
        <p:nvSpPr>
          <p:cNvPr id="55" name="Rectangle 106"/>
          <p:cNvSpPr>
            <a:spLocks noChangeArrowheads="1"/>
          </p:cNvSpPr>
          <p:nvPr/>
        </p:nvSpPr>
        <p:spPr bwMode="auto">
          <a:xfrm>
            <a:off x="3836219" y="5978525"/>
            <a:ext cx="898525" cy="369888"/>
          </a:xfrm>
          <a:prstGeom prst="rect">
            <a:avLst/>
          </a:prstGeom>
          <a:noFill/>
          <a:ln w="19050" algn="ctr">
            <a:noFill/>
            <a:miter lim="800000"/>
            <a:headEnd/>
            <a:tailEnd/>
          </a:ln>
          <a:effectLst/>
        </p:spPr>
        <p:txBody>
          <a:bodyPr>
            <a:spAutoFit/>
          </a:bodyPr>
          <a:lstStyle/>
          <a:p>
            <a:pPr lvl="0">
              <a:spcBef>
                <a:spcPct val="20000"/>
              </a:spcBef>
              <a:buClr>
                <a:srgbClr val="FF9900"/>
              </a:buClr>
              <a:buSzPct val="80000"/>
              <a:defRPr/>
            </a:pPr>
            <a:r>
              <a:rPr lang="en-US" altLang="zh-CN" sz="1800" b="1">
                <a:solidFill>
                  <a:schemeClr val="tx1">
                    <a:lumMod val="85000"/>
                    <a:lumOff val="15000"/>
                  </a:schemeClr>
                </a:solidFill>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rPr>
              <a:t>E’</a:t>
            </a:r>
            <a:r>
              <a:rPr lang="en-US" altLang="zh-CN" sz="1800" b="1">
                <a:solidFill>
                  <a:schemeClr val="tx1">
                    <a:lumMod val="85000"/>
                    <a:lumOff val="15000"/>
                  </a:schemeClr>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rPr>
              <a:t>→</a:t>
            </a:r>
            <a:r>
              <a:rPr lang="en-US" altLang="zh-CN" sz="1800" b="1">
                <a:solidFill>
                  <a:schemeClr val="tx1">
                    <a:lumMod val="85000"/>
                    <a:lumOff val="15000"/>
                  </a:schemeClr>
                </a:solidFill>
                <a:effectLst>
                  <a:outerShdw blurRad="38100" dist="38100" dir="2700000" algn="tl">
                    <a:srgbClr val="000000">
                      <a:alpha val="43137"/>
                    </a:srgbClr>
                  </a:outerShdw>
                </a:effectLst>
                <a:latin typeface="Courier New" panose="02070309020205020404" pitchFamily="49" charset="0"/>
                <a:ea typeface="楷体" panose="02010609060101010101" pitchFamily="49" charset="-122"/>
                <a:cs typeface="Courier New" panose="02070309020205020404" pitchFamily="49" charset="0"/>
                <a:sym typeface="Symbol" pitchFamily="18" charset="2"/>
              </a:rPr>
              <a:t></a:t>
            </a:r>
          </a:p>
        </p:txBody>
      </p:sp>
      <p:sp>
        <p:nvSpPr>
          <p:cNvPr id="56" name="Rectangle 107"/>
          <p:cNvSpPr>
            <a:spLocks noChangeArrowheads="1"/>
          </p:cNvSpPr>
          <p:nvPr/>
        </p:nvSpPr>
        <p:spPr bwMode="auto">
          <a:xfrm>
            <a:off x="3867969" y="6346825"/>
            <a:ext cx="833437" cy="368300"/>
          </a:xfrm>
          <a:prstGeom prst="rect">
            <a:avLst/>
          </a:prstGeom>
          <a:noFill/>
          <a:ln w="19050" algn="ctr">
            <a:noFill/>
            <a:miter lim="800000"/>
            <a:headEnd/>
            <a:tailEnd/>
          </a:ln>
          <a:effectLst/>
        </p:spPr>
        <p:txBody>
          <a:bodyPr>
            <a:spAutoFit/>
          </a:bodyPr>
          <a:lstStyle/>
          <a:p>
            <a:pPr>
              <a:defRPr/>
            </a:pPr>
            <a:r>
              <a:rPr lang="zh-CN" altLang="en-US" sz="1800" b="1" dirty="0">
                <a:solidFill>
                  <a:schemeClr val="tx1">
                    <a:lumMod val="85000"/>
                    <a:lumOff val="15000"/>
                  </a:schemeClr>
                </a:solidFill>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rPr>
              <a:t>接受</a:t>
            </a:r>
          </a:p>
        </p:txBody>
      </p:sp>
      <p:sp>
        <p:nvSpPr>
          <p:cNvPr id="57" name="Oval 5"/>
          <p:cNvSpPr>
            <a:spLocks noChangeAspect="1" noChangeArrowheads="1"/>
          </p:cNvSpPr>
          <p:nvPr/>
        </p:nvSpPr>
        <p:spPr bwMode="auto">
          <a:xfrm>
            <a:off x="6321453" y="771526"/>
            <a:ext cx="431800" cy="431800"/>
          </a:xfrm>
          <a:prstGeom prst="ellipse">
            <a:avLst/>
          </a:prstGeom>
          <a:solidFill>
            <a:schemeClr val="accent5">
              <a:lumMod val="40000"/>
              <a:lumOff val="60000"/>
            </a:schemeClr>
          </a:solidFill>
          <a:ln>
            <a:solidFill>
              <a:schemeClr val="accent5">
                <a:lumMod val="75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solidFill>
                  <a:srgbClr val="002060"/>
                </a:solidFill>
                <a:effectLst>
                  <a:outerShdw blurRad="38100" dist="38100" dir="2700000" algn="tl">
                    <a:srgbClr val="FFFFFF"/>
                  </a:outerShdw>
                </a:effectLst>
                <a:latin typeface="Courier New" panose="02070309020205020404" pitchFamily="49" charset="0"/>
                <a:cs typeface="Courier New" panose="02070309020205020404" pitchFamily="49" charset="0"/>
              </a:rPr>
              <a:t>E</a:t>
            </a:r>
          </a:p>
        </p:txBody>
      </p:sp>
      <p:sp>
        <p:nvSpPr>
          <p:cNvPr id="58" name="Oval 6"/>
          <p:cNvSpPr>
            <a:spLocks noChangeAspect="1" noChangeArrowheads="1"/>
          </p:cNvSpPr>
          <p:nvPr/>
        </p:nvSpPr>
        <p:spPr bwMode="auto">
          <a:xfrm>
            <a:off x="5407036" y="1635126"/>
            <a:ext cx="431800" cy="431800"/>
          </a:xfrm>
          <a:prstGeom prst="ellipse">
            <a:avLst/>
          </a:prstGeom>
          <a:solidFill>
            <a:schemeClr val="accent5">
              <a:lumMod val="40000"/>
              <a:lumOff val="60000"/>
            </a:schemeClr>
          </a:solidFill>
          <a:ln>
            <a:solidFill>
              <a:schemeClr val="accent5">
                <a:lumMod val="75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solidFill>
                  <a:srgbClr val="002060"/>
                </a:solidFill>
                <a:effectLst>
                  <a:outerShdw blurRad="38100" dist="38100" dir="2700000" algn="tl">
                    <a:srgbClr val="FFFFFF"/>
                  </a:outerShdw>
                </a:effectLst>
                <a:latin typeface="Courier New" panose="02070309020205020404" pitchFamily="49" charset="0"/>
                <a:cs typeface="Courier New" panose="02070309020205020404" pitchFamily="49" charset="0"/>
              </a:rPr>
              <a:t>T</a:t>
            </a:r>
          </a:p>
        </p:txBody>
      </p:sp>
      <p:sp>
        <p:nvSpPr>
          <p:cNvPr id="59" name="Oval 7"/>
          <p:cNvSpPr>
            <a:spLocks noChangeAspect="1" noChangeArrowheads="1"/>
          </p:cNvSpPr>
          <p:nvPr/>
        </p:nvSpPr>
        <p:spPr bwMode="auto">
          <a:xfrm>
            <a:off x="7262838" y="1635126"/>
            <a:ext cx="431800" cy="431800"/>
          </a:xfrm>
          <a:prstGeom prst="ellipse">
            <a:avLst/>
          </a:prstGeom>
          <a:solidFill>
            <a:schemeClr val="accent5">
              <a:lumMod val="40000"/>
              <a:lumOff val="60000"/>
            </a:schemeClr>
          </a:solidFill>
          <a:ln>
            <a:solidFill>
              <a:schemeClr val="accent5">
                <a:lumMod val="75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solidFill>
                  <a:srgbClr val="002060"/>
                </a:solidFill>
                <a:effectLst>
                  <a:outerShdw blurRad="38100" dist="38100" dir="2700000" algn="tl">
                    <a:srgbClr val="FFFFFF"/>
                  </a:outerShdw>
                </a:effectLst>
                <a:latin typeface="Courier New" panose="02070309020205020404" pitchFamily="49" charset="0"/>
                <a:cs typeface="Courier New" panose="02070309020205020404" pitchFamily="49" charset="0"/>
              </a:rPr>
              <a:t>E’</a:t>
            </a:r>
          </a:p>
        </p:txBody>
      </p:sp>
      <p:cxnSp>
        <p:nvCxnSpPr>
          <p:cNvPr id="60" name="AutoShape 8"/>
          <p:cNvCxnSpPr>
            <a:cxnSpLocks noChangeShapeType="1"/>
          </p:cNvCxnSpPr>
          <p:nvPr/>
        </p:nvCxnSpPr>
        <p:spPr bwMode="auto">
          <a:xfrm rot="5400000">
            <a:off x="5864229" y="962026"/>
            <a:ext cx="431800" cy="914400"/>
          </a:xfrm>
          <a:prstGeom prst="straightConnector1">
            <a:avLst/>
          </a:prstGeom>
          <a:ln>
            <a:solidFill>
              <a:schemeClr val="accent5">
                <a:lumMod val="75000"/>
              </a:schemeClr>
            </a:solidFill>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cxnSp>
        <p:nvCxnSpPr>
          <p:cNvPr id="61" name="AutoShape 9"/>
          <p:cNvCxnSpPr>
            <a:cxnSpLocks noChangeShapeType="1"/>
          </p:cNvCxnSpPr>
          <p:nvPr/>
        </p:nvCxnSpPr>
        <p:spPr bwMode="auto">
          <a:xfrm rot="16200000" flipH="1">
            <a:off x="6792123" y="948532"/>
            <a:ext cx="431800" cy="941387"/>
          </a:xfrm>
          <a:prstGeom prst="straightConnector1">
            <a:avLst/>
          </a:prstGeom>
          <a:ln>
            <a:solidFill>
              <a:schemeClr val="accent5">
                <a:lumMod val="75000"/>
              </a:schemeClr>
            </a:solidFill>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sp>
        <p:nvSpPr>
          <p:cNvPr id="62" name="Oval 13"/>
          <p:cNvSpPr>
            <a:spLocks noChangeAspect="1" noChangeArrowheads="1"/>
          </p:cNvSpPr>
          <p:nvPr/>
        </p:nvSpPr>
        <p:spPr bwMode="auto">
          <a:xfrm>
            <a:off x="4978408" y="2436805"/>
            <a:ext cx="431800" cy="431800"/>
          </a:xfrm>
          <a:prstGeom prst="ellipse">
            <a:avLst/>
          </a:prstGeom>
          <a:solidFill>
            <a:schemeClr val="accent5">
              <a:lumMod val="40000"/>
              <a:lumOff val="60000"/>
            </a:schemeClr>
          </a:solidFill>
          <a:ln>
            <a:solidFill>
              <a:schemeClr val="accent5">
                <a:lumMod val="75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solidFill>
                  <a:srgbClr val="002060"/>
                </a:solidFill>
                <a:effectLst>
                  <a:outerShdw blurRad="38100" dist="38100" dir="2700000" algn="tl">
                    <a:srgbClr val="FFFFFF"/>
                  </a:outerShdw>
                </a:effectLst>
                <a:latin typeface="Courier New" panose="02070309020205020404" pitchFamily="49" charset="0"/>
                <a:cs typeface="Courier New" panose="02070309020205020404" pitchFamily="49" charset="0"/>
              </a:rPr>
              <a:t>F</a:t>
            </a:r>
          </a:p>
        </p:txBody>
      </p:sp>
      <p:sp>
        <p:nvSpPr>
          <p:cNvPr id="63" name="Oval 14"/>
          <p:cNvSpPr>
            <a:spLocks noChangeAspect="1" noChangeArrowheads="1"/>
          </p:cNvSpPr>
          <p:nvPr/>
        </p:nvSpPr>
        <p:spPr bwMode="auto">
          <a:xfrm>
            <a:off x="5819741" y="2436805"/>
            <a:ext cx="431800" cy="431800"/>
          </a:xfrm>
          <a:prstGeom prst="ellipse">
            <a:avLst/>
          </a:prstGeom>
          <a:solidFill>
            <a:schemeClr val="accent5">
              <a:lumMod val="40000"/>
              <a:lumOff val="60000"/>
            </a:schemeClr>
          </a:solidFill>
          <a:ln>
            <a:solidFill>
              <a:schemeClr val="accent5">
                <a:lumMod val="75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solidFill>
                  <a:srgbClr val="002060"/>
                </a:solidFill>
                <a:effectLst>
                  <a:outerShdw blurRad="38100" dist="38100" dir="2700000" algn="tl">
                    <a:srgbClr val="FFFFFF"/>
                  </a:outerShdw>
                </a:effectLst>
                <a:latin typeface="Courier New" panose="02070309020205020404" pitchFamily="49" charset="0"/>
                <a:cs typeface="Courier New" panose="02070309020205020404" pitchFamily="49" charset="0"/>
              </a:rPr>
              <a:t>T’</a:t>
            </a:r>
          </a:p>
        </p:txBody>
      </p:sp>
      <p:cxnSp>
        <p:nvCxnSpPr>
          <p:cNvPr id="64" name="AutoShape 15"/>
          <p:cNvCxnSpPr>
            <a:cxnSpLocks noChangeShapeType="1"/>
          </p:cNvCxnSpPr>
          <p:nvPr/>
        </p:nvCxnSpPr>
        <p:spPr bwMode="auto">
          <a:xfrm rot="5400000">
            <a:off x="5223673" y="2037557"/>
            <a:ext cx="369887" cy="428625"/>
          </a:xfrm>
          <a:prstGeom prst="straightConnector1">
            <a:avLst/>
          </a:prstGeom>
          <a:ln>
            <a:solidFill>
              <a:schemeClr val="accent5">
                <a:lumMod val="75000"/>
              </a:schemeClr>
            </a:solidFill>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cxnSp>
        <p:nvCxnSpPr>
          <p:cNvPr id="65" name="AutoShape 16"/>
          <p:cNvCxnSpPr>
            <a:cxnSpLocks noChangeShapeType="1"/>
          </p:cNvCxnSpPr>
          <p:nvPr/>
        </p:nvCxnSpPr>
        <p:spPr bwMode="auto">
          <a:xfrm rot="16200000" flipH="1">
            <a:off x="5644360" y="2045495"/>
            <a:ext cx="369887" cy="412750"/>
          </a:xfrm>
          <a:prstGeom prst="straightConnector1">
            <a:avLst/>
          </a:prstGeom>
          <a:ln>
            <a:solidFill>
              <a:schemeClr val="accent5">
                <a:lumMod val="75000"/>
              </a:schemeClr>
            </a:solidFill>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sp>
        <p:nvSpPr>
          <p:cNvPr id="66" name="Oval 19"/>
          <p:cNvSpPr>
            <a:spLocks noChangeAspect="1" noChangeArrowheads="1"/>
          </p:cNvSpPr>
          <p:nvPr/>
        </p:nvSpPr>
        <p:spPr bwMode="auto">
          <a:xfrm>
            <a:off x="4978408" y="3344863"/>
            <a:ext cx="431800" cy="431800"/>
          </a:xfrm>
          <a:prstGeom prst="ellipse">
            <a:avLst/>
          </a:prstGeom>
          <a:solidFill>
            <a:schemeClr val="accent5">
              <a:lumMod val="40000"/>
              <a:lumOff val="60000"/>
            </a:schemeClr>
          </a:solidFill>
          <a:ln>
            <a:solidFill>
              <a:schemeClr val="accent5">
                <a:lumMod val="75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r>
              <a:rPr lang="en-US" altLang="zh-CN" dirty="0" err="1">
                <a:solidFill>
                  <a:srgbClr val="002060"/>
                </a:solidFill>
                <a:effectLst>
                  <a:outerShdw blurRad="38100" dist="38100" dir="2700000" algn="tl">
                    <a:srgbClr val="FFFFFF"/>
                  </a:outerShdw>
                </a:effectLst>
                <a:latin typeface="Courier New" panose="02070309020205020404" pitchFamily="49" charset="0"/>
                <a:cs typeface="Courier New" panose="02070309020205020404" pitchFamily="49" charset="0"/>
              </a:rPr>
              <a:t>i</a:t>
            </a:r>
            <a:endParaRPr lang="en-US" altLang="zh-CN" dirty="0">
              <a:solidFill>
                <a:srgbClr val="002060"/>
              </a:solidFill>
              <a:effectLst>
                <a:outerShdw blurRad="38100" dist="38100" dir="2700000" algn="tl">
                  <a:srgbClr val="FFFFFF"/>
                </a:outerShdw>
              </a:effectLst>
              <a:latin typeface="Courier New" panose="02070309020205020404" pitchFamily="49" charset="0"/>
              <a:cs typeface="Courier New" panose="02070309020205020404" pitchFamily="49" charset="0"/>
            </a:endParaRPr>
          </a:p>
        </p:txBody>
      </p:sp>
      <p:sp>
        <p:nvSpPr>
          <p:cNvPr id="67" name="Oval 20"/>
          <p:cNvSpPr>
            <a:spLocks noChangeAspect="1" noChangeArrowheads="1"/>
          </p:cNvSpPr>
          <p:nvPr/>
        </p:nvSpPr>
        <p:spPr bwMode="auto">
          <a:xfrm>
            <a:off x="5819741" y="3344863"/>
            <a:ext cx="431800" cy="431800"/>
          </a:xfrm>
          <a:prstGeom prst="ellipse">
            <a:avLst/>
          </a:prstGeom>
          <a:solidFill>
            <a:schemeClr val="accent5">
              <a:lumMod val="40000"/>
              <a:lumOff val="60000"/>
            </a:schemeClr>
          </a:solidFill>
          <a:ln>
            <a:solidFill>
              <a:schemeClr val="accent5">
                <a:lumMod val="75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r>
              <a:rPr lang="en-US" altLang="zh-CN" dirty="0">
                <a:solidFill>
                  <a:srgbClr val="002060"/>
                </a:solidFill>
                <a:effectLst>
                  <a:outerShdw blurRad="38100" dist="38100" dir="2700000" algn="tl">
                    <a:srgbClr val="FFFFFF"/>
                  </a:outerShdw>
                </a:effectLst>
                <a:latin typeface="Courier New" panose="02070309020205020404" pitchFamily="49" charset="0"/>
                <a:cs typeface="Courier New" panose="02070309020205020404" pitchFamily="49" charset="0"/>
                <a:sym typeface="Symbol" pitchFamily="18" charset="2"/>
              </a:rPr>
              <a:t></a:t>
            </a:r>
            <a:endParaRPr lang="en-US" altLang="zh-CN" dirty="0">
              <a:solidFill>
                <a:srgbClr val="002060"/>
              </a:solidFill>
              <a:effectLst>
                <a:outerShdw blurRad="38100" dist="38100" dir="2700000" algn="tl">
                  <a:srgbClr val="FFFFFF"/>
                </a:outerShdw>
              </a:effectLst>
              <a:latin typeface="Courier New" panose="02070309020205020404" pitchFamily="49" charset="0"/>
              <a:cs typeface="Courier New" panose="02070309020205020404" pitchFamily="49" charset="0"/>
            </a:endParaRPr>
          </a:p>
        </p:txBody>
      </p:sp>
      <p:cxnSp>
        <p:nvCxnSpPr>
          <p:cNvPr id="68" name="AutoShape 21"/>
          <p:cNvCxnSpPr>
            <a:cxnSpLocks noChangeShapeType="1"/>
          </p:cNvCxnSpPr>
          <p:nvPr/>
        </p:nvCxnSpPr>
        <p:spPr bwMode="auto">
          <a:xfrm rot="5400000">
            <a:off x="4956179" y="3106738"/>
            <a:ext cx="477838" cy="1587"/>
          </a:xfrm>
          <a:prstGeom prst="straightConnector1">
            <a:avLst/>
          </a:prstGeom>
          <a:ln>
            <a:solidFill>
              <a:schemeClr val="accent5">
                <a:lumMod val="75000"/>
              </a:schemeClr>
            </a:solidFill>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cxnSp>
        <p:nvCxnSpPr>
          <p:cNvPr id="69" name="AutoShape 22"/>
          <p:cNvCxnSpPr>
            <a:cxnSpLocks noChangeShapeType="1"/>
          </p:cNvCxnSpPr>
          <p:nvPr/>
        </p:nvCxnSpPr>
        <p:spPr bwMode="auto">
          <a:xfrm rot="5400000">
            <a:off x="5795966" y="3106738"/>
            <a:ext cx="477838" cy="1588"/>
          </a:xfrm>
          <a:prstGeom prst="straightConnector1">
            <a:avLst/>
          </a:prstGeom>
          <a:ln>
            <a:solidFill>
              <a:schemeClr val="accent5">
                <a:lumMod val="75000"/>
              </a:schemeClr>
            </a:solidFill>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sp>
        <p:nvSpPr>
          <p:cNvPr id="86" name="Oval 13"/>
          <p:cNvSpPr>
            <a:spLocks noChangeAspect="1" noChangeArrowheads="1"/>
          </p:cNvSpPr>
          <p:nvPr/>
        </p:nvSpPr>
        <p:spPr bwMode="auto">
          <a:xfrm>
            <a:off x="6478606" y="2436805"/>
            <a:ext cx="431800" cy="431800"/>
          </a:xfrm>
          <a:prstGeom prst="ellipse">
            <a:avLst/>
          </a:prstGeom>
          <a:solidFill>
            <a:schemeClr val="accent5">
              <a:lumMod val="40000"/>
              <a:lumOff val="60000"/>
            </a:schemeClr>
          </a:solidFill>
          <a:ln>
            <a:solidFill>
              <a:schemeClr val="accent5">
                <a:lumMod val="75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r>
              <a:rPr lang="en-US" altLang="zh-CN" dirty="0">
                <a:solidFill>
                  <a:srgbClr val="002060"/>
                </a:solidFill>
                <a:effectLst>
                  <a:outerShdw blurRad="38100" dist="38100" dir="2700000" algn="tl">
                    <a:srgbClr val="FFFFFF"/>
                  </a:outerShdw>
                </a:effectLst>
                <a:latin typeface="Courier New" panose="02070309020205020404" pitchFamily="49" charset="0"/>
                <a:cs typeface="Courier New" panose="02070309020205020404" pitchFamily="49" charset="0"/>
              </a:rPr>
              <a:t>+</a:t>
            </a:r>
          </a:p>
        </p:txBody>
      </p:sp>
      <p:sp>
        <p:nvSpPr>
          <p:cNvPr id="87" name="Oval 14"/>
          <p:cNvSpPr>
            <a:spLocks noChangeAspect="1" noChangeArrowheads="1"/>
          </p:cNvSpPr>
          <p:nvPr/>
        </p:nvSpPr>
        <p:spPr bwMode="auto">
          <a:xfrm>
            <a:off x="8331268" y="2436805"/>
            <a:ext cx="431800" cy="431800"/>
          </a:xfrm>
          <a:prstGeom prst="ellipse">
            <a:avLst/>
          </a:prstGeom>
          <a:solidFill>
            <a:schemeClr val="accent5">
              <a:lumMod val="40000"/>
              <a:lumOff val="60000"/>
            </a:schemeClr>
          </a:solidFill>
          <a:ln>
            <a:solidFill>
              <a:schemeClr val="accent5">
                <a:lumMod val="75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solidFill>
                  <a:srgbClr val="002060"/>
                </a:solidFill>
                <a:effectLst>
                  <a:outerShdw blurRad="38100" dist="38100" dir="2700000" algn="tl">
                    <a:srgbClr val="FFFFFF"/>
                  </a:outerShdw>
                </a:effectLst>
                <a:latin typeface="Courier New" panose="02070309020205020404" pitchFamily="49" charset="0"/>
                <a:cs typeface="Courier New" panose="02070309020205020404" pitchFamily="49" charset="0"/>
              </a:rPr>
              <a:t>E’</a:t>
            </a:r>
          </a:p>
        </p:txBody>
      </p:sp>
      <p:sp>
        <p:nvSpPr>
          <p:cNvPr id="91" name="Oval 6"/>
          <p:cNvSpPr>
            <a:spLocks noChangeAspect="1" noChangeArrowheads="1"/>
          </p:cNvSpPr>
          <p:nvPr/>
        </p:nvSpPr>
        <p:spPr bwMode="auto">
          <a:xfrm>
            <a:off x="7266010" y="2436805"/>
            <a:ext cx="431800" cy="431800"/>
          </a:xfrm>
          <a:prstGeom prst="ellipse">
            <a:avLst/>
          </a:prstGeom>
          <a:solidFill>
            <a:schemeClr val="accent5">
              <a:lumMod val="40000"/>
              <a:lumOff val="60000"/>
            </a:schemeClr>
          </a:solidFill>
          <a:ln>
            <a:solidFill>
              <a:schemeClr val="accent5">
                <a:lumMod val="75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solidFill>
                  <a:srgbClr val="002060"/>
                </a:solidFill>
                <a:effectLst>
                  <a:outerShdw blurRad="38100" dist="38100" dir="2700000" algn="tl">
                    <a:srgbClr val="FFFFFF"/>
                  </a:outerShdw>
                </a:effectLst>
                <a:latin typeface="Courier New" panose="02070309020205020404" pitchFamily="49" charset="0"/>
                <a:cs typeface="Courier New" panose="02070309020205020404" pitchFamily="49" charset="0"/>
              </a:rPr>
              <a:t>T</a:t>
            </a:r>
          </a:p>
        </p:txBody>
      </p:sp>
      <p:sp>
        <p:nvSpPr>
          <p:cNvPr id="94" name="Oval 13"/>
          <p:cNvSpPr>
            <a:spLocks noChangeAspect="1" noChangeArrowheads="1"/>
          </p:cNvSpPr>
          <p:nvPr/>
        </p:nvSpPr>
        <p:spPr bwMode="auto">
          <a:xfrm>
            <a:off x="6621482" y="3344863"/>
            <a:ext cx="431800" cy="431800"/>
          </a:xfrm>
          <a:prstGeom prst="ellipse">
            <a:avLst/>
          </a:prstGeom>
          <a:solidFill>
            <a:schemeClr val="accent5">
              <a:lumMod val="40000"/>
              <a:lumOff val="60000"/>
            </a:schemeClr>
          </a:solidFill>
          <a:ln>
            <a:solidFill>
              <a:schemeClr val="accent5">
                <a:lumMod val="75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solidFill>
                  <a:srgbClr val="002060"/>
                </a:solidFill>
                <a:effectLst>
                  <a:outerShdw blurRad="38100" dist="38100" dir="2700000" algn="tl">
                    <a:srgbClr val="FFFFFF"/>
                  </a:outerShdw>
                </a:effectLst>
                <a:latin typeface="Courier New" panose="02070309020205020404" pitchFamily="49" charset="0"/>
                <a:cs typeface="Courier New" panose="02070309020205020404" pitchFamily="49" charset="0"/>
              </a:rPr>
              <a:t>F</a:t>
            </a:r>
          </a:p>
        </p:txBody>
      </p:sp>
      <p:sp>
        <p:nvSpPr>
          <p:cNvPr id="95" name="Oval 14"/>
          <p:cNvSpPr>
            <a:spLocks noChangeAspect="1" noChangeArrowheads="1"/>
          </p:cNvSpPr>
          <p:nvPr/>
        </p:nvSpPr>
        <p:spPr bwMode="auto">
          <a:xfrm>
            <a:off x="7718694" y="3344863"/>
            <a:ext cx="431800" cy="431800"/>
          </a:xfrm>
          <a:prstGeom prst="ellipse">
            <a:avLst/>
          </a:prstGeom>
          <a:solidFill>
            <a:schemeClr val="accent5">
              <a:lumMod val="40000"/>
              <a:lumOff val="60000"/>
            </a:schemeClr>
          </a:solidFill>
          <a:ln>
            <a:solidFill>
              <a:schemeClr val="accent5">
                <a:lumMod val="75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solidFill>
                  <a:srgbClr val="002060"/>
                </a:solidFill>
                <a:effectLst>
                  <a:outerShdw blurRad="38100" dist="38100" dir="2700000" algn="tl">
                    <a:srgbClr val="FFFFFF"/>
                  </a:outerShdw>
                </a:effectLst>
                <a:latin typeface="Courier New" panose="02070309020205020404" pitchFamily="49" charset="0"/>
                <a:cs typeface="Courier New" panose="02070309020205020404" pitchFamily="49" charset="0"/>
              </a:rPr>
              <a:t>T’</a:t>
            </a:r>
          </a:p>
        </p:txBody>
      </p:sp>
      <p:cxnSp>
        <p:nvCxnSpPr>
          <p:cNvPr id="96" name="AutoShape 15"/>
          <p:cNvCxnSpPr>
            <a:cxnSpLocks noChangeShapeType="1"/>
          </p:cNvCxnSpPr>
          <p:nvPr/>
        </p:nvCxnSpPr>
        <p:spPr bwMode="auto">
          <a:xfrm rot="10800000" flipV="1">
            <a:off x="6837366" y="2865438"/>
            <a:ext cx="642938" cy="479425"/>
          </a:xfrm>
          <a:prstGeom prst="straightConnector1">
            <a:avLst/>
          </a:prstGeom>
          <a:ln>
            <a:solidFill>
              <a:schemeClr val="accent5">
                <a:lumMod val="75000"/>
              </a:schemeClr>
            </a:solidFill>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cxnSp>
        <p:nvCxnSpPr>
          <p:cNvPr id="97" name="AutoShape 16"/>
          <p:cNvCxnSpPr>
            <a:cxnSpLocks noChangeShapeType="1"/>
          </p:cNvCxnSpPr>
          <p:nvPr/>
        </p:nvCxnSpPr>
        <p:spPr bwMode="auto">
          <a:xfrm rot="16200000" flipH="1">
            <a:off x="7487447" y="2897982"/>
            <a:ext cx="479425" cy="414338"/>
          </a:xfrm>
          <a:prstGeom prst="straightConnector1">
            <a:avLst/>
          </a:prstGeom>
          <a:ln>
            <a:solidFill>
              <a:schemeClr val="accent5">
                <a:lumMod val="75000"/>
              </a:schemeClr>
            </a:solidFill>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sp>
        <p:nvSpPr>
          <p:cNvPr id="98" name="Oval 19"/>
          <p:cNvSpPr>
            <a:spLocks noChangeAspect="1" noChangeArrowheads="1"/>
          </p:cNvSpPr>
          <p:nvPr/>
        </p:nvSpPr>
        <p:spPr bwMode="auto">
          <a:xfrm>
            <a:off x="6621482" y="4233859"/>
            <a:ext cx="431800" cy="431800"/>
          </a:xfrm>
          <a:prstGeom prst="ellipse">
            <a:avLst/>
          </a:prstGeom>
          <a:solidFill>
            <a:schemeClr val="accent5">
              <a:lumMod val="40000"/>
              <a:lumOff val="60000"/>
            </a:schemeClr>
          </a:solidFill>
          <a:ln>
            <a:solidFill>
              <a:schemeClr val="accent5">
                <a:lumMod val="75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r>
              <a:rPr lang="en-US" altLang="zh-CN">
                <a:solidFill>
                  <a:srgbClr val="002060"/>
                </a:solidFill>
                <a:effectLst>
                  <a:outerShdw blurRad="38100" dist="38100" dir="2700000" algn="tl">
                    <a:srgbClr val="FFFFFF"/>
                  </a:outerShdw>
                </a:effectLst>
                <a:latin typeface="Courier New" panose="02070309020205020404" pitchFamily="49" charset="0"/>
                <a:cs typeface="Courier New" panose="02070309020205020404" pitchFamily="49" charset="0"/>
              </a:rPr>
              <a:t>i</a:t>
            </a:r>
          </a:p>
        </p:txBody>
      </p:sp>
      <p:cxnSp>
        <p:nvCxnSpPr>
          <p:cNvPr id="99" name="AutoShape 21"/>
          <p:cNvCxnSpPr>
            <a:cxnSpLocks noChangeShapeType="1"/>
          </p:cNvCxnSpPr>
          <p:nvPr/>
        </p:nvCxnSpPr>
        <p:spPr bwMode="auto">
          <a:xfrm rot="5400000">
            <a:off x="6610354" y="4005263"/>
            <a:ext cx="455612" cy="1588"/>
          </a:xfrm>
          <a:prstGeom prst="straightConnector1">
            <a:avLst/>
          </a:prstGeom>
          <a:ln>
            <a:solidFill>
              <a:schemeClr val="accent5">
                <a:lumMod val="75000"/>
              </a:schemeClr>
            </a:solidFill>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cxnSp>
        <p:nvCxnSpPr>
          <p:cNvPr id="101" name="AutoShape 16"/>
          <p:cNvCxnSpPr>
            <a:cxnSpLocks noChangeShapeType="1"/>
          </p:cNvCxnSpPr>
          <p:nvPr/>
        </p:nvCxnSpPr>
        <p:spPr bwMode="auto">
          <a:xfrm rot="16200000" flipH="1">
            <a:off x="7295360" y="2250282"/>
            <a:ext cx="369887" cy="3175"/>
          </a:xfrm>
          <a:prstGeom prst="straightConnector1">
            <a:avLst/>
          </a:prstGeom>
          <a:ln>
            <a:solidFill>
              <a:schemeClr val="accent5">
                <a:lumMod val="75000"/>
              </a:schemeClr>
            </a:solidFill>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cxnSp>
        <p:nvCxnSpPr>
          <p:cNvPr id="104" name="AutoShape 16"/>
          <p:cNvCxnSpPr>
            <a:cxnSpLocks noChangeShapeType="1"/>
          </p:cNvCxnSpPr>
          <p:nvPr/>
        </p:nvCxnSpPr>
        <p:spPr bwMode="auto">
          <a:xfrm rot="5400000">
            <a:off x="6901660" y="1859757"/>
            <a:ext cx="369887" cy="784225"/>
          </a:xfrm>
          <a:prstGeom prst="straightConnector1">
            <a:avLst/>
          </a:prstGeom>
          <a:ln>
            <a:solidFill>
              <a:schemeClr val="accent5">
                <a:lumMod val="75000"/>
              </a:schemeClr>
            </a:solidFill>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cxnSp>
        <p:nvCxnSpPr>
          <p:cNvPr id="108" name="AutoShape 16"/>
          <p:cNvCxnSpPr>
            <a:cxnSpLocks noChangeShapeType="1"/>
          </p:cNvCxnSpPr>
          <p:nvPr/>
        </p:nvCxnSpPr>
        <p:spPr bwMode="auto">
          <a:xfrm rot="16200000" flipH="1">
            <a:off x="7827966" y="1717676"/>
            <a:ext cx="369887" cy="1068388"/>
          </a:xfrm>
          <a:prstGeom prst="straightConnector1">
            <a:avLst/>
          </a:prstGeom>
          <a:ln>
            <a:solidFill>
              <a:schemeClr val="accent5">
                <a:lumMod val="75000"/>
              </a:schemeClr>
            </a:solidFill>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sp>
        <p:nvSpPr>
          <p:cNvPr id="111" name="Oval 13"/>
          <p:cNvSpPr>
            <a:spLocks noChangeAspect="1" noChangeArrowheads="1"/>
          </p:cNvSpPr>
          <p:nvPr/>
        </p:nvSpPr>
        <p:spPr bwMode="auto">
          <a:xfrm>
            <a:off x="7150392" y="4233859"/>
            <a:ext cx="431800" cy="431800"/>
          </a:xfrm>
          <a:prstGeom prst="ellipse">
            <a:avLst/>
          </a:prstGeom>
          <a:solidFill>
            <a:schemeClr val="accent5">
              <a:lumMod val="40000"/>
              <a:lumOff val="60000"/>
            </a:schemeClr>
          </a:solidFill>
          <a:ln>
            <a:solidFill>
              <a:schemeClr val="accent5">
                <a:lumMod val="75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r>
              <a:rPr lang="en-US" altLang="zh-CN" dirty="0">
                <a:solidFill>
                  <a:srgbClr val="002060"/>
                </a:solidFill>
                <a:effectLst>
                  <a:outerShdw blurRad="38100" dist="38100" dir="2700000" algn="tl">
                    <a:srgbClr val="FFFFFF"/>
                  </a:outerShdw>
                </a:effectLst>
                <a:latin typeface="Courier New" panose="02070309020205020404" pitchFamily="49" charset="0"/>
                <a:cs typeface="Courier New" panose="02070309020205020404" pitchFamily="49" charset="0"/>
              </a:rPr>
              <a:t>*</a:t>
            </a:r>
          </a:p>
        </p:txBody>
      </p:sp>
      <p:sp>
        <p:nvSpPr>
          <p:cNvPr id="112" name="Oval 14"/>
          <p:cNvSpPr>
            <a:spLocks noChangeAspect="1" noChangeArrowheads="1"/>
          </p:cNvSpPr>
          <p:nvPr/>
        </p:nvSpPr>
        <p:spPr bwMode="auto">
          <a:xfrm>
            <a:off x="8306089" y="4233859"/>
            <a:ext cx="431800" cy="431800"/>
          </a:xfrm>
          <a:prstGeom prst="ellipse">
            <a:avLst/>
          </a:prstGeom>
          <a:solidFill>
            <a:schemeClr val="accent5">
              <a:lumMod val="40000"/>
              <a:lumOff val="60000"/>
            </a:schemeClr>
          </a:solidFill>
          <a:ln>
            <a:solidFill>
              <a:schemeClr val="accent5">
                <a:lumMod val="75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solidFill>
                  <a:srgbClr val="002060"/>
                </a:solidFill>
                <a:effectLst>
                  <a:outerShdw blurRad="38100" dist="38100" dir="2700000" algn="tl">
                    <a:srgbClr val="FFFFFF"/>
                  </a:outerShdw>
                </a:effectLst>
                <a:latin typeface="Courier New" panose="02070309020205020404" pitchFamily="49" charset="0"/>
                <a:cs typeface="Courier New" panose="02070309020205020404" pitchFamily="49" charset="0"/>
              </a:rPr>
              <a:t>T’</a:t>
            </a:r>
          </a:p>
        </p:txBody>
      </p:sp>
      <p:sp>
        <p:nvSpPr>
          <p:cNvPr id="113" name="Oval 6"/>
          <p:cNvSpPr>
            <a:spLocks noChangeAspect="1" noChangeArrowheads="1"/>
          </p:cNvSpPr>
          <p:nvPr/>
        </p:nvSpPr>
        <p:spPr bwMode="auto">
          <a:xfrm>
            <a:off x="7721896" y="4233859"/>
            <a:ext cx="431800" cy="431800"/>
          </a:xfrm>
          <a:prstGeom prst="ellipse">
            <a:avLst/>
          </a:prstGeom>
          <a:solidFill>
            <a:schemeClr val="accent5">
              <a:lumMod val="40000"/>
              <a:lumOff val="60000"/>
            </a:schemeClr>
          </a:solidFill>
          <a:ln>
            <a:solidFill>
              <a:schemeClr val="accent5">
                <a:lumMod val="75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solidFill>
                  <a:srgbClr val="002060"/>
                </a:solidFill>
                <a:effectLst>
                  <a:outerShdw blurRad="38100" dist="38100" dir="2700000" algn="tl">
                    <a:srgbClr val="FFFFFF"/>
                  </a:outerShdw>
                </a:effectLst>
                <a:latin typeface="Courier New" panose="02070309020205020404" pitchFamily="49" charset="0"/>
                <a:cs typeface="Courier New" panose="02070309020205020404" pitchFamily="49" charset="0"/>
              </a:rPr>
              <a:t>F</a:t>
            </a:r>
          </a:p>
        </p:txBody>
      </p:sp>
      <p:cxnSp>
        <p:nvCxnSpPr>
          <p:cNvPr id="114" name="AutoShape 16"/>
          <p:cNvCxnSpPr>
            <a:cxnSpLocks noChangeShapeType="1"/>
          </p:cNvCxnSpPr>
          <p:nvPr/>
        </p:nvCxnSpPr>
        <p:spPr bwMode="auto">
          <a:xfrm rot="16200000" flipH="1">
            <a:off x="7707317" y="4003675"/>
            <a:ext cx="457200" cy="3175"/>
          </a:xfrm>
          <a:prstGeom prst="straightConnector1">
            <a:avLst/>
          </a:prstGeom>
          <a:ln>
            <a:solidFill>
              <a:schemeClr val="accent5">
                <a:lumMod val="75000"/>
              </a:schemeClr>
            </a:solidFill>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cxnSp>
        <p:nvCxnSpPr>
          <p:cNvPr id="115" name="AutoShape 16"/>
          <p:cNvCxnSpPr>
            <a:cxnSpLocks noChangeShapeType="1"/>
          </p:cNvCxnSpPr>
          <p:nvPr/>
        </p:nvCxnSpPr>
        <p:spPr bwMode="auto">
          <a:xfrm rot="5400000">
            <a:off x="7421567" y="3721100"/>
            <a:ext cx="457200" cy="568325"/>
          </a:xfrm>
          <a:prstGeom prst="straightConnector1">
            <a:avLst/>
          </a:prstGeom>
          <a:ln>
            <a:solidFill>
              <a:schemeClr val="accent5">
                <a:lumMod val="75000"/>
              </a:schemeClr>
            </a:solidFill>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cxnSp>
        <p:nvCxnSpPr>
          <p:cNvPr id="116" name="AutoShape 16"/>
          <p:cNvCxnSpPr>
            <a:cxnSpLocks noChangeShapeType="1"/>
          </p:cNvCxnSpPr>
          <p:nvPr/>
        </p:nvCxnSpPr>
        <p:spPr bwMode="auto">
          <a:xfrm rot="16200000" flipH="1">
            <a:off x="7999417" y="3711575"/>
            <a:ext cx="457200" cy="587375"/>
          </a:xfrm>
          <a:prstGeom prst="straightConnector1">
            <a:avLst/>
          </a:prstGeom>
          <a:ln>
            <a:solidFill>
              <a:schemeClr val="accent5">
                <a:lumMod val="75000"/>
              </a:schemeClr>
            </a:solidFill>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sp>
        <p:nvSpPr>
          <p:cNvPr id="117" name="Oval 19"/>
          <p:cNvSpPr>
            <a:spLocks noChangeAspect="1" noChangeArrowheads="1"/>
          </p:cNvSpPr>
          <p:nvPr/>
        </p:nvSpPr>
        <p:spPr bwMode="auto">
          <a:xfrm>
            <a:off x="7721896" y="5076839"/>
            <a:ext cx="431800" cy="431800"/>
          </a:xfrm>
          <a:prstGeom prst="ellipse">
            <a:avLst/>
          </a:prstGeom>
          <a:solidFill>
            <a:schemeClr val="accent5">
              <a:lumMod val="40000"/>
              <a:lumOff val="60000"/>
            </a:schemeClr>
          </a:solidFill>
          <a:ln>
            <a:solidFill>
              <a:schemeClr val="accent5">
                <a:lumMod val="75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r>
              <a:rPr lang="en-US" altLang="zh-CN">
                <a:solidFill>
                  <a:srgbClr val="002060"/>
                </a:solidFill>
                <a:effectLst>
                  <a:outerShdw blurRad="38100" dist="38100" dir="2700000" algn="tl">
                    <a:srgbClr val="FFFFFF"/>
                  </a:outerShdw>
                </a:effectLst>
                <a:latin typeface="Courier New" panose="02070309020205020404" pitchFamily="49" charset="0"/>
                <a:cs typeface="Courier New" panose="02070309020205020404" pitchFamily="49" charset="0"/>
              </a:rPr>
              <a:t>i</a:t>
            </a:r>
          </a:p>
        </p:txBody>
      </p:sp>
      <p:cxnSp>
        <p:nvCxnSpPr>
          <p:cNvPr id="118" name="AutoShape 21"/>
          <p:cNvCxnSpPr>
            <a:cxnSpLocks noChangeShapeType="1"/>
          </p:cNvCxnSpPr>
          <p:nvPr/>
        </p:nvCxnSpPr>
        <p:spPr bwMode="auto">
          <a:xfrm rot="5400000">
            <a:off x="7731923" y="4871244"/>
            <a:ext cx="412750" cy="1587"/>
          </a:xfrm>
          <a:prstGeom prst="straightConnector1">
            <a:avLst/>
          </a:prstGeom>
          <a:ln>
            <a:solidFill>
              <a:schemeClr val="accent5">
                <a:lumMod val="75000"/>
              </a:schemeClr>
            </a:solidFill>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sp>
        <p:nvSpPr>
          <p:cNvPr id="120" name="Oval 20"/>
          <p:cNvSpPr>
            <a:spLocks noChangeAspect="1" noChangeArrowheads="1"/>
          </p:cNvSpPr>
          <p:nvPr/>
        </p:nvSpPr>
        <p:spPr bwMode="auto">
          <a:xfrm>
            <a:off x="8306089" y="5073659"/>
            <a:ext cx="431800" cy="431800"/>
          </a:xfrm>
          <a:prstGeom prst="ellipse">
            <a:avLst/>
          </a:prstGeom>
          <a:solidFill>
            <a:schemeClr val="accent5">
              <a:lumMod val="40000"/>
              <a:lumOff val="60000"/>
            </a:schemeClr>
          </a:solidFill>
          <a:ln>
            <a:solidFill>
              <a:schemeClr val="accent5">
                <a:lumMod val="75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r>
              <a:rPr lang="en-US" altLang="zh-CN" dirty="0">
                <a:solidFill>
                  <a:srgbClr val="002060"/>
                </a:solidFill>
                <a:effectLst>
                  <a:outerShdw blurRad="38100" dist="38100" dir="2700000" algn="tl">
                    <a:srgbClr val="FFFFFF"/>
                  </a:outerShdw>
                </a:effectLst>
                <a:latin typeface="Courier New" panose="02070309020205020404" pitchFamily="49" charset="0"/>
                <a:cs typeface="Courier New" panose="02070309020205020404" pitchFamily="49" charset="0"/>
                <a:sym typeface="Symbol" pitchFamily="18" charset="2"/>
              </a:rPr>
              <a:t></a:t>
            </a:r>
            <a:endParaRPr lang="en-US" altLang="zh-CN" dirty="0">
              <a:solidFill>
                <a:srgbClr val="002060"/>
              </a:solidFill>
              <a:effectLst>
                <a:outerShdw blurRad="38100" dist="38100" dir="2700000" algn="tl">
                  <a:srgbClr val="FFFFFF"/>
                </a:outerShdw>
              </a:effectLst>
              <a:latin typeface="Courier New" panose="02070309020205020404" pitchFamily="49" charset="0"/>
              <a:cs typeface="Courier New" panose="02070309020205020404" pitchFamily="49" charset="0"/>
            </a:endParaRPr>
          </a:p>
        </p:txBody>
      </p:sp>
      <p:cxnSp>
        <p:nvCxnSpPr>
          <p:cNvPr id="121" name="AutoShape 22"/>
          <p:cNvCxnSpPr>
            <a:cxnSpLocks noChangeShapeType="1"/>
          </p:cNvCxnSpPr>
          <p:nvPr/>
        </p:nvCxnSpPr>
        <p:spPr bwMode="auto">
          <a:xfrm rot="5400000">
            <a:off x="8317710" y="4869657"/>
            <a:ext cx="409575" cy="1587"/>
          </a:xfrm>
          <a:prstGeom prst="straightConnector1">
            <a:avLst/>
          </a:prstGeom>
          <a:ln>
            <a:solidFill>
              <a:schemeClr val="accent5">
                <a:lumMod val="75000"/>
              </a:schemeClr>
            </a:solidFill>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sp>
        <p:nvSpPr>
          <p:cNvPr id="123" name="Oval 20"/>
          <p:cNvSpPr>
            <a:spLocks noChangeAspect="1" noChangeArrowheads="1"/>
          </p:cNvSpPr>
          <p:nvPr/>
        </p:nvSpPr>
        <p:spPr bwMode="auto">
          <a:xfrm>
            <a:off x="8332822" y="3362327"/>
            <a:ext cx="431800" cy="431800"/>
          </a:xfrm>
          <a:prstGeom prst="ellipse">
            <a:avLst/>
          </a:prstGeom>
          <a:solidFill>
            <a:schemeClr val="accent5">
              <a:lumMod val="40000"/>
              <a:lumOff val="60000"/>
            </a:schemeClr>
          </a:solidFill>
          <a:ln>
            <a:solidFill>
              <a:schemeClr val="accent5">
                <a:lumMod val="75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r>
              <a:rPr lang="en-US" altLang="zh-CN" dirty="0">
                <a:solidFill>
                  <a:srgbClr val="002060"/>
                </a:solidFill>
                <a:effectLst>
                  <a:outerShdw blurRad="38100" dist="38100" dir="2700000" algn="tl">
                    <a:srgbClr val="FFFFFF"/>
                  </a:outerShdw>
                </a:effectLst>
                <a:latin typeface="Courier New" panose="02070309020205020404" pitchFamily="49" charset="0"/>
                <a:cs typeface="Courier New" panose="02070309020205020404" pitchFamily="49" charset="0"/>
                <a:sym typeface="Symbol" pitchFamily="18" charset="2"/>
              </a:rPr>
              <a:t></a:t>
            </a:r>
            <a:endParaRPr lang="en-US" altLang="zh-CN" dirty="0">
              <a:solidFill>
                <a:srgbClr val="002060"/>
              </a:solidFill>
              <a:effectLst>
                <a:outerShdw blurRad="38100" dist="38100" dir="2700000" algn="tl">
                  <a:srgbClr val="FFFFFF"/>
                </a:outerShdw>
              </a:effectLst>
              <a:latin typeface="Courier New" panose="02070309020205020404" pitchFamily="49" charset="0"/>
              <a:cs typeface="Courier New" panose="02070309020205020404" pitchFamily="49" charset="0"/>
            </a:endParaRPr>
          </a:p>
        </p:txBody>
      </p:sp>
      <p:cxnSp>
        <p:nvCxnSpPr>
          <p:cNvPr id="124" name="AutoShape 22"/>
          <p:cNvCxnSpPr>
            <a:cxnSpLocks noChangeShapeType="1"/>
          </p:cNvCxnSpPr>
          <p:nvPr/>
        </p:nvCxnSpPr>
        <p:spPr bwMode="auto">
          <a:xfrm rot="16200000" flipH="1">
            <a:off x="8301041" y="3114676"/>
            <a:ext cx="493713" cy="1587"/>
          </a:xfrm>
          <a:prstGeom prst="straightConnector1">
            <a:avLst/>
          </a:prstGeom>
          <a:ln>
            <a:solidFill>
              <a:schemeClr val="accent5">
                <a:lumMod val="75000"/>
              </a:schemeClr>
            </a:solidFill>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spTree>
    <p:extLst>
      <p:ext uri="{BB962C8B-B14F-4D97-AF65-F5344CB8AC3E}">
        <p14:creationId xmlns:p14="http://schemas.microsoft.com/office/powerpoint/2010/main" val="124608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up)">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up)">
                                      <p:cBhvr>
                                        <p:cTn id="27" dur="500"/>
                                        <p:tgtEl>
                                          <p:spTgt spid="60"/>
                                        </p:tgtEl>
                                      </p:cBhvr>
                                    </p:animEffect>
                                  </p:childTnLst>
                                </p:cTn>
                              </p:par>
                              <p:par>
                                <p:cTn id="28" presetID="22" presetClass="entr" presetSubtype="1" fill="hold" nodeType="with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wipe(up)">
                                      <p:cBhvr>
                                        <p:cTn id="30" dur="500"/>
                                        <p:tgtEl>
                                          <p:spTgt spid="61"/>
                                        </p:tgtEl>
                                      </p:cBhvr>
                                    </p:animEffect>
                                  </p:childTnLst>
                                </p:cTn>
                              </p:par>
                            </p:childTnLst>
                          </p:cTn>
                        </p:par>
                        <p:par>
                          <p:cTn id="31" fill="hold">
                            <p:stCondLst>
                              <p:cond delay="500"/>
                            </p:stCondLst>
                            <p:childTnLst>
                              <p:par>
                                <p:cTn id="32" presetID="22" presetClass="entr" presetSubtype="1" fill="hold" nodeType="after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wipe(up)">
                                      <p:cBhvr>
                                        <p:cTn id="34" dur="500"/>
                                        <p:tgtEl>
                                          <p:spTgt spid="58"/>
                                        </p:tgtEl>
                                      </p:cBhvr>
                                    </p:animEffect>
                                  </p:childTnLst>
                                </p:cTn>
                              </p:par>
                              <p:par>
                                <p:cTn id="35" presetID="22" presetClass="entr" presetSubtype="1"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wipe(up)">
                                      <p:cBhvr>
                                        <p:cTn id="37" dur="500"/>
                                        <p:tgtEl>
                                          <p:spTgt spid="5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wipe(up)">
                                      <p:cBhvr>
                                        <p:cTn id="57" dur="500"/>
                                        <p:tgtEl>
                                          <p:spTgt spid="64"/>
                                        </p:tgtEl>
                                      </p:cBhvr>
                                    </p:animEffect>
                                  </p:childTnLst>
                                </p:cTn>
                              </p:par>
                              <p:par>
                                <p:cTn id="58" presetID="22" presetClass="entr" presetSubtype="1" fill="hold" nodeType="with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wipe(up)">
                                      <p:cBhvr>
                                        <p:cTn id="60" dur="500"/>
                                        <p:tgtEl>
                                          <p:spTgt spid="65"/>
                                        </p:tgtEl>
                                      </p:cBhvr>
                                    </p:animEffect>
                                  </p:childTnLst>
                                </p:cTn>
                              </p:par>
                            </p:childTnLst>
                          </p:cTn>
                        </p:par>
                        <p:par>
                          <p:cTn id="61" fill="hold">
                            <p:stCondLst>
                              <p:cond delay="500"/>
                            </p:stCondLst>
                            <p:childTnLst>
                              <p:par>
                                <p:cTn id="62" presetID="22" presetClass="entr" presetSubtype="1" fill="hold" nodeType="afterEffect">
                                  <p:stCondLst>
                                    <p:cond delay="0"/>
                                  </p:stCondLst>
                                  <p:childTnLst>
                                    <p:set>
                                      <p:cBhvr>
                                        <p:cTn id="63" dur="1" fill="hold">
                                          <p:stCondLst>
                                            <p:cond delay="0"/>
                                          </p:stCondLst>
                                        </p:cTn>
                                        <p:tgtEl>
                                          <p:spTgt spid="62"/>
                                        </p:tgtEl>
                                        <p:attrNameLst>
                                          <p:attrName>style.visibility</p:attrName>
                                        </p:attrNameLst>
                                      </p:cBhvr>
                                      <p:to>
                                        <p:strVal val="visible"/>
                                      </p:to>
                                    </p:set>
                                    <p:animEffect transition="in" filter="wipe(up)">
                                      <p:cBhvr>
                                        <p:cTn id="64" dur="500"/>
                                        <p:tgtEl>
                                          <p:spTgt spid="62"/>
                                        </p:tgtEl>
                                      </p:cBhvr>
                                    </p:animEffect>
                                  </p:childTnLst>
                                </p:cTn>
                              </p:par>
                              <p:par>
                                <p:cTn id="65" presetID="22" presetClass="entr" presetSubtype="1" fill="hold" nodeType="with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wipe(up)">
                                      <p:cBhvr>
                                        <p:cTn id="67" dur="500"/>
                                        <p:tgtEl>
                                          <p:spTgt spid="6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wipe(left)">
                                      <p:cBhvr>
                                        <p:cTn id="72" dur="500"/>
                                        <p:tgtEl>
                                          <p:spTgt spid="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wipe(left)">
                                      <p:cBhvr>
                                        <p:cTn id="77" dur="500"/>
                                        <p:tgtEl>
                                          <p:spTgt spid="1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wipe(left)">
                                      <p:cBhvr>
                                        <p:cTn id="82" dur="500"/>
                                        <p:tgtEl>
                                          <p:spTgt spid="1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68"/>
                                        </p:tgtEl>
                                        <p:attrNameLst>
                                          <p:attrName>style.visibility</p:attrName>
                                        </p:attrNameLst>
                                      </p:cBhvr>
                                      <p:to>
                                        <p:strVal val="visible"/>
                                      </p:to>
                                    </p:set>
                                    <p:animEffect transition="in" filter="wipe(up)">
                                      <p:cBhvr>
                                        <p:cTn id="87" dur="500"/>
                                        <p:tgtEl>
                                          <p:spTgt spid="68"/>
                                        </p:tgtEl>
                                      </p:cBhvr>
                                    </p:animEffect>
                                  </p:childTnLst>
                                </p:cTn>
                              </p:par>
                            </p:childTnLst>
                          </p:cTn>
                        </p:par>
                        <p:par>
                          <p:cTn id="88" fill="hold">
                            <p:stCondLst>
                              <p:cond delay="500"/>
                            </p:stCondLst>
                            <p:childTnLst>
                              <p:par>
                                <p:cTn id="89" presetID="22" presetClass="entr" presetSubtype="1" fill="hold" nodeType="afterEffect">
                                  <p:stCondLst>
                                    <p:cond delay="0"/>
                                  </p:stCondLst>
                                  <p:childTnLst>
                                    <p:set>
                                      <p:cBhvr>
                                        <p:cTn id="90" dur="1" fill="hold">
                                          <p:stCondLst>
                                            <p:cond delay="0"/>
                                          </p:stCondLst>
                                        </p:cTn>
                                        <p:tgtEl>
                                          <p:spTgt spid="66"/>
                                        </p:tgtEl>
                                        <p:attrNameLst>
                                          <p:attrName>style.visibility</p:attrName>
                                        </p:attrNameLst>
                                      </p:cBhvr>
                                      <p:to>
                                        <p:strVal val="visible"/>
                                      </p:to>
                                    </p:set>
                                    <p:animEffect transition="in" filter="wipe(up)">
                                      <p:cBhvr>
                                        <p:cTn id="91" dur="500"/>
                                        <p:tgtEl>
                                          <p:spTgt spid="66"/>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9"/>
                                        </p:tgtEl>
                                        <p:attrNameLst>
                                          <p:attrName>style.visibility</p:attrName>
                                        </p:attrNameLst>
                                      </p:cBhvr>
                                      <p:to>
                                        <p:strVal val="visible"/>
                                      </p:to>
                                    </p:set>
                                    <p:animEffect transition="in" filter="wipe(left)">
                                      <p:cBhvr>
                                        <p:cTn id="96" dur="500"/>
                                        <p:tgtEl>
                                          <p:spTgt spid="9"/>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13"/>
                                        </p:tgtEl>
                                        <p:attrNameLst>
                                          <p:attrName>style.visibility</p:attrName>
                                        </p:attrNameLst>
                                      </p:cBhvr>
                                      <p:to>
                                        <p:strVal val="visible"/>
                                      </p:to>
                                    </p:set>
                                    <p:animEffect transition="in" filter="wipe(left)">
                                      <p:cBhvr>
                                        <p:cTn id="101" dur="500"/>
                                        <p:tgtEl>
                                          <p:spTgt spid="13"/>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16"/>
                                        </p:tgtEl>
                                        <p:attrNameLst>
                                          <p:attrName>style.visibility</p:attrName>
                                        </p:attrNameLst>
                                      </p:cBhvr>
                                      <p:to>
                                        <p:strVal val="visible"/>
                                      </p:to>
                                    </p:set>
                                    <p:animEffect transition="in" filter="wipe(left)">
                                      <p:cBhvr>
                                        <p:cTn id="106" dur="500"/>
                                        <p:tgtEl>
                                          <p:spTgt spid="16"/>
                                        </p:tgtEl>
                                      </p:cBhvr>
                                    </p:animEffect>
                                  </p:childTnLst>
                                </p:cTn>
                              </p:par>
                            </p:childTnLst>
                          </p:cTn>
                        </p:par>
                      </p:childTnLst>
                    </p:cTn>
                  </p:par>
                  <p:par>
                    <p:cTn id="107" fill="hold">
                      <p:stCondLst>
                        <p:cond delay="indefinite"/>
                      </p:stCondLst>
                      <p:childTnLst>
                        <p:par>
                          <p:cTn id="108" fill="hold">
                            <p:stCondLst>
                              <p:cond delay="0"/>
                            </p:stCondLst>
                            <p:childTnLst>
                              <p:par>
                                <p:cTn id="109" presetID="19" presetClass="emph" presetSubtype="0" fill="hold" grpId="0" nodeType="clickEffect">
                                  <p:stCondLst>
                                    <p:cond delay="0"/>
                                  </p:stCondLst>
                                  <p:childTnLst>
                                    <p:animClr clrSpc="rgb" dir="cw">
                                      <p:cBhvr override="childStyle">
                                        <p:cTn id="110" dur="500" fill="hold"/>
                                        <p:tgtEl>
                                          <p:spTgt spid="66"/>
                                        </p:tgtEl>
                                        <p:attrNameLst>
                                          <p:attrName>style.color</p:attrName>
                                        </p:attrNameLst>
                                      </p:cBhvr>
                                      <p:to>
                                        <a:srgbClr val="009900"/>
                                      </p:to>
                                    </p:animClr>
                                    <p:animClr clrSpc="rgb" dir="cw">
                                      <p:cBhvr>
                                        <p:cTn id="111" dur="500" fill="hold"/>
                                        <p:tgtEl>
                                          <p:spTgt spid="66"/>
                                        </p:tgtEl>
                                        <p:attrNameLst>
                                          <p:attrName>fillcolor</p:attrName>
                                        </p:attrNameLst>
                                      </p:cBhvr>
                                      <p:to>
                                        <a:srgbClr val="009900"/>
                                      </p:to>
                                    </p:animClr>
                                    <p:set>
                                      <p:cBhvr>
                                        <p:cTn id="112" dur="500" fill="hold"/>
                                        <p:tgtEl>
                                          <p:spTgt spid="66"/>
                                        </p:tgtEl>
                                        <p:attrNameLst>
                                          <p:attrName>fill.type</p:attrName>
                                        </p:attrNameLst>
                                      </p:cBhvr>
                                      <p:to>
                                        <p:strVal val="solid"/>
                                      </p:to>
                                    </p:set>
                                    <p:set>
                                      <p:cBhvr>
                                        <p:cTn id="113" dur="500" fill="hold"/>
                                        <p:tgtEl>
                                          <p:spTgt spid="66"/>
                                        </p:tgtEl>
                                        <p:attrNameLst>
                                          <p:attrName>fill.on</p:attrName>
                                        </p:attrNameLst>
                                      </p:cBhvr>
                                      <p:to>
                                        <p:strVal val="true"/>
                                      </p:to>
                                    </p:se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10"/>
                                        </p:tgtEl>
                                        <p:attrNameLst>
                                          <p:attrName>style.visibility</p:attrName>
                                        </p:attrNameLst>
                                      </p:cBhvr>
                                      <p:to>
                                        <p:strVal val="visible"/>
                                      </p:to>
                                    </p:set>
                                    <p:animEffect transition="in" filter="wipe(left)">
                                      <p:cBhvr>
                                        <p:cTn id="118" dur="500"/>
                                        <p:tgtEl>
                                          <p:spTgt spid="10"/>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14"/>
                                        </p:tgtEl>
                                        <p:attrNameLst>
                                          <p:attrName>style.visibility</p:attrName>
                                        </p:attrNameLst>
                                      </p:cBhvr>
                                      <p:to>
                                        <p:strVal val="visible"/>
                                      </p:to>
                                    </p:set>
                                    <p:animEffect transition="in" filter="wipe(left)">
                                      <p:cBhvr>
                                        <p:cTn id="123" dur="500"/>
                                        <p:tgtEl>
                                          <p:spTgt spid="14"/>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15"/>
                                        </p:tgtEl>
                                        <p:attrNameLst>
                                          <p:attrName>style.visibility</p:attrName>
                                        </p:attrNameLst>
                                      </p:cBhvr>
                                      <p:to>
                                        <p:strVal val="visible"/>
                                      </p:to>
                                    </p:set>
                                    <p:animEffect transition="in" filter="wipe(left)">
                                      <p:cBhvr>
                                        <p:cTn id="128" dur="500"/>
                                        <p:tgtEl>
                                          <p:spTgt spid="15"/>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1" fill="hold" nodeType="clickEffect">
                                  <p:stCondLst>
                                    <p:cond delay="0"/>
                                  </p:stCondLst>
                                  <p:childTnLst>
                                    <p:set>
                                      <p:cBhvr>
                                        <p:cTn id="132" dur="1" fill="hold">
                                          <p:stCondLst>
                                            <p:cond delay="0"/>
                                          </p:stCondLst>
                                        </p:cTn>
                                        <p:tgtEl>
                                          <p:spTgt spid="69"/>
                                        </p:tgtEl>
                                        <p:attrNameLst>
                                          <p:attrName>style.visibility</p:attrName>
                                        </p:attrNameLst>
                                      </p:cBhvr>
                                      <p:to>
                                        <p:strVal val="visible"/>
                                      </p:to>
                                    </p:set>
                                    <p:animEffect transition="in" filter="wipe(up)">
                                      <p:cBhvr>
                                        <p:cTn id="133" dur="500"/>
                                        <p:tgtEl>
                                          <p:spTgt spid="69"/>
                                        </p:tgtEl>
                                      </p:cBhvr>
                                    </p:animEffect>
                                  </p:childTnLst>
                                </p:cTn>
                              </p:par>
                            </p:childTnLst>
                          </p:cTn>
                        </p:par>
                        <p:par>
                          <p:cTn id="134" fill="hold">
                            <p:stCondLst>
                              <p:cond delay="500"/>
                            </p:stCondLst>
                            <p:childTnLst>
                              <p:par>
                                <p:cTn id="135" presetID="22" presetClass="entr" presetSubtype="1" fill="hold" nodeType="afterEffect">
                                  <p:stCondLst>
                                    <p:cond delay="0"/>
                                  </p:stCondLst>
                                  <p:childTnLst>
                                    <p:set>
                                      <p:cBhvr>
                                        <p:cTn id="136" dur="1" fill="hold">
                                          <p:stCondLst>
                                            <p:cond delay="0"/>
                                          </p:stCondLst>
                                        </p:cTn>
                                        <p:tgtEl>
                                          <p:spTgt spid="67"/>
                                        </p:tgtEl>
                                        <p:attrNameLst>
                                          <p:attrName>style.visibility</p:attrName>
                                        </p:attrNameLst>
                                      </p:cBhvr>
                                      <p:to>
                                        <p:strVal val="visible"/>
                                      </p:to>
                                    </p:set>
                                    <p:animEffect transition="in" filter="wipe(up)">
                                      <p:cBhvr>
                                        <p:cTn id="137" dur="500"/>
                                        <p:tgtEl>
                                          <p:spTgt spid="67"/>
                                        </p:tgtEl>
                                      </p:cBhvr>
                                    </p:animEffect>
                                  </p:childTnLst>
                                </p:cTn>
                              </p:par>
                            </p:childTnLst>
                          </p:cTn>
                        </p:par>
                      </p:childTnLst>
                    </p:cTn>
                  </p:par>
                  <p:par>
                    <p:cTn id="138" fill="hold">
                      <p:stCondLst>
                        <p:cond delay="indefinite"/>
                      </p:stCondLst>
                      <p:childTnLst>
                        <p:par>
                          <p:cTn id="139" fill="hold">
                            <p:stCondLst>
                              <p:cond delay="0"/>
                            </p:stCondLst>
                            <p:childTnLst>
                              <p:par>
                                <p:cTn id="140" presetID="19" presetClass="emph" presetSubtype="0" fill="hold" grpId="0" nodeType="clickEffect">
                                  <p:stCondLst>
                                    <p:cond delay="0"/>
                                  </p:stCondLst>
                                  <p:childTnLst>
                                    <p:animClr clrSpc="rgb" dir="cw">
                                      <p:cBhvr override="childStyle">
                                        <p:cTn id="141" dur="500" fill="hold"/>
                                        <p:tgtEl>
                                          <p:spTgt spid="67"/>
                                        </p:tgtEl>
                                        <p:attrNameLst>
                                          <p:attrName>style.color</p:attrName>
                                        </p:attrNameLst>
                                      </p:cBhvr>
                                      <p:to>
                                        <a:srgbClr val="009900"/>
                                      </p:to>
                                    </p:animClr>
                                    <p:animClr clrSpc="rgb" dir="cw">
                                      <p:cBhvr>
                                        <p:cTn id="142" dur="500" fill="hold"/>
                                        <p:tgtEl>
                                          <p:spTgt spid="67"/>
                                        </p:tgtEl>
                                        <p:attrNameLst>
                                          <p:attrName>fillcolor</p:attrName>
                                        </p:attrNameLst>
                                      </p:cBhvr>
                                      <p:to>
                                        <a:srgbClr val="009900"/>
                                      </p:to>
                                    </p:animClr>
                                    <p:set>
                                      <p:cBhvr>
                                        <p:cTn id="143" dur="500" fill="hold"/>
                                        <p:tgtEl>
                                          <p:spTgt spid="67"/>
                                        </p:tgtEl>
                                        <p:attrNameLst>
                                          <p:attrName>fill.type</p:attrName>
                                        </p:attrNameLst>
                                      </p:cBhvr>
                                      <p:to>
                                        <p:strVal val="solid"/>
                                      </p:to>
                                    </p:set>
                                    <p:set>
                                      <p:cBhvr>
                                        <p:cTn id="144" dur="500" fill="hold"/>
                                        <p:tgtEl>
                                          <p:spTgt spid="67"/>
                                        </p:tgtEl>
                                        <p:attrNameLst>
                                          <p:attrName>fill.on</p:attrName>
                                        </p:attrNameLst>
                                      </p:cBhvr>
                                      <p:to>
                                        <p:strVal val="true"/>
                                      </p:to>
                                    </p:se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21"/>
                                        </p:tgtEl>
                                        <p:attrNameLst>
                                          <p:attrName>style.visibility</p:attrName>
                                        </p:attrNameLst>
                                      </p:cBhvr>
                                      <p:to>
                                        <p:strVal val="visible"/>
                                      </p:to>
                                    </p:set>
                                    <p:animEffect transition="in" filter="wipe(left)">
                                      <p:cBhvr>
                                        <p:cTn id="149" dur="500"/>
                                        <p:tgtEl>
                                          <p:spTgt spid="21"/>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grpId="0" nodeType="clickEffect">
                                  <p:stCondLst>
                                    <p:cond delay="0"/>
                                  </p:stCondLst>
                                  <p:childTnLst>
                                    <p:set>
                                      <p:cBhvr>
                                        <p:cTn id="153" dur="1" fill="hold">
                                          <p:stCondLst>
                                            <p:cond delay="0"/>
                                          </p:stCondLst>
                                        </p:cTn>
                                        <p:tgtEl>
                                          <p:spTgt spid="30"/>
                                        </p:tgtEl>
                                        <p:attrNameLst>
                                          <p:attrName>style.visibility</p:attrName>
                                        </p:attrNameLst>
                                      </p:cBhvr>
                                      <p:to>
                                        <p:strVal val="visible"/>
                                      </p:to>
                                    </p:set>
                                    <p:animEffect transition="in" filter="wipe(left)">
                                      <p:cBhvr>
                                        <p:cTn id="154" dur="500"/>
                                        <p:tgtEl>
                                          <p:spTgt spid="30"/>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grpId="0" nodeType="clickEffect">
                                  <p:stCondLst>
                                    <p:cond delay="0"/>
                                  </p:stCondLst>
                                  <p:childTnLst>
                                    <p:set>
                                      <p:cBhvr>
                                        <p:cTn id="158" dur="1" fill="hold">
                                          <p:stCondLst>
                                            <p:cond delay="0"/>
                                          </p:stCondLst>
                                        </p:cTn>
                                        <p:tgtEl>
                                          <p:spTgt spid="31"/>
                                        </p:tgtEl>
                                        <p:attrNameLst>
                                          <p:attrName>style.visibility</p:attrName>
                                        </p:attrNameLst>
                                      </p:cBhvr>
                                      <p:to>
                                        <p:strVal val="visible"/>
                                      </p:to>
                                    </p:set>
                                    <p:animEffect transition="in" filter="wipe(left)">
                                      <p:cBhvr>
                                        <p:cTn id="159" dur="500"/>
                                        <p:tgtEl>
                                          <p:spTgt spid="31"/>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1" fill="hold" nodeType="clickEffect">
                                  <p:stCondLst>
                                    <p:cond delay="0"/>
                                  </p:stCondLst>
                                  <p:childTnLst>
                                    <p:set>
                                      <p:cBhvr>
                                        <p:cTn id="163" dur="1" fill="hold">
                                          <p:stCondLst>
                                            <p:cond delay="0"/>
                                          </p:stCondLst>
                                        </p:cTn>
                                        <p:tgtEl>
                                          <p:spTgt spid="104"/>
                                        </p:tgtEl>
                                        <p:attrNameLst>
                                          <p:attrName>style.visibility</p:attrName>
                                        </p:attrNameLst>
                                      </p:cBhvr>
                                      <p:to>
                                        <p:strVal val="visible"/>
                                      </p:to>
                                    </p:set>
                                    <p:animEffect transition="in" filter="wipe(up)">
                                      <p:cBhvr>
                                        <p:cTn id="164" dur="500"/>
                                        <p:tgtEl>
                                          <p:spTgt spid="104"/>
                                        </p:tgtEl>
                                      </p:cBhvr>
                                    </p:animEffect>
                                  </p:childTnLst>
                                </p:cTn>
                              </p:par>
                              <p:par>
                                <p:cTn id="165" presetID="22" presetClass="entr" presetSubtype="1" fill="hold" nodeType="withEffect">
                                  <p:stCondLst>
                                    <p:cond delay="0"/>
                                  </p:stCondLst>
                                  <p:childTnLst>
                                    <p:set>
                                      <p:cBhvr>
                                        <p:cTn id="166" dur="1" fill="hold">
                                          <p:stCondLst>
                                            <p:cond delay="0"/>
                                          </p:stCondLst>
                                        </p:cTn>
                                        <p:tgtEl>
                                          <p:spTgt spid="101"/>
                                        </p:tgtEl>
                                        <p:attrNameLst>
                                          <p:attrName>style.visibility</p:attrName>
                                        </p:attrNameLst>
                                      </p:cBhvr>
                                      <p:to>
                                        <p:strVal val="visible"/>
                                      </p:to>
                                    </p:set>
                                    <p:animEffect transition="in" filter="wipe(up)">
                                      <p:cBhvr>
                                        <p:cTn id="167" dur="500"/>
                                        <p:tgtEl>
                                          <p:spTgt spid="101"/>
                                        </p:tgtEl>
                                      </p:cBhvr>
                                    </p:animEffect>
                                  </p:childTnLst>
                                </p:cTn>
                              </p:par>
                              <p:par>
                                <p:cTn id="168" presetID="22" presetClass="entr" presetSubtype="1" fill="hold" nodeType="withEffect">
                                  <p:stCondLst>
                                    <p:cond delay="0"/>
                                  </p:stCondLst>
                                  <p:childTnLst>
                                    <p:set>
                                      <p:cBhvr>
                                        <p:cTn id="169" dur="1" fill="hold">
                                          <p:stCondLst>
                                            <p:cond delay="0"/>
                                          </p:stCondLst>
                                        </p:cTn>
                                        <p:tgtEl>
                                          <p:spTgt spid="108"/>
                                        </p:tgtEl>
                                        <p:attrNameLst>
                                          <p:attrName>style.visibility</p:attrName>
                                        </p:attrNameLst>
                                      </p:cBhvr>
                                      <p:to>
                                        <p:strVal val="visible"/>
                                      </p:to>
                                    </p:set>
                                    <p:animEffect transition="in" filter="wipe(up)">
                                      <p:cBhvr>
                                        <p:cTn id="170" dur="500"/>
                                        <p:tgtEl>
                                          <p:spTgt spid="108"/>
                                        </p:tgtEl>
                                      </p:cBhvr>
                                    </p:animEffect>
                                  </p:childTnLst>
                                </p:cTn>
                              </p:par>
                            </p:childTnLst>
                          </p:cTn>
                        </p:par>
                        <p:par>
                          <p:cTn id="171" fill="hold">
                            <p:stCondLst>
                              <p:cond delay="500"/>
                            </p:stCondLst>
                            <p:childTnLst>
                              <p:par>
                                <p:cTn id="172" presetID="22" presetClass="entr" presetSubtype="1" fill="hold" nodeType="afterEffect">
                                  <p:stCondLst>
                                    <p:cond delay="0"/>
                                  </p:stCondLst>
                                  <p:childTnLst>
                                    <p:set>
                                      <p:cBhvr>
                                        <p:cTn id="173" dur="1" fill="hold">
                                          <p:stCondLst>
                                            <p:cond delay="0"/>
                                          </p:stCondLst>
                                        </p:cTn>
                                        <p:tgtEl>
                                          <p:spTgt spid="86"/>
                                        </p:tgtEl>
                                        <p:attrNameLst>
                                          <p:attrName>style.visibility</p:attrName>
                                        </p:attrNameLst>
                                      </p:cBhvr>
                                      <p:to>
                                        <p:strVal val="visible"/>
                                      </p:to>
                                    </p:set>
                                    <p:animEffect transition="in" filter="wipe(up)">
                                      <p:cBhvr>
                                        <p:cTn id="174" dur="500"/>
                                        <p:tgtEl>
                                          <p:spTgt spid="86"/>
                                        </p:tgtEl>
                                      </p:cBhvr>
                                    </p:animEffect>
                                  </p:childTnLst>
                                </p:cTn>
                              </p:par>
                              <p:par>
                                <p:cTn id="175" presetID="22" presetClass="entr" presetSubtype="1" fill="hold" nodeType="withEffect">
                                  <p:stCondLst>
                                    <p:cond delay="0"/>
                                  </p:stCondLst>
                                  <p:childTnLst>
                                    <p:set>
                                      <p:cBhvr>
                                        <p:cTn id="176" dur="1" fill="hold">
                                          <p:stCondLst>
                                            <p:cond delay="0"/>
                                          </p:stCondLst>
                                        </p:cTn>
                                        <p:tgtEl>
                                          <p:spTgt spid="91"/>
                                        </p:tgtEl>
                                        <p:attrNameLst>
                                          <p:attrName>style.visibility</p:attrName>
                                        </p:attrNameLst>
                                      </p:cBhvr>
                                      <p:to>
                                        <p:strVal val="visible"/>
                                      </p:to>
                                    </p:set>
                                    <p:animEffect transition="in" filter="wipe(up)">
                                      <p:cBhvr>
                                        <p:cTn id="177" dur="500"/>
                                        <p:tgtEl>
                                          <p:spTgt spid="91"/>
                                        </p:tgtEl>
                                      </p:cBhvr>
                                    </p:animEffect>
                                  </p:childTnLst>
                                </p:cTn>
                              </p:par>
                              <p:par>
                                <p:cTn id="178" presetID="22" presetClass="entr" presetSubtype="1" fill="hold" nodeType="withEffect">
                                  <p:stCondLst>
                                    <p:cond delay="0"/>
                                  </p:stCondLst>
                                  <p:childTnLst>
                                    <p:set>
                                      <p:cBhvr>
                                        <p:cTn id="179" dur="1" fill="hold">
                                          <p:stCondLst>
                                            <p:cond delay="0"/>
                                          </p:stCondLst>
                                        </p:cTn>
                                        <p:tgtEl>
                                          <p:spTgt spid="87"/>
                                        </p:tgtEl>
                                        <p:attrNameLst>
                                          <p:attrName>style.visibility</p:attrName>
                                        </p:attrNameLst>
                                      </p:cBhvr>
                                      <p:to>
                                        <p:strVal val="visible"/>
                                      </p:to>
                                    </p:set>
                                    <p:animEffect transition="in" filter="wipe(up)">
                                      <p:cBhvr>
                                        <p:cTn id="180" dur="500"/>
                                        <p:tgtEl>
                                          <p:spTgt spid="87"/>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childTnLst>
                                    <p:set>
                                      <p:cBhvr>
                                        <p:cTn id="184" dur="1" fill="hold">
                                          <p:stCondLst>
                                            <p:cond delay="0"/>
                                          </p:stCondLst>
                                        </p:cTn>
                                        <p:tgtEl>
                                          <p:spTgt spid="22"/>
                                        </p:tgtEl>
                                        <p:attrNameLst>
                                          <p:attrName>style.visibility</p:attrName>
                                        </p:attrNameLst>
                                      </p:cBhvr>
                                      <p:to>
                                        <p:strVal val="visible"/>
                                      </p:to>
                                    </p:set>
                                    <p:animEffect transition="in" filter="wipe(left)">
                                      <p:cBhvr>
                                        <p:cTn id="185" dur="500"/>
                                        <p:tgtEl>
                                          <p:spTgt spid="22"/>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8" fill="hold" grpId="0" nodeType="clickEffect">
                                  <p:stCondLst>
                                    <p:cond delay="0"/>
                                  </p:stCondLst>
                                  <p:childTnLst>
                                    <p:set>
                                      <p:cBhvr>
                                        <p:cTn id="189" dur="1" fill="hold">
                                          <p:stCondLst>
                                            <p:cond delay="0"/>
                                          </p:stCondLst>
                                        </p:cTn>
                                        <p:tgtEl>
                                          <p:spTgt spid="29"/>
                                        </p:tgtEl>
                                        <p:attrNameLst>
                                          <p:attrName>style.visibility</p:attrName>
                                        </p:attrNameLst>
                                      </p:cBhvr>
                                      <p:to>
                                        <p:strVal val="visible"/>
                                      </p:to>
                                    </p:set>
                                    <p:animEffect transition="in" filter="wipe(left)">
                                      <p:cBhvr>
                                        <p:cTn id="190" dur="500"/>
                                        <p:tgtEl>
                                          <p:spTgt spid="29"/>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8" fill="hold" grpId="0" nodeType="clickEffect">
                                  <p:stCondLst>
                                    <p:cond delay="0"/>
                                  </p:stCondLst>
                                  <p:childTnLst>
                                    <p:set>
                                      <p:cBhvr>
                                        <p:cTn id="194" dur="1" fill="hold">
                                          <p:stCondLst>
                                            <p:cond delay="0"/>
                                          </p:stCondLst>
                                        </p:cTn>
                                        <p:tgtEl>
                                          <p:spTgt spid="32"/>
                                        </p:tgtEl>
                                        <p:attrNameLst>
                                          <p:attrName>style.visibility</p:attrName>
                                        </p:attrNameLst>
                                      </p:cBhvr>
                                      <p:to>
                                        <p:strVal val="visible"/>
                                      </p:to>
                                    </p:set>
                                    <p:animEffect transition="in" filter="wipe(left)">
                                      <p:cBhvr>
                                        <p:cTn id="195" dur="500"/>
                                        <p:tgtEl>
                                          <p:spTgt spid="32"/>
                                        </p:tgtEl>
                                      </p:cBhvr>
                                    </p:animEffect>
                                  </p:childTnLst>
                                </p:cTn>
                              </p:par>
                            </p:childTnLst>
                          </p:cTn>
                        </p:par>
                      </p:childTnLst>
                    </p:cTn>
                  </p:par>
                  <p:par>
                    <p:cTn id="196" fill="hold">
                      <p:stCondLst>
                        <p:cond delay="indefinite"/>
                      </p:stCondLst>
                      <p:childTnLst>
                        <p:par>
                          <p:cTn id="197" fill="hold">
                            <p:stCondLst>
                              <p:cond delay="0"/>
                            </p:stCondLst>
                            <p:childTnLst>
                              <p:par>
                                <p:cTn id="198" presetID="19" presetClass="emph" presetSubtype="0" fill="hold" grpId="0" nodeType="clickEffect">
                                  <p:stCondLst>
                                    <p:cond delay="0"/>
                                  </p:stCondLst>
                                  <p:childTnLst>
                                    <p:animClr clrSpc="rgb" dir="cw">
                                      <p:cBhvr override="childStyle">
                                        <p:cTn id="199" dur="500" fill="hold"/>
                                        <p:tgtEl>
                                          <p:spTgt spid="86"/>
                                        </p:tgtEl>
                                        <p:attrNameLst>
                                          <p:attrName>style.color</p:attrName>
                                        </p:attrNameLst>
                                      </p:cBhvr>
                                      <p:to>
                                        <a:srgbClr val="009900"/>
                                      </p:to>
                                    </p:animClr>
                                    <p:animClr clrSpc="rgb" dir="cw">
                                      <p:cBhvr>
                                        <p:cTn id="200" dur="500" fill="hold"/>
                                        <p:tgtEl>
                                          <p:spTgt spid="86"/>
                                        </p:tgtEl>
                                        <p:attrNameLst>
                                          <p:attrName>fillcolor</p:attrName>
                                        </p:attrNameLst>
                                      </p:cBhvr>
                                      <p:to>
                                        <a:srgbClr val="009900"/>
                                      </p:to>
                                    </p:animClr>
                                    <p:set>
                                      <p:cBhvr>
                                        <p:cTn id="201" dur="500" fill="hold"/>
                                        <p:tgtEl>
                                          <p:spTgt spid="86"/>
                                        </p:tgtEl>
                                        <p:attrNameLst>
                                          <p:attrName>fill.type</p:attrName>
                                        </p:attrNameLst>
                                      </p:cBhvr>
                                      <p:to>
                                        <p:strVal val="solid"/>
                                      </p:to>
                                    </p:set>
                                    <p:set>
                                      <p:cBhvr>
                                        <p:cTn id="202" dur="500" fill="hold"/>
                                        <p:tgtEl>
                                          <p:spTgt spid="86"/>
                                        </p:tgtEl>
                                        <p:attrNameLst>
                                          <p:attrName>fill.on</p:attrName>
                                        </p:attrNameLst>
                                      </p:cBhvr>
                                      <p:to>
                                        <p:strVal val="true"/>
                                      </p:to>
                                    </p:set>
                                  </p:childTnLst>
                                </p:cTn>
                              </p:par>
                            </p:childTnLst>
                          </p:cTn>
                        </p:par>
                      </p:childTnLst>
                    </p:cTn>
                  </p:par>
                  <p:par>
                    <p:cTn id="203" fill="hold">
                      <p:stCondLst>
                        <p:cond delay="indefinite"/>
                      </p:stCondLst>
                      <p:childTnLst>
                        <p:par>
                          <p:cTn id="204" fill="hold">
                            <p:stCondLst>
                              <p:cond delay="0"/>
                            </p:stCondLst>
                            <p:childTnLst>
                              <p:par>
                                <p:cTn id="205" presetID="22" presetClass="entr" presetSubtype="8" fill="hold" grpId="0" nodeType="clickEffect">
                                  <p:stCondLst>
                                    <p:cond delay="0"/>
                                  </p:stCondLst>
                                  <p:childTnLst>
                                    <p:set>
                                      <p:cBhvr>
                                        <p:cTn id="206" dur="1" fill="hold">
                                          <p:stCondLst>
                                            <p:cond delay="0"/>
                                          </p:stCondLst>
                                        </p:cTn>
                                        <p:tgtEl>
                                          <p:spTgt spid="23"/>
                                        </p:tgtEl>
                                        <p:attrNameLst>
                                          <p:attrName>style.visibility</p:attrName>
                                        </p:attrNameLst>
                                      </p:cBhvr>
                                      <p:to>
                                        <p:strVal val="visible"/>
                                      </p:to>
                                    </p:set>
                                    <p:animEffect transition="in" filter="wipe(left)">
                                      <p:cBhvr>
                                        <p:cTn id="207" dur="500"/>
                                        <p:tgtEl>
                                          <p:spTgt spid="23"/>
                                        </p:tgtEl>
                                      </p:cBhvr>
                                    </p:animEffect>
                                  </p:childTnLst>
                                </p:cTn>
                              </p:par>
                            </p:childTnLst>
                          </p:cTn>
                        </p:par>
                      </p:childTnLst>
                    </p:cTn>
                  </p:par>
                  <p:par>
                    <p:cTn id="208" fill="hold">
                      <p:stCondLst>
                        <p:cond delay="indefinite"/>
                      </p:stCondLst>
                      <p:childTnLst>
                        <p:par>
                          <p:cTn id="209" fill="hold">
                            <p:stCondLst>
                              <p:cond delay="0"/>
                            </p:stCondLst>
                            <p:childTnLst>
                              <p:par>
                                <p:cTn id="210" presetID="22" presetClass="entr" presetSubtype="8" fill="hold" grpId="0" nodeType="clickEffect">
                                  <p:stCondLst>
                                    <p:cond delay="0"/>
                                  </p:stCondLst>
                                  <p:childTnLst>
                                    <p:set>
                                      <p:cBhvr>
                                        <p:cTn id="211" dur="1" fill="hold">
                                          <p:stCondLst>
                                            <p:cond delay="0"/>
                                          </p:stCondLst>
                                        </p:cTn>
                                        <p:tgtEl>
                                          <p:spTgt spid="28"/>
                                        </p:tgtEl>
                                        <p:attrNameLst>
                                          <p:attrName>style.visibility</p:attrName>
                                        </p:attrNameLst>
                                      </p:cBhvr>
                                      <p:to>
                                        <p:strVal val="visible"/>
                                      </p:to>
                                    </p:set>
                                    <p:animEffect transition="in" filter="wipe(left)">
                                      <p:cBhvr>
                                        <p:cTn id="212" dur="500"/>
                                        <p:tgtEl>
                                          <p:spTgt spid="28"/>
                                        </p:tgtEl>
                                      </p:cBhvr>
                                    </p:animEffect>
                                  </p:childTnLst>
                                </p:cTn>
                              </p:par>
                            </p:childTnLst>
                          </p:cTn>
                        </p:par>
                      </p:childTnLst>
                    </p:cTn>
                  </p:par>
                  <p:par>
                    <p:cTn id="213" fill="hold">
                      <p:stCondLst>
                        <p:cond delay="indefinite"/>
                      </p:stCondLst>
                      <p:childTnLst>
                        <p:par>
                          <p:cTn id="214" fill="hold">
                            <p:stCondLst>
                              <p:cond delay="0"/>
                            </p:stCondLst>
                            <p:childTnLst>
                              <p:par>
                                <p:cTn id="215" presetID="22" presetClass="entr" presetSubtype="8" fill="hold" grpId="0" nodeType="clickEffect">
                                  <p:stCondLst>
                                    <p:cond delay="0"/>
                                  </p:stCondLst>
                                  <p:childTnLst>
                                    <p:set>
                                      <p:cBhvr>
                                        <p:cTn id="216" dur="1" fill="hold">
                                          <p:stCondLst>
                                            <p:cond delay="0"/>
                                          </p:stCondLst>
                                        </p:cTn>
                                        <p:tgtEl>
                                          <p:spTgt spid="35"/>
                                        </p:tgtEl>
                                        <p:attrNameLst>
                                          <p:attrName>style.visibility</p:attrName>
                                        </p:attrNameLst>
                                      </p:cBhvr>
                                      <p:to>
                                        <p:strVal val="visible"/>
                                      </p:to>
                                    </p:set>
                                    <p:animEffect transition="in" filter="wipe(left)">
                                      <p:cBhvr>
                                        <p:cTn id="217" dur="500"/>
                                        <p:tgtEl>
                                          <p:spTgt spid="35"/>
                                        </p:tgtEl>
                                      </p:cBhvr>
                                    </p:animEffect>
                                  </p:childTnLst>
                                </p:cTn>
                              </p:par>
                            </p:childTnLst>
                          </p:cTn>
                        </p:par>
                      </p:childTnLst>
                    </p:cTn>
                  </p:par>
                  <p:par>
                    <p:cTn id="218" fill="hold">
                      <p:stCondLst>
                        <p:cond delay="indefinite"/>
                      </p:stCondLst>
                      <p:childTnLst>
                        <p:par>
                          <p:cTn id="219" fill="hold">
                            <p:stCondLst>
                              <p:cond delay="0"/>
                            </p:stCondLst>
                            <p:childTnLst>
                              <p:par>
                                <p:cTn id="220" presetID="22" presetClass="entr" presetSubtype="1" fill="hold" nodeType="clickEffect">
                                  <p:stCondLst>
                                    <p:cond delay="0"/>
                                  </p:stCondLst>
                                  <p:childTnLst>
                                    <p:set>
                                      <p:cBhvr>
                                        <p:cTn id="221" dur="1" fill="hold">
                                          <p:stCondLst>
                                            <p:cond delay="0"/>
                                          </p:stCondLst>
                                        </p:cTn>
                                        <p:tgtEl>
                                          <p:spTgt spid="96"/>
                                        </p:tgtEl>
                                        <p:attrNameLst>
                                          <p:attrName>style.visibility</p:attrName>
                                        </p:attrNameLst>
                                      </p:cBhvr>
                                      <p:to>
                                        <p:strVal val="visible"/>
                                      </p:to>
                                    </p:set>
                                    <p:animEffect transition="in" filter="wipe(up)">
                                      <p:cBhvr>
                                        <p:cTn id="222" dur="500"/>
                                        <p:tgtEl>
                                          <p:spTgt spid="96"/>
                                        </p:tgtEl>
                                      </p:cBhvr>
                                    </p:animEffect>
                                  </p:childTnLst>
                                </p:cTn>
                              </p:par>
                              <p:par>
                                <p:cTn id="223" presetID="22" presetClass="entr" presetSubtype="1" fill="hold" nodeType="withEffect">
                                  <p:stCondLst>
                                    <p:cond delay="0"/>
                                  </p:stCondLst>
                                  <p:childTnLst>
                                    <p:set>
                                      <p:cBhvr>
                                        <p:cTn id="224" dur="1" fill="hold">
                                          <p:stCondLst>
                                            <p:cond delay="0"/>
                                          </p:stCondLst>
                                        </p:cTn>
                                        <p:tgtEl>
                                          <p:spTgt spid="97"/>
                                        </p:tgtEl>
                                        <p:attrNameLst>
                                          <p:attrName>style.visibility</p:attrName>
                                        </p:attrNameLst>
                                      </p:cBhvr>
                                      <p:to>
                                        <p:strVal val="visible"/>
                                      </p:to>
                                    </p:set>
                                    <p:animEffect transition="in" filter="wipe(up)">
                                      <p:cBhvr>
                                        <p:cTn id="225" dur="500"/>
                                        <p:tgtEl>
                                          <p:spTgt spid="97"/>
                                        </p:tgtEl>
                                      </p:cBhvr>
                                    </p:animEffect>
                                  </p:childTnLst>
                                </p:cTn>
                              </p:par>
                            </p:childTnLst>
                          </p:cTn>
                        </p:par>
                        <p:par>
                          <p:cTn id="226" fill="hold">
                            <p:stCondLst>
                              <p:cond delay="500"/>
                            </p:stCondLst>
                            <p:childTnLst>
                              <p:par>
                                <p:cTn id="227" presetID="22" presetClass="entr" presetSubtype="1" fill="hold" nodeType="afterEffect">
                                  <p:stCondLst>
                                    <p:cond delay="0"/>
                                  </p:stCondLst>
                                  <p:childTnLst>
                                    <p:set>
                                      <p:cBhvr>
                                        <p:cTn id="228" dur="1" fill="hold">
                                          <p:stCondLst>
                                            <p:cond delay="0"/>
                                          </p:stCondLst>
                                        </p:cTn>
                                        <p:tgtEl>
                                          <p:spTgt spid="94"/>
                                        </p:tgtEl>
                                        <p:attrNameLst>
                                          <p:attrName>style.visibility</p:attrName>
                                        </p:attrNameLst>
                                      </p:cBhvr>
                                      <p:to>
                                        <p:strVal val="visible"/>
                                      </p:to>
                                    </p:set>
                                    <p:animEffect transition="in" filter="wipe(up)">
                                      <p:cBhvr>
                                        <p:cTn id="229" dur="500"/>
                                        <p:tgtEl>
                                          <p:spTgt spid="94"/>
                                        </p:tgtEl>
                                      </p:cBhvr>
                                    </p:animEffect>
                                  </p:childTnLst>
                                </p:cTn>
                              </p:par>
                              <p:par>
                                <p:cTn id="230" presetID="22" presetClass="entr" presetSubtype="1" fill="hold" nodeType="withEffect">
                                  <p:stCondLst>
                                    <p:cond delay="0"/>
                                  </p:stCondLst>
                                  <p:childTnLst>
                                    <p:set>
                                      <p:cBhvr>
                                        <p:cTn id="231" dur="1" fill="hold">
                                          <p:stCondLst>
                                            <p:cond delay="0"/>
                                          </p:stCondLst>
                                        </p:cTn>
                                        <p:tgtEl>
                                          <p:spTgt spid="95"/>
                                        </p:tgtEl>
                                        <p:attrNameLst>
                                          <p:attrName>style.visibility</p:attrName>
                                        </p:attrNameLst>
                                      </p:cBhvr>
                                      <p:to>
                                        <p:strVal val="visible"/>
                                      </p:to>
                                    </p:set>
                                    <p:animEffect transition="in" filter="wipe(up)">
                                      <p:cBhvr>
                                        <p:cTn id="232" dur="500"/>
                                        <p:tgtEl>
                                          <p:spTgt spid="95"/>
                                        </p:tgtEl>
                                      </p:cBhvr>
                                    </p:animEffect>
                                  </p:childTnLst>
                                </p:cTn>
                              </p:par>
                            </p:childTnLst>
                          </p:cTn>
                        </p:par>
                      </p:childTnLst>
                    </p:cTn>
                  </p:par>
                  <p:par>
                    <p:cTn id="233" fill="hold">
                      <p:stCondLst>
                        <p:cond delay="indefinite"/>
                      </p:stCondLst>
                      <p:childTnLst>
                        <p:par>
                          <p:cTn id="234" fill="hold">
                            <p:stCondLst>
                              <p:cond delay="0"/>
                            </p:stCondLst>
                            <p:childTnLst>
                              <p:par>
                                <p:cTn id="235" presetID="22" presetClass="entr" presetSubtype="8" fill="hold" grpId="0" nodeType="clickEffect">
                                  <p:stCondLst>
                                    <p:cond delay="0"/>
                                  </p:stCondLst>
                                  <p:childTnLst>
                                    <p:set>
                                      <p:cBhvr>
                                        <p:cTn id="236" dur="1" fill="hold">
                                          <p:stCondLst>
                                            <p:cond delay="0"/>
                                          </p:stCondLst>
                                        </p:cTn>
                                        <p:tgtEl>
                                          <p:spTgt spid="24"/>
                                        </p:tgtEl>
                                        <p:attrNameLst>
                                          <p:attrName>style.visibility</p:attrName>
                                        </p:attrNameLst>
                                      </p:cBhvr>
                                      <p:to>
                                        <p:strVal val="visible"/>
                                      </p:to>
                                    </p:set>
                                    <p:animEffect transition="in" filter="wipe(left)">
                                      <p:cBhvr>
                                        <p:cTn id="237" dur="500"/>
                                        <p:tgtEl>
                                          <p:spTgt spid="24"/>
                                        </p:tgtEl>
                                      </p:cBhvr>
                                    </p:animEffect>
                                  </p:childTnLst>
                                </p:cTn>
                              </p:par>
                            </p:childTnLst>
                          </p:cTn>
                        </p:par>
                      </p:childTnLst>
                    </p:cTn>
                  </p:par>
                  <p:par>
                    <p:cTn id="238" fill="hold">
                      <p:stCondLst>
                        <p:cond delay="indefinite"/>
                      </p:stCondLst>
                      <p:childTnLst>
                        <p:par>
                          <p:cTn id="239" fill="hold">
                            <p:stCondLst>
                              <p:cond delay="0"/>
                            </p:stCondLst>
                            <p:childTnLst>
                              <p:par>
                                <p:cTn id="240" presetID="22" presetClass="entr" presetSubtype="8" fill="hold" grpId="0" nodeType="clickEffect">
                                  <p:stCondLst>
                                    <p:cond delay="0"/>
                                  </p:stCondLst>
                                  <p:childTnLst>
                                    <p:set>
                                      <p:cBhvr>
                                        <p:cTn id="241" dur="1" fill="hold">
                                          <p:stCondLst>
                                            <p:cond delay="0"/>
                                          </p:stCondLst>
                                        </p:cTn>
                                        <p:tgtEl>
                                          <p:spTgt spid="27"/>
                                        </p:tgtEl>
                                        <p:attrNameLst>
                                          <p:attrName>style.visibility</p:attrName>
                                        </p:attrNameLst>
                                      </p:cBhvr>
                                      <p:to>
                                        <p:strVal val="visible"/>
                                      </p:to>
                                    </p:set>
                                    <p:animEffect transition="in" filter="wipe(left)">
                                      <p:cBhvr>
                                        <p:cTn id="242" dur="500"/>
                                        <p:tgtEl>
                                          <p:spTgt spid="27"/>
                                        </p:tgtEl>
                                      </p:cBhvr>
                                    </p:animEffect>
                                  </p:childTnLst>
                                </p:cTn>
                              </p:par>
                            </p:childTnLst>
                          </p:cTn>
                        </p:par>
                      </p:childTnLst>
                    </p:cTn>
                  </p:par>
                  <p:par>
                    <p:cTn id="243" fill="hold">
                      <p:stCondLst>
                        <p:cond delay="indefinite"/>
                      </p:stCondLst>
                      <p:childTnLst>
                        <p:par>
                          <p:cTn id="244" fill="hold">
                            <p:stCondLst>
                              <p:cond delay="0"/>
                            </p:stCondLst>
                            <p:childTnLst>
                              <p:par>
                                <p:cTn id="245" presetID="22" presetClass="entr" presetSubtype="8" fill="hold" grpId="0" nodeType="clickEffect">
                                  <p:stCondLst>
                                    <p:cond delay="0"/>
                                  </p:stCondLst>
                                  <p:childTnLst>
                                    <p:set>
                                      <p:cBhvr>
                                        <p:cTn id="246" dur="1" fill="hold">
                                          <p:stCondLst>
                                            <p:cond delay="0"/>
                                          </p:stCondLst>
                                        </p:cTn>
                                        <p:tgtEl>
                                          <p:spTgt spid="34"/>
                                        </p:tgtEl>
                                        <p:attrNameLst>
                                          <p:attrName>style.visibility</p:attrName>
                                        </p:attrNameLst>
                                      </p:cBhvr>
                                      <p:to>
                                        <p:strVal val="visible"/>
                                      </p:to>
                                    </p:set>
                                    <p:animEffect transition="in" filter="wipe(left)">
                                      <p:cBhvr>
                                        <p:cTn id="247" dur="500"/>
                                        <p:tgtEl>
                                          <p:spTgt spid="34"/>
                                        </p:tgtEl>
                                      </p:cBhvr>
                                    </p:animEffect>
                                  </p:childTnLst>
                                </p:cTn>
                              </p:par>
                            </p:childTnLst>
                          </p:cTn>
                        </p:par>
                      </p:childTnLst>
                    </p:cTn>
                  </p:par>
                  <p:par>
                    <p:cTn id="248" fill="hold">
                      <p:stCondLst>
                        <p:cond delay="indefinite"/>
                      </p:stCondLst>
                      <p:childTnLst>
                        <p:par>
                          <p:cTn id="249" fill="hold">
                            <p:stCondLst>
                              <p:cond delay="0"/>
                            </p:stCondLst>
                            <p:childTnLst>
                              <p:par>
                                <p:cTn id="250" presetID="22" presetClass="entr" presetSubtype="1" fill="hold" nodeType="clickEffect">
                                  <p:stCondLst>
                                    <p:cond delay="0"/>
                                  </p:stCondLst>
                                  <p:childTnLst>
                                    <p:set>
                                      <p:cBhvr>
                                        <p:cTn id="251" dur="1" fill="hold">
                                          <p:stCondLst>
                                            <p:cond delay="0"/>
                                          </p:stCondLst>
                                        </p:cTn>
                                        <p:tgtEl>
                                          <p:spTgt spid="99"/>
                                        </p:tgtEl>
                                        <p:attrNameLst>
                                          <p:attrName>style.visibility</p:attrName>
                                        </p:attrNameLst>
                                      </p:cBhvr>
                                      <p:to>
                                        <p:strVal val="visible"/>
                                      </p:to>
                                    </p:set>
                                    <p:animEffect transition="in" filter="wipe(up)">
                                      <p:cBhvr>
                                        <p:cTn id="252" dur="500"/>
                                        <p:tgtEl>
                                          <p:spTgt spid="99"/>
                                        </p:tgtEl>
                                      </p:cBhvr>
                                    </p:animEffect>
                                  </p:childTnLst>
                                </p:cTn>
                              </p:par>
                            </p:childTnLst>
                          </p:cTn>
                        </p:par>
                        <p:par>
                          <p:cTn id="253" fill="hold">
                            <p:stCondLst>
                              <p:cond delay="500"/>
                            </p:stCondLst>
                            <p:childTnLst>
                              <p:par>
                                <p:cTn id="254" presetID="22" presetClass="entr" presetSubtype="1" fill="hold" nodeType="afterEffect">
                                  <p:stCondLst>
                                    <p:cond delay="0"/>
                                  </p:stCondLst>
                                  <p:childTnLst>
                                    <p:set>
                                      <p:cBhvr>
                                        <p:cTn id="255" dur="1" fill="hold">
                                          <p:stCondLst>
                                            <p:cond delay="0"/>
                                          </p:stCondLst>
                                        </p:cTn>
                                        <p:tgtEl>
                                          <p:spTgt spid="98"/>
                                        </p:tgtEl>
                                        <p:attrNameLst>
                                          <p:attrName>style.visibility</p:attrName>
                                        </p:attrNameLst>
                                      </p:cBhvr>
                                      <p:to>
                                        <p:strVal val="visible"/>
                                      </p:to>
                                    </p:set>
                                    <p:animEffect transition="in" filter="wipe(up)">
                                      <p:cBhvr>
                                        <p:cTn id="256" dur="500"/>
                                        <p:tgtEl>
                                          <p:spTgt spid="98"/>
                                        </p:tgtEl>
                                      </p:cBhvr>
                                    </p:animEffect>
                                  </p:childTnLst>
                                </p:cTn>
                              </p:par>
                            </p:childTnLst>
                          </p:cTn>
                        </p:par>
                      </p:childTnLst>
                    </p:cTn>
                  </p:par>
                  <p:par>
                    <p:cTn id="257" fill="hold">
                      <p:stCondLst>
                        <p:cond delay="indefinite"/>
                      </p:stCondLst>
                      <p:childTnLst>
                        <p:par>
                          <p:cTn id="258" fill="hold">
                            <p:stCondLst>
                              <p:cond delay="0"/>
                            </p:stCondLst>
                            <p:childTnLst>
                              <p:par>
                                <p:cTn id="259" presetID="22" presetClass="entr" presetSubtype="8" fill="hold" grpId="0" nodeType="clickEffect">
                                  <p:stCondLst>
                                    <p:cond delay="0"/>
                                  </p:stCondLst>
                                  <p:childTnLst>
                                    <p:set>
                                      <p:cBhvr>
                                        <p:cTn id="260" dur="1" fill="hold">
                                          <p:stCondLst>
                                            <p:cond delay="0"/>
                                          </p:stCondLst>
                                        </p:cTn>
                                        <p:tgtEl>
                                          <p:spTgt spid="25"/>
                                        </p:tgtEl>
                                        <p:attrNameLst>
                                          <p:attrName>style.visibility</p:attrName>
                                        </p:attrNameLst>
                                      </p:cBhvr>
                                      <p:to>
                                        <p:strVal val="visible"/>
                                      </p:to>
                                    </p:set>
                                    <p:animEffect transition="in" filter="wipe(left)">
                                      <p:cBhvr>
                                        <p:cTn id="261" dur="500"/>
                                        <p:tgtEl>
                                          <p:spTgt spid="25"/>
                                        </p:tgtEl>
                                      </p:cBhvr>
                                    </p:animEffect>
                                  </p:childTnLst>
                                </p:cTn>
                              </p:par>
                            </p:childTnLst>
                          </p:cTn>
                        </p:par>
                      </p:childTnLst>
                    </p:cTn>
                  </p:par>
                  <p:par>
                    <p:cTn id="262" fill="hold">
                      <p:stCondLst>
                        <p:cond delay="indefinite"/>
                      </p:stCondLst>
                      <p:childTnLst>
                        <p:par>
                          <p:cTn id="263" fill="hold">
                            <p:stCondLst>
                              <p:cond delay="0"/>
                            </p:stCondLst>
                            <p:childTnLst>
                              <p:par>
                                <p:cTn id="264" presetID="22" presetClass="entr" presetSubtype="8" fill="hold" grpId="0" nodeType="clickEffect">
                                  <p:stCondLst>
                                    <p:cond delay="0"/>
                                  </p:stCondLst>
                                  <p:childTnLst>
                                    <p:set>
                                      <p:cBhvr>
                                        <p:cTn id="265" dur="1" fill="hold">
                                          <p:stCondLst>
                                            <p:cond delay="0"/>
                                          </p:stCondLst>
                                        </p:cTn>
                                        <p:tgtEl>
                                          <p:spTgt spid="26"/>
                                        </p:tgtEl>
                                        <p:attrNameLst>
                                          <p:attrName>style.visibility</p:attrName>
                                        </p:attrNameLst>
                                      </p:cBhvr>
                                      <p:to>
                                        <p:strVal val="visible"/>
                                      </p:to>
                                    </p:set>
                                    <p:animEffect transition="in" filter="wipe(left)">
                                      <p:cBhvr>
                                        <p:cTn id="266" dur="500"/>
                                        <p:tgtEl>
                                          <p:spTgt spid="26"/>
                                        </p:tgtEl>
                                      </p:cBhvr>
                                    </p:animEffect>
                                  </p:childTnLst>
                                </p:cTn>
                              </p:par>
                            </p:childTnLst>
                          </p:cTn>
                        </p:par>
                      </p:childTnLst>
                    </p:cTn>
                  </p:par>
                  <p:par>
                    <p:cTn id="267" fill="hold">
                      <p:stCondLst>
                        <p:cond delay="indefinite"/>
                      </p:stCondLst>
                      <p:childTnLst>
                        <p:par>
                          <p:cTn id="268" fill="hold">
                            <p:stCondLst>
                              <p:cond delay="0"/>
                            </p:stCondLst>
                            <p:childTnLst>
                              <p:par>
                                <p:cTn id="269" presetID="22" presetClass="entr" presetSubtype="8" fill="hold" grpId="0" nodeType="clickEffect">
                                  <p:stCondLst>
                                    <p:cond delay="0"/>
                                  </p:stCondLst>
                                  <p:childTnLst>
                                    <p:set>
                                      <p:cBhvr>
                                        <p:cTn id="270" dur="1" fill="hold">
                                          <p:stCondLst>
                                            <p:cond delay="0"/>
                                          </p:stCondLst>
                                        </p:cTn>
                                        <p:tgtEl>
                                          <p:spTgt spid="33"/>
                                        </p:tgtEl>
                                        <p:attrNameLst>
                                          <p:attrName>style.visibility</p:attrName>
                                        </p:attrNameLst>
                                      </p:cBhvr>
                                      <p:to>
                                        <p:strVal val="visible"/>
                                      </p:to>
                                    </p:set>
                                    <p:animEffect transition="in" filter="wipe(left)">
                                      <p:cBhvr>
                                        <p:cTn id="271" dur="500"/>
                                        <p:tgtEl>
                                          <p:spTgt spid="33"/>
                                        </p:tgtEl>
                                      </p:cBhvr>
                                    </p:animEffect>
                                  </p:childTnLst>
                                </p:cTn>
                              </p:par>
                            </p:childTnLst>
                          </p:cTn>
                        </p:par>
                      </p:childTnLst>
                    </p:cTn>
                  </p:par>
                  <p:par>
                    <p:cTn id="272" fill="hold">
                      <p:stCondLst>
                        <p:cond delay="indefinite"/>
                      </p:stCondLst>
                      <p:childTnLst>
                        <p:par>
                          <p:cTn id="273" fill="hold">
                            <p:stCondLst>
                              <p:cond delay="0"/>
                            </p:stCondLst>
                            <p:childTnLst>
                              <p:par>
                                <p:cTn id="274" presetID="19" presetClass="emph" presetSubtype="0" fill="hold" grpId="0" nodeType="clickEffect">
                                  <p:stCondLst>
                                    <p:cond delay="0"/>
                                  </p:stCondLst>
                                  <p:childTnLst>
                                    <p:animClr clrSpc="rgb" dir="cw">
                                      <p:cBhvr override="childStyle">
                                        <p:cTn id="275" dur="500" fill="hold"/>
                                        <p:tgtEl>
                                          <p:spTgt spid="98"/>
                                        </p:tgtEl>
                                        <p:attrNameLst>
                                          <p:attrName>style.color</p:attrName>
                                        </p:attrNameLst>
                                      </p:cBhvr>
                                      <p:to>
                                        <a:srgbClr val="009900"/>
                                      </p:to>
                                    </p:animClr>
                                    <p:animClr clrSpc="rgb" dir="cw">
                                      <p:cBhvr>
                                        <p:cTn id="276" dur="500" fill="hold"/>
                                        <p:tgtEl>
                                          <p:spTgt spid="98"/>
                                        </p:tgtEl>
                                        <p:attrNameLst>
                                          <p:attrName>fillcolor</p:attrName>
                                        </p:attrNameLst>
                                      </p:cBhvr>
                                      <p:to>
                                        <a:srgbClr val="009900"/>
                                      </p:to>
                                    </p:animClr>
                                    <p:set>
                                      <p:cBhvr>
                                        <p:cTn id="277" dur="500" fill="hold"/>
                                        <p:tgtEl>
                                          <p:spTgt spid="98"/>
                                        </p:tgtEl>
                                        <p:attrNameLst>
                                          <p:attrName>fill.type</p:attrName>
                                        </p:attrNameLst>
                                      </p:cBhvr>
                                      <p:to>
                                        <p:strVal val="solid"/>
                                      </p:to>
                                    </p:set>
                                    <p:set>
                                      <p:cBhvr>
                                        <p:cTn id="278" dur="500" fill="hold"/>
                                        <p:tgtEl>
                                          <p:spTgt spid="98"/>
                                        </p:tgtEl>
                                        <p:attrNameLst>
                                          <p:attrName>fill.on</p:attrName>
                                        </p:attrNameLst>
                                      </p:cBhvr>
                                      <p:to>
                                        <p:strVal val="true"/>
                                      </p:to>
                                    </p:set>
                                  </p:childTnLst>
                                </p:cTn>
                              </p:par>
                            </p:childTnLst>
                          </p:cTn>
                        </p:par>
                      </p:childTnLst>
                    </p:cTn>
                  </p:par>
                  <p:par>
                    <p:cTn id="279" fill="hold">
                      <p:stCondLst>
                        <p:cond delay="indefinite"/>
                      </p:stCondLst>
                      <p:childTnLst>
                        <p:par>
                          <p:cTn id="280" fill="hold">
                            <p:stCondLst>
                              <p:cond delay="0"/>
                            </p:stCondLst>
                            <p:childTnLst>
                              <p:par>
                                <p:cTn id="281" presetID="22" presetClass="entr" presetSubtype="8" fill="hold" grpId="0" nodeType="clickEffect">
                                  <p:stCondLst>
                                    <p:cond delay="0"/>
                                  </p:stCondLst>
                                  <p:childTnLst>
                                    <p:set>
                                      <p:cBhvr>
                                        <p:cTn id="282" dur="1" fill="hold">
                                          <p:stCondLst>
                                            <p:cond delay="0"/>
                                          </p:stCondLst>
                                        </p:cTn>
                                        <p:tgtEl>
                                          <p:spTgt spid="36"/>
                                        </p:tgtEl>
                                        <p:attrNameLst>
                                          <p:attrName>style.visibility</p:attrName>
                                        </p:attrNameLst>
                                      </p:cBhvr>
                                      <p:to>
                                        <p:strVal val="visible"/>
                                      </p:to>
                                    </p:set>
                                    <p:animEffect transition="in" filter="wipe(left)">
                                      <p:cBhvr>
                                        <p:cTn id="283" dur="500"/>
                                        <p:tgtEl>
                                          <p:spTgt spid="36"/>
                                        </p:tgtEl>
                                      </p:cBhvr>
                                    </p:animEffect>
                                  </p:childTnLst>
                                </p:cTn>
                              </p:par>
                            </p:childTnLst>
                          </p:cTn>
                        </p:par>
                      </p:childTnLst>
                    </p:cTn>
                  </p:par>
                  <p:par>
                    <p:cTn id="284" fill="hold">
                      <p:stCondLst>
                        <p:cond delay="indefinite"/>
                      </p:stCondLst>
                      <p:childTnLst>
                        <p:par>
                          <p:cTn id="285" fill="hold">
                            <p:stCondLst>
                              <p:cond delay="0"/>
                            </p:stCondLst>
                            <p:childTnLst>
                              <p:par>
                                <p:cTn id="286" presetID="22" presetClass="entr" presetSubtype="8" fill="hold" grpId="0" nodeType="clickEffect">
                                  <p:stCondLst>
                                    <p:cond delay="0"/>
                                  </p:stCondLst>
                                  <p:childTnLst>
                                    <p:set>
                                      <p:cBhvr>
                                        <p:cTn id="287" dur="1" fill="hold">
                                          <p:stCondLst>
                                            <p:cond delay="0"/>
                                          </p:stCondLst>
                                        </p:cTn>
                                        <p:tgtEl>
                                          <p:spTgt spid="45"/>
                                        </p:tgtEl>
                                        <p:attrNameLst>
                                          <p:attrName>style.visibility</p:attrName>
                                        </p:attrNameLst>
                                      </p:cBhvr>
                                      <p:to>
                                        <p:strVal val="visible"/>
                                      </p:to>
                                    </p:set>
                                    <p:animEffect transition="in" filter="wipe(left)">
                                      <p:cBhvr>
                                        <p:cTn id="288" dur="500"/>
                                        <p:tgtEl>
                                          <p:spTgt spid="45"/>
                                        </p:tgtEl>
                                      </p:cBhvr>
                                    </p:animEffect>
                                  </p:childTnLst>
                                </p:cTn>
                              </p:par>
                            </p:childTnLst>
                          </p:cTn>
                        </p:par>
                      </p:childTnLst>
                    </p:cTn>
                  </p:par>
                  <p:par>
                    <p:cTn id="289" fill="hold">
                      <p:stCondLst>
                        <p:cond delay="indefinite"/>
                      </p:stCondLst>
                      <p:childTnLst>
                        <p:par>
                          <p:cTn id="290" fill="hold">
                            <p:stCondLst>
                              <p:cond delay="0"/>
                            </p:stCondLst>
                            <p:childTnLst>
                              <p:par>
                                <p:cTn id="291" presetID="22" presetClass="entr" presetSubtype="8" fill="hold" grpId="0" nodeType="clickEffect">
                                  <p:stCondLst>
                                    <p:cond delay="0"/>
                                  </p:stCondLst>
                                  <p:childTnLst>
                                    <p:set>
                                      <p:cBhvr>
                                        <p:cTn id="292" dur="1" fill="hold">
                                          <p:stCondLst>
                                            <p:cond delay="0"/>
                                          </p:stCondLst>
                                        </p:cTn>
                                        <p:tgtEl>
                                          <p:spTgt spid="46"/>
                                        </p:tgtEl>
                                        <p:attrNameLst>
                                          <p:attrName>style.visibility</p:attrName>
                                        </p:attrNameLst>
                                      </p:cBhvr>
                                      <p:to>
                                        <p:strVal val="visible"/>
                                      </p:to>
                                    </p:set>
                                    <p:animEffect transition="in" filter="wipe(left)">
                                      <p:cBhvr>
                                        <p:cTn id="293" dur="500"/>
                                        <p:tgtEl>
                                          <p:spTgt spid="46"/>
                                        </p:tgtEl>
                                      </p:cBhvr>
                                    </p:animEffect>
                                  </p:childTnLst>
                                </p:cTn>
                              </p:par>
                            </p:childTnLst>
                          </p:cTn>
                        </p:par>
                      </p:childTnLst>
                    </p:cTn>
                  </p:par>
                  <p:par>
                    <p:cTn id="294" fill="hold">
                      <p:stCondLst>
                        <p:cond delay="indefinite"/>
                      </p:stCondLst>
                      <p:childTnLst>
                        <p:par>
                          <p:cTn id="295" fill="hold">
                            <p:stCondLst>
                              <p:cond delay="0"/>
                            </p:stCondLst>
                            <p:childTnLst>
                              <p:par>
                                <p:cTn id="296" presetID="22" presetClass="entr" presetSubtype="1" fill="hold" nodeType="clickEffect">
                                  <p:stCondLst>
                                    <p:cond delay="0"/>
                                  </p:stCondLst>
                                  <p:childTnLst>
                                    <p:set>
                                      <p:cBhvr>
                                        <p:cTn id="297" dur="1" fill="hold">
                                          <p:stCondLst>
                                            <p:cond delay="0"/>
                                          </p:stCondLst>
                                        </p:cTn>
                                        <p:tgtEl>
                                          <p:spTgt spid="115"/>
                                        </p:tgtEl>
                                        <p:attrNameLst>
                                          <p:attrName>style.visibility</p:attrName>
                                        </p:attrNameLst>
                                      </p:cBhvr>
                                      <p:to>
                                        <p:strVal val="visible"/>
                                      </p:to>
                                    </p:set>
                                    <p:animEffect transition="in" filter="wipe(up)">
                                      <p:cBhvr>
                                        <p:cTn id="298" dur="500"/>
                                        <p:tgtEl>
                                          <p:spTgt spid="115"/>
                                        </p:tgtEl>
                                      </p:cBhvr>
                                    </p:animEffect>
                                  </p:childTnLst>
                                </p:cTn>
                              </p:par>
                              <p:par>
                                <p:cTn id="299" presetID="22" presetClass="entr" presetSubtype="1" fill="hold" nodeType="withEffect">
                                  <p:stCondLst>
                                    <p:cond delay="0"/>
                                  </p:stCondLst>
                                  <p:childTnLst>
                                    <p:set>
                                      <p:cBhvr>
                                        <p:cTn id="300" dur="1" fill="hold">
                                          <p:stCondLst>
                                            <p:cond delay="0"/>
                                          </p:stCondLst>
                                        </p:cTn>
                                        <p:tgtEl>
                                          <p:spTgt spid="114"/>
                                        </p:tgtEl>
                                        <p:attrNameLst>
                                          <p:attrName>style.visibility</p:attrName>
                                        </p:attrNameLst>
                                      </p:cBhvr>
                                      <p:to>
                                        <p:strVal val="visible"/>
                                      </p:to>
                                    </p:set>
                                    <p:animEffect transition="in" filter="wipe(up)">
                                      <p:cBhvr>
                                        <p:cTn id="301" dur="500"/>
                                        <p:tgtEl>
                                          <p:spTgt spid="114"/>
                                        </p:tgtEl>
                                      </p:cBhvr>
                                    </p:animEffect>
                                  </p:childTnLst>
                                </p:cTn>
                              </p:par>
                              <p:par>
                                <p:cTn id="302" presetID="22" presetClass="entr" presetSubtype="1" fill="hold" nodeType="withEffect">
                                  <p:stCondLst>
                                    <p:cond delay="0"/>
                                  </p:stCondLst>
                                  <p:childTnLst>
                                    <p:set>
                                      <p:cBhvr>
                                        <p:cTn id="303" dur="1" fill="hold">
                                          <p:stCondLst>
                                            <p:cond delay="0"/>
                                          </p:stCondLst>
                                        </p:cTn>
                                        <p:tgtEl>
                                          <p:spTgt spid="116"/>
                                        </p:tgtEl>
                                        <p:attrNameLst>
                                          <p:attrName>style.visibility</p:attrName>
                                        </p:attrNameLst>
                                      </p:cBhvr>
                                      <p:to>
                                        <p:strVal val="visible"/>
                                      </p:to>
                                    </p:set>
                                    <p:animEffect transition="in" filter="wipe(up)">
                                      <p:cBhvr>
                                        <p:cTn id="304" dur="500"/>
                                        <p:tgtEl>
                                          <p:spTgt spid="116"/>
                                        </p:tgtEl>
                                      </p:cBhvr>
                                    </p:animEffect>
                                  </p:childTnLst>
                                </p:cTn>
                              </p:par>
                            </p:childTnLst>
                          </p:cTn>
                        </p:par>
                        <p:par>
                          <p:cTn id="305" fill="hold">
                            <p:stCondLst>
                              <p:cond delay="500"/>
                            </p:stCondLst>
                            <p:childTnLst>
                              <p:par>
                                <p:cTn id="306" presetID="22" presetClass="entr" presetSubtype="1" fill="hold" nodeType="afterEffect">
                                  <p:stCondLst>
                                    <p:cond delay="0"/>
                                  </p:stCondLst>
                                  <p:childTnLst>
                                    <p:set>
                                      <p:cBhvr>
                                        <p:cTn id="307" dur="1" fill="hold">
                                          <p:stCondLst>
                                            <p:cond delay="0"/>
                                          </p:stCondLst>
                                        </p:cTn>
                                        <p:tgtEl>
                                          <p:spTgt spid="111"/>
                                        </p:tgtEl>
                                        <p:attrNameLst>
                                          <p:attrName>style.visibility</p:attrName>
                                        </p:attrNameLst>
                                      </p:cBhvr>
                                      <p:to>
                                        <p:strVal val="visible"/>
                                      </p:to>
                                    </p:set>
                                    <p:animEffect transition="in" filter="wipe(up)">
                                      <p:cBhvr>
                                        <p:cTn id="308" dur="500"/>
                                        <p:tgtEl>
                                          <p:spTgt spid="111"/>
                                        </p:tgtEl>
                                      </p:cBhvr>
                                    </p:animEffect>
                                  </p:childTnLst>
                                </p:cTn>
                              </p:par>
                              <p:par>
                                <p:cTn id="309" presetID="22" presetClass="entr" presetSubtype="1" fill="hold" nodeType="withEffect">
                                  <p:stCondLst>
                                    <p:cond delay="0"/>
                                  </p:stCondLst>
                                  <p:childTnLst>
                                    <p:set>
                                      <p:cBhvr>
                                        <p:cTn id="310" dur="1" fill="hold">
                                          <p:stCondLst>
                                            <p:cond delay="0"/>
                                          </p:stCondLst>
                                        </p:cTn>
                                        <p:tgtEl>
                                          <p:spTgt spid="113"/>
                                        </p:tgtEl>
                                        <p:attrNameLst>
                                          <p:attrName>style.visibility</p:attrName>
                                        </p:attrNameLst>
                                      </p:cBhvr>
                                      <p:to>
                                        <p:strVal val="visible"/>
                                      </p:to>
                                    </p:set>
                                    <p:animEffect transition="in" filter="wipe(up)">
                                      <p:cBhvr>
                                        <p:cTn id="311" dur="500"/>
                                        <p:tgtEl>
                                          <p:spTgt spid="113"/>
                                        </p:tgtEl>
                                      </p:cBhvr>
                                    </p:animEffect>
                                  </p:childTnLst>
                                </p:cTn>
                              </p:par>
                              <p:par>
                                <p:cTn id="312" presetID="22" presetClass="entr" presetSubtype="1" fill="hold" nodeType="withEffect">
                                  <p:stCondLst>
                                    <p:cond delay="0"/>
                                  </p:stCondLst>
                                  <p:childTnLst>
                                    <p:set>
                                      <p:cBhvr>
                                        <p:cTn id="313" dur="1" fill="hold">
                                          <p:stCondLst>
                                            <p:cond delay="0"/>
                                          </p:stCondLst>
                                        </p:cTn>
                                        <p:tgtEl>
                                          <p:spTgt spid="112"/>
                                        </p:tgtEl>
                                        <p:attrNameLst>
                                          <p:attrName>style.visibility</p:attrName>
                                        </p:attrNameLst>
                                      </p:cBhvr>
                                      <p:to>
                                        <p:strVal val="visible"/>
                                      </p:to>
                                    </p:set>
                                    <p:animEffect transition="in" filter="wipe(up)">
                                      <p:cBhvr>
                                        <p:cTn id="314" dur="500"/>
                                        <p:tgtEl>
                                          <p:spTgt spid="112"/>
                                        </p:tgtEl>
                                      </p:cBhvr>
                                    </p:animEffect>
                                  </p:childTnLst>
                                </p:cTn>
                              </p:par>
                            </p:childTnLst>
                          </p:cTn>
                        </p:par>
                      </p:childTnLst>
                    </p:cTn>
                  </p:par>
                  <p:par>
                    <p:cTn id="315" fill="hold">
                      <p:stCondLst>
                        <p:cond delay="indefinite"/>
                      </p:stCondLst>
                      <p:childTnLst>
                        <p:par>
                          <p:cTn id="316" fill="hold">
                            <p:stCondLst>
                              <p:cond delay="0"/>
                            </p:stCondLst>
                            <p:childTnLst>
                              <p:par>
                                <p:cTn id="317" presetID="22" presetClass="entr" presetSubtype="8" fill="hold" grpId="0" nodeType="clickEffect">
                                  <p:stCondLst>
                                    <p:cond delay="0"/>
                                  </p:stCondLst>
                                  <p:childTnLst>
                                    <p:set>
                                      <p:cBhvr>
                                        <p:cTn id="318" dur="1" fill="hold">
                                          <p:stCondLst>
                                            <p:cond delay="0"/>
                                          </p:stCondLst>
                                        </p:cTn>
                                        <p:tgtEl>
                                          <p:spTgt spid="37"/>
                                        </p:tgtEl>
                                        <p:attrNameLst>
                                          <p:attrName>style.visibility</p:attrName>
                                        </p:attrNameLst>
                                      </p:cBhvr>
                                      <p:to>
                                        <p:strVal val="visible"/>
                                      </p:to>
                                    </p:set>
                                    <p:animEffect transition="in" filter="wipe(left)">
                                      <p:cBhvr>
                                        <p:cTn id="319" dur="500"/>
                                        <p:tgtEl>
                                          <p:spTgt spid="37"/>
                                        </p:tgtEl>
                                      </p:cBhvr>
                                    </p:animEffect>
                                  </p:childTnLst>
                                </p:cTn>
                              </p:par>
                            </p:childTnLst>
                          </p:cTn>
                        </p:par>
                      </p:childTnLst>
                    </p:cTn>
                  </p:par>
                  <p:par>
                    <p:cTn id="320" fill="hold">
                      <p:stCondLst>
                        <p:cond delay="indefinite"/>
                      </p:stCondLst>
                      <p:childTnLst>
                        <p:par>
                          <p:cTn id="321" fill="hold">
                            <p:stCondLst>
                              <p:cond delay="0"/>
                            </p:stCondLst>
                            <p:childTnLst>
                              <p:par>
                                <p:cTn id="322" presetID="22" presetClass="entr" presetSubtype="8" fill="hold" grpId="0" nodeType="clickEffect">
                                  <p:stCondLst>
                                    <p:cond delay="0"/>
                                  </p:stCondLst>
                                  <p:childTnLst>
                                    <p:set>
                                      <p:cBhvr>
                                        <p:cTn id="323" dur="1" fill="hold">
                                          <p:stCondLst>
                                            <p:cond delay="0"/>
                                          </p:stCondLst>
                                        </p:cTn>
                                        <p:tgtEl>
                                          <p:spTgt spid="44"/>
                                        </p:tgtEl>
                                        <p:attrNameLst>
                                          <p:attrName>style.visibility</p:attrName>
                                        </p:attrNameLst>
                                      </p:cBhvr>
                                      <p:to>
                                        <p:strVal val="visible"/>
                                      </p:to>
                                    </p:set>
                                    <p:animEffect transition="in" filter="wipe(left)">
                                      <p:cBhvr>
                                        <p:cTn id="324" dur="500"/>
                                        <p:tgtEl>
                                          <p:spTgt spid="44"/>
                                        </p:tgtEl>
                                      </p:cBhvr>
                                    </p:animEffect>
                                  </p:childTnLst>
                                </p:cTn>
                              </p:par>
                            </p:childTnLst>
                          </p:cTn>
                        </p:par>
                      </p:childTnLst>
                    </p:cTn>
                  </p:par>
                  <p:par>
                    <p:cTn id="325" fill="hold">
                      <p:stCondLst>
                        <p:cond delay="indefinite"/>
                      </p:stCondLst>
                      <p:childTnLst>
                        <p:par>
                          <p:cTn id="326" fill="hold">
                            <p:stCondLst>
                              <p:cond delay="0"/>
                            </p:stCondLst>
                            <p:childTnLst>
                              <p:par>
                                <p:cTn id="327" presetID="22" presetClass="entr" presetSubtype="8" fill="hold" grpId="0" nodeType="clickEffect">
                                  <p:stCondLst>
                                    <p:cond delay="0"/>
                                  </p:stCondLst>
                                  <p:childTnLst>
                                    <p:set>
                                      <p:cBhvr>
                                        <p:cTn id="328" dur="1" fill="hold">
                                          <p:stCondLst>
                                            <p:cond delay="0"/>
                                          </p:stCondLst>
                                        </p:cTn>
                                        <p:tgtEl>
                                          <p:spTgt spid="47"/>
                                        </p:tgtEl>
                                        <p:attrNameLst>
                                          <p:attrName>style.visibility</p:attrName>
                                        </p:attrNameLst>
                                      </p:cBhvr>
                                      <p:to>
                                        <p:strVal val="visible"/>
                                      </p:to>
                                    </p:set>
                                    <p:animEffect transition="in" filter="wipe(left)">
                                      <p:cBhvr>
                                        <p:cTn id="329" dur="500"/>
                                        <p:tgtEl>
                                          <p:spTgt spid="47"/>
                                        </p:tgtEl>
                                      </p:cBhvr>
                                    </p:animEffect>
                                  </p:childTnLst>
                                </p:cTn>
                              </p:par>
                            </p:childTnLst>
                          </p:cTn>
                        </p:par>
                      </p:childTnLst>
                    </p:cTn>
                  </p:par>
                  <p:par>
                    <p:cTn id="330" fill="hold">
                      <p:stCondLst>
                        <p:cond delay="indefinite"/>
                      </p:stCondLst>
                      <p:childTnLst>
                        <p:par>
                          <p:cTn id="331" fill="hold">
                            <p:stCondLst>
                              <p:cond delay="0"/>
                            </p:stCondLst>
                            <p:childTnLst>
                              <p:par>
                                <p:cTn id="332" presetID="19" presetClass="emph" presetSubtype="0" fill="hold" grpId="0" nodeType="clickEffect">
                                  <p:stCondLst>
                                    <p:cond delay="0"/>
                                  </p:stCondLst>
                                  <p:childTnLst>
                                    <p:animClr clrSpc="rgb" dir="cw">
                                      <p:cBhvr override="childStyle">
                                        <p:cTn id="333" dur="500" fill="hold"/>
                                        <p:tgtEl>
                                          <p:spTgt spid="111"/>
                                        </p:tgtEl>
                                        <p:attrNameLst>
                                          <p:attrName>style.color</p:attrName>
                                        </p:attrNameLst>
                                      </p:cBhvr>
                                      <p:to>
                                        <a:srgbClr val="009900"/>
                                      </p:to>
                                    </p:animClr>
                                    <p:animClr clrSpc="rgb" dir="cw">
                                      <p:cBhvr>
                                        <p:cTn id="334" dur="500" fill="hold"/>
                                        <p:tgtEl>
                                          <p:spTgt spid="111"/>
                                        </p:tgtEl>
                                        <p:attrNameLst>
                                          <p:attrName>fillcolor</p:attrName>
                                        </p:attrNameLst>
                                      </p:cBhvr>
                                      <p:to>
                                        <a:srgbClr val="009900"/>
                                      </p:to>
                                    </p:animClr>
                                    <p:set>
                                      <p:cBhvr>
                                        <p:cTn id="335" dur="500" fill="hold"/>
                                        <p:tgtEl>
                                          <p:spTgt spid="111"/>
                                        </p:tgtEl>
                                        <p:attrNameLst>
                                          <p:attrName>fill.type</p:attrName>
                                        </p:attrNameLst>
                                      </p:cBhvr>
                                      <p:to>
                                        <p:strVal val="solid"/>
                                      </p:to>
                                    </p:set>
                                    <p:set>
                                      <p:cBhvr>
                                        <p:cTn id="336" dur="500" fill="hold"/>
                                        <p:tgtEl>
                                          <p:spTgt spid="111"/>
                                        </p:tgtEl>
                                        <p:attrNameLst>
                                          <p:attrName>fill.on</p:attrName>
                                        </p:attrNameLst>
                                      </p:cBhvr>
                                      <p:to>
                                        <p:strVal val="true"/>
                                      </p:to>
                                    </p:set>
                                  </p:childTnLst>
                                </p:cTn>
                              </p:par>
                            </p:childTnLst>
                          </p:cTn>
                        </p:par>
                      </p:childTnLst>
                    </p:cTn>
                  </p:par>
                  <p:par>
                    <p:cTn id="337" fill="hold">
                      <p:stCondLst>
                        <p:cond delay="indefinite"/>
                      </p:stCondLst>
                      <p:childTnLst>
                        <p:par>
                          <p:cTn id="338" fill="hold">
                            <p:stCondLst>
                              <p:cond delay="0"/>
                            </p:stCondLst>
                            <p:childTnLst>
                              <p:par>
                                <p:cTn id="339" presetID="22" presetClass="entr" presetSubtype="8" fill="hold" grpId="0" nodeType="clickEffect">
                                  <p:stCondLst>
                                    <p:cond delay="0"/>
                                  </p:stCondLst>
                                  <p:childTnLst>
                                    <p:set>
                                      <p:cBhvr>
                                        <p:cTn id="340" dur="1" fill="hold">
                                          <p:stCondLst>
                                            <p:cond delay="0"/>
                                          </p:stCondLst>
                                        </p:cTn>
                                        <p:tgtEl>
                                          <p:spTgt spid="38"/>
                                        </p:tgtEl>
                                        <p:attrNameLst>
                                          <p:attrName>style.visibility</p:attrName>
                                        </p:attrNameLst>
                                      </p:cBhvr>
                                      <p:to>
                                        <p:strVal val="visible"/>
                                      </p:to>
                                    </p:set>
                                    <p:animEffect transition="in" filter="wipe(left)">
                                      <p:cBhvr>
                                        <p:cTn id="341" dur="500"/>
                                        <p:tgtEl>
                                          <p:spTgt spid="38"/>
                                        </p:tgtEl>
                                      </p:cBhvr>
                                    </p:animEffect>
                                  </p:childTnLst>
                                </p:cTn>
                              </p:par>
                            </p:childTnLst>
                          </p:cTn>
                        </p:par>
                      </p:childTnLst>
                    </p:cTn>
                  </p:par>
                  <p:par>
                    <p:cTn id="342" fill="hold">
                      <p:stCondLst>
                        <p:cond delay="indefinite"/>
                      </p:stCondLst>
                      <p:childTnLst>
                        <p:par>
                          <p:cTn id="343" fill="hold">
                            <p:stCondLst>
                              <p:cond delay="0"/>
                            </p:stCondLst>
                            <p:childTnLst>
                              <p:par>
                                <p:cTn id="344" presetID="22" presetClass="entr" presetSubtype="8" fill="hold" grpId="0" nodeType="clickEffect">
                                  <p:stCondLst>
                                    <p:cond delay="0"/>
                                  </p:stCondLst>
                                  <p:childTnLst>
                                    <p:set>
                                      <p:cBhvr>
                                        <p:cTn id="345" dur="1" fill="hold">
                                          <p:stCondLst>
                                            <p:cond delay="0"/>
                                          </p:stCondLst>
                                        </p:cTn>
                                        <p:tgtEl>
                                          <p:spTgt spid="43"/>
                                        </p:tgtEl>
                                        <p:attrNameLst>
                                          <p:attrName>style.visibility</p:attrName>
                                        </p:attrNameLst>
                                      </p:cBhvr>
                                      <p:to>
                                        <p:strVal val="visible"/>
                                      </p:to>
                                    </p:set>
                                    <p:animEffect transition="in" filter="wipe(left)">
                                      <p:cBhvr>
                                        <p:cTn id="346" dur="500"/>
                                        <p:tgtEl>
                                          <p:spTgt spid="43"/>
                                        </p:tgtEl>
                                      </p:cBhvr>
                                    </p:animEffect>
                                  </p:childTnLst>
                                </p:cTn>
                              </p:par>
                            </p:childTnLst>
                          </p:cTn>
                        </p:par>
                      </p:childTnLst>
                    </p:cTn>
                  </p:par>
                  <p:par>
                    <p:cTn id="347" fill="hold">
                      <p:stCondLst>
                        <p:cond delay="indefinite"/>
                      </p:stCondLst>
                      <p:childTnLst>
                        <p:par>
                          <p:cTn id="348" fill="hold">
                            <p:stCondLst>
                              <p:cond delay="0"/>
                            </p:stCondLst>
                            <p:childTnLst>
                              <p:par>
                                <p:cTn id="349" presetID="22" presetClass="entr" presetSubtype="8" fill="hold" grpId="0" nodeType="clickEffect">
                                  <p:stCondLst>
                                    <p:cond delay="0"/>
                                  </p:stCondLst>
                                  <p:childTnLst>
                                    <p:set>
                                      <p:cBhvr>
                                        <p:cTn id="350" dur="1" fill="hold">
                                          <p:stCondLst>
                                            <p:cond delay="0"/>
                                          </p:stCondLst>
                                        </p:cTn>
                                        <p:tgtEl>
                                          <p:spTgt spid="48"/>
                                        </p:tgtEl>
                                        <p:attrNameLst>
                                          <p:attrName>style.visibility</p:attrName>
                                        </p:attrNameLst>
                                      </p:cBhvr>
                                      <p:to>
                                        <p:strVal val="visible"/>
                                      </p:to>
                                    </p:set>
                                    <p:animEffect transition="in" filter="wipe(left)">
                                      <p:cBhvr>
                                        <p:cTn id="351" dur="500"/>
                                        <p:tgtEl>
                                          <p:spTgt spid="48"/>
                                        </p:tgtEl>
                                      </p:cBhvr>
                                    </p:animEffect>
                                  </p:childTnLst>
                                </p:cTn>
                              </p:par>
                            </p:childTnLst>
                          </p:cTn>
                        </p:par>
                      </p:childTnLst>
                    </p:cTn>
                  </p:par>
                  <p:par>
                    <p:cTn id="352" fill="hold">
                      <p:stCondLst>
                        <p:cond delay="indefinite"/>
                      </p:stCondLst>
                      <p:childTnLst>
                        <p:par>
                          <p:cTn id="353" fill="hold">
                            <p:stCondLst>
                              <p:cond delay="0"/>
                            </p:stCondLst>
                            <p:childTnLst>
                              <p:par>
                                <p:cTn id="354" presetID="22" presetClass="entr" presetSubtype="1" fill="hold" nodeType="clickEffect">
                                  <p:stCondLst>
                                    <p:cond delay="0"/>
                                  </p:stCondLst>
                                  <p:childTnLst>
                                    <p:set>
                                      <p:cBhvr>
                                        <p:cTn id="355" dur="1" fill="hold">
                                          <p:stCondLst>
                                            <p:cond delay="0"/>
                                          </p:stCondLst>
                                        </p:cTn>
                                        <p:tgtEl>
                                          <p:spTgt spid="118"/>
                                        </p:tgtEl>
                                        <p:attrNameLst>
                                          <p:attrName>style.visibility</p:attrName>
                                        </p:attrNameLst>
                                      </p:cBhvr>
                                      <p:to>
                                        <p:strVal val="visible"/>
                                      </p:to>
                                    </p:set>
                                    <p:animEffect transition="in" filter="wipe(up)">
                                      <p:cBhvr>
                                        <p:cTn id="356" dur="500"/>
                                        <p:tgtEl>
                                          <p:spTgt spid="118"/>
                                        </p:tgtEl>
                                      </p:cBhvr>
                                    </p:animEffect>
                                  </p:childTnLst>
                                </p:cTn>
                              </p:par>
                            </p:childTnLst>
                          </p:cTn>
                        </p:par>
                        <p:par>
                          <p:cTn id="357" fill="hold">
                            <p:stCondLst>
                              <p:cond delay="500"/>
                            </p:stCondLst>
                            <p:childTnLst>
                              <p:par>
                                <p:cTn id="358" presetID="22" presetClass="entr" presetSubtype="1" fill="hold" nodeType="afterEffect">
                                  <p:stCondLst>
                                    <p:cond delay="0"/>
                                  </p:stCondLst>
                                  <p:childTnLst>
                                    <p:set>
                                      <p:cBhvr>
                                        <p:cTn id="359" dur="1" fill="hold">
                                          <p:stCondLst>
                                            <p:cond delay="0"/>
                                          </p:stCondLst>
                                        </p:cTn>
                                        <p:tgtEl>
                                          <p:spTgt spid="117"/>
                                        </p:tgtEl>
                                        <p:attrNameLst>
                                          <p:attrName>style.visibility</p:attrName>
                                        </p:attrNameLst>
                                      </p:cBhvr>
                                      <p:to>
                                        <p:strVal val="visible"/>
                                      </p:to>
                                    </p:set>
                                    <p:animEffect transition="in" filter="wipe(up)">
                                      <p:cBhvr>
                                        <p:cTn id="360" dur="500"/>
                                        <p:tgtEl>
                                          <p:spTgt spid="117"/>
                                        </p:tgtEl>
                                      </p:cBhvr>
                                    </p:animEffect>
                                  </p:childTnLst>
                                </p:cTn>
                              </p:par>
                            </p:childTnLst>
                          </p:cTn>
                        </p:par>
                      </p:childTnLst>
                    </p:cTn>
                  </p:par>
                  <p:par>
                    <p:cTn id="361" fill="hold">
                      <p:stCondLst>
                        <p:cond delay="indefinite"/>
                      </p:stCondLst>
                      <p:childTnLst>
                        <p:par>
                          <p:cTn id="362" fill="hold">
                            <p:stCondLst>
                              <p:cond delay="0"/>
                            </p:stCondLst>
                            <p:childTnLst>
                              <p:par>
                                <p:cTn id="363" presetID="22" presetClass="entr" presetSubtype="8" fill="hold" grpId="0" nodeType="clickEffect">
                                  <p:stCondLst>
                                    <p:cond delay="0"/>
                                  </p:stCondLst>
                                  <p:childTnLst>
                                    <p:set>
                                      <p:cBhvr>
                                        <p:cTn id="364" dur="1" fill="hold">
                                          <p:stCondLst>
                                            <p:cond delay="0"/>
                                          </p:stCondLst>
                                        </p:cTn>
                                        <p:tgtEl>
                                          <p:spTgt spid="39"/>
                                        </p:tgtEl>
                                        <p:attrNameLst>
                                          <p:attrName>style.visibility</p:attrName>
                                        </p:attrNameLst>
                                      </p:cBhvr>
                                      <p:to>
                                        <p:strVal val="visible"/>
                                      </p:to>
                                    </p:set>
                                    <p:animEffect transition="in" filter="wipe(left)">
                                      <p:cBhvr>
                                        <p:cTn id="365" dur="500"/>
                                        <p:tgtEl>
                                          <p:spTgt spid="39"/>
                                        </p:tgtEl>
                                      </p:cBhvr>
                                    </p:animEffect>
                                  </p:childTnLst>
                                </p:cTn>
                              </p:par>
                            </p:childTnLst>
                          </p:cTn>
                        </p:par>
                      </p:childTnLst>
                    </p:cTn>
                  </p:par>
                  <p:par>
                    <p:cTn id="366" fill="hold">
                      <p:stCondLst>
                        <p:cond delay="indefinite"/>
                      </p:stCondLst>
                      <p:childTnLst>
                        <p:par>
                          <p:cTn id="367" fill="hold">
                            <p:stCondLst>
                              <p:cond delay="0"/>
                            </p:stCondLst>
                            <p:childTnLst>
                              <p:par>
                                <p:cTn id="368" presetID="22" presetClass="entr" presetSubtype="8" fill="hold" grpId="0" nodeType="clickEffect">
                                  <p:stCondLst>
                                    <p:cond delay="0"/>
                                  </p:stCondLst>
                                  <p:childTnLst>
                                    <p:set>
                                      <p:cBhvr>
                                        <p:cTn id="369" dur="1" fill="hold">
                                          <p:stCondLst>
                                            <p:cond delay="0"/>
                                          </p:stCondLst>
                                        </p:cTn>
                                        <p:tgtEl>
                                          <p:spTgt spid="42"/>
                                        </p:tgtEl>
                                        <p:attrNameLst>
                                          <p:attrName>style.visibility</p:attrName>
                                        </p:attrNameLst>
                                      </p:cBhvr>
                                      <p:to>
                                        <p:strVal val="visible"/>
                                      </p:to>
                                    </p:set>
                                    <p:animEffect transition="in" filter="wipe(left)">
                                      <p:cBhvr>
                                        <p:cTn id="370" dur="500"/>
                                        <p:tgtEl>
                                          <p:spTgt spid="42"/>
                                        </p:tgtEl>
                                      </p:cBhvr>
                                    </p:animEffect>
                                  </p:childTnLst>
                                </p:cTn>
                              </p:par>
                            </p:childTnLst>
                          </p:cTn>
                        </p:par>
                      </p:childTnLst>
                    </p:cTn>
                  </p:par>
                  <p:par>
                    <p:cTn id="371" fill="hold">
                      <p:stCondLst>
                        <p:cond delay="indefinite"/>
                      </p:stCondLst>
                      <p:childTnLst>
                        <p:par>
                          <p:cTn id="372" fill="hold">
                            <p:stCondLst>
                              <p:cond delay="0"/>
                            </p:stCondLst>
                            <p:childTnLst>
                              <p:par>
                                <p:cTn id="373" presetID="22" presetClass="entr" presetSubtype="8" fill="hold" grpId="0" nodeType="clickEffect">
                                  <p:stCondLst>
                                    <p:cond delay="0"/>
                                  </p:stCondLst>
                                  <p:childTnLst>
                                    <p:set>
                                      <p:cBhvr>
                                        <p:cTn id="374" dur="1" fill="hold">
                                          <p:stCondLst>
                                            <p:cond delay="0"/>
                                          </p:stCondLst>
                                        </p:cTn>
                                        <p:tgtEl>
                                          <p:spTgt spid="49"/>
                                        </p:tgtEl>
                                        <p:attrNameLst>
                                          <p:attrName>style.visibility</p:attrName>
                                        </p:attrNameLst>
                                      </p:cBhvr>
                                      <p:to>
                                        <p:strVal val="visible"/>
                                      </p:to>
                                    </p:set>
                                    <p:animEffect transition="in" filter="wipe(left)">
                                      <p:cBhvr>
                                        <p:cTn id="375" dur="500"/>
                                        <p:tgtEl>
                                          <p:spTgt spid="49"/>
                                        </p:tgtEl>
                                      </p:cBhvr>
                                    </p:animEffect>
                                  </p:childTnLst>
                                </p:cTn>
                              </p:par>
                            </p:childTnLst>
                          </p:cTn>
                        </p:par>
                      </p:childTnLst>
                    </p:cTn>
                  </p:par>
                  <p:par>
                    <p:cTn id="376" fill="hold">
                      <p:stCondLst>
                        <p:cond delay="indefinite"/>
                      </p:stCondLst>
                      <p:childTnLst>
                        <p:par>
                          <p:cTn id="377" fill="hold">
                            <p:stCondLst>
                              <p:cond delay="0"/>
                            </p:stCondLst>
                            <p:childTnLst>
                              <p:par>
                                <p:cTn id="378" presetID="19" presetClass="emph" presetSubtype="0" fill="hold" grpId="0" nodeType="clickEffect">
                                  <p:stCondLst>
                                    <p:cond delay="0"/>
                                  </p:stCondLst>
                                  <p:childTnLst>
                                    <p:animClr clrSpc="rgb" dir="cw">
                                      <p:cBhvr override="childStyle">
                                        <p:cTn id="379" dur="500" fill="hold"/>
                                        <p:tgtEl>
                                          <p:spTgt spid="117"/>
                                        </p:tgtEl>
                                        <p:attrNameLst>
                                          <p:attrName>style.color</p:attrName>
                                        </p:attrNameLst>
                                      </p:cBhvr>
                                      <p:to>
                                        <a:srgbClr val="009900"/>
                                      </p:to>
                                    </p:animClr>
                                    <p:animClr clrSpc="rgb" dir="cw">
                                      <p:cBhvr>
                                        <p:cTn id="380" dur="500" fill="hold"/>
                                        <p:tgtEl>
                                          <p:spTgt spid="117"/>
                                        </p:tgtEl>
                                        <p:attrNameLst>
                                          <p:attrName>fillcolor</p:attrName>
                                        </p:attrNameLst>
                                      </p:cBhvr>
                                      <p:to>
                                        <a:srgbClr val="009900"/>
                                      </p:to>
                                    </p:animClr>
                                    <p:set>
                                      <p:cBhvr>
                                        <p:cTn id="381" dur="500" fill="hold"/>
                                        <p:tgtEl>
                                          <p:spTgt spid="117"/>
                                        </p:tgtEl>
                                        <p:attrNameLst>
                                          <p:attrName>fill.type</p:attrName>
                                        </p:attrNameLst>
                                      </p:cBhvr>
                                      <p:to>
                                        <p:strVal val="solid"/>
                                      </p:to>
                                    </p:set>
                                    <p:set>
                                      <p:cBhvr>
                                        <p:cTn id="382" dur="500" fill="hold"/>
                                        <p:tgtEl>
                                          <p:spTgt spid="117"/>
                                        </p:tgtEl>
                                        <p:attrNameLst>
                                          <p:attrName>fill.on</p:attrName>
                                        </p:attrNameLst>
                                      </p:cBhvr>
                                      <p:to>
                                        <p:strVal val="true"/>
                                      </p:to>
                                    </p:set>
                                  </p:childTnLst>
                                </p:cTn>
                              </p:par>
                            </p:childTnLst>
                          </p:cTn>
                        </p:par>
                      </p:childTnLst>
                    </p:cTn>
                  </p:par>
                  <p:par>
                    <p:cTn id="383" fill="hold">
                      <p:stCondLst>
                        <p:cond delay="indefinite"/>
                      </p:stCondLst>
                      <p:childTnLst>
                        <p:par>
                          <p:cTn id="384" fill="hold">
                            <p:stCondLst>
                              <p:cond delay="0"/>
                            </p:stCondLst>
                            <p:childTnLst>
                              <p:par>
                                <p:cTn id="385" presetID="22" presetClass="entr" presetSubtype="8" fill="hold" grpId="0" nodeType="clickEffect">
                                  <p:stCondLst>
                                    <p:cond delay="0"/>
                                  </p:stCondLst>
                                  <p:childTnLst>
                                    <p:set>
                                      <p:cBhvr>
                                        <p:cTn id="386" dur="1" fill="hold">
                                          <p:stCondLst>
                                            <p:cond delay="0"/>
                                          </p:stCondLst>
                                        </p:cTn>
                                        <p:tgtEl>
                                          <p:spTgt spid="40"/>
                                        </p:tgtEl>
                                        <p:attrNameLst>
                                          <p:attrName>style.visibility</p:attrName>
                                        </p:attrNameLst>
                                      </p:cBhvr>
                                      <p:to>
                                        <p:strVal val="visible"/>
                                      </p:to>
                                    </p:set>
                                    <p:animEffect transition="in" filter="wipe(left)">
                                      <p:cBhvr>
                                        <p:cTn id="387" dur="500"/>
                                        <p:tgtEl>
                                          <p:spTgt spid="40"/>
                                        </p:tgtEl>
                                      </p:cBhvr>
                                    </p:animEffect>
                                  </p:childTnLst>
                                </p:cTn>
                              </p:par>
                            </p:childTnLst>
                          </p:cTn>
                        </p:par>
                      </p:childTnLst>
                    </p:cTn>
                  </p:par>
                  <p:par>
                    <p:cTn id="388" fill="hold">
                      <p:stCondLst>
                        <p:cond delay="indefinite"/>
                      </p:stCondLst>
                      <p:childTnLst>
                        <p:par>
                          <p:cTn id="389" fill="hold">
                            <p:stCondLst>
                              <p:cond delay="0"/>
                            </p:stCondLst>
                            <p:childTnLst>
                              <p:par>
                                <p:cTn id="390" presetID="22" presetClass="entr" presetSubtype="8" fill="hold" grpId="0" nodeType="clickEffect">
                                  <p:stCondLst>
                                    <p:cond delay="0"/>
                                  </p:stCondLst>
                                  <p:childTnLst>
                                    <p:set>
                                      <p:cBhvr>
                                        <p:cTn id="391" dur="1" fill="hold">
                                          <p:stCondLst>
                                            <p:cond delay="0"/>
                                          </p:stCondLst>
                                        </p:cTn>
                                        <p:tgtEl>
                                          <p:spTgt spid="41"/>
                                        </p:tgtEl>
                                        <p:attrNameLst>
                                          <p:attrName>style.visibility</p:attrName>
                                        </p:attrNameLst>
                                      </p:cBhvr>
                                      <p:to>
                                        <p:strVal val="visible"/>
                                      </p:to>
                                    </p:set>
                                    <p:animEffect transition="in" filter="wipe(left)">
                                      <p:cBhvr>
                                        <p:cTn id="392" dur="500"/>
                                        <p:tgtEl>
                                          <p:spTgt spid="41"/>
                                        </p:tgtEl>
                                      </p:cBhvr>
                                    </p:animEffect>
                                  </p:childTnLst>
                                </p:cTn>
                              </p:par>
                            </p:childTnLst>
                          </p:cTn>
                        </p:par>
                      </p:childTnLst>
                    </p:cTn>
                  </p:par>
                  <p:par>
                    <p:cTn id="393" fill="hold">
                      <p:stCondLst>
                        <p:cond delay="indefinite"/>
                      </p:stCondLst>
                      <p:childTnLst>
                        <p:par>
                          <p:cTn id="394" fill="hold">
                            <p:stCondLst>
                              <p:cond delay="0"/>
                            </p:stCondLst>
                            <p:childTnLst>
                              <p:par>
                                <p:cTn id="395" presetID="22" presetClass="entr" presetSubtype="8" fill="hold" grpId="0" nodeType="clickEffect">
                                  <p:stCondLst>
                                    <p:cond delay="0"/>
                                  </p:stCondLst>
                                  <p:childTnLst>
                                    <p:set>
                                      <p:cBhvr>
                                        <p:cTn id="396" dur="1" fill="hold">
                                          <p:stCondLst>
                                            <p:cond delay="0"/>
                                          </p:stCondLst>
                                        </p:cTn>
                                        <p:tgtEl>
                                          <p:spTgt spid="50"/>
                                        </p:tgtEl>
                                        <p:attrNameLst>
                                          <p:attrName>style.visibility</p:attrName>
                                        </p:attrNameLst>
                                      </p:cBhvr>
                                      <p:to>
                                        <p:strVal val="visible"/>
                                      </p:to>
                                    </p:set>
                                    <p:animEffect transition="in" filter="wipe(left)">
                                      <p:cBhvr>
                                        <p:cTn id="397" dur="500"/>
                                        <p:tgtEl>
                                          <p:spTgt spid="50"/>
                                        </p:tgtEl>
                                      </p:cBhvr>
                                    </p:animEffect>
                                  </p:childTnLst>
                                </p:cTn>
                              </p:par>
                            </p:childTnLst>
                          </p:cTn>
                        </p:par>
                      </p:childTnLst>
                    </p:cTn>
                  </p:par>
                  <p:par>
                    <p:cTn id="398" fill="hold">
                      <p:stCondLst>
                        <p:cond delay="indefinite"/>
                      </p:stCondLst>
                      <p:childTnLst>
                        <p:par>
                          <p:cTn id="399" fill="hold">
                            <p:stCondLst>
                              <p:cond delay="0"/>
                            </p:stCondLst>
                            <p:childTnLst>
                              <p:par>
                                <p:cTn id="400" presetID="22" presetClass="entr" presetSubtype="1" fill="hold" nodeType="clickEffect">
                                  <p:stCondLst>
                                    <p:cond delay="0"/>
                                  </p:stCondLst>
                                  <p:childTnLst>
                                    <p:set>
                                      <p:cBhvr>
                                        <p:cTn id="401" dur="1" fill="hold">
                                          <p:stCondLst>
                                            <p:cond delay="0"/>
                                          </p:stCondLst>
                                        </p:cTn>
                                        <p:tgtEl>
                                          <p:spTgt spid="121"/>
                                        </p:tgtEl>
                                        <p:attrNameLst>
                                          <p:attrName>style.visibility</p:attrName>
                                        </p:attrNameLst>
                                      </p:cBhvr>
                                      <p:to>
                                        <p:strVal val="visible"/>
                                      </p:to>
                                    </p:set>
                                    <p:animEffect transition="in" filter="wipe(up)">
                                      <p:cBhvr>
                                        <p:cTn id="402" dur="500"/>
                                        <p:tgtEl>
                                          <p:spTgt spid="121"/>
                                        </p:tgtEl>
                                      </p:cBhvr>
                                    </p:animEffect>
                                  </p:childTnLst>
                                </p:cTn>
                              </p:par>
                            </p:childTnLst>
                          </p:cTn>
                        </p:par>
                        <p:par>
                          <p:cTn id="403" fill="hold">
                            <p:stCondLst>
                              <p:cond delay="500"/>
                            </p:stCondLst>
                            <p:childTnLst>
                              <p:par>
                                <p:cTn id="404" presetID="22" presetClass="entr" presetSubtype="1" fill="hold" nodeType="afterEffect">
                                  <p:stCondLst>
                                    <p:cond delay="0"/>
                                  </p:stCondLst>
                                  <p:childTnLst>
                                    <p:set>
                                      <p:cBhvr>
                                        <p:cTn id="405" dur="1" fill="hold">
                                          <p:stCondLst>
                                            <p:cond delay="0"/>
                                          </p:stCondLst>
                                        </p:cTn>
                                        <p:tgtEl>
                                          <p:spTgt spid="120"/>
                                        </p:tgtEl>
                                        <p:attrNameLst>
                                          <p:attrName>style.visibility</p:attrName>
                                        </p:attrNameLst>
                                      </p:cBhvr>
                                      <p:to>
                                        <p:strVal val="visible"/>
                                      </p:to>
                                    </p:set>
                                    <p:animEffect transition="in" filter="wipe(up)">
                                      <p:cBhvr>
                                        <p:cTn id="406" dur="500"/>
                                        <p:tgtEl>
                                          <p:spTgt spid="120"/>
                                        </p:tgtEl>
                                      </p:cBhvr>
                                    </p:animEffect>
                                  </p:childTnLst>
                                </p:cTn>
                              </p:par>
                            </p:childTnLst>
                          </p:cTn>
                        </p:par>
                      </p:childTnLst>
                    </p:cTn>
                  </p:par>
                  <p:par>
                    <p:cTn id="407" fill="hold">
                      <p:stCondLst>
                        <p:cond delay="indefinite"/>
                      </p:stCondLst>
                      <p:childTnLst>
                        <p:par>
                          <p:cTn id="408" fill="hold">
                            <p:stCondLst>
                              <p:cond delay="0"/>
                            </p:stCondLst>
                            <p:childTnLst>
                              <p:par>
                                <p:cTn id="409" presetID="19" presetClass="emph" presetSubtype="0" fill="hold" grpId="0" nodeType="clickEffect">
                                  <p:stCondLst>
                                    <p:cond delay="0"/>
                                  </p:stCondLst>
                                  <p:childTnLst>
                                    <p:animClr clrSpc="rgb" dir="cw">
                                      <p:cBhvr override="childStyle">
                                        <p:cTn id="410" dur="500" fill="hold"/>
                                        <p:tgtEl>
                                          <p:spTgt spid="120"/>
                                        </p:tgtEl>
                                        <p:attrNameLst>
                                          <p:attrName>style.color</p:attrName>
                                        </p:attrNameLst>
                                      </p:cBhvr>
                                      <p:to>
                                        <a:srgbClr val="009900"/>
                                      </p:to>
                                    </p:animClr>
                                    <p:animClr clrSpc="rgb" dir="cw">
                                      <p:cBhvr>
                                        <p:cTn id="411" dur="500" fill="hold"/>
                                        <p:tgtEl>
                                          <p:spTgt spid="120"/>
                                        </p:tgtEl>
                                        <p:attrNameLst>
                                          <p:attrName>fillcolor</p:attrName>
                                        </p:attrNameLst>
                                      </p:cBhvr>
                                      <p:to>
                                        <a:srgbClr val="009900"/>
                                      </p:to>
                                    </p:animClr>
                                    <p:set>
                                      <p:cBhvr>
                                        <p:cTn id="412" dur="500" fill="hold"/>
                                        <p:tgtEl>
                                          <p:spTgt spid="120"/>
                                        </p:tgtEl>
                                        <p:attrNameLst>
                                          <p:attrName>fill.type</p:attrName>
                                        </p:attrNameLst>
                                      </p:cBhvr>
                                      <p:to>
                                        <p:strVal val="solid"/>
                                      </p:to>
                                    </p:set>
                                    <p:set>
                                      <p:cBhvr>
                                        <p:cTn id="413" dur="500" fill="hold"/>
                                        <p:tgtEl>
                                          <p:spTgt spid="120"/>
                                        </p:tgtEl>
                                        <p:attrNameLst>
                                          <p:attrName>fill.on</p:attrName>
                                        </p:attrNameLst>
                                      </p:cBhvr>
                                      <p:to>
                                        <p:strVal val="true"/>
                                      </p:to>
                                    </p:set>
                                  </p:childTnLst>
                                </p:cTn>
                              </p:par>
                            </p:childTnLst>
                          </p:cTn>
                        </p:par>
                      </p:childTnLst>
                    </p:cTn>
                  </p:par>
                  <p:par>
                    <p:cTn id="414" fill="hold">
                      <p:stCondLst>
                        <p:cond delay="indefinite"/>
                      </p:stCondLst>
                      <p:childTnLst>
                        <p:par>
                          <p:cTn id="415" fill="hold">
                            <p:stCondLst>
                              <p:cond delay="0"/>
                            </p:stCondLst>
                            <p:childTnLst>
                              <p:par>
                                <p:cTn id="416" presetID="22" presetClass="entr" presetSubtype="8" fill="hold" grpId="0" nodeType="clickEffect">
                                  <p:stCondLst>
                                    <p:cond delay="0"/>
                                  </p:stCondLst>
                                  <p:childTnLst>
                                    <p:set>
                                      <p:cBhvr>
                                        <p:cTn id="417" dur="1" fill="hold">
                                          <p:stCondLst>
                                            <p:cond delay="0"/>
                                          </p:stCondLst>
                                        </p:cTn>
                                        <p:tgtEl>
                                          <p:spTgt spid="51"/>
                                        </p:tgtEl>
                                        <p:attrNameLst>
                                          <p:attrName>style.visibility</p:attrName>
                                        </p:attrNameLst>
                                      </p:cBhvr>
                                      <p:to>
                                        <p:strVal val="visible"/>
                                      </p:to>
                                    </p:set>
                                    <p:animEffect transition="in" filter="wipe(left)">
                                      <p:cBhvr>
                                        <p:cTn id="418" dur="500"/>
                                        <p:tgtEl>
                                          <p:spTgt spid="51"/>
                                        </p:tgtEl>
                                      </p:cBhvr>
                                    </p:animEffect>
                                  </p:childTnLst>
                                </p:cTn>
                              </p:par>
                            </p:childTnLst>
                          </p:cTn>
                        </p:par>
                      </p:childTnLst>
                    </p:cTn>
                  </p:par>
                  <p:par>
                    <p:cTn id="419" fill="hold">
                      <p:stCondLst>
                        <p:cond delay="indefinite"/>
                      </p:stCondLst>
                      <p:childTnLst>
                        <p:par>
                          <p:cTn id="420" fill="hold">
                            <p:stCondLst>
                              <p:cond delay="0"/>
                            </p:stCondLst>
                            <p:childTnLst>
                              <p:par>
                                <p:cTn id="421" presetID="22" presetClass="entr" presetSubtype="8" fill="hold" grpId="0" nodeType="clickEffect">
                                  <p:stCondLst>
                                    <p:cond delay="0"/>
                                  </p:stCondLst>
                                  <p:childTnLst>
                                    <p:set>
                                      <p:cBhvr>
                                        <p:cTn id="422" dur="1" fill="hold">
                                          <p:stCondLst>
                                            <p:cond delay="0"/>
                                          </p:stCondLst>
                                        </p:cTn>
                                        <p:tgtEl>
                                          <p:spTgt spid="54"/>
                                        </p:tgtEl>
                                        <p:attrNameLst>
                                          <p:attrName>style.visibility</p:attrName>
                                        </p:attrNameLst>
                                      </p:cBhvr>
                                      <p:to>
                                        <p:strVal val="visible"/>
                                      </p:to>
                                    </p:set>
                                    <p:animEffect transition="in" filter="wipe(left)">
                                      <p:cBhvr>
                                        <p:cTn id="423" dur="500"/>
                                        <p:tgtEl>
                                          <p:spTgt spid="54"/>
                                        </p:tgtEl>
                                      </p:cBhvr>
                                    </p:animEffect>
                                  </p:childTnLst>
                                </p:cTn>
                              </p:par>
                            </p:childTnLst>
                          </p:cTn>
                        </p:par>
                      </p:childTnLst>
                    </p:cTn>
                  </p:par>
                  <p:par>
                    <p:cTn id="424" fill="hold">
                      <p:stCondLst>
                        <p:cond delay="indefinite"/>
                      </p:stCondLst>
                      <p:childTnLst>
                        <p:par>
                          <p:cTn id="425" fill="hold">
                            <p:stCondLst>
                              <p:cond delay="0"/>
                            </p:stCondLst>
                            <p:childTnLst>
                              <p:par>
                                <p:cTn id="426" presetID="22" presetClass="entr" presetSubtype="8" fill="hold" grpId="0" nodeType="clickEffect">
                                  <p:stCondLst>
                                    <p:cond delay="0"/>
                                  </p:stCondLst>
                                  <p:childTnLst>
                                    <p:set>
                                      <p:cBhvr>
                                        <p:cTn id="427" dur="1" fill="hold">
                                          <p:stCondLst>
                                            <p:cond delay="0"/>
                                          </p:stCondLst>
                                        </p:cTn>
                                        <p:tgtEl>
                                          <p:spTgt spid="55"/>
                                        </p:tgtEl>
                                        <p:attrNameLst>
                                          <p:attrName>style.visibility</p:attrName>
                                        </p:attrNameLst>
                                      </p:cBhvr>
                                      <p:to>
                                        <p:strVal val="visible"/>
                                      </p:to>
                                    </p:set>
                                    <p:animEffect transition="in" filter="wipe(left)">
                                      <p:cBhvr>
                                        <p:cTn id="428" dur="500"/>
                                        <p:tgtEl>
                                          <p:spTgt spid="55"/>
                                        </p:tgtEl>
                                      </p:cBhvr>
                                    </p:animEffect>
                                  </p:childTnLst>
                                </p:cTn>
                              </p:par>
                            </p:childTnLst>
                          </p:cTn>
                        </p:par>
                      </p:childTnLst>
                    </p:cTn>
                  </p:par>
                  <p:par>
                    <p:cTn id="429" fill="hold">
                      <p:stCondLst>
                        <p:cond delay="indefinite"/>
                      </p:stCondLst>
                      <p:childTnLst>
                        <p:par>
                          <p:cTn id="430" fill="hold">
                            <p:stCondLst>
                              <p:cond delay="0"/>
                            </p:stCondLst>
                            <p:childTnLst>
                              <p:par>
                                <p:cTn id="431" presetID="22" presetClass="entr" presetSubtype="1" fill="hold" nodeType="clickEffect">
                                  <p:stCondLst>
                                    <p:cond delay="0"/>
                                  </p:stCondLst>
                                  <p:childTnLst>
                                    <p:set>
                                      <p:cBhvr>
                                        <p:cTn id="432" dur="1" fill="hold">
                                          <p:stCondLst>
                                            <p:cond delay="0"/>
                                          </p:stCondLst>
                                        </p:cTn>
                                        <p:tgtEl>
                                          <p:spTgt spid="124"/>
                                        </p:tgtEl>
                                        <p:attrNameLst>
                                          <p:attrName>style.visibility</p:attrName>
                                        </p:attrNameLst>
                                      </p:cBhvr>
                                      <p:to>
                                        <p:strVal val="visible"/>
                                      </p:to>
                                    </p:set>
                                    <p:animEffect transition="in" filter="wipe(up)">
                                      <p:cBhvr>
                                        <p:cTn id="433" dur="500"/>
                                        <p:tgtEl>
                                          <p:spTgt spid="124"/>
                                        </p:tgtEl>
                                      </p:cBhvr>
                                    </p:animEffect>
                                  </p:childTnLst>
                                </p:cTn>
                              </p:par>
                            </p:childTnLst>
                          </p:cTn>
                        </p:par>
                        <p:par>
                          <p:cTn id="434" fill="hold">
                            <p:stCondLst>
                              <p:cond delay="500"/>
                            </p:stCondLst>
                            <p:childTnLst>
                              <p:par>
                                <p:cTn id="435" presetID="22" presetClass="entr" presetSubtype="1" fill="hold" nodeType="afterEffect">
                                  <p:stCondLst>
                                    <p:cond delay="0"/>
                                  </p:stCondLst>
                                  <p:childTnLst>
                                    <p:set>
                                      <p:cBhvr>
                                        <p:cTn id="436" dur="1" fill="hold">
                                          <p:stCondLst>
                                            <p:cond delay="0"/>
                                          </p:stCondLst>
                                        </p:cTn>
                                        <p:tgtEl>
                                          <p:spTgt spid="123"/>
                                        </p:tgtEl>
                                        <p:attrNameLst>
                                          <p:attrName>style.visibility</p:attrName>
                                        </p:attrNameLst>
                                      </p:cBhvr>
                                      <p:to>
                                        <p:strVal val="visible"/>
                                      </p:to>
                                    </p:set>
                                    <p:animEffect transition="in" filter="wipe(up)">
                                      <p:cBhvr>
                                        <p:cTn id="437" dur="500"/>
                                        <p:tgtEl>
                                          <p:spTgt spid="123"/>
                                        </p:tgtEl>
                                      </p:cBhvr>
                                    </p:animEffect>
                                  </p:childTnLst>
                                </p:cTn>
                              </p:par>
                            </p:childTnLst>
                          </p:cTn>
                        </p:par>
                      </p:childTnLst>
                    </p:cTn>
                  </p:par>
                  <p:par>
                    <p:cTn id="438" fill="hold">
                      <p:stCondLst>
                        <p:cond delay="indefinite"/>
                      </p:stCondLst>
                      <p:childTnLst>
                        <p:par>
                          <p:cTn id="439" fill="hold">
                            <p:stCondLst>
                              <p:cond delay="0"/>
                            </p:stCondLst>
                            <p:childTnLst>
                              <p:par>
                                <p:cTn id="440" presetID="19" presetClass="emph" presetSubtype="0" fill="hold" grpId="0" nodeType="clickEffect">
                                  <p:stCondLst>
                                    <p:cond delay="0"/>
                                  </p:stCondLst>
                                  <p:childTnLst>
                                    <p:animClr clrSpc="rgb" dir="cw">
                                      <p:cBhvr override="childStyle">
                                        <p:cTn id="441" dur="500" fill="hold"/>
                                        <p:tgtEl>
                                          <p:spTgt spid="123"/>
                                        </p:tgtEl>
                                        <p:attrNameLst>
                                          <p:attrName>style.color</p:attrName>
                                        </p:attrNameLst>
                                      </p:cBhvr>
                                      <p:to>
                                        <a:srgbClr val="009900"/>
                                      </p:to>
                                    </p:animClr>
                                    <p:animClr clrSpc="rgb" dir="cw">
                                      <p:cBhvr>
                                        <p:cTn id="442" dur="500" fill="hold"/>
                                        <p:tgtEl>
                                          <p:spTgt spid="123"/>
                                        </p:tgtEl>
                                        <p:attrNameLst>
                                          <p:attrName>fillcolor</p:attrName>
                                        </p:attrNameLst>
                                      </p:cBhvr>
                                      <p:to>
                                        <a:srgbClr val="009900"/>
                                      </p:to>
                                    </p:animClr>
                                    <p:set>
                                      <p:cBhvr>
                                        <p:cTn id="443" dur="500" fill="hold"/>
                                        <p:tgtEl>
                                          <p:spTgt spid="123"/>
                                        </p:tgtEl>
                                        <p:attrNameLst>
                                          <p:attrName>fill.type</p:attrName>
                                        </p:attrNameLst>
                                      </p:cBhvr>
                                      <p:to>
                                        <p:strVal val="solid"/>
                                      </p:to>
                                    </p:set>
                                    <p:set>
                                      <p:cBhvr>
                                        <p:cTn id="444" dur="500" fill="hold"/>
                                        <p:tgtEl>
                                          <p:spTgt spid="123"/>
                                        </p:tgtEl>
                                        <p:attrNameLst>
                                          <p:attrName>fill.on</p:attrName>
                                        </p:attrNameLst>
                                      </p:cBhvr>
                                      <p:to>
                                        <p:strVal val="true"/>
                                      </p:to>
                                    </p:set>
                                  </p:childTnLst>
                                </p:cTn>
                              </p:par>
                            </p:childTnLst>
                          </p:cTn>
                        </p:par>
                      </p:childTnLst>
                    </p:cTn>
                  </p:par>
                  <p:par>
                    <p:cTn id="445" fill="hold">
                      <p:stCondLst>
                        <p:cond delay="indefinite"/>
                      </p:stCondLst>
                      <p:childTnLst>
                        <p:par>
                          <p:cTn id="446" fill="hold">
                            <p:stCondLst>
                              <p:cond delay="0"/>
                            </p:stCondLst>
                            <p:childTnLst>
                              <p:par>
                                <p:cTn id="447" presetID="22" presetClass="entr" presetSubtype="8" fill="hold" grpId="0" nodeType="clickEffect">
                                  <p:stCondLst>
                                    <p:cond delay="0"/>
                                  </p:stCondLst>
                                  <p:childTnLst>
                                    <p:set>
                                      <p:cBhvr>
                                        <p:cTn id="448" dur="1" fill="hold">
                                          <p:stCondLst>
                                            <p:cond delay="0"/>
                                          </p:stCondLst>
                                        </p:cTn>
                                        <p:tgtEl>
                                          <p:spTgt spid="52"/>
                                        </p:tgtEl>
                                        <p:attrNameLst>
                                          <p:attrName>style.visibility</p:attrName>
                                        </p:attrNameLst>
                                      </p:cBhvr>
                                      <p:to>
                                        <p:strVal val="visible"/>
                                      </p:to>
                                    </p:set>
                                    <p:animEffect transition="in" filter="wipe(left)">
                                      <p:cBhvr>
                                        <p:cTn id="449" dur="500"/>
                                        <p:tgtEl>
                                          <p:spTgt spid="52"/>
                                        </p:tgtEl>
                                      </p:cBhvr>
                                    </p:animEffect>
                                  </p:childTnLst>
                                </p:cTn>
                              </p:par>
                            </p:childTnLst>
                          </p:cTn>
                        </p:par>
                      </p:childTnLst>
                    </p:cTn>
                  </p:par>
                  <p:par>
                    <p:cTn id="450" fill="hold">
                      <p:stCondLst>
                        <p:cond delay="indefinite"/>
                      </p:stCondLst>
                      <p:childTnLst>
                        <p:par>
                          <p:cTn id="451" fill="hold">
                            <p:stCondLst>
                              <p:cond delay="0"/>
                            </p:stCondLst>
                            <p:childTnLst>
                              <p:par>
                                <p:cTn id="452" presetID="22" presetClass="entr" presetSubtype="8" fill="hold" grpId="0" nodeType="clickEffect">
                                  <p:stCondLst>
                                    <p:cond delay="0"/>
                                  </p:stCondLst>
                                  <p:childTnLst>
                                    <p:set>
                                      <p:cBhvr>
                                        <p:cTn id="453" dur="1" fill="hold">
                                          <p:stCondLst>
                                            <p:cond delay="0"/>
                                          </p:stCondLst>
                                        </p:cTn>
                                        <p:tgtEl>
                                          <p:spTgt spid="53"/>
                                        </p:tgtEl>
                                        <p:attrNameLst>
                                          <p:attrName>style.visibility</p:attrName>
                                        </p:attrNameLst>
                                      </p:cBhvr>
                                      <p:to>
                                        <p:strVal val="visible"/>
                                      </p:to>
                                    </p:set>
                                    <p:animEffect transition="in" filter="wipe(left)">
                                      <p:cBhvr>
                                        <p:cTn id="454" dur="500"/>
                                        <p:tgtEl>
                                          <p:spTgt spid="53"/>
                                        </p:tgtEl>
                                      </p:cBhvr>
                                    </p:animEffect>
                                  </p:childTnLst>
                                </p:cTn>
                              </p:par>
                            </p:childTnLst>
                          </p:cTn>
                        </p:par>
                      </p:childTnLst>
                    </p:cTn>
                  </p:par>
                  <p:par>
                    <p:cTn id="455" fill="hold">
                      <p:stCondLst>
                        <p:cond delay="indefinite"/>
                      </p:stCondLst>
                      <p:childTnLst>
                        <p:par>
                          <p:cTn id="456" fill="hold">
                            <p:stCondLst>
                              <p:cond delay="0"/>
                            </p:stCondLst>
                            <p:childTnLst>
                              <p:par>
                                <p:cTn id="457" presetID="22" presetClass="entr" presetSubtype="8" fill="hold" grpId="0" nodeType="clickEffect">
                                  <p:stCondLst>
                                    <p:cond delay="0"/>
                                  </p:stCondLst>
                                  <p:childTnLst>
                                    <p:set>
                                      <p:cBhvr>
                                        <p:cTn id="458" dur="1" fill="hold">
                                          <p:stCondLst>
                                            <p:cond delay="0"/>
                                          </p:stCondLst>
                                        </p:cTn>
                                        <p:tgtEl>
                                          <p:spTgt spid="56"/>
                                        </p:tgtEl>
                                        <p:attrNameLst>
                                          <p:attrName>style.visibility</p:attrName>
                                        </p:attrNameLst>
                                      </p:cBhvr>
                                      <p:to>
                                        <p:strVal val="visible"/>
                                      </p:to>
                                    </p:set>
                                    <p:animEffect transition="in" filter="wipe(left)">
                                      <p:cBhvr>
                                        <p:cTn id="45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66" grpId="0" animBg="1"/>
      <p:bldP spid="67" grpId="0" animBg="1"/>
      <p:bldP spid="86" grpId="0" animBg="1"/>
      <p:bldP spid="98" grpId="0" animBg="1"/>
      <p:bldP spid="111" grpId="0" animBg="1"/>
      <p:bldP spid="117" grpId="0" animBg="1"/>
      <p:bldP spid="120" grpId="0" animBg="1"/>
      <p:bldP spid="12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a:spLocks noGrp="1"/>
          </p:cNvSpPr>
          <p:nvPr>
            <p:ph type="sldNum" sz="quarter" idx="11"/>
          </p:nvPr>
        </p:nvSpPr>
        <p:spPr>
          <a:noFill/>
        </p:spPr>
        <p:txBody>
          <a:bodyPr/>
          <a:lstStyle/>
          <a:p>
            <a:fld id="{E74D863B-7F67-4A60-B1BA-9C00E63F33BA}" type="slidenum">
              <a:rPr lang="en-US" altLang="zh-CN" smtClean="0">
                <a:ea typeface="宋体" charset="-122"/>
              </a:rPr>
              <a:pPr/>
              <a:t>69</a:t>
            </a:fld>
            <a:r>
              <a:rPr lang="en-US" altLang="zh-CN" dirty="0">
                <a:ea typeface="宋体" charset="-122"/>
              </a:rPr>
              <a:t>/19</a:t>
            </a:r>
          </a:p>
        </p:txBody>
      </p:sp>
      <p:sp>
        <p:nvSpPr>
          <p:cNvPr id="10242" name="Rectangle 2"/>
          <p:cNvSpPr>
            <a:spLocks noGrp="1" noChangeArrowheads="1"/>
          </p:cNvSpPr>
          <p:nvPr>
            <p:ph type="title"/>
          </p:nvPr>
        </p:nvSpPr>
        <p:spPr/>
        <p:txBody>
          <a:bodyPr>
            <a:normAutofit/>
          </a:bodyPr>
          <a:lstStyle/>
          <a:p>
            <a:pPr eaLnBrk="1" hangingPunct="1">
              <a:defRPr/>
            </a:pPr>
            <a:r>
              <a:rPr lang="zh-CN" altLang="en-US" sz="2800" dirty="0">
                <a:solidFill>
                  <a:srgbClr val="FF0000"/>
                </a:solidFill>
                <a:effectLst>
                  <a:outerShdw blurRad="38100" dist="38100" dir="2700000" algn="tl">
                    <a:srgbClr val="C0C0C0"/>
                  </a:outerShdw>
                </a:effectLst>
                <a:latin typeface="黑体" pitchFamily="2" charset="-122"/>
                <a:ea typeface="黑体" pitchFamily="2" charset="-122"/>
              </a:rPr>
              <a:t>作业</a:t>
            </a:r>
            <a:r>
              <a:rPr lang="en-US" altLang="zh-CN" sz="2800" dirty="0">
                <a:solidFill>
                  <a:srgbClr val="FF0000"/>
                </a:solidFill>
                <a:effectLst>
                  <a:outerShdw blurRad="38100" dist="38100" dir="2700000" algn="tl">
                    <a:srgbClr val="C0C0C0"/>
                  </a:outerShdw>
                </a:effectLst>
                <a:latin typeface="黑体" pitchFamily="2" charset="-122"/>
                <a:ea typeface="黑体" pitchFamily="2" charset="-122"/>
              </a:rPr>
              <a:t>1</a:t>
            </a:r>
            <a:r>
              <a:rPr lang="zh-CN" altLang="en-US" sz="2800" dirty="0"/>
              <a:t>　对下面文法</a:t>
            </a:r>
            <a:r>
              <a:rPr lang="en-US" altLang="zh-CN" sz="2800" dirty="0"/>
              <a:t>G</a:t>
            </a:r>
          </a:p>
        </p:txBody>
      </p:sp>
      <p:sp>
        <p:nvSpPr>
          <p:cNvPr id="4100" name="Rectangle 3"/>
          <p:cNvSpPr>
            <a:spLocks noGrp="1" noChangeArrowheads="1"/>
          </p:cNvSpPr>
          <p:nvPr>
            <p:ph type="body" idx="1"/>
          </p:nvPr>
        </p:nvSpPr>
        <p:spPr>
          <a:xfrm>
            <a:off x="662880" y="4005064"/>
            <a:ext cx="8229600" cy="2448272"/>
          </a:xfrm>
        </p:spPr>
        <p:txBody>
          <a:bodyPr>
            <a:normAutofit fontScale="92500" lnSpcReduction="10000"/>
          </a:bodyPr>
          <a:lstStyle/>
          <a:p>
            <a:pPr marL="525780" indent="-457200" eaLnBrk="1" hangingPunct="1">
              <a:lnSpc>
                <a:spcPct val="130000"/>
              </a:lnSpc>
              <a:buClr>
                <a:srgbClr val="00B0F0"/>
              </a:buClr>
              <a:buFont typeface="+mj-ea"/>
              <a:buAutoNum type="circleNumDbPlain"/>
            </a:pPr>
            <a:r>
              <a:rPr lang="zh-CN" altLang="en-US" sz="2400" dirty="0"/>
              <a:t>计算非终结符的</a:t>
            </a:r>
            <a:r>
              <a:rPr lang="en-US" altLang="zh-CN" sz="2400" dirty="0"/>
              <a:t>FIRST</a:t>
            </a:r>
            <a:r>
              <a:rPr lang="zh-CN" altLang="en-US" sz="2400" dirty="0"/>
              <a:t>集、</a:t>
            </a:r>
            <a:r>
              <a:rPr lang="en-US" altLang="zh-CN" sz="2400" dirty="0"/>
              <a:t>FOLLOW</a:t>
            </a:r>
            <a:r>
              <a:rPr lang="zh-CN" altLang="en-US" sz="2400" dirty="0"/>
              <a:t>集</a:t>
            </a:r>
            <a:endParaRPr lang="en-US" altLang="zh-CN" sz="2400" dirty="0"/>
          </a:p>
          <a:p>
            <a:pPr marL="525780" indent="-457200" eaLnBrk="1" hangingPunct="1">
              <a:lnSpc>
                <a:spcPct val="130000"/>
              </a:lnSpc>
              <a:buClr>
                <a:srgbClr val="00B0F0"/>
              </a:buClr>
              <a:buFont typeface="+mj-ea"/>
              <a:buAutoNum type="circleNumDbPlain"/>
            </a:pPr>
            <a:r>
              <a:rPr lang="zh-CN" altLang="en-US" sz="2400" dirty="0"/>
              <a:t>计算每条产生式的</a:t>
            </a:r>
            <a:r>
              <a:rPr lang="en-US" altLang="zh-CN" sz="2400" dirty="0"/>
              <a:t>SELECT</a:t>
            </a:r>
            <a:r>
              <a:rPr lang="zh-CN" altLang="en-US" sz="2400" dirty="0"/>
              <a:t>集</a:t>
            </a:r>
          </a:p>
          <a:p>
            <a:pPr marL="525780" indent="-457200" eaLnBrk="1" hangingPunct="1">
              <a:lnSpc>
                <a:spcPct val="130000"/>
              </a:lnSpc>
              <a:buClr>
                <a:srgbClr val="00B0F0"/>
              </a:buClr>
              <a:buFont typeface="+mj-ea"/>
              <a:buAutoNum type="circleNumDbPlain"/>
            </a:pPr>
            <a:r>
              <a:rPr lang="zh-CN" altLang="en-US" sz="2400" dirty="0"/>
              <a:t>证明该文法为</a:t>
            </a:r>
            <a:r>
              <a:rPr lang="en-US" altLang="zh-CN" sz="2400" dirty="0"/>
              <a:t>LL(1)</a:t>
            </a:r>
            <a:r>
              <a:rPr lang="zh-CN" altLang="en-US" sz="2400" dirty="0"/>
              <a:t>文法</a:t>
            </a:r>
          </a:p>
          <a:p>
            <a:pPr marL="525780" indent="-457200" eaLnBrk="1" hangingPunct="1">
              <a:lnSpc>
                <a:spcPct val="130000"/>
              </a:lnSpc>
              <a:buClr>
                <a:srgbClr val="00B0F0"/>
              </a:buClr>
              <a:buFont typeface="+mj-ea"/>
              <a:buAutoNum type="circleNumDbPlain"/>
            </a:pPr>
            <a:r>
              <a:rPr lang="zh-CN" altLang="en-US" sz="2400" dirty="0"/>
              <a:t>构造预测分析表</a:t>
            </a:r>
            <a:endParaRPr lang="en-US" altLang="zh-CN" sz="2400" dirty="0"/>
          </a:p>
          <a:p>
            <a:pPr marL="525780" indent="-457200">
              <a:lnSpc>
                <a:spcPct val="130000"/>
              </a:lnSpc>
              <a:buClr>
                <a:srgbClr val="00B0F0"/>
              </a:buClr>
              <a:buFont typeface="+mj-ea"/>
              <a:buAutoNum type="circleNumDbPlain"/>
            </a:pPr>
            <a:r>
              <a:rPr lang="zh-CN" altLang="en-US" sz="2400" dirty="0"/>
              <a:t>判定输入串</a:t>
            </a:r>
            <a:r>
              <a:rPr lang="en-US" altLang="zh-CN" sz="2400" dirty="0"/>
              <a:t>a*b#</a:t>
            </a:r>
            <a:r>
              <a:rPr lang="zh-CN" altLang="en-US" sz="2400" dirty="0"/>
              <a:t>是否为文法</a:t>
            </a:r>
            <a:r>
              <a:rPr lang="en-US" altLang="zh-CN" sz="2400" dirty="0"/>
              <a:t>G</a:t>
            </a:r>
            <a:r>
              <a:rPr lang="zh-CN" altLang="en-US" sz="2400" dirty="0"/>
              <a:t>的句子</a:t>
            </a:r>
          </a:p>
        </p:txBody>
      </p:sp>
      <p:sp>
        <p:nvSpPr>
          <p:cNvPr id="4101" name="Text Box 4"/>
          <p:cNvSpPr txBox="1">
            <a:spLocks noChangeArrowheads="1"/>
          </p:cNvSpPr>
          <p:nvPr/>
        </p:nvSpPr>
        <p:spPr bwMode="auto">
          <a:xfrm>
            <a:off x="831776" y="1268760"/>
            <a:ext cx="4028256" cy="2677656"/>
          </a:xfrm>
          <a:prstGeom prst="rect">
            <a:avLst/>
          </a:prstGeom>
          <a:noFill/>
          <a:ln w="19050" algn="ctr">
            <a:noFill/>
            <a:miter lim="800000"/>
            <a:headEnd/>
            <a:tailEnd/>
          </a:ln>
        </p:spPr>
        <p:txBody>
          <a:bodyPr wrap="square">
            <a:spAutoFit/>
          </a:bodyPr>
          <a:lstStyle/>
          <a:p>
            <a:pPr algn="l"/>
            <a:r>
              <a:rPr lang="en-US" altLang="zh-CN" sz="2400" b="1" dirty="0">
                <a:solidFill>
                  <a:schemeClr val="tx1">
                    <a:lumMod val="95000"/>
                    <a:lumOff val="5000"/>
                  </a:schemeClr>
                </a:solidFill>
                <a:latin typeface="Courier New" panose="02070309020205020404" pitchFamily="49" charset="0"/>
                <a:cs typeface="Courier New" panose="02070309020205020404" pitchFamily="49" charset="0"/>
              </a:rPr>
              <a:t>E→TE’</a:t>
            </a:r>
          </a:p>
          <a:p>
            <a:pPr algn="l"/>
            <a:r>
              <a:rPr lang="en-US" altLang="zh-CN" sz="2400" b="1" dirty="0">
                <a:solidFill>
                  <a:schemeClr val="tx1">
                    <a:lumMod val="95000"/>
                    <a:lumOff val="5000"/>
                  </a:schemeClr>
                </a:solidFill>
                <a:latin typeface="Courier New" panose="02070309020205020404" pitchFamily="49" charset="0"/>
                <a:cs typeface="Courier New" panose="02070309020205020404" pitchFamily="49" charset="0"/>
              </a:rPr>
              <a:t>E’→+E | </a:t>
            </a:r>
            <a:r>
              <a:rPr lang="en-US" altLang="zh-CN" sz="2400" b="1" dirty="0">
                <a:solidFill>
                  <a:schemeClr val="tx1">
                    <a:lumMod val="95000"/>
                    <a:lumOff val="5000"/>
                  </a:schemeClr>
                </a:solidFill>
                <a:latin typeface="Courier New" panose="02070309020205020404" pitchFamily="49" charset="0"/>
                <a:cs typeface="Courier New" panose="02070309020205020404" pitchFamily="49" charset="0"/>
                <a:sym typeface="Symbol" pitchFamily="18" charset="2"/>
              </a:rPr>
              <a:t></a:t>
            </a:r>
          </a:p>
          <a:p>
            <a:pPr algn="l"/>
            <a:r>
              <a:rPr lang="en-US" altLang="zh-CN" sz="2400" b="1" dirty="0">
                <a:solidFill>
                  <a:schemeClr val="tx1">
                    <a:lumMod val="95000"/>
                    <a:lumOff val="5000"/>
                  </a:schemeClr>
                </a:solidFill>
                <a:latin typeface="Courier New" panose="02070309020205020404" pitchFamily="49" charset="0"/>
                <a:cs typeface="Courier New" panose="02070309020205020404" pitchFamily="49" charset="0"/>
              </a:rPr>
              <a:t>T→FT’</a:t>
            </a:r>
          </a:p>
          <a:p>
            <a:pPr algn="l"/>
            <a:r>
              <a:rPr lang="en-US" altLang="zh-CN" sz="2400" b="1" dirty="0">
                <a:solidFill>
                  <a:schemeClr val="tx1">
                    <a:lumMod val="95000"/>
                    <a:lumOff val="5000"/>
                  </a:schemeClr>
                </a:solidFill>
                <a:latin typeface="Courier New" panose="02070309020205020404" pitchFamily="49" charset="0"/>
                <a:cs typeface="Courier New" panose="02070309020205020404" pitchFamily="49" charset="0"/>
              </a:rPr>
              <a:t>T’→T | </a:t>
            </a:r>
            <a:r>
              <a:rPr lang="en-US" altLang="zh-CN" sz="2400" b="1" dirty="0">
                <a:solidFill>
                  <a:schemeClr val="tx1">
                    <a:lumMod val="95000"/>
                    <a:lumOff val="5000"/>
                  </a:schemeClr>
                </a:solidFill>
                <a:latin typeface="Courier New" panose="02070309020205020404" pitchFamily="49" charset="0"/>
                <a:cs typeface="Courier New" panose="02070309020205020404" pitchFamily="49" charset="0"/>
                <a:sym typeface="Symbol" pitchFamily="18" charset="2"/>
              </a:rPr>
              <a:t></a:t>
            </a:r>
            <a:endParaRPr lang="en-US" altLang="zh-CN" sz="2400" b="1" dirty="0">
              <a:solidFill>
                <a:schemeClr val="tx1">
                  <a:lumMod val="95000"/>
                  <a:lumOff val="5000"/>
                </a:schemeClr>
              </a:solidFill>
              <a:latin typeface="Courier New" panose="02070309020205020404" pitchFamily="49" charset="0"/>
              <a:cs typeface="Courier New" panose="02070309020205020404" pitchFamily="49" charset="0"/>
            </a:endParaRPr>
          </a:p>
          <a:p>
            <a:pPr algn="l"/>
            <a:r>
              <a:rPr lang="en-US" altLang="zh-CN" sz="2400" b="1" dirty="0">
                <a:solidFill>
                  <a:schemeClr val="tx1">
                    <a:lumMod val="95000"/>
                    <a:lumOff val="5000"/>
                  </a:schemeClr>
                </a:solidFill>
                <a:latin typeface="Courier New" panose="02070309020205020404" pitchFamily="49" charset="0"/>
                <a:cs typeface="Courier New" panose="02070309020205020404" pitchFamily="49" charset="0"/>
              </a:rPr>
              <a:t>F→PF’</a:t>
            </a:r>
          </a:p>
          <a:p>
            <a:pPr algn="l"/>
            <a:r>
              <a:rPr lang="en-US" altLang="zh-CN" sz="2400" b="1" dirty="0">
                <a:solidFill>
                  <a:schemeClr val="tx1">
                    <a:lumMod val="95000"/>
                    <a:lumOff val="5000"/>
                  </a:schemeClr>
                </a:solidFill>
                <a:latin typeface="Courier New" panose="02070309020205020404" pitchFamily="49" charset="0"/>
                <a:cs typeface="Courier New" panose="02070309020205020404" pitchFamily="49" charset="0"/>
              </a:rPr>
              <a:t>F’ →*F’ | </a:t>
            </a:r>
            <a:r>
              <a:rPr lang="en-US" altLang="zh-CN" sz="2400" b="1" dirty="0">
                <a:solidFill>
                  <a:schemeClr val="tx1">
                    <a:lumMod val="95000"/>
                    <a:lumOff val="5000"/>
                  </a:schemeClr>
                </a:solidFill>
                <a:latin typeface="Courier New" panose="02070309020205020404" pitchFamily="49" charset="0"/>
                <a:cs typeface="Courier New" panose="02070309020205020404" pitchFamily="49" charset="0"/>
                <a:sym typeface="Symbol" pitchFamily="18" charset="2"/>
              </a:rPr>
              <a:t></a:t>
            </a:r>
            <a:endParaRPr lang="en-US" altLang="zh-CN" sz="2400" b="1" dirty="0">
              <a:solidFill>
                <a:schemeClr val="tx1">
                  <a:lumMod val="95000"/>
                  <a:lumOff val="5000"/>
                </a:schemeClr>
              </a:solidFill>
              <a:latin typeface="Courier New" panose="02070309020205020404" pitchFamily="49" charset="0"/>
              <a:cs typeface="Courier New" panose="02070309020205020404" pitchFamily="49" charset="0"/>
            </a:endParaRPr>
          </a:p>
          <a:p>
            <a:pPr algn="l"/>
            <a:r>
              <a:rPr lang="en-US" altLang="zh-CN" sz="2400" b="1" dirty="0">
                <a:solidFill>
                  <a:schemeClr val="tx1">
                    <a:lumMod val="95000"/>
                    <a:lumOff val="5000"/>
                  </a:schemeClr>
                </a:solidFill>
                <a:latin typeface="Courier New" panose="02070309020205020404" pitchFamily="49" charset="0"/>
                <a:cs typeface="Courier New" panose="02070309020205020404" pitchFamily="49" charset="0"/>
              </a:rPr>
              <a:t>P→(E) | a | b | </a:t>
            </a:r>
            <a:r>
              <a:rPr lang="en-US" altLang="zh-CN" sz="2400" b="1" dirty="0">
                <a:solidFill>
                  <a:schemeClr val="tx1">
                    <a:lumMod val="95000"/>
                    <a:lumOff val="5000"/>
                  </a:schemeClr>
                </a:solidFill>
                <a:latin typeface="Courier New" panose="02070309020205020404" pitchFamily="49" charset="0"/>
                <a:cs typeface="Courier New" panose="02070309020205020404" pitchFamily="49" charset="0"/>
                <a:sym typeface="Symbol" pitchFamily="18" charset="2"/>
              </a:rPr>
              <a:t>^</a:t>
            </a:r>
            <a:endParaRPr lang="en-US" altLang="zh-CN" sz="2400" b="1" dirty="0">
              <a:solidFill>
                <a:schemeClr val="tx1">
                  <a:lumMod val="95000"/>
                  <a:lumOff val="5000"/>
                </a:schemeClr>
              </a:solidFill>
              <a:latin typeface="Courier New" panose="02070309020205020404" pitchFamily="49" charset="0"/>
              <a:cs typeface="Courier New" panose="02070309020205020404" pitchFamily="49" charset="0"/>
            </a:endParaRPr>
          </a:p>
        </p:txBody>
      </p:sp>
      <p:sp>
        <p:nvSpPr>
          <p:cNvPr id="2" name="页脚占位符 1">
            <a:extLst>
              <a:ext uri="{FF2B5EF4-FFF2-40B4-BE49-F238E27FC236}">
                <a16:creationId xmlns:a16="http://schemas.microsoft.com/office/drawing/2014/main" id="{23EC0D72-CB4A-447C-A193-276F46B247E3}"/>
              </a:ext>
            </a:extLst>
          </p:cNvPr>
          <p:cNvSpPr>
            <a:spLocks noGrp="1"/>
          </p:cNvSpPr>
          <p:nvPr>
            <p:ph type="ftr" sz="quarter" idx="11"/>
          </p:nvPr>
        </p:nvSpPr>
        <p:spPr/>
        <p:txBody>
          <a:bodyPr/>
          <a:lstStyle/>
          <a:p>
            <a:pPr>
              <a:defRPr/>
            </a:pPr>
            <a:r>
              <a:rPr lang="zh-CN" altLang="en-US"/>
              <a:t>华北电力大学控制与计算机工程学院王红制作</a:t>
            </a:r>
            <a:endParaRPr lang="en-US" altLang="zh-CN"/>
          </a:p>
        </p:txBody>
      </p:sp>
      <p:pic>
        <p:nvPicPr>
          <p:cNvPr id="4" name="Picture 4" descr="j0359577[1]">
            <a:extLst>
              <a:ext uri="{FF2B5EF4-FFF2-40B4-BE49-F238E27FC236}">
                <a16:creationId xmlns:a16="http://schemas.microsoft.com/office/drawing/2014/main" id="{EB5B3B34-C6B5-7B32-B182-650C170F2451}"/>
              </a:ext>
            </a:extLst>
          </p:cNvPr>
          <p:cNvPicPr>
            <a:picLocks noChangeAspect="1" noChangeArrowheads="1"/>
          </p:cNvPicPr>
          <p:nvPr/>
        </p:nvPicPr>
        <p:blipFill>
          <a:blip r:embed="rId2" cstate="print"/>
          <a:srcRect/>
          <a:stretch>
            <a:fillRect/>
          </a:stretch>
        </p:blipFill>
        <p:spPr bwMode="auto">
          <a:xfrm>
            <a:off x="6012160" y="1412776"/>
            <a:ext cx="1679575" cy="1895475"/>
          </a:xfrm>
          <a:prstGeom prst="rect">
            <a:avLst/>
          </a:prstGeom>
          <a:noFill/>
          <a:ln w="9525">
            <a:noFill/>
            <a:miter lim="800000"/>
            <a:headEnd/>
            <a:tailEnd/>
          </a:ln>
        </p:spPr>
      </p:pic>
    </p:spTree>
    <p:extLst>
      <p:ext uri="{BB962C8B-B14F-4D97-AF65-F5344CB8AC3E}">
        <p14:creationId xmlns:p14="http://schemas.microsoft.com/office/powerpoint/2010/main" val="955020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algn="l" eaLnBrk="1" hangingPunct="1">
              <a:defRPr/>
            </a:pPr>
            <a:r>
              <a:rPr lang="zh-CN" altLang="en-US" sz="2800" dirty="0">
                <a:solidFill>
                  <a:srgbClr val="FF0000"/>
                </a:solidFill>
                <a:effectLst>
                  <a:outerShdw blurRad="38100" dist="38100" dir="2700000" algn="tl">
                    <a:srgbClr val="000000"/>
                  </a:outerShdw>
                </a:effectLst>
              </a:rPr>
              <a:t>例</a:t>
            </a:r>
            <a:r>
              <a:rPr lang="en-US" altLang="zh-CN" sz="2800" dirty="0">
                <a:solidFill>
                  <a:srgbClr val="FF0000"/>
                </a:solidFill>
                <a:effectLst>
                  <a:outerShdw blurRad="38100" dist="38100" dir="2700000" algn="tl">
                    <a:srgbClr val="000000"/>
                  </a:outerShdw>
                </a:effectLst>
              </a:rPr>
              <a:t>4.2</a:t>
            </a:r>
            <a:r>
              <a:rPr lang="zh-CN" altLang="en-US" sz="2800" dirty="0"/>
              <a:t>　若有文法</a:t>
            </a:r>
            <a:r>
              <a:rPr lang="en-US" altLang="zh-CN" sz="2800" dirty="0"/>
              <a:t>G2[S]</a:t>
            </a:r>
          </a:p>
        </p:txBody>
      </p:sp>
      <p:sp>
        <p:nvSpPr>
          <p:cNvPr id="12290"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12291" name="灯片编号占位符 5"/>
          <p:cNvSpPr>
            <a:spLocks noGrp="1"/>
          </p:cNvSpPr>
          <p:nvPr>
            <p:ph type="sldNum" sz="quarter" idx="12"/>
          </p:nvPr>
        </p:nvSpPr>
        <p:spPr>
          <a:noFill/>
        </p:spPr>
        <p:txBody>
          <a:bodyPr/>
          <a:lstStyle/>
          <a:p>
            <a:fld id="{51DF722F-DFD1-4F02-AF79-B989C1A1DBAB}" type="slidenum">
              <a:rPr lang="en-US" altLang="zh-CN" smtClean="0">
                <a:ea typeface="宋体" charset="-122"/>
              </a:rPr>
              <a:pPr/>
              <a:t>7</a:t>
            </a:fld>
            <a:endParaRPr lang="en-US" altLang="zh-CN">
              <a:ea typeface="宋体" charset="-122"/>
            </a:endParaRPr>
          </a:p>
        </p:txBody>
      </p:sp>
      <p:sp>
        <p:nvSpPr>
          <p:cNvPr id="12294" name="Text Box 4"/>
          <p:cNvSpPr txBox="1">
            <a:spLocks noChangeArrowheads="1"/>
          </p:cNvSpPr>
          <p:nvPr/>
        </p:nvSpPr>
        <p:spPr bwMode="auto">
          <a:xfrm>
            <a:off x="900113" y="1412875"/>
            <a:ext cx="3240087" cy="3081338"/>
          </a:xfrm>
          <a:prstGeom prst="rect">
            <a:avLst/>
          </a:prstGeom>
          <a:noFill/>
          <a:ln w="19050" algn="ctr">
            <a:noFill/>
            <a:miter lim="800000"/>
            <a:headEnd/>
            <a:tailEnd/>
          </a:ln>
        </p:spPr>
        <p:txBody>
          <a:bodyPr>
            <a:spAutoFit/>
          </a:bodyPr>
          <a:lstStyle/>
          <a:p>
            <a:pPr algn="l"/>
            <a:r>
              <a:rPr lang="en-US" altLang="zh-CN" sz="2800" b="1" dirty="0" err="1">
                <a:solidFill>
                  <a:schemeClr val="tx1"/>
                </a:solidFill>
                <a:latin typeface="Courier New" pitchFamily="49" charset="0"/>
                <a:ea typeface="楷体_GB2312" pitchFamily="49" charset="-122"/>
              </a:rPr>
              <a:t>S→Ap</a:t>
            </a:r>
            <a:endParaRPr lang="en-US" altLang="zh-CN" sz="2800" b="1" dirty="0">
              <a:solidFill>
                <a:schemeClr val="tx1"/>
              </a:solidFill>
              <a:latin typeface="Courier New" pitchFamily="49" charset="0"/>
              <a:ea typeface="楷体_GB2312" pitchFamily="49" charset="-122"/>
            </a:endParaRPr>
          </a:p>
          <a:p>
            <a:pPr algn="l"/>
            <a:r>
              <a:rPr lang="en-US" altLang="zh-CN" sz="2800" b="1" dirty="0" err="1">
                <a:solidFill>
                  <a:schemeClr val="tx1"/>
                </a:solidFill>
                <a:latin typeface="Courier New" pitchFamily="49" charset="0"/>
                <a:ea typeface="楷体_GB2312" pitchFamily="49" charset="-122"/>
              </a:rPr>
              <a:t>S→Bq</a:t>
            </a:r>
            <a:endParaRPr lang="en-US" altLang="zh-CN" sz="2800" b="1" dirty="0">
              <a:solidFill>
                <a:schemeClr val="tx1"/>
              </a:solidFill>
              <a:latin typeface="Courier New" pitchFamily="49" charset="0"/>
              <a:ea typeface="楷体_GB2312" pitchFamily="49" charset="-122"/>
            </a:endParaRPr>
          </a:p>
          <a:p>
            <a:pPr algn="l"/>
            <a:r>
              <a:rPr lang="en-US" altLang="zh-CN" sz="2800" b="1" dirty="0" err="1">
                <a:solidFill>
                  <a:schemeClr val="tx1"/>
                </a:solidFill>
                <a:latin typeface="Courier New" pitchFamily="49" charset="0"/>
                <a:ea typeface="楷体_GB2312" pitchFamily="49" charset="-122"/>
              </a:rPr>
              <a:t>A→a</a:t>
            </a:r>
            <a:endParaRPr lang="en-US" altLang="zh-CN" sz="2800" b="1" dirty="0">
              <a:solidFill>
                <a:schemeClr val="tx1"/>
              </a:solidFill>
              <a:latin typeface="Courier New" pitchFamily="49" charset="0"/>
              <a:ea typeface="楷体_GB2312" pitchFamily="49" charset="-122"/>
            </a:endParaRPr>
          </a:p>
          <a:p>
            <a:pPr algn="l"/>
            <a:r>
              <a:rPr lang="en-US" altLang="zh-CN" sz="2800" b="1" dirty="0" err="1">
                <a:solidFill>
                  <a:schemeClr val="tx1"/>
                </a:solidFill>
                <a:latin typeface="Courier New" pitchFamily="49" charset="0"/>
                <a:ea typeface="楷体_GB2312" pitchFamily="49" charset="-122"/>
              </a:rPr>
              <a:t>A→cA</a:t>
            </a:r>
            <a:endParaRPr lang="en-US" altLang="zh-CN" sz="2800" b="1" dirty="0">
              <a:solidFill>
                <a:schemeClr val="tx1"/>
              </a:solidFill>
              <a:latin typeface="Courier New" pitchFamily="49" charset="0"/>
              <a:ea typeface="楷体_GB2312" pitchFamily="49" charset="-122"/>
            </a:endParaRPr>
          </a:p>
          <a:p>
            <a:pPr algn="l"/>
            <a:r>
              <a:rPr lang="en-US" altLang="zh-CN" sz="2800" b="1" dirty="0" err="1">
                <a:solidFill>
                  <a:schemeClr val="tx1"/>
                </a:solidFill>
                <a:latin typeface="Courier New" pitchFamily="49" charset="0"/>
                <a:ea typeface="楷体_GB2312" pitchFamily="49" charset="-122"/>
              </a:rPr>
              <a:t>B→b</a:t>
            </a:r>
            <a:endParaRPr lang="en-US" altLang="zh-CN" sz="2800" b="1" dirty="0">
              <a:solidFill>
                <a:schemeClr val="tx1"/>
              </a:solidFill>
              <a:latin typeface="Courier New" pitchFamily="49" charset="0"/>
              <a:ea typeface="楷体_GB2312" pitchFamily="49" charset="-122"/>
            </a:endParaRPr>
          </a:p>
          <a:p>
            <a:pPr algn="l"/>
            <a:r>
              <a:rPr lang="en-US" altLang="zh-CN" sz="2800" b="1" dirty="0" err="1">
                <a:solidFill>
                  <a:schemeClr val="tx1"/>
                </a:solidFill>
                <a:latin typeface="Courier New" pitchFamily="49" charset="0"/>
                <a:ea typeface="楷体_GB2312" pitchFamily="49" charset="-122"/>
              </a:rPr>
              <a:t>B→dB</a:t>
            </a:r>
            <a:endParaRPr lang="en-US" altLang="zh-CN" sz="2800" b="1" dirty="0">
              <a:solidFill>
                <a:schemeClr val="tx1"/>
              </a:solidFill>
              <a:latin typeface="Courier New" pitchFamily="49" charset="0"/>
              <a:ea typeface="楷体_GB2312" pitchFamily="49" charset="-122"/>
            </a:endParaRPr>
          </a:p>
          <a:p>
            <a:pPr algn="l"/>
            <a:r>
              <a:rPr lang="zh-CN" altLang="en-US" sz="2800" b="1" dirty="0">
                <a:solidFill>
                  <a:schemeClr val="tx1"/>
                </a:solidFill>
                <a:latin typeface="Courier New" pitchFamily="49" charset="0"/>
                <a:ea typeface="楷体" pitchFamily="49" charset="-122"/>
              </a:rPr>
              <a:t>若输入串</a:t>
            </a:r>
            <a:r>
              <a:rPr lang="en-US" altLang="zh-CN" sz="2800" b="1" dirty="0">
                <a:solidFill>
                  <a:schemeClr val="tx1"/>
                </a:solidFill>
                <a:latin typeface="Courier New" pitchFamily="49" charset="0"/>
                <a:ea typeface="楷体" pitchFamily="49" charset="-122"/>
              </a:rPr>
              <a:t>w=</a:t>
            </a:r>
            <a:r>
              <a:rPr lang="en-US" altLang="zh-CN" sz="2800" b="1" dirty="0" err="1">
                <a:solidFill>
                  <a:srgbClr val="5AA2AE"/>
                </a:solidFill>
                <a:latin typeface="Courier New" pitchFamily="49" charset="0"/>
                <a:ea typeface="楷体" pitchFamily="49" charset="-122"/>
              </a:rPr>
              <a:t>ccap</a:t>
            </a:r>
            <a:endParaRPr lang="en-US" altLang="zh-CN" sz="2800" b="1" dirty="0">
              <a:solidFill>
                <a:srgbClr val="5AA2AE"/>
              </a:solidFill>
              <a:latin typeface="Courier New" pitchFamily="49" charset="0"/>
              <a:ea typeface="楷体" pitchFamily="49" charset="-122"/>
            </a:endParaRPr>
          </a:p>
        </p:txBody>
      </p:sp>
      <p:sp>
        <p:nvSpPr>
          <p:cNvPr id="246789" name="Oval 5"/>
          <p:cNvSpPr>
            <a:spLocks noChangeAspect="1" noChangeArrowheads="1"/>
          </p:cNvSpPr>
          <p:nvPr/>
        </p:nvSpPr>
        <p:spPr bwMode="auto">
          <a:xfrm>
            <a:off x="5724525" y="1054100"/>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dirty="0">
                <a:solidFill>
                  <a:srgbClr val="FFC000"/>
                </a:solidFill>
                <a:effectLst>
                  <a:outerShdw blurRad="38100" dist="38100" dir="2700000" algn="tl">
                    <a:srgbClr val="000000">
                      <a:alpha val="43137"/>
                    </a:srgbClr>
                  </a:outerShdw>
                </a:effectLst>
              </a:rPr>
              <a:t>S</a:t>
            </a:r>
          </a:p>
        </p:txBody>
      </p:sp>
      <p:sp>
        <p:nvSpPr>
          <p:cNvPr id="246790" name="Oval 6"/>
          <p:cNvSpPr>
            <a:spLocks noChangeAspect="1" noChangeArrowheads="1"/>
          </p:cNvSpPr>
          <p:nvPr/>
        </p:nvSpPr>
        <p:spPr bwMode="auto">
          <a:xfrm>
            <a:off x="5149850" y="1917700"/>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dirty="0">
                <a:solidFill>
                  <a:srgbClr val="FFC000"/>
                </a:solidFill>
                <a:effectLst>
                  <a:outerShdw blurRad="38100" dist="38100" dir="2700000" algn="tl">
                    <a:srgbClr val="000000">
                      <a:alpha val="43137"/>
                    </a:srgbClr>
                  </a:outerShdw>
                </a:effectLst>
              </a:rPr>
              <a:t>A</a:t>
            </a:r>
          </a:p>
        </p:txBody>
      </p:sp>
      <p:sp>
        <p:nvSpPr>
          <p:cNvPr id="246791" name="Oval 7"/>
          <p:cNvSpPr>
            <a:spLocks noChangeAspect="1" noChangeArrowheads="1"/>
          </p:cNvSpPr>
          <p:nvPr/>
        </p:nvSpPr>
        <p:spPr bwMode="auto">
          <a:xfrm>
            <a:off x="6302375" y="1917700"/>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dirty="0">
                <a:effectLst>
                  <a:outerShdw blurRad="38100" dist="38100" dir="2700000" algn="tl">
                    <a:srgbClr val="000000">
                      <a:alpha val="43137"/>
                    </a:srgbClr>
                  </a:outerShdw>
                </a:effectLst>
              </a:rPr>
              <a:t>p</a:t>
            </a:r>
          </a:p>
        </p:txBody>
      </p:sp>
      <p:cxnSp>
        <p:nvCxnSpPr>
          <p:cNvPr id="246792" name="AutoShape 8"/>
          <p:cNvCxnSpPr>
            <a:cxnSpLocks noChangeShapeType="1"/>
            <a:stCxn id="246789" idx="4"/>
            <a:endCxn id="246790" idx="0"/>
          </p:cNvCxnSpPr>
          <p:nvPr/>
        </p:nvCxnSpPr>
        <p:spPr bwMode="auto">
          <a:xfrm flipH="1">
            <a:off x="5365750" y="1495425"/>
            <a:ext cx="574675" cy="412750"/>
          </a:xfrm>
          <a:prstGeom prst="straightConnector1">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cxnSp>
        <p:nvCxnSpPr>
          <p:cNvPr id="246793" name="AutoShape 9"/>
          <p:cNvCxnSpPr>
            <a:cxnSpLocks noChangeShapeType="1"/>
            <a:stCxn id="246789" idx="4"/>
          </p:cNvCxnSpPr>
          <p:nvPr/>
        </p:nvCxnSpPr>
        <p:spPr bwMode="auto">
          <a:xfrm>
            <a:off x="5940425" y="1495425"/>
            <a:ext cx="577850" cy="412750"/>
          </a:xfrm>
          <a:prstGeom prst="straightConnector1">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sp>
        <p:nvSpPr>
          <p:cNvPr id="246794" name="Oval 10"/>
          <p:cNvSpPr>
            <a:spLocks noChangeAspect="1" noChangeArrowheads="1"/>
          </p:cNvSpPr>
          <p:nvPr/>
        </p:nvSpPr>
        <p:spPr bwMode="auto">
          <a:xfrm>
            <a:off x="4573588" y="2782888"/>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dirty="0">
                <a:effectLst>
                  <a:outerShdw blurRad="38100" dist="38100" dir="2700000" algn="tl">
                    <a:srgbClr val="000000">
                      <a:alpha val="43137"/>
                    </a:srgbClr>
                  </a:outerShdw>
                </a:effectLst>
              </a:rPr>
              <a:t>c</a:t>
            </a:r>
          </a:p>
        </p:txBody>
      </p:sp>
      <p:sp>
        <p:nvSpPr>
          <p:cNvPr id="246796" name="Oval 12"/>
          <p:cNvSpPr>
            <a:spLocks noChangeAspect="1" noChangeArrowheads="1"/>
          </p:cNvSpPr>
          <p:nvPr/>
        </p:nvSpPr>
        <p:spPr bwMode="auto">
          <a:xfrm>
            <a:off x="5724525" y="2782888"/>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solidFill>
                  <a:srgbClr val="FFC000"/>
                </a:solidFill>
                <a:effectLst>
                  <a:outerShdw blurRad="38100" dist="38100" dir="2700000" algn="tl">
                    <a:srgbClr val="000000">
                      <a:alpha val="43137"/>
                    </a:srgbClr>
                  </a:outerShdw>
                </a:effectLst>
              </a:rPr>
              <a:t>A</a:t>
            </a:r>
          </a:p>
        </p:txBody>
      </p:sp>
      <p:cxnSp>
        <p:nvCxnSpPr>
          <p:cNvPr id="246798" name="AutoShape 14"/>
          <p:cNvCxnSpPr>
            <a:cxnSpLocks noChangeShapeType="1"/>
            <a:stCxn id="246790" idx="4"/>
            <a:endCxn id="246794" idx="0"/>
          </p:cNvCxnSpPr>
          <p:nvPr/>
        </p:nvCxnSpPr>
        <p:spPr bwMode="auto">
          <a:xfrm flipH="1">
            <a:off x="4789488" y="2359025"/>
            <a:ext cx="576262" cy="414338"/>
          </a:xfrm>
          <a:prstGeom prst="straightConnector1">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cxnSp>
        <p:nvCxnSpPr>
          <p:cNvPr id="246799" name="AutoShape 15"/>
          <p:cNvCxnSpPr>
            <a:cxnSpLocks noChangeShapeType="1"/>
            <a:stCxn id="246790" idx="4"/>
            <a:endCxn id="246796" idx="0"/>
          </p:cNvCxnSpPr>
          <p:nvPr/>
        </p:nvCxnSpPr>
        <p:spPr bwMode="auto">
          <a:xfrm>
            <a:off x="5365750" y="2359025"/>
            <a:ext cx="574675" cy="414338"/>
          </a:xfrm>
          <a:prstGeom prst="straightConnector1">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sp>
        <p:nvSpPr>
          <p:cNvPr id="246800" name="Oval 16"/>
          <p:cNvSpPr>
            <a:spLocks noChangeAspect="1" noChangeArrowheads="1"/>
          </p:cNvSpPr>
          <p:nvPr/>
        </p:nvSpPr>
        <p:spPr bwMode="auto">
          <a:xfrm>
            <a:off x="5221288" y="3636963"/>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dirty="0">
                <a:effectLst>
                  <a:outerShdw blurRad="38100" dist="38100" dir="2700000" algn="tl">
                    <a:srgbClr val="000000">
                      <a:alpha val="43137"/>
                    </a:srgbClr>
                  </a:outerShdw>
                </a:effectLst>
              </a:rPr>
              <a:t>c</a:t>
            </a:r>
          </a:p>
        </p:txBody>
      </p:sp>
      <p:sp>
        <p:nvSpPr>
          <p:cNvPr id="246802" name="Oval 18"/>
          <p:cNvSpPr>
            <a:spLocks noChangeAspect="1" noChangeArrowheads="1"/>
          </p:cNvSpPr>
          <p:nvPr/>
        </p:nvSpPr>
        <p:spPr bwMode="auto">
          <a:xfrm>
            <a:off x="6372225" y="3636963"/>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solidFill>
                  <a:srgbClr val="FFC000"/>
                </a:solidFill>
                <a:effectLst>
                  <a:outerShdw blurRad="38100" dist="38100" dir="2700000" algn="tl">
                    <a:srgbClr val="000000">
                      <a:alpha val="43137"/>
                    </a:srgbClr>
                  </a:outerShdw>
                </a:effectLst>
              </a:rPr>
              <a:t>A</a:t>
            </a:r>
          </a:p>
        </p:txBody>
      </p:sp>
      <p:cxnSp>
        <p:nvCxnSpPr>
          <p:cNvPr id="246804" name="AutoShape 20"/>
          <p:cNvCxnSpPr>
            <a:cxnSpLocks noChangeShapeType="1"/>
          </p:cNvCxnSpPr>
          <p:nvPr/>
        </p:nvCxnSpPr>
        <p:spPr bwMode="auto">
          <a:xfrm flipH="1">
            <a:off x="5437188" y="3224213"/>
            <a:ext cx="576262" cy="403225"/>
          </a:xfrm>
          <a:prstGeom prst="straightConnector1">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cxnSp>
        <p:nvCxnSpPr>
          <p:cNvPr id="246805" name="AutoShape 21"/>
          <p:cNvCxnSpPr>
            <a:cxnSpLocks noChangeShapeType="1"/>
          </p:cNvCxnSpPr>
          <p:nvPr/>
        </p:nvCxnSpPr>
        <p:spPr bwMode="auto">
          <a:xfrm>
            <a:off x="6013450" y="3224213"/>
            <a:ext cx="574675" cy="403225"/>
          </a:xfrm>
          <a:prstGeom prst="straightConnector1">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sp>
        <p:nvSpPr>
          <p:cNvPr id="246806" name="Oval 22"/>
          <p:cNvSpPr>
            <a:spLocks noChangeAspect="1" noChangeArrowheads="1"/>
          </p:cNvSpPr>
          <p:nvPr/>
        </p:nvSpPr>
        <p:spPr bwMode="auto">
          <a:xfrm>
            <a:off x="6372225" y="4510088"/>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effectLst>
                  <a:outerShdw blurRad="38100" dist="38100" dir="2700000" algn="tl">
                    <a:srgbClr val="000000">
                      <a:alpha val="43137"/>
                    </a:srgbClr>
                  </a:outerShdw>
                </a:effectLst>
              </a:rPr>
              <a:t>a</a:t>
            </a:r>
          </a:p>
        </p:txBody>
      </p:sp>
      <p:cxnSp>
        <p:nvCxnSpPr>
          <p:cNvPr id="246807" name="AutoShape 23"/>
          <p:cNvCxnSpPr>
            <a:cxnSpLocks noChangeShapeType="1"/>
          </p:cNvCxnSpPr>
          <p:nvPr/>
        </p:nvCxnSpPr>
        <p:spPr bwMode="auto">
          <a:xfrm>
            <a:off x="6588125" y="4078288"/>
            <a:ext cx="0" cy="422275"/>
          </a:xfrm>
          <a:prstGeom prst="straightConnector1">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sp>
        <p:nvSpPr>
          <p:cNvPr id="3" name="文本框 2">
            <a:extLst>
              <a:ext uri="{FF2B5EF4-FFF2-40B4-BE49-F238E27FC236}">
                <a16:creationId xmlns:a16="http://schemas.microsoft.com/office/drawing/2014/main" id="{EBFEB2E0-2493-7570-B526-FFFE78CA468A}"/>
              </a:ext>
            </a:extLst>
          </p:cNvPr>
          <p:cNvSpPr txBox="1"/>
          <p:nvPr/>
        </p:nvSpPr>
        <p:spPr>
          <a:xfrm>
            <a:off x="827584" y="4961142"/>
            <a:ext cx="509216" cy="461665"/>
          </a:xfrm>
          <a:prstGeom prst="rect">
            <a:avLst/>
          </a:prstGeom>
          <a:noFill/>
        </p:spPr>
        <p:txBody>
          <a:bodyPr wrap="square">
            <a:spAutoFit/>
          </a:bodyPr>
          <a:lstStyle/>
          <a:p>
            <a:pPr algn="l" eaLnBrk="1" hangingPunct="1"/>
            <a:r>
              <a:rPr kumimoji="1" lang="en-US" altLang="zh-CN" sz="2400" dirty="0">
                <a:solidFill>
                  <a:schemeClr val="tx1"/>
                </a:solidFill>
                <a:latin typeface="Courier New" pitchFamily="49" charset="0"/>
                <a:cs typeface="+mn-cs"/>
              </a:rPr>
              <a:t>S</a:t>
            </a:r>
            <a:endParaRPr kumimoji="1" lang="en-US" altLang="zh-CN" sz="2400" dirty="0">
              <a:solidFill>
                <a:schemeClr val="tx1"/>
              </a:solidFill>
              <a:latin typeface="Courier New" pitchFamily="49" charset="0"/>
              <a:cs typeface="+mn-cs"/>
              <a:sym typeface="Symbol" pitchFamily="18" charset="2"/>
            </a:endParaRPr>
          </a:p>
        </p:txBody>
      </p:sp>
      <p:sp>
        <p:nvSpPr>
          <p:cNvPr id="4" name="文本框 3">
            <a:extLst>
              <a:ext uri="{FF2B5EF4-FFF2-40B4-BE49-F238E27FC236}">
                <a16:creationId xmlns:a16="http://schemas.microsoft.com/office/drawing/2014/main" id="{2B74FFCF-C02A-2D8C-03BD-63CAC1DCCDD1}"/>
              </a:ext>
            </a:extLst>
          </p:cNvPr>
          <p:cNvSpPr txBox="1"/>
          <p:nvPr/>
        </p:nvSpPr>
        <p:spPr>
          <a:xfrm>
            <a:off x="1145921" y="4961142"/>
            <a:ext cx="1050250" cy="461665"/>
          </a:xfrm>
          <a:prstGeom prst="rect">
            <a:avLst/>
          </a:prstGeom>
          <a:noFill/>
        </p:spPr>
        <p:txBody>
          <a:bodyPr wrap="square">
            <a:spAutoFit/>
          </a:bodyPr>
          <a:lstStyle/>
          <a:p>
            <a:pPr algn="l" eaLnBrk="1" hangingPunct="1"/>
            <a:r>
              <a:rPr kumimoji="1" lang="en-US" altLang="zh-CN" sz="2400" dirty="0">
                <a:solidFill>
                  <a:schemeClr val="tx1"/>
                </a:solidFill>
                <a:latin typeface="Courier New" pitchFamily="49" charset="0"/>
                <a:cs typeface="+mn-cs"/>
                <a:sym typeface="Symbol" pitchFamily="18" charset="2"/>
              </a:rPr>
              <a:t> Ap</a:t>
            </a:r>
          </a:p>
        </p:txBody>
      </p:sp>
      <p:sp>
        <p:nvSpPr>
          <p:cNvPr id="5" name="文本框 4">
            <a:extLst>
              <a:ext uri="{FF2B5EF4-FFF2-40B4-BE49-F238E27FC236}">
                <a16:creationId xmlns:a16="http://schemas.microsoft.com/office/drawing/2014/main" id="{6A162692-8852-BD8D-CF74-F221DB1753A8}"/>
              </a:ext>
            </a:extLst>
          </p:cNvPr>
          <p:cNvSpPr txBox="1"/>
          <p:nvPr/>
        </p:nvSpPr>
        <p:spPr>
          <a:xfrm>
            <a:off x="2005293" y="4961142"/>
            <a:ext cx="1290344" cy="461665"/>
          </a:xfrm>
          <a:prstGeom prst="rect">
            <a:avLst/>
          </a:prstGeom>
          <a:noFill/>
        </p:spPr>
        <p:txBody>
          <a:bodyPr wrap="square">
            <a:spAutoFit/>
          </a:bodyPr>
          <a:lstStyle/>
          <a:p>
            <a:pPr algn="l" eaLnBrk="1" hangingPunct="1"/>
            <a:r>
              <a:rPr kumimoji="1" lang="en-US" altLang="zh-CN" sz="2400" dirty="0">
                <a:solidFill>
                  <a:schemeClr val="tx1"/>
                </a:solidFill>
                <a:latin typeface="Courier New" pitchFamily="49" charset="0"/>
                <a:cs typeface="+mn-cs"/>
                <a:sym typeface="Symbol" pitchFamily="18" charset="2"/>
              </a:rPr>
              <a:t> </a:t>
            </a:r>
            <a:r>
              <a:rPr kumimoji="1" lang="en-US" altLang="zh-CN" sz="2400" dirty="0" err="1">
                <a:solidFill>
                  <a:schemeClr val="tx1"/>
                </a:solidFill>
                <a:latin typeface="Courier New" pitchFamily="49" charset="0"/>
                <a:cs typeface="+mn-cs"/>
                <a:sym typeface="Symbol" pitchFamily="18" charset="2"/>
              </a:rPr>
              <a:t>cAp</a:t>
            </a:r>
            <a:endParaRPr kumimoji="1" lang="en-US" altLang="zh-CN" sz="2400" dirty="0">
              <a:solidFill>
                <a:schemeClr val="tx1"/>
              </a:solidFill>
              <a:latin typeface="Courier New" pitchFamily="49" charset="0"/>
              <a:cs typeface="+mn-cs"/>
              <a:sym typeface="Symbol" pitchFamily="18" charset="2"/>
            </a:endParaRPr>
          </a:p>
        </p:txBody>
      </p:sp>
      <p:sp>
        <p:nvSpPr>
          <p:cNvPr id="6" name="文本框 5">
            <a:extLst>
              <a:ext uri="{FF2B5EF4-FFF2-40B4-BE49-F238E27FC236}">
                <a16:creationId xmlns:a16="http://schemas.microsoft.com/office/drawing/2014/main" id="{D8DDF787-98FC-FDF4-F56D-22F67CD96AA5}"/>
              </a:ext>
            </a:extLst>
          </p:cNvPr>
          <p:cNvSpPr txBox="1"/>
          <p:nvPr/>
        </p:nvSpPr>
        <p:spPr>
          <a:xfrm>
            <a:off x="3104759" y="4961142"/>
            <a:ext cx="1513136" cy="461665"/>
          </a:xfrm>
          <a:prstGeom prst="rect">
            <a:avLst/>
          </a:prstGeom>
          <a:noFill/>
        </p:spPr>
        <p:txBody>
          <a:bodyPr wrap="square">
            <a:spAutoFit/>
          </a:bodyPr>
          <a:lstStyle/>
          <a:p>
            <a:pPr algn="l" eaLnBrk="1" hangingPunct="1"/>
            <a:r>
              <a:rPr kumimoji="1" lang="en-US" altLang="zh-CN" sz="2400" dirty="0">
                <a:solidFill>
                  <a:schemeClr val="tx1"/>
                </a:solidFill>
                <a:latin typeface="Courier New" pitchFamily="49" charset="0"/>
                <a:cs typeface="+mn-cs"/>
                <a:sym typeface="Symbol" pitchFamily="18" charset="2"/>
              </a:rPr>
              <a:t> </a:t>
            </a:r>
            <a:r>
              <a:rPr kumimoji="1" lang="en-US" altLang="zh-CN" sz="2400" dirty="0" err="1">
                <a:solidFill>
                  <a:schemeClr val="tx1"/>
                </a:solidFill>
                <a:latin typeface="Courier New" pitchFamily="49" charset="0"/>
                <a:cs typeface="+mn-cs"/>
                <a:sym typeface="Symbol" pitchFamily="18" charset="2"/>
              </a:rPr>
              <a:t>ccAp</a:t>
            </a:r>
            <a:endParaRPr kumimoji="1" lang="en-US" altLang="zh-CN" sz="2400" dirty="0">
              <a:solidFill>
                <a:schemeClr val="tx1"/>
              </a:solidFill>
              <a:latin typeface="Courier New" pitchFamily="49" charset="0"/>
              <a:cs typeface="+mn-cs"/>
              <a:sym typeface="Symbol" pitchFamily="18" charset="2"/>
            </a:endParaRPr>
          </a:p>
        </p:txBody>
      </p:sp>
      <p:sp>
        <p:nvSpPr>
          <p:cNvPr id="7" name="文本框 6">
            <a:extLst>
              <a:ext uri="{FF2B5EF4-FFF2-40B4-BE49-F238E27FC236}">
                <a16:creationId xmlns:a16="http://schemas.microsoft.com/office/drawing/2014/main" id="{1FEEF8C0-C91B-4AFC-CF5F-E1A9CA909412}"/>
              </a:ext>
            </a:extLst>
          </p:cNvPr>
          <p:cNvSpPr txBox="1"/>
          <p:nvPr/>
        </p:nvSpPr>
        <p:spPr>
          <a:xfrm>
            <a:off x="4427016" y="4961142"/>
            <a:ext cx="1513136" cy="461665"/>
          </a:xfrm>
          <a:prstGeom prst="rect">
            <a:avLst/>
          </a:prstGeom>
          <a:noFill/>
        </p:spPr>
        <p:txBody>
          <a:bodyPr wrap="square">
            <a:spAutoFit/>
          </a:bodyPr>
          <a:lstStyle/>
          <a:p>
            <a:pPr algn="l" eaLnBrk="1" hangingPunct="1"/>
            <a:r>
              <a:rPr kumimoji="1" lang="en-US" altLang="zh-CN" sz="2400" dirty="0">
                <a:solidFill>
                  <a:schemeClr val="tx1"/>
                </a:solidFill>
                <a:latin typeface="Courier New" pitchFamily="49" charset="0"/>
                <a:cs typeface="+mn-cs"/>
                <a:sym typeface="Symbol" pitchFamily="18" charset="2"/>
              </a:rPr>
              <a:t> </a:t>
            </a:r>
            <a:r>
              <a:rPr kumimoji="1" lang="en-US" altLang="zh-CN" sz="2400" dirty="0" err="1">
                <a:solidFill>
                  <a:schemeClr val="tx1"/>
                </a:solidFill>
                <a:latin typeface="Courier New" pitchFamily="49" charset="0"/>
                <a:cs typeface="+mn-cs"/>
                <a:sym typeface="Symbol" pitchFamily="18" charset="2"/>
              </a:rPr>
              <a:t>ccap</a:t>
            </a:r>
            <a:endParaRPr kumimoji="1" lang="en-US" altLang="zh-CN" sz="2400" dirty="0">
              <a:solidFill>
                <a:schemeClr val="tx1"/>
              </a:solidFill>
              <a:latin typeface="Courier New" pitchFamily="49" charset="0"/>
              <a:cs typeface="+mn-cs"/>
              <a:sym typeface="Symbol" pitchFamily="18" charset="2"/>
            </a:endParaRPr>
          </a:p>
        </p:txBody>
      </p:sp>
    </p:spTree>
    <p:extLst>
      <p:ext uri="{BB962C8B-B14F-4D97-AF65-F5344CB8AC3E}">
        <p14:creationId xmlns:p14="http://schemas.microsoft.com/office/powerpoint/2010/main" val="205656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6789"/>
                                        </p:tgtEl>
                                        <p:attrNameLst>
                                          <p:attrName>style.visibility</p:attrName>
                                        </p:attrNameLst>
                                      </p:cBhvr>
                                      <p:to>
                                        <p:strVal val="visible"/>
                                      </p:to>
                                    </p:set>
                                    <p:animEffect transition="in" filter="wipe(up)">
                                      <p:cBhvr>
                                        <p:cTn id="7" dur="500"/>
                                        <p:tgtEl>
                                          <p:spTgt spid="2467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46792"/>
                                        </p:tgtEl>
                                        <p:attrNameLst>
                                          <p:attrName>style.visibility</p:attrName>
                                        </p:attrNameLst>
                                      </p:cBhvr>
                                      <p:to>
                                        <p:strVal val="visible"/>
                                      </p:to>
                                    </p:set>
                                    <p:animEffect transition="in" filter="wipe(up)">
                                      <p:cBhvr>
                                        <p:cTn id="17" dur="500"/>
                                        <p:tgtEl>
                                          <p:spTgt spid="246792"/>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246790"/>
                                        </p:tgtEl>
                                        <p:attrNameLst>
                                          <p:attrName>style.visibility</p:attrName>
                                        </p:attrNameLst>
                                      </p:cBhvr>
                                      <p:to>
                                        <p:strVal val="visible"/>
                                      </p:to>
                                    </p:set>
                                    <p:animEffect transition="in" filter="wipe(up)">
                                      <p:cBhvr>
                                        <p:cTn id="21" dur="500"/>
                                        <p:tgtEl>
                                          <p:spTgt spid="246790"/>
                                        </p:tgtEl>
                                      </p:cBhvr>
                                    </p:animEffect>
                                  </p:childTnLst>
                                </p:cTn>
                              </p:par>
                            </p:childTnLst>
                          </p:cTn>
                        </p:par>
                        <p:par>
                          <p:cTn id="22" fill="hold">
                            <p:stCondLst>
                              <p:cond delay="1000"/>
                            </p:stCondLst>
                            <p:childTnLst>
                              <p:par>
                                <p:cTn id="23" presetID="22" presetClass="entr" presetSubtype="1" fill="hold" nodeType="afterEffect">
                                  <p:stCondLst>
                                    <p:cond delay="0"/>
                                  </p:stCondLst>
                                  <p:childTnLst>
                                    <p:set>
                                      <p:cBhvr>
                                        <p:cTn id="24" dur="1" fill="hold">
                                          <p:stCondLst>
                                            <p:cond delay="0"/>
                                          </p:stCondLst>
                                        </p:cTn>
                                        <p:tgtEl>
                                          <p:spTgt spid="246793"/>
                                        </p:tgtEl>
                                        <p:attrNameLst>
                                          <p:attrName>style.visibility</p:attrName>
                                        </p:attrNameLst>
                                      </p:cBhvr>
                                      <p:to>
                                        <p:strVal val="visible"/>
                                      </p:to>
                                    </p:set>
                                    <p:animEffect transition="in" filter="wipe(up)">
                                      <p:cBhvr>
                                        <p:cTn id="25" dur="500"/>
                                        <p:tgtEl>
                                          <p:spTgt spid="246793"/>
                                        </p:tgtEl>
                                      </p:cBhvr>
                                    </p:animEffect>
                                  </p:childTnLst>
                                </p:cTn>
                              </p:par>
                            </p:childTnLst>
                          </p:cTn>
                        </p:par>
                        <p:par>
                          <p:cTn id="26" fill="hold">
                            <p:stCondLst>
                              <p:cond delay="1500"/>
                            </p:stCondLst>
                            <p:childTnLst>
                              <p:par>
                                <p:cTn id="27" presetID="22" presetClass="entr" presetSubtype="1" fill="hold" nodeType="afterEffect">
                                  <p:stCondLst>
                                    <p:cond delay="0"/>
                                  </p:stCondLst>
                                  <p:childTnLst>
                                    <p:set>
                                      <p:cBhvr>
                                        <p:cTn id="28" dur="1" fill="hold">
                                          <p:stCondLst>
                                            <p:cond delay="0"/>
                                          </p:stCondLst>
                                        </p:cTn>
                                        <p:tgtEl>
                                          <p:spTgt spid="246791"/>
                                        </p:tgtEl>
                                        <p:attrNameLst>
                                          <p:attrName>style.visibility</p:attrName>
                                        </p:attrNameLst>
                                      </p:cBhvr>
                                      <p:to>
                                        <p:strVal val="visible"/>
                                      </p:to>
                                    </p:set>
                                    <p:animEffect transition="in" filter="wipe(up)">
                                      <p:cBhvr>
                                        <p:cTn id="29" dur="500"/>
                                        <p:tgtEl>
                                          <p:spTgt spid="24679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246798"/>
                                        </p:tgtEl>
                                        <p:attrNameLst>
                                          <p:attrName>style.visibility</p:attrName>
                                        </p:attrNameLst>
                                      </p:cBhvr>
                                      <p:to>
                                        <p:strVal val="visible"/>
                                      </p:to>
                                    </p:set>
                                    <p:animEffect transition="in" filter="wipe(up)">
                                      <p:cBhvr>
                                        <p:cTn id="39" dur="500"/>
                                        <p:tgtEl>
                                          <p:spTgt spid="246798"/>
                                        </p:tgtEl>
                                      </p:cBhvr>
                                    </p:animEffect>
                                  </p:childTnLst>
                                </p:cTn>
                              </p:par>
                            </p:childTnLst>
                          </p:cTn>
                        </p:par>
                        <p:par>
                          <p:cTn id="40" fill="hold">
                            <p:stCondLst>
                              <p:cond delay="500"/>
                            </p:stCondLst>
                            <p:childTnLst>
                              <p:par>
                                <p:cTn id="41" presetID="22" presetClass="entr" presetSubtype="1" fill="hold" nodeType="afterEffect">
                                  <p:stCondLst>
                                    <p:cond delay="0"/>
                                  </p:stCondLst>
                                  <p:childTnLst>
                                    <p:set>
                                      <p:cBhvr>
                                        <p:cTn id="42" dur="1" fill="hold">
                                          <p:stCondLst>
                                            <p:cond delay="0"/>
                                          </p:stCondLst>
                                        </p:cTn>
                                        <p:tgtEl>
                                          <p:spTgt spid="246794"/>
                                        </p:tgtEl>
                                        <p:attrNameLst>
                                          <p:attrName>style.visibility</p:attrName>
                                        </p:attrNameLst>
                                      </p:cBhvr>
                                      <p:to>
                                        <p:strVal val="visible"/>
                                      </p:to>
                                    </p:set>
                                    <p:animEffect transition="in" filter="wipe(up)">
                                      <p:cBhvr>
                                        <p:cTn id="43" dur="500"/>
                                        <p:tgtEl>
                                          <p:spTgt spid="246794"/>
                                        </p:tgtEl>
                                      </p:cBhvr>
                                    </p:animEffect>
                                  </p:childTnLst>
                                </p:cTn>
                              </p:par>
                            </p:childTnLst>
                          </p:cTn>
                        </p:par>
                        <p:par>
                          <p:cTn id="44" fill="hold">
                            <p:stCondLst>
                              <p:cond delay="1000"/>
                            </p:stCondLst>
                            <p:childTnLst>
                              <p:par>
                                <p:cTn id="45" presetID="22" presetClass="entr" presetSubtype="1" fill="hold" nodeType="afterEffect">
                                  <p:stCondLst>
                                    <p:cond delay="0"/>
                                  </p:stCondLst>
                                  <p:childTnLst>
                                    <p:set>
                                      <p:cBhvr>
                                        <p:cTn id="46" dur="1" fill="hold">
                                          <p:stCondLst>
                                            <p:cond delay="0"/>
                                          </p:stCondLst>
                                        </p:cTn>
                                        <p:tgtEl>
                                          <p:spTgt spid="246799"/>
                                        </p:tgtEl>
                                        <p:attrNameLst>
                                          <p:attrName>style.visibility</p:attrName>
                                        </p:attrNameLst>
                                      </p:cBhvr>
                                      <p:to>
                                        <p:strVal val="visible"/>
                                      </p:to>
                                    </p:set>
                                    <p:animEffect transition="in" filter="wipe(up)">
                                      <p:cBhvr>
                                        <p:cTn id="47" dur="500"/>
                                        <p:tgtEl>
                                          <p:spTgt spid="246799"/>
                                        </p:tgtEl>
                                      </p:cBhvr>
                                    </p:animEffect>
                                  </p:childTnLst>
                                </p:cTn>
                              </p:par>
                            </p:childTnLst>
                          </p:cTn>
                        </p:par>
                        <p:par>
                          <p:cTn id="48" fill="hold">
                            <p:stCondLst>
                              <p:cond delay="1500"/>
                            </p:stCondLst>
                            <p:childTnLst>
                              <p:par>
                                <p:cTn id="49" presetID="22" presetClass="entr" presetSubtype="1" fill="hold" nodeType="afterEffect">
                                  <p:stCondLst>
                                    <p:cond delay="0"/>
                                  </p:stCondLst>
                                  <p:childTnLst>
                                    <p:set>
                                      <p:cBhvr>
                                        <p:cTn id="50" dur="1" fill="hold">
                                          <p:stCondLst>
                                            <p:cond delay="0"/>
                                          </p:stCondLst>
                                        </p:cTn>
                                        <p:tgtEl>
                                          <p:spTgt spid="246796"/>
                                        </p:tgtEl>
                                        <p:attrNameLst>
                                          <p:attrName>style.visibility</p:attrName>
                                        </p:attrNameLst>
                                      </p:cBhvr>
                                      <p:to>
                                        <p:strVal val="visible"/>
                                      </p:to>
                                    </p:set>
                                    <p:animEffect transition="in" filter="wipe(up)">
                                      <p:cBhvr>
                                        <p:cTn id="51" dur="500"/>
                                        <p:tgtEl>
                                          <p:spTgt spid="24679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wipe(left)">
                                      <p:cBhvr>
                                        <p:cTn id="56" dur="500"/>
                                        <p:tgtEl>
                                          <p:spTgt spid="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246804"/>
                                        </p:tgtEl>
                                        <p:attrNameLst>
                                          <p:attrName>style.visibility</p:attrName>
                                        </p:attrNameLst>
                                      </p:cBhvr>
                                      <p:to>
                                        <p:strVal val="visible"/>
                                      </p:to>
                                    </p:set>
                                    <p:animEffect transition="in" filter="wipe(up)">
                                      <p:cBhvr>
                                        <p:cTn id="61" dur="500"/>
                                        <p:tgtEl>
                                          <p:spTgt spid="246804"/>
                                        </p:tgtEl>
                                      </p:cBhvr>
                                    </p:animEffect>
                                  </p:childTnLst>
                                </p:cTn>
                              </p:par>
                            </p:childTnLst>
                          </p:cTn>
                        </p:par>
                        <p:par>
                          <p:cTn id="62" fill="hold">
                            <p:stCondLst>
                              <p:cond delay="500"/>
                            </p:stCondLst>
                            <p:childTnLst>
                              <p:par>
                                <p:cTn id="63" presetID="22" presetClass="entr" presetSubtype="1" fill="hold" nodeType="afterEffect">
                                  <p:stCondLst>
                                    <p:cond delay="0"/>
                                  </p:stCondLst>
                                  <p:childTnLst>
                                    <p:set>
                                      <p:cBhvr>
                                        <p:cTn id="64" dur="1" fill="hold">
                                          <p:stCondLst>
                                            <p:cond delay="0"/>
                                          </p:stCondLst>
                                        </p:cTn>
                                        <p:tgtEl>
                                          <p:spTgt spid="246800"/>
                                        </p:tgtEl>
                                        <p:attrNameLst>
                                          <p:attrName>style.visibility</p:attrName>
                                        </p:attrNameLst>
                                      </p:cBhvr>
                                      <p:to>
                                        <p:strVal val="visible"/>
                                      </p:to>
                                    </p:set>
                                    <p:animEffect transition="in" filter="wipe(up)">
                                      <p:cBhvr>
                                        <p:cTn id="65" dur="500"/>
                                        <p:tgtEl>
                                          <p:spTgt spid="246800"/>
                                        </p:tgtEl>
                                      </p:cBhvr>
                                    </p:animEffect>
                                  </p:childTnLst>
                                </p:cTn>
                              </p:par>
                            </p:childTnLst>
                          </p:cTn>
                        </p:par>
                        <p:par>
                          <p:cTn id="66" fill="hold">
                            <p:stCondLst>
                              <p:cond delay="1000"/>
                            </p:stCondLst>
                            <p:childTnLst>
                              <p:par>
                                <p:cTn id="67" presetID="22" presetClass="entr" presetSubtype="1" fill="hold" nodeType="afterEffect">
                                  <p:stCondLst>
                                    <p:cond delay="0"/>
                                  </p:stCondLst>
                                  <p:childTnLst>
                                    <p:set>
                                      <p:cBhvr>
                                        <p:cTn id="68" dur="1" fill="hold">
                                          <p:stCondLst>
                                            <p:cond delay="0"/>
                                          </p:stCondLst>
                                        </p:cTn>
                                        <p:tgtEl>
                                          <p:spTgt spid="246805"/>
                                        </p:tgtEl>
                                        <p:attrNameLst>
                                          <p:attrName>style.visibility</p:attrName>
                                        </p:attrNameLst>
                                      </p:cBhvr>
                                      <p:to>
                                        <p:strVal val="visible"/>
                                      </p:to>
                                    </p:set>
                                    <p:animEffect transition="in" filter="wipe(up)">
                                      <p:cBhvr>
                                        <p:cTn id="69" dur="500"/>
                                        <p:tgtEl>
                                          <p:spTgt spid="246805"/>
                                        </p:tgtEl>
                                      </p:cBhvr>
                                    </p:animEffect>
                                  </p:childTnLst>
                                </p:cTn>
                              </p:par>
                            </p:childTnLst>
                          </p:cTn>
                        </p:par>
                        <p:par>
                          <p:cTn id="70" fill="hold">
                            <p:stCondLst>
                              <p:cond delay="1500"/>
                            </p:stCondLst>
                            <p:childTnLst>
                              <p:par>
                                <p:cTn id="71" presetID="22" presetClass="entr" presetSubtype="1" fill="hold" nodeType="afterEffect">
                                  <p:stCondLst>
                                    <p:cond delay="0"/>
                                  </p:stCondLst>
                                  <p:childTnLst>
                                    <p:set>
                                      <p:cBhvr>
                                        <p:cTn id="72" dur="1" fill="hold">
                                          <p:stCondLst>
                                            <p:cond delay="0"/>
                                          </p:stCondLst>
                                        </p:cTn>
                                        <p:tgtEl>
                                          <p:spTgt spid="246802"/>
                                        </p:tgtEl>
                                        <p:attrNameLst>
                                          <p:attrName>style.visibility</p:attrName>
                                        </p:attrNameLst>
                                      </p:cBhvr>
                                      <p:to>
                                        <p:strVal val="visible"/>
                                      </p:to>
                                    </p:set>
                                    <p:animEffect transition="in" filter="wipe(up)">
                                      <p:cBhvr>
                                        <p:cTn id="73" dur="500"/>
                                        <p:tgtEl>
                                          <p:spTgt spid="246802"/>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6"/>
                                        </p:tgtEl>
                                        <p:attrNameLst>
                                          <p:attrName>style.visibility</p:attrName>
                                        </p:attrNameLst>
                                      </p:cBhvr>
                                      <p:to>
                                        <p:strVal val="visible"/>
                                      </p:to>
                                    </p:set>
                                    <p:animEffect transition="in" filter="wipe(left)">
                                      <p:cBhvr>
                                        <p:cTn id="78" dur="500"/>
                                        <p:tgtEl>
                                          <p:spTgt spid="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46807"/>
                                        </p:tgtEl>
                                        <p:attrNameLst>
                                          <p:attrName>style.visibility</p:attrName>
                                        </p:attrNameLst>
                                      </p:cBhvr>
                                      <p:to>
                                        <p:strVal val="visible"/>
                                      </p:to>
                                    </p:set>
                                    <p:animEffect transition="in" filter="wipe(up)">
                                      <p:cBhvr>
                                        <p:cTn id="83" dur="500"/>
                                        <p:tgtEl>
                                          <p:spTgt spid="246807"/>
                                        </p:tgtEl>
                                      </p:cBhvr>
                                    </p:animEffect>
                                  </p:childTnLst>
                                </p:cTn>
                              </p:par>
                            </p:childTnLst>
                          </p:cTn>
                        </p:par>
                        <p:par>
                          <p:cTn id="84" fill="hold">
                            <p:stCondLst>
                              <p:cond delay="500"/>
                            </p:stCondLst>
                            <p:childTnLst>
                              <p:par>
                                <p:cTn id="85" presetID="22" presetClass="entr" presetSubtype="1" fill="hold" nodeType="afterEffect">
                                  <p:stCondLst>
                                    <p:cond delay="0"/>
                                  </p:stCondLst>
                                  <p:childTnLst>
                                    <p:set>
                                      <p:cBhvr>
                                        <p:cTn id="86" dur="1" fill="hold">
                                          <p:stCondLst>
                                            <p:cond delay="0"/>
                                          </p:stCondLst>
                                        </p:cTn>
                                        <p:tgtEl>
                                          <p:spTgt spid="246806"/>
                                        </p:tgtEl>
                                        <p:attrNameLst>
                                          <p:attrName>style.visibility</p:attrName>
                                        </p:attrNameLst>
                                      </p:cBhvr>
                                      <p:to>
                                        <p:strVal val="visible"/>
                                      </p:to>
                                    </p:set>
                                    <p:animEffect transition="in" filter="wipe(up)">
                                      <p:cBhvr>
                                        <p:cTn id="87" dur="500"/>
                                        <p:tgtEl>
                                          <p:spTgt spid="24680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7"/>
                                        </p:tgtEl>
                                        <p:attrNameLst>
                                          <p:attrName>style.visibility</p:attrName>
                                        </p:attrNameLst>
                                      </p:cBhvr>
                                      <p:to>
                                        <p:strVal val="visible"/>
                                      </p:to>
                                    </p:set>
                                    <p:animEffect transition="in" filter="wipe(left)">
                                      <p:cBhvr>
                                        <p:cTn id="9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4"/>
          <p:cNvSpPr>
            <a:spLocks noGrp="1"/>
          </p:cNvSpPr>
          <p:nvPr>
            <p:ph type="sldNum" sz="quarter" idx="11"/>
          </p:nvPr>
        </p:nvSpPr>
        <p:spPr>
          <a:noFill/>
        </p:spPr>
        <p:txBody>
          <a:bodyPr/>
          <a:lstStyle/>
          <a:p>
            <a:fld id="{1D5B640F-8281-4BFD-AB0D-80FA15962B17}" type="slidenum">
              <a:rPr lang="en-US" altLang="zh-CN" smtClean="0">
                <a:ea typeface="宋体" charset="-122"/>
              </a:rPr>
              <a:pPr/>
              <a:t>70</a:t>
            </a:fld>
            <a:r>
              <a:rPr lang="en-US" altLang="zh-CN">
                <a:ea typeface="宋体" charset="-122"/>
              </a:rPr>
              <a:t>/19</a:t>
            </a:r>
          </a:p>
        </p:txBody>
      </p:sp>
      <p:sp>
        <p:nvSpPr>
          <p:cNvPr id="19458" name="Rectangle 2"/>
          <p:cNvSpPr>
            <a:spLocks noGrp="1" noChangeArrowheads="1"/>
          </p:cNvSpPr>
          <p:nvPr>
            <p:ph type="title"/>
          </p:nvPr>
        </p:nvSpPr>
        <p:spPr/>
        <p:txBody>
          <a:bodyPr>
            <a:noAutofit/>
          </a:bodyPr>
          <a:lstStyle/>
          <a:p>
            <a:pPr eaLnBrk="1" hangingPunct="1">
              <a:defRPr/>
            </a:pPr>
            <a:r>
              <a:rPr lang="zh-CN" altLang="en-US" sz="2800" dirty="0">
                <a:solidFill>
                  <a:srgbClr val="FF0000"/>
                </a:solidFill>
                <a:effectLst>
                  <a:outerShdw blurRad="38100" dist="38100" dir="2700000" algn="tl">
                    <a:srgbClr val="C0C0C0"/>
                  </a:outerShdw>
                </a:effectLst>
              </a:rPr>
              <a:t>作业</a:t>
            </a:r>
            <a:r>
              <a:rPr lang="en-US" altLang="zh-CN" sz="2800" dirty="0">
                <a:solidFill>
                  <a:srgbClr val="FF0000"/>
                </a:solidFill>
                <a:effectLst>
                  <a:outerShdw blurRad="38100" dist="38100" dir="2700000" algn="tl">
                    <a:srgbClr val="C0C0C0"/>
                  </a:outerShdw>
                </a:effectLst>
              </a:rPr>
              <a:t>2</a:t>
            </a:r>
            <a:r>
              <a:rPr lang="zh-CN" altLang="en-US" sz="2800" dirty="0">
                <a:solidFill>
                  <a:srgbClr val="FF0000"/>
                </a:solidFill>
                <a:effectLst>
                  <a:outerShdw blurRad="38100" dist="38100" dir="2700000" algn="tl">
                    <a:srgbClr val="C0C0C0"/>
                  </a:outerShdw>
                </a:effectLst>
              </a:rPr>
              <a:t>　</a:t>
            </a:r>
            <a:r>
              <a:rPr lang="zh-CN" altLang="en-US" sz="2800" dirty="0"/>
              <a:t>判断下述文法是否为</a:t>
            </a:r>
            <a:r>
              <a:rPr lang="en-US" altLang="zh-CN" sz="2800" dirty="0"/>
              <a:t>LL(1)</a:t>
            </a:r>
            <a:r>
              <a:rPr lang="zh-CN" altLang="en-US" sz="2800" dirty="0"/>
              <a:t>文法</a:t>
            </a:r>
          </a:p>
        </p:txBody>
      </p:sp>
      <p:sp>
        <p:nvSpPr>
          <p:cNvPr id="14340" name="Rectangle 3"/>
          <p:cNvSpPr>
            <a:spLocks noGrp="1" noChangeArrowheads="1"/>
          </p:cNvSpPr>
          <p:nvPr>
            <p:ph type="body" idx="1"/>
          </p:nvPr>
        </p:nvSpPr>
        <p:spPr>
          <a:xfrm>
            <a:off x="671264" y="3505200"/>
            <a:ext cx="7861176" cy="2743200"/>
          </a:xfrm>
        </p:spPr>
        <p:txBody>
          <a:bodyPr/>
          <a:lstStyle/>
          <a:p>
            <a:pPr marL="525780" indent="-457200">
              <a:lnSpc>
                <a:spcPct val="120000"/>
              </a:lnSpc>
              <a:buClr>
                <a:srgbClr val="00B0F0"/>
              </a:buClr>
              <a:buFont typeface="+mj-ea"/>
              <a:buAutoNum type="circleNumDbPlain"/>
            </a:pPr>
            <a:r>
              <a:rPr lang="zh-CN" altLang="en-US" sz="2400" dirty="0"/>
              <a:t>计算每条产生式的</a:t>
            </a:r>
            <a:r>
              <a:rPr lang="en-US" altLang="zh-CN" sz="2400" dirty="0"/>
              <a:t>SELECT</a:t>
            </a:r>
            <a:r>
              <a:rPr lang="zh-CN" altLang="en-US" sz="2400" dirty="0"/>
              <a:t>集</a:t>
            </a:r>
          </a:p>
          <a:p>
            <a:pPr marL="525780" indent="-457200">
              <a:lnSpc>
                <a:spcPct val="120000"/>
              </a:lnSpc>
              <a:buClr>
                <a:srgbClr val="00B0F0"/>
              </a:buClr>
              <a:buFont typeface="+mj-ea"/>
              <a:buAutoNum type="circleNumDbPlain"/>
            </a:pPr>
            <a:r>
              <a:rPr lang="zh-CN" altLang="en-US" sz="2400" dirty="0"/>
              <a:t>判断该文法是否为</a:t>
            </a:r>
            <a:r>
              <a:rPr lang="en-US" altLang="zh-CN" sz="2400" dirty="0"/>
              <a:t>LL(1)</a:t>
            </a:r>
            <a:r>
              <a:rPr lang="zh-CN" altLang="en-US" sz="2400" dirty="0"/>
              <a:t>文法</a:t>
            </a:r>
          </a:p>
          <a:p>
            <a:pPr marL="525780" indent="-457200">
              <a:lnSpc>
                <a:spcPct val="120000"/>
              </a:lnSpc>
              <a:buClr>
                <a:srgbClr val="00B0F0"/>
              </a:buClr>
              <a:buFont typeface="+mj-ea"/>
              <a:buAutoNum type="circleNumDbPlain"/>
            </a:pPr>
            <a:r>
              <a:rPr lang="zh-CN" altLang="en-US" sz="2400" dirty="0"/>
              <a:t>构造预测分析表</a:t>
            </a:r>
            <a:endParaRPr lang="en-US" altLang="zh-CN" sz="2000" dirty="0">
              <a:sym typeface="Symbol" pitchFamily="18" charset="2"/>
            </a:endParaRPr>
          </a:p>
        </p:txBody>
      </p:sp>
      <p:sp>
        <p:nvSpPr>
          <p:cNvPr id="14341" name="Text Box 4"/>
          <p:cNvSpPr txBox="1">
            <a:spLocks noChangeArrowheads="1"/>
          </p:cNvSpPr>
          <p:nvPr/>
        </p:nvSpPr>
        <p:spPr bwMode="auto">
          <a:xfrm>
            <a:off x="861392" y="1418000"/>
            <a:ext cx="2630488" cy="1938992"/>
          </a:xfrm>
          <a:prstGeom prst="rect">
            <a:avLst/>
          </a:prstGeom>
          <a:noFill/>
          <a:ln w="19050" algn="ctr">
            <a:noFill/>
            <a:miter lim="800000"/>
            <a:headEnd/>
            <a:tailEnd/>
          </a:ln>
        </p:spPr>
        <p:txBody>
          <a:bodyPr>
            <a:spAutoFit/>
          </a:bodyPr>
          <a:lstStyle/>
          <a:p>
            <a:pPr algn="l"/>
            <a:r>
              <a:rPr lang="en-US" altLang="zh-CN" sz="2400" b="1" dirty="0">
                <a:solidFill>
                  <a:schemeClr val="tx1">
                    <a:lumMod val="95000"/>
                    <a:lumOff val="5000"/>
                  </a:schemeClr>
                </a:solidFill>
                <a:latin typeface="Courier New" panose="02070309020205020404" pitchFamily="49" charset="0"/>
                <a:cs typeface="Courier New" panose="02070309020205020404" pitchFamily="49" charset="0"/>
              </a:rPr>
              <a:t>S→MH | a</a:t>
            </a:r>
          </a:p>
          <a:p>
            <a:pPr algn="l"/>
            <a:r>
              <a:rPr lang="en-US" altLang="zh-CN" sz="2400" b="1" dirty="0" err="1">
                <a:solidFill>
                  <a:schemeClr val="tx1">
                    <a:lumMod val="95000"/>
                    <a:lumOff val="5000"/>
                  </a:schemeClr>
                </a:solidFill>
                <a:latin typeface="Courier New" panose="02070309020205020404" pitchFamily="49" charset="0"/>
                <a:cs typeface="Courier New" panose="02070309020205020404" pitchFamily="49" charset="0"/>
              </a:rPr>
              <a:t>H→LSo</a:t>
            </a:r>
            <a:r>
              <a:rPr lang="en-US" altLang="zh-CN" sz="2400" b="1" dirty="0">
                <a:solidFill>
                  <a:schemeClr val="tx1">
                    <a:lumMod val="95000"/>
                    <a:lumOff val="5000"/>
                  </a:schemeClr>
                </a:solidFill>
                <a:latin typeface="Courier New" panose="02070309020205020404" pitchFamily="49" charset="0"/>
                <a:cs typeface="Courier New" panose="02070309020205020404" pitchFamily="49" charset="0"/>
              </a:rPr>
              <a:t> | </a:t>
            </a:r>
            <a:r>
              <a:rPr lang="en-US" altLang="zh-CN" sz="2400" b="1" dirty="0">
                <a:solidFill>
                  <a:schemeClr val="tx1">
                    <a:lumMod val="95000"/>
                    <a:lumOff val="5000"/>
                  </a:schemeClr>
                </a:solidFill>
                <a:latin typeface="Courier New" panose="02070309020205020404" pitchFamily="49" charset="0"/>
                <a:cs typeface="Courier New" panose="02070309020205020404" pitchFamily="49" charset="0"/>
                <a:sym typeface="Symbol" pitchFamily="18" charset="2"/>
              </a:rPr>
              <a:t></a:t>
            </a:r>
          </a:p>
          <a:p>
            <a:pPr algn="l"/>
            <a:r>
              <a:rPr lang="en-US" altLang="zh-CN" sz="2400" b="1" dirty="0" err="1">
                <a:solidFill>
                  <a:schemeClr val="tx1">
                    <a:lumMod val="95000"/>
                    <a:lumOff val="5000"/>
                  </a:schemeClr>
                </a:solidFill>
                <a:latin typeface="Courier New" panose="02070309020205020404" pitchFamily="49" charset="0"/>
                <a:cs typeface="Courier New" panose="02070309020205020404" pitchFamily="49" charset="0"/>
              </a:rPr>
              <a:t>K→dML</a:t>
            </a:r>
            <a:r>
              <a:rPr lang="en-US" altLang="zh-CN" sz="2400" b="1" dirty="0">
                <a:solidFill>
                  <a:schemeClr val="tx1">
                    <a:lumMod val="95000"/>
                    <a:lumOff val="5000"/>
                  </a:schemeClr>
                </a:solidFill>
                <a:latin typeface="Courier New" panose="02070309020205020404" pitchFamily="49" charset="0"/>
                <a:cs typeface="Courier New" panose="02070309020205020404" pitchFamily="49" charset="0"/>
              </a:rPr>
              <a:t> | </a:t>
            </a:r>
            <a:r>
              <a:rPr lang="en-US" altLang="zh-CN" sz="2400" b="1" dirty="0">
                <a:solidFill>
                  <a:schemeClr val="tx1">
                    <a:lumMod val="95000"/>
                    <a:lumOff val="5000"/>
                  </a:schemeClr>
                </a:solidFill>
                <a:latin typeface="Courier New" panose="02070309020205020404" pitchFamily="49" charset="0"/>
                <a:cs typeface="Courier New" panose="02070309020205020404" pitchFamily="49" charset="0"/>
                <a:sym typeface="Symbol" pitchFamily="18" charset="2"/>
              </a:rPr>
              <a:t></a:t>
            </a:r>
            <a:endParaRPr lang="en-US" altLang="zh-CN" sz="2400" b="1" dirty="0">
              <a:solidFill>
                <a:schemeClr val="tx1">
                  <a:lumMod val="95000"/>
                  <a:lumOff val="5000"/>
                </a:schemeClr>
              </a:solidFill>
              <a:latin typeface="Courier New" panose="02070309020205020404" pitchFamily="49" charset="0"/>
              <a:cs typeface="Courier New" panose="02070309020205020404" pitchFamily="49" charset="0"/>
            </a:endParaRPr>
          </a:p>
          <a:p>
            <a:pPr algn="l"/>
            <a:r>
              <a:rPr lang="en-US" altLang="zh-CN" sz="2400" b="1" dirty="0" err="1">
                <a:solidFill>
                  <a:schemeClr val="tx1">
                    <a:lumMod val="95000"/>
                    <a:lumOff val="5000"/>
                  </a:schemeClr>
                </a:solidFill>
                <a:latin typeface="Courier New" panose="02070309020205020404" pitchFamily="49" charset="0"/>
                <a:cs typeface="Courier New" panose="02070309020205020404" pitchFamily="49" charset="0"/>
              </a:rPr>
              <a:t>L→eHf</a:t>
            </a:r>
            <a:endParaRPr lang="en-US" altLang="zh-CN" sz="2400" b="1" dirty="0">
              <a:solidFill>
                <a:schemeClr val="tx1">
                  <a:lumMod val="95000"/>
                  <a:lumOff val="5000"/>
                </a:schemeClr>
              </a:solidFill>
              <a:latin typeface="Courier New" panose="02070309020205020404" pitchFamily="49" charset="0"/>
              <a:cs typeface="Courier New" panose="02070309020205020404" pitchFamily="49" charset="0"/>
            </a:endParaRPr>
          </a:p>
          <a:p>
            <a:pPr algn="l"/>
            <a:r>
              <a:rPr lang="en-US" altLang="zh-CN" sz="2400" b="1" dirty="0" err="1">
                <a:solidFill>
                  <a:schemeClr val="tx1">
                    <a:lumMod val="95000"/>
                    <a:lumOff val="5000"/>
                  </a:schemeClr>
                </a:solidFill>
                <a:latin typeface="Courier New" panose="02070309020205020404" pitchFamily="49" charset="0"/>
                <a:cs typeface="Courier New" panose="02070309020205020404" pitchFamily="49" charset="0"/>
              </a:rPr>
              <a:t>M→K|bLM</a:t>
            </a:r>
            <a:endParaRPr lang="en-US" altLang="zh-CN" sz="2400" b="1" dirty="0">
              <a:solidFill>
                <a:schemeClr val="tx1">
                  <a:lumMod val="95000"/>
                  <a:lumOff val="5000"/>
                </a:schemeClr>
              </a:solidFill>
              <a:latin typeface="Courier New" panose="02070309020205020404" pitchFamily="49" charset="0"/>
              <a:cs typeface="Courier New" panose="02070309020205020404" pitchFamily="49" charset="0"/>
              <a:sym typeface="Symbol" pitchFamily="18" charset="2"/>
            </a:endParaRPr>
          </a:p>
        </p:txBody>
      </p:sp>
      <p:sp>
        <p:nvSpPr>
          <p:cNvPr id="2" name="页脚占位符 1">
            <a:extLst>
              <a:ext uri="{FF2B5EF4-FFF2-40B4-BE49-F238E27FC236}">
                <a16:creationId xmlns:a16="http://schemas.microsoft.com/office/drawing/2014/main" id="{24CAB7AA-8741-495B-8604-6B9026823197}"/>
              </a:ext>
            </a:extLst>
          </p:cNvPr>
          <p:cNvSpPr>
            <a:spLocks noGrp="1"/>
          </p:cNvSpPr>
          <p:nvPr>
            <p:ph type="ftr" sz="quarter" idx="11"/>
          </p:nvPr>
        </p:nvSpPr>
        <p:spPr/>
        <p:txBody>
          <a:bodyPr/>
          <a:lstStyle/>
          <a:p>
            <a:pPr>
              <a:defRPr/>
            </a:pPr>
            <a:r>
              <a:rPr lang="zh-CN" altLang="en-US"/>
              <a:t>华北电力大学控制与计算机工程学院王红制作</a:t>
            </a:r>
            <a:endParaRPr lang="en-US" altLang="zh-CN"/>
          </a:p>
        </p:txBody>
      </p:sp>
      <p:pic>
        <p:nvPicPr>
          <p:cNvPr id="4" name="Picture 4" descr="j0359577[1]">
            <a:extLst>
              <a:ext uri="{FF2B5EF4-FFF2-40B4-BE49-F238E27FC236}">
                <a16:creationId xmlns:a16="http://schemas.microsoft.com/office/drawing/2014/main" id="{E539E2F3-6043-D6D6-9A58-49209E6A8241}"/>
              </a:ext>
            </a:extLst>
          </p:cNvPr>
          <p:cNvPicPr>
            <a:picLocks noChangeAspect="1" noChangeArrowheads="1"/>
          </p:cNvPicPr>
          <p:nvPr/>
        </p:nvPicPr>
        <p:blipFill>
          <a:blip r:embed="rId2" cstate="print"/>
          <a:srcRect/>
          <a:stretch>
            <a:fillRect/>
          </a:stretch>
        </p:blipFill>
        <p:spPr bwMode="auto">
          <a:xfrm>
            <a:off x="6012160" y="1412776"/>
            <a:ext cx="1679575" cy="1895475"/>
          </a:xfrm>
          <a:prstGeom prst="rect">
            <a:avLst/>
          </a:prstGeom>
          <a:noFill/>
          <a:ln w="9525">
            <a:noFill/>
            <a:miter lim="800000"/>
            <a:headEnd/>
            <a:tailEnd/>
          </a:ln>
        </p:spPr>
      </p:pic>
    </p:spTree>
    <p:extLst>
      <p:ext uri="{BB962C8B-B14F-4D97-AF65-F5344CB8AC3E}">
        <p14:creationId xmlns:p14="http://schemas.microsoft.com/office/powerpoint/2010/main" val="222637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altLang="zh-CN">
                <a:latin typeface="黑体" pitchFamily="2" charset="-122"/>
                <a:ea typeface="黑体" pitchFamily="2" charset="-122"/>
              </a:rPr>
              <a:t>FIRST</a:t>
            </a:r>
            <a:r>
              <a:rPr lang="zh-CN" altLang="en-US">
                <a:latin typeface="黑体" pitchFamily="2" charset="-122"/>
                <a:ea typeface="黑体" pitchFamily="2" charset="-122"/>
              </a:rPr>
              <a:t>集</a:t>
            </a:r>
          </a:p>
        </p:txBody>
      </p:sp>
      <p:sp>
        <p:nvSpPr>
          <p:cNvPr id="14341" name="Rectangle 3"/>
          <p:cNvSpPr>
            <a:spLocks noGrp="1" noChangeArrowheads="1"/>
          </p:cNvSpPr>
          <p:nvPr>
            <p:ph idx="1"/>
          </p:nvPr>
        </p:nvSpPr>
        <p:spPr/>
        <p:txBody>
          <a:bodyPr>
            <a:normAutofit/>
          </a:bodyPr>
          <a:lstStyle/>
          <a:p>
            <a:pPr>
              <a:lnSpc>
                <a:spcPct val="150000"/>
              </a:lnSpc>
            </a:pPr>
            <a:r>
              <a:rPr lang="zh-CN" altLang="en-US" dirty="0"/>
              <a:t>设</a:t>
            </a:r>
            <a:r>
              <a:rPr lang="en-US" altLang="zh-CN" dirty="0"/>
              <a:t>G</a:t>
            </a:r>
            <a:r>
              <a:rPr lang="zh-CN" altLang="en-US" dirty="0"/>
              <a:t>＝</a:t>
            </a:r>
            <a:r>
              <a:rPr lang="en-US" altLang="zh-CN" dirty="0"/>
              <a:t>(V</a:t>
            </a:r>
            <a:r>
              <a:rPr lang="en-US" altLang="zh-CN" baseline="-25000" dirty="0"/>
              <a:t>N</a:t>
            </a:r>
            <a:r>
              <a:rPr lang="en-US" altLang="zh-CN" dirty="0"/>
              <a:t>, V</a:t>
            </a:r>
            <a:r>
              <a:rPr lang="en-US" altLang="zh-CN" baseline="-25000" dirty="0"/>
              <a:t>T</a:t>
            </a:r>
            <a:r>
              <a:rPr lang="en-US" altLang="zh-CN" dirty="0"/>
              <a:t>, P, S)</a:t>
            </a:r>
            <a:r>
              <a:rPr lang="zh-CN" altLang="en-US" dirty="0"/>
              <a:t>是上下文无关文法</a:t>
            </a:r>
            <a:r>
              <a:rPr lang="en-US" altLang="zh-CN" dirty="0"/>
              <a:t>FIRST(</a:t>
            </a:r>
            <a:r>
              <a:rPr lang="el-GR" altLang="zh-CN" dirty="0">
                <a:cs typeface="Arial" charset="0"/>
              </a:rPr>
              <a:t>α</a:t>
            </a:r>
            <a:r>
              <a:rPr lang="en-US" altLang="zh-CN" dirty="0"/>
              <a:t>)</a:t>
            </a:r>
            <a:r>
              <a:rPr lang="zh-CN" altLang="en-US" dirty="0"/>
              <a:t>＝</a:t>
            </a:r>
            <a:r>
              <a:rPr lang="en-US" altLang="zh-CN" dirty="0"/>
              <a:t>{ </a:t>
            </a:r>
            <a:r>
              <a:rPr lang="en-US" altLang="zh-CN" dirty="0">
                <a:sym typeface="Symbol" pitchFamily="18" charset="2"/>
              </a:rPr>
              <a:t>a </a:t>
            </a:r>
            <a:r>
              <a:rPr lang="en-US" altLang="zh-CN" dirty="0"/>
              <a:t>|</a:t>
            </a:r>
            <a:r>
              <a:rPr lang="el-GR" altLang="zh-CN" dirty="0"/>
              <a:t>α</a:t>
            </a:r>
            <a:r>
              <a:rPr lang="el-GR" altLang="zh-CN" dirty="0">
                <a:sym typeface="Symbol" pitchFamily="18" charset="2"/>
              </a:rPr>
              <a:t></a:t>
            </a:r>
            <a:r>
              <a:rPr lang="en-US" altLang="zh-CN" sz="2800" dirty="0">
                <a:solidFill>
                  <a:srgbClr val="FF0000"/>
                </a:solidFill>
                <a:effectLst>
                  <a:outerShdw blurRad="38100" dist="38100" dir="2700000" algn="tl">
                    <a:srgbClr val="000000"/>
                  </a:outerShdw>
                </a:effectLst>
                <a:ea typeface="黑体" panose="02010609060101010101" pitchFamily="49" charset="-122"/>
                <a:sym typeface="Symbol" pitchFamily="18" charset="2"/>
              </a:rPr>
              <a:t>a</a:t>
            </a:r>
            <a:r>
              <a:rPr lang="el-GR" altLang="zh-CN" dirty="0"/>
              <a:t>β</a:t>
            </a:r>
            <a:r>
              <a:rPr lang="en-US" altLang="zh-CN" dirty="0"/>
              <a:t>,</a:t>
            </a:r>
            <a:r>
              <a:rPr lang="en-US" altLang="zh-CN" dirty="0" err="1">
                <a:solidFill>
                  <a:schemeClr val="tx1"/>
                </a:solidFill>
              </a:rPr>
              <a:t>a</a:t>
            </a:r>
            <a:r>
              <a:rPr lang="en-US" altLang="zh-CN" dirty="0" err="1">
                <a:solidFill>
                  <a:schemeClr val="tx1"/>
                </a:solidFill>
                <a:sym typeface="Symbol" pitchFamily="18" charset="2"/>
              </a:rPr>
              <a:t>V</a:t>
            </a:r>
            <a:r>
              <a:rPr lang="en-US" altLang="zh-CN" baseline="-25000" dirty="0" err="1">
                <a:solidFill>
                  <a:schemeClr val="tx1"/>
                </a:solidFill>
                <a:sym typeface="Symbol" pitchFamily="18" charset="2"/>
              </a:rPr>
              <a:t>T</a:t>
            </a:r>
            <a:r>
              <a:rPr lang="en-US" altLang="zh-CN" dirty="0">
                <a:solidFill>
                  <a:schemeClr val="tx1"/>
                </a:solidFill>
                <a:sym typeface="Symbol" pitchFamily="18" charset="2"/>
              </a:rPr>
              <a:t>, </a:t>
            </a:r>
            <a:r>
              <a:rPr lang="el-GR" altLang="zh-CN" dirty="0">
                <a:solidFill>
                  <a:schemeClr val="tx1"/>
                </a:solidFill>
              </a:rPr>
              <a:t>α</a:t>
            </a:r>
            <a:r>
              <a:rPr lang="en-US" altLang="zh-CN" dirty="0">
                <a:solidFill>
                  <a:schemeClr val="tx1"/>
                </a:solidFill>
              </a:rPr>
              <a:t>,</a:t>
            </a:r>
            <a:r>
              <a:rPr lang="el-GR" altLang="zh-CN" dirty="0">
                <a:solidFill>
                  <a:schemeClr val="tx1"/>
                </a:solidFill>
              </a:rPr>
              <a:t>β</a:t>
            </a:r>
            <a:r>
              <a:rPr lang="en-US" altLang="zh-CN" dirty="0">
                <a:solidFill>
                  <a:schemeClr val="tx1"/>
                </a:solidFill>
                <a:sym typeface="Symbol" pitchFamily="18" charset="2"/>
              </a:rPr>
              <a:t>V</a:t>
            </a:r>
            <a:r>
              <a:rPr lang="en-US" altLang="zh-CN" baseline="30000" dirty="0">
                <a:solidFill>
                  <a:schemeClr val="tx1"/>
                </a:solidFill>
                <a:sym typeface="Symbol" pitchFamily="18" charset="2"/>
              </a:rPr>
              <a:t>*</a:t>
            </a:r>
            <a:r>
              <a:rPr lang="en-US" altLang="zh-CN" dirty="0">
                <a:solidFill>
                  <a:schemeClr val="tx1"/>
                </a:solidFill>
              </a:rPr>
              <a:t>}</a:t>
            </a:r>
            <a:br>
              <a:rPr lang="en-US" altLang="zh-CN" dirty="0">
                <a:solidFill>
                  <a:schemeClr val="tx1"/>
                </a:solidFill>
              </a:rPr>
            </a:br>
            <a:r>
              <a:rPr lang="zh-CN" altLang="en-US" dirty="0">
                <a:solidFill>
                  <a:schemeClr val="tx1"/>
                </a:solidFill>
              </a:rPr>
              <a:t>若</a:t>
            </a:r>
            <a:r>
              <a:rPr lang="el-GR" altLang="zh-CN" dirty="0">
                <a:solidFill>
                  <a:schemeClr val="tx1"/>
                </a:solidFill>
              </a:rPr>
              <a:t>α</a:t>
            </a:r>
            <a:r>
              <a:rPr lang="el-GR" altLang="zh-CN" dirty="0">
                <a:solidFill>
                  <a:schemeClr val="tx1"/>
                </a:solidFill>
                <a:sym typeface="Symbol" pitchFamily="18" charset="2"/>
              </a:rPr>
              <a:t></a:t>
            </a:r>
            <a:r>
              <a:rPr lang="en-US" altLang="zh-CN" dirty="0">
                <a:solidFill>
                  <a:schemeClr val="tx1"/>
                </a:solidFill>
                <a:sym typeface="Symbol" pitchFamily="18" charset="2"/>
              </a:rPr>
              <a:t></a:t>
            </a:r>
            <a:r>
              <a:rPr lang="zh-CN" altLang="en-US" dirty="0">
                <a:solidFill>
                  <a:schemeClr val="tx1"/>
                </a:solidFill>
                <a:sym typeface="Symbol" pitchFamily="18" charset="2"/>
              </a:rPr>
              <a:t>，则</a:t>
            </a:r>
            <a:r>
              <a:rPr lang="en-US" altLang="zh-CN" dirty="0">
                <a:solidFill>
                  <a:schemeClr val="tx1"/>
                </a:solidFill>
                <a:sym typeface="Symbol" pitchFamily="18" charset="2"/>
              </a:rPr>
              <a:t>FIRST(</a:t>
            </a:r>
            <a:r>
              <a:rPr lang="el-GR" altLang="zh-CN" dirty="0">
                <a:solidFill>
                  <a:schemeClr val="tx1"/>
                </a:solidFill>
              </a:rPr>
              <a:t>α</a:t>
            </a:r>
            <a:r>
              <a:rPr lang="en-US" altLang="zh-CN" dirty="0">
                <a:solidFill>
                  <a:schemeClr val="tx1"/>
                </a:solidFill>
                <a:sym typeface="Symbol" pitchFamily="18" charset="2"/>
              </a:rPr>
              <a:t>)</a:t>
            </a:r>
          </a:p>
          <a:p>
            <a:pPr eaLnBrk="1" hangingPunct="1"/>
            <a:endParaRPr lang="en-US" altLang="zh-CN" dirty="0">
              <a:sym typeface="Symbol" pitchFamily="18" charset="2"/>
            </a:endParaRPr>
          </a:p>
          <a:p>
            <a:pPr eaLnBrk="1" hangingPunct="1"/>
            <a:r>
              <a:rPr lang="zh-CN" altLang="en-US" dirty="0">
                <a:solidFill>
                  <a:schemeClr val="tx1"/>
                </a:solidFill>
                <a:sym typeface="Symbol" pitchFamily="18" charset="2"/>
              </a:rPr>
              <a:t>即上例中</a:t>
            </a:r>
          </a:p>
          <a:p>
            <a:pPr lvl="1" eaLnBrk="1" hangingPunct="1"/>
            <a:r>
              <a:rPr lang="en-US" altLang="zh-CN" dirty="0">
                <a:solidFill>
                  <a:schemeClr val="tx1"/>
                </a:solidFill>
                <a:sym typeface="Symbol" pitchFamily="18" charset="2"/>
              </a:rPr>
              <a:t>FIRST(Ap)={ a, c }</a:t>
            </a:r>
          </a:p>
          <a:p>
            <a:pPr lvl="1" eaLnBrk="1" hangingPunct="1"/>
            <a:r>
              <a:rPr lang="en-US" altLang="zh-CN" dirty="0">
                <a:solidFill>
                  <a:schemeClr val="tx1"/>
                </a:solidFill>
                <a:sym typeface="Symbol" pitchFamily="18" charset="2"/>
              </a:rPr>
              <a:t>FIRST(</a:t>
            </a:r>
            <a:r>
              <a:rPr lang="en-US" altLang="zh-CN" dirty="0" err="1">
                <a:solidFill>
                  <a:schemeClr val="tx1"/>
                </a:solidFill>
                <a:sym typeface="Symbol" pitchFamily="18" charset="2"/>
              </a:rPr>
              <a:t>Bq</a:t>
            </a:r>
            <a:r>
              <a:rPr lang="en-US" altLang="zh-CN" dirty="0">
                <a:solidFill>
                  <a:schemeClr val="tx1"/>
                </a:solidFill>
                <a:sym typeface="Symbol" pitchFamily="18" charset="2"/>
              </a:rPr>
              <a:t>)={ b, d }</a:t>
            </a:r>
          </a:p>
        </p:txBody>
      </p:sp>
      <p:sp>
        <p:nvSpPr>
          <p:cNvPr id="14338"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14339" name="灯片编号占位符 5"/>
          <p:cNvSpPr>
            <a:spLocks noGrp="1"/>
          </p:cNvSpPr>
          <p:nvPr>
            <p:ph type="sldNum" sz="quarter" idx="12"/>
          </p:nvPr>
        </p:nvSpPr>
        <p:spPr>
          <a:noFill/>
        </p:spPr>
        <p:txBody>
          <a:bodyPr/>
          <a:lstStyle/>
          <a:p>
            <a:fld id="{2D06E16B-FE3E-4A5C-B95B-DD3DB367ACF0}" type="slidenum">
              <a:rPr lang="en-US" altLang="zh-CN" smtClean="0">
                <a:ea typeface="宋体" charset="-122"/>
              </a:rPr>
              <a:pPr/>
              <a:t>8</a:t>
            </a:fld>
            <a:endParaRPr lang="en-US" altLang="zh-CN">
              <a:ea typeface="宋体" charset="-122"/>
            </a:endParaRPr>
          </a:p>
        </p:txBody>
      </p:sp>
      <p:sp>
        <p:nvSpPr>
          <p:cNvPr id="14342" name="Text Box 4"/>
          <p:cNvSpPr txBox="1">
            <a:spLocks noChangeArrowheads="1"/>
          </p:cNvSpPr>
          <p:nvPr/>
        </p:nvSpPr>
        <p:spPr bwMode="auto">
          <a:xfrm>
            <a:off x="1795531" y="2845755"/>
            <a:ext cx="339725" cy="460375"/>
          </a:xfrm>
          <a:prstGeom prst="rect">
            <a:avLst/>
          </a:prstGeom>
          <a:noFill/>
          <a:ln w="19050" algn="ctr">
            <a:noFill/>
            <a:miter lim="800000"/>
            <a:headEnd/>
            <a:tailEnd/>
          </a:ln>
        </p:spPr>
        <p:txBody>
          <a:bodyPr wrap="none">
            <a:spAutoFit/>
          </a:bodyPr>
          <a:lstStyle/>
          <a:p>
            <a:r>
              <a:rPr lang="en-US" altLang="zh-CN" sz="2400" b="1" dirty="0">
                <a:latin typeface="楷体" pitchFamily="49" charset="-122"/>
                <a:ea typeface="楷体" pitchFamily="49" charset="-122"/>
              </a:rPr>
              <a:t>*</a:t>
            </a:r>
          </a:p>
        </p:txBody>
      </p:sp>
      <p:sp>
        <p:nvSpPr>
          <p:cNvPr id="14343" name="Text Box 5"/>
          <p:cNvSpPr txBox="1">
            <a:spLocks noChangeArrowheads="1"/>
          </p:cNvSpPr>
          <p:nvPr/>
        </p:nvSpPr>
        <p:spPr bwMode="auto">
          <a:xfrm>
            <a:off x="4565021" y="2206017"/>
            <a:ext cx="339725" cy="461962"/>
          </a:xfrm>
          <a:prstGeom prst="rect">
            <a:avLst/>
          </a:prstGeom>
          <a:noFill/>
          <a:ln w="19050" algn="ctr">
            <a:noFill/>
            <a:miter lim="800000"/>
            <a:headEnd/>
            <a:tailEnd/>
          </a:ln>
        </p:spPr>
        <p:txBody>
          <a:bodyPr wrap="none">
            <a:spAutoFit/>
          </a:bodyPr>
          <a:lstStyle/>
          <a:p>
            <a:r>
              <a:rPr lang="en-US" altLang="zh-CN" sz="2400" b="1" dirty="0">
                <a:latin typeface="楷体" pitchFamily="49" charset="-122"/>
                <a:ea typeface="楷体" pitchFamily="49" charset="-122"/>
              </a:rPr>
              <a:t>*</a:t>
            </a:r>
          </a:p>
        </p:txBody>
      </p:sp>
      <p:pic>
        <p:nvPicPr>
          <p:cNvPr id="16386" name="Picture 2" descr="C:\Program Files (x86)\Microsoft Office\MEDIA\CAGCAT10\j0293240.wmf">
            <a:hlinkClick r:id="rId2" action="ppaction://hlinksldjump"/>
          </p:cNvPr>
          <p:cNvPicPr>
            <a:picLocks noChangeAspect="1" noChangeArrowheads="1"/>
          </p:cNvPicPr>
          <p:nvPr/>
        </p:nvPicPr>
        <p:blipFill>
          <a:blip r:embed="rId3" cstate="print"/>
          <a:srcRect/>
          <a:stretch>
            <a:fillRect/>
          </a:stretch>
        </p:blipFill>
        <p:spPr bwMode="auto">
          <a:xfrm>
            <a:off x="7308304" y="548680"/>
            <a:ext cx="1075548" cy="793468"/>
          </a:xfrm>
          <a:prstGeom prst="rect">
            <a:avLst/>
          </a:prstGeom>
          <a:noFill/>
        </p:spPr>
      </p:pic>
      <p:sp>
        <p:nvSpPr>
          <p:cNvPr id="9" name="Text Box 4">
            <a:extLst>
              <a:ext uri="{FF2B5EF4-FFF2-40B4-BE49-F238E27FC236}">
                <a16:creationId xmlns:a16="http://schemas.microsoft.com/office/drawing/2014/main" id="{B8987048-5799-400B-B44A-506A2C46E013}"/>
              </a:ext>
            </a:extLst>
          </p:cNvPr>
          <p:cNvSpPr txBox="1">
            <a:spLocks noChangeArrowheads="1"/>
          </p:cNvSpPr>
          <p:nvPr/>
        </p:nvSpPr>
        <p:spPr bwMode="auto">
          <a:xfrm>
            <a:off x="6012160" y="3933056"/>
            <a:ext cx="1692052" cy="1754326"/>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a:spAutoFit/>
          </a:bodyPr>
          <a:lstStyle/>
          <a:p>
            <a:pPr algn="l"/>
            <a:r>
              <a:rPr lang="en-US" altLang="zh-CN" b="1" dirty="0" err="1">
                <a:solidFill>
                  <a:schemeClr val="tx1"/>
                </a:solidFill>
                <a:latin typeface="Courier New" pitchFamily="49" charset="0"/>
                <a:ea typeface="楷体_GB2312" pitchFamily="49" charset="-122"/>
              </a:rPr>
              <a:t>S→Ap</a:t>
            </a:r>
            <a:endParaRPr lang="en-US" altLang="zh-CN" b="1" dirty="0">
              <a:solidFill>
                <a:schemeClr val="tx1"/>
              </a:solidFill>
              <a:latin typeface="Courier New" pitchFamily="49" charset="0"/>
              <a:ea typeface="楷体_GB2312" pitchFamily="49" charset="-122"/>
            </a:endParaRPr>
          </a:p>
          <a:p>
            <a:pPr algn="l"/>
            <a:r>
              <a:rPr lang="en-US" altLang="zh-CN" b="1" dirty="0" err="1">
                <a:solidFill>
                  <a:schemeClr val="tx1"/>
                </a:solidFill>
                <a:latin typeface="Courier New" pitchFamily="49" charset="0"/>
                <a:ea typeface="楷体_GB2312" pitchFamily="49" charset="-122"/>
              </a:rPr>
              <a:t>S→Bq</a:t>
            </a:r>
            <a:endParaRPr lang="en-US" altLang="zh-CN" b="1" dirty="0">
              <a:solidFill>
                <a:schemeClr val="tx1"/>
              </a:solidFill>
              <a:latin typeface="Courier New" pitchFamily="49" charset="0"/>
              <a:ea typeface="楷体_GB2312" pitchFamily="49" charset="-122"/>
            </a:endParaRPr>
          </a:p>
          <a:p>
            <a:pPr algn="l"/>
            <a:r>
              <a:rPr lang="en-US" altLang="zh-CN" b="1" dirty="0" err="1">
                <a:solidFill>
                  <a:schemeClr val="tx1"/>
                </a:solidFill>
                <a:latin typeface="Courier New" pitchFamily="49" charset="0"/>
                <a:ea typeface="楷体_GB2312" pitchFamily="49" charset="-122"/>
              </a:rPr>
              <a:t>A→a</a:t>
            </a:r>
            <a:endParaRPr lang="en-US" altLang="zh-CN" b="1" dirty="0">
              <a:solidFill>
                <a:schemeClr val="tx1"/>
              </a:solidFill>
              <a:latin typeface="Courier New" pitchFamily="49" charset="0"/>
              <a:ea typeface="楷体_GB2312" pitchFamily="49" charset="-122"/>
            </a:endParaRPr>
          </a:p>
          <a:p>
            <a:pPr algn="l"/>
            <a:r>
              <a:rPr lang="en-US" altLang="zh-CN" b="1" dirty="0" err="1">
                <a:solidFill>
                  <a:schemeClr val="tx1"/>
                </a:solidFill>
                <a:latin typeface="Courier New" pitchFamily="49" charset="0"/>
                <a:ea typeface="楷体_GB2312" pitchFamily="49" charset="-122"/>
              </a:rPr>
              <a:t>A→cA</a:t>
            </a:r>
            <a:endParaRPr lang="en-US" altLang="zh-CN" b="1" dirty="0">
              <a:solidFill>
                <a:schemeClr val="tx1"/>
              </a:solidFill>
              <a:latin typeface="Courier New" pitchFamily="49" charset="0"/>
              <a:ea typeface="楷体_GB2312" pitchFamily="49" charset="-122"/>
            </a:endParaRPr>
          </a:p>
          <a:p>
            <a:pPr algn="l"/>
            <a:r>
              <a:rPr lang="en-US" altLang="zh-CN" b="1" dirty="0" err="1">
                <a:solidFill>
                  <a:schemeClr val="tx1"/>
                </a:solidFill>
                <a:latin typeface="Courier New" pitchFamily="49" charset="0"/>
                <a:ea typeface="楷体_GB2312" pitchFamily="49" charset="-122"/>
              </a:rPr>
              <a:t>B→b</a:t>
            </a:r>
            <a:endParaRPr lang="en-US" altLang="zh-CN" b="1" dirty="0">
              <a:solidFill>
                <a:schemeClr val="tx1"/>
              </a:solidFill>
              <a:latin typeface="Courier New" pitchFamily="49" charset="0"/>
              <a:ea typeface="楷体_GB2312" pitchFamily="49" charset="-122"/>
            </a:endParaRPr>
          </a:p>
          <a:p>
            <a:pPr algn="l"/>
            <a:r>
              <a:rPr lang="en-US" altLang="zh-CN" b="1" dirty="0" err="1">
                <a:solidFill>
                  <a:schemeClr val="tx1"/>
                </a:solidFill>
                <a:latin typeface="Courier New" pitchFamily="49" charset="0"/>
                <a:ea typeface="楷体_GB2312" pitchFamily="49" charset="-122"/>
              </a:rPr>
              <a:t>B→dB</a:t>
            </a:r>
            <a:endParaRPr lang="en-US" altLang="zh-CN" b="1" dirty="0">
              <a:solidFill>
                <a:schemeClr val="tx1"/>
              </a:solidFill>
              <a:latin typeface="Courier New" pitchFamily="49" charset="0"/>
              <a:ea typeface="楷体_GB2312" pitchFamily="49" charset="-122"/>
            </a:endParaRPr>
          </a:p>
        </p:txBody>
      </p:sp>
    </p:spTree>
    <p:extLst>
      <p:ext uri="{BB962C8B-B14F-4D97-AF65-F5344CB8AC3E}">
        <p14:creationId xmlns:p14="http://schemas.microsoft.com/office/powerpoint/2010/main" val="3242100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algn="l" eaLnBrk="1" hangingPunct="1">
              <a:defRPr/>
            </a:pPr>
            <a:r>
              <a:rPr lang="zh-CN" altLang="en-US" sz="2800" dirty="0">
                <a:solidFill>
                  <a:srgbClr val="FF0000"/>
                </a:solidFill>
                <a:effectLst>
                  <a:outerShdw blurRad="38100" dist="38100" dir="2700000" algn="tl">
                    <a:srgbClr val="000000"/>
                  </a:outerShdw>
                </a:effectLst>
              </a:rPr>
              <a:t>例</a:t>
            </a:r>
            <a:r>
              <a:rPr lang="en-US" altLang="zh-CN" sz="2800" dirty="0">
                <a:solidFill>
                  <a:srgbClr val="FF0000"/>
                </a:solidFill>
                <a:effectLst>
                  <a:outerShdw blurRad="38100" dist="38100" dir="2700000" algn="tl">
                    <a:srgbClr val="000000"/>
                  </a:outerShdw>
                </a:effectLst>
              </a:rPr>
              <a:t>4.3</a:t>
            </a:r>
            <a:r>
              <a:rPr lang="zh-CN" altLang="en-US" sz="2800" dirty="0"/>
              <a:t>　若有文法</a:t>
            </a:r>
            <a:r>
              <a:rPr lang="en-US" altLang="zh-CN" sz="2800" dirty="0"/>
              <a:t>G[S]:</a:t>
            </a:r>
          </a:p>
        </p:txBody>
      </p:sp>
      <p:sp>
        <p:nvSpPr>
          <p:cNvPr id="15362"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15363" name="灯片编号占位符 5"/>
          <p:cNvSpPr>
            <a:spLocks noGrp="1"/>
          </p:cNvSpPr>
          <p:nvPr>
            <p:ph type="sldNum" sz="quarter" idx="12"/>
          </p:nvPr>
        </p:nvSpPr>
        <p:spPr>
          <a:noFill/>
        </p:spPr>
        <p:txBody>
          <a:bodyPr/>
          <a:lstStyle/>
          <a:p>
            <a:fld id="{6D16B57C-50AF-43FD-B0AE-7904A6A6A6BD}" type="slidenum">
              <a:rPr lang="en-US" altLang="zh-CN" smtClean="0">
                <a:ea typeface="宋体" charset="-122"/>
              </a:rPr>
              <a:pPr/>
              <a:t>9</a:t>
            </a:fld>
            <a:endParaRPr lang="en-US" altLang="zh-CN">
              <a:ea typeface="宋体" charset="-122"/>
            </a:endParaRPr>
          </a:p>
        </p:txBody>
      </p:sp>
      <p:sp>
        <p:nvSpPr>
          <p:cNvPr id="15366" name="Text Box 4"/>
          <p:cNvSpPr txBox="1">
            <a:spLocks noChangeArrowheads="1"/>
          </p:cNvSpPr>
          <p:nvPr/>
        </p:nvSpPr>
        <p:spPr bwMode="auto">
          <a:xfrm>
            <a:off x="900113" y="1412875"/>
            <a:ext cx="2951162" cy="2308324"/>
          </a:xfrm>
          <a:prstGeom prst="rect">
            <a:avLst/>
          </a:prstGeom>
          <a:noFill/>
          <a:ln w="19050" algn="ctr">
            <a:noFill/>
            <a:miter lim="800000"/>
            <a:headEnd/>
            <a:tailEnd/>
          </a:ln>
        </p:spPr>
        <p:txBody>
          <a:bodyPr>
            <a:spAutoFit/>
          </a:bodyPr>
          <a:lstStyle/>
          <a:p>
            <a:pPr algn="l"/>
            <a:r>
              <a:rPr lang="en-US" altLang="zh-CN" sz="2800" b="1" dirty="0" err="1">
                <a:solidFill>
                  <a:schemeClr val="tx1"/>
                </a:solidFill>
                <a:latin typeface="Courier New" pitchFamily="49" charset="0"/>
                <a:ea typeface="楷体_GB2312" pitchFamily="49" charset="-122"/>
                <a:cs typeface="Courier New" pitchFamily="49" charset="0"/>
              </a:rPr>
              <a:t>S→aA</a:t>
            </a:r>
            <a:endParaRPr lang="en-US" altLang="zh-CN" sz="2800" b="1" dirty="0">
              <a:solidFill>
                <a:schemeClr val="tx1"/>
              </a:solidFill>
              <a:latin typeface="Courier New" pitchFamily="49" charset="0"/>
              <a:ea typeface="楷体_GB2312" pitchFamily="49" charset="-122"/>
              <a:cs typeface="Courier New" pitchFamily="49" charset="0"/>
            </a:endParaRPr>
          </a:p>
          <a:p>
            <a:pPr algn="l"/>
            <a:r>
              <a:rPr lang="en-US" altLang="zh-CN" sz="2800" b="1" dirty="0" err="1">
                <a:solidFill>
                  <a:schemeClr val="tx1"/>
                </a:solidFill>
                <a:latin typeface="Courier New" pitchFamily="49" charset="0"/>
                <a:ea typeface="楷体_GB2312" pitchFamily="49" charset="-122"/>
                <a:cs typeface="Courier New" pitchFamily="49" charset="0"/>
              </a:rPr>
              <a:t>S→d</a:t>
            </a:r>
            <a:endParaRPr lang="en-US" altLang="zh-CN" sz="2800" b="1" dirty="0">
              <a:solidFill>
                <a:schemeClr val="tx1"/>
              </a:solidFill>
              <a:latin typeface="Courier New" pitchFamily="49" charset="0"/>
              <a:ea typeface="楷体_GB2312" pitchFamily="49" charset="-122"/>
              <a:cs typeface="Courier New" pitchFamily="49" charset="0"/>
            </a:endParaRPr>
          </a:p>
          <a:p>
            <a:pPr algn="l"/>
            <a:r>
              <a:rPr lang="en-US" altLang="zh-CN" sz="2800" b="1" dirty="0" err="1">
                <a:solidFill>
                  <a:schemeClr val="tx1"/>
                </a:solidFill>
                <a:latin typeface="Courier New" pitchFamily="49" charset="0"/>
                <a:ea typeface="楷体_GB2312" pitchFamily="49" charset="-122"/>
                <a:cs typeface="Courier New" pitchFamily="49" charset="0"/>
              </a:rPr>
              <a:t>A→bAS</a:t>
            </a:r>
            <a:endParaRPr lang="en-US" altLang="zh-CN" sz="2800" b="1" dirty="0">
              <a:solidFill>
                <a:schemeClr val="tx1"/>
              </a:solidFill>
              <a:latin typeface="Courier New" pitchFamily="49" charset="0"/>
              <a:ea typeface="楷体_GB2312" pitchFamily="49" charset="-122"/>
              <a:cs typeface="Courier New" pitchFamily="49" charset="0"/>
            </a:endParaRPr>
          </a:p>
          <a:p>
            <a:pPr algn="l"/>
            <a:r>
              <a:rPr lang="en-US" altLang="zh-CN" sz="2800" b="1" dirty="0">
                <a:solidFill>
                  <a:srgbClr val="FF0000"/>
                </a:solidFill>
                <a:latin typeface="Courier New" pitchFamily="49" charset="0"/>
                <a:ea typeface="楷体_GB2312" pitchFamily="49" charset="-122"/>
                <a:cs typeface="Courier New" pitchFamily="49" charset="0"/>
              </a:rPr>
              <a:t>A→</a:t>
            </a:r>
            <a:r>
              <a:rPr lang="en-US" altLang="zh-CN" sz="2800" b="1" kern="0" dirty="0">
                <a:solidFill>
                  <a:srgbClr val="FF0000"/>
                </a:solidFill>
                <a:latin typeface="+mn-lt"/>
                <a:ea typeface="楷体" pitchFamily="49" charset="-122"/>
                <a:sym typeface="Symbol" pitchFamily="18" charset="2"/>
              </a:rPr>
              <a:t></a:t>
            </a:r>
            <a:endParaRPr lang="en-US" altLang="zh-CN" sz="2800" b="1" dirty="0">
              <a:solidFill>
                <a:srgbClr val="FF0000"/>
              </a:solidFill>
              <a:latin typeface="Courier New" pitchFamily="49" charset="0"/>
              <a:ea typeface="楷体" pitchFamily="49" charset="-122"/>
              <a:cs typeface="Courier New" pitchFamily="49" charset="0"/>
              <a:sym typeface="Symbol" pitchFamily="18" charset="2"/>
            </a:endParaRPr>
          </a:p>
          <a:p>
            <a:pPr algn="l"/>
            <a:r>
              <a:rPr lang="zh-CN" altLang="en-US" sz="2800" b="1" dirty="0">
                <a:solidFill>
                  <a:schemeClr val="tx1"/>
                </a:solidFill>
                <a:latin typeface="Courier New" pitchFamily="49" charset="0"/>
                <a:ea typeface="楷体" pitchFamily="49" charset="-122"/>
                <a:cs typeface="Courier New" pitchFamily="49" charset="0"/>
              </a:rPr>
              <a:t>若输入串</a:t>
            </a:r>
            <a:r>
              <a:rPr lang="en-US" altLang="zh-CN" sz="2800" b="1" dirty="0">
                <a:solidFill>
                  <a:schemeClr val="tx1"/>
                </a:solidFill>
                <a:latin typeface="Courier New" pitchFamily="49" charset="0"/>
                <a:ea typeface="楷体" pitchFamily="49" charset="-122"/>
                <a:cs typeface="Courier New" pitchFamily="49" charset="0"/>
              </a:rPr>
              <a:t>w=</a:t>
            </a:r>
            <a:r>
              <a:rPr lang="en-US" altLang="zh-CN" sz="2800" dirty="0" err="1">
                <a:solidFill>
                  <a:srgbClr val="5AA2AE"/>
                </a:solidFill>
                <a:latin typeface="Courier New" pitchFamily="49" charset="0"/>
                <a:ea typeface="楷体" pitchFamily="49" charset="-122"/>
              </a:rPr>
              <a:t>abd</a:t>
            </a:r>
            <a:endParaRPr lang="en-US" altLang="zh-CN" sz="2800" dirty="0">
              <a:solidFill>
                <a:srgbClr val="5AA2AE"/>
              </a:solidFill>
              <a:latin typeface="Courier New" pitchFamily="49" charset="0"/>
              <a:ea typeface="楷体" pitchFamily="49" charset="-122"/>
            </a:endParaRPr>
          </a:p>
        </p:txBody>
      </p:sp>
      <p:sp>
        <p:nvSpPr>
          <p:cNvPr id="249876" name="Oval 20"/>
          <p:cNvSpPr>
            <a:spLocks noChangeAspect="1" noChangeArrowheads="1"/>
          </p:cNvSpPr>
          <p:nvPr/>
        </p:nvSpPr>
        <p:spPr bwMode="auto">
          <a:xfrm>
            <a:off x="5506715" y="1052513"/>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solidFill>
                  <a:srgbClr val="FFC000"/>
                </a:solidFill>
                <a:effectLst>
                  <a:outerShdw blurRad="38100" dist="38100" dir="2700000" algn="tl">
                    <a:srgbClr val="000000">
                      <a:alpha val="43137"/>
                    </a:srgbClr>
                  </a:outerShdw>
                </a:effectLst>
              </a:rPr>
              <a:t>S</a:t>
            </a:r>
          </a:p>
        </p:txBody>
      </p:sp>
      <p:sp>
        <p:nvSpPr>
          <p:cNvPr id="249877" name="Oval 21"/>
          <p:cNvSpPr>
            <a:spLocks noChangeAspect="1" noChangeArrowheads="1"/>
          </p:cNvSpPr>
          <p:nvPr/>
        </p:nvSpPr>
        <p:spPr bwMode="auto">
          <a:xfrm>
            <a:off x="4932040" y="1916113"/>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dirty="0">
                <a:effectLst>
                  <a:outerShdw blurRad="38100" dist="38100" dir="2700000" algn="tl">
                    <a:srgbClr val="000000">
                      <a:alpha val="43137"/>
                    </a:srgbClr>
                  </a:outerShdw>
                </a:effectLst>
              </a:rPr>
              <a:t>a</a:t>
            </a:r>
          </a:p>
        </p:txBody>
      </p:sp>
      <p:sp>
        <p:nvSpPr>
          <p:cNvPr id="249878" name="Oval 22"/>
          <p:cNvSpPr>
            <a:spLocks noChangeAspect="1" noChangeArrowheads="1"/>
          </p:cNvSpPr>
          <p:nvPr/>
        </p:nvSpPr>
        <p:spPr bwMode="auto">
          <a:xfrm>
            <a:off x="6084565" y="1916113"/>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dirty="0">
                <a:solidFill>
                  <a:srgbClr val="FFC000"/>
                </a:solidFill>
                <a:effectLst>
                  <a:outerShdw blurRad="38100" dist="38100" dir="2700000" algn="tl">
                    <a:srgbClr val="000000">
                      <a:alpha val="43137"/>
                    </a:srgbClr>
                  </a:outerShdw>
                </a:effectLst>
              </a:rPr>
              <a:t>A</a:t>
            </a:r>
          </a:p>
        </p:txBody>
      </p:sp>
      <p:cxnSp>
        <p:nvCxnSpPr>
          <p:cNvPr id="249879" name="AutoShape 23"/>
          <p:cNvCxnSpPr>
            <a:cxnSpLocks noChangeShapeType="1"/>
            <a:stCxn id="249876" idx="4"/>
            <a:endCxn id="249877" idx="0"/>
          </p:cNvCxnSpPr>
          <p:nvPr/>
        </p:nvCxnSpPr>
        <p:spPr bwMode="auto">
          <a:xfrm flipH="1">
            <a:off x="5147940" y="1493838"/>
            <a:ext cx="574675" cy="412750"/>
          </a:xfrm>
          <a:prstGeom prst="straightConnector1">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cxnSp>
        <p:nvCxnSpPr>
          <p:cNvPr id="249880" name="AutoShape 24"/>
          <p:cNvCxnSpPr>
            <a:cxnSpLocks noChangeShapeType="1"/>
            <a:stCxn id="249876" idx="4"/>
          </p:cNvCxnSpPr>
          <p:nvPr/>
        </p:nvCxnSpPr>
        <p:spPr bwMode="auto">
          <a:xfrm>
            <a:off x="5722615" y="1493838"/>
            <a:ext cx="577850" cy="412750"/>
          </a:xfrm>
          <a:prstGeom prst="straightConnector1">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sp>
        <p:nvSpPr>
          <p:cNvPr id="249881" name="Oval 25"/>
          <p:cNvSpPr>
            <a:spLocks noChangeAspect="1" noChangeArrowheads="1"/>
          </p:cNvSpPr>
          <p:nvPr/>
        </p:nvSpPr>
        <p:spPr bwMode="auto">
          <a:xfrm>
            <a:off x="5508303" y="2781300"/>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dirty="0">
                <a:effectLst>
                  <a:outerShdw blurRad="38100" dist="38100" dir="2700000" algn="tl">
                    <a:srgbClr val="000000">
                      <a:alpha val="43137"/>
                    </a:srgbClr>
                  </a:outerShdw>
                </a:effectLst>
              </a:rPr>
              <a:t>b</a:t>
            </a:r>
          </a:p>
        </p:txBody>
      </p:sp>
      <p:sp>
        <p:nvSpPr>
          <p:cNvPr id="249882" name="Oval 26"/>
          <p:cNvSpPr>
            <a:spLocks noChangeAspect="1" noChangeArrowheads="1"/>
          </p:cNvSpPr>
          <p:nvPr/>
        </p:nvSpPr>
        <p:spPr bwMode="auto">
          <a:xfrm>
            <a:off x="6084565" y="2781300"/>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solidFill>
                  <a:srgbClr val="FFC000"/>
                </a:solidFill>
                <a:effectLst>
                  <a:outerShdw blurRad="38100" dist="38100" dir="2700000" algn="tl">
                    <a:srgbClr val="000000">
                      <a:alpha val="43137"/>
                    </a:srgbClr>
                  </a:outerShdw>
                </a:effectLst>
              </a:rPr>
              <a:t>A</a:t>
            </a:r>
          </a:p>
        </p:txBody>
      </p:sp>
      <p:sp>
        <p:nvSpPr>
          <p:cNvPr id="249883" name="Oval 27"/>
          <p:cNvSpPr>
            <a:spLocks noChangeAspect="1" noChangeArrowheads="1"/>
          </p:cNvSpPr>
          <p:nvPr/>
        </p:nvSpPr>
        <p:spPr bwMode="auto">
          <a:xfrm>
            <a:off x="6659240" y="2781300"/>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dirty="0">
                <a:effectLst>
                  <a:outerShdw blurRad="38100" dist="38100" dir="2700000" algn="tl">
                    <a:srgbClr val="000000">
                      <a:alpha val="43137"/>
                    </a:srgbClr>
                  </a:outerShdw>
                </a:effectLst>
              </a:rPr>
              <a:t>S</a:t>
            </a:r>
          </a:p>
        </p:txBody>
      </p:sp>
      <p:cxnSp>
        <p:nvCxnSpPr>
          <p:cNvPr id="249884" name="AutoShape 28"/>
          <p:cNvCxnSpPr>
            <a:cxnSpLocks noChangeShapeType="1"/>
            <a:stCxn id="249878" idx="4"/>
            <a:endCxn id="249882" idx="0"/>
          </p:cNvCxnSpPr>
          <p:nvPr/>
        </p:nvCxnSpPr>
        <p:spPr bwMode="auto">
          <a:xfrm>
            <a:off x="6300465" y="2347913"/>
            <a:ext cx="0" cy="433387"/>
          </a:xfrm>
          <a:prstGeom prst="straightConnector1">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cxnSp>
        <p:nvCxnSpPr>
          <p:cNvPr id="249885" name="AutoShape 29"/>
          <p:cNvCxnSpPr>
            <a:cxnSpLocks noChangeShapeType="1"/>
            <a:stCxn id="249878" idx="4"/>
            <a:endCxn id="249881" idx="0"/>
          </p:cNvCxnSpPr>
          <p:nvPr/>
        </p:nvCxnSpPr>
        <p:spPr bwMode="auto">
          <a:xfrm flipH="1">
            <a:off x="5724203" y="2357438"/>
            <a:ext cx="576262" cy="414337"/>
          </a:xfrm>
          <a:prstGeom prst="straightConnector1">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cxnSp>
        <p:nvCxnSpPr>
          <p:cNvPr id="249886" name="AutoShape 30"/>
          <p:cNvCxnSpPr>
            <a:cxnSpLocks noChangeShapeType="1"/>
            <a:stCxn id="249878" idx="4"/>
            <a:endCxn id="249883" idx="0"/>
          </p:cNvCxnSpPr>
          <p:nvPr/>
        </p:nvCxnSpPr>
        <p:spPr bwMode="auto">
          <a:xfrm>
            <a:off x="6300465" y="2357438"/>
            <a:ext cx="574675" cy="414337"/>
          </a:xfrm>
          <a:prstGeom prst="straightConnector1">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sp>
        <p:nvSpPr>
          <p:cNvPr id="249888" name="Oval 32"/>
          <p:cNvSpPr>
            <a:spLocks noChangeAspect="1" noChangeArrowheads="1"/>
          </p:cNvSpPr>
          <p:nvPr/>
        </p:nvSpPr>
        <p:spPr bwMode="auto">
          <a:xfrm>
            <a:off x="6084565" y="3635375"/>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dirty="0">
                <a:effectLst>
                  <a:outerShdw blurRad="38100" dist="38100" dir="2700000" algn="tl">
                    <a:srgbClr val="000000">
                      <a:alpha val="43137"/>
                    </a:srgbClr>
                  </a:outerShdw>
                </a:effectLst>
                <a:sym typeface="Symbol" pitchFamily="18" charset="2"/>
              </a:rPr>
              <a:t></a:t>
            </a:r>
          </a:p>
        </p:txBody>
      </p:sp>
      <p:sp>
        <p:nvSpPr>
          <p:cNvPr id="249889" name="Oval 33"/>
          <p:cNvSpPr>
            <a:spLocks noChangeAspect="1" noChangeArrowheads="1"/>
          </p:cNvSpPr>
          <p:nvPr/>
        </p:nvSpPr>
        <p:spPr bwMode="auto">
          <a:xfrm>
            <a:off x="6659240" y="3635375"/>
            <a:ext cx="431800" cy="4318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r>
              <a:rPr lang="en-US" altLang="zh-CN" b="1">
                <a:effectLst>
                  <a:outerShdw blurRad="38100" dist="38100" dir="2700000" algn="tl">
                    <a:srgbClr val="000000">
                      <a:alpha val="43137"/>
                    </a:srgbClr>
                  </a:outerShdw>
                </a:effectLst>
              </a:rPr>
              <a:t>d</a:t>
            </a:r>
          </a:p>
        </p:txBody>
      </p:sp>
      <p:cxnSp>
        <p:nvCxnSpPr>
          <p:cNvPr id="249890" name="AutoShape 34"/>
          <p:cNvCxnSpPr>
            <a:cxnSpLocks noChangeShapeType="1"/>
            <a:stCxn id="249882" idx="4"/>
            <a:endCxn id="249888" idx="0"/>
          </p:cNvCxnSpPr>
          <p:nvPr/>
        </p:nvCxnSpPr>
        <p:spPr bwMode="auto">
          <a:xfrm>
            <a:off x="6300465" y="3213100"/>
            <a:ext cx="0" cy="422275"/>
          </a:xfrm>
          <a:prstGeom prst="straightConnector1">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cxnSp>
        <p:nvCxnSpPr>
          <p:cNvPr id="249892" name="AutoShape 36"/>
          <p:cNvCxnSpPr>
            <a:cxnSpLocks noChangeShapeType="1"/>
            <a:stCxn id="249883" idx="4"/>
            <a:endCxn id="249889" idx="0"/>
          </p:cNvCxnSpPr>
          <p:nvPr/>
        </p:nvCxnSpPr>
        <p:spPr bwMode="auto">
          <a:xfrm>
            <a:off x="6875140" y="3213100"/>
            <a:ext cx="0" cy="422275"/>
          </a:xfrm>
          <a:prstGeom prst="straightConnector1">
            <a:avLst/>
          </a:prstGeom>
          <a:ln>
            <a:headEnd/>
            <a:tailEnd type="triangle" w="med" len="med"/>
          </a:ln>
        </p:spPr>
        <p:style>
          <a:lnRef idx="2">
            <a:schemeClr val="accent5">
              <a:shade val="50000"/>
            </a:schemeClr>
          </a:lnRef>
          <a:fillRef idx="1">
            <a:schemeClr val="accent5"/>
          </a:fillRef>
          <a:effectRef idx="0">
            <a:schemeClr val="accent5"/>
          </a:effectRef>
          <a:fontRef idx="minor">
            <a:schemeClr val="lt1"/>
          </a:fontRef>
        </p:style>
      </p:cxnSp>
      <p:sp>
        <p:nvSpPr>
          <p:cNvPr id="4" name="文本框 3">
            <a:extLst>
              <a:ext uri="{FF2B5EF4-FFF2-40B4-BE49-F238E27FC236}">
                <a16:creationId xmlns:a16="http://schemas.microsoft.com/office/drawing/2014/main" id="{EA4F12F5-466E-EB3E-D87F-08504283AB83}"/>
              </a:ext>
            </a:extLst>
          </p:cNvPr>
          <p:cNvSpPr txBox="1"/>
          <p:nvPr/>
        </p:nvSpPr>
        <p:spPr>
          <a:xfrm>
            <a:off x="1274526" y="4961142"/>
            <a:ext cx="1033706" cy="461665"/>
          </a:xfrm>
          <a:prstGeom prst="rect">
            <a:avLst/>
          </a:prstGeom>
          <a:noFill/>
        </p:spPr>
        <p:txBody>
          <a:bodyPr wrap="square">
            <a:spAutoFit/>
          </a:bodyPr>
          <a:lstStyle/>
          <a:p>
            <a:pPr algn="l" eaLnBrk="1" hangingPunct="1"/>
            <a:r>
              <a:rPr lang="en-US" altLang="zh-CN" sz="2400" dirty="0">
                <a:solidFill>
                  <a:schemeClr val="tx1"/>
                </a:solidFill>
                <a:latin typeface="Courier New" panose="02070309020205020404" pitchFamily="49" charset="0"/>
                <a:cs typeface="Courier New" panose="02070309020205020404" pitchFamily="49" charset="0"/>
                <a:sym typeface="Symbol" pitchFamily="18" charset="2"/>
              </a:rPr>
              <a:t> </a:t>
            </a:r>
            <a:r>
              <a:rPr lang="en-US" altLang="zh-CN" sz="2400" dirty="0" err="1">
                <a:solidFill>
                  <a:schemeClr val="tx1"/>
                </a:solidFill>
                <a:latin typeface="Courier New" panose="02070309020205020404" pitchFamily="49" charset="0"/>
                <a:cs typeface="Courier New" panose="02070309020205020404" pitchFamily="49" charset="0"/>
                <a:sym typeface="Symbol" pitchFamily="18" charset="2"/>
              </a:rPr>
              <a:t>aA</a:t>
            </a:r>
            <a:endParaRPr lang="en-US" altLang="zh-CN" sz="2400" dirty="0">
              <a:solidFill>
                <a:schemeClr val="tx1"/>
              </a:solidFill>
              <a:latin typeface="Courier New" panose="02070309020205020404" pitchFamily="49" charset="0"/>
              <a:cs typeface="Courier New" panose="02070309020205020404" pitchFamily="49" charset="0"/>
            </a:endParaRPr>
          </a:p>
        </p:txBody>
      </p:sp>
      <p:sp>
        <p:nvSpPr>
          <p:cNvPr id="5" name="文本框 4">
            <a:extLst>
              <a:ext uri="{FF2B5EF4-FFF2-40B4-BE49-F238E27FC236}">
                <a16:creationId xmlns:a16="http://schemas.microsoft.com/office/drawing/2014/main" id="{60F40A3B-93C5-8EC8-99E4-592FC360AA7A}"/>
              </a:ext>
            </a:extLst>
          </p:cNvPr>
          <p:cNvSpPr txBox="1"/>
          <p:nvPr/>
        </p:nvSpPr>
        <p:spPr>
          <a:xfrm>
            <a:off x="2245958" y="4961142"/>
            <a:ext cx="1514207" cy="461665"/>
          </a:xfrm>
          <a:prstGeom prst="rect">
            <a:avLst/>
          </a:prstGeom>
          <a:noFill/>
        </p:spPr>
        <p:txBody>
          <a:bodyPr wrap="square">
            <a:spAutoFit/>
          </a:bodyPr>
          <a:lstStyle/>
          <a:p>
            <a:pPr algn="l" eaLnBrk="1" hangingPunct="1"/>
            <a:r>
              <a:rPr lang="en-US" altLang="zh-CN" sz="2400" dirty="0">
                <a:solidFill>
                  <a:schemeClr val="tx1"/>
                </a:solidFill>
                <a:latin typeface="Courier New" panose="02070309020205020404" pitchFamily="49" charset="0"/>
                <a:cs typeface="Courier New" panose="02070309020205020404" pitchFamily="49" charset="0"/>
                <a:sym typeface="Symbol" pitchFamily="18" charset="2"/>
              </a:rPr>
              <a:t> </a:t>
            </a:r>
            <a:r>
              <a:rPr lang="en-US" altLang="zh-CN" sz="2400" dirty="0" err="1">
                <a:solidFill>
                  <a:schemeClr val="tx1"/>
                </a:solidFill>
                <a:latin typeface="Courier New" panose="02070309020205020404" pitchFamily="49" charset="0"/>
                <a:cs typeface="Courier New" panose="02070309020205020404" pitchFamily="49" charset="0"/>
                <a:sym typeface="Symbol" pitchFamily="18" charset="2"/>
              </a:rPr>
              <a:t>abAS</a:t>
            </a:r>
            <a:endParaRPr lang="en-US" altLang="zh-CN" sz="2400" dirty="0">
              <a:solidFill>
                <a:schemeClr val="tx1"/>
              </a:solidFill>
              <a:latin typeface="Courier New" panose="02070309020205020404" pitchFamily="49" charset="0"/>
              <a:cs typeface="Courier New" panose="02070309020205020404" pitchFamily="49" charset="0"/>
            </a:endParaRPr>
          </a:p>
        </p:txBody>
      </p:sp>
      <p:sp>
        <p:nvSpPr>
          <p:cNvPr id="6" name="文本框 5">
            <a:extLst>
              <a:ext uri="{FF2B5EF4-FFF2-40B4-BE49-F238E27FC236}">
                <a16:creationId xmlns:a16="http://schemas.microsoft.com/office/drawing/2014/main" id="{70AE16C3-2409-9303-E4C5-2A6C4BAC23E6}"/>
              </a:ext>
            </a:extLst>
          </p:cNvPr>
          <p:cNvSpPr txBox="1"/>
          <p:nvPr/>
        </p:nvSpPr>
        <p:spPr>
          <a:xfrm>
            <a:off x="3697891" y="4961142"/>
            <a:ext cx="1225927" cy="461665"/>
          </a:xfrm>
          <a:prstGeom prst="rect">
            <a:avLst/>
          </a:prstGeom>
          <a:noFill/>
        </p:spPr>
        <p:txBody>
          <a:bodyPr wrap="square">
            <a:spAutoFit/>
          </a:bodyPr>
          <a:lstStyle/>
          <a:p>
            <a:pPr algn="l" eaLnBrk="1" hangingPunct="1"/>
            <a:r>
              <a:rPr lang="en-US" altLang="zh-CN" sz="2400" dirty="0">
                <a:solidFill>
                  <a:schemeClr val="tx1"/>
                </a:solidFill>
                <a:latin typeface="Courier New" panose="02070309020205020404" pitchFamily="49" charset="0"/>
                <a:cs typeface="Courier New" panose="02070309020205020404" pitchFamily="49" charset="0"/>
                <a:sym typeface="Symbol" pitchFamily="18" charset="2"/>
              </a:rPr>
              <a:t> </a:t>
            </a:r>
            <a:r>
              <a:rPr lang="en-US" altLang="zh-CN" sz="2400" dirty="0" err="1">
                <a:solidFill>
                  <a:schemeClr val="tx1"/>
                </a:solidFill>
                <a:latin typeface="Courier New" panose="02070309020205020404" pitchFamily="49" charset="0"/>
                <a:cs typeface="Courier New" panose="02070309020205020404" pitchFamily="49" charset="0"/>
                <a:sym typeface="Symbol" pitchFamily="18" charset="2"/>
              </a:rPr>
              <a:t>abS</a:t>
            </a:r>
            <a:endParaRPr lang="en-US" altLang="zh-CN" sz="2400" dirty="0">
              <a:solidFill>
                <a:schemeClr val="tx1"/>
              </a:solidFill>
              <a:latin typeface="Courier New" panose="02070309020205020404" pitchFamily="49" charset="0"/>
              <a:cs typeface="Courier New" panose="02070309020205020404" pitchFamily="49" charset="0"/>
            </a:endParaRPr>
          </a:p>
        </p:txBody>
      </p:sp>
      <p:sp>
        <p:nvSpPr>
          <p:cNvPr id="7" name="文本框 6">
            <a:extLst>
              <a:ext uri="{FF2B5EF4-FFF2-40B4-BE49-F238E27FC236}">
                <a16:creationId xmlns:a16="http://schemas.microsoft.com/office/drawing/2014/main" id="{471A7644-C51F-6621-86CB-EADD0F1F0156}"/>
              </a:ext>
            </a:extLst>
          </p:cNvPr>
          <p:cNvSpPr txBox="1"/>
          <p:nvPr/>
        </p:nvSpPr>
        <p:spPr>
          <a:xfrm>
            <a:off x="4861545" y="4961142"/>
            <a:ext cx="1222623" cy="461665"/>
          </a:xfrm>
          <a:prstGeom prst="rect">
            <a:avLst/>
          </a:prstGeom>
          <a:noFill/>
        </p:spPr>
        <p:txBody>
          <a:bodyPr wrap="square">
            <a:spAutoFit/>
          </a:bodyPr>
          <a:lstStyle/>
          <a:p>
            <a:pPr algn="l" eaLnBrk="1" hangingPunct="1"/>
            <a:r>
              <a:rPr lang="en-US" altLang="zh-CN" sz="2400" dirty="0">
                <a:solidFill>
                  <a:schemeClr val="tx1"/>
                </a:solidFill>
                <a:latin typeface="Courier New" panose="02070309020205020404" pitchFamily="49" charset="0"/>
                <a:cs typeface="Courier New" panose="02070309020205020404" pitchFamily="49" charset="0"/>
                <a:sym typeface="Symbol" pitchFamily="18" charset="2"/>
              </a:rPr>
              <a:t> </a:t>
            </a:r>
            <a:r>
              <a:rPr lang="en-US" altLang="zh-CN" sz="2400" dirty="0" err="1">
                <a:solidFill>
                  <a:schemeClr val="tx1"/>
                </a:solidFill>
                <a:latin typeface="Courier New" panose="02070309020205020404" pitchFamily="49" charset="0"/>
                <a:cs typeface="Courier New" panose="02070309020205020404" pitchFamily="49" charset="0"/>
                <a:sym typeface="Symbol" pitchFamily="18" charset="2"/>
              </a:rPr>
              <a:t>abd</a:t>
            </a:r>
            <a:endParaRPr lang="en-US" altLang="zh-CN" sz="2400" dirty="0">
              <a:solidFill>
                <a:schemeClr val="tx1"/>
              </a:solidFill>
              <a:latin typeface="Courier New" panose="02070309020205020404" pitchFamily="49" charset="0"/>
              <a:cs typeface="Courier New" panose="02070309020205020404" pitchFamily="49" charset="0"/>
            </a:endParaRPr>
          </a:p>
        </p:txBody>
      </p:sp>
      <p:sp>
        <p:nvSpPr>
          <p:cNvPr id="8" name="文本框 7">
            <a:extLst>
              <a:ext uri="{FF2B5EF4-FFF2-40B4-BE49-F238E27FC236}">
                <a16:creationId xmlns:a16="http://schemas.microsoft.com/office/drawing/2014/main" id="{C11DB79C-42ED-24DD-7E5D-BDA066BBE039}"/>
              </a:ext>
            </a:extLst>
          </p:cNvPr>
          <p:cNvSpPr txBox="1"/>
          <p:nvPr/>
        </p:nvSpPr>
        <p:spPr>
          <a:xfrm>
            <a:off x="827584" y="4961142"/>
            <a:ext cx="509216" cy="461665"/>
          </a:xfrm>
          <a:prstGeom prst="rect">
            <a:avLst/>
          </a:prstGeom>
          <a:noFill/>
        </p:spPr>
        <p:txBody>
          <a:bodyPr wrap="square">
            <a:spAutoFit/>
          </a:bodyPr>
          <a:lstStyle/>
          <a:p>
            <a:pPr algn="l" eaLnBrk="1" hangingPunct="1"/>
            <a:r>
              <a:rPr kumimoji="1" lang="en-US" altLang="zh-CN" sz="2400" dirty="0">
                <a:solidFill>
                  <a:schemeClr val="tx1"/>
                </a:solidFill>
                <a:latin typeface="Courier New" pitchFamily="49" charset="0"/>
                <a:cs typeface="+mn-cs"/>
              </a:rPr>
              <a:t>S</a:t>
            </a:r>
            <a:endParaRPr kumimoji="1" lang="en-US" altLang="zh-CN" sz="2400" dirty="0">
              <a:solidFill>
                <a:schemeClr val="tx1"/>
              </a:solidFill>
              <a:latin typeface="Courier New" pitchFamily="49" charset="0"/>
              <a:cs typeface="+mn-cs"/>
              <a:sym typeface="Symbol" pitchFamily="18" charset="2"/>
            </a:endParaRPr>
          </a:p>
        </p:txBody>
      </p:sp>
    </p:spTree>
    <p:extLst>
      <p:ext uri="{BB962C8B-B14F-4D97-AF65-F5344CB8AC3E}">
        <p14:creationId xmlns:p14="http://schemas.microsoft.com/office/powerpoint/2010/main" val="6334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9876"/>
                                        </p:tgtEl>
                                        <p:attrNameLst>
                                          <p:attrName>style.visibility</p:attrName>
                                        </p:attrNameLst>
                                      </p:cBhvr>
                                      <p:to>
                                        <p:strVal val="visible"/>
                                      </p:to>
                                    </p:set>
                                    <p:animEffect transition="in" filter="wipe(up)">
                                      <p:cBhvr>
                                        <p:cTn id="7" dur="500"/>
                                        <p:tgtEl>
                                          <p:spTgt spid="2498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49879"/>
                                        </p:tgtEl>
                                        <p:attrNameLst>
                                          <p:attrName>style.visibility</p:attrName>
                                        </p:attrNameLst>
                                      </p:cBhvr>
                                      <p:to>
                                        <p:strVal val="visible"/>
                                      </p:to>
                                    </p:set>
                                    <p:animEffect transition="in" filter="wipe(up)">
                                      <p:cBhvr>
                                        <p:cTn id="17" dur="500"/>
                                        <p:tgtEl>
                                          <p:spTgt spid="249879"/>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249877"/>
                                        </p:tgtEl>
                                        <p:attrNameLst>
                                          <p:attrName>style.visibility</p:attrName>
                                        </p:attrNameLst>
                                      </p:cBhvr>
                                      <p:to>
                                        <p:strVal val="visible"/>
                                      </p:to>
                                    </p:set>
                                    <p:animEffect transition="in" filter="wipe(up)">
                                      <p:cBhvr>
                                        <p:cTn id="21" dur="500"/>
                                        <p:tgtEl>
                                          <p:spTgt spid="249877"/>
                                        </p:tgtEl>
                                      </p:cBhvr>
                                    </p:animEffect>
                                  </p:childTnLst>
                                </p:cTn>
                              </p:par>
                            </p:childTnLst>
                          </p:cTn>
                        </p:par>
                        <p:par>
                          <p:cTn id="22" fill="hold">
                            <p:stCondLst>
                              <p:cond delay="1000"/>
                            </p:stCondLst>
                            <p:childTnLst>
                              <p:par>
                                <p:cTn id="23" presetID="22" presetClass="entr" presetSubtype="1" fill="hold" nodeType="afterEffect">
                                  <p:stCondLst>
                                    <p:cond delay="0"/>
                                  </p:stCondLst>
                                  <p:childTnLst>
                                    <p:set>
                                      <p:cBhvr>
                                        <p:cTn id="24" dur="1" fill="hold">
                                          <p:stCondLst>
                                            <p:cond delay="0"/>
                                          </p:stCondLst>
                                        </p:cTn>
                                        <p:tgtEl>
                                          <p:spTgt spid="249880"/>
                                        </p:tgtEl>
                                        <p:attrNameLst>
                                          <p:attrName>style.visibility</p:attrName>
                                        </p:attrNameLst>
                                      </p:cBhvr>
                                      <p:to>
                                        <p:strVal val="visible"/>
                                      </p:to>
                                    </p:set>
                                    <p:animEffect transition="in" filter="wipe(up)">
                                      <p:cBhvr>
                                        <p:cTn id="25" dur="500"/>
                                        <p:tgtEl>
                                          <p:spTgt spid="249880"/>
                                        </p:tgtEl>
                                      </p:cBhvr>
                                    </p:animEffect>
                                  </p:childTnLst>
                                </p:cTn>
                              </p:par>
                            </p:childTnLst>
                          </p:cTn>
                        </p:par>
                        <p:par>
                          <p:cTn id="26" fill="hold">
                            <p:stCondLst>
                              <p:cond delay="1500"/>
                            </p:stCondLst>
                            <p:childTnLst>
                              <p:par>
                                <p:cTn id="27" presetID="22" presetClass="entr" presetSubtype="1" fill="hold" nodeType="afterEffect">
                                  <p:stCondLst>
                                    <p:cond delay="0"/>
                                  </p:stCondLst>
                                  <p:childTnLst>
                                    <p:set>
                                      <p:cBhvr>
                                        <p:cTn id="28" dur="1" fill="hold">
                                          <p:stCondLst>
                                            <p:cond delay="0"/>
                                          </p:stCondLst>
                                        </p:cTn>
                                        <p:tgtEl>
                                          <p:spTgt spid="249878"/>
                                        </p:tgtEl>
                                        <p:attrNameLst>
                                          <p:attrName>style.visibility</p:attrName>
                                        </p:attrNameLst>
                                      </p:cBhvr>
                                      <p:to>
                                        <p:strVal val="visible"/>
                                      </p:to>
                                    </p:set>
                                    <p:animEffect transition="in" filter="wipe(up)">
                                      <p:cBhvr>
                                        <p:cTn id="29" dur="500"/>
                                        <p:tgtEl>
                                          <p:spTgt spid="24987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249885"/>
                                        </p:tgtEl>
                                        <p:attrNameLst>
                                          <p:attrName>style.visibility</p:attrName>
                                        </p:attrNameLst>
                                      </p:cBhvr>
                                      <p:to>
                                        <p:strVal val="visible"/>
                                      </p:to>
                                    </p:set>
                                    <p:animEffect transition="in" filter="wipe(up)">
                                      <p:cBhvr>
                                        <p:cTn id="39" dur="500"/>
                                        <p:tgtEl>
                                          <p:spTgt spid="249885"/>
                                        </p:tgtEl>
                                      </p:cBhvr>
                                    </p:animEffect>
                                  </p:childTnLst>
                                </p:cTn>
                              </p:par>
                            </p:childTnLst>
                          </p:cTn>
                        </p:par>
                        <p:par>
                          <p:cTn id="40" fill="hold">
                            <p:stCondLst>
                              <p:cond delay="500"/>
                            </p:stCondLst>
                            <p:childTnLst>
                              <p:par>
                                <p:cTn id="41" presetID="22" presetClass="entr" presetSubtype="1" fill="hold" nodeType="afterEffect">
                                  <p:stCondLst>
                                    <p:cond delay="0"/>
                                  </p:stCondLst>
                                  <p:childTnLst>
                                    <p:set>
                                      <p:cBhvr>
                                        <p:cTn id="42" dur="1" fill="hold">
                                          <p:stCondLst>
                                            <p:cond delay="0"/>
                                          </p:stCondLst>
                                        </p:cTn>
                                        <p:tgtEl>
                                          <p:spTgt spid="249881"/>
                                        </p:tgtEl>
                                        <p:attrNameLst>
                                          <p:attrName>style.visibility</p:attrName>
                                        </p:attrNameLst>
                                      </p:cBhvr>
                                      <p:to>
                                        <p:strVal val="visible"/>
                                      </p:to>
                                    </p:set>
                                    <p:animEffect transition="in" filter="wipe(up)">
                                      <p:cBhvr>
                                        <p:cTn id="43" dur="500"/>
                                        <p:tgtEl>
                                          <p:spTgt spid="249881"/>
                                        </p:tgtEl>
                                      </p:cBhvr>
                                    </p:animEffect>
                                  </p:childTnLst>
                                </p:cTn>
                              </p:par>
                            </p:childTnLst>
                          </p:cTn>
                        </p:par>
                        <p:par>
                          <p:cTn id="44" fill="hold">
                            <p:stCondLst>
                              <p:cond delay="1000"/>
                            </p:stCondLst>
                            <p:childTnLst>
                              <p:par>
                                <p:cTn id="45" presetID="22" presetClass="entr" presetSubtype="1" fill="hold" nodeType="afterEffect">
                                  <p:stCondLst>
                                    <p:cond delay="0"/>
                                  </p:stCondLst>
                                  <p:childTnLst>
                                    <p:set>
                                      <p:cBhvr>
                                        <p:cTn id="46" dur="1" fill="hold">
                                          <p:stCondLst>
                                            <p:cond delay="0"/>
                                          </p:stCondLst>
                                        </p:cTn>
                                        <p:tgtEl>
                                          <p:spTgt spid="249884"/>
                                        </p:tgtEl>
                                        <p:attrNameLst>
                                          <p:attrName>style.visibility</p:attrName>
                                        </p:attrNameLst>
                                      </p:cBhvr>
                                      <p:to>
                                        <p:strVal val="visible"/>
                                      </p:to>
                                    </p:set>
                                    <p:animEffect transition="in" filter="wipe(up)">
                                      <p:cBhvr>
                                        <p:cTn id="47" dur="500"/>
                                        <p:tgtEl>
                                          <p:spTgt spid="249884"/>
                                        </p:tgtEl>
                                      </p:cBhvr>
                                    </p:animEffect>
                                  </p:childTnLst>
                                </p:cTn>
                              </p:par>
                            </p:childTnLst>
                          </p:cTn>
                        </p:par>
                        <p:par>
                          <p:cTn id="48" fill="hold">
                            <p:stCondLst>
                              <p:cond delay="1500"/>
                            </p:stCondLst>
                            <p:childTnLst>
                              <p:par>
                                <p:cTn id="49" presetID="22" presetClass="entr" presetSubtype="1" fill="hold" nodeType="afterEffect">
                                  <p:stCondLst>
                                    <p:cond delay="0"/>
                                  </p:stCondLst>
                                  <p:childTnLst>
                                    <p:set>
                                      <p:cBhvr>
                                        <p:cTn id="50" dur="1" fill="hold">
                                          <p:stCondLst>
                                            <p:cond delay="0"/>
                                          </p:stCondLst>
                                        </p:cTn>
                                        <p:tgtEl>
                                          <p:spTgt spid="249882"/>
                                        </p:tgtEl>
                                        <p:attrNameLst>
                                          <p:attrName>style.visibility</p:attrName>
                                        </p:attrNameLst>
                                      </p:cBhvr>
                                      <p:to>
                                        <p:strVal val="visible"/>
                                      </p:to>
                                    </p:set>
                                    <p:animEffect transition="in" filter="wipe(up)">
                                      <p:cBhvr>
                                        <p:cTn id="51" dur="500"/>
                                        <p:tgtEl>
                                          <p:spTgt spid="249882"/>
                                        </p:tgtEl>
                                      </p:cBhvr>
                                    </p:animEffect>
                                  </p:childTnLst>
                                </p:cTn>
                              </p:par>
                            </p:childTnLst>
                          </p:cTn>
                        </p:par>
                        <p:par>
                          <p:cTn id="52" fill="hold">
                            <p:stCondLst>
                              <p:cond delay="2000"/>
                            </p:stCondLst>
                            <p:childTnLst>
                              <p:par>
                                <p:cTn id="53" presetID="22" presetClass="entr" presetSubtype="1" fill="hold" nodeType="afterEffect">
                                  <p:stCondLst>
                                    <p:cond delay="0"/>
                                  </p:stCondLst>
                                  <p:childTnLst>
                                    <p:set>
                                      <p:cBhvr>
                                        <p:cTn id="54" dur="1" fill="hold">
                                          <p:stCondLst>
                                            <p:cond delay="0"/>
                                          </p:stCondLst>
                                        </p:cTn>
                                        <p:tgtEl>
                                          <p:spTgt spid="249886"/>
                                        </p:tgtEl>
                                        <p:attrNameLst>
                                          <p:attrName>style.visibility</p:attrName>
                                        </p:attrNameLst>
                                      </p:cBhvr>
                                      <p:to>
                                        <p:strVal val="visible"/>
                                      </p:to>
                                    </p:set>
                                    <p:animEffect transition="in" filter="wipe(up)">
                                      <p:cBhvr>
                                        <p:cTn id="55" dur="500"/>
                                        <p:tgtEl>
                                          <p:spTgt spid="249886"/>
                                        </p:tgtEl>
                                      </p:cBhvr>
                                    </p:animEffect>
                                  </p:childTnLst>
                                </p:cTn>
                              </p:par>
                            </p:childTnLst>
                          </p:cTn>
                        </p:par>
                        <p:par>
                          <p:cTn id="56" fill="hold">
                            <p:stCondLst>
                              <p:cond delay="2500"/>
                            </p:stCondLst>
                            <p:childTnLst>
                              <p:par>
                                <p:cTn id="57" presetID="22" presetClass="entr" presetSubtype="1" fill="hold" nodeType="afterEffect">
                                  <p:stCondLst>
                                    <p:cond delay="0"/>
                                  </p:stCondLst>
                                  <p:childTnLst>
                                    <p:set>
                                      <p:cBhvr>
                                        <p:cTn id="58" dur="1" fill="hold">
                                          <p:stCondLst>
                                            <p:cond delay="0"/>
                                          </p:stCondLst>
                                        </p:cTn>
                                        <p:tgtEl>
                                          <p:spTgt spid="249883"/>
                                        </p:tgtEl>
                                        <p:attrNameLst>
                                          <p:attrName>style.visibility</p:attrName>
                                        </p:attrNameLst>
                                      </p:cBhvr>
                                      <p:to>
                                        <p:strVal val="visible"/>
                                      </p:to>
                                    </p:set>
                                    <p:animEffect transition="in" filter="wipe(up)">
                                      <p:cBhvr>
                                        <p:cTn id="59" dur="500"/>
                                        <p:tgtEl>
                                          <p:spTgt spid="24988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wipe(left)">
                                      <p:cBhvr>
                                        <p:cTn id="64" dur="500"/>
                                        <p:tgtEl>
                                          <p:spTgt spid="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249890"/>
                                        </p:tgtEl>
                                        <p:attrNameLst>
                                          <p:attrName>style.visibility</p:attrName>
                                        </p:attrNameLst>
                                      </p:cBhvr>
                                      <p:to>
                                        <p:strVal val="visible"/>
                                      </p:to>
                                    </p:set>
                                    <p:animEffect transition="in" filter="wipe(up)">
                                      <p:cBhvr>
                                        <p:cTn id="69" dur="500"/>
                                        <p:tgtEl>
                                          <p:spTgt spid="249890"/>
                                        </p:tgtEl>
                                      </p:cBhvr>
                                    </p:animEffect>
                                  </p:childTnLst>
                                </p:cTn>
                              </p:par>
                            </p:childTnLst>
                          </p:cTn>
                        </p:par>
                        <p:par>
                          <p:cTn id="70" fill="hold">
                            <p:stCondLst>
                              <p:cond delay="500"/>
                            </p:stCondLst>
                            <p:childTnLst>
                              <p:par>
                                <p:cTn id="71" presetID="22" presetClass="entr" presetSubtype="1" fill="hold" nodeType="afterEffect">
                                  <p:stCondLst>
                                    <p:cond delay="0"/>
                                  </p:stCondLst>
                                  <p:childTnLst>
                                    <p:set>
                                      <p:cBhvr>
                                        <p:cTn id="72" dur="1" fill="hold">
                                          <p:stCondLst>
                                            <p:cond delay="0"/>
                                          </p:stCondLst>
                                        </p:cTn>
                                        <p:tgtEl>
                                          <p:spTgt spid="249888"/>
                                        </p:tgtEl>
                                        <p:attrNameLst>
                                          <p:attrName>style.visibility</p:attrName>
                                        </p:attrNameLst>
                                      </p:cBhvr>
                                      <p:to>
                                        <p:strVal val="visible"/>
                                      </p:to>
                                    </p:set>
                                    <p:animEffect transition="in" filter="wipe(up)">
                                      <p:cBhvr>
                                        <p:cTn id="73" dur="500"/>
                                        <p:tgtEl>
                                          <p:spTgt spid="249888"/>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6"/>
                                        </p:tgtEl>
                                        <p:attrNameLst>
                                          <p:attrName>style.visibility</p:attrName>
                                        </p:attrNameLst>
                                      </p:cBhvr>
                                      <p:to>
                                        <p:strVal val="visible"/>
                                      </p:to>
                                    </p:set>
                                    <p:animEffect transition="in" filter="wipe(left)">
                                      <p:cBhvr>
                                        <p:cTn id="78" dur="500"/>
                                        <p:tgtEl>
                                          <p:spTgt spid="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49892"/>
                                        </p:tgtEl>
                                        <p:attrNameLst>
                                          <p:attrName>style.visibility</p:attrName>
                                        </p:attrNameLst>
                                      </p:cBhvr>
                                      <p:to>
                                        <p:strVal val="visible"/>
                                      </p:to>
                                    </p:set>
                                    <p:animEffect transition="in" filter="wipe(up)">
                                      <p:cBhvr>
                                        <p:cTn id="83" dur="500"/>
                                        <p:tgtEl>
                                          <p:spTgt spid="249892"/>
                                        </p:tgtEl>
                                      </p:cBhvr>
                                    </p:animEffect>
                                  </p:childTnLst>
                                </p:cTn>
                              </p:par>
                            </p:childTnLst>
                          </p:cTn>
                        </p:par>
                        <p:par>
                          <p:cTn id="84" fill="hold">
                            <p:stCondLst>
                              <p:cond delay="500"/>
                            </p:stCondLst>
                            <p:childTnLst>
                              <p:par>
                                <p:cTn id="85" presetID="22" presetClass="entr" presetSubtype="1" fill="hold" nodeType="afterEffect">
                                  <p:stCondLst>
                                    <p:cond delay="0"/>
                                  </p:stCondLst>
                                  <p:childTnLst>
                                    <p:set>
                                      <p:cBhvr>
                                        <p:cTn id="86" dur="1" fill="hold">
                                          <p:stCondLst>
                                            <p:cond delay="0"/>
                                          </p:stCondLst>
                                        </p:cTn>
                                        <p:tgtEl>
                                          <p:spTgt spid="249889"/>
                                        </p:tgtEl>
                                        <p:attrNameLst>
                                          <p:attrName>style.visibility</p:attrName>
                                        </p:attrNameLst>
                                      </p:cBhvr>
                                      <p:to>
                                        <p:strVal val="visible"/>
                                      </p:to>
                                    </p:set>
                                    <p:animEffect transition="in" filter="wipe(up)">
                                      <p:cBhvr>
                                        <p:cTn id="87" dur="500"/>
                                        <p:tgtEl>
                                          <p:spTgt spid="24988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7"/>
                                        </p:tgtEl>
                                        <p:attrNameLst>
                                          <p:attrName>style.visibility</p:attrName>
                                        </p:attrNameLst>
                                      </p:cBhvr>
                                      <p:to>
                                        <p:strVal val="visible"/>
                                      </p:to>
                                    </p:set>
                                    <p:animEffect transition="in" filter="wipe(left)">
                                      <p:cBhvr>
                                        <p:cTn id="9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编译新模板-2.potx" id="{2E447854-7667-4963-941F-4CF41834BFBF}" vid="{C0D34B67-EBD1-4226-864F-98DF61A24A9B}"/>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编译新模板-2</Template>
  <TotalTime>9285</TotalTime>
  <Words>7856</Words>
  <Application>Microsoft Office PowerPoint</Application>
  <PresentationFormat>全屏显示(4:3)</PresentationFormat>
  <Paragraphs>1171</Paragraphs>
  <Slides>70</Slides>
  <Notes>6</Notes>
  <HiddenSlides>5</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70</vt:i4>
      </vt:variant>
    </vt:vector>
  </HeadingPairs>
  <TitlesOfParts>
    <vt:vector size="83" baseType="lpstr">
      <vt:lpstr>黑体</vt:lpstr>
      <vt:lpstr>楷体</vt:lpstr>
      <vt:lpstr>楷体_GB2312</vt:lpstr>
      <vt:lpstr>宋体</vt:lpstr>
      <vt:lpstr>微软雅黑</vt:lpstr>
      <vt:lpstr>Arial</vt:lpstr>
      <vt:lpstr>Arial Narrow</vt:lpstr>
      <vt:lpstr>Century Gothic</vt:lpstr>
      <vt:lpstr>Courier New</vt:lpstr>
      <vt:lpstr>Webdings</vt:lpstr>
      <vt:lpstr>Wingdings 2</vt:lpstr>
      <vt:lpstr>奥斯汀</vt:lpstr>
      <vt:lpstr>公式</vt:lpstr>
      <vt:lpstr>第四章 自顶向下语法分析方法</vt:lpstr>
      <vt:lpstr>第四章 自顶向下语法分析方法</vt:lpstr>
      <vt:lpstr>引言</vt:lpstr>
      <vt:lpstr>自顶向下分析方法概述</vt:lpstr>
      <vt:lpstr>4.1　确定的自顶向下分析思想</vt:lpstr>
      <vt:lpstr>例4.1　若有文法G1[S]</vt:lpstr>
      <vt:lpstr>例4.2　若有文法G2[S]</vt:lpstr>
      <vt:lpstr>FIRST集</vt:lpstr>
      <vt:lpstr>例4.3　若有文法G[S]:</vt:lpstr>
      <vt:lpstr>FOLLOW集</vt:lpstr>
      <vt:lpstr>PowerPoint 演示文稿</vt:lpstr>
      <vt:lpstr>SELECT集</vt:lpstr>
      <vt:lpstr>LL(1)文法</vt:lpstr>
      <vt:lpstr>PowerPoint 演示文稿</vt:lpstr>
      <vt:lpstr>例4.3　判定文法G3[S]是否为LL(1)文法</vt:lpstr>
      <vt:lpstr>例4.4　证明文法G4[S]不是LL(1)文法</vt:lpstr>
      <vt:lpstr>4.2　LL(1)文法的判别</vt:lpstr>
      <vt:lpstr>例4.5　判断下面文法G[S]是否为LL(1)文法</vt:lpstr>
      <vt:lpstr>步骤一　求出能够推出的非终结符</vt:lpstr>
      <vt:lpstr>步骤二　计算FIRST集</vt:lpstr>
      <vt:lpstr>对每一文法符号XV计算FIRST(X)</vt:lpstr>
      <vt:lpstr>PowerPoint 演示文稿</vt:lpstr>
      <vt:lpstr>符号串的FIRST集</vt:lpstr>
      <vt:lpstr>PowerPoint 演示文稿</vt:lpstr>
      <vt:lpstr>步骤三　计算FOLLOW集</vt:lpstr>
      <vt:lpstr>PowerPoint 演示文稿</vt:lpstr>
      <vt:lpstr>步骤四　计算SELECT集</vt:lpstr>
      <vt:lpstr>PowerPoint 演示文稿</vt:lpstr>
      <vt:lpstr>PowerPoint 演示文稿</vt:lpstr>
      <vt:lpstr>PowerPoint 演示文稿</vt:lpstr>
      <vt:lpstr>PowerPoint 演示文稿</vt:lpstr>
      <vt:lpstr>PowerPoint 演示文稿</vt:lpstr>
      <vt:lpstr>PowerPoint 演示文稿</vt:lpstr>
      <vt:lpstr>复  习</vt:lpstr>
      <vt:lpstr>4.3　某些非LL(1)文法到LL(1)文法的      等价变换</vt:lpstr>
      <vt:lpstr>提取左公共因子</vt:lpstr>
      <vt:lpstr>例4.6　将文法G1变为LL(1)文法</vt:lpstr>
      <vt:lpstr>例4.7　将文法G2变为LL(1)文法</vt:lpstr>
      <vt:lpstr>PowerPoint 演示文稿</vt:lpstr>
      <vt:lpstr>例4.8　将文法G3变为LL(1)文法</vt:lpstr>
      <vt:lpstr>例4.9　文法G4能否转换为LL(1)文法</vt:lpstr>
      <vt:lpstr>结论</vt:lpstr>
      <vt:lpstr>消除左递归</vt:lpstr>
      <vt:lpstr>例4.10　文法G5中含有直接左递归</vt:lpstr>
      <vt:lpstr>例4.11　文法G6中含有间接左递归</vt:lpstr>
      <vt:lpstr>消除左递归</vt:lpstr>
      <vt:lpstr>1、消除直接左递归</vt:lpstr>
      <vt:lpstr>2、消除间接左递归</vt:lpstr>
      <vt:lpstr>3、消除文法中一切左递归</vt:lpstr>
      <vt:lpstr>例：有文法产生式为</vt:lpstr>
      <vt:lpstr>例：有文法产生式为</vt:lpstr>
      <vt:lpstr>4.4　不确定的自顶向下分析思想</vt:lpstr>
      <vt:lpstr>回溯法</vt:lpstr>
      <vt:lpstr>4.5　确定的自顶向下分析方法</vt:lpstr>
      <vt:lpstr>预测分析法</vt:lpstr>
      <vt:lpstr>预测分析表</vt:lpstr>
      <vt:lpstr>预测分析表构造算法</vt:lpstr>
      <vt:lpstr>PowerPoint 演示文稿</vt:lpstr>
      <vt:lpstr>预测分析程序的工作过程</vt:lpstr>
      <vt:lpstr>例4.12　构造文法G的预测分析表，并判断i+i*i是否为文法G的句子</vt:lpstr>
      <vt:lpstr>判断文法是否为LL(1)文法</vt:lpstr>
      <vt:lpstr>求出每条产生式的SELECT集</vt:lpstr>
      <vt:lpstr>构造预测分析表</vt:lpstr>
      <vt:lpstr>判定输入串i+i*i#是否为文法G的句子</vt:lpstr>
      <vt:lpstr>PowerPoint 演示文稿</vt:lpstr>
      <vt:lpstr>PowerPoint 演示文稿</vt:lpstr>
      <vt:lpstr>PowerPoint 演示文稿</vt:lpstr>
      <vt:lpstr>PowerPoint 演示文稿</vt:lpstr>
      <vt:lpstr>作业1　对下面文法G</vt:lpstr>
      <vt:lpstr>作业2　判断下述文法是否为LL(1)文法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自顶向下语法分析方法</dc:title>
  <dc:creator>wh</dc:creator>
  <cp:lastModifiedBy>Zag Y</cp:lastModifiedBy>
  <cp:revision>175</cp:revision>
  <dcterms:created xsi:type="dcterms:W3CDTF">2015-09-08T02:39:31Z</dcterms:created>
  <dcterms:modified xsi:type="dcterms:W3CDTF">2023-09-17T07:36:54Z</dcterms:modified>
</cp:coreProperties>
</file>