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0" r:id="rId1"/>
  </p:sldMasterIdLst>
  <p:notesMasterIdLst>
    <p:notesMasterId r:id="rId33"/>
  </p:notesMasterIdLst>
  <p:handoutMasterIdLst>
    <p:handoutMasterId r:id="rId34"/>
  </p:handoutMasterIdLst>
  <p:sldIdLst>
    <p:sldId id="257" r:id="rId2"/>
    <p:sldId id="258" r:id="rId3"/>
    <p:sldId id="260" r:id="rId4"/>
    <p:sldId id="342" r:id="rId5"/>
    <p:sldId id="261" r:id="rId6"/>
    <p:sldId id="262" r:id="rId7"/>
    <p:sldId id="343" r:id="rId8"/>
    <p:sldId id="344" r:id="rId9"/>
    <p:sldId id="263" r:id="rId10"/>
    <p:sldId id="347" r:id="rId11"/>
    <p:sldId id="377" r:id="rId12"/>
    <p:sldId id="348" r:id="rId13"/>
    <p:sldId id="268" r:id="rId14"/>
    <p:sldId id="352" r:id="rId15"/>
    <p:sldId id="349" r:id="rId16"/>
    <p:sldId id="357" r:id="rId17"/>
    <p:sldId id="358" r:id="rId18"/>
    <p:sldId id="356" r:id="rId19"/>
    <p:sldId id="353" r:id="rId20"/>
    <p:sldId id="359" r:id="rId21"/>
    <p:sldId id="360" r:id="rId22"/>
    <p:sldId id="362" r:id="rId23"/>
    <p:sldId id="364" r:id="rId24"/>
    <p:sldId id="367" r:id="rId25"/>
    <p:sldId id="366" r:id="rId26"/>
    <p:sldId id="368" r:id="rId27"/>
    <p:sldId id="371" r:id="rId28"/>
    <p:sldId id="372" r:id="rId29"/>
    <p:sldId id="373" r:id="rId30"/>
    <p:sldId id="374" r:id="rId31"/>
    <p:sldId id="380" r:id="rId32"/>
  </p:sldIdLst>
  <p:sldSz cx="9144000" cy="6858000" type="screen4x3"/>
  <p:notesSz cx="6858000" cy="9144000"/>
  <p:defaultTextStyle>
    <a:defPPr>
      <a:defRPr lang="zh-CN"/>
    </a:defPPr>
    <a:lvl1pPr algn="ctr" rtl="0" fontAlgn="base">
      <a:spcBef>
        <a:spcPct val="0"/>
      </a:spcBef>
      <a:spcAft>
        <a:spcPct val="0"/>
      </a:spcAft>
      <a:defRPr kumimoji="1" b="1" kern="1200">
        <a:solidFill>
          <a:srgbClr val="CC3300"/>
        </a:solidFill>
        <a:latin typeface="Arial" charset="0"/>
        <a:ea typeface="楷体_GB2312" pitchFamily="49" charset="-122"/>
        <a:cs typeface="+mn-cs"/>
      </a:defRPr>
    </a:lvl1pPr>
    <a:lvl2pPr marL="457200" algn="ctr" rtl="0" fontAlgn="base">
      <a:spcBef>
        <a:spcPct val="0"/>
      </a:spcBef>
      <a:spcAft>
        <a:spcPct val="0"/>
      </a:spcAft>
      <a:defRPr kumimoji="1" b="1" kern="1200">
        <a:solidFill>
          <a:srgbClr val="CC3300"/>
        </a:solidFill>
        <a:latin typeface="Arial" charset="0"/>
        <a:ea typeface="楷体_GB2312" pitchFamily="49" charset="-122"/>
        <a:cs typeface="+mn-cs"/>
      </a:defRPr>
    </a:lvl2pPr>
    <a:lvl3pPr marL="914400" algn="ctr" rtl="0" fontAlgn="base">
      <a:spcBef>
        <a:spcPct val="0"/>
      </a:spcBef>
      <a:spcAft>
        <a:spcPct val="0"/>
      </a:spcAft>
      <a:defRPr kumimoji="1" b="1" kern="1200">
        <a:solidFill>
          <a:srgbClr val="CC3300"/>
        </a:solidFill>
        <a:latin typeface="Arial" charset="0"/>
        <a:ea typeface="楷体_GB2312" pitchFamily="49" charset="-122"/>
        <a:cs typeface="+mn-cs"/>
      </a:defRPr>
    </a:lvl3pPr>
    <a:lvl4pPr marL="1371600" algn="ctr" rtl="0" fontAlgn="base">
      <a:spcBef>
        <a:spcPct val="0"/>
      </a:spcBef>
      <a:spcAft>
        <a:spcPct val="0"/>
      </a:spcAft>
      <a:defRPr kumimoji="1" b="1" kern="1200">
        <a:solidFill>
          <a:srgbClr val="CC3300"/>
        </a:solidFill>
        <a:latin typeface="Arial" charset="0"/>
        <a:ea typeface="楷体_GB2312" pitchFamily="49" charset="-122"/>
        <a:cs typeface="+mn-cs"/>
      </a:defRPr>
    </a:lvl4pPr>
    <a:lvl5pPr marL="1828800" algn="ctr" rtl="0" fontAlgn="base">
      <a:spcBef>
        <a:spcPct val="0"/>
      </a:spcBef>
      <a:spcAft>
        <a:spcPct val="0"/>
      </a:spcAft>
      <a:defRPr kumimoji="1" b="1" kern="1200">
        <a:solidFill>
          <a:srgbClr val="CC3300"/>
        </a:solidFill>
        <a:latin typeface="Arial" charset="0"/>
        <a:ea typeface="楷体_GB2312" pitchFamily="49" charset="-122"/>
        <a:cs typeface="+mn-cs"/>
      </a:defRPr>
    </a:lvl5pPr>
    <a:lvl6pPr marL="2286000" algn="l" defTabSz="914400" rtl="0" eaLnBrk="1" latinLnBrk="0" hangingPunct="1">
      <a:defRPr kumimoji="1" b="1" kern="1200">
        <a:solidFill>
          <a:srgbClr val="CC3300"/>
        </a:solidFill>
        <a:latin typeface="Arial" charset="0"/>
        <a:ea typeface="楷体_GB2312" pitchFamily="49" charset="-122"/>
        <a:cs typeface="+mn-cs"/>
      </a:defRPr>
    </a:lvl6pPr>
    <a:lvl7pPr marL="2743200" algn="l" defTabSz="914400" rtl="0" eaLnBrk="1" latinLnBrk="0" hangingPunct="1">
      <a:defRPr kumimoji="1" b="1" kern="1200">
        <a:solidFill>
          <a:srgbClr val="CC3300"/>
        </a:solidFill>
        <a:latin typeface="Arial" charset="0"/>
        <a:ea typeface="楷体_GB2312" pitchFamily="49" charset="-122"/>
        <a:cs typeface="+mn-cs"/>
      </a:defRPr>
    </a:lvl7pPr>
    <a:lvl8pPr marL="3200400" algn="l" defTabSz="914400" rtl="0" eaLnBrk="1" latinLnBrk="0" hangingPunct="1">
      <a:defRPr kumimoji="1" b="1" kern="1200">
        <a:solidFill>
          <a:srgbClr val="CC3300"/>
        </a:solidFill>
        <a:latin typeface="Arial" charset="0"/>
        <a:ea typeface="楷体_GB2312" pitchFamily="49" charset="-122"/>
        <a:cs typeface="+mn-cs"/>
      </a:defRPr>
    </a:lvl8pPr>
    <a:lvl9pPr marL="3657600" algn="l" defTabSz="914400" rtl="0" eaLnBrk="1" latinLnBrk="0" hangingPunct="1">
      <a:defRPr kumimoji="1" b="1" kern="1200">
        <a:solidFill>
          <a:srgbClr val="CC3300"/>
        </a:solidFill>
        <a:latin typeface="Arial"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ng Hong" initials="WH" lastIdx="1" clrIdx="0">
    <p:extLst>
      <p:ext uri="{19B8F6BF-5375-455C-9EA6-DF929625EA0E}">
        <p15:presenceInfo xmlns:p15="http://schemas.microsoft.com/office/powerpoint/2012/main" userId="41cdf2cc30cb15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E7E7E7"/>
    <a:srgbClr val="75B6E5"/>
    <a:srgbClr val="FFFFCC"/>
    <a:srgbClr val="75BDA7"/>
    <a:srgbClr val="4A9B82"/>
    <a:srgbClr val="548A7A"/>
    <a:srgbClr val="3494BA"/>
    <a:srgbClr val="FF6565"/>
    <a:srgbClr val="FF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41" autoAdjust="0"/>
    <p:restoredTop sz="93498" autoAdjust="0"/>
  </p:normalViewPr>
  <p:slideViewPr>
    <p:cSldViewPr>
      <p:cViewPr>
        <p:scale>
          <a:sx n="115" d="100"/>
          <a:sy n="115" d="100"/>
        </p:scale>
        <p:origin x="1626" y="84"/>
      </p:cViewPr>
      <p:guideLst>
        <p:guide orient="horz" pos="2160"/>
        <p:guide pos="2880"/>
      </p:guideLst>
    </p:cSldViewPr>
  </p:slideViewPr>
  <p:outlineViewPr>
    <p:cViewPr>
      <p:scale>
        <a:sx n="33" d="100"/>
        <a:sy n="33" d="100"/>
      </p:scale>
      <p:origin x="90" y="908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121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5E0239-63C0-46BE-BADA-5B15CA886C42}" type="doc">
      <dgm:prSet loTypeId="urn:microsoft.com/office/officeart/2005/8/layout/bList2" loCatId="list" qsTypeId="urn:microsoft.com/office/officeart/2005/8/quickstyle/simple1" qsCatId="simple" csTypeId="urn:microsoft.com/office/officeart/2005/8/colors/colorful1" csCatId="colorful" phldr="1"/>
      <dgm:spPr/>
    </dgm:pt>
    <dgm:pt modelId="{443452A1-E3DE-4886-8741-928F85F68112}">
      <dgm:prSet phldrT="[文本]" custT="1"/>
      <dgm:spPr/>
      <dgm:t>
        <a:bodyPr/>
        <a:lstStyle/>
        <a:p>
          <a:r>
            <a:rPr lang="zh-CN" altLang="en-US" sz="2800">
              <a:effectLst>
                <a:outerShdw blurRad="38100" dist="38100" dir="2700000" algn="tl">
                  <a:srgbClr val="000000"/>
                </a:outerShdw>
              </a:effectLst>
              <a:latin typeface="微软雅黑" panose="020B0503020204020204" pitchFamily="34" charset="-122"/>
              <a:ea typeface="微软雅黑" panose="020B0503020204020204" pitchFamily="34" charset="-122"/>
            </a:rPr>
            <a:t>综合属性</a:t>
          </a:r>
          <a:endParaRPr lang="zh-CN" altLang="en-US" sz="2800" dirty="0">
            <a:latin typeface="微软雅黑" panose="020B0503020204020204" pitchFamily="34" charset="-122"/>
            <a:ea typeface="微软雅黑" panose="020B0503020204020204" pitchFamily="34" charset="-122"/>
          </a:endParaRPr>
        </a:p>
      </dgm:t>
    </dgm:pt>
    <dgm:pt modelId="{5210BA63-EF19-465A-A7C3-424A63DBF092}" type="parTrans" cxnId="{42DD71C2-9C73-4BAD-A395-2B5D680DF74B}">
      <dgm:prSet/>
      <dgm:spPr/>
      <dgm:t>
        <a:bodyPr/>
        <a:lstStyle/>
        <a:p>
          <a:endParaRPr lang="zh-CN" altLang="en-US">
            <a:latin typeface="微软雅黑" panose="020B0503020204020204" pitchFamily="34" charset="-122"/>
            <a:ea typeface="微软雅黑" panose="020B0503020204020204" pitchFamily="34" charset="-122"/>
          </a:endParaRPr>
        </a:p>
      </dgm:t>
    </dgm:pt>
    <dgm:pt modelId="{FAFAA6CA-D69C-4BFE-BD7F-F2488B80C4D8}" type="sibTrans" cxnId="{42DD71C2-9C73-4BAD-A395-2B5D680DF74B}">
      <dgm:prSet/>
      <dgm:spPr/>
      <dgm:t>
        <a:bodyPr/>
        <a:lstStyle/>
        <a:p>
          <a:endParaRPr lang="zh-CN" altLang="en-US">
            <a:latin typeface="微软雅黑" panose="020B0503020204020204" pitchFamily="34" charset="-122"/>
            <a:ea typeface="微软雅黑" panose="020B0503020204020204" pitchFamily="34" charset="-122"/>
          </a:endParaRPr>
        </a:p>
      </dgm:t>
    </dgm:pt>
    <dgm:pt modelId="{6EBEB750-731C-48B2-A580-41E023B32EAF}">
      <dgm:prSet custT="1"/>
      <dgm:spPr/>
      <dgm:t>
        <a:bodyPr/>
        <a:lstStyle/>
        <a:p>
          <a:r>
            <a:rPr lang="zh-CN" altLang="en-US" sz="2800">
              <a:effectLst>
                <a:outerShdw blurRad="38100" dist="38100" dir="2700000" algn="tl">
                  <a:srgbClr val="000000"/>
                </a:outerShdw>
              </a:effectLst>
              <a:latin typeface="微软雅黑" panose="020B0503020204020204" pitchFamily="34" charset="-122"/>
              <a:ea typeface="微软雅黑" panose="020B0503020204020204" pitchFamily="34" charset="-122"/>
            </a:rPr>
            <a:t>继承属性</a:t>
          </a:r>
          <a:endParaRPr lang="en-US" altLang="zh-CN" sz="2800" dirty="0">
            <a:latin typeface="微软雅黑" panose="020B0503020204020204" pitchFamily="34" charset="-122"/>
            <a:ea typeface="微软雅黑" panose="020B0503020204020204" pitchFamily="34" charset="-122"/>
          </a:endParaRPr>
        </a:p>
      </dgm:t>
    </dgm:pt>
    <dgm:pt modelId="{A83AA560-2B90-4FB6-800A-808C07C8DCE9}" type="parTrans" cxnId="{1A5FF506-1A39-40B2-9FA8-4CCBBB2726D3}">
      <dgm:prSet/>
      <dgm:spPr/>
      <dgm:t>
        <a:bodyPr/>
        <a:lstStyle/>
        <a:p>
          <a:endParaRPr lang="zh-CN" altLang="en-US">
            <a:latin typeface="微软雅黑" panose="020B0503020204020204" pitchFamily="34" charset="-122"/>
            <a:ea typeface="微软雅黑" panose="020B0503020204020204" pitchFamily="34" charset="-122"/>
          </a:endParaRPr>
        </a:p>
      </dgm:t>
    </dgm:pt>
    <dgm:pt modelId="{A409E972-4DA6-441C-A6BC-A62C00244894}" type="sibTrans" cxnId="{1A5FF506-1A39-40B2-9FA8-4CCBBB2726D3}">
      <dgm:prSet/>
      <dgm:spPr/>
      <dgm:t>
        <a:bodyPr/>
        <a:lstStyle/>
        <a:p>
          <a:endParaRPr lang="zh-CN" altLang="en-US">
            <a:latin typeface="微软雅黑" panose="020B0503020204020204" pitchFamily="34" charset="-122"/>
            <a:ea typeface="微软雅黑" panose="020B0503020204020204" pitchFamily="34" charset="-122"/>
          </a:endParaRPr>
        </a:p>
      </dgm:t>
    </dgm:pt>
    <dgm:pt modelId="{56EF69B0-2FDF-40A9-8F0A-420A7138097F}">
      <dgm:prSet phldrT="[文本]" custT="1"/>
      <dgm:spPr/>
      <dgm:t>
        <a:bodyPr/>
        <a:lstStyle/>
        <a:p>
          <a:r>
            <a:rPr lang="zh-CN" altLang="en-US" sz="1600" dirty="0">
              <a:latin typeface="微软雅黑" panose="020B0503020204020204" pitchFamily="34" charset="-122"/>
              <a:ea typeface="微软雅黑" panose="020B0503020204020204" pitchFamily="34" charset="-122"/>
            </a:rPr>
            <a:t>若</a:t>
          </a:r>
          <a:r>
            <a:rPr lang="en-US" altLang="zh-CN" sz="1600" dirty="0">
              <a:latin typeface="微软雅黑" panose="020B0503020204020204" pitchFamily="34" charset="-122"/>
              <a:ea typeface="微软雅黑" panose="020B0503020204020204" pitchFamily="34" charset="-122"/>
            </a:rPr>
            <a:t>b</a:t>
          </a:r>
          <a:r>
            <a:rPr lang="zh-CN" altLang="en-US" sz="1600" dirty="0">
              <a:latin typeface="微软雅黑" panose="020B0503020204020204" pitchFamily="34" charset="-122"/>
              <a:ea typeface="微软雅黑" panose="020B0503020204020204" pitchFamily="34" charset="-122"/>
            </a:rPr>
            <a:t>为</a:t>
          </a:r>
          <a:r>
            <a:rPr lang="en-US" altLang="zh-CN" sz="1600" dirty="0">
              <a:latin typeface="微软雅黑" panose="020B0503020204020204" pitchFamily="34" charset="-122"/>
              <a:ea typeface="微软雅黑" panose="020B0503020204020204" pitchFamily="34" charset="-122"/>
            </a:rPr>
            <a:t>A</a:t>
          </a:r>
          <a:r>
            <a:rPr lang="zh-CN" altLang="en-US" sz="1600" dirty="0">
              <a:latin typeface="微软雅黑" panose="020B0503020204020204" pitchFamily="34" charset="-122"/>
              <a:ea typeface="微软雅黑" panose="020B0503020204020204" pitchFamily="34" charset="-122"/>
            </a:rPr>
            <a:t>的属性，则</a:t>
          </a:r>
          <a:r>
            <a:rPr lang="en-US" altLang="zh-CN" sz="1600" b="1" dirty="0" err="1">
              <a:solidFill>
                <a:schemeClr val="accent6">
                  <a:lumMod val="75000"/>
                </a:schemeClr>
              </a:solidFill>
              <a:latin typeface="微软雅黑" panose="020B0503020204020204" pitchFamily="34" charset="-122"/>
              <a:ea typeface="微软雅黑" panose="020B0503020204020204" pitchFamily="34" charset="-122"/>
            </a:rPr>
            <a:t>A.b</a:t>
          </a:r>
          <a:r>
            <a:rPr lang="zh-CN" altLang="en-US" sz="1600" dirty="0">
              <a:latin typeface="微软雅黑" panose="020B0503020204020204" pitchFamily="34" charset="-122"/>
              <a:ea typeface="微软雅黑" panose="020B0503020204020204" pitchFamily="34" charset="-122"/>
            </a:rPr>
            <a:t>为综合属性</a:t>
          </a:r>
        </a:p>
      </dgm:t>
    </dgm:pt>
    <dgm:pt modelId="{813D958D-9DB7-4163-800C-9713596C11CA}" type="parTrans" cxnId="{EA534CA5-E929-4561-A5A4-32CA95BBBC49}">
      <dgm:prSet/>
      <dgm:spPr/>
      <dgm:t>
        <a:bodyPr/>
        <a:lstStyle/>
        <a:p>
          <a:endParaRPr lang="zh-CN" altLang="en-US">
            <a:latin typeface="微软雅黑" panose="020B0503020204020204" pitchFamily="34" charset="-122"/>
            <a:ea typeface="微软雅黑" panose="020B0503020204020204" pitchFamily="34" charset="-122"/>
          </a:endParaRPr>
        </a:p>
      </dgm:t>
    </dgm:pt>
    <dgm:pt modelId="{99878D07-F51E-4960-B2F4-A5F734DDFB15}" type="sibTrans" cxnId="{EA534CA5-E929-4561-A5A4-32CA95BBBC49}">
      <dgm:prSet/>
      <dgm:spPr/>
      <dgm:t>
        <a:bodyPr/>
        <a:lstStyle/>
        <a:p>
          <a:endParaRPr lang="zh-CN" altLang="en-US">
            <a:latin typeface="微软雅黑" panose="020B0503020204020204" pitchFamily="34" charset="-122"/>
            <a:ea typeface="微软雅黑" panose="020B0503020204020204" pitchFamily="34" charset="-122"/>
          </a:endParaRPr>
        </a:p>
      </dgm:t>
    </dgm:pt>
    <dgm:pt modelId="{ED875D60-61FE-4E4C-906D-85EB100B1C0A}">
      <dgm:prSet phldrT="[文本]" custT="1"/>
      <dgm:spPr/>
      <dgm:t>
        <a:bodyPr/>
        <a:lstStyle/>
        <a:p>
          <a:r>
            <a:rPr lang="zh-CN" altLang="en-US" sz="1600" dirty="0">
              <a:latin typeface="微软雅黑" panose="020B0503020204020204" pitchFamily="34" charset="-122"/>
              <a:ea typeface="微软雅黑" panose="020B0503020204020204" pitchFamily="34" charset="-122"/>
            </a:rPr>
            <a:t>用于“自下而上”传递信息，</a:t>
          </a:r>
          <a:r>
            <a:rPr lang="en-US" altLang="zh-CN" sz="1600" dirty="0">
              <a:latin typeface="微软雅黑" panose="020B0503020204020204" pitchFamily="34" charset="-122"/>
              <a:ea typeface="微软雅黑" panose="020B0503020204020204" pitchFamily="34" charset="-122"/>
            </a:rPr>
            <a:t>A</a:t>
          </a:r>
          <a:r>
            <a:rPr lang="zh-CN" altLang="en-US" sz="1600" dirty="0">
              <a:latin typeface="微软雅黑" panose="020B0503020204020204" pitchFamily="34" charset="-122"/>
              <a:ea typeface="微软雅黑" panose="020B0503020204020204" pitchFamily="34" charset="-122"/>
            </a:rPr>
            <a:t>的属性受到产生式右部符号属性的影响</a:t>
          </a:r>
        </a:p>
      </dgm:t>
    </dgm:pt>
    <dgm:pt modelId="{4A1C77CF-BAA2-4FBD-9564-CF221B42C08D}" type="parTrans" cxnId="{10195234-F708-4071-9C26-274AABE41104}">
      <dgm:prSet/>
      <dgm:spPr/>
      <dgm:t>
        <a:bodyPr/>
        <a:lstStyle/>
        <a:p>
          <a:endParaRPr lang="zh-CN" altLang="en-US">
            <a:latin typeface="微软雅黑" panose="020B0503020204020204" pitchFamily="34" charset="-122"/>
            <a:ea typeface="微软雅黑" panose="020B0503020204020204" pitchFamily="34" charset="-122"/>
          </a:endParaRPr>
        </a:p>
      </dgm:t>
    </dgm:pt>
    <dgm:pt modelId="{BD5913E9-4DC3-40FE-8063-56D62C209AB9}" type="sibTrans" cxnId="{10195234-F708-4071-9C26-274AABE41104}">
      <dgm:prSet/>
      <dgm:spPr/>
      <dgm:t>
        <a:bodyPr/>
        <a:lstStyle/>
        <a:p>
          <a:endParaRPr lang="zh-CN" altLang="en-US">
            <a:latin typeface="微软雅黑" panose="020B0503020204020204" pitchFamily="34" charset="-122"/>
            <a:ea typeface="微软雅黑" panose="020B0503020204020204" pitchFamily="34" charset="-122"/>
          </a:endParaRPr>
        </a:p>
      </dgm:t>
    </dgm:pt>
    <dgm:pt modelId="{11D0C8BF-792E-4E61-ABC8-F4AD198D6D9C}">
      <dgm:prSet custT="1"/>
      <dgm:spPr/>
      <dgm:t>
        <a:bodyPr/>
        <a:lstStyle/>
        <a:p>
          <a:r>
            <a:rPr lang="zh-CN" altLang="en-US" sz="1600" dirty="0">
              <a:latin typeface="微软雅黑" panose="020B0503020204020204" pitchFamily="34" charset="-122"/>
              <a:ea typeface="微软雅黑" panose="020B0503020204020204" pitchFamily="34" charset="-122"/>
            </a:rPr>
            <a:t>若</a:t>
          </a:r>
          <a:r>
            <a:rPr lang="en-US" altLang="zh-CN" sz="1600" dirty="0">
              <a:latin typeface="微软雅黑" panose="020B0503020204020204" pitchFamily="34" charset="-122"/>
              <a:ea typeface="微软雅黑" panose="020B0503020204020204" pitchFamily="34" charset="-122"/>
            </a:rPr>
            <a:t> b</a:t>
          </a:r>
          <a:r>
            <a:rPr lang="zh-CN" altLang="en-US" sz="1600" dirty="0">
              <a:latin typeface="微软雅黑" panose="020B0503020204020204" pitchFamily="34" charset="-122"/>
              <a:ea typeface="微软雅黑" panose="020B0503020204020204" pitchFamily="34" charset="-122"/>
            </a:rPr>
            <a:t>为</a:t>
          </a:r>
          <a:r>
            <a:rPr lang="zh-CN" altLang="en-US" sz="1600" dirty="0">
              <a:latin typeface="微软雅黑" panose="020B0503020204020204" pitchFamily="34" charset="-122"/>
              <a:ea typeface="微软雅黑" panose="020B0503020204020204" pitchFamily="34" charset="-122"/>
              <a:sym typeface="Symbol" panose="05050102010706020507" pitchFamily="18" charset="2"/>
            </a:rPr>
            <a:t>右部</a:t>
          </a:r>
          <a:r>
            <a:rPr lang="en-US" altLang="zh-CN" sz="1600" dirty="0">
              <a:latin typeface="微软雅黑" panose="020B0503020204020204" pitchFamily="34" charset="-122"/>
              <a:ea typeface="微软雅黑" panose="020B0503020204020204" pitchFamily="34" charset="-122"/>
            </a:rPr>
            <a:t>c</a:t>
          </a:r>
          <a:r>
            <a:rPr lang="en-US" altLang="zh-CN" sz="1600" baseline="-25000" dirty="0">
              <a:latin typeface="微软雅黑" panose="020B0503020204020204" pitchFamily="34" charset="-122"/>
              <a:ea typeface="微软雅黑" panose="020B0503020204020204" pitchFamily="34" charset="-122"/>
            </a:rPr>
            <a:t>1</a:t>
          </a:r>
          <a:r>
            <a:rPr lang="en-US" altLang="zh-CN" sz="1600" dirty="0">
              <a:latin typeface="微软雅黑" panose="020B0503020204020204" pitchFamily="34" charset="-122"/>
              <a:ea typeface="微软雅黑" panose="020B0503020204020204" pitchFamily="34" charset="-122"/>
            </a:rPr>
            <a:t>…c</a:t>
          </a:r>
          <a:r>
            <a:rPr lang="en-US" altLang="zh-CN" sz="1600" baseline="-25000" dirty="0">
              <a:latin typeface="微软雅黑" panose="020B0503020204020204" pitchFamily="34" charset="-122"/>
              <a:ea typeface="微软雅黑" panose="020B0503020204020204" pitchFamily="34" charset="-122"/>
            </a:rPr>
            <a:t>k</a:t>
          </a:r>
          <a:r>
            <a:rPr lang="zh-CN" altLang="en-US" sz="1600" dirty="0">
              <a:latin typeface="微软雅黑" panose="020B0503020204020204" pitchFamily="34" charset="-122"/>
              <a:ea typeface="微软雅黑" panose="020B0503020204020204" pitchFamily="34" charset="-122"/>
            </a:rPr>
            <a:t>中某一符号</a:t>
          </a:r>
          <a:r>
            <a:rPr lang="en-US" altLang="zh-CN" sz="1600" dirty="0">
              <a:latin typeface="微软雅黑" panose="020B0503020204020204" pitchFamily="34" charset="-122"/>
              <a:ea typeface="微软雅黑" panose="020B0503020204020204" pitchFamily="34" charset="-122"/>
            </a:rPr>
            <a:t>X</a:t>
          </a:r>
          <a:r>
            <a:rPr lang="zh-CN" altLang="en-US" sz="1600" dirty="0">
              <a:latin typeface="微软雅黑" panose="020B0503020204020204" pitchFamily="34" charset="-122"/>
              <a:ea typeface="微软雅黑" panose="020B0503020204020204" pitchFamily="34" charset="-122"/>
            </a:rPr>
            <a:t>的属性，则</a:t>
          </a:r>
          <a:r>
            <a:rPr lang="en-US" altLang="zh-CN" sz="1600" b="1" dirty="0" err="1">
              <a:solidFill>
                <a:schemeClr val="accent6">
                  <a:lumMod val="75000"/>
                </a:schemeClr>
              </a:solidFill>
              <a:latin typeface="微软雅黑" panose="020B0503020204020204" pitchFamily="34" charset="-122"/>
              <a:ea typeface="微软雅黑" panose="020B0503020204020204" pitchFamily="34" charset="-122"/>
            </a:rPr>
            <a:t>X.b</a:t>
          </a:r>
          <a:r>
            <a:rPr lang="zh-CN" altLang="en-US" sz="1600" dirty="0">
              <a:latin typeface="微软雅黑" panose="020B0503020204020204" pitchFamily="34" charset="-122"/>
              <a:ea typeface="微软雅黑" panose="020B0503020204020204" pitchFamily="34" charset="-122"/>
            </a:rPr>
            <a:t>为继承属性</a:t>
          </a:r>
          <a:r>
            <a:rPr lang="zh-CN" altLang="en-US" sz="1600" dirty="0">
              <a:effectLst>
                <a:outerShdw blurRad="38100" dist="38100" dir="2700000" algn="tl">
                  <a:srgbClr val="000000"/>
                </a:outerShdw>
              </a:effectLst>
              <a:latin typeface="微软雅黑" panose="020B0503020204020204" pitchFamily="34" charset="-122"/>
              <a:ea typeface="微软雅黑" panose="020B0503020204020204" pitchFamily="34" charset="-122"/>
            </a:rPr>
            <a:t> </a:t>
          </a:r>
          <a:endParaRPr lang="en-US" altLang="zh-CN" sz="1600" dirty="0">
            <a:latin typeface="微软雅黑" panose="020B0503020204020204" pitchFamily="34" charset="-122"/>
            <a:ea typeface="微软雅黑" panose="020B0503020204020204" pitchFamily="34" charset="-122"/>
          </a:endParaRPr>
        </a:p>
      </dgm:t>
    </dgm:pt>
    <dgm:pt modelId="{D7008CC9-CEDA-41F7-BC99-968B7396D601}" type="parTrans" cxnId="{87146932-F259-4279-978F-CCE6ACD348CC}">
      <dgm:prSet/>
      <dgm:spPr/>
      <dgm:t>
        <a:bodyPr/>
        <a:lstStyle/>
        <a:p>
          <a:endParaRPr lang="zh-CN" altLang="en-US">
            <a:latin typeface="微软雅黑" panose="020B0503020204020204" pitchFamily="34" charset="-122"/>
            <a:ea typeface="微软雅黑" panose="020B0503020204020204" pitchFamily="34" charset="-122"/>
          </a:endParaRPr>
        </a:p>
      </dgm:t>
    </dgm:pt>
    <dgm:pt modelId="{54E1231C-5798-4FFF-A648-B4F880103DF2}" type="sibTrans" cxnId="{87146932-F259-4279-978F-CCE6ACD348CC}">
      <dgm:prSet/>
      <dgm:spPr/>
      <dgm:t>
        <a:bodyPr/>
        <a:lstStyle/>
        <a:p>
          <a:endParaRPr lang="zh-CN" altLang="en-US">
            <a:latin typeface="微软雅黑" panose="020B0503020204020204" pitchFamily="34" charset="-122"/>
            <a:ea typeface="微软雅黑" panose="020B0503020204020204" pitchFamily="34" charset="-122"/>
          </a:endParaRPr>
        </a:p>
      </dgm:t>
    </dgm:pt>
    <dgm:pt modelId="{11CF21F5-127F-413A-BE95-869CA7622696}">
      <dgm:prSet custT="1"/>
      <dgm:spPr/>
      <dgm:t>
        <a:bodyPr/>
        <a:lstStyle/>
        <a:p>
          <a:r>
            <a:rPr lang="zh-CN" altLang="en-US" sz="1600" dirty="0">
              <a:latin typeface="微软雅黑" panose="020B0503020204020204" pitchFamily="34" charset="-122"/>
              <a:ea typeface="微软雅黑" panose="020B0503020204020204" pitchFamily="34" charset="-122"/>
            </a:rPr>
            <a:t>用于“自上而下”传递信息，产生式右部符号的属性受到左部</a:t>
          </a:r>
          <a:r>
            <a:rPr lang="en-US" altLang="zh-CN" sz="1600" dirty="0">
              <a:latin typeface="微软雅黑" panose="020B0503020204020204" pitchFamily="34" charset="-122"/>
              <a:ea typeface="微软雅黑" panose="020B0503020204020204" pitchFamily="34" charset="-122"/>
            </a:rPr>
            <a:t>A</a:t>
          </a:r>
          <a:r>
            <a:rPr lang="zh-CN" altLang="en-US" sz="1600" dirty="0">
              <a:latin typeface="微软雅黑" panose="020B0503020204020204" pitchFamily="34" charset="-122"/>
              <a:ea typeface="微软雅黑" panose="020B0503020204020204" pitchFamily="34" charset="-122"/>
            </a:rPr>
            <a:t>或其它右部符号的影响</a:t>
          </a:r>
          <a:endParaRPr lang="en-US" altLang="zh-CN" sz="1600" dirty="0">
            <a:latin typeface="微软雅黑" panose="020B0503020204020204" pitchFamily="34" charset="-122"/>
            <a:ea typeface="微软雅黑" panose="020B0503020204020204" pitchFamily="34" charset="-122"/>
          </a:endParaRPr>
        </a:p>
      </dgm:t>
    </dgm:pt>
    <dgm:pt modelId="{2C7DFA09-5B60-4470-8FBE-5F370DA54EA5}" type="parTrans" cxnId="{019A60EC-9B4A-453B-BF72-138BAAC2BB20}">
      <dgm:prSet/>
      <dgm:spPr/>
      <dgm:t>
        <a:bodyPr/>
        <a:lstStyle/>
        <a:p>
          <a:endParaRPr lang="zh-CN" altLang="en-US">
            <a:latin typeface="微软雅黑" panose="020B0503020204020204" pitchFamily="34" charset="-122"/>
            <a:ea typeface="微软雅黑" panose="020B0503020204020204" pitchFamily="34" charset="-122"/>
          </a:endParaRPr>
        </a:p>
      </dgm:t>
    </dgm:pt>
    <dgm:pt modelId="{B70B01BF-C0D8-4A23-8814-1736E511CE79}" type="sibTrans" cxnId="{019A60EC-9B4A-453B-BF72-138BAAC2BB20}">
      <dgm:prSet/>
      <dgm:spPr/>
      <dgm:t>
        <a:bodyPr/>
        <a:lstStyle/>
        <a:p>
          <a:endParaRPr lang="zh-CN" altLang="en-US">
            <a:latin typeface="微软雅黑" panose="020B0503020204020204" pitchFamily="34" charset="-122"/>
            <a:ea typeface="微软雅黑" panose="020B0503020204020204" pitchFamily="34" charset="-122"/>
          </a:endParaRPr>
        </a:p>
      </dgm:t>
    </dgm:pt>
    <dgm:pt modelId="{3910D58C-A378-4DC0-9B2D-AD292A5028DD}">
      <dgm:prSet phldrT="[文本]" custT="1"/>
      <dgm:spPr/>
      <dgm:t>
        <a:bodyPr/>
        <a:lstStyle/>
        <a:p>
          <a:r>
            <a:rPr lang="zh-CN" altLang="en-US" sz="1600" dirty="0">
              <a:latin typeface="微软雅黑" panose="020B0503020204020204" pitchFamily="34" charset="-122"/>
              <a:ea typeface="微软雅黑" panose="020B0503020204020204" pitchFamily="34" charset="-122"/>
            </a:rPr>
            <a:t>只有</a:t>
          </a:r>
          <a:r>
            <a:rPr lang="en-US" altLang="zh-CN" sz="1600" dirty="0">
              <a:latin typeface="微软雅黑" panose="020B0503020204020204" pitchFamily="34" charset="-122"/>
              <a:ea typeface="微软雅黑" panose="020B0503020204020204" pitchFamily="34" charset="-122"/>
            </a:rPr>
            <a:t>V</a:t>
          </a:r>
          <a:r>
            <a:rPr lang="en-US" altLang="zh-CN" sz="1600" baseline="-25000" dirty="0">
              <a:latin typeface="微软雅黑" panose="020B0503020204020204" pitchFamily="34" charset="-122"/>
              <a:ea typeface="微软雅黑" panose="020B0503020204020204" pitchFamily="34" charset="-122"/>
            </a:rPr>
            <a:t>N</a:t>
          </a:r>
          <a:r>
            <a:rPr lang="zh-CN" altLang="en-US" sz="1600" dirty="0">
              <a:latin typeface="微软雅黑" panose="020B0503020204020204" pitchFamily="34" charset="-122"/>
              <a:ea typeface="微软雅黑" panose="020B0503020204020204" pitchFamily="34" charset="-122"/>
            </a:rPr>
            <a:t>有综合属性</a:t>
          </a:r>
        </a:p>
      </dgm:t>
    </dgm:pt>
    <dgm:pt modelId="{FC7A2636-F3F5-42AC-9859-99B5C4C89E76}" type="parTrans" cxnId="{AA521D89-2BB0-4F7F-B0EF-FE9C55C85BA8}">
      <dgm:prSet/>
      <dgm:spPr/>
      <dgm:t>
        <a:bodyPr/>
        <a:lstStyle/>
        <a:p>
          <a:endParaRPr lang="zh-CN" altLang="en-US">
            <a:latin typeface="微软雅黑" panose="020B0503020204020204" pitchFamily="34" charset="-122"/>
            <a:ea typeface="微软雅黑" panose="020B0503020204020204" pitchFamily="34" charset="-122"/>
          </a:endParaRPr>
        </a:p>
      </dgm:t>
    </dgm:pt>
    <dgm:pt modelId="{DE07BBD2-F354-4CC0-A0AE-237873C3B0FD}" type="sibTrans" cxnId="{AA521D89-2BB0-4F7F-B0EF-FE9C55C85BA8}">
      <dgm:prSet/>
      <dgm:spPr/>
      <dgm:t>
        <a:bodyPr/>
        <a:lstStyle/>
        <a:p>
          <a:endParaRPr lang="zh-CN" altLang="en-US">
            <a:latin typeface="微软雅黑" panose="020B0503020204020204" pitchFamily="34" charset="-122"/>
            <a:ea typeface="微软雅黑" panose="020B0503020204020204" pitchFamily="34" charset="-122"/>
          </a:endParaRPr>
        </a:p>
      </dgm:t>
    </dgm:pt>
    <dgm:pt modelId="{277265CA-F14D-4034-ADFC-3CC7BEA45851}">
      <dgm:prSet custT="1"/>
      <dgm:spPr/>
      <dgm:t>
        <a:bodyPr/>
        <a:lstStyle/>
        <a:p>
          <a:r>
            <a:rPr lang="en-US" altLang="zh-CN" sz="1600" dirty="0">
              <a:latin typeface="微软雅黑" panose="020B0503020204020204" pitchFamily="34" charset="-122"/>
              <a:ea typeface="微软雅黑" panose="020B0503020204020204" pitchFamily="34" charset="-122"/>
            </a:rPr>
            <a:t>V</a:t>
          </a:r>
          <a:r>
            <a:rPr lang="en-US" altLang="zh-CN" sz="1600" baseline="-25000" dirty="0">
              <a:latin typeface="微软雅黑" panose="020B0503020204020204" pitchFamily="34" charset="-122"/>
              <a:ea typeface="微软雅黑" panose="020B0503020204020204" pitchFamily="34" charset="-122"/>
            </a:rPr>
            <a:t>N</a:t>
          </a:r>
          <a:r>
            <a:rPr lang="zh-CN" altLang="en-US" sz="1600" dirty="0">
              <a:latin typeface="微软雅黑" panose="020B0503020204020204" pitchFamily="34" charset="-122"/>
              <a:ea typeface="微软雅黑" panose="020B0503020204020204" pitchFamily="34" charset="-122"/>
            </a:rPr>
            <a:t>和</a:t>
          </a:r>
          <a:r>
            <a:rPr lang="en-US" altLang="zh-CN" sz="1600" dirty="0">
              <a:latin typeface="微软雅黑" panose="020B0503020204020204" pitchFamily="34" charset="-122"/>
              <a:ea typeface="微软雅黑" panose="020B0503020204020204" pitchFamily="34" charset="-122"/>
            </a:rPr>
            <a:t>V</a:t>
          </a:r>
          <a:r>
            <a:rPr lang="en-US" altLang="zh-CN" sz="1600" baseline="-25000" dirty="0">
              <a:latin typeface="微软雅黑" panose="020B0503020204020204" pitchFamily="34" charset="-122"/>
              <a:ea typeface="微软雅黑" panose="020B0503020204020204" pitchFamily="34" charset="-122"/>
            </a:rPr>
            <a:t>T</a:t>
          </a:r>
          <a:r>
            <a:rPr lang="zh-CN" altLang="en-US" sz="1600" dirty="0">
              <a:latin typeface="微软雅黑" panose="020B0503020204020204" pitchFamily="34" charset="-122"/>
              <a:ea typeface="微软雅黑" panose="020B0503020204020204" pitchFamily="34" charset="-122"/>
            </a:rPr>
            <a:t>均可有继承属性</a:t>
          </a:r>
          <a:endParaRPr lang="en-US" altLang="zh-CN" sz="1600" dirty="0">
            <a:latin typeface="微软雅黑" panose="020B0503020204020204" pitchFamily="34" charset="-122"/>
            <a:ea typeface="微软雅黑" panose="020B0503020204020204" pitchFamily="34" charset="-122"/>
          </a:endParaRPr>
        </a:p>
      </dgm:t>
    </dgm:pt>
    <dgm:pt modelId="{E60B2F77-AAC8-44D2-80F9-BF0B9F9C81C6}" type="parTrans" cxnId="{34C8D85B-CF99-40DE-B747-2937FB0F9D15}">
      <dgm:prSet/>
      <dgm:spPr/>
      <dgm:t>
        <a:bodyPr/>
        <a:lstStyle/>
        <a:p>
          <a:endParaRPr lang="zh-CN" altLang="en-US">
            <a:latin typeface="微软雅黑" panose="020B0503020204020204" pitchFamily="34" charset="-122"/>
            <a:ea typeface="微软雅黑" panose="020B0503020204020204" pitchFamily="34" charset="-122"/>
          </a:endParaRPr>
        </a:p>
      </dgm:t>
    </dgm:pt>
    <dgm:pt modelId="{9B7896BC-36CD-4B50-904C-A8BC2C57FAD1}" type="sibTrans" cxnId="{34C8D85B-CF99-40DE-B747-2937FB0F9D15}">
      <dgm:prSet/>
      <dgm:spPr/>
      <dgm:t>
        <a:bodyPr/>
        <a:lstStyle/>
        <a:p>
          <a:endParaRPr lang="zh-CN" altLang="en-US">
            <a:latin typeface="微软雅黑" panose="020B0503020204020204" pitchFamily="34" charset="-122"/>
            <a:ea typeface="微软雅黑" panose="020B0503020204020204" pitchFamily="34" charset="-122"/>
          </a:endParaRPr>
        </a:p>
      </dgm:t>
    </dgm:pt>
    <dgm:pt modelId="{8DE0638B-C55B-4258-8981-D5333D881256}" type="pres">
      <dgm:prSet presAssocID="{035E0239-63C0-46BE-BADA-5B15CA886C42}" presName="diagram" presStyleCnt="0">
        <dgm:presLayoutVars>
          <dgm:dir/>
          <dgm:animLvl val="lvl"/>
          <dgm:resizeHandles val="exact"/>
        </dgm:presLayoutVars>
      </dgm:prSet>
      <dgm:spPr/>
    </dgm:pt>
    <dgm:pt modelId="{E4FEFA6C-BDD5-4705-86A4-345882D366C4}" type="pres">
      <dgm:prSet presAssocID="{443452A1-E3DE-4886-8741-928F85F68112}" presName="compNode" presStyleCnt="0"/>
      <dgm:spPr/>
    </dgm:pt>
    <dgm:pt modelId="{700461DD-9D13-45A9-8E56-7627B032C5DC}" type="pres">
      <dgm:prSet presAssocID="{443452A1-E3DE-4886-8741-928F85F68112}" presName="childRect" presStyleLbl="bgAcc1" presStyleIdx="0" presStyleCnt="2">
        <dgm:presLayoutVars>
          <dgm:bulletEnabled val="1"/>
        </dgm:presLayoutVars>
      </dgm:prSet>
      <dgm:spPr/>
    </dgm:pt>
    <dgm:pt modelId="{74DD69A1-BC28-4E71-8065-9E16435618EC}" type="pres">
      <dgm:prSet presAssocID="{443452A1-E3DE-4886-8741-928F85F68112}" presName="parentText" presStyleLbl="node1" presStyleIdx="0" presStyleCnt="0">
        <dgm:presLayoutVars>
          <dgm:chMax val="0"/>
          <dgm:bulletEnabled val="1"/>
        </dgm:presLayoutVars>
      </dgm:prSet>
      <dgm:spPr/>
    </dgm:pt>
    <dgm:pt modelId="{6BB710E8-CA21-441C-9517-998D5257F944}" type="pres">
      <dgm:prSet presAssocID="{443452A1-E3DE-4886-8741-928F85F68112}" presName="parentRect" presStyleLbl="alignNode1" presStyleIdx="0" presStyleCnt="2"/>
      <dgm:spPr/>
    </dgm:pt>
    <dgm:pt modelId="{552AB17B-1BDE-4A92-A3F4-9F195F130806}" type="pres">
      <dgm:prSet presAssocID="{443452A1-E3DE-4886-8741-928F85F68112}" presName="adorn" presStyleLbl="fgAccFollowNode1" presStyleIdx="0" presStyleCnt="2"/>
      <dgm:spPr/>
    </dgm:pt>
    <dgm:pt modelId="{9CEB5F80-07EC-41B8-9956-9036ABBD8308}" type="pres">
      <dgm:prSet presAssocID="{FAFAA6CA-D69C-4BFE-BD7F-F2488B80C4D8}" presName="sibTrans" presStyleLbl="sibTrans2D1" presStyleIdx="0" presStyleCnt="0"/>
      <dgm:spPr/>
    </dgm:pt>
    <dgm:pt modelId="{BC1F20C1-6C48-46CE-9F46-278C335B9FC1}" type="pres">
      <dgm:prSet presAssocID="{6EBEB750-731C-48B2-A580-41E023B32EAF}" presName="compNode" presStyleCnt="0"/>
      <dgm:spPr/>
    </dgm:pt>
    <dgm:pt modelId="{A8253C06-EA06-431A-9839-EB3D14E1DED1}" type="pres">
      <dgm:prSet presAssocID="{6EBEB750-731C-48B2-A580-41E023B32EAF}" presName="childRect" presStyleLbl="bgAcc1" presStyleIdx="1" presStyleCnt="2">
        <dgm:presLayoutVars>
          <dgm:bulletEnabled val="1"/>
        </dgm:presLayoutVars>
      </dgm:prSet>
      <dgm:spPr/>
    </dgm:pt>
    <dgm:pt modelId="{6C28E9B2-31D1-499A-8FAD-562F00A644EF}" type="pres">
      <dgm:prSet presAssocID="{6EBEB750-731C-48B2-A580-41E023B32EAF}" presName="parentText" presStyleLbl="node1" presStyleIdx="0" presStyleCnt="0">
        <dgm:presLayoutVars>
          <dgm:chMax val="0"/>
          <dgm:bulletEnabled val="1"/>
        </dgm:presLayoutVars>
      </dgm:prSet>
      <dgm:spPr/>
    </dgm:pt>
    <dgm:pt modelId="{FB245648-FF33-414D-8A99-A3BB62A83B18}" type="pres">
      <dgm:prSet presAssocID="{6EBEB750-731C-48B2-A580-41E023B32EAF}" presName="parentRect" presStyleLbl="alignNode1" presStyleIdx="1" presStyleCnt="2"/>
      <dgm:spPr/>
    </dgm:pt>
    <dgm:pt modelId="{CC634BC3-7845-45F5-A84B-40EDB0F2E806}" type="pres">
      <dgm:prSet presAssocID="{6EBEB750-731C-48B2-A580-41E023B32EAF}" presName="adorn" presStyleLbl="fgAccFollowNode1" presStyleIdx="1" presStyleCnt="2"/>
      <dgm:spPr/>
    </dgm:pt>
  </dgm:ptLst>
  <dgm:cxnLst>
    <dgm:cxn modelId="{1A5FF506-1A39-40B2-9FA8-4CCBBB2726D3}" srcId="{035E0239-63C0-46BE-BADA-5B15CA886C42}" destId="{6EBEB750-731C-48B2-A580-41E023B32EAF}" srcOrd="1" destOrd="0" parTransId="{A83AA560-2B90-4FB6-800A-808C07C8DCE9}" sibTransId="{A409E972-4DA6-441C-A6BC-A62C00244894}"/>
    <dgm:cxn modelId="{92008608-2B42-4045-835B-DB49FF6A5F3F}" type="presOf" srcId="{ED875D60-61FE-4E4C-906D-85EB100B1C0A}" destId="{700461DD-9D13-45A9-8E56-7627B032C5DC}" srcOrd="0" destOrd="1" presId="urn:microsoft.com/office/officeart/2005/8/layout/bList2"/>
    <dgm:cxn modelId="{C934E012-188F-4AE2-9421-16D22D65DB1C}" type="presOf" srcId="{6EBEB750-731C-48B2-A580-41E023B32EAF}" destId="{FB245648-FF33-414D-8A99-A3BB62A83B18}" srcOrd="1" destOrd="0" presId="urn:microsoft.com/office/officeart/2005/8/layout/bList2"/>
    <dgm:cxn modelId="{99EB1526-AB3D-4C94-923B-4DC774224EB7}" type="presOf" srcId="{56EF69B0-2FDF-40A9-8F0A-420A7138097F}" destId="{700461DD-9D13-45A9-8E56-7627B032C5DC}" srcOrd="0" destOrd="0" presId="urn:microsoft.com/office/officeart/2005/8/layout/bList2"/>
    <dgm:cxn modelId="{FA0A5D2E-E020-4510-A400-AB5B406332CA}" type="presOf" srcId="{6EBEB750-731C-48B2-A580-41E023B32EAF}" destId="{6C28E9B2-31D1-499A-8FAD-562F00A644EF}" srcOrd="0" destOrd="0" presId="urn:microsoft.com/office/officeart/2005/8/layout/bList2"/>
    <dgm:cxn modelId="{87146932-F259-4279-978F-CCE6ACD348CC}" srcId="{6EBEB750-731C-48B2-A580-41E023B32EAF}" destId="{11D0C8BF-792E-4E61-ABC8-F4AD198D6D9C}" srcOrd="0" destOrd="0" parTransId="{D7008CC9-CEDA-41F7-BC99-968B7396D601}" sibTransId="{54E1231C-5798-4FFF-A648-B4F880103DF2}"/>
    <dgm:cxn modelId="{10195234-F708-4071-9C26-274AABE41104}" srcId="{443452A1-E3DE-4886-8741-928F85F68112}" destId="{ED875D60-61FE-4E4C-906D-85EB100B1C0A}" srcOrd="1" destOrd="0" parTransId="{4A1C77CF-BAA2-4FBD-9564-CF221B42C08D}" sibTransId="{BD5913E9-4DC3-40FE-8063-56D62C209AB9}"/>
    <dgm:cxn modelId="{34C8D85B-CF99-40DE-B747-2937FB0F9D15}" srcId="{6EBEB750-731C-48B2-A580-41E023B32EAF}" destId="{277265CA-F14D-4034-ADFC-3CC7BEA45851}" srcOrd="2" destOrd="0" parTransId="{E60B2F77-AAC8-44D2-80F9-BF0B9F9C81C6}" sibTransId="{9B7896BC-36CD-4B50-904C-A8BC2C57FAD1}"/>
    <dgm:cxn modelId="{FCE90842-B5EE-419A-871C-72FE7DAF32F8}" type="presOf" srcId="{3910D58C-A378-4DC0-9B2D-AD292A5028DD}" destId="{700461DD-9D13-45A9-8E56-7627B032C5DC}" srcOrd="0" destOrd="2" presId="urn:microsoft.com/office/officeart/2005/8/layout/bList2"/>
    <dgm:cxn modelId="{6DCD7544-DEAB-4B98-A4EE-B716B5DB7941}" type="presOf" srcId="{11CF21F5-127F-413A-BE95-869CA7622696}" destId="{A8253C06-EA06-431A-9839-EB3D14E1DED1}" srcOrd="0" destOrd="1" presId="urn:microsoft.com/office/officeart/2005/8/layout/bList2"/>
    <dgm:cxn modelId="{208E1C65-CBE5-4442-9F17-CDAFE3C3F6D4}" type="presOf" srcId="{11D0C8BF-792E-4E61-ABC8-F4AD198D6D9C}" destId="{A8253C06-EA06-431A-9839-EB3D14E1DED1}" srcOrd="0" destOrd="0" presId="urn:microsoft.com/office/officeart/2005/8/layout/bList2"/>
    <dgm:cxn modelId="{6FCA876B-6FB7-46F9-8CBE-2C1E9A3A2622}" type="presOf" srcId="{277265CA-F14D-4034-ADFC-3CC7BEA45851}" destId="{A8253C06-EA06-431A-9839-EB3D14E1DED1}" srcOrd="0" destOrd="2" presId="urn:microsoft.com/office/officeart/2005/8/layout/bList2"/>
    <dgm:cxn modelId="{11A18050-C3C0-4049-9C4F-031229113438}" type="presOf" srcId="{FAFAA6CA-D69C-4BFE-BD7F-F2488B80C4D8}" destId="{9CEB5F80-07EC-41B8-9956-9036ABBD8308}" srcOrd="0" destOrd="0" presId="urn:microsoft.com/office/officeart/2005/8/layout/bList2"/>
    <dgm:cxn modelId="{AA521D89-2BB0-4F7F-B0EF-FE9C55C85BA8}" srcId="{443452A1-E3DE-4886-8741-928F85F68112}" destId="{3910D58C-A378-4DC0-9B2D-AD292A5028DD}" srcOrd="2" destOrd="0" parTransId="{FC7A2636-F3F5-42AC-9859-99B5C4C89E76}" sibTransId="{DE07BBD2-F354-4CC0-A0AE-237873C3B0FD}"/>
    <dgm:cxn modelId="{D096938E-D1C4-426E-BAAD-D5FE00BDC79F}" type="presOf" srcId="{035E0239-63C0-46BE-BADA-5B15CA886C42}" destId="{8DE0638B-C55B-4258-8981-D5333D881256}" srcOrd="0" destOrd="0" presId="urn:microsoft.com/office/officeart/2005/8/layout/bList2"/>
    <dgm:cxn modelId="{EA534CA5-E929-4561-A5A4-32CA95BBBC49}" srcId="{443452A1-E3DE-4886-8741-928F85F68112}" destId="{56EF69B0-2FDF-40A9-8F0A-420A7138097F}" srcOrd="0" destOrd="0" parTransId="{813D958D-9DB7-4163-800C-9713596C11CA}" sibTransId="{99878D07-F51E-4960-B2F4-A5F734DDFB15}"/>
    <dgm:cxn modelId="{969DDCB3-EB89-47D0-8E4F-191F56D04765}" type="presOf" srcId="{443452A1-E3DE-4886-8741-928F85F68112}" destId="{74DD69A1-BC28-4E71-8065-9E16435618EC}" srcOrd="0" destOrd="0" presId="urn:microsoft.com/office/officeart/2005/8/layout/bList2"/>
    <dgm:cxn modelId="{42DD71C2-9C73-4BAD-A395-2B5D680DF74B}" srcId="{035E0239-63C0-46BE-BADA-5B15CA886C42}" destId="{443452A1-E3DE-4886-8741-928F85F68112}" srcOrd="0" destOrd="0" parTransId="{5210BA63-EF19-465A-A7C3-424A63DBF092}" sibTransId="{FAFAA6CA-D69C-4BFE-BD7F-F2488B80C4D8}"/>
    <dgm:cxn modelId="{D6BE7EDE-C29D-48B3-B4A3-3510A9C25050}" type="presOf" srcId="{443452A1-E3DE-4886-8741-928F85F68112}" destId="{6BB710E8-CA21-441C-9517-998D5257F944}" srcOrd="1" destOrd="0" presId="urn:microsoft.com/office/officeart/2005/8/layout/bList2"/>
    <dgm:cxn modelId="{019A60EC-9B4A-453B-BF72-138BAAC2BB20}" srcId="{6EBEB750-731C-48B2-A580-41E023B32EAF}" destId="{11CF21F5-127F-413A-BE95-869CA7622696}" srcOrd="1" destOrd="0" parTransId="{2C7DFA09-5B60-4470-8FBE-5F370DA54EA5}" sibTransId="{B70B01BF-C0D8-4A23-8814-1736E511CE79}"/>
    <dgm:cxn modelId="{0BDCB996-7D47-4319-A4F4-3E53972A4EB8}" type="presParOf" srcId="{8DE0638B-C55B-4258-8981-D5333D881256}" destId="{E4FEFA6C-BDD5-4705-86A4-345882D366C4}" srcOrd="0" destOrd="0" presId="urn:microsoft.com/office/officeart/2005/8/layout/bList2"/>
    <dgm:cxn modelId="{5CDF2158-226A-4541-8AE6-4E91A04AE472}" type="presParOf" srcId="{E4FEFA6C-BDD5-4705-86A4-345882D366C4}" destId="{700461DD-9D13-45A9-8E56-7627B032C5DC}" srcOrd="0" destOrd="0" presId="urn:microsoft.com/office/officeart/2005/8/layout/bList2"/>
    <dgm:cxn modelId="{66D15A9F-CA15-4C26-B89B-09C51CC90401}" type="presParOf" srcId="{E4FEFA6C-BDD5-4705-86A4-345882D366C4}" destId="{74DD69A1-BC28-4E71-8065-9E16435618EC}" srcOrd="1" destOrd="0" presId="urn:microsoft.com/office/officeart/2005/8/layout/bList2"/>
    <dgm:cxn modelId="{4F7D1E77-2905-49ED-8BC4-B3B8E0096029}" type="presParOf" srcId="{E4FEFA6C-BDD5-4705-86A4-345882D366C4}" destId="{6BB710E8-CA21-441C-9517-998D5257F944}" srcOrd="2" destOrd="0" presId="urn:microsoft.com/office/officeart/2005/8/layout/bList2"/>
    <dgm:cxn modelId="{7F32F898-594C-44B1-9B78-1298EEA0DB72}" type="presParOf" srcId="{E4FEFA6C-BDD5-4705-86A4-345882D366C4}" destId="{552AB17B-1BDE-4A92-A3F4-9F195F130806}" srcOrd="3" destOrd="0" presId="urn:microsoft.com/office/officeart/2005/8/layout/bList2"/>
    <dgm:cxn modelId="{E6B72551-6163-41B5-B354-FDA694AF7686}" type="presParOf" srcId="{8DE0638B-C55B-4258-8981-D5333D881256}" destId="{9CEB5F80-07EC-41B8-9956-9036ABBD8308}" srcOrd="1" destOrd="0" presId="urn:microsoft.com/office/officeart/2005/8/layout/bList2"/>
    <dgm:cxn modelId="{C7B32B47-246B-4548-8A16-8622A43F4DD9}" type="presParOf" srcId="{8DE0638B-C55B-4258-8981-D5333D881256}" destId="{BC1F20C1-6C48-46CE-9F46-278C335B9FC1}" srcOrd="2" destOrd="0" presId="urn:microsoft.com/office/officeart/2005/8/layout/bList2"/>
    <dgm:cxn modelId="{EE932538-579A-4EFB-8407-D38D51A0844C}" type="presParOf" srcId="{BC1F20C1-6C48-46CE-9F46-278C335B9FC1}" destId="{A8253C06-EA06-431A-9839-EB3D14E1DED1}" srcOrd="0" destOrd="0" presId="urn:microsoft.com/office/officeart/2005/8/layout/bList2"/>
    <dgm:cxn modelId="{E399A032-C4AD-4713-AAA5-B6D69689E397}" type="presParOf" srcId="{BC1F20C1-6C48-46CE-9F46-278C335B9FC1}" destId="{6C28E9B2-31D1-499A-8FAD-562F00A644EF}" srcOrd="1" destOrd="0" presId="urn:microsoft.com/office/officeart/2005/8/layout/bList2"/>
    <dgm:cxn modelId="{42CAF4CF-CE1F-4F9B-A93A-336E7343EE1C}" type="presParOf" srcId="{BC1F20C1-6C48-46CE-9F46-278C335B9FC1}" destId="{FB245648-FF33-414D-8A99-A3BB62A83B18}" srcOrd="2" destOrd="0" presId="urn:microsoft.com/office/officeart/2005/8/layout/bList2"/>
    <dgm:cxn modelId="{77F55E5D-0DF8-4593-B26B-AD932D90B6C0}" type="presParOf" srcId="{BC1F20C1-6C48-46CE-9F46-278C335B9FC1}" destId="{CC634BC3-7845-45F5-A84B-40EDB0F2E806}"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C2D110A-0B05-4772-81C4-37C2BB404F4C}" type="doc">
      <dgm:prSet loTypeId="urn:microsoft.com/office/officeart/2005/8/layout/bList2" loCatId="list" qsTypeId="urn:microsoft.com/office/officeart/2005/8/quickstyle/simple1" qsCatId="simple" csTypeId="urn:microsoft.com/office/officeart/2005/8/colors/accent1_2" csCatId="accent1" phldr="1"/>
      <dgm:spPr/>
      <dgm:t>
        <a:bodyPr/>
        <a:lstStyle/>
        <a:p>
          <a:endParaRPr lang="zh-CN" altLang="en-US"/>
        </a:p>
      </dgm:t>
    </dgm:pt>
    <dgm:pt modelId="{AAAB9CC9-3A4C-491B-8480-0FA49D80EE55}">
      <dgm:prSet phldrT="[文本]" custT="1"/>
      <dgm:spPr/>
      <dgm:t>
        <a:bodyPr/>
        <a:lstStyle/>
        <a:p>
          <a:r>
            <a:rPr lang="en-US" altLang="zh-CN" sz="1600" b="1" dirty="0">
              <a:effectLst>
                <a:outerShdw blurRad="38100" dist="38100" dir="2700000" algn="tl">
                  <a:srgbClr val="000000">
                    <a:alpha val="43137"/>
                  </a:srgbClr>
                </a:outerShdw>
              </a:effectLst>
            </a:rPr>
            <a:t>A</a:t>
          </a:r>
          <a:endParaRPr lang="zh-CN" altLang="en-US" sz="1600" b="1" dirty="0">
            <a:effectLst>
              <a:outerShdw blurRad="38100" dist="38100" dir="2700000" algn="tl">
                <a:srgbClr val="000000">
                  <a:alpha val="43137"/>
                </a:srgbClr>
              </a:outerShdw>
            </a:effectLst>
          </a:endParaRPr>
        </a:p>
      </dgm:t>
    </dgm:pt>
    <dgm:pt modelId="{F6130C8E-C3B6-44C4-B562-83BA5E915AC1}" type="parTrans" cxnId="{AD940335-5B47-48D8-9492-27C837C1E88D}">
      <dgm:prSet/>
      <dgm:spPr/>
      <dgm:t>
        <a:bodyPr/>
        <a:lstStyle/>
        <a:p>
          <a:endParaRPr lang="zh-CN" altLang="en-US" sz="1400"/>
        </a:p>
      </dgm:t>
    </dgm:pt>
    <dgm:pt modelId="{7D994600-ED4B-474C-894C-784DB9598A1E}" type="sibTrans" cxnId="{AD940335-5B47-48D8-9492-27C837C1E88D}">
      <dgm:prSet/>
      <dgm:spPr/>
      <dgm:t>
        <a:bodyPr/>
        <a:lstStyle/>
        <a:p>
          <a:endParaRPr lang="zh-CN" altLang="en-US" sz="1400"/>
        </a:p>
      </dgm:t>
    </dgm:pt>
    <dgm:pt modelId="{52F73A39-F421-40D1-9CD9-6EC8EFCD59D5}">
      <dgm:prSet phldrT="[文本]" custT="1"/>
      <dgm:spPr/>
      <dgm:t>
        <a:bodyPr/>
        <a:lstStyle/>
        <a:p>
          <a:r>
            <a:rPr lang="en-US" altLang="zh-CN" sz="1600" b="1" dirty="0">
              <a:effectLst>
                <a:outerShdw blurRad="38100" dist="38100" dir="2700000" algn="tl">
                  <a:srgbClr val="000000">
                    <a:alpha val="43137"/>
                  </a:srgbClr>
                </a:outerShdw>
              </a:effectLst>
            </a:rPr>
            <a:t>B (C)</a:t>
          </a:r>
          <a:endParaRPr lang="zh-CN" altLang="en-US" sz="1600" b="1" dirty="0">
            <a:effectLst>
              <a:outerShdw blurRad="38100" dist="38100" dir="2700000" algn="tl">
                <a:srgbClr val="000000">
                  <a:alpha val="43137"/>
                </a:srgbClr>
              </a:outerShdw>
            </a:effectLst>
          </a:endParaRPr>
        </a:p>
      </dgm:t>
    </dgm:pt>
    <dgm:pt modelId="{E33ED866-AE6E-4088-BE45-0BEA9D7011D0}" type="parTrans" cxnId="{86CDF861-3BEB-4F62-98AF-007226322063}">
      <dgm:prSet/>
      <dgm:spPr/>
      <dgm:t>
        <a:bodyPr/>
        <a:lstStyle/>
        <a:p>
          <a:endParaRPr lang="zh-CN" altLang="en-US" sz="1400"/>
        </a:p>
      </dgm:t>
    </dgm:pt>
    <dgm:pt modelId="{A9F3A5DA-60F6-42D7-942A-068B5D5B998C}" type="sibTrans" cxnId="{86CDF861-3BEB-4F62-98AF-007226322063}">
      <dgm:prSet/>
      <dgm:spPr/>
      <dgm:t>
        <a:bodyPr/>
        <a:lstStyle/>
        <a:p>
          <a:endParaRPr lang="zh-CN" altLang="en-US" sz="1400"/>
        </a:p>
      </dgm:t>
    </dgm:pt>
    <dgm:pt modelId="{D94C7D39-6C1D-41DC-8251-85BEC482470D}">
      <dgm:prSet phldrT="[文本]" custT="1"/>
      <dgm:spPr/>
      <dgm:t>
        <a:bodyPr/>
        <a:lstStyle/>
        <a:p>
          <a:r>
            <a:rPr lang="en-US" altLang="zh-CN" sz="1400" dirty="0"/>
            <a:t>num</a:t>
          </a:r>
          <a:r>
            <a:rPr lang="zh-CN" altLang="en-US" sz="1400" dirty="0"/>
            <a:t>：</a:t>
          </a:r>
          <a:r>
            <a:rPr lang="en-US" altLang="zh-CN" sz="1400" dirty="0"/>
            <a:t>A</a:t>
          </a:r>
          <a:r>
            <a:rPr lang="zh-CN" altLang="en-US" sz="1400" dirty="0"/>
            <a:t>对应字符串所包含</a:t>
          </a:r>
          <a:r>
            <a:rPr lang="en-US" altLang="zh-CN" sz="1400" dirty="0"/>
            <a:t>a</a:t>
          </a:r>
          <a:r>
            <a:rPr lang="zh-CN" altLang="en-US" sz="1400" dirty="0"/>
            <a:t>的个数</a:t>
          </a:r>
        </a:p>
      </dgm:t>
    </dgm:pt>
    <dgm:pt modelId="{82198C25-3A79-41E5-AD71-EB20C5B42F12}" type="parTrans" cxnId="{21B9B77E-A687-4B06-9C54-3C0F46E0AF77}">
      <dgm:prSet/>
      <dgm:spPr/>
      <dgm:t>
        <a:bodyPr/>
        <a:lstStyle/>
        <a:p>
          <a:endParaRPr lang="zh-CN" altLang="en-US" sz="1400"/>
        </a:p>
      </dgm:t>
    </dgm:pt>
    <dgm:pt modelId="{9A6245DF-C061-42A5-BE2E-3F0E5816C26B}" type="sibTrans" cxnId="{21B9B77E-A687-4B06-9C54-3C0F46E0AF77}">
      <dgm:prSet/>
      <dgm:spPr/>
      <dgm:t>
        <a:bodyPr/>
        <a:lstStyle/>
        <a:p>
          <a:endParaRPr lang="zh-CN" altLang="en-US" sz="1400"/>
        </a:p>
      </dgm:t>
    </dgm:pt>
    <dgm:pt modelId="{9471AFC8-1163-4859-AD06-9AEDE3CEAE42}">
      <dgm:prSet phldrT="[文本]" custT="1"/>
      <dgm:spPr/>
      <dgm:t>
        <a:bodyPr/>
        <a:lstStyle/>
        <a:p>
          <a:r>
            <a:rPr lang="en-US" altLang="zh-CN" sz="1400" dirty="0" err="1"/>
            <a:t>in_num</a:t>
          </a:r>
          <a:r>
            <a:rPr lang="zh-CN" altLang="en-US" sz="1400" dirty="0"/>
            <a:t>：从</a:t>
          </a:r>
          <a:r>
            <a:rPr lang="en-US" altLang="zh-CN" sz="1400" dirty="0"/>
            <a:t>A</a:t>
          </a:r>
          <a:r>
            <a:rPr lang="zh-CN" altLang="en-US" sz="1400" dirty="0"/>
            <a:t>继承过来的</a:t>
          </a:r>
          <a:r>
            <a:rPr lang="en-US" altLang="zh-CN" sz="1400" dirty="0"/>
            <a:t>,A</a:t>
          </a:r>
          <a:r>
            <a:rPr lang="zh-CN" altLang="en-US" sz="1400" dirty="0"/>
            <a:t>所包含</a:t>
          </a:r>
          <a:r>
            <a:rPr lang="en-US" altLang="zh-CN" sz="1400" dirty="0"/>
            <a:t>a</a:t>
          </a:r>
          <a:r>
            <a:rPr lang="zh-CN" altLang="en-US" sz="1400" dirty="0"/>
            <a:t>的个数</a:t>
          </a:r>
        </a:p>
      </dgm:t>
    </dgm:pt>
    <dgm:pt modelId="{4EFC21F3-4BAA-4F95-B5FE-72C42B28E3D9}" type="parTrans" cxnId="{DE7AAC75-E802-48D3-9369-B5C4D5A9ABD3}">
      <dgm:prSet/>
      <dgm:spPr/>
      <dgm:t>
        <a:bodyPr/>
        <a:lstStyle/>
        <a:p>
          <a:endParaRPr lang="zh-CN" altLang="en-US" sz="1400"/>
        </a:p>
      </dgm:t>
    </dgm:pt>
    <dgm:pt modelId="{4B54AA0B-E9EA-4FD4-8E12-896DC50772CF}" type="sibTrans" cxnId="{DE7AAC75-E802-48D3-9369-B5C4D5A9ABD3}">
      <dgm:prSet/>
      <dgm:spPr/>
      <dgm:t>
        <a:bodyPr/>
        <a:lstStyle/>
        <a:p>
          <a:endParaRPr lang="zh-CN" altLang="en-US" sz="1400"/>
        </a:p>
      </dgm:t>
    </dgm:pt>
    <dgm:pt modelId="{1059AF76-E6B1-4403-BF74-45E59C300948}">
      <dgm:prSet phldrT="[文本]" custT="1"/>
      <dgm:spPr/>
      <dgm:t>
        <a:bodyPr/>
        <a:lstStyle/>
        <a:p>
          <a:r>
            <a:rPr lang="en-US" altLang="zh-CN" sz="1400" dirty="0" err="1"/>
            <a:t>remain_num</a:t>
          </a:r>
          <a:r>
            <a:rPr lang="zh-CN" altLang="en-US" sz="1400" dirty="0"/>
            <a:t>：余下的没有匹配</a:t>
          </a:r>
          <a:r>
            <a:rPr lang="en-US" altLang="zh-CN" sz="1400" dirty="0"/>
            <a:t>a</a:t>
          </a:r>
          <a:r>
            <a:rPr lang="zh-CN" altLang="en-US" sz="1400" dirty="0"/>
            <a:t>的个数</a:t>
          </a:r>
        </a:p>
      </dgm:t>
    </dgm:pt>
    <dgm:pt modelId="{A1F5E98B-B9DF-49A2-B7AD-0CC34DF971E1}" type="parTrans" cxnId="{F42E960C-721C-4AE6-AF9F-0A8FE7F41965}">
      <dgm:prSet/>
      <dgm:spPr/>
      <dgm:t>
        <a:bodyPr/>
        <a:lstStyle/>
        <a:p>
          <a:endParaRPr lang="zh-CN" altLang="en-US" sz="1400"/>
        </a:p>
      </dgm:t>
    </dgm:pt>
    <dgm:pt modelId="{EFD4CBC5-74D4-4FAD-93F1-0033345EFA4A}" type="sibTrans" cxnId="{F42E960C-721C-4AE6-AF9F-0A8FE7F41965}">
      <dgm:prSet/>
      <dgm:spPr/>
      <dgm:t>
        <a:bodyPr/>
        <a:lstStyle/>
        <a:p>
          <a:endParaRPr lang="zh-CN" altLang="en-US" sz="1400"/>
        </a:p>
      </dgm:t>
    </dgm:pt>
    <dgm:pt modelId="{5A25EBA4-10F3-4A40-AAEF-3983DE3DBA05}" type="pres">
      <dgm:prSet presAssocID="{0C2D110A-0B05-4772-81C4-37C2BB404F4C}" presName="diagram" presStyleCnt="0">
        <dgm:presLayoutVars>
          <dgm:dir/>
          <dgm:animLvl val="lvl"/>
          <dgm:resizeHandles val="exact"/>
        </dgm:presLayoutVars>
      </dgm:prSet>
      <dgm:spPr/>
    </dgm:pt>
    <dgm:pt modelId="{42FC3A33-1462-420B-8523-6A605D282DE1}" type="pres">
      <dgm:prSet presAssocID="{AAAB9CC9-3A4C-491B-8480-0FA49D80EE55}" presName="compNode" presStyleCnt="0"/>
      <dgm:spPr/>
    </dgm:pt>
    <dgm:pt modelId="{DBE818AD-8BA6-40FA-A769-BB8FDB7D25E4}" type="pres">
      <dgm:prSet presAssocID="{AAAB9CC9-3A4C-491B-8480-0FA49D80EE55}" presName="childRect" presStyleLbl="bgAcc1" presStyleIdx="0" presStyleCnt="2" custScaleX="144606">
        <dgm:presLayoutVars>
          <dgm:bulletEnabled val="1"/>
        </dgm:presLayoutVars>
      </dgm:prSet>
      <dgm:spPr/>
    </dgm:pt>
    <dgm:pt modelId="{1B64C07D-8E1C-4E10-B080-E8B6759AC7FF}" type="pres">
      <dgm:prSet presAssocID="{AAAB9CC9-3A4C-491B-8480-0FA49D80EE55}" presName="parentText" presStyleLbl="node1" presStyleIdx="0" presStyleCnt="0">
        <dgm:presLayoutVars>
          <dgm:chMax val="0"/>
          <dgm:bulletEnabled val="1"/>
        </dgm:presLayoutVars>
      </dgm:prSet>
      <dgm:spPr/>
    </dgm:pt>
    <dgm:pt modelId="{BF36531C-BA47-432C-81BC-1EC5AB059E1B}" type="pres">
      <dgm:prSet presAssocID="{AAAB9CC9-3A4C-491B-8480-0FA49D80EE55}" presName="parentRect" presStyleLbl="alignNode1" presStyleIdx="0" presStyleCnt="2" custScaleX="144606"/>
      <dgm:spPr/>
    </dgm:pt>
    <dgm:pt modelId="{CA38F921-C38E-4B96-9DB0-AFAA4C38D50B}" type="pres">
      <dgm:prSet presAssocID="{AAAB9CC9-3A4C-491B-8480-0FA49D80EE55}" presName="adorn" presStyleLbl="fgAccFollowNode1" presStyleIdx="0" presStyleCnt="2" custLinFactNeighborX="82025"/>
      <dgm:spPr/>
    </dgm:pt>
    <dgm:pt modelId="{0D65686F-DF66-400B-9BE6-3512B4A996C0}" type="pres">
      <dgm:prSet presAssocID="{7D994600-ED4B-474C-894C-784DB9598A1E}" presName="sibTrans" presStyleLbl="sibTrans2D1" presStyleIdx="0" presStyleCnt="0"/>
      <dgm:spPr/>
    </dgm:pt>
    <dgm:pt modelId="{299C239F-E9C4-4C1C-A173-B420AD75B5B8}" type="pres">
      <dgm:prSet presAssocID="{52F73A39-F421-40D1-9CD9-6EC8EFCD59D5}" presName="compNode" presStyleCnt="0"/>
      <dgm:spPr/>
    </dgm:pt>
    <dgm:pt modelId="{2520B79A-DE0A-4C91-BC76-FB8206A9BCB5}" type="pres">
      <dgm:prSet presAssocID="{52F73A39-F421-40D1-9CD9-6EC8EFCD59D5}" presName="childRect" presStyleLbl="bgAcc1" presStyleIdx="1" presStyleCnt="2" custScaleX="144606">
        <dgm:presLayoutVars>
          <dgm:bulletEnabled val="1"/>
        </dgm:presLayoutVars>
      </dgm:prSet>
      <dgm:spPr/>
    </dgm:pt>
    <dgm:pt modelId="{D99D49A4-682C-444E-B039-9A74190ABA5B}" type="pres">
      <dgm:prSet presAssocID="{52F73A39-F421-40D1-9CD9-6EC8EFCD59D5}" presName="parentText" presStyleLbl="node1" presStyleIdx="0" presStyleCnt="0">
        <dgm:presLayoutVars>
          <dgm:chMax val="0"/>
          <dgm:bulletEnabled val="1"/>
        </dgm:presLayoutVars>
      </dgm:prSet>
      <dgm:spPr/>
    </dgm:pt>
    <dgm:pt modelId="{26D36AC5-AB69-49A2-855D-7A2C25C60906}" type="pres">
      <dgm:prSet presAssocID="{52F73A39-F421-40D1-9CD9-6EC8EFCD59D5}" presName="parentRect" presStyleLbl="alignNode1" presStyleIdx="1" presStyleCnt="2" custScaleX="144606"/>
      <dgm:spPr/>
    </dgm:pt>
    <dgm:pt modelId="{DAFAEDB0-D229-478D-96C7-43EBC3EB698F}" type="pres">
      <dgm:prSet presAssocID="{52F73A39-F421-40D1-9CD9-6EC8EFCD59D5}" presName="adorn" presStyleLbl="fgAccFollowNode1" presStyleIdx="1" presStyleCnt="2" custLinFactNeighborX="82025"/>
      <dgm:spPr/>
    </dgm:pt>
  </dgm:ptLst>
  <dgm:cxnLst>
    <dgm:cxn modelId="{BEAEF908-DB1F-4DD9-B809-CD2F8B8C19D2}" type="presOf" srcId="{52F73A39-F421-40D1-9CD9-6EC8EFCD59D5}" destId="{D99D49A4-682C-444E-B039-9A74190ABA5B}" srcOrd="0" destOrd="0" presId="urn:microsoft.com/office/officeart/2005/8/layout/bList2"/>
    <dgm:cxn modelId="{F42E960C-721C-4AE6-AF9F-0A8FE7F41965}" srcId="{52F73A39-F421-40D1-9CD9-6EC8EFCD59D5}" destId="{1059AF76-E6B1-4403-BF74-45E59C300948}" srcOrd="1" destOrd="0" parTransId="{A1F5E98B-B9DF-49A2-B7AD-0CC34DF971E1}" sibTransId="{EFD4CBC5-74D4-4FAD-93F1-0033345EFA4A}"/>
    <dgm:cxn modelId="{B376091E-6037-4AAF-81E5-82EFD8F262BE}" type="presOf" srcId="{AAAB9CC9-3A4C-491B-8480-0FA49D80EE55}" destId="{BF36531C-BA47-432C-81BC-1EC5AB059E1B}" srcOrd="1" destOrd="0" presId="urn:microsoft.com/office/officeart/2005/8/layout/bList2"/>
    <dgm:cxn modelId="{40069732-599A-41BD-9A12-B17A5112D0A6}" type="presOf" srcId="{52F73A39-F421-40D1-9CD9-6EC8EFCD59D5}" destId="{26D36AC5-AB69-49A2-855D-7A2C25C60906}" srcOrd="1" destOrd="0" presId="urn:microsoft.com/office/officeart/2005/8/layout/bList2"/>
    <dgm:cxn modelId="{AD940335-5B47-48D8-9492-27C837C1E88D}" srcId="{0C2D110A-0B05-4772-81C4-37C2BB404F4C}" destId="{AAAB9CC9-3A4C-491B-8480-0FA49D80EE55}" srcOrd="0" destOrd="0" parTransId="{F6130C8E-C3B6-44C4-B562-83BA5E915AC1}" sibTransId="{7D994600-ED4B-474C-894C-784DB9598A1E}"/>
    <dgm:cxn modelId="{3826813C-D3C1-4014-A65C-52A0E19BFBE2}" type="presOf" srcId="{0C2D110A-0B05-4772-81C4-37C2BB404F4C}" destId="{5A25EBA4-10F3-4A40-AAEF-3983DE3DBA05}" srcOrd="0" destOrd="0" presId="urn:microsoft.com/office/officeart/2005/8/layout/bList2"/>
    <dgm:cxn modelId="{86CDF861-3BEB-4F62-98AF-007226322063}" srcId="{0C2D110A-0B05-4772-81C4-37C2BB404F4C}" destId="{52F73A39-F421-40D1-9CD9-6EC8EFCD59D5}" srcOrd="1" destOrd="0" parTransId="{E33ED866-AE6E-4088-BE45-0BEA9D7011D0}" sibTransId="{A9F3A5DA-60F6-42D7-942A-068B5D5B998C}"/>
    <dgm:cxn modelId="{56667366-8462-4EEE-B41D-D58DA9081093}" type="presOf" srcId="{9471AFC8-1163-4859-AD06-9AEDE3CEAE42}" destId="{2520B79A-DE0A-4C91-BC76-FB8206A9BCB5}" srcOrd="0" destOrd="0" presId="urn:microsoft.com/office/officeart/2005/8/layout/bList2"/>
    <dgm:cxn modelId="{F113FC6D-6B42-47DD-AF28-D0F00AE1435D}" type="presOf" srcId="{7D994600-ED4B-474C-894C-784DB9598A1E}" destId="{0D65686F-DF66-400B-9BE6-3512B4A996C0}" srcOrd="0" destOrd="0" presId="urn:microsoft.com/office/officeart/2005/8/layout/bList2"/>
    <dgm:cxn modelId="{DE7AAC75-E802-48D3-9369-B5C4D5A9ABD3}" srcId="{52F73A39-F421-40D1-9CD9-6EC8EFCD59D5}" destId="{9471AFC8-1163-4859-AD06-9AEDE3CEAE42}" srcOrd="0" destOrd="0" parTransId="{4EFC21F3-4BAA-4F95-B5FE-72C42B28E3D9}" sibTransId="{4B54AA0B-E9EA-4FD4-8E12-896DC50772CF}"/>
    <dgm:cxn modelId="{F525F679-2DA3-42EC-8472-1E87474B53B8}" type="presOf" srcId="{D94C7D39-6C1D-41DC-8251-85BEC482470D}" destId="{DBE818AD-8BA6-40FA-A769-BB8FDB7D25E4}" srcOrd="0" destOrd="0" presId="urn:microsoft.com/office/officeart/2005/8/layout/bList2"/>
    <dgm:cxn modelId="{21B9B77E-A687-4B06-9C54-3C0F46E0AF77}" srcId="{AAAB9CC9-3A4C-491B-8480-0FA49D80EE55}" destId="{D94C7D39-6C1D-41DC-8251-85BEC482470D}" srcOrd="0" destOrd="0" parTransId="{82198C25-3A79-41E5-AD71-EB20C5B42F12}" sibTransId="{9A6245DF-C061-42A5-BE2E-3F0E5816C26B}"/>
    <dgm:cxn modelId="{362D52B3-9F55-4C06-B8BC-265443617E3E}" type="presOf" srcId="{1059AF76-E6B1-4403-BF74-45E59C300948}" destId="{2520B79A-DE0A-4C91-BC76-FB8206A9BCB5}" srcOrd="0" destOrd="1" presId="urn:microsoft.com/office/officeart/2005/8/layout/bList2"/>
    <dgm:cxn modelId="{6E50F8F5-9486-4025-B54E-1EB661DE55F3}" type="presOf" srcId="{AAAB9CC9-3A4C-491B-8480-0FA49D80EE55}" destId="{1B64C07D-8E1C-4E10-B080-E8B6759AC7FF}" srcOrd="0" destOrd="0" presId="urn:microsoft.com/office/officeart/2005/8/layout/bList2"/>
    <dgm:cxn modelId="{6EDE846A-C4C4-4752-8F9E-0ACDBF82D63F}" type="presParOf" srcId="{5A25EBA4-10F3-4A40-AAEF-3983DE3DBA05}" destId="{42FC3A33-1462-420B-8523-6A605D282DE1}" srcOrd="0" destOrd="0" presId="urn:microsoft.com/office/officeart/2005/8/layout/bList2"/>
    <dgm:cxn modelId="{174A9969-5806-4CF9-B7D9-E2934518F2B2}" type="presParOf" srcId="{42FC3A33-1462-420B-8523-6A605D282DE1}" destId="{DBE818AD-8BA6-40FA-A769-BB8FDB7D25E4}" srcOrd="0" destOrd="0" presId="urn:microsoft.com/office/officeart/2005/8/layout/bList2"/>
    <dgm:cxn modelId="{4A8F6A75-1964-4B74-9523-249B42952842}" type="presParOf" srcId="{42FC3A33-1462-420B-8523-6A605D282DE1}" destId="{1B64C07D-8E1C-4E10-B080-E8B6759AC7FF}" srcOrd="1" destOrd="0" presId="urn:microsoft.com/office/officeart/2005/8/layout/bList2"/>
    <dgm:cxn modelId="{81EC24E0-EC20-4510-A867-9B8AB9C231E1}" type="presParOf" srcId="{42FC3A33-1462-420B-8523-6A605D282DE1}" destId="{BF36531C-BA47-432C-81BC-1EC5AB059E1B}" srcOrd="2" destOrd="0" presId="urn:microsoft.com/office/officeart/2005/8/layout/bList2"/>
    <dgm:cxn modelId="{825F8B63-6FC9-408B-9461-33DE5571D00E}" type="presParOf" srcId="{42FC3A33-1462-420B-8523-6A605D282DE1}" destId="{CA38F921-C38E-4B96-9DB0-AFAA4C38D50B}" srcOrd="3" destOrd="0" presId="urn:microsoft.com/office/officeart/2005/8/layout/bList2"/>
    <dgm:cxn modelId="{D8572BE4-DEDB-4C5D-ADDC-09F40414E88B}" type="presParOf" srcId="{5A25EBA4-10F3-4A40-AAEF-3983DE3DBA05}" destId="{0D65686F-DF66-400B-9BE6-3512B4A996C0}" srcOrd="1" destOrd="0" presId="urn:microsoft.com/office/officeart/2005/8/layout/bList2"/>
    <dgm:cxn modelId="{3EC6E2E7-0024-4C19-B86F-0116CC5068E7}" type="presParOf" srcId="{5A25EBA4-10F3-4A40-AAEF-3983DE3DBA05}" destId="{299C239F-E9C4-4C1C-A173-B420AD75B5B8}" srcOrd="2" destOrd="0" presId="urn:microsoft.com/office/officeart/2005/8/layout/bList2"/>
    <dgm:cxn modelId="{BF977E33-EC82-40F0-9F93-E87D3025CF47}" type="presParOf" srcId="{299C239F-E9C4-4C1C-A173-B420AD75B5B8}" destId="{2520B79A-DE0A-4C91-BC76-FB8206A9BCB5}" srcOrd="0" destOrd="0" presId="urn:microsoft.com/office/officeart/2005/8/layout/bList2"/>
    <dgm:cxn modelId="{EBEBA38A-C70C-4ED9-8670-17117353702F}" type="presParOf" srcId="{299C239F-E9C4-4C1C-A173-B420AD75B5B8}" destId="{D99D49A4-682C-444E-B039-9A74190ABA5B}" srcOrd="1" destOrd="0" presId="urn:microsoft.com/office/officeart/2005/8/layout/bList2"/>
    <dgm:cxn modelId="{33720EEB-0F11-45D0-8136-AE90BD74E0A0}" type="presParOf" srcId="{299C239F-E9C4-4C1C-A173-B420AD75B5B8}" destId="{26D36AC5-AB69-49A2-855D-7A2C25C60906}" srcOrd="2" destOrd="0" presId="urn:microsoft.com/office/officeart/2005/8/layout/bList2"/>
    <dgm:cxn modelId="{BA9B51E7-F018-4BEC-AB11-184FC1DE056A}" type="presParOf" srcId="{299C239F-E9C4-4C1C-A173-B420AD75B5B8}" destId="{DAFAEDB0-D229-478D-96C7-43EBC3EB698F}"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24E94B3-0EB2-4BE0-9C07-1E3E8A77B05D}"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zh-CN" altLang="en-US"/>
        </a:p>
      </dgm:t>
    </dgm:pt>
    <dgm:pt modelId="{D8B2CC99-37DB-4A17-A2C5-B94EE2D93614}">
      <dgm:prSet phldrT="[文本]"/>
      <dgm:spPr/>
      <dgm:t>
        <a:bodyPr/>
        <a:lstStyle/>
        <a:p>
          <a:r>
            <a:rPr lang="zh-CN" altLang="en-US" dirty="0"/>
            <a:t>构造输入串的语法树</a:t>
          </a:r>
        </a:p>
      </dgm:t>
    </dgm:pt>
    <dgm:pt modelId="{5BEC30F0-4E27-4356-9FFD-5AF26684186C}" type="parTrans" cxnId="{C89589B9-E7A5-4062-8F14-C3A72B446561}">
      <dgm:prSet/>
      <dgm:spPr/>
      <dgm:t>
        <a:bodyPr/>
        <a:lstStyle/>
        <a:p>
          <a:endParaRPr lang="zh-CN" altLang="en-US"/>
        </a:p>
      </dgm:t>
    </dgm:pt>
    <dgm:pt modelId="{14FD07DA-4BD9-499D-A329-4394F4F6E38B}" type="sibTrans" cxnId="{C89589B9-E7A5-4062-8F14-C3A72B446561}">
      <dgm:prSet/>
      <dgm:spPr/>
      <dgm:t>
        <a:bodyPr/>
        <a:lstStyle/>
        <a:p>
          <a:endParaRPr lang="zh-CN" altLang="en-US"/>
        </a:p>
      </dgm:t>
    </dgm:pt>
    <dgm:pt modelId="{4FFC87B8-3983-4D89-B84F-3D271E6EAC55}">
      <dgm:prSet/>
      <dgm:spPr/>
      <dgm:t>
        <a:bodyPr/>
        <a:lstStyle/>
        <a:p>
          <a:r>
            <a:rPr lang="zh-CN" altLang="en-US" dirty="0"/>
            <a:t>构造依赖图</a:t>
          </a:r>
          <a:endParaRPr lang="en-US" altLang="zh-CN" dirty="0"/>
        </a:p>
        <a:p>
          <a:r>
            <a:rPr lang="en-US" altLang="zh-CN" dirty="0"/>
            <a:t>Dependency Graphs</a:t>
          </a:r>
        </a:p>
      </dgm:t>
    </dgm:pt>
    <dgm:pt modelId="{B1D548E1-A162-46A0-BC9F-EA0E084B023E}" type="parTrans" cxnId="{3721ACD9-67FB-418D-866E-089A60B2495D}">
      <dgm:prSet/>
      <dgm:spPr/>
      <dgm:t>
        <a:bodyPr/>
        <a:lstStyle/>
        <a:p>
          <a:endParaRPr lang="zh-CN" altLang="en-US"/>
        </a:p>
      </dgm:t>
    </dgm:pt>
    <dgm:pt modelId="{FEFC7716-711A-4CF2-B144-EA1FADA4911C}" type="sibTrans" cxnId="{3721ACD9-67FB-418D-866E-089A60B2495D}">
      <dgm:prSet/>
      <dgm:spPr/>
      <dgm:t>
        <a:bodyPr/>
        <a:lstStyle/>
        <a:p>
          <a:endParaRPr lang="zh-CN" altLang="en-US"/>
        </a:p>
      </dgm:t>
    </dgm:pt>
    <dgm:pt modelId="{E615B6A5-1402-4B26-8E3C-04256B51A78C}">
      <dgm:prSet/>
      <dgm:spPr/>
      <dgm:t>
        <a:bodyPr/>
        <a:lstStyle/>
        <a:p>
          <a:r>
            <a:rPr lang="zh-CN" altLang="en-US" dirty="0"/>
            <a:t>若该依赖图是无圈的，则按此无圈图的一种拓扑排序对分析树进行遍历，从而计算所有的属性值</a:t>
          </a:r>
        </a:p>
      </dgm:t>
    </dgm:pt>
    <dgm:pt modelId="{4D2CA70C-6440-43E1-A841-44E320D06E2D}" type="parTrans" cxnId="{4AAC95D6-7B50-414D-AC0A-84D0D5C954B0}">
      <dgm:prSet/>
      <dgm:spPr/>
      <dgm:t>
        <a:bodyPr/>
        <a:lstStyle/>
        <a:p>
          <a:endParaRPr lang="zh-CN" altLang="en-US"/>
        </a:p>
      </dgm:t>
    </dgm:pt>
    <dgm:pt modelId="{A4ECE7C6-4209-4896-AB7A-9B75D769B2EE}" type="sibTrans" cxnId="{4AAC95D6-7B50-414D-AC0A-84D0D5C954B0}">
      <dgm:prSet/>
      <dgm:spPr/>
      <dgm:t>
        <a:bodyPr/>
        <a:lstStyle/>
        <a:p>
          <a:endParaRPr lang="zh-CN" altLang="en-US"/>
        </a:p>
      </dgm:t>
    </dgm:pt>
    <dgm:pt modelId="{C1413FFC-3B10-4394-A7A6-F1F53D029627}" type="pres">
      <dgm:prSet presAssocID="{724E94B3-0EB2-4BE0-9C07-1E3E8A77B05D}" presName="CompostProcess" presStyleCnt="0">
        <dgm:presLayoutVars>
          <dgm:dir/>
          <dgm:resizeHandles val="exact"/>
        </dgm:presLayoutVars>
      </dgm:prSet>
      <dgm:spPr/>
    </dgm:pt>
    <dgm:pt modelId="{62F5AF70-226B-4202-99F3-9AA26963214E}" type="pres">
      <dgm:prSet presAssocID="{724E94B3-0EB2-4BE0-9C07-1E3E8A77B05D}" presName="arrow" presStyleLbl="bgShp" presStyleIdx="0" presStyleCnt="1"/>
      <dgm:spPr/>
    </dgm:pt>
    <dgm:pt modelId="{78258FE8-D60D-4147-A4BD-021BD5232287}" type="pres">
      <dgm:prSet presAssocID="{724E94B3-0EB2-4BE0-9C07-1E3E8A77B05D}" presName="linearProcess" presStyleCnt="0"/>
      <dgm:spPr/>
    </dgm:pt>
    <dgm:pt modelId="{95C4C4A3-D1EC-4320-84E5-883F12F1B087}" type="pres">
      <dgm:prSet presAssocID="{D8B2CC99-37DB-4A17-A2C5-B94EE2D93614}" presName="textNode" presStyleLbl="node1" presStyleIdx="0" presStyleCnt="3">
        <dgm:presLayoutVars>
          <dgm:bulletEnabled val="1"/>
        </dgm:presLayoutVars>
      </dgm:prSet>
      <dgm:spPr/>
    </dgm:pt>
    <dgm:pt modelId="{3DD5C90A-42B8-4C60-8A7A-EAA857FFB001}" type="pres">
      <dgm:prSet presAssocID="{14FD07DA-4BD9-499D-A329-4394F4F6E38B}" presName="sibTrans" presStyleCnt="0"/>
      <dgm:spPr/>
    </dgm:pt>
    <dgm:pt modelId="{2079DECB-BA88-4994-B91E-9B538F69C6A2}" type="pres">
      <dgm:prSet presAssocID="{4FFC87B8-3983-4D89-B84F-3D271E6EAC55}" presName="textNode" presStyleLbl="node1" presStyleIdx="1" presStyleCnt="3">
        <dgm:presLayoutVars>
          <dgm:bulletEnabled val="1"/>
        </dgm:presLayoutVars>
      </dgm:prSet>
      <dgm:spPr/>
    </dgm:pt>
    <dgm:pt modelId="{40EB9914-B029-4825-AADD-01435CA3759C}" type="pres">
      <dgm:prSet presAssocID="{FEFC7716-711A-4CF2-B144-EA1FADA4911C}" presName="sibTrans" presStyleCnt="0"/>
      <dgm:spPr/>
    </dgm:pt>
    <dgm:pt modelId="{11A9280C-ECD8-4B57-9BD1-E31FC6BE3C0B}" type="pres">
      <dgm:prSet presAssocID="{E615B6A5-1402-4B26-8E3C-04256B51A78C}" presName="textNode" presStyleLbl="node1" presStyleIdx="2" presStyleCnt="3">
        <dgm:presLayoutVars>
          <dgm:bulletEnabled val="1"/>
        </dgm:presLayoutVars>
      </dgm:prSet>
      <dgm:spPr/>
    </dgm:pt>
  </dgm:ptLst>
  <dgm:cxnLst>
    <dgm:cxn modelId="{EE456603-DAF9-467A-A576-AC3AB00DA3B9}" type="presOf" srcId="{4FFC87B8-3983-4D89-B84F-3D271E6EAC55}" destId="{2079DECB-BA88-4994-B91E-9B538F69C6A2}" srcOrd="0" destOrd="0" presId="urn:microsoft.com/office/officeart/2005/8/layout/hProcess9"/>
    <dgm:cxn modelId="{80E5CB1C-7A52-4573-8494-A71E15E581AF}" type="presOf" srcId="{E615B6A5-1402-4B26-8E3C-04256B51A78C}" destId="{11A9280C-ECD8-4B57-9BD1-E31FC6BE3C0B}" srcOrd="0" destOrd="0" presId="urn:microsoft.com/office/officeart/2005/8/layout/hProcess9"/>
    <dgm:cxn modelId="{EC8AE31C-AE92-4F9E-A93D-E0EB431BC889}" type="presOf" srcId="{724E94B3-0EB2-4BE0-9C07-1E3E8A77B05D}" destId="{C1413FFC-3B10-4394-A7A6-F1F53D029627}" srcOrd="0" destOrd="0" presId="urn:microsoft.com/office/officeart/2005/8/layout/hProcess9"/>
    <dgm:cxn modelId="{50E9F678-3C11-419A-9A01-8D68924A26A1}" type="presOf" srcId="{D8B2CC99-37DB-4A17-A2C5-B94EE2D93614}" destId="{95C4C4A3-D1EC-4320-84E5-883F12F1B087}" srcOrd="0" destOrd="0" presId="urn:microsoft.com/office/officeart/2005/8/layout/hProcess9"/>
    <dgm:cxn modelId="{C89589B9-E7A5-4062-8F14-C3A72B446561}" srcId="{724E94B3-0EB2-4BE0-9C07-1E3E8A77B05D}" destId="{D8B2CC99-37DB-4A17-A2C5-B94EE2D93614}" srcOrd="0" destOrd="0" parTransId="{5BEC30F0-4E27-4356-9FFD-5AF26684186C}" sibTransId="{14FD07DA-4BD9-499D-A329-4394F4F6E38B}"/>
    <dgm:cxn modelId="{4AAC95D6-7B50-414D-AC0A-84D0D5C954B0}" srcId="{724E94B3-0EB2-4BE0-9C07-1E3E8A77B05D}" destId="{E615B6A5-1402-4B26-8E3C-04256B51A78C}" srcOrd="2" destOrd="0" parTransId="{4D2CA70C-6440-43E1-A841-44E320D06E2D}" sibTransId="{A4ECE7C6-4209-4896-AB7A-9B75D769B2EE}"/>
    <dgm:cxn modelId="{3721ACD9-67FB-418D-866E-089A60B2495D}" srcId="{724E94B3-0EB2-4BE0-9C07-1E3E8A77B05D}" destId="{4FFC87B8-3983-4D89-B84F-3D271E6EAC55}" srcOrd="1" destOrd="0" parTransId="{B1D548E1-A162-46A0-BC9F-EA0E084B023E}" sibTransId="{FEFC7716-711A-4CF2-B144-EA1FADA4911C}"/>
    <dgm:cxn modelId="{4FD22F1F-FA9B-4DDF-95AE-9D52DC2ACFFD}" type="presParOf" srcId="{C1413FFC-3B10-4394-A7A6-F1F53D029627}" destId="{62F5AF70-226B-4202-99F3-9AA26963214E}" srcOrd="0" destOrd="0" presId="urn:microsoft.com/office/officeart/2005/8/layout/hProcess9"/>
    <dgm:cxn modelId="{7DD98503-10FD-4AD4-8D6D-8EF294554DF5}" type="presParOf" srcId="{C1413FFC-3B10-4394-A7A6-F1F53D029627}" destId="{78258FE8-D60D-4147-A4BD-021BD5232287}" srcOrd="1" destOrd="0" presId="urn:microsoft.com/office/officeart/2005/8/layout/hProcess9"/>
    <dgm:cxn modelId="{41E858B8-BACF-43F0-BB97-9811F19BB2E4}" type="presParOf" srcId="{78258FE8-D60D-4147-A4BD-021BD5232287}" destId="{95C4C4A3-D1EC-4320-84E5-883F12F1B087}" srcOrd="0" destOrd="0" presId="urn:microsoft.com/office/officeart/2005/8/layout/hProcess9"/>
    <dgm:cxn modelId="{0D6C4AB1-B94E-4EFF-9E85-EE46FEA4CDFB}" type="presParOf" srcId="{78258FE8-D60D-4147-A4BD-021BD5232287}" destId="{3DD5C90A-42B8-4C60-8A7A-EAA857FFB001}" srcOrd="1" destOrd="0" presId="urn:microsoft.com/office/officeart/2005/8/layout/hProcess9"/>
    <dgm:cxn modelId="{9C3EB0DD-3691-4979-A0C9-4E804850D723}" type="presParOf" srcId="{78258FE8-D60D-4147-A4BD-021BD5232287}" destId="{2079DECB-BA88-4994-B91E-9B538F69C6A2}" srcOrd="2" destOrd="0" presId="urn:microsoft.com/office/officeart/2005/8/layout/hProcess9"/>
    <dgm:cxn modelId="{B4038927-B570-415E-834F-BB15F29B85C7}" type="presParOf" srcId="{78258FE8-D60D-4147-A4BD-021BD5232287}" destId="{40EB9914-B029-4825-AADD-01435CA3759C}" srcOrd="3" destOrd="0" presId="urn:microsoft.com/office/officeart/2005/8/layout/hProcess9"/>
    <dgm:cxn modelId="{759F4D44-9686-4C6A-9443-1B89E636609B}" type="presParOf" srcId="{78258FE8-D60D-4147-A4BD-021BD5232287}" destId="{11A9280C-ECD8-4B57-9BD1-E31FC6BE3C0B}"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18FBD52-C66B-4A2C-9192-2C7AE6304D2E}" type="doc">
      <dgm:prSet loTypeId="urn:microsoft.com/office/officeart/2005/8/layout/list1" loCatId="list" qsTypeId="urn:microsoft.com/office/officeart/2005/8/quickstyle/simple1" qsCatId="simple" csTypeId="urn:microsoft.com/office/officeart/2005/8/colors/colorful1" csCatId="colorful" phldr="1"/>
      <dgm:spPr/>
    </dgm:pt>
    <dgm:pt modelId="{19F2B60C-E182-4D41-AFC5-34B64AFEB828}">
      <dgm:prSet phldrT="[文本]" custT="1"/>
      <dgm:spPr/>
      <dgm:t>
        <a:bodyPr/>
        <a:lstStyle/>
        <a:p>
          <a:r>
            <a:rPr lang="en-US" altLang="zh-CN" sz="2800" b="1" dirty="0">
              <a:effectLst>
                <a:outerShdw blurRad="38100" dist="38100" dir="2700000" algn="tl">
                  <a:srgbClr val="000000">
                    <a:alpha val="43137"/>
                  </a:srgbClr>
                </a:outerShdw>
              </a:effectLst>
            </a:rPr>
            <a:t>S-</a:t>
          </a:r>
          <a:r>
            <a:rPr lang="zh-CN" altLang="en-US" sz="2800" b="1" dirty="0">
              <a:effectLst>
                <a:outerShdw blurRad="38100" dist="38100" dir="2700000" algn="tl">
                  <a:srgbClr val="000000">
                    <a:alpha val="43137"/>
                  </a:srgbClr>
                </a:outerShdw>
              </a:effectLst>
            </a:rPr>
            <a:t>属性文法</a:t>
          </a:r>
        </a:p>
      </dgm:t>
    </dgm:pt>
    <dgm:pt modelId="{20759D5E-DA53-4CDF-8A97-340105D88153}" type="parTrans" cxnId="{2C93ED4E-A2E8-4EB9-8177-B0DEF4FFE663}">
      <dgm:prSet/>
      <dgm:spPr/>
      <dgm:t>
        <a:bodyPr/>
        <a:lstStyle/>
        <a:p>
          <a:endParaRPr lang="zh-CN" altLang="en-US" b="1">
            <a:effectLst>
              <a:outerShdw blurRad="38100" dist="38100" dir="2700000" algn="tl">
                <a:srgbClr val="000000">
                  <a:alpha val="43137"/>
                </a:srgbClr>
              </a:outerShdw>
            </a:effectLst>
          </a:endParaRPr>
        </a:p>
      </dgm:t>
    </dgm:pt>
    <dgm:pt modelId="{AD9AB0E6-4107-4276-97EC-C2C8523EFE36}" type="sibTrans" cxnId="{2C93ED4E-A2E8-4EB9-8177-B0DEF4FFE663}">
      <dgm:prSet/>
      <dgm:spPr/>
      <dgm:t>
        <a:bodyPr/>
        <a:lstStyle/>
        <a:p>
          <a:endParaRPr lang="zh-CN" altLang="en-US" b="1">
            <a:effectLst>
              <a:outerShdw blurRad="38100" dist="38100" dir="2700000" algn="tl">
                <a:srgbClr val="000000">
                  <a:alpha val="43137"/>
                </a:srgbClr>
              </a:outerShdw>
            </a:effectLst>
          </a:endParaRPr>
        </a:p>
      </dgm:t>
    </dgm:pt>
    <dgm:pt modelId="{1F638240-5F9C-439B-8CEB-9814F22423B3}">
      <dgm:prSet phldrT="[文本]" custT="1"/>
      <dgm:spPr/>
      <dgm:t>
        <a:bodyPr/>
        <a:lstStyle/>
        <a:p>
          <a:r>
            <a:rPr lang="en-US" altLang="zh-CN" sz="2800" b="1" dirty="0">
              <a:effectLst>
                <a:outerShdw blurRad="38100" dist="38100" dir="2700000" algn="tl">
                  <a:srgbClr val="000000">
                    <a:alpha val="43137"/>
                  </a:srgbClr>
                </a:outerShdw>
              </a:effectLst>
            </a:rPr>
            <a:t>L-</a:t>
          </a:r>
          <a:r>
            <a:rPr lang="zh-CN" altLang="en-US" sz="2800" b="1" dirty="0">
              <a:effectLst>
                <a:outerShdw blurRad="38100" dist="38100" dir="2700000" algn="tl">
                  <a:srgbClr val="000000">
                    <a:alpha val="43137"/>
                  </a:srgbClr>
                </a:outerShdw>
              </a:effectLst>
            </a:rPr>
            <a:t>属性文法</a:t>
          </a:r>
        </a:p>
      </dgm:t>
    </dgm:pt>
    <dgm:pt modelId="{E34DEC43-3CD5-43A9-99F4-50A726C1647E}" type="parTrans" cxnId="{03C817E8-93CE-43DD-9AD3-ED9FB24EC696}">
      <dgm:prSet/>
      <dgm:spPr/>
      <dgm:t>
        <a:bodyPr/>
        <a:lstStyle/>
        <a:p>
          <a:endParaRPr lang="zh-CN" altLang="en-US" b="1">
            <a:effectLst>
              <a:outerShdw blurRad="38100" dist="38100" dir="2700000" algn="tl">
                <a:srgbClr val="000000">
                  <a:alpha val="43137"/>
                </a:srgbClr>
              </a:outerShdw>
            </a:effectLst>
          </a:endParaRPr>
        </a:p>
      </dgm:t>
    </dgm:pt>
    <dgm:pt modelId="{09097F17-E892-4FE9-8795-79B8F76BAFC0}" type="sibTrans" cxnId="{03C817E8-93CE-43DD-9AD3-ED9FB24EC696}">
      <dgm:prSet/>
      <dgm:spPr/>
      <dgm:t>
        <a:bodyPr/>
        <a:lstStyle/>
        <a:p>
          <a:endParaRPr lang="zh-CN" altLang="en-US" b="1">
            <a:effectLst>
              <a:outerShdw blurRad="38100" dist="38100" dir="2700000" algn="tl">
                <a:srgbClr val="000000">
                  <a:alpha val="43137"/>
                </a:srgbClr>
              </a:outerShdw>
            </a:effectLst>
          </a:endParaRPr>
        </a:p>
      </dgm:t>
    </dgm:pt>
    <dgm:pt modelId="{A6998C01-EE31-4EE6-958D-B8BDAB82D68F}">
      <dgm:prSet phldrT="[文本]"/>
      <dgm:spPr/>
      <dgm:t>
        <a:bodyPr/>
        <a:lstStyle/>
        <a:p>
          <a:r>
            <a:rPr lang="zh-CN" altLang="en-US" b="1" dirty="0">
              <a:effectLst/>
            </a:rPr>
            <a:t>只包含综合属性的属性文法</a:t>
          </a:r>
        </a:p>
      </dgm:t>
    </dgm:pt>
    <dgm:pt modelId="{FC3CFB78-83D2-47D4-A4F3-039D646E27AF}" type="parTrans" cxnId="{ADDCFBE9-EDCC-4008-B5E0-A90BA677FC15}">
      <dgm:prSet/>
      <dgm:spPr/>
      <dgm:t>
        <a:bodyPr/>
        <a:lstStyle/>
        <a:p>
          <a:endParaRPr lang="zh-CN" altLang="en-US" b="1">
            <a:effectLst>
              <a:outerShdw blurRad="38100" dist="38100" dir="2700000" algn="tl">
                <a:srgbClr val="000000">
                  <a:alpha val="43137"/>
                </a:srgbClr>
              </a:outerShdw>
            </a:effectLst>
          </a:endParaRPr>
        </a:p>
      </dgm:t>
    </dgm:pt>
    <dgm:pt modelId="{31A91F92-90E9-4AD1-B6D4-410D30E924DD}" type="sibTrans" cxnId="{ADDCFBE9-EDCC-4008-B5E0-A90BA677FC15}">
      <dgm:prSet/>
      <dgm:spPr/>
      <dgm:t>
        <a:bodyPr/>
        <a:lstStyle/>
        <a:p>
          <a:endParaRPr lang="zh-CN" altLang="en-US" b="1">
            <a:effectLst>
              <a:outerShdw blurRad="38100" dist="38100" dir="2700000" algn="tl">
                <a:srgbClr val="000000">
                  <a:alpha val="43137"/>
                </a:srgbClr>
              </a:outerShdw>
            </a:effectLst>
          </a:endParaRPr>
        </a:p>
      </dgm:t>
    </dgm:pt>
    <dgm:pt modelId="{4F6B45AF-9D03-46AF-9F49-DFF54DEEF841}">
      <dgm:prSet phldrT="[文本]"/>
      <dgm:spPr/>
      <dgm:t>
        <a:bodyPr/>
        <a:lstStyle/>
        <a:p>
          <a:r>
            <a:rPr lang="zh-CN" altLang="en-US" b="1" dirty="0">
              <a:effectLst/>
            </a:rPr>
            <a:t>既可包含综合属性</a:t>
          </a:r>
          <a:r>
            <a:rPr lang="en-US" altLang="zh-CN" b="1" dirty="0">
              <a:effectLst/>
            </a:rPr>
            <a:t>,</a:t>
          </a:r>
          <a:r>
            <a:rPr lang="zh-CN" altLang="en-US" b="1" dirty="0">
              <a:effectLst/>
            </a:rPr>
            <a:t>又可包含继承属性的文法</a:t>
          </a:r>
        </a:p>
      </dgm:t>
    </dgm:pt>
    <dgm:pt modelId="{2E99E8D5-896E-4D81-924A-3F5DC3AEFCED}" type="parTrans" cxnId="{C8C7959C-48FF-4F43-A06C-6F6D398D8885}">
      <dgm:prSet/>
      <dgm:spPr/>
      <dgm:t>
        <a:bodyPr/>
        <a:lstStyle/>
        <a:p>
          <a:endParaRPr lang="zh-CN" altLang="en-US"/>
        </a:p>
      </dgm:t>
    </dgm:pt>
    <dgm:pt modelId="{19D78C21-CB3E-4680-AEA3-BAE81EC17DBB}" type="sibTrans" cxnId="{C8C7959C-48FF-4F43-A06C-6F6D398D8885}">
      <dgm:prSet/>
      <dgm:spPr/>
      <dgm:t>
        <a:bodyPr/>
        <a:lstStyle/>
        <a:p>
          <a:endParaRPr lang="zh-CN" altLang="en-US"/>
        </a:p>
      </dgm:t>
    </dgm:pt>
    <dgm:pt modelId="{0AFA9403-1556-47F3-8D25-FAEBB7998264}">
      <dgm:prSet phldrT="[文本]"/>
      <dgm:spPr/>
      <dgm:t>
        <a:bodyPr/>
        <a:lstStyle/>
        <a:p>
          <a:r>
            <a:rPr lang="zh-CN" altLang="en-US" b="1" dirty="0">
              <a:effectLst/>
            </a:rPr>
            <a:t>对于每一个产生式</a:t>
          </a:r>
          <a:r>
            <a:rPr lang="en-US" altLang="zh-CN" b="1" dirty="0">
              <a:effectLst/>
            </a:rPr>
            <a:t>A</a:t>
          </a:r>
          <a:r>
            <a:rPr lang="zh-CN" altLang="zh-CN" b="1" dirty="0">
              <a:effectLst/>
            </a:rPr>
            <a:t>→</a:t>
          </a:r>
          <a:r>
            <a:rPr lang="en-US" altLang="zh-CN" b="1" dirty="0">
              <a:effectLst/>
            </a:rPr>
            <a:t>X</a:t>
          </a:r>
          <a:r>
            <a:rPr lang="en-US" altLang="zh-CN" b="1" baseline="-25000" dirty="0">
              <a:effectLst/>
            </a:rPr>
            <a:t>1</a:t>
          </a:r>
          <a:r>
            <a:rPr lang="en-US" altLang="zh-CN" b="1" dirty="0">
              <a:effectLst/>
            </a:rPr>
            <a:t>X</a:t>
          </a:r>
          <a:r>
            <a:rPr lang="en-US" altLang="zh-CN" b="1" baseline="-25000" dirty="0">
              <a:effectLst/>
            </a:rPr>
            <a:t>2</a:t>
          </a:r>
          <a:r>
            <a:rPr lang="en-US" altLang="zh-CN" b="1" dirty="0">
              <a:effectLst/>
            </a:rPr>
            <a:t>…</a:t>
          </a:r>
          <a:r>
            <a:rPr lang="en-US" altLang="zh-CN" b="1" dirty="0" err="1">
              <a:effectLst/>
            </a:rPr>
            <a:t>X</a:t>
          </a:r>
          <a:r>
            <a:rPr lang="en-US" altLang="zh-CN" b="1" baseline="-25000" dirty="0" err="1">
              <a:effectLst/>
            </a:rPr>
            <a:t>n</a:t>
          </a:r>
          <a:r>
            <a:rPr lang="zh-CN" altLang="en-US" b="1" dirty="0">
              <a:effectLst/>
            </a:rPr>
            <a:t>，其每一个语义动作涉及的属性或者是</a:t>
          </a:r>
          <a:r>
            <a:rPr lang="zh-CN" altLang="en-US" b="1" dirty="0">
              <a:solidFill>
                <a:srgbClr val="00B050"/>
              </a:solidFill>
              <a:effectLst/>
            </a:rPr>
            <a:t>综合属性</a:t>
          </a:r>
          <a:r>
            <a:rPr lang="zh-CN" altLang="en-US" b="1" dirty="0">
              <a:effectLst/>
            </a:rPr>
            <a:t>或者是某个</a:t>
          </a:r>
          <a:r>
            <a:rPr lang="en-US" altLang="zh-CN" b="1" dirty="0">
              <a:effectLst/>
            </a:rPr>
            <a:t>X</a:t>
          </a:r>
          <a:r>
            <a:rPr lang="en-US" altLang="zh-CN" b="1" baseline="-25000" dirty="0">
              <a:effectLst/>
            </a:rPr>
            <a:t>i</a:t>
          </a:r>
          <a:r>
            <a:rPr lang="zh-CN" altLang="en-US" b="1" dirty="0">
              <a:effectLst/>
            </a:rPr>
            <a:t>的</a:t>
          </a:r>
          <a:r>
            <a:rPr lang="zh-CN" altLang="en-US" b="1" dirty="0">
              <a:solidFill>
                <a:srgbClr val="00B050"/>
              </a:solidFill>
              <a:effectLst/>
            </a:rPr>
            <a:t>继承属性</a:t>
          </a:r>
          <a:r>
            <a:rPr lang="zh-CN" altLang="en-US" b="1" dirty="0">
              <a:effectLst/>
            </a:rPr>
            <a:t>，而这个继承属性只能依赖于</a:t>
          </a:r>
        </a:p>
      </dgm:t>
    </dgm:pt>
    <dgm:pt modelId="{E82A432C-3B07-4FEC-9EF2-4D9D0FF1B3E1}" type="parTrans" cxnId="{CB373DDE-E748-4CB3-A95E-B7AF7F11ABF2}">
      <dgm:prSet/>
      <dgm:spPr/>
      <dgm:t>
        <a:bodyPr/>
        <a:lstStyle/>
        <a:p>
          <a:endParaRPr lang="zh-CN" altLang="en-US"/>
        </a:p>
      </dgm:t>
    </dgm:pt>
    <dgm:pt modelId="{84C4E3A1-439E-4B15-B5BB-26EDE7B542CA}" type="sibTrans" cxnId="{CB373DDE-E748-4CB3-A95E-B7AF7F11ABF2}">
      <dgm:prSet/>
      <dgm:spPr/>
      <dgm:t>
        <a:bodyPr/>
        <a:lstStyle/>
        <a:p>
          <a:endParaRPr lang="zh-CN" altLang="en-US"/>
        </a:p>
      </dgm:t>
    </dgm:pt>
    <dgm:pt modelId="{90C4FA8C-03A3-42D7-B965-4FB62EC648E4}">
      <dgm:prSet phldrT="[文本]"/>
      <dgm:spPr/>
      <dgm:t>
        <a:bodyPr/>
        <a:lstStyle/>
        <a:p>
          <a:r>
            <a:rPr lang="en-US" altLang="zh-CN" b="1" dirty="0">
              <a:effectLst/>
            </a:rPr>
            <a:t>X</a:t>
          </a:r>
          <a:r>
            <a:rPr lang="en-US" altLang="zh-CN" b="1" baseline="-25000" dirty="0">
              <a:effectLst/>
            </a:rPr>
            <a:t>i</a:t>
          </a:r>
          <a:r>
            <a:rPr lang="zh-CN" altLang="en-US" b="1" dirty="0">
              <a:effectLst/>
            </a:rPr>
            <a:t>左边符号</a:t>
          </a:r>
          <a:r>
            <a:rPr lang="en-US" altLang="zh-CN" b="1" dirty="0">
              <a:effectLst/>
            </a:rPr>
            <a:t>X</a:t>
          </a:r>
          <a:r>
            <a:rPr lang="en-US" altLang="zh-CN" b="1" baseline="-25000" dirty="0">
              <a:effectLst/>
            </a:rPr>
            <a:t>1</a:t>
          </a:r>
          <a:r>
            <a:rPr lang="en-US" altLang="zh-CN" b="1" dirty="0">
              <a:effectLst/>
            </a:rPr>
            <a:t>X</a:t>
          </a:r>
          <a:r>
            <a:rPr lang="en-US" altLang="zh-CN" b="1" baseline="-25000" dirty="0">
              <a:effectLst/>
            </a:rPr>
            <a:t>2</a:t>
          </a:r>
          <a:r>
            <a:rPr lang="en-US" altLang="zh-CN" b="1" dirty="0">
              <a:effectLst/>
            </a:rPr>
            <a:t>…X</a:t>
          </a:r>
          <a:r>
            <a:rPr lang="en-US" altLang="zh-CN" b="1" baseline="-25000" dirty="0">
              <a:effectLst/>
            </a:rPr>
            <a:t>i-1</a:t>
          </a:r>
          <a:r>
            <a:rPr lang="zh-CN" altLang="en-US" b="1" dirty="0">
              <a:effectLst/>
            </a:rPr>
            <a:t>的属性</a:t>
          </a:r>
        </a:p>
      </dgm:t>
    </dgm:pt>
    <dgm:pt modelId="{D420B3C0-A84D-471B-9303-34F503E72B20}" type="parTrans" cxnId="{8CCE0F2D-C710-4F07-8BFA-6E7C19BC2911}">
      <dgm:prSet/>
      <dgm:spPr/>
      <dgm:t>
        <a:bodyPr/>
        <a:lstStyle/>
        <a:p>
          <a:endParaRPr lang="zh-CN" altLang="en-US"/>
        </a:p>
      </dgm:t>
    </dgm:pt>
    <dgm:pt modelId="{13EBE3B4-3DB5-417A-8411-30C97A7B53F6}" type="sibTrans" cxnId="{8CCE0F2D-C710-4F07-8BFA-6E7C19BC2911}">
      <dgm:prSet/>
      <dgm:spPr/>
      <dgm:t>
        <a:bodyPr/>
        <a:lstStyle/>
        <a:p>
          <a:endParaRPr lang="zh-CN" altLang="en-US"/>
        </a:p>
      </dgm:t>
    </dgm:pt>
    <dgm:pt modelId="{F1B8CBF6-9DEA-4273-BE04-39DEBD4665E4}">
      <dgm:prSet phldrT="[文本]"/>
      <dgm:spPr/>
      <dgm:t>
        <a:bodyPr/>
        <a:lstStyle/>
        <a:p>
          <a:r>
            <a:rPr lang="en-US" altLang="zh-CN" b="1" dirty="0">
              <a:effectLst/>
            </a:rPr>
            <a:t>A</a:t>
          </a:r>
          <a:r>
            <a:rPr lang="zh-CN" altLang="en-US" b="1" dirty="0">
              <a:effectLst/>
            </a:rPr>
            <a:t>的继承属性</a:t>
          </a:r>
        </a:p>
      </dgm:t>
    </dgm:pt>
    <dgm:pt modelId="{EBE8D0D5-AE87-49C7-9CA7-F50051F21EE5}" type="parTrans" cxnId="{B1C65F45-0022-4509-8893-532AE67394CB}">
      <dgm:prSet/>
      <dgm:spPr/>
      <dgm:t>
        <a:bodyPr/>
        <a:lstStyle/>
        <a:p>
          <a:endParaRPr lang="zh-CN" altLang="en-US"/>
        </a:p>
      </dgm:t>
    </dgm:pt>
    <dgm:pt modelId="{2FCA8B67-4E5A-47D7-9917-464E271A82A3}" type="sibTrans" cxnId="{B1C65F45-0022-4509-8893-532AE67394CB}">
      <dgm:prSet/>
      <dgm:spPr/>
      <dgm:t>
        <a:bodyPr/>
        <a:lstStyle/>
        <a:p>
          <a:endParaRPr lang="zh-CN" altLang="en-US"/>
        </a:p>
      </dgm:t>
    </dgm:pt>
    <dgm:pt modelId="{FFC9498C-62A1-4D91-9B7D-7E09D3151F51}" type="pres">
      <dgm:prSet presAssocID="{618FBD52-C66B-4A2C-9192-2C7AE6304D2E}" presName="linear" presStyleCnt="0">
        <dgm:presLayoutVars>
          <dgm:dir/>
          <dgm:animLvl val="lvl"/>
          <dgm:resizeHandles val="exact"/>
        </dgm:presLayoutVars>
      </dgm:prSet>
      <dgm:spPr/>
    </dgm:pt>
    <dgm:pt modelId="{0CBDD838-9BAE-4CDA-A8C1-0F43BCEFE8EC}" type="pres">
      <dgm:prSet presAssocID="{19F2B60C-E182-4D41-AFC5-34B64AFEB828}" presName="parentLin" presStyleCnt="0"/>
      <dgm:spPr/>
    </dgm:pt>
    <dgm:pt modelId="{B7523C2F-D11E-4318-A2B2-BCB9FBBBD66A}" type="pres">
      <dgm:prSet presAssocID="{19F2B60C-E182-4D41-AFC5-34B64AFEB828}" presName="parentLeftMargin" presStyleLbl="node1" presStyleIdx="0" presStyleCnt="2"/>
      <dgm:spPr/>
    </dgm:pt>
    <dgm:pt modelId="{BED6CABA-E237-4B1B-9466-87484512B915}" type="pres">
      <dgm:prSet presAssocID="{19F2B60C-E182-4D41-AFC5-34B64AFEB828}" presName="parentText" presStyleLbl="node1" presStyleIdx="0" presStyleCnt="2">
        <dgm:presLayoutVars>
          <dgm:chMax val="0"/>
          <dgm:bulletEnabled val="1"/>
        </dgm:presLayoutVars>
      </dgm:prSet>
      <dgm:spPr/>
    </dgm:pt>
    <dgm:pt modelId="{1017BFE0-4F53-49C2-8C24-E0709B3C3998}" type="pres">
      <dgm:prSet presAssocID="{19F2B60C-E182-4D41-AFC5-34B64AFEB828}" presName="negativeSpace" presStyleCnt="0"/>
      <dgm:spPr/>
    </dgm:pt>
    <dgm:pt modelId="{1699BB69-8E0D-4833-9460-0E00C5DAFF41}" type="pres">
      <dgm:prSet presAssocID="{19F2B60C-E182-4D41-AFC5-34B64AFEB828}" presName="childText" presStyleLbl="conFgAcc1" presStyleIdx="0" presStyleCnt="2">
        <dgm:presLayoutVars>
          <dgm:bulletEnabled val="1"/>
        </dgm:presLayoutVars>
      </dgm:prSet>
      <dgm:spPr/>
    </dgm:pt>
    <dgm:pt modelId="{5F254840-6BC0-427B-851C-C90A4A49090F}" type="pres">
      <dgm:prSet presAssocID="{AD9AB0E6-4107-4276-97EC-C2C8523EFE36}" presName="spaceBetweenRectangles" presStyleCnt="0"/>
      <dgm:spPr/>
    </dgm:pt>
    <dgm:pt modelId="{0216FFAA-9B0F-4AFA-B4BA-0F06E546BA05}" type="pres">
      <dgm:prSet presAssocID="{1F638240-5F9C-439B-8CEB-9814F22423B3}" presName="parentLin" presStyleCnt="0"/>
      <dgm:spPr/>
    </dgm:pt>
    <dgm:pt modelId="{57C6B52F-3796-4847-8D41-4B246C071FC6}" type="pres">
      <dgm:prSet presAssocID="{1F638240-5F9C-439B-8CEB-9814F22423B3}" presName="parentLeftMargin" presStyleLbl="node1" presStyleIdx="0" presStyleCnt="2"/>
      <dgm:spPr/>
    </dgm:pt>
    <dgm:pt modelId="{6D155AB6-6A92-401D-8F73-D682A15F0E3A}" type="pres">
      <dgm:prSet presAssocID="{1F638240-5F9C-439B-8CEB-9814F22423B3}" presName="parentText" presStyleLbl="node1" presStyleIdx="1" presStyleCnt="2">
        <dgm:presLayoutVars>
          <dgm:chMax val="0"/>
          <dgm:bulletEnabled val="1"/>
        </dgm:presLayoutVars>
      </dgm:prSet>
      <dgm:spPr/>
    </dgm:pt>
    <dgm:pt modelId="{7364B950-FF58-4B60-8209-A91F8383ECCB}" type="pres">
      <dgm:prSet presAssocID="{1F638240-5F9C-439B-8CEB-9814F22423B3}" presName="negativeSpace" presStyleCnt="0"/>
      <dgm:spPr/>
    </dgm:pt>
    <dgm:pt modelId="{669FC206-2124-4838-A648-8E889AB215AD}" type="pres">
      <dgm:prSet presAssocID="{1F638240-5F9C-439B-8CEB-9814F22423B3}" presName="childText" presStyleLbl="conFgAcc1" presStyleIdx="1" presStyleCnt="2">
        <dgm:presLayoutVars>
          <dgm:bulletEnabled val="1"/>
        </dgm:presLayoutVars>
      </dgm:prSet>
      <dgm:spPr/>
    </dgm:pt>
  </dgm:ptLst>
  <dgm:cxnLst>
    <dgm:cxn modelId="{CF971B0B-83CE-46F6-BC4A-EB0095A5C16D}" type="presOf" srcId="{19F2B60C-E182-4D41-AFC5-34B64AFEB828}" destId="{BED6CABA-E237-4B1B-9466-87484512B915}" srcOrd="1" destOrd="0" presId="urn:microsoft.com/office/officeart/2005/8/layout/list1"/>
    <dgm:cxn modelId="{8CCE0F2D-C710-4F07-8BFA-6E7C19BC2911}" srcId="{0AFA9403-1556-47F3-8D25-FAEBB7998264}" destId="{90C4FA8C-03A3-42D7-B965-4FB62EC648E4}" srcOrd="0" destOrd="0" parTransId="{D420B3C0-A84D-471B-9303-34F503E72B20}" sibTransId="{13EBE3B4-3DB5-417A-8411-30C97A7B53F6}"/>
    <dgm:cxn modelId="{B1C65F45-0022-4509-8893-532AE67394CB}" srcId="{0AFA9403-1556-47F3-8D25-FAEBB7998264}" destId="{F1B8CBF6-9DEA-4273-BE04-39DEBD4665E4}" srcOrd="1" destOrd="0" parTransId="{EBE8D0D5-AE87-49C7-9CA7-F50051F21EE5}" sibTransId="{2FCA8B67-4E5A-47D7-9917-464E271A82A3}"/>
    <dgm:cxn modelId="{2C93ED4E-A2E8-4EB9-8177-B0DEF4FFE663}" srcId="{618FBD52-C66B-4A2C-9192-2C7AE6304D2E}" destId="{19F2B60C-E182-4D41-AFC5-34B64AFEB828}" srcOrd="0" destOrd="0" parTransId="{20759D5E-DA53-4CDF-8A97-340105D88153}" sibTransId="{AD9AB0E6-4107-4276-97EC-C2C8523EFE36}"/>
    <dgm:cxn modelId="{885E7E53-7D1A-4EDC-AAE6-3758DD84F589}" type="presOf" srcId="{19F2B60C-E182-4D41-AFC5-34B64AFEB828}" destId="{B7523C2F-D11E-4318-A2B2-BCB9FBBBD66A}" srcOrd="0" destOrd="0" presId="urn:microsoft.com/office/officeart/2005/8/layout/list1"/>
    <dgm:cxn modelId="{AF081557-3090-4218-A022-3DEDCE46CD20}" type="presOf" srcId="{0AFA9403-1556-47F3-8D25-FAEBB7998264}" destId="{669FC206-2124-4838-A648-8E889AB215AD}" srcOrd="0" destOrd="1" presId="urn:microsoft.com/office/officeart/2005/8/layout/list1"/>
    <dgm:cxn modelId="{94537979-A698-42C3-BDB1-4AB9543565CB}" type="presOf" srcId="{F1B8CBF6-9DEA-4273-BE04-39DEBD4665E4}" destId="{669FC206-2124-4838-A648-8E889AB215AD}" srcOrd="0" destOrd="3" presId="urn:microsoft.com/office/officeart/2005/8/layout/list1"/>
    <dgm:cxn modelId="{ED54519A-7492-4FC4-BD08-3C23865A3587}" type="presOf" srcId="{618FBD52-C66B-4A2C-9192-2C7AE6304D2E}" destId="{FFC9498C-62A1-4D91-9B7D-7E09D3151F51}" srcOrd="0" destOrd="0" presId="urn:microsoft.com/office/officeart/2005/8/layout/list1"/>
    <dgm:cxn modelId="{C8C7959C-48FF-4F43-A06C-6F6D398D8885}" srcId="{1F638240-5F9C-439B-8CEB-9814F22423B3}" destId="{4F6B45AF-9D03-46AF-9F49-DFF54DEEF841}" srcOrd="0" destOrd="0" parTransId="{2E99E8D5-896E-4D81-924A-3F5DC3AEFCED}" sibTransId="{19D78C21-CB3E-4680-AEA3-BAE81EC17DBB}"/>
    <dgm:cxn modelId="{6F78C1C1-30D9-482D-B37A-8939C61228B4}" type="presOf" srcId="{A6998C01-EE31-4EE6-958D-B8BDAB82D68F}" destId="{1699BB69-8E0D-4833-9460-0E00C5DAFF41}" srcOrd="0" destOrd="0" presId="urn:microsoft.com/office/officeart/2005/8/layout/list1"/>
    <dgm:cxn modelId="{C202D1C7-EB7B-470B-9D3A-D147A7D29326}" type="presOf" srcId="{90C4FA8C-03A3-42D7-B965-4FB62EC648E4}" destId="{669FC206-2124-4838-A648-8E889AB215AD}" srcOrd="0" destOrd="2" presId="urn:microsoft.com/office/officeart/2005/8/layout/list1"/>
    <dgm:cxn modelId="{CB373DDE-E748-4CB3-A95E-B7AF7F11ABF2}" srcId="{1F638240-5F9C-439B-8CEB-9814F22423B3}" destId="{0AFA9403-1556-47F3-8D25-FAEBB7998264}" srcOrd="1" destOrd="0" parTransId="{E82A432C-3B07-4FEC-9EF2-4D9D0FF1B3E1}" sibTransId="{84C4E3A1-439E-4B15-B5BB-26EDE7B542CA}"/>
    <dgm:cxn modelId="{03C817E8-93CE-43DD-9AD3-ED9FB24EC696}" srcId="{618FBD52-C66B-4A2C-9192-2C7AE6304D2E}" destId="{1F638240-5F9C-439B-8CEB-9814F22423B3}" srcOrd="1" destOrd="0" parTransId="{E34DEC43-3CD5-43A9-99F4-50A726C1647E}" sibTransId="{09097F17-E892-4FE9-8795-79B8F76BAFC0}"/>
    <dgm:cxn modelId="{ADDCFBE9-EDCC-4008-B5E0-A90BA677FC15}" srcId="{19F2B60C-E182-4D41-AFC5-34B64AFEB828}" destId="{A6998C01-EE31-4EE6-958D-B8BDAB82D68F}" srcOrd="0" destOrd="0" parTransId="{FC3CFB78-83D2-47D4-A4F3-039D646E27AF}" sibTransId="{31A91F92-90E9-4AD1-B6D4-410D30E924DD}"/>
    <dgm:cxn modelId="{07AFA3EA-4857-4012-A8C6-7499FA82C2CE}" type="presOf" srcId="{1F638240-5F9C-439B-8CEB-9814F22423B3}" destId="{57C6B52F-3796-4847-8D41-4B246C071FC6}" srcOrd="0" destOrd="0" presId="urn:microsoft.com/office/officeart/2005/8/layout/list1"/>
    <dgm:cxn modelId="{3CA6AEFD-8D4F-4420-9D1A-C647691600D3}" type="presOf" srcId="{1F638240-5F9C-439B-8CEB-9814F22423B3}" destId="{6D155AB6-6A92-401D-8F73-D682A15F0E3A}" srcOrd="1" destOrd="0" presId="urn:microsoft.com/office/officeart/2005/8/layout/list1"/>
    <dgm:cxn modelId="{B272DDFF-0E1B-48BC-8A96-86CE769D7BED}" type="presOf" srcId="{4F6B45AF-9D03-46AF-9F49-DFF54DEEF841}" destId="{669FC206-2124-4838-A648-8E889AB215AD}" srcOrd="0" destOrd="0" presId="urn:microsoft.com/office/officeart/2005/8/layout/list1"/>
    <dgm:cxn modelId="{1E8156C5-42A1-43EC-9AD5-525FA80A0D19}" type="presParOf" srcId="{FFC9498C-62A1-4D91-9B7D-7E09D3151F51}" destId="{0CBDD838-9BAE-4CDA-A8C1-0F43BCEFE8EC}" srcOrd="0" destOrd="0" presId="urn:microsoft.com/office/officeart/2005/8/layout/list1"/>
    <dgm:cxn modelId="{26CECD08-22A3-45EB-9C43-D07BF9A4F983}" type="presParOf" srcId="{0CBDD838-9BAE-4CDA-A8C1-0F43BCEFE8EC}" destId="{B7523C2F-D11E-4318-A2B2-BCB9FBBBD66A}" srcOrd="0" destOrd="0" presId="urn:microsoft.com/office/officeart/2005/8/layout/list1"/>
    <dgm:cxn modelId="{47F4729B-BBF4-43CA-B0B2-859178C3894A}" type="presParOf" srcId="{0CBDD838-9BAE-4CDA-A8C1-0F43BCEFE8EC}" destId="{BED6CABA-E237-4B1B-9466-87484512B915}" srcOrd="1" destOrd="0" presId="urn:microsoft.com/office/officeart/2005/8/layout/list1"/>
    <dgm:cxn modelId="{D40DEDE5-6312-4A1A-A696-FDB2D1D199B9}" type="presParOf" srcId="{FFC9498C-62A1-4D91-9B7D-7E09D3151F51}" destId="{1017BFE0-4F53-49C2-8C24-E0709B3C3998}" srcOrd="1" destOrd="0" presId="urn:microsoft.com/office/officeart/2005/8/layout/list1"/>
    <dgm:cxn modelId="{42BD13D7-1350-4DCB-AFDC-8B20D8D7FD8C}" type="presParOf" srcId="{FFC9498C-62A1-4D91-9B7D-7E09D3151F51}" destId="{1699BB69-8E0D-4833-9460-0E00C5DAFF41}" srcOrd="2" destOrd="0" presId="urn:microsoft.com/office/officeart/2005/8/layout/list1"/>
    <dgm:cxn modelId="{198441E1-4A0F-4048-B5A9-76112CD7C73E}" type="presParOf" srcId="{FFC9498C-62A1-4D91-9B7D-7E09D3151F51}" destId="{5F254840-6BC0-427B-851C-C90A4A49090F}" srcOrd="3" destOrd="0" presId="urn:microsoft.com/office/officeart/2005/8/layout/list1"/>
    <dgm:cxn modelId="{F3318CC1-8081-4F7F-95FE-5D0070DF1885}" type="presParOf" srcId="{FFC9498C-62A1-4D91-9B7D-7E09D3151F51}" destId="{0216FFAA-9B0F-4AFA-B4BA-0F06E546BA05}" srcOrd="4" destOrd="0" presId="urn:microsoft.com/office/officeart/2005/8/layout/list1"/>
    <dgm:cxn modelId="{F35A0200-A24D-4DDC-8329-06FF8B70E366}" type="presParOf" srcId="{0216FFAA-9B0F-4AFA-B4BA-0F06E546BA05}" destId="{57C6B52F-3796-4847-8D41-4B246C071FC6}" srcOrd="0" destOrd="0" presId="urn:microsoft.com/office/officeart/2005/8/layout/list1"/>
    <dgm:cxn modelId="{EB57C18C-318A-4419-B9FA-94192ED4CBC9}" type="presParOf" srcId="{0216FFAA-9B0F-4AFA-B4BA-0F06E546BA05}" destId="{6D155AB6-6A92-401D-8F73-D682A15F0E3A}" srcOrd="1" destOrd="0" presId="urn:microsoft.com/office/officeart/2005/8/layout/list1"/>
    <dgm:cxn modelId="{69C3B120-D0E0-4E67-9F32-2CBA33E71291}" type="presParOf" srcId="{FFC9498C-62A1-4D91-9B7D-7E09D3151F51}" destId="{7364B950-FF58-4B60-8209-A91F8383ECCB}" srcOrd="5" destOrd="0" presId="urn:microsoft.com/office/officeart/2005/8/layout/list1"/>
    <dgm:cxn modelId="{74A1A6D5-8260-4CE6-9C4F-5875DB1B8F8D}" type="presParOf" srcId="{FFC9498C-62A1-4D91-9B7D-7E09D3151F51}" destId="{669FC206-2124-4838-A648-8E889AB215AD}"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442776F-82BF-4925-8FE3-73A8C7D55101}" type="doc">
      <dgm:prSet loTypeId="urn:microsoft.com/office/officeart/2005/8/layout/hChevron3" loCatId="process" qsTypeId="urn:microsoft.com/office/officeart/2005/8/quickstyle/simple1" qsCatId="simple" csTypeId="urn:microsoft.com/office/officeart/2005/8/colors/colorful3" csCatId="colorful" phldr="1"/>
      <dgm:spPr/>
    </dgm:pt>
    <dgm:pt modelId="{653D3CD9-1F97-4772-9397-F7BB46912278}">
      <dgm:prSet phldrT="[文本]" custT="1"/>
      <dgm:spPr/>
      <dgm:t>
        <a:bodyPr/>
        <a:lstStyle/>
        <a:p>
          <a:r>
            <a:rPr lang="zh-CN" altLang="en-US" sz="1800" dirty="0"/>
            <a:t>综合属性</a:t>
          </a:r>
          <a:endParaRPr lang="en-US" altLang="zh-CN" sz="1800" dirty="0"/>
        </a:p>
        <a:p>
          <a:r>
            <a:rPr lang="zh-CN" altLang="en-US" sz="1800" dirty="0"/>
            <a:t>自底向上传递信息</a:t>
          </a:r>
        </a:p>
      </dgm:t>
    </dgm:pt>
    <dgm:pt modelId="{15D0D170-9735-480D-8440-7424BDD37A45}" type="parTrans" cxnId="{6EE91459-0895-4469-8E32-9810B27F68D7}">
      <dgm:prSet/>
      <dgm:spPr/>
      <dgm:t>
        <a:bodyPr/>
        <a:lstStyle/>
        <a:p>
          <a:endParaRPr lang="zh-CN" altLang="en-US" sz="1600"/>
        </a:p>
      </dgm:t>
    </dgm:pt>
    <dgm:pt modelId="{788A2E04-895F-4A6E-9BB2-E2CB7164C215}" type="sibTrans" cxnId="{6EE91459-0895-4469-8E32-9810B27F68D7}">
      <dgm:prSet custT="1"/>
      <dgm:spPr/>
      <dgm:t>
        <a:bodyPr/>
        <a:lstStyle/>
        <a:p>
          <a:endParaRPr lang="zh-CN" altLang="en-US" sz="1400"/>
        </a:p>
      </dgm:t>
    </dgm:pt>
    <dgm:pt modelId="{2B3E190B-8F87-46AA-9A52-F40CAB3219A9}">
      <dgm:prSet phldrT="[文本]" custT="1"/>
      <dgm:spPr/>
      <dgm:t>
        <a:bodyPr/>
        <a:lstStyle/>
        <a:p>
          <a:r>
            <a:rPr lang="zh-CN" altLang="en-US" sz="1800" dirty="0"/>
            <a:t>基于</a:t>
          </a:r>
          <a:r>
            <a:rPr lang="en-US" altLang="zh-CN" sz="1800" dirty="0"/>
            <a:t>S-</a:t>
          </a:r>
          <a:r>
            <a:rPr lang="zh-CN" altLang="en-US" sz="1800" dirty="0"/>
            <a:t>属性文法的语义计算</a:t>
          </a:r>
          <a:endParaRPr lang="en-US" altLang="zh-CN" sz="1800" dirty="0"/>
        </a:p>
        <a:p>
          <a:r>
            <a:rPr lang="zh-CN" altLang="en-US" sz="1800" dirty="0"/>
            <a:t>自底向上方式</a:t>
          </a:r>
        </a:p>
      </dgm:t>
    </dgm:pt>
    <dgm:pt modelId="{668F2881-4603-4C84-9214-B6AEE0052C3D}" type="parTrans" cxnId="{7D655290-43A1-4AA4-9186-2975A765CBBE}">
      <dgm:prSet/>
      <dgm:spPr/>
      <dgm:t>
        <a:bodyPr/>
        <a:lstStyle/>
        <a:p>
          <a:endParaRPr lang="zh-CN" altLang="en-US" sz="1600"/>
        </a:p>
      </dgm:t>
    </dgm:pt>
    <dgm:pt modelId="{56479081-3E5C-409F-86ED-7377CF204EC3}" type="sibTrans" cxnId="{7D655290-43A1-4AA4-9186-2975A765CBBE}">
      <dgm:prSet custT="1"/>
      <dgm:spPr/>
      <dgm:t>
        <a:bodyPr/>
        <a:lstStyle/>
        <a:p>
          <a:endParaRPr lang="zh-CN" altLang="en-US" sz="1400"/>
        </a:p>
      </dgm:t>
    </dgm:pt>
    <dgm:pt modelId="{3788145A-83B3-4FBD-9743-D43C0561F0D9}">
      <dgm:prSet phldrT="[文本]" custT="1"/>
      <dgm:spPr/>
      <dgm:t>
        <a:bodyPr/>
        <a:lstStyle/>
        <a:p>
          <a:r>
            <a:rPr lang="zh-CN" altLang="en-US" sz="1800" dirty="0"/>
            <a:t>可使用</a:t>
          </a:r>
          <a:r>
            <a:rPr lang="en-US" altLang="zh-CN" sz="1800" dirty="0"/>
            <a:t>LR</a:t>
          </a:r>
          <a:r>
            <a:rPr lang="zh-CN" altLang="en-US" sz="1800" dirty="0"/>
            <a:t>分析技术</a:t>
          </a:r>
        </a:p>
      </dgm:t>
    </dgm:pt>
    <dgm:pt modelId="{0BCD627B-9018-4B0A-9AA7-0AE9240E9279}" type="parTrans" cxnId="{67C165D7-7442-41D6-9BDA-5209016A1476}">
      <dgm:prSet/>
      <dgm:spPr/>
      <dgm:t>
        <a:bodyPr/>
        <a:lstStyle/>
        <a:p>
          <a:endParaRPr lang="zh-CN" altLang="en-US" sz="1600"/>
        </a:p>
      </dgm:t>
    </dgm:pt>
    <dgm:pt modelId="{76C6B264-CA84-47A6-8183-20109A78FE6F}" type="sibTrans" cxnId="{67C165D7-7442-41D6-9BDA-5209016A1476}">
      <dgm:prSet/>
      <dgm:spPr/>
      <dgm:t>
        <a:bodyPr/>
        <a:lstStyle/>
        <a:p>
          <a:endParaRPr lang="zh-CN" altLang="en-US" sz="1600"/>
        </a:p>
      </dgm:t>
    </dgm:pt>
    <dgm:pt modelId="{862611D3-FD28-4362-A937-2D5230F7E5FC}" type="pres">
      <dgm:prSet presAssocID="{6442776F-82BF-4925-8FE3-73A8C7D55101}" presName="Name0" presStyleCnt="0">
        <dgm:presLayoutVars>
          <dgm:dir/>
          <dgm:resizeHandles val="exact"/>
        </dgm:presLayoutVars>
      </dgm:prSet>
      <dgm:spPr/>
    </dgm:pt>
    <dgm:pt modelId="{23C70D34-BED5-4CF3-BF87-43F216E59AC6}" type="pres">
      <dgm:prSet presAssocID="{653D3CD9-1F97-4772-9397-F7BB46912278}" presName="parTxOnly" presStyleLbl="node1" presStyleIdx="0" presStyleCnt="3">
        <dgm:presLayoutVars>
          <dgm:bulletEnabled val="1"/>
        </dgm:presLayoutVars>
      </dgm:prSet>
      <dgm:spPr/>
    </dgm:pt>
    <dgm:pt modelId="{6979F14F-45D0-4D9A-9511-0D0C797A3A8C}" type="pres">
      <dgm:prSet presAssocID="{788A2E04-895F-4A6E-9BB2-E2CB7164C215}" presName="parSpace" presStyleCnt="0"/>
      <dgm:spPr/>
    </dgm:pt>
    <dgm:pt modelId="{A89B924D-E2B7-434C-87F0-D4AD9C24B9F5}" type="pres">
      <dgm:prSet presAssocID="{2B3E190B-8F87-46AA-9A52-F40CAB3219A9}" presName="parTxOnly" presStyleLbl="node1" presStyleIdx="1" presStyleCnt="3">
        <dgm:presLayoutVars>
          <dgm:bulletEnabled val="1"/>
        </dgm:presLayoutVars>
      </dgm:prSet>
      <dgm:spPr/>
    </dgm:pt>
    <dgm:pt modelId="{A1E0EF58-B3C4-49D9-AABA-976B3D9203B8}" type="pres">
      <dgm:prSet presAssocID="{56479081-3E5C-409F-86ED-7377CF204EC3}" presName="parSpace" presStyleCnt="0"/>
      <dgm:spPr/>
    </dgm:pt>
    <dgm:pt modelId="{4D2EEF1D-170A-44B1-9444-6B93D946B744}" type="pres">
      <dgm:prSet presAssocID="{3788145A-83B3-4FBD-9743-D43C0561F0D9}" presName="parTxOnly" presStyleLbl="node1" presStyleIdx="2" presStyleCnt="3" custScaleX="129944">
        <dgm:presLayoutVars>
          <dgm:bulletEnabled val="1"/>
        </dgm:presLayoutVars>
      </dgm:prSet>
      <dgm:spPr/>
    </dgm:pt>
  </dgm:ptLst>
  <dgm:cxnLst>
    <dgm:cxn modelId="{6EE91459-0895-4469-8E32-9810B27F68D7}" srcId="{6442776F-82BF-4925-8FE3-73A8C7D55101}" destId="{653D3CD9-1F97-4772-9397-F7BB46912278}" srcOrd="0" destOrd="0" parTransId="{15D0D170-9735-480D-8440-7424BDD37A45}" sibTransId="{788A2E04-895F-4A6E-9BB2-E2CB7164C215}"/>
    <dgm:cxn modelId="{7D655290-43A1-4AA4-9186-2975A765CBBE}" srcId="{6442776F-82BF-4925-8FE3-73A8C7D55101}" destId="{2B3E190B-8F87-46AA-9A52-F40CAB3219A9}" srcOrd="1" destOrd="0" parTransId="{668F2881-4603-4C84-9214-B6AEE0052C3D}" sibTransId="{56479081-3E5C-409F-86ED-7377CF204EC3}"/>
    <dgm:cxn modelId="{B849A6A5-D234-4A58-88AB-E70A1FFD4E66}" type="presOf" srcId="{2B3E190B-8F87-46AA-9A52-F40CAB3219A9}" destId="{A89B924D-E2B7-434C-87F0-D4AD9C24B9F5}" srcOrd="0" destOrd="0" presId="urn:microsoft.com/office/officeart/2005/8/layout/hChevron3"/>
    <dgm:cxn modelId="{3E6FB4CF-37FC-4842-8784-199C7638C98E}" type="presOf" srcId="{6442776F-82BF-4925-8FE3-73A8C7D55101}" destId="{862611D3-FD28-4362-A937-2D5230F7E5FC}" srcOrd="0" destOrd="0" presId="urn:microsoft.com/office/officeart/2005/8/layout/hChevron3"/>
    <dgm:cxn modelId="{67C165D7-7442-41D6-9BDA-5209016A1476}" srcId="{6442776F-82BF-4925-8FE3-73A8C7D55101}" destId="{3788145A-83B3-4FBD-9743-D43C0561F0D9}" srcOrd="2" destOrd="0" parTransId="{0BCD627B-9018-4B0A-9AA7-0AE9240E9279}" sibTransId="{76C6B264-CA84-47A6-8183-20109A78FE6F}"/>
    <dgm:cxn modelId="{29BBA1DB-AC4D-4D61-B543-C9ACA8590AF4}" type="presOf" srcId="{653D3CD9-1F97-4772-9397-F7BB46912278}" destId="{23C70D34-BED5-4CF3-BF87-43F216E59AC6}" srcOrd="0" destOrd="0" presId="urn:microsoft.com/office/officeart/2005/8/layout/hChevron3"/>
    <dgm:cxn modelId="{39719AEF-4AA5-46C3-8964-29E2FA749ED7}" type="presOf" srcId="{3788145A-83B3-4FBD-9743-D43C0561F0D9}" destId="{4D2EEF1D-170A-44B1-9444-6B93D946B744}" srcOrd="0" destOrd="0" presId="urn:microsoft.com/office/officeart/2005/8/layout/hChevron3"/>
    <dgm:cxn modelId="{EEA3521B-C97C-46CD-8891-9FBF72CE48E0}" type="presParOf" srcId="{862611D3-FD28-4362-A937-2D5230F7E5FC}" destId="{23C70D34-BED5-4CF3-BF87-43F216E59AC6}" srcOrd="0" destOrd="0" presId="urn:microsoft.com/office/officeart/2005/8/layout/hChevron3"/>
    <dgm:cxn modelId="{2895C99C-FCD3-4EC3-9297-99B5F6CBEFD2}" type="presParOf" srcId="{862611D3-FD28-4362-A937-2D5230F7E5FC}" destId="{6979F14F-45D0-4D9A-9511-0D0C797A3A8C}" srcOrd="1" destOrd="0" presId="urn:microsoft.com/office/officeart/2005/8/layout/hChevron3"/>
    <dgm:cxn modelId="{D7A71C6F-E1C7-4555-B35D-BAF09EC13334}" type="presParOf" srcId="{862611D3-FD28-4362-A937-2D5230F7E5FC}" destId="{A89B924D-E2B7-434C-87F0-D4AD9C24B9F5}" srcOrd="2" destOrd="0" presId="urn:microsoft.com/office/officeart/2005/8/layout/hChevron3"/>
    <dgm:cxn modelId="{4D94EE2A-4598-4A02-B0AD-B565CD230C32}" type="presParOf" srcId="{862611D3-FD28-4362-A937-2D5230F7E5FC}" destId="{A1E0EF58-B3C4-49D9-AABA-976B3D9203B8}" srcOrd="3" destOrd="0" presId="urn:microsoft.com/office/officeart/2005/8/layout/hChevron3"/>
    <dgm:cxn modelId="{482FB8C1-EB45-4715-829C-A3C00ED64534}" type="presParOf" srcId="{862611D3-FD28-4362-A937-2D5230F7E5FC}" destId="{4D2EEF1D-170A-44B1-9444-6B93D946B744}" srcOrd="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442776F-82BF-4925-8FE3-73A8C7D55101}" type="doc">
      <dgm:prSet loTypeId="urn:microsoft.com/office/officeart/2005/8/layout/hChevron3" loCatId="process" qsTypeId="urn:microsoft.com/office/officeart/2005/8/quickstyle/simple1" qsCatId="simple" csTypeId="urn:microsoft.com/office/officeart/2005/8/colors/colorful3" csCatId="colorful" phldr="1"/>
      <dgm:spPr/>
    </dgm:pt>
    <dgm:pt modelId="{653D3CD9-1F97-4772-9397-F7BB46912278}">
      <dgm:prSet phldrT="[文本]" custT="1"/>
      <dgm:spPr/>
      <dgm:t>
        <a:bodyPr/>
        <a:lstStyle/>
        <a:p>
          <a:r>
            <a:rPr lang="zh-CN" altLang="en-US" sz="1800" b="1" dirty="0">
              <a:effectLst>
                <a:outerShdw blurRad="38100" dist="38100" dir="2700000" algn="tl">
                  <a:srgbClr val="000000">
                    <a:alpha val="43137"/>
                  </a:srgbClr>
                </a:outerShdw>
              </a:effectLst>
            </a:rPr>
            <a:t>继承属性</a:t>
          </a:r>
          <a:endParaRPr lang="en-US" altLang="zh-CN" sz="1800" b="1" dirty="0">
            <a:effectLst>
              <a:outerShdw blurRad="38100" dist="38100" dir="2700000" algn="tl">
                <a:srgbClr val="000000">
                  <a:alpha val="43137"/>
                </a:srgbClr>
              </a:outerShdw>
            </a:effectLst>
          </a:endParaRPr>
        </a:p>
        <a:p>
          <a:r>
            <a:rPr lang="zh-CN" altLang="en-US" sz="1800" b="1" dirty="0">
              <a:effectLst>
                <a:outerShdw blurRad="38100" dist="38100" dir="2700000" algn="tl">
                  <a:srgbClr val="000000">
                    <a:alpha val="43137"/>
                  </a:srgbClr>
                </a:outerShdw>
              </a:effectLst>
            </a:rPr>
            <a:t>自顶向下</a:t>
          </a:r>
          <a:r>
            <a:rPr lang="en-US" altLang="zh-CN" sz="1800" b="1" dirty="0">
              <a:effectLst>
                <a:outerShdw blurRad="38100" dist="38100" dir="2700000" algn="tl">
                  <a:srgbClr val="000000">
                    <a:alpha val="43137"/>
                  </a:srgbClr>
                </a:outerShdw>
              </a:effectLst>
            </a:rPr>
            <a:t>/</a:t>
          </a:r>
          <a:r>
            <a:rPr lang="zh-CN" altLang="en-US" sz="1800" b="1" dirty="0">
              <a:effectLst>
                <a:outerShdw blurRad="38100" dist="38100" dir="2700000" algn="tl">
                  <a:srgbClr val="000000">
                    <a:alpha val="43137"/>
                  </a:srgbClr>
                </a:outerShdw>
              </a:effectLst>
            </a:rPr>
            <a:t>兄弟传递信息</a:t>
          </a:r>
        </a:p>
      </dgm:t>
    </dgm:pt>
    <dgm:pt modelId="{15D0D170-9735-480D-8440-7424BDD37A45}" type="parTrans" cxnId="{6EE91459-0895-4469-8E32-9810B27F68D7}">
      <dgm:prSet/>
      <dgm:spPr/>
      <dgm:t>
        <a:bodyPr/>
        <a:lstStyle/>
        <a:p>
          <a:endParaRPr lang="zh-CN" altLang="en-US" sz="1600"/>
        </a:p>
      </dgm:t>
    </dgm:pt>
    <dgm:pt modelId="{788A2E04-895F-4A6E-9BB2-E2CB7164C215}" type="sibTrans" cxnId="{6EE91459-0895-4469-8E32-9810B27F68D7}">
      <dgm:prSet custT="1"/>
      <dgm:spPr/>
      <dgm:t>
        <a:bodyPr/>
        <a:lstStyle/>
        <a:p>
          <a:endParaRPr lang="zh-CN" altLang="en-US" sz="1400"/>
        </a:p>
      </dgm:t>
    </dgm:pt>
    <dgm:pt modelId="{2B3E190B-8F87-46AA-9A52-F40CAB3219A9}">
      <dgm:prSet phldrT="[文本]" custT="1"/>
      <dgm:spPr/>
      <dgm:t>
        <a:bodyPr/>
        <a:lstStyle/>
        <a:p>
          <a:r>
            <a:rPr lang="zh-CN" altLang="en-US" sz="1800" b="1" dirty="0">
              <a:effectLst>
                <a:outerShdw blurRad="38100" dist="38100" dir="2700000" algn="tl">
                  <a:srgbClr val="000000">
                    <a:alpha val="43137"/>
                  </a:srgbClr>
                </a:outerShdw>
              </a:effectLst>
            </a:rPr>
            <a:t>可使用自顶向下深度优先从左至右遍历分析树</a:t>
          </a:r>
        </a:p>
      </dgm:t>
    </dgm:pt>
    <dgm:pt modelId="{668F2881-4603-4C84-9214-B6AEE0052C3D}" type="parTrans" cxnId="{7D655290-43A1-4AA4-9186-2975A765CBBE}">
      <dgm:prSet/>
      <dgm:spPr/>
      <dgm:t>
        <a:bodyPr/>
        <a:lstStyle/>
        <a:p>
          <a:endParaRPr lang="zh-CN" altLang="en-US" sz="1600"/>
        </a:p>
      </dgm:t>
    </dgm:pt>
    <dgm:pt modelId="{56479081-3E5C-409F-86ED-7377CF204EC3}" type="sibTrans" cxnId="{7D655290-43A1-4AA4-9186-2975A765CBBE}">
      <dgm:prSet custT="1"/>
      <dgm:spPr/>
      <dgm:t>
        <a:bodyPr/>
        <a:lstStyle/>
        <a:p>
          <a:endParaRPr lang="zh-CN" altLang="en-US" sz="1400"/>
        </a:p>
      </dgm:t>
    </dgm:pt>
    <dgm:pt modelId="{862611D3-FD28-4362-A937-2D5230F7E5FC}" type="pres">
      <dgm:prSet presAssocID="{6442776F-82BF-4925-8FE3-73A8C7D55101}" presName="Name0" presStyleCnt="0">
        <dgm:presLayoutVars>
          <dgm:dir/>
          <dgm:resizeHandles val="exact"/>
        </dgm:presLayoutVars>
      </dgm:prSet>
      <dgm:spPr/>
    </dgm:pt>
    <dgm:pt modelId="{23C70D34-BED5-4CF3-BF87-43F216E59AC6}" type="pres">
      <dgm:prSet presAssocID="{653D3CD9-1F97-4772-9397-F7BB46912278}" presName="parTxOnly" presStyleLbl="node1" presStyleIdx="0" presStyleCnt="2">
        <dgm:presLayoutVars>
          <dgm:bulletEnabled val="1"/>
        </dgm:presLayoutVars>
      </dgm:prSet>
      <dgm:spPr/>
    </dgm:pt>
    <dgm:pt modelId="{6979F14F-45D0-4D9A-9511-0D0C797A3A8C}" type="pres">
      <dgm:prSet presAssocID="{788A2E04-895F-4A6E-9BB2-E2CB7164C215}" presName="parSpace" presStyleCnt="0"/>
      <dgm:spPr/>
    </dgm:pt>
    <dgm:pt modelId="{A89B924D-E2B7-434C-87F0-D4AD9C24B9F5}" type="pres">
      <dgm:prSet presAssocID="{2B3E190B-8F87-46AA-9A52-F40CAB3219A9}" presName="parTxOnly" presStyleLbl="node1" presStyleIdx="1" presStyleCnt="2">
        <dgm:presLayoutVars>
          <dgm:bulletEnabled val="1"/>
        </dgm:presLayoutVars>
      </dgm:prSet>
      <dgm:spPr/>
    </dgm:pt>
  </dgm:ptLst>
  <dgm:cxnLst>
    <dgm:cxn modelId="{6EE91459-0895-4469-8E32-9810B27F68D7}" srcId="{6442776F-82BF-4925-8FE3-73A8C7D55101}" destId="{653D3CD9-1F97-4772-9397-F7BB46912278}" srcOrd="0" destOrd="0" parTransId="{15D0D170-9735-480D-8440-7424BDD37A45}" sibTransId="{788A2E04-895F-4A6E-9BB2-E2CB7164C215}"/>
    <dgm:cxn modelId="{7D655290-43A1-4AA4-9186-2975A765CBBE}" srcId="{6442776F-82BF-4925-8FE3-73A8C7D55101}" destId="{2B3E190B-8F87-46AA-9A52-F40CAB3219A9}" srcOrd="1" destOrd="0" parTransId="{668F2881-4603-4C84-9214-B6AEE0052C3D}" sibTransId="{56479081-3E5C-409F-86ED-7377CF204EC3}"/>
    <dgm:cxn modelId="{B849A6A5-D234-4A58-88AB-E70A1FFD4E66}" type="presOf" srcId="{2B3E190B-8F87-46AA-9A52-F40CAB3219A9}" destId="{A89B924D-E2B7-434C-87F0-D4AD9C24B9F5}" srcOrd="0" destOrd="0" presId="urn:microsoft.com/office/officeart/2005/8/layout/hChevron3"/>
    <dgm:cxn modelId="{3E6FB4CF-37FC-4842-8784-199C7638C98E}" type="presOf" srcId="{6442776F-82BF-4925-8FE3-73A8C7D55101}" destId="{862611D3-FD28-4362-A937-2D5230F7E5FC}" srcOrd="0" destOrd="0" presId="urn:microsoft.com/office/officeart/2005/8/layout/hChevron3"/>
    <dgm:cxn modelId="{29BBA1DB-AC4D-4D61-B543-C9ACA8590AF4}" type="presOf" srcId="{653D3CD9-1F97-4772-9397-F7BB46912278}" destId="{23C70D34-BED5-4CF3-BF87-43F216E59AC6}" srcOrd="0" destOrd="0" presId="urn:microsoft.com/office/officeart/2005/8/layout/hChevron3"/>
    <dgm:cxn modelId="{EEA3521B-C97C-46CD-8891-9FBF72CE48E0}" type="presParOf" srcId="{862611D3-FD28-4362-A937-2D5230F7E5FC}" destId="{23C70D34-BED5-4CF3-BF87-43F216E59AC6}" srcOrd="0" destOrd="0" presId="urn:microsoft.com/office/officeart/2005/8/layout/hChevron3"/>
    <dgm:cxn modelId="{2895C99C-FCD3-4EC3-9297-99B5F6CBEFD2}" type="presParOf" srcId="{862611D3-FD28-4362-A937-2D5230F7E5FC}" destId="{6979F14F-45D0-4D9A-9511-0D0C797A3A8C}" srcOrd="1" destOrd="0" presId="urn:microsoft.com/office/officeart/2005/8/layout/hChevron3"/>
    <dgm:cxn modelId="{D7A71C6F-E1C7-4555-B35D-BAF09EC13334}" type="presParOf" srcId="{862611D3-FD28-4362-A937-2D5230F7E5FC}" destId="{A89B924D-E2B7-434C-87F0-D4AD9C24B9F5}" srcOrd="2"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C6E81AA-FC61-43D5-AC34-67A17D4CB2C5}" type="doc">
      <dgm:prSet loTypeId="urn:microsoft.com/office/officeart/2005/8/layout/bList2" loCatId="list" qsTypeId="urn:microsoft.com/office/officeart/2005/8/quickstyle/simple1" qsCatId="simple" csTypeId="urn:microsoft.com/office/officeart/2005/8/colors/accent1_2" csCatId="accent1" phldr="1"/>
      <dgm:spPr/>
      <dgm:t>
        <a:bodyPr/>
        <a:lstStyle/>
        <a:p>
          <a:endParaRPr lang="zh-CN" altLang="en-US"/>
        </a:p>
      </dgm:t>
    </dgm:pt>
    <dgm:pt modelId="{5ACD5DB5-7427-4645-899D-FD33335133E9}">
      <dgm:prSet phldrT="[文本]" custT="1"/>
      <dgm:spPr/>
      <dgm:t>
        <a:bodyPr/>
        <a:lstStyle/>
        <a:p>
          <a:r>
            <a:rPr lang="en-US" altLang="zh-CN" sz="1600" b="1" dirty="0" err="1">
              <a:effectLst>
                <a:outerShdw blurRad="38100" dist="38100" dir="2700000" algn="tl">
                  <a:srgbClr val="000000">
                    <a:alpha val="43137"/>
                  </a:srgbClr>
                </a:outerShdw>
              </a:effectLst>
              <a:latin typeface="Courier New" panose="02070309020205020404" pitchFamily="49" charset="0"/>
              <a:ea typeface="楷体" panose="02010609060101010101" pitchFamily="49" charset="-122"/>
              <a:cs typeface="Courier New" panose="02070309020205020404" pitchFamily="49" charset="0"/>
            </a:rPr>
            <a:t>S.f</a:t>
          </a:r>
          <a:endParaRPr lang="zh-CN" altLang="en-US" sz="1600" b="1" dirty="0">
            <a:effectLst>
              <a:outerShdw blurRad="38100" dist="38100" dir="2700000" algn="tl">
                <a:srgbClr val="000000">
                  <a:alpha val="43137"/>
                </a:srgbClr>
              </a:outerShdw>
            </a:effectLst>
            <a:latin typeface="Courier New" panose="02070309020205020404" pitchFamily="49" charset="0"/>
            <a:ea typeface="楷体" panose="02010609060101010101" pitchFamily="49" charset="-122"/>
            <a:cs typeface="Courier New" panose="02070309020205020404" pitchFamily="49" charset="0"/>
          </a:endParaRPr>
        </a:p>
      </dgm:t>
    </dgm:pt>
    <dgm:pt modelId="{B20B9422-4EF2-4B47-973D-A85C11A56F58}" type="parTrans" cxnId="{C9DE8267-3D0A-4B77-9262-7C149409207D}">
      <dgm:prSet/>
      <dgm:spPr/>
      <dgm:t>
        <a:bodyPr/>
        <a:lstStyle/>
        <a:p>
          <a:endParaRPr lang="zh-CN" altLang="en-US" sz="1600">
            <a:latin typeface="Courier New" panose="02070309020205020404" pitchFamily="49" charset="0"/>
            <a:ea typeface="楷体" panose="02010609060101010101" pitchFamily="49" charset="-122"/>
            <a:cs typeface="Courier New" panose="02070309020205020404" pitchFamily="49" charset="0"/>
          </a:endParaRPr>
        </a:p>
      </dgm:t>
    </dgm:pt>
    <dgm:pt modelId="{53032F22-A74D-487A-BC55-5EBD07854CEC}" type="sibTrans" cxnId="{C9DE8267-3D0A-4B77-9262-7C149409207D}">
      <dgm:prSet/>
      <dgm:spPr/>
      <dgm:t>
        <a:bodyPr/>
        <a:lstStyle/>
        <a:p>
          <a:endParaRPr lang="zh-CN" altLang="en-US" sz="1600">
            <a:latin typeface="Courier New" panose="02070309020205020404" pitchFamily="49" charset="0"/>
            <a:ea typeface="楷体" panose="02010609060101010101" pitchFamily="49" charset="-122"/>
            <a:cs typeface="Courier New" panose="02070309020205020404" pitchFamily="49" charset="0"/>
          </a:endParaRPr>
        </a:p>
      </dgm:t>
    </dgm:pt>
    <dgm:pt modelId="{A774D950-1ADD-456D-8F89-2B88BF7B0115}">
      <dgm:prSet phldrT="[文本]" custT="1"/>
      <dgm:spPr/>
      <dgm:t>
        <a:bodyPr/>
        <a:lstStyle/>
        <a:p>
          <a:r>
            <a:rPr lang="en-US" altLang="zh-CN" sz="1600" dirty="0">
              <a:latin typeface="Courier New" panose="02070309020205020404" pitchFamily="49" charset="0"/>
              <a:ea typeface="楷体" panose="02010609060101010101" pitchFamily="49" charset="-122"/>
              <a:cs typeface="Courier New" panose="02070309020205020404" pitchFamily="49" charset="0"/>
            </a:rPr>
            <a:t>S</a:t>
          </a:r>
          <a:r>
            <a:rPr lang="zh-CN" altLang="en-US" sz="1600" dirty="0">
              <a:latin typeface="Courier New" panose="02070309020205020404" pitchFamily="49" charset="0"/>
              <a:ea typeface="楷体" panose="02010609060101010101" pitchFamily="49" charset="-122"/>
              <a:cs typeface="Courier New" panose="02070309020205020404" pitchFamily="49" charset="0"/>
            </a:rPr>
            <a:t>的</a:t>
          </a:r>
          <a:r>
            <a:rPr lang="zh-CN" altLang="en-US" sz="1600" b="1" dirty="0">
              <a:solidFill>
                <a:schemeClr val="accent6">
                  <a:lumMod val="75000"/>
                </a:schemeClr>
              </a:solidFill>
              <a:latin typeface="Courier New" panose="02070309020205020404" pitchFamily="49" charset="0"/>
              <a:ea typeface="楷体" panose="02010609060101010101" pitchFamily="49" charset="-122"/>
              <a:cs typeface="Courier New" panose="02070309020205020404" pitchFamily="49" charset="0"/>
            </a:rPr>
            <a:t>最高位</a:t>
          </a:r>
          <a:r>
            <a:rPr lang="zh-CN" altLang="en-US" sz="1600" dirty="0">
              <a:latin typeface="Courier New" panose="02070309020205020404" pitchFamily="49" charset="0"/>
              <a:ea typeface="楷体" panose="02010609060101010101" pitchFamily="49" charset="-122"/>
              <a:cs typeface="Courier New" panose="02070309020205020404" pitchFamily="49" charset="0"/>
            </a:rPr>
            <a:t>为小数点后第几位</a:t>
          </a:r>
        </a:p>
      </dgm:t>
    </dgm:pt>
    <dgm:pt modelId="{58826668-B84B-427F-8761-32109892566C}" type="parTrans" cxnId="{6DF6F9F4-639E-4B3F-A980-4D806BF05AA2}">
      <dgm:prSet/>
      <dgm:spPr/>
      <dgm:t>
        <a:bodyPr/>
        <a:lstStyle/>
        <a:p>
          <a:endParaRPr lang="zh-CN" altLang="en-US" sz="1600">
            <a:latin typeface="Courier New" panose="02070309020205020404" pitchFamily="49" charset="0"/>
            <a:ea typeface="楷体" panose="02010609060101010101" pitchFamily="49" charset="-122"/>
            <a:cs typeface="Courier New" panose="02070309020205020404" pitchFamily="49" charset="0"/>
          </a:endParaRPr>
        </a:p>
      </dgm:t>
    </dgm:pt>
    <dgm:pt modelId="{91FC0029-41BC-4074-AA89-761C848D8929}" type="sibTrans" cxnId="{6DF6F9F4-639E-4B3F-A980-4D806BF05AA2}">
      <dgm:prSet/>
      <dgm:spPr/>
      <dgm:t>
        <a:bodyPr/>
        <a:lstStyle/>
        <a:p>
          <a:endParaRPr lang="zh-CN" altLang="en-US" sz="1600">
            <a:latin typeface="Courier New" panose="02070309020205020404" pitchFamily="49" charset="0"/>
            <a:ea typeface="楷体" panose="02010609060101010101" pitchFamily="49" charset="-122"/>
            <a:cs typeface="Courier New" panose="02070309020205020404" pitchFamily="49" charset="0"/>
          </a:endParaRPr>
        </a:p>
      </dgm:t>
    </dgm:pt>
    <dgm:pt modelId="{847B4F89-BBAB-4BB2-A0F9-609FEDEB5A5A}">
      <dgm:prSet phldrT="[文本]" custT="1"/>
      <dgm:spPr/>
      <dgm:t>
        <a:bodyPr/>
        <a:lstStyle/>
        <a:p>
          <a:r>
            <a:rPr lang="en-US" altLang="zh-CN" sz="1600" b="1" dirty="0" err="1">
              <a:effectLst>
                <a:outerShdw blurRad="38100" dist="38100" dir="2700000" algn="tl">
                  <a:srgbClr val="000000">
                    <a:alpha val="43137"/>
                  </a:srgbClr>
                </a:outerShdw>
              </a:effectLst>
              <a:latin typeface="Courier New" panose="02070309020205020404" pitchFamily="49" charset="0"/>
              <a:ea typeface="楷体" panose="02010609060101010101" pitchFamily="49" charset="-122"/>
              <a:cs typeface="Courier New" panose="02070309020205020404" pitchFamily="49" charset="0"/>
            </a:rPr>
            <a:t>S.v</a:t>
          </a:r>
          <a:endParaRPr lang="zh-CN" altLang="en-US" sz="1600" b="1" dirty="0">
            <a:effectLst>
              <a:outerShdw blurRad="38100" dist="38100" dir="2700000" algn="tl">
                <a:srgbClr val="000000">
                  <a:alpha val="43137"/>
                </a:srgbClr>
              </a:outerShdw>
            </a:effectLst>
            <a:latin typeface="Courier New" panose="02070309020205020404" pitchFamily="49" charset="0"/>
            <a:ea typeface="楷体" panose="02010609060101010101" pitchFamily="49" charset="-122"/>
            <a:cs typeface="Courier New" panose="02070309020205020404" pitchFamily="49" charset="0"/>
          </a:endParaRPr>
        </a:p>
      </dgm:t>
    </dgm:pt>
    <dgm:pt modelId="{E411D870-B4DD-4139-A114-6C550DB27F0E}" type="parTrans" cxnId="{315874A4-D23D-461E-8F55-B2771965AB5D}">
      <dgm:prSet/>
      <dgm:spPr/>
      <dgm:t>
        <a:bodyPr/>
        <a:lstStyle/>
        <a:p>
          <a:endParaRPr lang="zh-CN" altLang="en-US" sz="1600">
            <a:latin typeface="Courier New" panose="02070309020205020404" pitchFamily="49" charset="0"/>
            <a:ea typeface="楷体" panose="02010609060101010101" pitchFamily="49" charset="-122"/>
            <a:cs typeface="Courier New" panose="02070309020205020404" pitchFamily="49" charset="0"/>
          </a:endParaRPr>
        </a:p>
      </dgm:t>
    </dgm:pt>
    <dgm:pt modelId="{E7E7F34D-C471-40A0-8DB6-813A4B37967D}" type="sibTrans" cxnId="{315874A4-D23D-461E-8F55-B2771965AB5D}">
      <dgm:prSet/>
      <dgm:spPr/>
      <dgm:t>
        <a:bodyPr/>
        <a:lstStyle/>
        <a:p>
          <a:endParaRPr lang="zh-CN" altLang="en-US" sz="1600">
            <a:latin typeface="Courier New" panose="02070309020205020404" pitchFamily="49" charset="0"/>
            <a:ea typeface="楷体" panose="02010609060101010101" pitchFamily="49" charset="-122"/>
            <a:cs typeface="Courier New" panose="02070309020205020404" pitchFamily="49" charset="0"/>
          </a:endParaRPr>
        </a:p>
      </dgm:t>
    </dgm:pt>
    <dgm:pt modelId="{1A1E1844-80C2-420F-8E50-BE50E1E6AEF4}">
      <dgm:prSet phldrT="[文本]" custT="1"/>
      <dgm:spPr/>
      <dgm:t>
        <a:bodyPr/>
        <a:lstStyle/>
        <a:p>
          <a:r>
            <a:rPr lang="en-US" altLang="zh-CN" sz="1600" dirty="0">
              <a:latin typeface="Courier New" panose="02070309020205020404" pitchFamily="49" charset="0"/>
              <a:ea typeface="楷体" panose="02010609060101010101" pitchFamily="49" charset="-122"/>
              <a:cs typeface="Courier New" panose="02070309020205020404" pitchFamily="49" charset="0"/>
            </a:rPr>
            <a:t>S</a:t>
          </a:r>
          <a:r>
            <a:rPr lang="zh-CN" altLang="en-US" sz="1600" dirty="0">
              <a:latin typeface="Courier New" panose="02070309020205020404" pitchFamily="49" charset="0"/>
              <a:ea typeface="楷体" panose="02010609060101010101" pitchFamily="49" charset="-122"/>
              <a:cs typeface="Courier New" panose="02070309020205020404" pitchFamily="49" charset="0"/>
            </a:rPr>
            <a:t>推导的</a:t>
          </a:r>
          <a:r>
            <a:rPr lang="zh-CN" altLang="en-US" sz="1600" b="1" dirty="0">
              <a:solidFill>
                <a:schemeClr val="accent6">
                  <a:lumMod val="75000"/>
                </a:schemeClr>
              </a:solidFill>
              <a:latin typeface="Courier New" panose="02070309020205020404" pitchFamily="49" charset="0"/>
              <a:ea typeface="楷体" panose="02010609060101010101" pitchFamily="49" charset="-122"/>
              <a:cs typeface="Courier New" panose="02070309020205020404" pitchFamily="49" charset="0"/>
            </a:rPr>
            <a:t>多位二进制数</a:t>
          </a:r>
          <a:r>
            <a:rPr lang="zh-CN" altLang="en-US" sz="1600" dirty="0">
              <a:latin typeface="Courier New" panose="02070309020205020404" pitchFamily="49" charset="0"/>
              <a:ea typeface="楷体" panose="02010609060101010101" pitchFamily="49" charset="-122"/>
              <a:cs typeface="Courier New" panose="02070309020205020404" pitchFamily="49" charset="0"/>
            </a:rPr>
            <a:t>对应的十进制值</a:t>
          </a:r>
        </a:p>
      </dgm:t>
    </dgm:pt>
    <dgm:pt modelId="{92BE155E-ECE6-469C-AC2F-37FE57AAD410}" type="parTrans" cxnId="{63891819-AAC8-41CE-B144-D011BC070483}">
      <dgm:prSet/>
      <dgm:spPr/>
      <dgm:t>
        <a:bodyPr/>
        <a:lstStyle/>
        <a:p>
          <a:endParaRPr lang="zh-CN" altLang="en-US" sz="1600">
            <a:latin typeface="Courier New" panose="02070309020205020404" pitchFamily="49" charset="0"/>
            <a:ea typeface="楷体" panose="02010609060101010101" pitchFamily="49" charset="-122"/>
            <a:cs typeface="Courier New" panose="02070309020205020404" pitchFamily="49" charset="0"/>
          </a:endParaRPr>
        </a:p>
      </dgm:t>
    </dgm:pt>
    <dgm:pt modelId="{405C8AFF-AAF4-4929-861F-8C48E1D432B3}" type="sibTrans" cxnId="{63891819-AAC8-41CE-B144-D011BC070483}">
      <dgm:prSet/>
      <dgm:spPr/>
      <dgm:t>
        <a:bodyPr/>
        <a:lstStyle/>
        <a:p>
          <a:endParaRPr lang="zh-CN" altLang="en-US" sz="1600">
            <a:latin typeface="Courier New" panose="02070309020205020404" pitchFamily="49" charset="0"/>
            <a:ea typeface="楷体" panose="02010609060101010101" pitchFamily="49" charset="-122"/>
            <a:cs typeface="Courier New" panose="02070309020205020404" pitchFamily="49" charset="0"/>
          </a:endParaRPr>
        </a:p>
      </dgm:t>
    </dgm:pt>
    <dgm:pt modelId="{44060AF9-C357-441D-A9CB-77DD737EE624}">
      <dgm:prSet phldrT="[文本]" custT="1"/>
      <dgm:spPr/>
      <dgm:t>
        <a:bodyPr/>
        <a:lstStyle/>
        <a:p>
          <a:r>
            <a:rPr lang="en-US" altLang="zh-CN" sz="1600" b="1" dirty="0" err="1">
              <a:effectLst>
                <a:outerShdw blurRad="38100" dist="38100" dir="2700000" algn="tl">
                  <a:srgbClr val="000000">
                    <a:alpha val="43137"/>
                  </a:srgbClr>
                </a:outerShdw>
              </a:effectLst>
              <a:latin typeface="Courier New" panose="02070309020205020404" pitchFamily="49" charset="0"/>
              <a:ea typeface="楷体" panose="02010609060101010101" pitchFamily="49" charset="-122"/>
              <a:cs typeface="Courier New" panose="02070309020205020404" pitchFamily="49" charset="0"/>
            </a:rPr>
            <a:t>B.f</a:t>
          </a:r>
          <a:endParaRPr lang="zh-CN" altLang="en-US" sz="1600" b="1" dirty="0">
            <a:effectLst>
              <a:outerShdw blurRad="38100" dist="38100" dir="2700000" algn="tl">
                <a:srgbClr val="000000">
                  <a:alpha val="43137"/>
                </a:srgbClr>
              </a:outerShdw>
            </a:effectLst>
            <a:latin typeface="Courier New" panose="02070309020205020404" pitchFamily="49" charset="0"/>
            <a:ea typeface="楷体" panose="02010609060101010101" pitchFamily="49" charset="-122"/>
            <a:cs typeface="Courier New" panose="02070309020205020404" pitchFamily="49" charset="0"/>
          </a:endParaRPr>
        </a:p>
      </dgm:t>
    </dgm:pt>
    <dgm:pt modelId="{3A460F88-6378-400E-BB1A-3A3E196133E6}" type="parTrans" cxnId="{7B147508-7882-4D5A-87D7-CDB5CE6DF15C}">
      <dgm:prSet/>
      <dgm:spPr/>
      <dgm:t>
        <a:bodyPr/>
        <a:lstStyle/>
        <a:p>
          <a:endParaRPr lang="zh-CN" altLang="en-US" sz="1600">
            <a:latin typeface="Courier New" panose="02070309020205020404" pitchFamily="49" charset="0"/>
            <a:ea typeface="楷体" panose="02010609060101010101" pitchFamily="49" charset="-122"/>
            <a:cs typeface="Courier New" panose="02070309020205020404" pitchFamily="49" charset="0"/>
          </a:endParaRPr>
        </a:p>
      </dgm:t>
    </dgm:pt>
    <dgm:pt modelId="{D2A70682-762B-43EB-8243-8F46F80B1496}" type="sibTrans" cxnId="{7B147508-7882-4D5A-87D7-CDB5CE6DF15C}">
      <dgm:prSet/>
      <dgm:spPr/>
      <dgm:t>
        <a:bodyPr/>
        <a:lstStyle/>
        <a:p>
          <a:endParaRPr lang="zh-CN" altLang="en-US" sz="1600">
            <a:latin typeface="Courier New" panose="02070309020205020404" pitchFamily="49" charset="0"/>
            <a:ea typeface="楷体" panose="02010609060101010101" pitchFamily="49" charset="-122"/>
            <a:cs typeface="Courier New" panose="02070309020205020404" pitchFamily="49" charset="0"/>
          </a:endParaRPr>
        </a:p>
      </dgm:t>
    </dgm:pt>
    <dgm:pt modelId="{DD139E5F-2704-43AA-9C7E-4BC273D4E33E}">
      <dgm:prSet phldrT="[文本]" custT="1"/>
      <dgm:spPr/>
      <dgm:t>
        <a:bodyPr/>
        <a:lstStyle/>
        <a:p>
          <a:r>
            <a:rPr lang="en-US" altLang="zh-CN" sz="1600" b="0" dirty="0">
              <a:latin typeface="Courier New" panose="02070309020205020404" pitchFamily="49" charset="0"/>
              <a:ea typeface="楷体" panose="02010609060101010101" pitchFamily="49" charset="-122"/>
              <a:cs typeface="Courier New" panose="02070309020205020404" pitchFamily="49" charset="0"/>
            </a:rPr>
            <a:t>B</a:t>
          </a:r>
          <a:r>
            <a:rPr lang="zh-CN" altLang="en-US" sz="1600" b="0" dirty="0">
              <a:latin typeface="Courier New" panose="02070309020205020404" pitchFamily="49" charset="0"/>
              <a:ea typeface="楷体" panose="02010609060101010101" pitchFamily="49" charset="-122"/>
              <a:cs typeface="Courier New" panose="02070309020205020404" pitchFamily="49" charset="0"/>
            </a:rPr>
            <a:t>所对应的</a:t>
          </a:r>
          <a:r>
            <a:rPr lang="en-US" altLang="zh-CN" sz="1600" b="1" dirty="0">
              <a:solidFill>
                <a:schemeClr val="accent6">
                  <a:lumMod val="75000"/>
                </a:schemeClr>
              </a:solidFill>
              <a:latin typeface="Courier New" panose="02070309020205020404" pitchFamily="49" charset="0"/>
              <a:ea typeface="楷体" panose="02010609060101010101" pitchFamily="49" charset="-122"/>
              <a:cs typeface="Courier New" panose="02070309020205020404" pitchFamily="49" charset="0"/>
            </a:rPr>
            <a:t>1</a:t>
          </a:r>
          <a:r>
            <a:rPr lang="zh-CN" altLang="en-US" sz="1600" b="1" dirty="0">
              <a:solidFill>
                <a:schemeClr val="accent6">
                  <a:lumMod val="75000"/>
                </a:schemeClr>
              </a:solidFill>
              <a:latin typeface="Courier New" panose="02070309020205020404" pitchFamily="49" charset="0"/>
              <a:ea typeface="楷体" panose="02010609060101010101" pitchFamily="49" charset="-122"/>
              <a:cs typeface="Courier New" panose="02070309020205020404" pitchFamily="49" charset="0"/>
            </a:rPr>
            <a:t>位二进制数</a:t>
          </a:r>
          <a:r>
            <a:rPr lang="zh-CN" altLang="en-US" sz="1600" b="0" dirty="0">
              <a:latin typeface="Courier New" panose="02070309020205020404" pitchFamily="49" charset="0"/>
              <a:ea typeface="楷体" panose="02010609060101010101" pitchFamily="49" charset="-122"/>
              <a:cs typeface="Courier New" panose="02070309020205020404" pitchFamily="49" charset="0"/>
            </a:rPr>
            <a:t>为小数点后第几位</a:t>
          </a:r>
          <a:endParaRPr lang="zh-CN" altLang="en-US" sz="1600" dirty="0">
            <a:latin typeface="Courier New" panose="02070309020205020404" pitchFamily="49" charset="0"/>
            <a:ea typeface="楷体" panose="02010609060101010101" pitchFamily="49" charset="-122"/>
            <a:cs typeface="Courier New" panose="02070309020205020404" pitchFamily="49" charset="0"/>
          </a:endParaRPr>
        </a:p>
      </dgm:t>
    </dgm:pt>
    <dgm:pt modelId="{9A30330D-65C9-413F-A245-DAFAEE50A296}" type="parTrans" cxnId="{D948DB61-3CDE-4571-B3BF-081EF0BAF375}">
      <dgm:prSet/>
      <dgm:spPr/>
      <dgm:t>
        <a:bodyPr/>
        <a:lstStyle/>
        <a:p>
          <a:endParaRPr lang="zh-CN" altLang="en-US" sz="1600">
            <a:latin typeface="Courier New" panose="02070309020205020404" pitchFamily="49" charset="0"/>
            <a:ea typeface="楷体" panose="02010609060101010101" pitchFamily="49" charset="-122"/>
            <a:cs typeface="Courier New" panose="02070309020205020404" pitchFamily="49" charset="0"/>
          </a:endParaRPr>
        </a:p>
      </dgm:t>
    </dgm:pt>
    <dgm:pt modelId="{04423CF6-60D5-4780-A417-C90E2C750CF2}" type="sibTrans" cxnId="{D948DB61-3CDE-4571-B3BF-081EF0BAF375}">
      <dgm:prSet/>
      <dgm:spPr/>
      <dgm:t>
        <a:bodyPr/>
        <a:lstStyle/>
        <a:p>
          <a:endParaRPr lang="zh-CN" altLang="en-US" sz="1600">
            <a:latin typeface="Courier New" panose="02070309020205020404" pitchFamily="49" charset="0"/>
            <a:ea typeface="楷体" panose="02010609060101010101" pitchFamily="49" charset="-122"/>
            <a:cs typeface="Courier New" panose="02070309020205020404" pitchFamily="49" charset="0"/>
          </a:endParaRPr>
        </a:p>
      </dgm:t>
    </dgm:pt>
    <dgm:pt modelId="{FED446AA-8E8A-4405-826D-D42218391962}">
      <dgm:prSet phldrT="[文本]" custT="1"/>
      <dgm:spPr/>
      <dgm:t>
        <a:bodyPr/>
        <a:lstStyle/>
        <a:p>
          <a:r>
            <a:rPr lang="en-US" altLang="zh-CN" sz="1600" b="1" dirty="0" err="1">
              <a:effectLst>
                <a:outerShdw blurRad="38100" dist="38100" dir="2700000" algn="tl">
                  <a:srgbClr val="000000">
                    <a:alpha val="43137"/>
                  </a:srgbClr>
                </a:outerShdw>
              </a:effectLst>
              <a:latin typeface="Courier New" panose="02070309020205020404" pitchFamily="49" charset="0"/>
              <a:ea typeface="楷体" panose="02010609060101010101" pitchFamily="49" charset="-122"/>
              <a:cs typeface="Courier New" panose="02070309020205020404" pitchFamily="49" charset="0"/>
            </a:rPr>
            <a:t>B.v</a:t>
          </a:r>
          <a:endParaRPr lang="zh-CN" altLang="en-US" sz="1600" b="1" dirty="0">
            <a:effectLst>
              <a:outerShdw blurRad="38100" dist="38100" dir="2700000" algn="tl">
                <a:srgbClr val="000000">
                  <a:alpha val="43137"/>
                </a:srgbClr>
              </a:outerShdw>
            </a:effectLst>
            <a:latin typeface="Courier New" panose="02070309020205020404" pitchFamily="49" charset="0"/>
            <a:ea typeface="楷体" panose="02010609060101010101" pitchFamily="49" charset="-122"/>
            <a:cs typeface="Courier New" panose="02070309020205020404" pitchFamily="49" charset="0"/>
          </a:endParaRPr>
        </a:p>
      </dgm:t>
    </dgm:pt>
    <dgm:pt modelId="{EDE30769-9EA6-4D6D-B51D-089671B9CABB}" type="parTrans" cxnId="{F022ADC3-E18F-4B19-A6AC-2467EFB606F7}">
      <dgm:prSet/>
      <dgm:spPr/>
      <dgm:t>
        <a:bodyPr/>
        <a:lstStyle/>
        <a:p>
          <a:endParaRPr lang="zh-CN" altLang="en-US" sz="1600">
            <a:latin typeface="Courier New" panose="02070309020205020404" pitchFamily="49" charset="0"/>
            <a:ea typeface="楷体" panose="02010609060101010101" pitchFamily="49" charset="-122"/>
            <a:cs typeface="Courier New" panose="02070309020205020404" pitchFamily="49" charset="0"/>
          </a:endParaRPr>
        </a:p>
      </dgm:t>
    </dgm:pt>
    <dgm:pt modelId="{CD96018F-51A6-4A94-AD68-005FEF5EF41A}" type="sibTrans" cxnId="{F022ADC3-E18F-4B19-A6AC-2467EFB606F7}">
      <dgm:prSet/>
      <dgm:spPr/>
      <dgm:t>
        <a:bodyPr/>
        <a:lstStyle/>
        <a:p>
          <a:endParaRPr lang="zh-CN" altLang="en-US" sz="1600">
            <a:latin typeface="Courier New" panose="02070309020205020404" pitchFamily="49" charset="0"/>
            <a:ea typeface="楷体" panose="02010609060101010101" pitchFamily="49" charset="-122"/>
            <a:cs typeface="Courier New" panose="02070309020205020404" pitchFamily="49" charset="0"/>
          </a:endParaRPr>
        </a:p>
      </dgm:t>
    </dgm:pt>
    <dgm:pt modelId="{A0269BE5-0849-4E11-870D-31C058C22C82}">
      <dgm:prSet phldrT="[文本]" custT="1"/>
      <dgm:spPr/>
      <dgm:t>
        <a:bodyPr/>
        <a:lstStyle/>
        <a:p>
          <a:r>
            <a:rPr lang="en-US" altLang="zh-CN" sz="1600" b="0" dirty="0">
              <a:latin typeface="Courier New" panose="02070309020205020404" pitchFamily="49" charset="0"/>
              <a:ea typeface="楷体" panose="02010609060101010101" pitchFamily="49" charset="-122"/>
              <a:cs typeface="Courier New" panose="02070309020205020404" pitchFamily="49" charset="0"/>
            </a:rPr>
            <a:t>B</a:t>
          </a:r>
          <a:r>
            <a:rPr lang="zh-CN" altLang="en-US" sz="1600" b="0" dirty="0">
              <a:latin typeface="Courier New" panose="02070309020205020404" pitchFamily="49" charset="0"/>
              <a:ea typeface="楷体" panose="02010609060101010101" pitchFamily="49" charset="-122"/>
              <a:cs typeface="Courier New" panose="02070309020205020404" pitchFamily="49" charset="0"/>
            </a:rPr>
            <a:t>所对应的</a:t>
          </a:r>
          <a:r>
            <a:rPr lang="en-US" altLang="zh-CN" sz="1600" b="1" dirty="0">
              <a:solidFill>
                <a:schemeClr val="accent6">
                  <a:lumMod val="75000"/>
                </a:schemeClr>
              </a:solidFill>
              <a:latin typeface="Courier New" panose="02070309020205020404" pitchFamily="49" charset="0"/>
              <a:ea typeface="楷体" panose="02010609060101010101" pitchFamily="49" charset="-122"/>
              <a:cs typeface="Courier New" panose="02070309020205020404" pitchFamily="49" charset="0"/>
            </a:rPr>
            <a:t>1</a:t>
          </a:r>
          <a:r>
            <a:rPr lang="zh-CN" altLang="en-US" sz="1600" b="1" dirty="0">
              <a:solidFill>
                <a:schemeClr val="accent6">
                  <a:lumMod val="75000"/>
                </a:schemeClr>
              </a:solidFill>
              <a:latin typeface="Courier New" panose="02070309020205020404" pitchFamily="49" charset="0"/>
              <a:ea typeface="楷体" panose="02010609060101010101" pitchFamily="49" charset="-122"/>
              <a:cs typeface="Courier New" panose="02070309020205020404" pitchFamily="49" charset="0"/>
            </a:rPr>
            <a:t>位二进制数</a:t>
          </a:r>
          <a:r>
            <a:rPr lang="zh-CN" altLang="en-US" sz="1600" b="0" dirty="0">
              <a:latin typeface="Courier New" panose="02070309020205020404" pitchFamily="49" charset="0"/>
              <a:ea typeface="楷体" panose="02010609060101010101" pitchFamily="49" charset="-122"/>
              <a:cs typeface="Courier New" panose="02070309020205020404" pitchFamily="49" charset="0"/>
            </a:rPr>
            <a:t>的十进制值</a:t>
          </a:r>
        </a:p>
      </dgm:t>
    </dgm:pt>
    <dgm:pt modelId="{FB88C722-9002-4750-9B5A-A0FFB7506E14}" type="parTrans" cxnId="{8B33240A-CCB9-4454-B09A-D71BA1A63F30}">
      <dgm:prSet/>
      <dgm:spPr/>
      <dgm:t>
        <a:bodyPr/>
        <a:lstStyle/>
        <a:p>
          <a:endParaRPr lang="zh-CN" altLang="en-US"/>
        </a:p>
      </dgm:t>
    </dgm:pt>
    <dgm:pt modelId="{9476A843-541A-40A2-881F-72F8FED89E8A}" type="sibTrans" cxnId="{8B33240A-CCB9-4454-B09A-D71BA1A63F30}">
      <dgm:prSet/>
      <dgm:spPr/>
      <dgm:t>
        <a:bodyPr/>
        <a:lstStyle/>
        <a:p>
          <a:endParaRPr lang="zh-CN" altLang="en-US"/>
        </a:p>
      </dgm:t>
    </dgm:pt>
    <dgm:pt modelId="{92984567-F97A-40E3-B778-964B6FA6E5A9}" type="pres">
      <dgm:prSet presAssocID="{DC6E81AA-FC61-43D5-AC34-67A17D4CB2C5}" presName="diagram" presStyleCnt="0">
        <dgm:presLayoutVars>
          <dgm:dir/>
          <dgm:animLvl val="lvl"/>
          <dgm:resizeHandles val="exact"/>
        </dgm:presLayoutVars>
      </dgm:prSet>
      <dgm:spPr/>
    </dgm:pt>
    <dgm:pt modelId="{9602F487-03BD-4D77-97ED-55BC53337251}" type="pres">
      <dgm:prSet presAssocID="{5ACD5DB5-7427-4645-899D-FD33335133E9}" presName="compNode" presStyleCnt="0"/>
      <dgm:spPr/>
    </dgm:pt>
    <dgm:pt modelId="{BF64F099-7B6A-4F08-B4DC-2AC64BB1FDDB}" type="pres">
      <dgm:prSet presAssocID="{5ACD5DB5-7427-4645-899D-FD33335133E9}" presName="childRect" presStyleLbl="bgAcc1" presStyleIdx="0" presStyleCnt="4">
        <dgm:presLayoutVars>
          <dgm:bulletEnabled val="1"/>
        </dgm:presLayoutVars>
      </dgm:prSet>
      <dgm:spPr/>
    </dgm:pt>
    <dgm:pt modelId="{4B354C39-F8AA-4AE4-89CE-157615678ED2}" type="pres">
      <dgm:prSet presAssocID="{5ACD5DB5-7427-4645-899D-FD33335133E9}" presName="parentText" presStyleLbl="node1" presStyleIdx="0" presStyleCnt="0">
        <dgm:presLayoutVars>
          <dgm:chMax val="0"/>
          <dgm:bulletEnabled val="1"/>
        </dgm:presLayoutVars>
      </dgm:prSet>
      <dgm:spPr/>
    </dgm:pt>
    <dgm:pt modelId="{CC6B1D87-C035-4961-8E45-5A5BAC040EDC}" type="pres">
      <dgm:prSet presAssocID="{5ACD5DB5-7427-4645-899D-FD33335133E9}" presName="parentRect" presStyleLbl="alignNode1" presStyleIdx="0" presStyleCnt="4"/>
      <dgm:spPr/>
    </dgm:pt>
    <dgm:pt modelId="{90F84249-A8F9-4905-8B63-560A260206E6}" type="pres">
      <dgm:prSet presAssocID="{5ACD5DB5-7427-4645-899D-FD33335133E9}" presName="adorn" presStyleLbl="fgAccFollowNode1" presStyleIdx="0" presStyleCnt="4"/>
      <dgm:spPr/>
    </dgm:pt>
    <dgm:pt modelId="{50109438-5B4E-4CF1-8FBB-D4F9E9F8E5C4}" type="pres">
      <dgm:prSet presAssocID="{53032F22-A74D-487A-BC55-5EBD07854CEC}" presName="sibTrans" presStyleLbl="sibTrans2D1" presStyleIdx="0" presStyleCnt="0"/>
      <dgm:spPr/>
    </dgm:pt>
    <dgm:pt modelId="{E387E142-C4DA-401A-8A4F-FA55CB85B2D2}" type="pres">
      <dgm:prSet presAssocID="{847B4F89-BBAB-4BB2-A0F9-609FEDEB5A5A}" presName="compNode" presStyleCnt="0"/>
      <dgm:spPr/>
    </dgm:pt>
    <dgm:pt modelId="{5EF9120C-0A13-471D-ADD5-44484B31346B}" type="pres">
      <dgm:prSet presAssocID="{847B4F89-BBAB-4BB2-A0F9-609FEDEB5A5A}" presName="childRect" presStyleLbl="bgAcc1" presStyleIdx="1" presStyleCnt="4">
        <dgm:presLayoutVars>
          <dgm:bulletEnabled val="1"/>
        </dgm:presLayoutVars>
      </dgm:prSet>
      <dgm:spPr/>
    </dgm:pt>
    <dgm:pt modelId="{203FBDDD-DB3F-445C-8A33-392F1D78AAAF}" type="pres">
      <dgm:prSet presAssocID="{847B4F89-BBAB-4BB2-A0F9-609FEDEB5A5A}" presName="parentText" presStyleLbl="node1" presStyleIdx="0" presStyleCnt="0">
        <dgm:presLayoutVars>
          <dgm:chMax val="0"/>
          <dgm:bulletEnabled val="1"/>
        </dgm:presLayoutVars>
      </dgm:prSet>
      <dgm:spPr/>
    </dgm:pt>
    <dgm:pt modelId="{46C2744C-C59F-473E-A701-28A773F60959}" type="pres">
      <dgm:prSet presAssocID="{847B4F89-BBAB-4BB2-A0F9-609FEDEB5A5A}" presName="parentRect" presStyleLbl="alignNode1" presStyleIdx="1" presStyleCnt="4"/>
      <dgm:spPr/>
    </dgm:pt>
    <dgm:pt modelId="{2B04934F-1A18-4748-890F-62570F3846D1}" type="pres">
      <dgm:prSet presAssocID="{847B4F89-BBAB-4BB2-A0F9-609FEDEB5A5A}" presName="adorn" presStyleLbl="fgAccFollowNode1" presStyleIdx="1" presStyleCnt="4"/>
      <dgm:spPr/>
    </dgm:pt>
    <dgm:pt modelId="{5CE7F553-7FA0-4831-89BF-5276E9523ED6}" type="pres">
      <dgm:prSet presAssocID="{E7E7F34D-C471-40A0-8DB6-813A4B37967D}" presName="sibTrans" presStyleLbl="sibTrans2D1" presStyleIdx="0" presStyleCnt="0"/>
      <dgm:spPr/>
    </dgm:pt>
    <dgm:pt modelId="{51396B31-EF6A-49C2-A46A-2903DF4202A7}" type="pres">
      <dgm:prSet presAssocID="{44060AF9-C357-441D-A9CB-77DD737EE624}" presName="compNode" presStyleCnt="0"/>
      <dgm:spPr/>
    </dgm:pt>
    <dgm:pt modelId="{C285C7D0-CBE4-4723-9A7E-8F377CDF81F2}" type="pres">
      <dgm:prSet presAssocID="{44060AF9-C357-441D-A9CB-77DD737EE624}" presName="childRect" presStyleLbl="bgAcc1" presStyleIdx="2" presStyleCnt="4">
        <dgm:presLayoutVars>
          <dgm:bulletEnabled val="1"/>
        </dgm:presLayoutVars>
      </dgm:prSet>
      <dgm:spPr/>
    </dgm:pt>
    <dgm:pt modelId="{431F5BB4-CA86-4E2A-984E-E33B97F48118}" type="pres">
      <dgm:prSet presAssocID="{44060AF9-C357-441D-A9CB-77DD737EE624}" presName="parentText" presStyleLbl="node1" presStyleIdx="0" presStyleCnt="0">
        <dgm:presLayoutVars>
          <dgm:chMax val="0"/>
          <dgm:bulletEnabled val="1"/>
        </dgm:presLayoutVars>
      </dgm:prSet>
      <dgm:spPr/>
    </dgm:pt>
    <dgm:pt modelId="{C4EDE85E-ECB5-432F-8D1A-47740EE80CFD}" type="pres">
      <dgm:prSet presAssocID="{44060AF9-C357-441D-A9CB-77DD737EE624}" presName="parentRect" presStyleLbl="alignNode1" presStyleIdx="2" presStyleCnt="4"/>
      <dgm:spPr/>
    </dgm:pt>
    <dgm:pt modelId="{2485CAEF-1158-4443-980B-37C9E25F1C67}" type="pres">
      <dgm:prSet presAssocID="{44060AF9-C357-441D-A9CB-77DD737EE624}" presName="adorn" presStyleLbl="fgAccFollowNode1" presStyleIdx="2" presStyleCnt="4"/>
      <dgm:spPr/>
    </dgm:pt>
    <dgm:pt modelId="{4B024BC6-6042-4271-B913-57A471B07CCB}" type="pres">
      <dgm:prSet presAssocID="{D2A70682-762B-43EB-8243-8F46F80B1496}" presName="sibTrans" presStyleLbl="sibTrans2D1" presStyleIdx="0" presStyleCnt="0"/>
      <dgm:spPr/>
    </dgm:pt>
    <dgm:pt modelId="{D00EDB72-57FA-4F11-8222-B9CFD359AF94}" type="pres">
      <dgm:prSet presAssocID="{FED446AA-8E8A-4405-826D-D42218391962}" presName="compNode" presStyleCnt="0"/>
      <dgm:spPr/>
    </dgm:pt>
    <dgm:pt modelId="{BCDA30E2-3D13-479C-A864-6803F0A13910}" type="pres">
      <dgm:prSet presAssocID="{FED446AA-8E8A-4405-826D-D42218391962}" presName="childRect" presStyleLbl="bgAcc1" presStyleIdx="3" presStyleCnt="4">
        <dgm:presLayoutVars>
          <dgm:bulletEnabled val="1"/>
        </dgm:presLayoutVars>
      </dgm:prSet>
      <dgm:spPr/>
    </dgm:pt>
    <dgm:pt modelId="{4C64419D-5796-4F6C-8609-37B6E748948E}" type="pres">
      <dgm:prSet presAssocID="{FED446AA-8E8A-4405-826D-D42218391962}" presName="parentText" presStyleLbl="node1" presStyleIdx="0" presStyleCnt="0">
        <dgm:presLayoutVars>
          <dgm:chMax val="0"/>
          <dgm:bulletEnabled val="1"/>
        </dgm:presLayoutVars>
      </dgm:prSet>
      <dgm:spPr/>
    </dgm:pt>
    <dgm:pt modelId="{C87DA3AF-F3DB-4C02-9FED-E66625A96007}" type="pres">
      <dgm:prSet presAssocID="{FED446AA-8E8A-4405-826D-D42218391962}" presName="parentRect" presStyleLbl="alignNode1" presStyleIdx="3" presStyleCnt="4"/>
      <dgm:spPr/>
    </dgm:pt>
    <dgm:pt modelId="{B73DB62A-1EBB-4747-9748-E1CD1CAFCAF1}" type="pres">
      <dgm:prSet presAssocID="{FED446AA-8E8A-4405-826D-D42218391962}" presName="adorn" presStyleLbl="fgAccFollowNode1" presStyleIdx="3" presStyleCnt="4"/>
      <dgm:spPr/>
    </dgm:pt>
  </dgm:ptLst>
  <dgm:cxnLst>
    <dgm:cxn modelId="{27489606-B244-48CE-9693-889A54EEAC32}" type="presOf" srcId="{A774D950-1ADD-456D-8F89-2B88BF7B0115}" destId="{BF64F099-7B6A-4F08-B4DC-2AC64BB1FDDB}" srcOrd="0" destOrd="0" presId="urn:microsoft.com/office/officeart/2005/8/layout/bList2"/>
    <dgm:cxn modelId="{6E1A1607-1636-45E3-8782-157D7BD9849E}" type="presOf" srcId="{5ACD5DB5-7427-4645-899D-FD33335133E9}" destId="{4B354C39-F8AA-4AE4-89CE-157615678ED2}" srcOrd="0" destOrd="0" presId="urn:microsoft.com/office/officeart/2005/8/layout/bList2"/>
    <dgm:cxn modelId="{7B147508-7882-4D5A-87D7-CDB5CE6DF15C}" srcId="{DC6E81AA-FC61-43D5-AC34-67A17D4CB2C5}" destId="{44060AF9-C357-441D-A9CB-77DD737EE624}" srcOrd="2" destOrd="0" parTransId="{3A460F88-6378-400E-BB1A-3A3E196133E6}" sibTransId="{D2A70682-762B-43EB-8243-8F46F80B1496}"/>
    <dgm:cxn modelId="{8B33240A-CCB9-4454-B09A-D71BA1A63F30}" srcId="{FED446AA-8E8A-4405-826D-D42218391962}" destId="{A0269BE5-0849-4E11-870D-31C058C22C82}" srcOrd="0" destOrd="0" parTransId="{FB88C722-9002-4750-9B5A-A0FFB7506E14}" sibTransId="{9476A843-541A-40A2-881F-72F8FED89E8A}"/>
    <dgm:cxn modelId="{63891819-AAC8-41CE-B144-D011BC070483}" srcId="{847B4F89-BBAB-4BB2-A0F9-609FEDEB5A5A}" destId="{1A1E1844-80C2-420F-8E50-BE50E1E6AEF4}" srcOrd="0" destOrd="0" parTransId="{92BE155E-ECE6-469C-AC2F-37FE57AAD410}" sibTransId="{405C8AFF-AAF4-4929-861F-8C48E1D432B3}"/>
    <dgm:cxn modelId="{2DF32433-3437-4EE7-9728-BC0C788914BF}" type="presOf" srcId="{44060AF9-C357-441D-A9CB-77DD737EE624}" destId="{C4EDE85E-ECB5-432F-8D1A-47740EE80CFD}" srcOrd="1" destOrd="0" presId="urn:microsoft.com/office/officeart/2005/8/layout/bList2"/>
    <dgm:cxn modelId="{F2C5F440-1BC1-412B-9FB7-78EE1A483496}" type="presOf" srcId="{A0269BE5-0849-4E11-870D-31C058C22C82}" destId="{BCDA30E2-3D13-479C-A864-6803F0A13910}" srcOrd="0" destOrd="0" presId="urn:microsoft.com/office/officeart/2005/8/layout/bList2"/>
    <dgm:cxn modelId="{C8B4785D-C6A4-40C1-B913-6CD2DEA88E06}" type="presOf" srcId="{D2A70682-762B-43EB-8243-8F46F80B1496}" destId="{4B024BC6-6042-4271-B913-57A471B07CCB}" srcOrd="0" destOrd="0" presId="urn:microsoft.com/office/officeart/2005/8/layout/bList2"/>
    <dgm:cxn modelId="{2639CE5D-56DD-4FA5-9569-964EED0B54D3}" type="presOf" srcId="{847B4F89-BBAB-4BB2-A0F9-609FEDEB5A5A}" destId="{46C2744C-C59F-473E-A701-28A773F60959}" srcOrd="1" destOrd="0" presId="urn:microsoft.com/office/officeart/2005/8/layout/bList2"/>
    <dgm:cxn modelId="{D948DB61-3CDE-4571-B3BF-081EF0BAF375}" srcId="{44060AF9-C357-441D-A9CB-77DD737EE624}" destId="{DD139E5F-2704-43AA-9C7E-4BC273D4E33E}" srcOrd="0" destOrd="0" parTransId="{9A30330D-65C9-413F-A245-DAFAEE50A296}" sibTransId="{04423CF6-60D5-4780-A417-C90E2C750CF2}"/>
    <dgm:cxn modelId="{D20A9364-BA74-483B-A82B-4EE42EF7F23B}" type="presOf" srcId="{5ACD5DB5-7427-4645-899D-FD33335133E9}" destId="{CC6B1D87-C035-4961-8E45-5A5BAC040EDC}" srcOrd="1" destOrd="0" presId="urn:microsoft.com/office/officeart/2005/8/layout/bList2"/>
    <dgm:cxn modelId="{C9DE8267-3D0A-4B77-9262-7C149409207D}" srcId="{DC6E81AA-FC61-43D5-AC34-67A17D4CB2C5}" destId="{5ACD5DB5-7427-4645-899D-FD33335133E9}" srcOrd="0" destOrd="0" parTransId="{B20B9422-4EF2-4B47-973D-A85C11A56F58}" sibTransId="{53032F22-A74D-487A-BC55-5EBD07854CEC}"/>
    <dgm:cxn modelId="{4501B97A-A398-4B0C-8E11-E019F2415B3D}" type="presOf" srcId="{53032F22-A74D-487A-BC55-5EBD07854CEC}" destId="{50109438-5B4E-4CF1-8FBB-D4F9E9F8E5C4}" srcOrd="0" destOrd="0" presId="urn:microsoft.com/office/officeart/2005/8/layout/bList2"/>
    <dgm:cxn modelId="{BE558687-853C-4902-A1F2-6A7CDDBADB13}" type="presOf" srcId="{847B4F89-BBAB-4BB2-A0F9-609FEDEB5A5A}" destId="{203FBDDD-DB3F-445C-8A33-392F1D78AAAF}" srcOrd="0" destOrd="0" presId="urn:microsoft.com/office/officeart/2005/8/layout/bList2"/>
    <dgm:cxn modelId="{2FDF9D87-B670-425D-B4A5-6758957BCD27}" type="presOf" srcId="{E7E7F34D-C471-40A0-8DB6-813A4B37967D}" destId="{5CE7F553-7FA0-4831-89BF-5276E9523ED6}" srcOrd="0" destOrd="0" presId="urn:microsoft.com/office/officeart/2005/8/layout/bList2"/>
    <dgm:cxn modelId="{9F809590-89E6-4C48-840E-E02DD53B2CC2}" type="presOf" srcId="{44060AF9-C357-441D-A9CB-77DD737EE624}" destId="{431F5BB4-CA86-4E2A-984E-E33B97F48118}" srcOrd="0" destOrd="0" presId="urn:microsoft.com/office/officeart/2005/8/layout/bList2"/>
    <dgm:cxn modelId="{80DB5D91-4EEE-43EB-98ED-EB12FDC3680C}" type="presOf" srcId="{DD139E5F-2704-43AA-9C7E-4BC273D4E33E}" destId="{C285C7D0-CBE4-4723-9A7E-8F377CDF81F2}" srcOrd="0" destOrd="0" presId="urn:microsoft.com/office/officeart/2005/8/layout/bList2"/>
    <dgm:cxn modelId="{315874A4-D23D-461E-8F55-B2771965AB5D}" srcId="{DC6E81AA-FC61-43D5-AC34-67A17D4CB2C5}" destId="{847B4F89-BBAB-4BB2-A0F9-609FEDEB5A5A}" srcOrd="1" destOrd="0" parTransId="{E411D870-B4DD-4139-A114-6C550DB27F0E}" sibTransId="{E7E7F34D-C471-40A0-8DB6-813A4B37967D}"/>
    <dgm:cxn modelId="{A80BE2B6-E082-4379-8657-22BD25FB624D}" type="presOf" srcId="{FED446AA-8E8A-4405-826D-D42218391962}" destId="{4C64419D-5796-4F6C-8609-37B6E748948E}" srcOrd="0" destOrd="0" presId="urn:microsoft.com/office/officeart/2005/8/layout/bList2"/>
    <dgm:cxn modelId="{F022ADC3-E18F-4B19-A6AC-2467EFB606F7}" srcId="{DC6E81AA-FC61-43D5-AC34-67A17D4CB2C5}" destId="{FED446AA-8E8A-4405-826D-D42218391962}" srcOrd="3" destOrd="0" parTransId="{EDE30769-9EA6-4D6D-B51D-089671B9CABB}" sibTransId="{CD96018F-51A6-4A94-AD68-005FEF5EF41A}"/>
    <dgm:cxn modelId="{501679EC-9BA4-46E9-9685-01C42B21245A}" type="presOf" srcId="{FED446AA-8E8A-4405-826D-D42218391962}" destId="{C87DA3AF-F3DB-4C02-9FED-E66625A96007}" srcOrd="1" destOrd="0" presId="urn:microsoft.com/office/officeart/2005/8/layout/bList2"/>
    <dgm:cxn modelId="{6DF6F9F4-639E-4B3F-A980-4D806BF05AA2}" srcId="{5ACD5DB5-7427-4645-899D-FD33335133E9}" destId="{A774D950-1ADD-456D-8F89-2B88BF7B0115}" srcOrd="0" destOrd="0" parTransId="{58826668-B84B-427F-8761-32109892566C}" sibTransId="{91FC0029-41BC-4074-AA89-761C848D8929}"/>
    <dgm:cxn modelId="{360C7FF9-492B-4B42-BF7A-60B8579C632C}" type="presOf" srcId="{DC6E81AA-FC61-43D5-AC34-67A17D4CB2C5}" destId="{92984567-F97A-40E3-B778-964B6FA6E5A9}" srcOrd="0" destOrd="0" presId="urn:microsoft.com/office/officeart/2005/8/layout/bList2"/>
    <dgm:cxn modelId="{4E22B8FB-CC2B-4B47-88A5-13C7066B99C4}" type="presOf" srcId="{1A1E1844-80C2-420F-8E50-BE50E1E6AEF4}" destId="{5EF9120C-0A13-471D-ADD5-44484B31346B}" srcOrd="0" destOrd="0" presId="urn:microsoft.com/office/officeart/2005/8/layout/bList2"/>
    <dgm:cxn modelId="{6BD16179-3667-4667-B755-605B6A976368}" type="presParOf" srcId="{92984567-F97A-40E3-B778-964B6FA6E5A9}" destId="{9602F487-03BD-4D77-97ED-55BC53337251}" srcOrd="0" destOrd="0" presId="urn:microsoft.com/office/officeart/2005/8/layout/bList2"/>
    <dgm:cxn modelId="{0E301ED7-72CE-4E73-BE53-B0D60B5F0F1B}" type="presParOf" srcId="{9602F487-03BD-4D77-97ED-55BC53337251}" destId="{BF64F099-7B6A-4F08-B4DC-2AC64BB1FDDB}" srcOrd="0" destOrd="0" presId="urn:microsoft.com/office/officeart/2005/8/layout/bList2"/>
    <dgm:cxn modelId="{FD337C77-1367-4C05-8C80-1043BB2DD911}" type="presParOf" srcId="{9602F487-03BD-4D77-97ED-55BC53337251}" destId="{4B354C39-F8AA-4AE4-89CE-157615678ED2}" srcOrd="1" destOrd="0" presId="urn:microsoft.com/office/officeart/2005/8/layout/bList2"/>
    <dgm:cxn modelId="{A6336511-6C72-4CB2-BCE3-BBBF623EBBD4}" type="presParOf" srcId="{9602F487-03BD-4D77-97ED-55BC53337251}" destId="{CC6B1D87-C035-4961-8E45-5A5BAC040EDC}" srcOrd="2" destOrd="0" presId="urn:microsoft.com/office/officeart/2005/8/layout/bList2"/>
    <dgm:cxn modelId="{FD4CE664-B51B-4E74-9D87-B90229089696}" type="presParOf" srcId="{9602F487-03BD-4D77-97ED-55BC53337251}" destId="{90F84249-A8F9-4905-8B63-560A260206E6}" srcOrd="3" destOrd="0" presId="urn:microsoft.com/office/officeart/2005/8/layout/bList2"/>
    <dgm:cxn modelId="{0765F506-950A-472E-B1DD-5246F0C99458}" type="presParOf" srcId="{92984567-F97A-40E3-B778-964B6FA6E5A9}" destId="{50109438-5B4E-4CF1-8FBB-D4F9E9F8E5C4}" srcOrd="1" destOrd="0" presId="urn:microsoft.com/office/officeart/2005/8/layout/bList2"/>
    <dgm:cxn modelId="{915E4D54-F1CE-4382-9465-9E6CADF5FABE}" type="presParOf" srcId="{92984567-F97A-40E3-B778-964B6FA6E5A9}" destId="{E387E142-C4DA-401A-8A4F-FA55CB85B2D2}" srcOrd="2" destOrd="0" presId="urn:microsoft.com/office/officeart/2005/8/layout/bList2"/>
    <dgm:cxn modelId="{38BE6670-7403-412D-954F-E080CE090E14}" type="presParOf" srcId="{E387E142-C4DA-401A-8A4F-FA55CB85B2D2}" destId="{5EF9120C-0A13-471D-ADD5-44484B31346B}" srcOrd="0" destOrd="0" presId="urn:microsoft.com/office/officeart/2005/8/layout/bList2"/>
    <dgm:cxn modelId="{BACE9E6F-249E-4B4C-89DD-78976E2A1B5F}" type="presParOf" srcId="{E387E142-C4DA-401A-8A4F-FA55CB85B2D2}" destId="{203FBDDD-DB3F-445C-8A33-392F1D78AAAF}" srcOrd="1" destOrd="0" presId="urn:microsoft.com/office/officeart/2005/8/layout/bList2"/>
    <dgm:cxn modelId="{ED4ADDD6-8871-42B3-B0BC-FCB7CCDF3928}" type="presParOf" srcId="{E387E142-C4DA-401A-8A4F-FA55CB85B2D2}" destId="{46C2744C-C59F-473E-A701-28A773F60959}" srcOrd="2" destOrd="0" presId="urn:microsoft.com/office/officeart/2005/8/layout/bList2"/>
    <dgm:cxn modelId="{9DEC569F-55DD-4D67-A0B2-EF356C6E0AAF}" type="presParOf" srcId="{E387E142-C4DA-401A-8A4F-FA55CB85B2D2}" destId="{2B04934F-1A18-4748-890F-62570F3846D1}" srcOrd="3" destOrd="0" presId="urn:microsoft.com/office/officeart/2005/8/layout/bList2"/>
    <dgm:cxn modelId="{539AB251-B1C6-4C22-A933-CCAF14E9D64F}" type="presParOf" srcId="{92984567-F97A-40E3-B778-964B6FA6E5A9}" destId="{5CE7F553-7FA0-4831-89BF-5276E9523ED6}" srcOrd="3" destOrd="0" presId="urn:microsoft.com/office/officeart/2005/8/layout/bList2"/>
    <dgm:cxn modelId="{C2FA685F-DF73-498C-AE51-4FE45F1CBE50}" type="presParOf" srcId="{92984567-F97A-40E3-B778-964B6FA6E5A9}" destId="{51396B31-EF6A-49C2-A46A-2903DF4202A7}" srcOrd="4" destOrd="0" presId="urn:microsoft.com/office/officeart/2005/8/layout/bList2"/>
    <dgm:cxn modelId="{05B624AE-EB0A-48C2-96A8-F062E3B55733}" type="presParOf" srcId="{51396B31-EF6A-49C2-A46A-2903DF4202A7}" destId="{C285C7D0-CBE4-4723-9A7E-8F377CDF81F2}" srcOrd="0" destOrd="0" presId="urn:microsoft.com/office/officeart/2005/8/layout/bList2"/>
    <dgm:cxn modelId="{6D591ECD-B26D-476D-B716-D3E345F1D807}" type="presParOf" srcId="{51396B31-EF6A-49C2-A46A-2903DF4202A7}" destId="{431F5BB4-CA86-4E2A-984E-E33B97F48118}" srcOrd="1" destOrd="0" presId="urn:microsoft.com/office/officeart/2005/8/layout/bList2"/>
    <dgm:cxn modelId="{8FA2E9C3-8C58-4ADD-87B8-B46DC2ADD1AB}" type="presParOf" srcId="{51396B31-EF6A-49C2-A46A-2903DF4202A7}" destId="{C4EDE85E-ECB5-432F-8D1A-47740EE80CFD}" srcOrd="2" destOrd="0" presId="urn:microsoft.com/office/officeart/2005/8/layout/bList2"/>
    <dgm:cxn modelId="{37154322-2796-4A27-B482-19218AB34847}" type="presParOf" srcId="{51396B31-EF6A-49C2-A46A-2903DF4202A7}" destId="{2485CAEF-1158-4443-980B-37C9E25F1C67}" srcOrd="3" destOrd="0" presId="urn:microsoft.com/office/officeart/2005/8/layout/bList2"/>
    <dgm:cxn modelId="{B2161448-7F9E-4D90-B484-B1D83A61EB0D}" type="presParOf" srcId="{92984567-F97A-40E3-B778-964B6FA6E5A9}" destId="{4B024BC6-6042-4271-B913-57A471B07CCB}" srcOrd="5" destOrd="0" presId="urn:microsoft.com/office/officeart/2005/8/layout/bList2"/>
    <dgm:cxn modelId="{47824D08-B039-4144-B537-3131B1C8A2A5}" type="presParOf" srcId="{92984567-F97A-40E3-B778-964B6FA6E5A9}" destId="{D00EDB72-57FA-4F11-8222-B9CFD359AF94}" srcOrd="6" destOrd="0" presId="urn:microsoft.com/office/officeart/2005/8/layout/bList2"/>
    <dgm:cxn modelId="{BB5D4BE5-A5FB-453A-ACA6-600A96678260}" type="presParOf" srcId="{D00EDB72-57FA-4F11-8222-B9CFD359AF94}" destId="{BCDA30E2-3D13-479C-A864-6803F0A13910}" srcOrd="0" destOrd="0" presId="urn:microsoft.com/office/officeart/2005/8/layout/bList2"/>
    <dgm:cxn modelId="{AD24BC84-946B-4965-8534-30A81710EC4B}" type="presParOf" srcId="{D00EDB72-57FA-4F11-8222-B9CFD359AF94}" destId="{4C64419D-5796-4F6C-8609-37B6E748948E}" srcOrd="1" destOrd="0" presId="urn:microsoft.com/office/officeart/2005/8/layout/bList2"/>
    <dgm:cxn modelId="{3D0F54ED-99CC-459C-A42B-E615CA11DF84}" type="presParOf" srcId="{D00EDB72-57FA-4F11-8222-B9CFD359AF94}" destId="{C87DA3AF-F3DB-4C02-9FED-E66625A96007}" srcOrd="2" destOrd="0" presId="urn:microsoft.com/office/officeart/2005/8/layout/bList2"/>
    <dgm:cxn modelId="{7C22A9A6-9475-4282-B760-88FE5FCCF3B2}" type="presParOf" srcId="{D00EDB72-57FA-4F11-8222-B9CFD359AF94}" destId="{B73DB62A-1EBB-4747-9748-E1CD1CAFCAF1}"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18FBD52-C66B-4A2C-9192-2C7AE6304D2E}" type="doc">
      <dgm:prSet loTypeId="urn:microsoft.com/office/officeart/2005/8/layout/list1" loCatId="list" qsTypeId="urn:microsoft.com/office/officeart/2005/8/quickstyle/simple1" qsCatId="simple" csTypeId="urn:microsoft.com/office/officeart/2005/8/colors/colorful1" csCatId="colorful" phldr="1"/>
      <dgm:spPr/>
    </dgm:pt>
    <dgm:pt modelId="{19F2B60C-E182-4D41-AFC5-34B64AFEB828}">
      <dgm:prSet phldrT="[文本]" custT="1"/>
      <dgm:spPr/>
      <dgm:t>
        <a:bodyPr/>
        <a:lstStyle/>
        <a:p>
          <a:r>
            <a:rPr lang="en-US" altLang="zh-CN" sz="1800" b="1" dirty="0">
              <a:effectLst>
                <a:outerShdw blurRad="38100" dist="38100" dir="2700000" algn="tl">
                  <a:srgbClr val="000000">
                    <a:alpha val="43137"/>
                  </a:srgbClr>
                </a:outerShdw>
              </a:effectLst>
            </a:rPr>
            <a:t>S-</a:t>
          </a:r>
          <a:r>
            <a:rPr lang="zh-CN" altLang="en-US" sz="1800" b="1" dirty="0">
              <a:effectLst>
                <a:outerShdw blurRad="38100" dist="38100" dir="2700000" algn="tl">
                  <a:srgbClr val="000000">
                    <a:alpha val="43137"/>
                  </a:srgbClr>
                </a:outerShdw>
              </a:effectLst>
            </a:rPr>
            <a:t>翻译模式</a:t>
          </a:r>
        </a:p>
      </dgm:t>
    </dgm:pt>
    <dgm:pt modelId="{20759D5E-DA53-4CDF-8A97-340105D88153}" type="parTrans" cxnId="{2C93ED4E-A2E8-4EB9-8177-B0DEF4FFE663}">
      <dgm:prSet/>
      <dgm:spPr/>
      <dgm:t>
        <a:bodyPr/>
        <a:lstStyle/>
        <a:p>
          <a:endParaRPr lang="zh-CN" altLang="en-US" sz="1800" b="1">
            <a:effectLst>
              <a:outerShdw blurRad="38100" dist="38100" dir="2700000" algn="tl">
                <a:srgbClr val="000000">
                  <a:alpha val="43137"/>
                </a:srgbClr>
              </a:outerShdw>
            </a:effectLst>
          </a:endParaRPr>
        </a:p>
      </dgm:t>
    </dgm:pt>
    <dgm:pt modelId="{AD9AB0E6-4107-4276-97EC-C2C8523EFE36}" type="sibTrans" cxnId="{2C93ED4E-A2E8-4EB9-8177-B0DEF4FFE663}">
      <dgm:prSet/>
      <dgm:spPr/>
      <dgm:t>
        <a:bodyPr/>
        <a:lstStyle/>
        <a:p>
          <a:endParaRPr lang="zh-CN" altLang="en-US" sz="1800" b="1">
            <a:effectLst>
              <a:outerShdw blurRad="38100" dist="38100" dir="2700000" algn="tl">
                <a:srgbClr val="000000">
                  <a:alpha val="43137"/>
                </a:srgbClr>
              </a:outerShdw>
            </a:effectLst>
          </a:endParaRPr>
        </a:p>
      </dgm:t>
    </dgm:pt>
    <dgm:pt modelId="{1F638240-5F9C-439B-8CEB-9814F22423B3}">
      <dgm:prSet phldrT="[文本]" custT="1"/>
      <dgm:spPr/>
      <dgm:t>
        <a:bodyPr/>
        <a:lstStyle/>
        <a:p>
          <a:r>
            <a:rPr lang="en-US" altLang="zh-CN" sz="1800" b="1" dirty="0">
              <a:effectLst>
                <a:outerShdw blurRad="38100" dist="38100" dir="2700000" algn="tl">
                  <a:srgbClr val="000000">
                    <a:alpha val="43137"/>
                  </a:srgbClr>
                </a:outerShdw>
              </a:effectLst>
            </a:rPr>
            <a:t>L-</a:t>
          </a:r>
          <a:r>
            <a:rPr lang="zh-CN" altLang="en-US" sz="1800" b="1" dirty="0">
              <a:effectLst>
                <a:outerShdw blurRad="38100" dist="38100" dir="2700000" algn="tl">
                  <a:srgbClr val="000000">
                    <a:alpha val="43137"/>
                  </a:srgbClr>
                </a:outerShdw>
              </a:effectLst>
            </a:rPr>
            <a:t>翻译模式</a:t>
          </a:r>
        </a:p>
      </dgm:t>
    </dgm:pt>
    <dgm:pt modelId="{E34DEC43-3CD5-43A9-99F4-50A726C1647E}" type="parTrans" cxnId="{03C817E8-93CE-43DD-9AD3-ED9FB24EC696}">
      <dgm:prSet/>
      <dgm:spPr/>
      <dgm:t>
        <a:bodyPr/>
        <a:lstStyle/>
        <a:p>
          <a:endParaRPr lang="zh-CN" altLang="en-US" sz="1800" b="1">
            <a:effectLst>
              <a:outerShdw blurRad="38100" dist="38100" dir="2700000" algn="tl">
                <a:srgbClr val="000000">
                  <a:alpha val="43137"/>
                </a:srgbClr>
              </a:outerShdw>
            </a:effectLst>
          </a:endParaRPr>
        </a:p>
      </dgm:t>
    </dgm:pt>
    <dgm:pt modelId="{09097F17-E892-4FE9-8795-79B8F76BAFC0}" type="sibTrans" cxnId="{03C817E8-93CE-43DD-9AD3-ED9FB24EC696}">
      <dgm:prSet/>
      <dgm:spPr/>
      <dgm:t>
        <a:bodyPr/>
        <a:lstStyle/>
        <a:p>
          <a:endParaRPr lang="zh-CN" altLang="en-US" sz="1800" b="1">
            <a:effectLst>
              <a:outerShdw blurRad="38100" dist="38100" dir="2700000" algn="tl">
                <a:srgbClr val="000000">
                  <a:alpha val="43137"/>
                </a:srgbClr>
              </a:outerShdw>
            </a:effectLst>
          </a:endParaRPr>
        </a:p>
      </dgm:t>
    </dgm:pt>
    <dgm:pt modelId="{F1B8CBF6-9DEA-4273-BE04-39DEBD4665E4}">
      <dgm:prSet phldrT="[文本]" custT="1"/>
      <dgm:spPr/>
      <dgm:t>
        <a:bodyPr rIns="576000"/>
        <a:lstStyle/>
        <a:p>
          <a:r>
            <a:rPr lang="en-US" altLang="zh-CN" sz="1800" b="1" dirty="0">
              <a:effectLst/>
            </a:rPr>
            <a:t>A</a:t>
          </a:r>
          <a:r>
            <a:rPr lang="zh-CN" altLang="en-US" sz="1800" b="1" dirty="0">
              <a:effectLst/>
            </a:rPr>
            <a:t>的综合属性：只能在所用属性均已计算后完成，通常</a:t>
          </a:r>
          <a:r>
            <a:rPr lang="zh-CN" altLang="en-US" sz="1800" b="1" dirty="0"/>
            <a:t>语义</a:t>
          </a:r>
          <a:br>
            <a:rPr lang="en-US" altLang="zh-CN" sz="1800" b="1" dirty="0"/>
          </a:br>
          <a:r>
            <a:rPr lang="en-US" altLang="zh-CN" sz="1800" b="1" dirty="0"/>
            <a:t>                        </a:t>
          </a:r>
          <a:r>
            <a:rPr lang="zh-CN" altLang="en-US" sz="1800" b="1" dirty="0"/>
            <a:t>动作置于相应产生式的末尾</a:t>
          </a:r>
          <a:endParaRPr lang="zh-CN" altLang="en-US" sz="1800" b="1" dirty="0">
            <a:effectLst/>
          </a:endParaRPr>
        </a:p>
      </dgm:t>
    </dgm:pt>
    <dgm:pt modelId="{EBE8D0D5-AE87-49C7-9CA7-F50051F21EE5}" type="parTrans" cxnId="{B1C65F45-0022-4509-8893-532AE67394CB}">
      <dgm:prSet/>
      <dgm:spPr/>
      <dgm:t>
        <a:bodyPr/>
        <a:lstStyle/>
        <a:p>
          <a:endParaRPr lang="zh-CN" altLang="en-US" sz="1800"/>
        </a:p>
      </dgm:t>
    </dgm:pt>
    <dgm:pt modelId="{2FCA8B67-4E5A-47D7-9917-464E271A82A3}" type="sibTrans" cxnId="{B1C65F45-0022-4509-8893-532AE67394CB}">
      <dgm:prSet/>
      <dgm:spPr/>
      <dgm:t>
        <a:bodyPr/>
        <a:lstStyle/>
        <a:p>
          <a:endParaRPr lang="zh-CN" altLang="en-US" sz="1800"/>
        </a:p>
      </dgm:t>
    </dgm:pt>
    <dgm:pt modelId="{768AB7C5-A62F-4073-9CC2-84BD74E10F67}">
      <dgm:prSet phldrT="[文本]" custT="1"/>
      <dgm:spPr/>
      <dgm:t>
        <a:bodyPr/>
        <a:lstStyle/>
        <a:p>
          <a:r>
            <a:rPr lang="zh-CN" altLang="en-US" sz="1800" b="1" dirty="0">
              <a:effectLst/>
            </a:rPr>
            <a:t>综合属性</a:t>
          </a:r>
        </a:p>
      </dgm:t>
    </dgm:pt>
    <dgm:pt modelId="{A4A24B0C-35F9-48FA-B9FC-2047371EFFDF}" type="parTrans" cxnId="{B23A299B-821B-40DF-BA63-8B6A307CEBC6}">
      <dgm:prSet/>
      <dgm:spPr/>
      <dgm:t>
        <a:bodyPr/>
        <a:lstStyle/>
        <a:p>
          <a:endParaRPr lang="zh-CN" altLang="en-US" sz="1800"/>
        </a:p>
      </dgm:t>
    </dgm:pt>
    <dgm:pt modelId="{93DDB184-FEFD-4205-99D9-CD20E4E65F2C}" type="sibTrans" cxnId="{B23A299B-821B-40DF-BA63-8B6A307CEBC6}">
      <dgm:prSet/>
      <dgm:spPr/>
      <dgm:t>
        <a:bodyPr/>
        <a:lstStyle/>
        <a:p>
          <a:endParaRPr lang="zh-CN" altLang="en-US" sz="1800"/>
        </a:p>
      </dgm:t>
    </dgm:pt>
    <dgm:pt modelId="{7F5041D6-DF23-4AC2-9013-39A1F2DE089F}">
      <dgm:prSet phldrT="[文本]" custT="1"/>
      <dgm:spPr/>
      <dgm:t>
        <a:bodyPr/>
        <a:lstStyle/>
        <a:p>
          <a:r>
            <a:rPr lang="zh-CN" altLang="en-US" sz="1800" b="1" dirty="0"/>
            <a:t>位置：语义动作集合置于相应产生式右端的末尾</a:t>
          </a:r>
          <a:endParaRPr lang="zh-CN" altLang="en-US" sz="1800" b="1" dirty="0">
            <a:effectLst/>
          </a:endParaRPr>
        </a:p>
      </dgm:t>
    </dgm:pt>
    <dgm:pt modelId="{6AEF08FB-4C53-4D21-9023-0B78EF7F3B4C}" type="parTrans" cxnId="{ED6C02B5-C8A5-46A8-8E67-CC3BC9E0F0E9}">
      <dgm:prSet/>
      <dgm:spPr/>
      <dgm:t>
        <a:bodyPr/>
        <a:lstStyle/>
        <a:p>
          <a:endParaRPr lang="zh-CN" altLang="en-US" sz="1800"/>
        </a:p>
      </dgm:t>
    </dgm:pt>
    <dgm:pt modelId="{8B01273A-E404-41ED-9C48-8EF844886837}" type="sibTrans" cxnId="{ED6C02B5-C8A5-46A8-8E67-CC3BC9E0F0E9}">
      <dgm:prSet/>
      <dgm:spPr/>
      <dgm:t>
        <a:bodyPr/>
        <a:lstStyle/>
        <a:p>
          <a:endParaRPr lang="zh-CN" altLang="en-US" sz="1800"/>
        </a:p>
      </dgm:t>
    </dgm:pt>
    <dgm:pt modelId="{90C4FA8C-03A3-42D7-B965-4FB62EC648E4}">
      <dgm:prSet phldrT="[文本]" custT="1"/>
      <dgm:spPr/>
      <dgm:t>
        <a:bodyPr rIns="576000"/>
        <a:lstStyle/>
        <a:p>
          <a:r>
            <a:rPr lang="en-US" altLang="zh-CN" sz="1800" b="1" dirty="0">
              <a:effectLst/>
            </a:rPr>
            <a:t>X</a:t>
          </a:r>
          <a:r>
            <a:rPr lang="en-US" altLang="zh-CN" sz="1800" b="1" baseline="-25000" dirty="0">
              <a:effectLst/>
            </a:rPr>
            <a:t>i</a:t>
          </a:r>
          <a:r>
            <a:rPr lang="zh-CN" altLang="en-US" sz="1800" b="1" dirty="0">
              <a:effectLst/>
            </a:rPr>
            <a:t>的继承属性：只能依赖于左边符号</a:t>
          </a:r>
          <a:r>
            <a:rPr lang="en-US" altLang="zh-CN" sz="1800" b="1" dirty="0">
              <a:effectLst/>
            </a:rPr>
            <a:t>X</a:t>
          </a:r>
          <a:r>
            <a:rPr lang="en-US" altLang="zh-CN" sz="1800" b="1" baseline="-25000" dirty="0">
              <a:effectLst/>
            </a:rPr>
            <a:t>1</a:t>
          </a:r>
          <a:r>
            <a:rPr lang="en-US" altLang="zh-CN" sz="1800" b="1" dirty="0">
              <a:effectLst/>
            </a:rPr>
            <a:t>X</a:t>
          </a:r>
          <a:r>
            <a:rPr lang="en-US" altLang="zh-CN" sz="1800" b="1" baseline="-25000" dirty="0">
              <a:effectLst/>
            </a:rPr>
            <a:t>2</a:t>
          </a:r>
          <a:r>
            <a:rPr lang="en-US" altLang="zh-CN" sz="1800" b="1" dirty="0">
              <a:effectLst/>
            </a:rPr>
            <a:t>…X</a:t>
          </a:r>
          <a:r>
            <a:rPr lang="en-US" altLang="zh-CN" sz="1800" b="1" baseline="-25000" dirty="0">
              <a:effectLst/>
            </a:rPr>
            <a:t>i-1</a:t>
          </a:r>
          <a:r>
            <a:rPr lang="zh-CN" altLang="en-US" sz="1800" b="1" dirty="0">
              <a:effectLst/>
            </a:rPr>
            <a:t>的属性 或</a:t>
          </a:r>
          <a:r>
            <a:rPr lang="en-US" altLang="zh-CN" sz="1800" b="1" dirty="0">
              <a:effectLst/>
            </a:rPr>
            <a:t> </a:t>
          </a:r>
          <a:br>
            <a:rPr lang="en-US" altLang="zh-CN" sz="1800" b="1" dirty="0">
              <a:effectLst/>
            </a:rPr>
          </a:br>
          <a:r>
            <a:rPr lang="en-US" altLang="zh-CN" sz="1800" b="1" dirty="0">
              <a:effectLst/>
            </a:rPr>
            <a:t>		     A</a:t>
          </a:r>
          <a:r>
            <a:rPr lang="zh-CN" altLang="en-US" sz="1800" b="1" dirty="0">
              <a:effectLst/>
            </a:rPr>
            <a:t>的继承属性</a:t>
          </a:r>
        </a:p>
      </dgm:t>
    </dgm:pt>
    <dgm:pt modelId="{13EBE3B4-3DB5-417A-8411-30C97A7B53F6}" type="sibTrans" cxnId="{8CCE0F2D-C710-4F07-8BFA-6E7C19BC2911}">
      <dgm:prSet/>
      <dgm:spPr/>
      <dgm:t>
        <a:bodyPr/>
        <a:lstStyle/>
        <a:p>
          <a:endParaRPr lang="zh-CN" altLang="en-US" sz="1800"/>
        </a:p>
      </dgm:t>
    </dgm:pt>
    <dgm:pt modelId="{D420B3C0-A84D-471B-9303-34F503E72B20}" type="parTrans" cxnId="{8CCE0F2D-C710-4F07-8BFA-6E7C19BC2911}">
      <dgm:prSet/>
      <dgm:spPr/>
      <dgm:t>
        <a:bodyPr/>
        <a:lstStyle/>
        <a:p>
          <a:endParaRPr lang="zh-CN" altLang="en-US" sz="1800"/>
        </a:p>
      </dgm:t>
    </dgm:pt>
    <dgm:pt modelId="{AFB11CD6-6FE6-432E-ACBE-177E55EA452C}">
      <dgm:prSet phldrT="[文本]" custT="1"/>
      <dgm:spPr/>
      <dgm:t>
        <a:bodyPr rIns="576000"/>
        <a:lstStyle/>
        <a:p>
          <a:pPr marR="0" eaLnBrk="1" fontAlgn="auto" latinLnBrk="0" hangingPunct="1">
            <a:buClrTx/>
            <a:buSzTx/>
            <a:buFont typeface="Arial" panose="020B0604020202020204" pitchFamily="34" charset="0"/>
            <a:buChar char="•"/>
            <a:tabLst/>
            <a:defRPr/>
          </a:pPr>
          <a:r>
            <a:rPr lang="zh-CN" altLang="en-US" sz="1800" b="1" dirty="0">
              <a:effectLst/>
            </a:rPr>
            <a:t>综合属性</a:t>
          </a:r>
          <a:r>
            <a:rPr lang="en-US" altLang="zh-CN" sz="1800" b="1" dirty="0">
              <a:effectLst/>
            </a:rPr>
            <a:t> + </a:t>
          </a:r>
          <a:r>
            <a:rPr lang="zh-CN" altLang="en-US" sz="1800" b="1" dirty="0">
              <a:effectLst/>
            </a:rPr>
            <a:t>继承属性</a:t>
          </a:r>
        </a:p>
      </dgm:t>
    </dgm:pt>
    <dgm:pt modelId="{A894A095-5038-4007-B369-7D7277751122}" type="parTrans" cxnId="{AD9D66B9-B629-49AA-A2D8-4BD4DAAD290C}">
      <dgm:prSet/>
      <dgm:spPr/>
      <dgm:t>
        <a:bodyPr/>
        <a:lstStyle/>
        <a:p>
          <a:endParaRPr lang="zh-CN" altLang="en-US" sz="1800"/>
        </a:p>
      </dgm:t>
    </dgm:pt>
    <dgm:pt modelId="{1FAA5759-C119-4BE3-8E39-7816B9B7F93C}" type="sibTrans" cxnId="{AD9D66B9-B629-49AA-A2D8-4BD4DAAD290C}">
      <dgm:prSet/>
      <dgm:spPr/>
      <dgm:t>
        <a:bodyPr/>
        <a:lstStyle/>
        <a:p>
          <a:endParaRPr lang="zh-CN" altLang="en-US" sz="1800"/>
        </a:p>
      </dgm:t>
    </dgm:pt>
    <dgm:pt modelId="{0C8CB9CD-66B8-43D5-BB15-225546DFF18B}">
      <dgm:prSet phldrT="[文本]" custT="1"/>
      <dgm:spPr/>
      <dgm:t>
        <a:bodyPr rIns="576000"/>
        <a:lstStyle/>
        <a:p>
          <a:pPr marR="0" eaLnBrk="1" fontAlgn="auto" latinLnBrk="0" hangingPunct="1">
            <a:buClrTx/>
            <a:buSzTx/>
            <a:buFont typeface="Arial" panose="020B0604020202020204" pitchFamily="34" charset="0"/>
            <a:buChar char="•"/>
            <a:tabLst/>
            <a:defRPr/>
          </a:pPr>
          <a:r>
            <a:rPr lang="zh-CN" altLang="en-US" sz="1800" b="1" dirty="0">
              <a:effectLst/>
            </a:rPr>
            <a:t>对于每一个产生式</a:t>
          </a:r>
          <a:r>
            <a:rPr lang="en-US" altLang="zh-CN" sz="1800" b="1" dirty="0">
              <a:effectLst/>
            </a:rPr>
            <a:t>A</a:t>
          </a:r>
          <a:r>
            <a:rPr lang="zh-CN" altLang="zh-CN" sz="1800" b="1" dirty="0">
              <a:effectLst/>
            </a:rPr>
            <a:t>→</a:t>
          </a:r>
          <a:r>
            <a:rPr lang="en-US" altLang="zh-CN" sz="1800" b="1" dirty="0">
              <a:effectLst/>
            </a:rPr>
            <a:t>X</a:t>
          </a:r>
          <a:r>
            <a:rPr lang="en-US" altLang="zh-CN" sz="1800" b="1" baseline="-25000" dirty="0">
              <a:effectLst/>
            </a:rPr>
            <a:t>1</a:t>
          </a:r>
          <a:r>
            <a:rPr lang="en-US" altLang="zh-CN" sz="1800" b="1" dirty="0">
              <a:effectLst/>
            </a:rPr>
            <a:t>X</a:t>
          </a:r>
          <a:r>
            <a:rPr lang="en-US" altLang="zh-CN" sz="1800" b="1" baseline="-25000" dirty="0">
              <a:effectLst/>
            </a:rPr>
            <a:t>2</a:t>
          </a:r>
          <a:r>
            <a:rPr lang="en-US" altLang="zh-CN" sz="1800" b="1" dirty="0">
              <a:effectLst/>
            </a:rPr>
            <a:t>…</a:t>
          </a:r>
          <a:r>
            <a:rPr lang="en-US" altLang="zh-CN" sz="1800" b="1" dirty="0" err="1">
              <a:effectLst/>
            </a:rPr>
            <a:t>X</a:t>
          </a:r>
          <a:r>
            <a:rPr lang="en-US" altLang="zh-CN" sz="1800" b="1" baseline="-25000" dirty="0" err="1">
              <a:effectLst/>
            </a:rPr>
            <a:t>n</a:t>
          </a:r>
          <a:r>
            <a:rPr lang="zh-CN" altLang="en-US" sz="1800" b="1" dirty="0">
              <a:effectLst/>
            </a:rPr>
            <a:t>，其每一个语义动作涉及的属性的计算需要满足条件：</a:t>
          </a:r>
        </a:p>
      </dgm:t>
    </dgm:pt>
    <dgm:pt modelId="{E3020DEB-C9B1-46A6-9068-FCFDCD9360E3}" type="parTrans" cxnId="{CE8FADB1-7873-447B-99AB-E06F836376E7}">
      <dgm:prSet/>
      <dgm:spPr/>
      <dgm:t>
        <a:bodyPr/>
        <a:lstStyle/>
        <a:p>
          <a:endParaRPr lang="zh-CN" altLang="en-US" sz="1800"/>
        </a:p>
      </dgm:t>
    </dgm:pt>
    <dgm:pt modelId="{626BA9FE-7E50-4D8E-B0BA-B1906E573119}" type="sibTrans" cxnId="{CE8FADB1-7873-447B-99AB-E06F836376E7}">
      <dgm:prSet/>
      <dgm:spPr/>
      <dgm:t>
        <a:bodyPr/>
        <a:lstStyle/>
        <a:p>
          <a:endParaRPr lang="zh-CN" altLang="en-US" sz="1800"/>
        </a:p>
      </dgm:t>
    </dgm:pt>
    <dgm:pt modelId="{FFC9498C-62A1-4D91-9B7D-7E09D3151F51}" type="pres">
      <dgm:prSet presAssocID="{618FBD52-C66B-4A2C-9192-2C7AE6304D2E}" presName="linear" presStyleCnt="0">
        <dgm:presLayoutVars>
          <dgm:dir/>
          <dgm:animLvl val="lvl"/>
          <dgm:resizeHandles val="exact"/>
        </dgm:presLayoutVars>
      </dgm:prSet>
      <dgm:spPr/>
    </dgm:pt>
    <dgm:pt modelId="{0CBDD838-9BAE-4CDA-A8C1-0F43BCEFE8EC}" type="pres">
      <dgm:prSet presAssocID="{19F2B60C-E182-4D41-AFC5-34B64AFEB828}" presName="parentLin" presStyleCnt="0"/>
      <dgm:spPr/>
    </dgm:pt>
    <dgm:pt modelId="{B7523C2F-D11E-4318-A2B2-BCB9FBBBD66A}" type="pres">
      <dgm:prSet presAssocID="{19F2B60C-E182-4D41-AFC5-34B64AFEB828}" presName="parentLeftMargin" presStyleLbl="node1" presStyleIdx="0" presStyleCnt="2"/>
      <dgm:spPr/>
    </dgm:pt>
    <dgm:pt modelId="{BED6CABA-E237-4B1B-9466-87484512B915}" type="pres">
      <dgm:prSet presAssocID="{19F2B60C-E182-4D41-AFC5-34B64AFEB828}" presName="parentText" presStyleLbl="node1" presStyleIdx="0" presStyleCnt="2">
        <dgm:presLayoutVars>
          <dgm:chMax val="0"/>
          <dgm:bulletEnabled val="1"/>
        </dgm:presLayoutVars>
      </dgm:prSet>
      <dgm:spPr/>
    </dgm:pt>
    <dgm:pt modelId="{1017BFE0-4F53-49C2-8C24-E0709B3C3998}" type="pres">
      <dgm:prSet presAssocID="{19F2B60C-E182-4D41-AFC5-34B64AFEB828}" presName="negativeSpace" presStyleCnt="0"/>
      <dgm:spPr/>
    </dgm:pt>
    <dgm:pt modelId="{1699BB69-8E0D-4833-9460-0E00C5DAFF41}" type="pres">
      <dgm:prSet presAssocID="{19F2B60C-E182-4D41-AFC5-34B64AFEB828}" presName="childText" presStyleLbl="conFgAcc1" presStyleIdx="0" presStyleCnt="2">
        <dgm:presLayoutVars>
          <dgm:bulletEnabled val="1"/>
        </dgm:presLayoutVars>
      </dgm:prSet>
      <dgm:spPr/>
    </dgm:pt>
    <dgm:pt modelId="{5F254840-6BC0-427B-851C-C90A4A49090F}" type="pres">
      <dgm:prSet presAssocID="{AD9AB0E6-4107-4276-97EC-C2C8523EFE36}" presName="spaceBetweenRectangles" presStyleCnt="0"/>
      <dgm:spPr/>
    </dgm:pt>
    <dgm:pt modelId="{0216FFAA-9B0F-4AFA-B4BA-0F06E546BA05}" type="pres">
      <dgm:prSet presAssocID="{1F638240-5F9C-439B-8CEB-9814F22423B3}" presName="parentLin" presStyleCnt="0"/>
      <dgm:spPr/>
    </dgm:pt>
    <dgm:pt modelId="{57C6B52F-3796-4847-8D41-4B246C071FC6}" type="pres">
      <dgm:prSet presAssocID="{1F638240-5F9C-439B-8CEB-9814F22423B3}" presName="parentLeftMargin" presStyleLbl="node1" presStyleIdx="0" presStyleCnt="2"/>
      <dgm:spPr/>
    </dgm:pt>
    <dgm:pt modelId="{6D155AB6-6A92-401D-8F73-D682A15F0E3A}" type="pres">
      <dgm:prSet presAssocID="{1F638240-5F9C-439B-8CEB-9814F22423B3}" presName="parentText" presStyleLbl="node1" presStyleIdx="1" presStyleCnt="2">
        <dgm:presLayoutVars>
          <dgm:chMax val="0"/>
          <dgm:bulletEnabled val="1"/>
        </dgm:presLayoutVars>
      </dgm:prSet>
      <dgm:spPr/>
    </dgm:pt>
    <dgm:pt modelId="{7364B950-FF58-4B60-8209-A91F8383ECCB}" type="pres">
      <dgm:prSet presAssocID="{1F638240-5F9C-439B-8CEB-9814F22423B3}" presName="negativeSpace" presStyleCnt="0"/>
      <dgm:spPr/>
    </dgm:pt>
    <dgm:pt modelId="{669FC206-2124-4838-A648-8E889AB215AD}" type="pres">
      <dgm:prSet presAssocID="{1F638240-5F9C-439B-8CEB-9814F22423B3}" presName="childText" presStyleLbl="conFgAcc1" presStyleIdx="1" presStyleCnt="2">
        <dgm:presLayoutVars>
          <dgm:bulletEnabled val="1"/>
        </dgm:presLayoutVars>
      </dgm:prSet>
      <dgm:spPr/>
    </dgm:pt>
  </dgm:ptLst>
  <dgm:cxnLst>
    <dgm:cxn modelId="{CF971B0B-83CE-46F6-BC4A-EB0095A5C16D}" type="presOf" srcId="{19F2B60C-E182-4D41-AFC5-34B64AFEB828}" destId="{BED6CABA-E237-4B1B-9466-87484512B915}" srcOrd="1" destOrd="0" presId="urn:microsoft.com/office/officeart/2005/8/layout/list1"/>
    <dgm:cxn modelId="{8CCE0F2D-C710-4F07-8BFA-6E7C19BC2911}" srcId="{0C8CB9CD-66B8-43D5-BB15-225546DFF18B}" destId="{90C4FA8C-03A3-42D7-B965-4FB62EC648E4}" srcOrd="0" destOrd="0" parTransId="{D420B3C0-A84D-471B-9303-34F503E72B20}" sibTransId="{13EBE3B4-3DB5-417A-8411-30C97A7B53F6}"/>
    <dgm:cxn modelId="{E1DC1333-B81D-485F-BC22-B365AACA8F7F}" type="presOf" srcId="{768AB7C5-A62F-4073-9CC2-84BD74E10F67}" destId="{1699BB69-8E0D-4833-9460-0E00C5DAFF41}" srcOrd="0" destOrd="0" presId="urn:microsoft.com/office/officeart/2005/8/layout/list1"/>
    <dgm:cxn modelId="{B1C65F45-0022-4509-8893-532AE67394CB}" srcId="{0C8CB9CD-66B8-43D5-BB15-225546DFF18B}" destId="{F1B8CBF6-9DEA-4273-BE04-39DEBD4665E4}" srcOrd="1" destOrd="0" parTransId="{EBE8D0D5-AE87-49C7-9CA7-F50051F21EE5}" sibTransId="{2FCA8B67-4E5A-47D7-9917-464E271A82A3}"/>
    <dgm:cxn modelId="{FCE85669-0B52-4504-8A1E-E73D949C26AE}" type="presOf" srcId="{0C8CB9CD-66B8-43D5-BB15-225546DFF18B}" destId="{669FC206-2124-4838-A648-8E889AB215AD}" srcOrd="0" destOrd="1" presId="urn:microsoft.com/office/officeart/2005/8/layout/list1"/>
    <dgm:cxn modelId="{2C93ED4E-A2E8-4EB9-8177-B0DEF4FFE663}" srcId="{618FBD52-C66B-4A2C-9192-2C7AE6304D2E}" destId="{19F2B60C-E182-4D41-AFC5-34B64AFEB828}" srcOrd="0" destOrd="0" parTransId="{20759D5E-DA53-4CDF-8A97-340105D88153}" sibTransId="{AD9AB0E6-4107-4276-97EC-C2C8523EFE36}"/>
    <dgm:cxn modelId="{885E7E53-7D1A-4EDC-AAE6-3758DD84F589}" type="presOf" srcId="{19F2B60C-E182-4D41-AFC5-34B64AFEB828}" destId="{B7523C2F-D11E-4318-A2B2-BCB9FBBBD66A}" srcOrd="0" destOrd="0" presId="urn:microsoft.com/office/officeart/2005/8/layout/list1"/>
    <dgm:cxn modelId="{94537979-A698-42C3-BDB1-4AB9543565CB}" type="presOf" srcId="{F1B8CBF6-9DEA-4273-BE04-39DEBD4665E4}" destId="{669FC206-2124-4838-A648-8E889AB215AD}" srcOrd="0" destOrd="3" presId="urn:microsoft.com/office/officeart/2005/8/layout/list1"/>
    <dgm:cxn modelId="{ED54519A-7492-4FC4-BD08-3C23865A3587}" type="presOf" srcId="{618FBD52-C66B-4A2C-9192-2C7AE6304D2E}" destId="{FFC9498C-62A1-4D91-9B7D-7E09D3151F51}" srcOrd="0" destOrd="0" presId="urn:microsoft.com/office/officeart/2005/8/layout/list1"/>
    <dgm:cxn modelId="{B23A299B-821B-40DF-BA63-8B6A307CEBC6}" srcId="{19F2B60C-E182-4D41-AFC5-34B64AFEB828}" destId="{768AB7C5-A62F-4073-9CC2-84BD74E10F67}" srcOrd="0" destOrd="0" parTransId="{A4A24B0C-35F9-48FA-B9FC-2047371EFFDF}" sibTransId="{93DDB184-FEFD-4205-99D9-CD20E4E65F2C}"/>
    <dgm:cxn modelId="{CE8FADB1-7873-447B-99AB-E06F836376E7}" srcId="{1F638240-5F9C-439B-8CEB-9814F22423B3}" destId="{0C8CB9CD-66B8-43D5-BB15-225546DFF18B}" srcOrd="1" destOrd="0" parTransId="{E3020DEB-C9B1-46A6-9068-FCFDCD9360E3}" sibTransId="{626BA9FE-7E50-4D8E-B0BA-B1906E573119}"/>
    <dgm:cxn modelId="{ED6C02B5-C8A5-46A8-8E67-CC3BC9E0F0E9}" srcId="{19F2B60C-E182-4D41-AFC5-34B64AFEB828}" destId="{7F5041D6-DF23-4AC2-9013-39A1F2DE089F}" srcOrd="1" destOrd="0" parTransId="{6AEF08FB-4C53-4D21-9023-0B78EF7F3B4C}" sibTransId="{8B01273A-E404-41ED-9C48-8EF844886837}"/>
    <dgm:cxn modelId="{AD9D66B9-B629-49AA-A2D8-4BD4DAAD290C}" srcId="{1F638240-5F9C-439B-8CEB-9814F22423B3}" destId="{AFB11CD6-6FE6-432E-ACBE-177E55EA452C}" srcOrd="0" destOrd="0" parTransId="{A894A095-5038-4007-B369-7D7277751122}" sibTransId="{1FAA5759-C119-4BE3-8E39-7816B9B7F93C}"/>
    <dgm:cxn modelId="{C202D1C7-EB7B-470B-9D3A-D147A7D29326}" type="presOf" srcId="{90C4FA8C-03A3-42D7-B965-4FB62EC648E4}" destId="{669FC206-2124-4838-A648-8E889AB215AD}" srcOrd="0" destOrd="2" presId="urn:microsoft.com/office/officeart/2005/8/layout/list1"/>
    <dgm:cxn modelId="{8A58D7E2-A25D-4DA5-A443-CE712A0F489F}" type="presOf" srcId="{AFB11CD6-6FE6-432E-ACBE-177E55EA452C}" destId="{669FC206-2124-4838-A648-8E889AB215AD}" srcOrd="0" destOrd="0" presId="urn:microsoft.com/office/officeart/2005/8/layout/list1"/>
    <dgm:cxn modelId="{03C817E8-93CE-43DD-9AD3-ED9FB24EC696}" srcId="{618FBD52-C66B-4A2C-9192-2C7AE6304D2E}" destId="{1F638240-5F9C-439B-8CEB-9814F22423B3}" srcOrd="1" destOrd="0" parTransId="{E34DEC43-3CD5-43A9-99F4-50A726C1647E}" sibTransId="{09097F17-E892-4FE9-8795-79B8F76BAFC0}"/>
    <dgm:cxn modelId="{07AFA3EA-4857-4012-A8C6-7499FA82C2CE}" type="presOf" srcId="{1F638240-5F9C-439B-8CEB-9814F22423B3}" destId="{57C6B52F-3796-4847-8D41-4B246C071FC6}" srcOrd="0" destOrd="0" presId="urn:microsoft.com/office/officeart/2005/8/layout/list1"/>
    <dgm:cxn modelId="{D92CE4F6-F699-4159-81E9-238BDD91DB86}" type="presOf" srcId="{7F5041D6-DF23-4AC2-9013-39A1F2DE089F}" destId="{1699BB69-8E0D-4833-9460-0E00C5DAFF41}" srcOrd="0" destOrd="1" presId="urn:microsoft.com/office/officeart/2005/8/layout/list1"/>
    <dgm:cxn modelId="{3CA6AEFD-8D4F-4420-9D1A-C647691600D3}" type="presOf" srcId="{1F638240-5F9C-439B-8CEB-9814F22423B3}" destId="{6D155AB6-6A92-401D-8F73-D682A15F0E3A}" srcOrd="1" destOrd="0" presId="urn:microsoft.com/office/officeart/2005/8/layout/list1"/>
    <dgm:cxn modelId="{1E8156C5-42A1-43EC-9AD5-525FA80A0D19}" type="presParOf" srcId="{FFC9498C-62A1-4D91-9B7D-7E09D3151F51}" destId="{0CBDD838-9BAE-4CDA-A8C1-0F43BCEFE8EC}" srcOrd="0" destOrd="0" presId="urn:microsoft.com/office/officeart/2005/8/layout/list1"/>
    <dgm:cxn modelId="{26CECD08-22A3-45EB-9C43-D07BF9A4F983}" type="presParOf" srcId="{0CBDD838-9BAE-4CDA-A8C1-0F43BCEFE8EC}" destId="{B7523C2F-D11E-4318-A2B2-BCB9FBBBD66A}" srcOrd="0" destOrd="0" presId="urn:microsoft.com/office/officeart/2005/8/layout/list1"/>
    <dgm:cxn modelId="{47F4729B-BBF4-43CA-B0B2-859178C3894A}" type="presParOf" srcId="{0CBDD838-9BAE-4CDA-A8C1-0F43BCEFE8EC}" destId="{BED6CABA-E237-4B1B-9466-87484512B915}" srcOrd="1" destOrd="0" presId="urn:microsoft.com/office/officeart/2005/8/layout/list1"/>
    <dgm:cxn modelId="{D40DEDE5-6312-4A1A-A696-FDB2D1D199B9}" type="presParOf" srcId="{FFC9498C-62A1-4D91-9B7D-7E09D3151F51}" destId="{1017BFE0-4F53-49C2-8C24-E0709B3C3998}" srcOrd="1" destOrd="0" presId="urn:microsoft.com/office/officeart/2005/8/layout/list1"/>
    <dgm:cxn modelId="{42BD13D7-1350-4DCB-AFDC-8B20D8D7FD8C}" type="presParOf" srcId="{FFC9498C-62A1-4D91-9B7D-7E09D3151F51}" destId="{1699BB69-8E0D-4833-9460-0E00C5DAFF41}" srcOrd="2" destOrd="0" presId="urn:microsoft.com/office/officeart/2005/8/layout/list1"/>
    <dgm:cxn modelId="{198441E1-4A0F-4048-B5A9-76112CD7C73E}" type="presParOf" srcId="{FFC9498C-62A1-4D91-9B7D-7E09D3151F51}" destId="{5F254840-6BC0-427B-851C-C90A4A49090F}" srcOrd="3" destOrd="0" presId="urn:microsoft.com/office/officeart/2005/8/layout/list1"/>
    <dgm:cxn modelId="{F3318CC1-8081-4F7F-95FE-5D0070DF1885}" type="presParOf" srcId="{FFC9498C-62A1-4D91-9B7D-7E09D3151F51}" destId="{0216FFAA-9B0F-4AFA-B4BA-0F06E546BA05}" srcOrd="4" destOrd="0" presId="urn:microsoft.com/office/officeart/2005/8/layout/list1"/>
    <dgm:cxn modelId="{F35A0200-A24D-4DDC-8329-06FF8B70E366}" type="presParOf" srcId="{0216FFAA-9B0F-4AFA-B4BA-0F06E546BA05}" destId="{57C6B52F-3796-4847-8D41-4B246C071FC6}" srcOrd="0" destOrd="0" presId="urn:microsoft.com/office/officeart/2005/8/layout/list1"/>
    <dgm:cxn modelId="{EB57C18C-318A-4419-B9FA-94192ED4CBC9}" type="presParOf" srcId="{0216FFAA-9B0F-4AFA-B4BA-0F06E546BA05}" destId="{6D155AB6-6A92-401D-8F73-D682A15F0E3A}" srcOrd="1" destOrd="0" presId="urn:microsoft.com/office/officeart/2005/8/layout/list1"/>
    <dgm:cxn modelId="{69C3B120-D0E0-4E67-9F32-2CBA33E71291}" type="presParOf" srcId="{FFC9498C-62A1-4D91-9B7D-7E09D3151F51}" destId="{7364B950-FF58-4B60-8209-A91F8383ECCB}" srcOrd="5" destOrd="0" presId="urn:microsoft.com/office/officeart/2005/8/layout/list1"/>
    <dgm:cxn modelId="{74A1A6D5-8260-4CE6-9C4F-5875DB1B8F8D}" type="presParOf" srcId="{FFC9498C-62A1-4D91-9B7D-7E09D3151F51}" destId="{669FC206-2124-4838-A648-8E889AB215AD}"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B01C40B-66C3-4031-8A85-040F6177732F}"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B2903DFD-41B8-4D50-9053-69C4E4D26DCE}">
      <dgm:prSet phldrT="[文本]" custT="1"/>
      <dgm:spPr/>
      <dgm:t>
        <a:bodyPr/>
        <a:lstStyle/>
        <a:p>
          <a:pPr algn="l"/>
          <a:r>
            <a:rPr lang="zh-CN" altLang="en-US" sz="1600" dirty="0"/>
            <a:t>使用语义栈直接操作</a:t>
          </a:r>
        </a:p>
      </dgm:t>
    </dgm:pt>
    <dgm:pt modelId="{345CCEEF-1328-417F-AC29-29E3AACBE41E}" type="parTrans" cxnId="{A2D00E7C-29CF-4160-9158-E8E739FF32D8}">
      <dgm:prSet/>
      <dgm:spPr/>
      <dgm:t>
        <a:bodyPr/>
        <a:lstStyle/>
        <a:p>
          <a:endParaRPr lang="zh-CN" altLang="en-US" sz="1200"/>
        </a:p>
      </dgm:t>
    </dgm:pt>
    <dgm:pt modelId="{BA83B0D9-A394-4B7F-9C6E-31427F329643}" type="sibTrans" cxnId="{A2D00E7C-29CF-4160-9158-E8E739FF32D8}">
      <dgm:prSet/>
      <dgm:spPr/>
      <dgm:t>
        <a:bodyPr/>
        <a:lstStyle/>
        <a:p>
          <a:endParaRPr lang="zh-CN" altLang="en-US" sz="1200"/>
        </a:p>
      </dgm:t>
    </dgm:pt>
    <dgm:pt modelId="{C8568794-5889-4421-AF61-035360A42A2C}">
      <dgm:prSet phldrT="[文本]" custT="1"/>
      <dgm:spPr/>
      <dgm:t>
        <a:bodyPr/>
        <a:lstStyle/>
        <a:p>
          <a:pPr algn="l"/>
          <a:r>
            <a:rPr lang="zh-CN" altLang="en-US" sz="1600" dirty="0"/>
            <a:t>设语义栈为</a:t>
          </a:r>
          <a:r>
            <a:rPr lang="en-US" altLang="zh-CN" sz="1600" dirty="0"/>
            <a:t>v</a:t>
          </a:r>
        </a:p>
        <a:p>
          <a:pPr algn="l"/>
          <a:r>
            <a:rPr lang="zh-CN" altLang="en-US" sz="1600" dirty="0"/>
            <a:t>栈顶为</a:t>
          </a:r>
          <a:r>
            <a:rPr lang="en-US" altLang="zh-CN" sz="1600" dirty="0"/>
            <a:t>top</a:t>
          </a:r>
        </a:p>
        <a:p>
          <a:pPr algn="l"/>
          <a:r>
            <a:rPr lang="zh-CN" altLang="en-US" sz="1600" dirty="0"/>
            <a:t>第</a:t>
          </a:r>
          <a:r>
            <a:rPr lang="en-US" altLang="zh-CN" sz="1600" dirty="0" err="1"/>
            <a:t>i</a:t>
          </a:r>
          <a:r>
            <a:rPr lang="zh-CN" altLang="en-US" sz="1600" dirty="0"/>
            <a:t>个位置对应的综合属性</a:t>
          </a:r>
          <a:r>
            <a:rPr lang="en-US" altLang="zh-CN" sz="1600" dirty="0"/>
            <a:t>x</a:t>
          </a:r>
          <a:r>
            <a:rPr lang="zh-CN" altLang="en-US" sz="1600" dirty="0"/>
            <a:t>用</a:t>
          </a:r>
          <a:r>
            <a:rPr lang="en-US" altLang="zh-CN" sz="1600" dirty="0"/>
            <a:t>v[</a:t>
          </a:r>
          <a:r>
            <a:rPr lang="en-US" altLang="zh-CN" sz="1600" dirty="0" err="1"/>
            <a:t>i</a:t>
          </a:r>
          <a:r>
            <a:rPr lang="en-US" altLang="zh-CN" sz="1600" dirty="0"/>
            <a:t>].x</a:t>
          </a:r>
          <a:r>
            <a:rPr lang="zh-CN" altLang="en-US" sz="1600" dirty="0"/>
            <a:t>表示</a:t>
          </a:r>
        </a:p>
      </dgm:t>
    </dgm:pt>
    <dgm:pt modelId="{3A138612-CA87-4A17-AE7D-2636F25A2C89}" type="parTrans" cxnId="{5F4C117A-8183-4C71-90E4-4652F3B62FDB}">
      <dgm:prSet/>
      <dgm:spPr/>
      <dgm:t>
        <a:bodyPr/>
        <a:lstStyle/>
        <a:p>
          <a:endParaRPr lang="zh-CN" altLang="en-US" sz="1200"/>
        </a:p>
      </dgm:t>
    </dgm:pt>
    <dgm:pt modelId="{8114A44B-0172-4EA1-9253-0CF0357C9F2C}" type="sibTrans" cxnId="{5F4C117A-8183-4C71-90E4-4652F3B62FDB}">
      <dgm:prSet/>
      <dgm:spPr/>
      <dgm:t>
        <a:bodyPr/>
        <a:lstStyle/>
        <a:p>
          <a:endParaRPr lang="zh-CN" altLang="en-US" sz="1200"/>
        </a:p>
      </dgm:t>
    </dgm:pt>
    <dgm:pt modelId="{A2DF84E6-4ABA-4E37-8F83-B717B77DE18E}" type="pres">
      <dgm:prSet presAssocID="{DB01C40B-66C3-4031-8A85-040F6177732F}" presName="diagram" presStyleCnt="0">
        <dgm:presLayoutVars>
          <dgm:dir/>
          <dgm:resizeHandles val="exact"/>
        </dgm:presLayoutVars>
      </dgm:prSet>
      <dgm:spPr/>
    </dgm:pt>
    <dgm:pt modelId="{03824A90-808E-4FE6-A3AD-58B7C58F6870}" type="pres">
      <dgm:prSet presAssocID="{B2903DFD-41B8-4D50-9053-69C4E4D26DCE}" presName="node" presStyleLbl="node1" presStyleIdx="0" presStyleCnt="2" custScaleY="48145">
        <dgm:presLayoutVars>
          <dgm:bulletEnabled val="1"/>
        </dgm:presLayoutVars>
      </dgm:prSet>
      <dgm:spPr/>
    </dgm:pt>
    <dgm:pt modelId="{DEEC300B-605E-477C-94B9-4E2AA6B74C83}" type="pres">
      <dgm:prSet presAssocID="{BA83B0D9-A394-4B7F-9C6E-31427F329643}" presName="sibTrans" presStyleCnt="0"/>
      <dgm:spPr/>
    </dgm:pt>
    <dgm:pt modelId="{DF075CC1-0EDF-4623-B713-94918B875E2C}" type="pres">
      <dgm:prSet presAssocID="{C8568794-5889-4421-AF61-035360A42A2C}" presName="node" presStyleLbl="node1" presStyleIdx="1" presStyleCnt="2">
        <dgm:presLayoutVars>
          <dgm:bulletEnabled val="1"/>
        </dgm:presLayoutVars>
      </dgm:prSet>
      <dgm:spPr/>
    </dgm:pt>
  </dgm:ptLst>
  <dgm:cxnLst>
    <dgm:cxn modelId="{ABAA310C-61E0-4479-9AB3-C56824397DD8}" type="presOf" srcId="{C8568794-5889-4421-AF61-035360A42A2C}" destId="{DF075CC1-0EDF-4623-B713-94918B875E2C}" srcOrd="0" destOrd="0" presId="urn:microsoft.com/office/officeart/2005/8/layout/default"/>
    <dgm:cxn modelId="{5F4C117A-8183-4C71-90E4-4652F3B62FDB}" srcId="{DB01C40B-66C3-4031-8A85-040F6177732F}" destId="{C8568794-5889-4421-AF61-035360A42A2C}" srcOrd="1" destOrd="0" parTransId="{3A138612-CA87-4A17-AE7D-2636F25A2C89}" sibTransId="{8114A44B-0172-4EA1-9253-0CF0357C9F2C}"/>
    <dgm:cxn modelId="{A2D00E7C-29CF-4160-9158-E8E739FF32D8}" srcId="{DB01C40B-66C3-4031-8A85-040F6177732F}" destId="{B2903DFD-41B8-4D50-9053-69C4E4D26DCE}" srcOrd="0" destOrd="0" parTransId="{345CCEEF-1328-417F-AC29-29E3AACBE41E}" sibTransId="{BA83B0D9-A394-4B7F-9C6E-31427F329643}"/>
    <dgm:cxn modelId="{3634CF90-F522-4201-B47D-D6E5A889415C}" type="presOf" srcId="{B2903DFD-41B8-4D50-9053-69C4E4D26DCE}" destId="{03824A90-808E-4FE6-A3AD-58B7C58F6870}" srcOrd="0" destOrd="0" presId="urn:microsoft.com/office/officeart/2005/8/layout/default"/>
    <dgm:cxn modelId="{6E390CD3-54F9-4EC6-8AEB-0B9B24C62A5C}" type="presOf" srcId="{DB01C40B-66C3-4031-8A85-040F6177732F}" destId="{A2DF84E6-4ABA-4E37-8F83-B717B77DE18E}" srcOrd="0" destOrd="0" presId="urn:microsoft.com/office/officeart/2005/8/layout/default"/>
    <dgm:cxn modelId="{2AC5478C-679F-41D8-A3EA-F42A75A444E9}" type="presParOf" srcId="{A2DF84E6-4ABA-4E37-8F83-B717B77DE18E}" destId="{03824A90-808E-4FE6-A3AD-58B7C58F6870}" srcOrd="0" destOrd="0" presId="urn:microsoft.com/office/officeart/2005/8/layout/default"/>
    <dgm:cxn modelId="{5C06DFA4-7BA9-450A-8ACB-6CE099B47A13}" type="presParOf" srcId="{A2DF84E6-4ABA-4E37-8F83-B717B77DE18E}" destId="{DEEC300B-605E-477C-94B9-4E2AA6B74C83}" srcOrd="1" destOrd="0" presId="urn:microsoft.com/office/officeart/2005/8/layout/default"/>
    <dgm:cxn modelId="{70D28547-71BC-44DD-8FE9-3B475CFEA3FE}" type="presParOf" srcId="{A2DF84E6-4ABA-4E37-8F83-B717B77DE18E}" destId="{DF075CC1-0EDF-4623-B713-94918B875E2C}"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0461DD-9D13-45A9-8E56-7627B032C5DC}">
      <dsp:nvSpPr>
        <dsp:cNvPr id="0" name=""/>
        <dsp:cNvSpPr/>
      </dsp:nvSpPr>
      <dsp:spPr>
        <a:xfrm>
          <a:off x="2880" y="301817"/>
          <a:ext cx="3113672" cy="2324290"/>
        </a:xfrm>
        <a:prstGeom prst="round2SameRect">
          <a:avLst>
            <a:gd name="adj1" fmla="val 8000"/>
            <a:gd name="adj2" fmla="val 0"/>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60960" rIns="20320" bIns="20320"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a:latin typeface="微软雅黑" panose="020B0503020204020204" pitchFamily="34" charset="-122"/>
              <a:ea typeface="微软雅黑" panose="020B0503020204020204" pitchFamily="34" charset="-122"/>
            </a:rPr>
            <a:t>若</a:t>
          </a:r>
          <a:r>
            <a:rPr lang="en-US" altLang="zh-CN" sz="1600" kern="1200" dirty="0">
              <a:latin typeface="微软雅黑" panose="020B0503020204020204" pitchFamily="34" charset="-122"/>
              <a:ea typeface="微软雅黑" panose="020B0503020204020204" pitchFamily="34" charset="-122"/>
            </a:rPr>
            <a:t>b</a:t>
          </a:r>
          <a:r>
            <a:rPr lang="zh-CN" altLang="en-US" sz="1600" kern="1200" dirty="0">
              <a:latin typeface="微软雅黑" panose="020B0503020204020204" pitchFamily="34" charset="-122"/>
              <a:ea typeface="微软雅黑" panose="020B0503020204020204" pitchFamily="34" charset="-122"/>
            </a:rPr>
            <a:t>为</a:t>
          </a:r>
          <a:r>
            <a:rPr lang="en-US" altLang="zh-CN" sz="1600" kern="1200" dirty="0">
              <a:latin typeface="微软雅黑" panose="020B0503020204020204" pitchFamily="34" charset="-122"/>
              <a:ea typeface="微软雅黑" panose="020B0503020204020204" pitchFamily="34" charset="-122"/>
            </a:rPr>
            <a:t>A</a:t>
          </a:r>
          <a:r>
            <a:rPr lang="zh-CN" altLang="en-US" sz="1600" kern="1200" dirty="0">
              <a:latin typeface="微软雅黑" panose="020B0503020204020204" pitchFamily="34" charset="-122"/>
              <a:ea typeface="微软雅黑" panose="020B0503020204020204" pitchFamily="34" charset="-122"/>
            </a:rPr>
            <a:t>的属性，则</a:t>
          </a:r>
          <a:r>
            <a:rPr lang="en-US" altLang="zh-CN" sz="1600" b="1" kern="1200" dirty="0" err="1">
              <a:solidFill>
                <a:schemeClr val="accent6">
                  <a:lumMod val="75000"/>
                </a:schemeClr>
              </a:solidFill>
              <a:latin typeface="微软雅黑" panose="020B0503020204020204" pitchFamily="34" charset="-122"/>
              <a:ea typeface="微软雅黑" panose="020B0503020204020204" pitchFamily="34" charset="-122"/>
            </a:rPr>
            <a:t>A.b</a:t>
          </a:r>
          <a:r>
            <a:rPr lang="zh-CN" altLang="en-US" sz="1600" kern="1200" dirty="0">
              <a:latin typeface="微软雅黑" panose="020B0503020204020204" pitchFamily="34" charset="-122"/>
              <a:ea typeface="微软雅黑" panose="020B0503020204020204" pitchFamily="34" charset="-122"/>
            </a:rPr>
            <a:t>为综合属性</a:t>
          </a:r>
        </a:p>
        <a:p>
          <a:pPr marL="171450" lvl="1" indent="-171450" algn="l" defTabSz="711200">
            <a:lnSpc>
              <a:spcPct val="90000"/>
            </a:lnSpc>
            <a:spcBef>
              <a:spcPct val="0"/>
            </a:spcBef>
            <a:spcAft>
              <a:spcPct val="15000"/>
            </a:spcAft>
            <a:buChar char="•"/>
          </a:pPr>
          <a:r>
            <a:rPr lang="zh-CN" altLang="en-US" sz="1600" kern="1200" dirty="0">
              <a:latin typeface="微软雅黑" panose="020B0503020204020204" pitchFamily="34" charset="-122"/>
              <a:ea typeface="微软雅黑" panose="020B0503020204020204" pitchFamily="34" charset="-122"/>
            </a:rPr>
            <a:t>用于“自下而上”传递信息，</a:t>
          </a:r>
          <a:r>
            <a:rPr lang="en-US" altLang="zh-CN" sz="1600" kern="1200" dirty="0">
              <a:latin typeface="微软雅黑" panose="020B0503020204020204" pitchFamily="34" charset="-122"/>
              <a:ea typeface="微软雅黑" panose="020B0503020204020204" pitchFamily="34" charset="-122"/>
            </a:rPr>
            <a:t>A</a:t>
          </a:r>
          <a:r>
            <a:rPr lang="zh-CN" altLang="en-US" sz="1600" kern="1200" dirty="0">
              <a:latin typeface="微软雅黑" panose="020B0503020204020204" pitchFamily="34" charset="-122"/>
              <a:ea typeface="微软雅黑" panose="020B0503020204020204" pitchFamily="34" charset="-122"/>
            </a:rPr>
            <a:t>的属性受到产生式右部符号属性的影响</a:t>
          </a:r>
        </a:p>
        <a:p>
          <a:pPr marL="171450" lvl="1" indent="-171450" algn="l" defTabSz="711200">
            <a:lnSpc>
              <a:spcPct val="90000"/>
            </a:lnSpc>
            <a:spcBef>
              <a:spcPct val="0"/>
            </a:spcBef>
            <a:spcAft>
              <a:spcPct val="15000"/>
            </a:spcAft>
            <a:buChar char="•"/>
          </a:pPr>
          <a:r>
            <a:rPr lang="zh-CN" altLang="en-US" sz="1600" kern="1200" dirty="0">
              <a:latin typeface="微软雅黑" panose="020B0503020204020204" pitchFamily="34" charset="-122"/>
              <a:ea typeface="微软雅黑" panose="020B0503020204020204" pitchFamily="34" charset="-122"/>
            </a:rPr>
            <a:t>只有</a:t>
          </a:r>
          <a:r>
            <a:rPr lang="en-US" altLang="zh-CN" sz="1600" kern="1200" dirty="0">
              <a:latin typeface="微软雅黑" panose="020B0503020204020204" pitchFamily="34" charset="-122"/>
              <a:ea typeface="微软雅黑" panose="020B0503020204020204" pitchFamily="34" charset="-122"/>
            </a:rPr>
            <a:t>V</a:t>
          </a:r>
          <a:r>
            <a:rPr lang="en-US" altLang="zh-CN" sz="1600" kern="1200" baseline="-25000" dirty="0">
              <a:latin typeface="微软雅黑" panose="020B0503020204020204" pitchFamily="34" charset="-122"/>
              <a:ea typeface="微软雅黑" panose="020B0503020204020204" pitchFamily="34" charset="-122"/>
            </a:rPr>
            <a:t>N</a:t>
          </a:r>
          <a:r>
            <a:rPr lang="zh-CN" altLang="en-US" sz="1600" kern="1200" dirty="0">
              <a:latin typeface="微软雅黑" panose="020B0503020204020204" pitchFamily="34" charset="-122"/>
              <a:ea typeface="微软雅黑" panose="020B0503020204020204" pitchFamily="34" charset="-122"/>
            </a:rPr>
            <a:t>有综合属性</a:t>
          </a:r>
        </a:p>
      </dsp:txBody>
      <dsp:txXfrm>
        <a:off x="57341" y="356278"/>
        <a:ext cx="3004750" cy="2269829"/>
      </dsp:txXfrm>
    </dsp:sp>
    <dsp:sp modelId="{6BB710E8-CA21-441C-9517-998D5257F944}">
      <dsp:nvSpPr>
        <dsp:cNvPr id="0" name=""/>
        <dsp:cNvSpPr/>
      </dsp:nvSpPr>
      <dsp:spPr>
        <a:xfrm>
          <a:off x="2880" y="2626108"/>
          <a:ext cx="3113672" cy="999445"/>
        </a:xfrm>
        <a:prstGeom prst="rect">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0" rIns="35560" bIns="0" numCol="1" spcCol="1270" anchor="ctr" anchorCtr="0">
          <a:noAutofit/>
        </a:bodyPr>
        <a:lstStyle/>
        <a:p>
          <a:pPr marL="0" lvl="0" indent="0" algn="l" defTabSz="1244600">
            <a:lnSpc>
              <a:spcPct val="90000"/>
            </a:lnSpc>
            <a:spcBef>
              <a:spcPct val="0"/>
            </a:spcBef>
            <a:spcAft>
              <a:spcPct val="35000"/>
            </a:spcAft>
            <a:buNone/>
          </a:pPr>
          <a:r>
            <a:rPr lang="zh-CN" altLang="en-US" sz="2800" kern="1200">
              <a:effectLst>
                <a:outerShdw blurRad="38100" dist="38100" dir="2700000" algn="tl">
                  <a:srgbClr val="000000"/>
                </a:outerShdw>
              </a:effectLst>
              <a:latin typeface="微软雅黑" panose="020B0503020204020204" pitchFamily="34" charset="-122"/>
              <a:ea typeface="微软雅黑" panose="020B0503020204020204" pitchFamily="34" charset="-122"/>
            </a:rPr>
            <a:t>综合属性</a:t>
          </a:r>
          <a:endParaRPr lang="zh-CN" altLang="en-US" sz="2800" kern="1200" dirty="0">
            <a:latin typeface="微软雅黑" panose="020B0503020204020204" pitchFamily="34" charset="-122"/>
            <a:ea typeface="微软雅黑" panose="020B0503020204020204" pitchFamily="34" charset="-122"/>
          </a:endParaRPr>
        </a:p>
      </dsp:txBody>
      <dsp:txXfrm>
        <a:off x="2880" y="2626108"/>
        <a:ext cx="2192727" cy="999445"/>
      </dsp:txXfrm>
    </dsp:sp>
    <dsp:sp modelId="{552AB17B-1BDE-4A92-A3F4-9F195F130806}">
      <dsp:nvSpPr>
        <dsp:cNvPr id="0" name=""/>
        <dsp:cNvSpPr/>
      </dsp:nvSpPr>
      <dsp:spPr>
        <a:xfrm>
          <a:off x="2283687" y="2784861"/>
          <a:ext cx="1089785" cy="1089785"/>
        </a:xfrm>
        <a:prstGeom prst="ellipse">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8253C06-EA06-431A-9839-EB3D14E1DED1}">
      <dsp:nvSpPr>
        <dsp:cNvPr id="0" name=""/>
        <dsp:cNvSpPr/>
      </dsp:nvSpPr>
      <dsp:spPr>
        <a:xfrm>
          <a:off x="3643460" y="301817"/>
          <a:ext cx="3113672" cy="2324290"/>
        </a:xfrm>
        <a:prstGeom prst="round2SameRect">
          <a:avLst>
            <a:gd name="adj1" fmla="val 8000"/>
            <a:gd name="adj2" fmla="val 0"/>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60960" rIns="20320" bIns="20320"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a:latin typeface="微软雅黑" panose="020B0503020204020204" pitchFamily="34" charset="-122"/>
              <a:ea typeface="微软雅黑" panose="020B0503020204020204" pitchFamily="34" charset="-122"/>
            </a:rPr>
            <a:t>若</a:t>
          </a:r>
          <a:r>
            <a:rPr lang="en-US" altLang="zh-CN" sz="1600" kern="1200" dirty="0">
              <a:latin typeface="微软雅黑" panose="020B0503020204020204" pitchFamily="34" charset="-122"/>
              <a:ea typeface="微软雅黑" panose="020B0503020204020204" pitchFamily="34" charset="-122"/>
            </a:rPr>
            <a:t> b</a:t>
          </a:r>
          <a:r>
            <a:rPr lang="zh-CN" altLang="en-US" sz="1600" kern="1200" dirty="0">
              <a:latin typeface="微软雅黑" panose="020B0503020204020204" pitchFamily="34" charset="-122"/>
              <a:ea typeface="微软雅黑" panose="020B0503020204020204" pitchFamily="34" charset="-122"/>
            </a:rPr>
            <a:t>为</a:t>
          </a:r>
          <a:r>
            <a:rPr lang="zh-CN" altLang="en-US" sz="1600" kern="1200" dirty="0">
              <a:latin typeface="微软雅黑" panose="020B0503020204020204" pitchFamily="34" charset="-122"/>
              <a:ea typeface="微软雅黑" panose="020B0503020204020204" pitchFamily="34" charset="-122"/>
              <a:sym typeface="Symbol" panose="05050102010706020507" pitchFamily="18" charset="2"/>
            </a:rPr>
            <a:t>右部</a:t>
          </a:r>
          <a:r>
            <a:rPr lang="en-US" altLang="zh-CN" sz="1600" kern="1200" dirty="0">
              <a:latin typeface="微软雅黑" panose="020B0503020204020204" pitchFamily="34" charset="-122"/>
              <a:ea typeface="微软雅黑" panose="020B0503020204020204" pitchFamily="34" charset="-122"/>
            </a:rPr>
            <a:t>c</a:t>
          </a:r>
          <a:r>
            <a:rPr lang="en-US" altLang="zh-CN" sz="1600" kern="1200" baseline="-25000" dirty="0">
              <a:latin typeface="微软雅黑" panose="020B0503020204020204" pitchFamily="34" charset="-122"/>
              <a:ea typeface="微软雅黑" panose="020B0503020204020204" pitchFamily="34" charset="-122"/>
            </a:rPr>
            <a:t>1</a:t>
          </a:r>
          <a:r>
            <a:rPr lang="en-US" altLang="zh-CN" sz="1600" kern="1200" dirty="0">
              <a:latin typeface="微软雅黑" panose="020B0503020204020204" pitchFamily="34" charset="-122"/>
              <a:ea typeface="微软雅黑" panose="020B0503020204020204" pitchFamily="34" charset="-122"/>
            </a:rPr>
            <a:t>…c</a:t>
          </a:r>
          <a:r>
            <a:rPr lang="en-US" altLang="zh-CN" sz="1600" kern="1200" baseline="-25000" dirty="0">
              <a:latin typeface="微软雅黑" panose="020B0503020204020204" pitchFamily="34" charset="-122"/>
              <a:ea typeface="微软雅黑" panose="020B0503020204020204" pitchFamily="34" charset="-122"/>
            </a:rPr>
            <a:t>k</a:t>
          </a:r>
          <a:r>
            <a:rPr lang="zh-CN" altLang="en-US" sz="1600" kern="1200" dirty="0">
              <a:latin typeface="微软雅黑" panose="020B0503020204020204" pitchFamily="34" charset="-122"/>
              <a:ea typeface="微软雅黑" panose="020B0503020204020204" pitchFamily="34" charset="-122"/>
            </a:rPr>
            <a:t>中某一符号</a:t>
          </a:r>
          <a:r>
            <a:rPr lang="en-US" altLang="zh-CN" sz="1600" kern="1200" dirty="0">
              <a:latin typeface="微软雅黑" panose="020B0503020204020204" pitchFamily="34" charset="-122"/>
              <a:ea typeface="微软雅黑" panose="020B0503020204020204" pitchFamily="34" charset="-122"/>
            </a:rPr>
            <a:t>X</a:t>
          </a:r>
          <a:r>
            <a:rPr lang="zh-CN" altLang="en-US" sz="1600" kern="1200" dirty="0">
              <a:latin typeface="微软雅黑" panose="020B0503020204020204" pitchFamily="34" charset="-122"/>
              <a:ea typeface="微软雅黑" panose="020B0503020204020204" pitchFamily="34" charset="-122"/>
            </a:rPr>
            <a:t>的属性，则</a:t>
          </a:r>
          <a:r>
            <a:rPr lang="en-US" altLang="zh-CN" sz="1600" b="1" kern="1200" dirty="0" err="1">
              <a:solidFill>
                <a:schemeClr val="accent6">
                  <a:lumMod val="75000"/>
                </a:schemeClr>
              </a:solidFill>
              <a:latin typeface="微软雅黑" panose="020B0503020204020204" pitchFamily="34" charset="-122"/>
              <a:ea typeface="微软雅黑" panose="020B0503020204020204" pitchFamily="34" charset="-122"/>
            </a:rPr>
            <a:t>X.b</a:t>
          </a:r>
          <a:r>
            <a:rPr lang="zh-CN" altLang="en-US" sz="1600" kern="1200" dirty="0">
              <a:latin typeface="微软雅黑" panose="020B0503020204020204" pitchFamily="34" charset="-122"/>
              <a:ea typeface="微软雅黑" panose="020B0503020204020204" pitchFamily="34" charset="-122"/>
            </a:rPr>
            <a:t>为继承属性</a:t>
          </a:r>
          <a:r>
            <a:rPr lang="zh-CN" altLang="en-US" sz="1600" kern="1200" dirty="0">
              <a:effectLst>
                <a:outerShdw blurRad="38100" dist="38100" dir="2700000" algn="tl">
                  <a:srgbClr val="000000"/>
                </a:outerShdw>
              </a:effectLst>
              <a:latin typeface="微软雅黑" panose="020B0503020204020204" pitchFamily="34" charset="-122"/>
              <a:ea typeface="微软雅黑" panose="020B0503020204020204" pitchFamily="34" charset="-122"/>
            </a:rPr>
            <a:t> </a:t>
          </a:r>
          <a:endParaRPr lang="en-US" altLang="zh-CN" sz="1600" kern="1200" dirty="0">
            <a:latin typeface="微软雅黑" panose="020B0503020204020204" pitchFamily="34" charset="-122"/>
            <a:ea typeface="微软雅黑" panose="020B0503020204020204" pitchFamily="34" charset="-122"/>
          </a:endParaRPr>
        </a:p>
        <a:p>
          <a:pPr marL="171450" lvl="1" indent="-171450" algn="l" defTabSz="711200">
            <a:lnSpc>
              <a:spcPct val="90000"/>
            </a:lnSpc>
            <a:spcBef>
              <a:spcPct val="0"/>
            </a:spcBef>
            <a:spcAft>
              <a:spcPct val="15000"/>
            </a:spcAft>
            <a:buChar char="•"/>
          </a:pPr>
          <a:r>
            <a:rPr lang="zh-CN" altLang="en-US" sz="1600" kern="1200" dirty="0">
              <a:latin typeface="微软雅黑" panose="020B0503020204020204" pitchFamily="34" charset="-122"/>
              <a:ea typeface="微软雅黑" panose="020B0503020204020204" pitchFamily="34" charset="-122"/>
            </a:rPr>
            <a:t>用于“自上而下”传递信息，产生式右部符号的属性受到左部</a:t>
          </a:r>
          <a:r>
            <a:rPr lang="en-US" altLang="zh-CN" sz="1600" kern="1200" dirty="0">
              <a:latin typeface="微软雅黑" panose="020B0503020204020204" pitchFamily="34" charset="-122"/>
              <a:ea typeface="微软雅黑" panose="020B0503020204020204" pitchFamily="34" charset="-122"/>
            </a:rPr>
            <a:t>A</a:t>
          </a:r>
          <a:r>
            <a:rPr lang="zh-CN" altLang="en-US" sz="1600" kern="1200" dirty="0">
              <a:latin typeface="微软雅黑" panose="020B0503020204020204" pitchFamily="34" charset="-122"/>
              <a:ea typeface="微软雅黑" panose="020B0503020204020204" pitchFamily="34" charset="-122"/>
            </a:rPr>
            <a:t>或其它右部符号的影响</a:t>
          </a:r>
          <a:endParaRPr lang="en-US" altLang="zh-CN" sz="1600" kern="1200" dirty="0">
            <a:latin typeface="微软雅黑" panose="020B0503020204020204" pitchFamily="34" charset="-122"/>
            <a:ea typeface="微软雅黑" panose="020B0503020204020204" pitchFamily="34" charset="-122"/>
          </a:endParaRPr>
        </a:p>
        <a:p>
          <a:pPr marL="171450" lvl="1" indent="-171450" algn="l" defTabSz="711200">
            <a:lnSpc>
              <a:spcPct val="90000"/>
            </a:lnSpc>
            <a:spcBef>
              <a:spcPct val="0"/>
            </a:spcBef>
            <a:spcAft>
              <a:spcPct val="15000"/>
            </a:spcAft>
            <a:buChar char="•"/>
          </a:pPr>
          <a:r>
            <a:rPr lang="en-US" altLang="zh-CN" sz="1600" kern="1200" dirty="0">
              <a:latin typeface="微软雅黑" panose="020B0503020204020204" pitchFamily="34" charset="-122"/>
              <a:ea typeface="微软雅黑" panose="020B0503020204020204" pitchFamily="34" charset="-122"/>
            </a:rPr>
            <a:t>V</a:t>
          </a:r>
          <a:r>
            <a:rPr lang="en-US" altLang="zh-CN" sz="1600" kern="1200" baseline="-25000" dirty="0">
              <a:latin typeface="微软雅黑" panose="020B0503020204020204" pitchFamily="34" charset="-122"/>
              <a:ea typeface="微软雅黑" panose="020B0503020204020204" pitchFamily="34" charset="-122"/>
            </a:rPr>
            <a:t>N</a:t>
          </a:r>
          <a:r>
            <a:rPr lang="zh-CN" altLang="en-US" sz="1600" kern="1200" dirty="0">
              <a:latin typeface="微软雅黑" panose="020B0503020204020204" pitchFamily="34" charset="-122"/>
              <a:ea typeface="微软雅黑" panose="020B0503020204020204" pitchFamily="34" charset="-122"/>
            </a:rPr>
            <a:t>和</a:t>
          </a:r>
          <a:r>
            <a:rPr lang="en-US" altLang="zh-CN" sz="1600" kern="1200" dirty="0">
              <a:latin typeface="微软雅黑" panose="020B0503020204020204" pitchFamily="34" charset="-122"/>
              <a:ea typeface="微软雅黑" panose="020B0503020204020204" pitchFamily="34" charset="-122"/>
            </a:rPr>
            <a:t>V</a:t>
          </a:r>
          <a:r>
            <a:rPr lang="en-US" altLang="zh-CN" sz="1600" kern="1200" baseline="-25000" dirty="0">
              <a:latin typeface="微软雅黑" panose="020B0503020204020204" pitchFamily="34" charset="-122"/>
              <a:ea typeface="微软雅黑" panose="020B0503020204020204" pitchFamily="34" charset="-122"/>
            </a:rPr>
            <a:t>T</a:t>
          </a:r>
          <a:r>
            <a:rPr lang="zh-CN" altLang="en-US" sz="1600" kern="1200" dirty="0">
              <a:latin typeface="微软雅黑" panose="020B0503020204020204" pitchFamily="34" charset="-122"/>
              <a:ea typeface="微软雅黑" panose="020B0503020204020204" pitchFamily="34" charset="-122"/>
            </a:rPr>
            <a:t>均可有继承属性</a:t>
          </a:r>
          <a:endParaRPr lang="en-US" altLang="zh-CN" sz="1600" kern="1200" dirty="0">
            <a:latin typeface="微软雅黑" panose="020B0503020204020204" pitchFamily="34" charset="-122"/>
            <a:ea typeface="微软雅黑" panose="020B0503020204020204" pitchFamily="34" charset="-122"/>
          </a:endParaRPr>
        </a:p>
      </dsp:txBody>
      <dsp:txXfrm>
        <a:off x="3697921" y="356278"/>
        <a:ext cx="3004750" cy="2269829"/>
      </dsp:txXfrm>
    </dsp:sp>
    <dsp:sp modelId="{FB245648-FF33-414D-8A99-A3BB62A83B18}">
      <dsp:nvSpPr>
        <dsp:cNvPr id="0" name=""/>
        <dsp:cNvSpPr/>
      </dsp:nvSpPr>
      <dsp:spPr>
        <a:xfrm>
          <a:off x="3643460" y="2626108"/>
          <a:ext cx="3113672" cy="999445"/>
        </a:xfrm>
        <a:prstGeom prst="rect">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0" rIns="35560" bIns="0" numCol="1" spcCol="1270" anchor="ctr" anchorCtr="0">
          <a:noAutofit/>
        </a:bodyPr>
        <a:lstStyle/>
        <a:p>
          <a:pPr marL="0" lvl="0" indent="0" algn="l" defTabSz="1244600">
            <a:lnSpc>
              <a:spcPct val="90000"/>
            </a:lnSpc>
            <a:spcBef>
              <a:spcPct val="0"/>
            </a:spcBef>
            <a:spcAft>
              <a:spcPct val="35000"/>
            </a:spcAft>
            <a:buNone/>
          </a:pPr>
          <a:r>
            <a:rPr lang="zh-CN" altLang="en-US" sz="2800" kern="1200">
              <a:effectLst>
                <a:outerShdw blurRad="38100" dist="38100" dir="2700000" algn="tl">
                  <a:srgbClr val="000000"/>
                </a:outerShdw>
              </a:effectLst>
              <a:latin typeface="微软雅黑" panose="020B0503020204020204" pitchFamily="34" charset="-122"/>
              <a:ea typeface="微软雅黑" panose="020B0503020204020204" pitchFamily="34" charset="-122"/>
            </a:rPr>
            <a:t>继承属性</a:t>
          </a:r>
          <a:endParaRPr lang="en-US" altLang="zh-CN" sz="2800" kern="1200" dirty="0">
            <a:latin typeface="微软雅黑" panose="020B0503020204020204" pitchFamily="34" charset="-122"/>
            <a:ea typeface="微软雅黑" panose="020B0503020204020204" pitchFamily="34" charset="-122"/>
          </a:endParaRPr>
        </a:p>
      </dsp:txBody>
      <dsp:txXfrm>
        <a:off x="3643460" y="2626108"/>
        <a:ext cx="2192727" cy="999445"/>
      </dsp:txXfrm>
    </dsp:sp>
    <dsp:sp modelId="{CC634BC3-7845-45F5-A84B-40EDB0F2E806}">
      <dsp:nvSpPr>
        <dsp:cNvPr id="0" name=""/>
        <dsp:cNvSpPr/>
      </dsp:nvSpPr>
      <dsp:spPr>
        <a:xfrm>
          <a:off x="5924268" y="2784861"/>
          <a:ext cx="1089785" cy="1089785"/>
        </a:xfrm>
        <a:prstGeom prst="ellipse">
          <a:avLst/>
        </a:prstGeom>
        <a:solidFill>
          <a:schemeClr val="accent3">
            <a:tint val="40000"/>
            <a:alpha val="90000"/>
            <a:hueOff val="0"/>
            <a:satOff val="0"/>
            <a:lumOff val="0"/>
            <a:alphaOff val="0"/>
          </a:schemeClr>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E818AD-8BA6-40FA-A769-BB8FDB7D25E4}">
      <dsp:nvSpPr>
        <dsp:cNvPr id="0" name=""/>
        <dsp:cNvSpPr/>
      </dsp:nvSpPr>
      <dsp:spPr>
        <a:xfrm>
          <a:off x="169022" y="2498"/>
          <a:ext cx="2377999" cy="1227560"/>
        </a:xfrm>
        <a:prstGeom prst="round2SameRect">
          <a:avLst>
            <a:gd name="adj1" fmla="val 8000"/>
            <a:gd name="adj2" fmla="val 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Char char="•"/>
          </a:pPr>
          <a:r>
            <a:rPr lang="en-US" altLang="zh-CN" sz="1400" kern="1200" dirty="0"/>
            <a:t>num</a:t>
          </a:r>
          <a:r>
            <a:rPr lang="zh-CN" altLang="en-US" sz="1400" kern="1200" dirty="0"/>
            <a:t>：</a:t>
          </a:r>
          <a:r>
            <a:rPr lang="en-US" altLang="zh-CN" sz="1400" kern="1200" dirty="0"/>
            <a:t>A</a:t>
          </a:r>
          <a:r>
            <a:rPr lang="zh-CN" altLang="en-US" sz="1400" kern="1200" dirty="0"/>
            <a:t>对应字符串所包含</a:t>
          </a:r>
          <a:r>
            <a:rPr lang="en-US" altLang="zh-CN" sz="1400" kern="1200" dirty="0"/>
            <a:t>a</a:t>
          </a:r>
          <a:r>
            <a:rPr lang="zh-CN" altLang="en-US" sz="1400" kern="1200" dirty="0"/>
            <a:t>的个数</a:t>
          </a:r>
        </a:p>
      </dsp:txBody>
      <dsp:txXfrm>
        <a:off x="197785" y="31261"/>
        <a:ext cx="2320473" cy="1198797"/>
      </dsp:txXfrm>
    </dsp:sp>
    <dsp:sp modelId="{BF36531C-BA47-432C-81BC-1EC5AB059E1B}">
      <dsp:nvSpPr>
        <dsp:cNvPr id="0" name=""/>
        <dsp:cNvSpPr/>
      </dsp:nvSpPr>
      <dsp:spPr>
        <a:xfrm>
          <a:off x="169022" y="1230059"/>
          <a:ext cx="2377999" cy="527851"/>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0" rIns="20320" bIns="0" numCol="1" spcCol="1270" anchor="ctr" anchorCtr="0">
          <a:noAutofit/>
        </a:bodyPr>
        <a:lstStyle/>
        <a:p>
          <a:pPr marL="0" lvl="0" indent="0" algn="l" defTabSz="711200">
            <a:lnSpc>
              <a:spcPct val="90000"/>
            </a:lnSpc>
            <a:spcBef>
              <a:spcPct val="0"/>
            </a:spcBef>
            <a:spcAft>
              <a:spcPct val="35000"/>
            </a:spcAft>
            <a:buNone/>
          </a:pPr>
          <a:r>
            <a:rPr lang="en-US" altLang="zh-CN" sz="1600" b="1" kern="1200" dirty="0">
              <a:effectLst>
                <a:outerShdw blurRad="38100" dist="38100" dir="2700000" algn="tl">
                  <a:srgbClr val="000000">
                    <a:alpha val="43137"/>
                  </a:srgbClr>
                </a:outerShdw>
              </a:effectLst>
            </a:rPr>
            <a:t>A</a:t>
          </a:r>
          <a:endParaRPr lang="zh-CN" altLang="en-US" sz="1600" b="1" kern="1200" dirty="0">
            <a:effectLst>
              <a:outerShdw blurRad="38100" dist="38100" dir="2700000" algn="tl">
                <a:srgbClr val="000000">
                  <a:alpha val="43137"/>
                </a:srgbClr>
              </a:outerShdw>
            </a:effectLst>
          </a:endParaRPr>
        </a:p>
      </dsp:txBody>
      <dsp:txXfrm>
        <a:off x="169022" y="1230059"/>
        <a:ext cx="1674647" cy="527851"/>
      </dsp:txXfrm>
    </dsp:sp>
    <dsp:sp modelId="{CA38F921-C38E-4B96-9DB0-AFAA4C38D50B}">
      <dsp:nvSpPr>
        <dsp:cNvPr id="0" name=""/>
        <dsp:cNvSpPr/>
      </dsp:nvSpPr>
      <dsp:spPr>
        <a:xfrm>
          <a:off x="2140481" y="1313903"/>
          <a:ext cx="575563" cy="575563"/>
        </a:xfrm>
        <a:prstGeom prst="ellipse">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20B79A-DE0A-4C91-BC76-FB8206A9BCB5}">
      <dsp:nvSpPr>
        <dsp:cNvPr id="0" name=""/>
        <dsp:cNvSpPr/>
      </dsp:nvSpPr>
      <dsp:spPr>
        <a:xfrm>
          <a:off x="169022" y="2174532"/>
          <a:ext cx="2377999" cy="1227560"/>
        </a:xfrm>
        <a:prstGeom prst="round2SameRect">
          <a:avLst>
            <a:gd name="adj1" fmla="val 8000"/>
            <a:gd name="adj2" fmla="val 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Char char="•"/>
          </a:pPr>
          <a:r>
            <a:rPr lang="en-US" altLang="zh-CN" sz="1400" kern="1200" dirty="0" err="1"/>
            <a:t>in_num</a:t>
          </a:r>
          <a:r>
            <a:rPr lang="zh-CN" altLang="en-US" sz="1400" kern="1200" dirty="0"/>
            <a:t>：从</a:t>
          </a:r>
          <a:r>
            <a:rPr lang="en-US" altLang="zh-CN" sz="1400" kern="1200" dirty="0"/>
            <a:t>A</a:t>
          </a:r>
          <a:r>
            <a:rPr lang="zh-CN" altLang="en-US" sz="1400" kern="1200" dirty="0"/>
            <a:t>继承过来的</a:t>
          </a:r>
          <a:r>
            <a:rPr lang="en-US" altLang="zh-CN" sz="1400" kern="1200" dirty="0"/>
            <a:t>,A</a:t>
          </a:r>
          <a:r>
            <a:rPr lang="zh-CN" altLang="en-US" sz="1400" kern="1200" dirty="0"/>
            <a:t>所包含</a:t>
          </a:r>
          <a:r>
            <a:rPr lang="en-US" altLang="zh-CN" sz="1400" kern="1200" dirty="0"/>
            <a:t>a</a:t>
          </a:r>
          <a:r>
            <a:rPr lang="zh-CN" altLang="en-US" sz="1400" kern="1200" dirty="0"/>
            <a:t>的个数</a:t>
          </a:r>
        </a:p>
        <a:p>
          <a:pPr marL="114300" lvl="1" indent="-114300" algn="l" defTabSz="622300">
            <a:lnSpc>
              <a:spcPct val="90000"/>
            </a:lnSpc>
            <a:spcBef>
              <a:spcPct val="0"/>
            </a:spcBef>
            <a:spcAft>
              <a:spcPct val="15000"/>
            </a:spcAft>
            <a:buChar char="•"/>
          </a:pPr>
          <a:r>
            <a:rPr lang="en-US" altLang="zh-CN" sz="1400" kern="1200" dirty="0" err="1"/>
            <a:t>remain_num</a:t>
          </a:r>
          <a:r>
            <a:rPr lang="zh-CN" altLang="en-US" sz="1400" kern="1200" dirty="0"/>
            <a:t>：余下的没有匹配</a:t>
          </a:r>
          <a:r>
            <a:rPr lang="en-US" altLang="zh-CN" sz="1400" kern="1200" dirty="0"/>
            <a:t>a</a:t>
          </a:r>
          <a:r>
            <a:rPr lang="zh-CN" altLang="en-US" sz="1400" kern="1200" dirty="0"/>
            <a:t>的个数</a:t>
          </a:r>
        </a:p>
      </dsp:txBody>
      <dsp:txXfrm>
        <a:off x="197785" y="2203295"/>
        <a:ext cx="2320473" cy="1198797"/>
      </dsp:txXfrm>
    </dsp:sp>
    <dsp:sp modelId="{26D36AC5-AB69-49A2-855D-7A2C25C60906}">
      <dsp:nvSpPr>
        <dsp:cNvPr id="0" name=""/>
        <dsp:cNvSpPr/>
      </dsp:nvSpPr>
      <dsp:spPr>
        <a:xfrm>
          <a:off x="169022" y="3402093"/>
          <a:ext cx="2377999" cy="527851"/>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0" rIns="20320" bIns="0" numCol="1" spcCol="1270" anchor="ctr" anchorCtr="0">
          <a:noAutofit/>
        </a:bodyPr>
        <a:lstStyle/>
        <a:p>
          <a:pPr marL="0" lvl="0" indent="0" algn="l" defTabSz="711200">
            <a:lnSpc>
              <a:spcPct val="90000"/>
            </a:lnSpc>
            <a:spcBef>
              <a:spcPct val="0"/>
            </a:spcBef>
            <a:spcAft>
              <a:spcPct val="35000"/>
            </a:spcAft>
            <a:buNone/>
          </a:pPr>
          <a:r>
            <a:rPr lang="en-US" altLang="zh-CN" sz="1600" b="1" kern="1200" dirty="0">
              <a:effectLst>
                <a:outerShdw blurRad="38100" dist="38100" dir="2700000" algn="tl">
                  <a:srgbClr val="000000">
                    <a:alpha val="43137"/>
                  </a:srgbClr>
                </a:outerShdw>
              </a:effectLst>
            </a:rPr>
            <a:t>B (C)</a:t>
          </a:r>
          <a:endParaRPr lang="zh-CN" altLang="en-US" sz="1600" b="1" kern="1200" dirty="0">
            <a:effectLst>
              <a:outerShdw blurRad="38100" dist="38100" dir="2700000" algn="tl">
                <a:srgbClr val="000000">
                  <a:alpha val="43137"/>
                </a:srgbClr>
              </a:outerShdw>
            </a:effectLst>
          </a:endParaRPr>
        </a:p>
      </dsp:txBody>
      <dsp:txXfrm>
        <a:off x="169022" y="3402093"/>
        <a:ext cx="1674647" cy="527851"/>
      </dsp:txXfrm>
    </dsp:sp>
    <dsp:sp modelId="{DAFAEDB0-D229-478D-96C7-43EBC3EB698F}">
      <dsp:nvSpPr>
        <dsp:cNvPr id="0" name=""/>
        <dsp:cNvSpPr/>
      </dsp:nvSpPr>
      <dsp:spPr>
        <a:xfrm>
          <a:off x="2140481" y="3485937"/>
          <a:ext cx="575563" cy="575563"/>
        </a:xfrm>
        <a:prstGeom prst="ellipse">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F5AF70-226B-4202-99F3-9AA26963214E}">
      <dsp:nvSpPr>
        <dsp:cNvPr id="0" name=""/>
        <dsp:cNvSpPr/>
      </dsp:nvSpPr>
      <dsp:spPr>
        <a:xfrm>
          <a:off x="543048" y="0"/>
          <a:ext cx="6154552" cy="2069653"/>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C4C4A3-D1EC-4320-84E5-883F12F1B087}">
      <dsp:nvSpPr>
        <dsp:cNvPr id="0" name=""/>
        <dsp:cNvSpPr/>
      </dsp:nvSpPr>
      <dsp:spPr>
        <a:xfrm>
          <a:off x="7778" y="620895"/>
          <a:ext cx="2330584" cy="82786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构造输入串的语法树</a:t>
          </a:r>
        </a:p>
      </dsp:txBody>
      <dsp:txXfrm>
        <a:off x="48191" y="661308"/>
        <a:ext cx="2249758" cy="747035"/>
      </dsp:txXfrm>
    </dsp:sp>
    <dsp:sp modelId="{2079DECB-BA88-4994-B91E-9B538F69C6A2}">
      <dsp:nvSpPr>
        <dsp:cNvPr id="0" name=""/>
        <dsp:cNvSpPr/>
      </dsp:nvSpPr>
      <dsp:spPr>
        <a:xfrm>
          <a:off x="2455032" y="620895"/>
          <a:ext cx="2330584" cy="82786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构造依赖图</a:t>
          </a:r>
          <a:endParaRPr lang="en-US" altLang="zh-CN" sz="1200" kern="1200" dirty="0"/>
        </a:p>
        <a:p>
          <a:pPr marL="0" lvl="0" indent="0" algn="ctr" defTabSz="533400">
            <a:lnSpc>
              <a:spcPct val="90000"/>
            </a:lnSpc>
            <a:spcBef>
              <a:spcPct val="0"/>
            </a:spcBef>
            <a:spcAft>
              <a:spcPct val="35000"/>
            </a:spcAft>
            <a:buNone/>
          </a:pPr>
          <a:r>
            <a:rPr lang="en-US" altLang="zh-CN" sz="1200" kern="1200" dirty="0"/>
            <a:t>Dependency Graphs</a:t>
          </a:r>
        </a:p>
      </dsp:txBody>
      <dsp:txXfrm>
        <a:off x="2495445" y="661308"/>
        <a:ext cx="2249758" cy="747035"/>
      </dsp:txXfrm>
    </dsp:sp>
    <dsp:sp modelId="{11A9280C-ECD8-4B57-9BD1-E31FC6BE3C0B}">
      <dsp:nvSpPr>
        <dsp:cNvPr id="0" name=""/>
        <dsp:cNvSpPr/>
      </dsp:nvSpPr>
      <dsp:spPr>
        <a:xfrm>
          <a:off x="4902287" y="620895"/>
          <a:ext cx="2330584" cy="82786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若该依赖图是无圈的，则按此无圈图的一种拓扑排序对分析树进行遍历，从而计算所有的属性值</a:t>
          </a:r>
        </a:p>
      </dsp:txBody>
      <dsp:txXfrm>
        <a:off x="4942700" y="661308"/>
        <a:ext cx="2249758" cy="74703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99BB69-8E0D-4833-9460-0E00C5DAFF41}">
      <dsp:nvSpPr>
        <dsp:cNvPr id="0" name=""/>
        <dsp:cNvSpPr/>
      </dsp:nvSpPr>
      <dsp:spPr>
        <a:xfrm>
          <a:off x="0" y="384006"/>
          <a:ext cx="7480300" cy="952875"/>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0554" tIns="458216" rIns="580554" bIns="156464" numCol="1" spcCol="1270" anchor="t" anchorCtr="0">
          <a:noAutofit/>
        </a:bodyPr>
        <a:lstStyle/>
        <a:p>
          <a:pPr marL="228600" lvl="1" indent="-228600" algn="l" defTabSz="977900">
            <a:lnSpc>
              <a:spcPct val="90000"/>
            </a:lnSpc>
            <a:spcBef>
              <a:spcPct val="0"/>
            </a:spcBef>
            <a:spcAft>
              <a:spcPct val="15000"/>
            </a:spcAft>
            <a:buChar char="•"/>
          </a:pPr>
          <a:r>
            <a:rPr lang="zh-CN" altLang="en-US" sz="2200" b="1" kern="1200" dirty="0">
              <a:effectLst/>
            </a:rPr>
            <a:t>只包含综合属性的属性文法</a:t>
          </a:r>
        </a:p>
      </dsp:txBody>
      <dsp:txXfrm>
        <a:off x="0" y="384006"/>
        <a:ext cx="7480300" cy="952875"/>
      </dsp:txXfrm>
    </dsp:sp>
    <dsp:sp modelId="{BED6CABA-E237-4B1B-9466-87484512B915}">
      <dsp:nvSpPr>
        <dsp:cNvPr id="0" name=""/>
        <dsp:cNvSpPr/>
      </dsp:nvSpPr>
      <dsp:spPr>
        <a:xfrm>
          <a:off x="374015" y="59286"/>
          <a:ext cx="5236210" cy="64944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7916" tIns="0" rIns="197916" bIns="0" numCol="1" spcCol="1270" anchor="ctr" anchorCtr="0">
          <a:noAutofit/>
        </a:bodyPr>
        <a:lstStyle/>
        <a:p>
          <a:pPr marL="0" lvl="0" indent="0" algn="l" defTabSz="1244600">
            <a:lnSpc>
              <a:spcPct val="90000"/>
            </a:lnSpc>
            <a:spcBef>
              <a:spcPct val="0"/>
            </a:spcBef>
            <a:spcAft>
              <a:spcPct val="35000"/>
            </a:spcAft>
            <a:buNone/>
          </a:pPr>
          <a:r>
            <a:rPr lang="en-US" altLang="zh-CN" sz="2800" b="1" kern="1200" dirty="0">
              <a:effectLst>
                <a:outerShdw blurRad="38100" dist="38100" dir="2700000" algn="tl">
                  <a:srgbClr val="000000">
                    <a:alpha val="43137"/>
                  </a:srgbClr>
                </a:outerShdw>
              </a:effectLst>
            </a:rPr>
            <a:t>S-</a:t>
          </a:r>
          <a:r>
            <a:rPr lang="zh-CN" altLang="en-US" sz="2800" b="1" kern="1200" dirty="0">
              <a:effectLst>
                <a:outerShdw blurRad="38100" dist="38100" dir="2700000" algn="tl">
                  <a:srgbClr val="000000">
                    <a:alpha val="43137"/>
                  </a:srgbClr>
                </a:outerShdw>
              </a:effectLst>
            </a:rPr>
            <a:t>属性文法</a:t>
          </a:r>
        </a:p>
      </dsp:txBody>
      <dsp:txXfrm>
        <a:off x="405718" y="90989"/>
        <a:ext cx="5172804" cy="586034"/>
      </dsp:txXfrm>
    </dsp:sp>
    <dsp:sp modelId="{669FC206-2124-4838-A648-8E889AB215AD}">
      <dsp:nvSpPr>
        <dsp:cNvPr id="0" name=""/>
        <dsp:cNvSpPr/>
      </dsp:nvSpPr>
      <dsp:spPr>
        <a:xfrm>
          <a:off x="0" y="1780401"/>
          <a:ext cx="7480300" cy="2772000"/>
        </a:xfrm>
        <a:prstGeom prst="rect">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0554" tIns="458216" rIns="580554" bIns="156464" numCol="1" spcCol="1270" anchor="t" anchorCtr="0">
          <a:noAutofit/>
        </a:bodyPr>
        <a:lstStyle/>
        <a:p>
          <a:pPr marL="228600" lvl="1" indent="-228600" algn="l" defTabSz="977900">
            <a:lnSpc>
              <a:spcPct val="90000"/>
            </a:lnSpc>
            <a:spcBef>
              <a:spcPct val="0"/>
            </a:spcBef>
            <a:spcAft>
              <a:spcPct val="15000"/>
            </a:spcAft>
            <a:buChar char="•"/>
          </a:pPr>
          <a:r>
            <a:rPr lang="zh-CN" altLang="en-US" sz="2200" b="1" kern="1200" dirty="0">
              <a:effectLst/>
            </a:rPr>
            <a:t>既可包含综合属性</a:t>
          </a:r>
          <a:r>
            <a:rPr lang="en-US" altLang="zh-CN" sz="2200" b="1" kern="1200" dirty="0">
              <a:effectLst/>
            </a:rPr>
            <a:t>,</a:t>
          </a:r>
          <a:r>
            <a:rPr lang="zh-CN" altLang="en-US" sz="2200" b="1" kern="1200" dirty="0">
              <a:effectLst/>
            </a:rPr>
            <a:t>又可包含继承属性的文法</a:t>
          </a:r>
        </a:p>
        <a:p>
          <a:pPr marL="228600" lvl="1" indent="-228600" algn="l" defTabSz="977900">
            <a:lnSpc>
              <a:spcPct val="90000"/>
            </a:lnSpc>
            <a:spcBef>
              <a:spcPct val="0"/>
            </a:spcBef>
            <a:spcAft>
              <a:spcPct val="15000"/>
            </a:spcAft>
            <a:buChar char="•"/>
          </a:pPr>
          <a:r>
            <a:rPr lang="zh-CN" altLang="en-US" sz="2200" b="1" kern="1200" dirty="0">
              <a:effectLst/>
            </a:rPr>
            <a:t>对于每一个产生式</a:t>
          </a:r>
          <a:r>
            <a:rPr lang="en-US" altLang="zh-CN" sz="2200" b="1" kern="1200" dirty="0">
              <a:effectLst/>
            </a:rPr>
            <a:t>A</a:t>
          </a:r>
          <a:r>
            <a:rPr lang="zh-CN" altLang="zh-CN" sz="2200" b="1" kern="1200" dirty="0">
              <a:effectLst/>
            </a:rPr>
            <a:t>→</a:t>
          </a:r>
          <a:r>
            <a:rPr lang="en-US" altLang="zh-CN" sz="2200" b="1" kern="1200" dirty="0">
              <a:effectLst/>
            </a:rPr>
            <a:t>X</a:t>
          </a:r>
          <a:r>
            <a:rPr lang="en-US" altLang="zh-CN" sz="2200" b="1" kern="1200" baseline="-25000" dirty="0">
              <a:effectLst/>
            </a:rPr>
            <a:t>1</a:t>
          </a:r>
          <a:r>
            <a:rPr lang="en-US" altLang="zh-CN" sz="2200" b="1" kern="1200" dirty="0">
              <a:effectLst/>
            </a:rPr>
            <a:t>X</a:t>
          </a:r>
          <a:r>
            <a:rPr lang="en-US" altLang="zh-CN" sz="2200" b="1" kern="1200" baseline="-25000" dirty="0">
              <a:effectLst/>
            </a:rPr>
            <a:t>2</a:t>
          </a:r>
          <a:r>
            <a:rPr lang="en-US" altLang="zh-CN" sz="2200" b="1" kern="1200" dirty="0">
              <a:effectLst/>
            </a:rPr>
            <a:t>…</a:t>
          </a:r>
          <a:r>
            <a:rPr lang="en-US" altLang="zh-CN" sz="2200" b="1" kern="1200" dirty="0" err="1">
              <a:effectLst/>
            </a:rPr>
            <a:t>X</a:t>
          </a:r>
          <a:r>
            <a:rPr lang="en-US" altLang="zh-CN" sz="2200" b="1" kern="1200" baseline="-25000" dirty="0" err="1">
              <a:effectLst/>
            </a:rPr>
            <a:t>n</a:t>
          </a:r>
          <a:r>
            <a:rPr lang="zh-CN" altLang="en-US" sz="2200" b="1" kern="1200" dirty="0">
              <a:effectLst/>
            </a:rPr>
            <a:t>，其每一个语义动作涉及的属性或者是</a:t>
          </a:r>
          <a:r>
            <a:rPr lang="zh-CN" altLang="en-US" sz="2200" b="1" kern="1200" dirty="0">
              <a:solidFill>
                <a:srgbClr val="00B050"/>
              </a:solidFill>
              <a:effectLst/>
            </a:rPr>
            <a:t>综合属性</a:t>
          </a:r>
          <a:r>
            <a:rPr lang="zh-CN" altLang="en-US" sz="2200" b="1" kern="1200" dirty="0">
              <a:effectLst/>
            </a:rPr>
            <a:t>或者是某个</a:t>
          </a:r>
          <a:r>
            <a:rPr lang="en-US" altLang="zh-CN" sz="2200" b="1" kern="1200" dirty="0">
              <a:effectLst/>
            </a:rPr>
            <a:t>X</a:t>
          </a:r>
          <a:r>
            <a:rPr lang="en-US" altLang="zh-CN" sz="2200" b="1" kern="1200" baseline="-25000" dirty="0">
              <a:effectLst/>
            </a:rPr>
            <a:t>i</a:t>
          </a:r>
          <a:r>
            <a:rPr lang="zh-CN" altLang="en-US" sz="2200" b="1" kern="1200" dirty="0">
              <a:effectLst/>
            </a:rPr>
            <a:t>的</a:t>
          </a:r>
          <a:r>
            <a:rPr lang="zh-CN" altLang="en-US" sz="2200" b="1" kern="1200" dirty="0">
              <a:solidFill>
                <a:srgbClr val="00B050"/>
              </a:solidFill>
              <a:effectLst/>
            </a:rPr>
            <a:t>继承属性</a:t>
          </a:r>
          <a:r>
            <a:rPr lang="zh-CN" altLang="en-US" sz="2200" b="1" kern="1200" dirty="0">
              <a:effectLst/>
            </a:rPr>
            <a:t>，而这个继承属性只能依赖于</a:t>
          </a:r>
        </a:p>
        <a:p>
          <a:pPr marL="457200" lvl="2" indent="-228600" algn="l" defTabSz="977900">
            <a:lnSpc>
              <a:spcPct val="90000"/>
            </a:lnSpc>
            <a:spcBef>
              <a:spcPct val="0"/>
            </a:spcBef>
            <a:spcAft>
              <a:spcPct val="15000"/>
            </a:spcAft>
            <a:buChar char="•"/>
          </a:pPr>
          <a:r>
            <a:rPr lang="en-US" altLang="zh-CN" sz="2200" b="1" kern="1200" dirty="0">
              <a:effectLst/>
            </a:rPr>
            <a:t>X</a:t>
          </a:r>
          <a:r>
            <a:rPr lang="en-US" altLang="zh-CN" sz="2200" b="1" kern="1200" baseline="-25000" dirty="0">
              <a:effectLst/>
            </a:rPr>
            <a:t>i</a:t>
          </a:r>
          <a:r>
            <a:rPr lang="zh-CN" altLang="en-US" sz="2200" b="1" kern="1200" dirty="0">
              <a:effectLst/>
            </a:rPr>
            <a:t>左边符号</a:t>
          </a:r>
          <a:r>
            <a:rPr lang="en-US" altLang="zh-CN" sz="2200" b="1" kern="1200" dirty="0">
              <a:effectLst/>
            </a:rPr>
            <a:t>X</a:t>
          </a:r>
          <a:r>
            <a:rPr lang="en-US" altLang="zh-CN" sz="2200" b="1" kern="1200" baseline="-25000" dirty="0">
              <a:effectLst/>
            </a:rPr>
            <a:t>1</a:t>
          </a:r>
          <a:r>
            <a:rPr lang="en-US" altLang="zh-CN" sz="2200" b="1" kern="1200" dirty="0">
              <a:effectLst/>
            </a:rPr>
            <a:t>X</a:t>
          </a:r>
          <a:r>
            <a:rPr lang="en-US" altLang="zh-CN" sz="2200" b="1" kern="1200" baseline="-25000" dirty="0">
              <a:effectLst/>
            </a:rPr>
            <a:t>2</a:t>
          </a:r>
          <a:r>
            <a:rPr lang="en-US" altLang="zh-CN" sz="2200" b="1" kern="1200" dirty="0">
              <a:effectLst/>
            </a:rPr>
            <a:t>…X</a:t>
          </a:r>
          <a:r>
            <a:rPr lang="en-US" altLang="zh-CN" sz="2200" b="1" kern="1200" baseline="-25000" dirty="0">
              <a:effectLst/>
            </a:rPr>
            <a:t>i-1</a:t>
          </a:r>
          <a:r>
            <a:rPr lang="zh-CN" altLang="en-US" sz="2200" b="1" kern="1200" dirty="0">
              <a:effectLst/>
            </a:rPr>
            <a:t>的属性</a:t>
          </a:r>
        </a:p>
        <a:p>
          <a:pPr marL="457200" lvl="2" indent="-228600" algn="l" defTabSz="977900">
            <a:lnSpc>
              <a:spcPct val="90000"/>
            </a:lnSpc>
            <a:spcBef>
              <a:spcPct val="0"/>
            </a:spcBef>
            <a:spcAft>
              <a:spcPct val="15000"/>
            </a:spcAft>
            <a:buChar char="•"/>
          </a:pPr>
          <a:r>
            <a:rPr lang="en-US" altLang="zh-CN" sz="2200" b="1" kern="1200" dirty="0">
              <a:effectLst/>
            </a:rPr>
            <a:t>A</a:t>
          </a:r>
          <a:r>
            <a:rPr lang="zh-CN" altLang="en-US" sz="2200" b="1" kern="1200" dirty="0">
              <a:effectLst/>
            </a:rPr>
            <a:t>的继承属性</a:t>
          </a:r>
        </a:p>
      </dsp:txBody>
      <dsp:txXfrm>
        <a:off x="0" y="1780401"/>
        <a:ext cx="7480300" cy="2772000"/>
      </dsp:txXfrm>
    </dsp:sp>
    <dsp:sp modelId="{6D155AB6-6A92-401D-8F73-D682A15F0E3A}">
      <dsp:nvSpPr>
        <dsp:cNvPr id="0" name=""/>
        <dsp:cNvSpPr/>
      </dsp:nvSpPr>
      <dsp:spPr>
        <a:xfrm>
          <a:off x="374015" y="1455681"/>
          <a:ext cx="5236210" cy="649440"/>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7916" tIns="0" rIns="197916" bIns="0" numCol="1" spcCol="1270" anchor="ctr" anchorCtr="0">
          <a:noAutofit/>
        </a:bodyPr>
        <a:lstStyle/>
        <a:p>
          <a:pPr marL="0" lvl="0" indent="0" algn="l" defTabSz="1244600">
            <a:lnSpc>
              <a:spcPct val="90000"/>
            </a:lnSpc>
            <a:spcBef>
              <a:spcPct val="0"/>
            </a:spcBef>
            <a:spcAft>
              <a:spcPct val="35000"/>
            </a:spcAft>
            <a:buNone/>
          </a:pPr>
          <a:r>
            <a:rPr lang="en-US" altLang="zh-CN" sz="2800" b="1" kern="1200" dirty="0">
              <a:effectLst>
                <a:outerShdw blurRad="38100" dist="38100" dir="2700000" algn="tl">
                  <a:srgbClr val="000000">
                    <a:alpha val="43137"/>
                  </a:srgbClr>
                </a:outerShdw>
              </a:effectLst>
            </a:rPr>
            <a:t>L-</a:t>
          </a:r>
          <a:r>
            <a:rPr lang="zh-CN" altLang="en-US" sz="2800" b="1" kern="1200" dirty="0">
              <a:effectLst>
                <a:outerShdw blurRad="38100" dist="38100" dir="2700000" algn="tl">
                  <a:srgbClr val="000000">
                    <a:alpha val="43137"/>
                  </a:srgbClr>
                </a:outerShdw>
              </a:effectLst>
            </a:rPr>
            <a:t>属性文法</a:t>
          </a:r>
        </a:p>
      </dsp:txBody>
      <dsp:txXfrm>
        <a:off x="405718" y="1487384"/>
        <a:ext cx="5172804" cy="58603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C70D34-BED5-4CF3-BF87-43F216E59AC6}">
      <dsp:nvSpPr>
        <dsp:cNvPr id="0" name=""/>
        <dsp:cNvSpPr/>
      </dsp:nvSpPr>
      <dsp:spPr>
        <a:xfrm>
          <a:off x="1817" y="140436"/>
          <a:ext cx="2578658" cy="1031463"/>
        </a:xfrm>
        <a:prstGeom prst="homePlate">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48006" rIns="24003" bIns="48006"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综合属性</a:t>
          </a:r>
          <a:endParaRPr lang="en-US" altLang="zh-CN" sz="1800" kern="1200" dirty="0"/>
        </a:p>
        <a:p>
          <a:pPr marL="0" lvl="0" indent="0" algn="ctr" defTabSz="800100">
            <a:lnSpc>
              <a:spcPct val="90000"/>
            </a:lnSpc>
            <a:spcBef>
              <a:spcPct val="0"/>
            </a:spcBef>
            <a:spcAft>
              <a:spcPct val="35000"/>
            </a:spcAft>
            <a:buNone/>
          </a:pPr>
          <a:r>
            <a:rPr lang="zh-CN" altLang="en-US" sz="1800" kern="1200" dirty="0"/>
            <a:t>自底向上传递信息</a:t>
          </a:r>
        </a:p>
      </dsp:txBody>
      <dsp:txXfrm>
        <a:off x="1817" y="140436"/>
        <a:ext cx="2320792" cy="1031463"/>
      </dsp:txXfrm>
    </dsp:sp>
    <dsp:sp modelId="{A89B924D-E2B7-434C-87F0-D4AD9C24B9F5}">
      <dsp:nvSpPr>
        <dsp:cNvPr id="0" name=""/>
        <dsp:cNvSpPr/>
      </dsp:nvSpPr>
      <dsp:spPr>
        <a:xfrm>
          <a:off x="2064744" y="140436"/>
          <a:ext cx="2578658" cy="1031463"/>
        </a:xfrm>
        <a:prstGeom prst="chevron">
          <a:avLst/>
        </a:prstGeom>
        <a:solidFill>
          <a:schemeClr val="accent3">
            <a:hueOff val="730060"/>
            <a:satOff val="-13582"/>
            <a:lumOff val="-411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基于</a:t>
          </a:r>
          <a:r>
            <a:rPr lang="en-US" altLang="zh-CN" sz="1800" kern="1200" dirty="0"/>
            <a:t>S-</a:t>
          </a:r>
          <a:r>
            <a:rPr lang="zh-CN" altLang="en-US" sz="1800" kern="1200" dirty="0"/>
            <a:t>属性文法的语义计算</a:t>
          </a:r>
          <a:endParaRPr lang="en-US" altLang="zh-CN" sz="1800" kern="1200" dirty="0"/>
        </a:p>
        <a:p>
          <a:pPr marL="0" lvl="0" indent="0" algn="ctr" defTabSz="800100">
            <a:lnSpc>
              <a:spcPct val="90000"/>
            </a:lnSpc>
            <a:spcBef>
              <a:spcPct val="0"/>
            </a:spcBef>
            <a:spcAft>
              <a:spcPct val="35000"/>
            </a:spcAft>
            <a:buNone/>
          </a:pPr>
          <a:r>
            <a:rPr lang="zh-CN" altLang="en-US" sz="1800" kern="1200" dirty="0"/>
            <a:t>自底向上方式</a:t>
          </a:r>
        </a:p>
      </dsp:txBody>
      <dsp:txXfrm>
        <a:off x="2580476" y="140436"/>
        <a:ext cx="1547195" cy="1031463"/>
      </dsp:txXfrm>
    </dsp:sp>
    <dsp:sp modelId="{4D2EEF1D-170A-44B1-9444-6B93D946B744}">
      <dsp:nvSpPr>
        <dsp:cNvPr id="0" name=""/>
        <dsp:cNvSpPr/>
      </dsp:nvSpPr>
      <dsp:spPr>
        <a:xfrm>
          <a:off x="4127670" y="140436"/>
          <a:ext cx="3350811" cy="1031463"/>
        </a:xfrm>
        <a:prstGeom prst="chevron">
          <a:avLst/>
        </a:prstGeom>
        <a:solidFill>
          <a:schemeClr val="accent3">
            <a:hueOff val="1460120"/>
            <a:satOff val="-27164"/>
            <a:lumOff val="-823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可使用</a:t>
          </a:r>
          <a:r>
            <a:rPr lang="en-US" altLang="zh-CN" sz="1800" kern="1200" dirty="0"/>
            <a:t>LR</a:t>
          </a:r>
          <a:r>
            <a:rPr lang="zh-CN" altLang="en-US" sz="1800" kern="1200" dirty="0"/>
            <a:t>分析技术</a:t>
          </a:r>
        </a:p>
      </dsp:txBody>
      <dsp:txXfrm>
        <a:off x="4643402" y="140436"/>
        <a:ext cx="2319348" cy="103146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C70D34-BED5-4CF3-BF87-43F216E59AC6}">
      <dsp:nvSpPr>
        <dsp:cNvPr id="0" name=""/>
        <dsp:cNvSpPr/>
      </dsp:nvSpPr>
      <dsp:spPr>
        <a:xfrm>
          <a:off x="5626" y="0"/>
          <a:ext cx="3994468" cy="1312336"/>
        </a:xfrm>
        <a:prstGeom prst="homePlate">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48006" rIns="24003" bIns="48006"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effectLst>
                <a:outerShdw blurRad="38100" dist="38100" dir="2700000" algn="tl">
                  <a:srgbClr val="000000">
                    <a:alpha val="43137"/>
                  </a:srgbClr>
                </a:outerShdw>
              </a:effectLst>
            </a:rPr>
            <a:t>继承属性</a:t>
          </a:r>
          <a:endParaRPr lang="en-US" altLang="zh-CN" sz="1800" b="1" kern="1200" dirty="0">
            <a:effectLst>
              <a:outerShdw blurRad="38100" dist="38100" dir="2700000" algn="tl">
                <a:srgbClr val="000000">
                  <a:alpha val="43137"/>
                </a:srgbClr>
              </a:outerShdw>
            </a:effectLst>
          </a:endParaRPr>
        </a:p>
        <a:p>
          <a:pPr marL="0" lvl="0" indent="0" algn="ctr" defTabSz="800100">
            <a:lnSpc>
              <a:spcPct val="90000"/>
            </a:lnSpc>
            <a:spcBef>
              <a:spcPct val="0"/>
            </a:spcBef>
            <a:spcAft>
              <a:spcPct val="35000"/>
            </a:spcAft>
            <a:buNone/>
          </a:pPr>
          <a:r>
            <a:rPr lang="zh-CN" altLang="en-US" sz="1800" b="1" kern="1200" dirty="0">
              <a:effectLst>
                <a:outerShdw blurRad="38100" dist="38100" dir="2700000" algn="tl">
                  <a:srgbClr val="000000">
                    <a:alpha val="43137"/>
                  </a:srgbClr>
                </a:outerShdw>
              </a:effectLst>
            </a:rPr>
            <a:t>自顶向下</a:t>
          </a:r>
          <a:r>
            <a:rPr lang="en-US" altLang="zh-CN" sz="1800" b="1" kern="1200" dirty="0">
              <a:effectLst>
                <a:outerShdw blurRad="38100" dist="38100" dir="2700000" algn="tl">
                  <a:srgbClr val="000000">
                    <a:alpha val="43137"/>
                  </a:srgbClr>
                </a:outerShdw>
              </a:effectLst>
            </a:rPr>
            <a:t>/</a:t>
          </a:r>
          <a:r>
            <a:rPr lang="zh-CN" altLang="en-US" sz="1800" b="1" kern="1200" dirty="0">
              <a:effectLst>
                <a:outerShdw blurRad="38100" dist="38100" dir="2700000" algn="tl">
                  <a:srgbClr val="000000">
                    <a:alpha val="43137"/>
                  </a:srgbClr>
                </a:outerShdw>
              </a:effectLst>
            </a:rPr>
            <a:t>兄弟传递信息</a:t>
          </a:r>
        </a:p>
      </dsp:txBody>
      <dsp:txXfrm>
        <a:off x="5626" y="0"/>
        <a:ext cx="3666384" cy="1312336"/>
      </dsp:txXfrm>
    </dsp:sp>
    <dsp:sp modelId="{A89B924D-E2B7-434C-87F0-D4AD9C24B9F5}">
      <dsp:nvSpPr>
        <dsp:cNvPr id="0" name=""/>
        <dsp:cNvSpPr/>
      </dsp:nvSpPr>
      <dsp:spPr>
        <a:xfrm>
          <a:off x="3201200" y="0"/>
          <a:ext cx="3994468" cy="1312336"/>
        </a:xfrm>
        <a:prstGeom prst="chevron">
          <a:avLst/>
        </a:prstGeom>
        <a:solidFill>
          <a:schemeClr val="accent3">
            <a:hueOff val="1460120"/>
            <a:satOff val="-27164"/>
            <a:lumOff val="-823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effectLst>
                <a:outerShdw blurRad="38100" dist="38100" dir="2700000" algn="tl">
                  <a:srgbClr val="000000">
                    <a:alpha val="43137"/>
                  </a:srgbClr>
                </a:outerShdw>
              </a:effectLst>
            </a:rPr>
            <a:t>可使用自顶向下深度优先从左至右遍历分析树</a:t>
          </a:r>
        </a:p>
      </dsp:txBody>
      <dsp:txXfrm>
        <a:off x="3857368" y="0"/>
        <a:ext cx="2682132" cy="131233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64F099-7B6A-4F08-B4DC-2AC64BB1FDDB}">
      <dsp:nvSpPr>
        <dsp:cNvPr id="0" name=""/>
        <dsp:cNvSpPr/>
      </dsp:nvSpPr>
      <dsp:spPr>
        <a:xfrm>
          <a:off x="154248" y="2375"/>
          <a:ext cx="1644568" cy="1227635"/>
        </a:xfrm>
        <a:prstGeom prst="round2SameRect">
          <a:avLst>
            <a:gd name="adj1" fmla="val 8000"/>
            <a:gd name="adj2" fmla="val 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60960" rIns="20320" bIns="20320" numCol="1" spcCol="1270" anchor="t" anchorCtr="0">
          <a:noAutofit/>
        </a:bodyPr>
        <a:lstStyle/>
        <a:p>
          <a:pPr marL="171450" lvl="1" indent="-171450" algn="l" defTabSz="711200">
            <a:lnSpc>
              <a:spcPct val="90000"/>
            </a:lnSpc>
            <a:spcBef>
              <a:spcPct val="0"/>
            </a:spcBef>
            <a:spcAft>
              <a:spcPct val="15000"/>
            </a:spcAft>
            <a:buChar char="•"/>
          </a:pPr>
          <a:r>
            <a:rPr lang="en-US" altLang="zh-CN" sz="1600" kern="1200" dirty="0">
              <a:latin typeface="Courier New" panose="02070309020205020404" pitchFamily="49" charset="0"/>
              <a:ea typeface="楷体" panose="02010609060101010101" pitchFamily="49" charset="-122"/>
              <a:cs typeface="Courier New" panose="02070309020205020404" pitchFamily="49" charset="0"/>
            </a:rPr>
            <a:t>S</a:t>
          </a:r>
          <a:r>
            <a:rPr lang="zh-CN" altLang="en-US" sz="1600" kern="1200" dirty="0">
              <a:latin typeface="Courier New" panose="02070309020205020404" pitchFamily="49" charset="0"/>
              <a:ea typeface="楷体" panose="02010609060101010101" pitchFamily="49" charset="-122"/>
              <a:cs typeface="Courier New" panose="02070309020205020404" pitchFamily="49" charset="0"/>
            </a:rPr>
            <a:t>的</a:t>
          </a:r>
          <a:r>
            <a:rPr lang="zh-CN" altLang="en-US" sz="1600" b="1" kern="1200" dirty="0">
              <a:solidFill>
                <a:schemeClr val="accent6">
                  <a:lumMod val="75000"/>
                </a:schemeClr>
              </a:solidFill>
              <a:latin typeface="Courier New" panose="02070309020205020404" pitchFamily="49" charset="0"/>
              <a:ea typeface="楷体" panose="02010609060101010101" pitchFamily="49" charset="-122"/>
              <a:cs typeface="Courier New" panose="02070309020205020404" pitchFamily="49" charset="0"/>
            </a:rPr>
            <a:t>最高位</a:t>
          </a:r>
          <a:r>
            <a:rPr lang="zh-CN" altLang="en-US" sz="1600" kern="1200" dirty="0">
              <a:latin typeface="Courier New" panose="02070309020205020404" pitchFamily="49" charset="0"/>
              <a:ea typeface="楷体" panose="02010609060101010101" pitchFamily="49" charset="-122"/>
              <a:cs typeface="Courier New" panose="02070309020205020404" pitchFamily="49" charset="0"/>
            </a:rPr>
            <a:t>为小数点后第几位</a:t>
          </a:r>
        </a:p>
      </dsp:txBody>
      <dsp:txXfrm>
        <a:off x="183013" y="31140"/>
        <a:ext cx="1587038" cy="1198870"/>
      </dsp:txXfrm>
    </dsp:sp>
    <dsp:sp modelId="{CC6B1D87-C035-4961-8E45-5A5BAC040EDC}">
      <dsp:nvSpPr>
        <dsp:cNvPr id="0" name=""/>
        <dsp:cNvSpPr/>
      </dsp:nvSpPr>
      <dsp:spPr>
        <a:xfrm>
          <a:off x="154248" y="1230010"/>
          <a:ext cx="1644568" cy="527883"/>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0" rIns="20320" bIns="0" numCol="1" spcCol="1270" anchor="ctr" anchorCtr="0">
          <a:noAutofit/>
        </a:bodyPr>
        <a:lstStyle/>
        <a:p>
          <a:pPr marL="0" lvl="0" indent="0" algn="l" defTabSz="711200">
            <a:lnSpc>
              <a:spcPct val="90000"/>
            </a:lnSpc>
            <a:spcBef>
              <a:spcPct val="0"/>
            </a:spcBef>
            <a:spcAft>
              <a:spcPct val="35000"/>
            </a:spcAft>
            <a:buNone/>
          </a:pPr>
          <a:r>
            <a:rPr lang="en-US" altLang="zh-CN" sz="1600" b="1" kern="1200" dirty="0" err="1">
              <a:effectLst>
                <a:outerShdw blurRad="38100" dist="38100" dir="2700000" algn="tl">
                  <a:srgbClr val="000000">
                    <a:alpha val="43137"/>
                  </a:srgbClr>
                </a:outerShdw>
              </a:effectLst>
              <a:latin typeface="Courier New" panose="02070309020205020404" pitchFamily="49" charset="0"/>
              <a:ea typeface="楷体" panose="02010609060101010101" pitchFamily="49" charset="-122"/>
              <a:cs typeface="Courier New" panose="02070309020205020404" pitchFamily="49" charset="0"/>
            </a:rPr>
            <a:t>S.f</a:t>
          </a:r>
          <a:endParaRPr lang="zh-CN" altLang="en-US" sz="1600" b="1" kern="1200" dirty="0">
            <a:effectLst>
              <a:outerShdw blurRad="38100" dist="38100" dir="2700000" algn="tl">
                <a:srgbClr val="000000">
                  <a:alpha val="43137"/>
                </a:srgbClr>
              </a:outerShdw>
            </a:effectLst>
            <a:latin typeface="Courier New" panose="02070309020205020404" pitchFamily="49" charset="0"/>
            <a:ea typeface="楷体" panose="02010609060101010101" pitchFamily="49" charset="-122"/>
            <a:cs typeface="Courier New" panose="02070309020205020404" pitchFamily="49" charset="0"/>
          </a:endParaRPr>
        </a:p>
      </dsp:txBody>
      <dsp:txXfrm>
        <a:off x="154248" y="1230010"/>
        <a:ext cx="1158146" cy="527883"/>
      </dsp:txXfrm>
    </dsp:sp>
    <dsp:sp modelId="{90F84249-A8F9-4905-8B63-560A260206E6}">
      <dsp:nvSpPr>
        <dsp:cNvPr id="0" name=""/>
        <dsp:cNvSpPr/>
      </dsp:nvSpPr>
      <dsp:spPr>
        <a:xfrm>
          <a:off x="1358917" y="1313859"/>
          <a:ext cx="575598" cy="575598"/>
        </a:xfrm>
        <a:prstGeom prst="ellipse">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EF9120C-0A13-471D-ADD5-44484B31346B}">
      <dsp:nvSpPr>
        <dsp:cNvPr id="0" name=""/>
        <dsp:cNvSpPr/>
      </dsp:nvSpPr>
      <dsp:spPr>
        <a:xfrm>
          <a:off x="2077117" y="2375"/>
          <a:ext cx="1644568" cy="1227635"/>
        </a:xfrm>
        <a:prstGeom prst="round2SameRect">
          <a:avLst>
            <a:gd name="adj1" fmla="val 8000"/>
            <a:gd name="adj2" fmla="val 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60960" rIns="20320" bIns="20320" numCol="1" spcCol="1270" anchor="t" anchorCtr="0">
          <a:noAutofit/>
        </a:bodyPr>
        <a:lstStyle/>
        <a:p>
          <a:pPr marL="171450" lvl="1" indent="-171450" algn="l" defTabSz="711200">
            <a:lnSpc>
              <a:spcPct val="90000"/>
            </a:lnSpc>
            <a:spcBef>
              <a:spcPct val="0"/>
            </a:spcBef>
            <a:spcAft>
              <a:spcPct val="15000"/>
            </a:spcAft>
            <a:buChar char="•"/>
          </a:pPr>
          <a:r>
            <a:rPr lang="en-US" altLang="zh-CN" sz="1600" kern="1200" dirty="0">
              <a:latin typeface="Courier New" panose="02070309020205020404" pitchFamily="49" charset="0"/>
              <a:ea typeface="楷体" panose="02010609060101010101" pitchFamily="49" charset="-122"/>
              <a:cs typeface="Courier New" panose="02070309020205020404" pitchFamily="49" charset="0"/>
            </a:rPr>
            <a:t>S</a:t>
          </a:r>
          <a:r>
            <a:rPr lang="zh-CN" altLang="en-US" sz="1600" kern="1200" dirty="0">
              <a:latin typeface="Courier New" panose="02070309020205020404" pitchFamily="49" charset="0"/>
              <a:ea typeface="楷体" panose="02010609060101010101" pitchFamily="49" charset="-122"/>
              <a:cs typeface="Courier New" panose="02070309020205020404" pitchFamily="49" charset="0"/>
            </a:rPr>
            <a:t>推导的</a:t>
          </a:r>
          <a:r>
            <a:rPr lang="zh-CN" altLang="en-US" sz="1600" b="1" kern="1200" dirty="0">
              <a:solidFill>
                <a:schemeClr val="accent6">
                  <a:lumMod val="75000"/>
                </a:schemeClr>
              </a:solidFill>
              <a:latin typeface="Courier New" panose="02070309020205020404" pitchFamily="49" charset="0"/>
              <a:ea typeface="楷体" panose="02010609060101010101" pitchFamily="49" charset="-122"/>
              <a:cs typeface="Courier New" panose="02070309020205020404" pitchFamily="49" charset="0"/>
            </a:rPr>
            <a:t>多位二进制数</a:t>
          </a:r>
          <a:r>
            <a:rPr lang="zh-CN" altLang="en-US" sz="1600" kern="1200" dirty="0">
              <a:latin typeface="Courier New" panose="02070309020205020404" pitchFamily="49" charset="0"/>
              <a:ea typeface="楷体" panose="02010609060101010101" pitchFamily="49" charset="-122"/>
              <a:cs typeface="Courier New" panose="02070309020205020404" pitchFamily="49" charset="0"/>
            </a:rPr>
            <a:t>对应的十进制值</a:t>
          </a:r>
        </a:p>
      </dsp:txBody>
      <dsp:txXfrm>
        <a:off x="2105882" y="31140"/>
        <a:ext cx="1587038" cy="1198870"/>
      </dsp:txXfrm>
    </dsp:sp>
    <dsp:sp modelId="{46C2744C-C59F-473E-A701-28A773F60959}">
      <dsp:nvSpPr>
        <dsp:cNvPr id="0" name=""/>
        <dsp:cNvSpPr/>
      </dsp:nvSpPr>
      <dsp:spPr>
        <a:xfrm>
          <a:off x="2077117" y="1230010"/>
          <a:ext cx="1644568" cy="527883"/>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0" rIns="20320" bIns="0" numCol="1" spcCol="1270" anchor="ctr" anchorCtr="0">
          <a:noAutofit/>
        </a:bodyPr>
        <a:lstStyle/>
        <a:p>
          <a:pPr marL="0" lvl="0" indent="0" algn="l" defTabSz="711200">
            <a:lnSpc>
              <a:spcPct val="90000"/>
            </a:lnSpc>
            <a:spcBef>
              <a:spcPct val="0"/>
            </a:spcBef>
            <a:spcAft>
              <a:spcPct val="35000"/>
            </a:spcAft>
            <a:buNone/>
          </a:pPr>
          <a:r>
            <a:rPr lang="en-US" altLang="zh-CN" sz="1600" b="1" kern="1200" dirty="0" err="1">
              <a:effectLst>
                <a:outerShdw blurRad="38100" dist="38100" dir="2700000" algn="tl">
                  <a:srgbClr val="000000">
                    <a:alpha val="43137"/>
                  </a:srgbClr>
                </a:outerShdw>
              </a:effectLst>
              <a:latin typeface="Courier New" panose="02070309020205020404" pitchFamily="49" charset="0"/>
              <a:ea typeface="楷体" panose="02010609060101010101" pitchFamily="49" charset="-122"/>
              <a:cs typeface="Courier New" panose="02070309020205020404" pitchFamily="49" charset="0"/>
            </a:rPr>
            <a:t>S.v</a:t>
          </a:r>
          <a:endParaRPr lang="zh-CN" altLang="en-US" sz="1600" b="1" kern="1200" dirty="0">
            <a:effectLst>
              <a:outerShdw blurRad="38100" dist="38100" dir="2700000" algn="tl">
                <a:srgbClr val="000000">
                  <a:alpha val="43137"/>
                </a:srgbClr>
              </a:outerShdw>
            </a:effectLst>
            <a:latin typeface="Courier New" panose="02070309020205020404" pitchFamily="49" charset="0"/>
            <a:ea typeface="楷体" panose="02010609060101010101" pitchFamily="49" charset="-122"/>
            <a:cs typeface="Courier New" panose="02070309020205020404" pitchFamily="49" charset="0"/>
          </a:endParaRPr>
        </a:p>
      </dsp:txBody>
      <dsp:txXfrm>
        <a:off x="2077117" y="1230010"/>
        <a:ext cx="1158146" cy="527883"/>
      </dsp:txXfrm>
    </dsp:sp>
    <dsp:sp modelId="{2B04934F-1A18-4748-890F-62570F3846D1}">
      <dsp:nvSpPr>
        <dsp:cNvPr id="0" name=""/>
        <dsp:cNvSpPr/>
      </dsp:nvSpPr>
      <dsp:spPr>
        <a:xfrm>
          <a:off x="3281785" y="1313859"/>
          <a:ext cx="575598" cy="575598"/>
        </a:xfrm>
        <a:prstGeom prst="ellipse">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285C7D0-CBE4-4723-9A7E-8F377CDF81F2}">
      <dsp:nvSpPr>
        <dsp:cNvPr id="0" name=""/>
        <dsp:cNvSpPr/>
      </dsp:nvSpPr>
      <dsp:spPr>
        <a:xfrm>
          <a:off x="154248" y="2174541"/>
          <a:ext cx="1644568" cy="1227635"/>
        </a:xfrm>
        <a:prstGeom prst="round2SameRect">
          <a:avLst>
            <a:gd name="adj1" fmla="val 8000"/>
            <a:gd name="adj2" fmla="val 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60960" rIns="20320" bIns="20320" numCol="1" spcCol="1270" anchor="t" anchorCtr="0">
          <a:noAutofit/>
        </a:bodyPr>
        <a:lstStyle/>
        <a:p>
          <a:pPr marL="171450" lvl="1" indent="-171450" algn="l" defTabSz="711200">
            <a:lnSpc>
              <a:spcPct val="90000"/>
            </a:lnSpc>
            <a:spcBef>
              <a:spcPct val="0"/>
            </a:spcBef>
            <a:spcAft>
              <a:spcPct val="15000"/>
            </a:spcAft>
            <a:buChar char="•"/>
          </a:pPr>
          <a:r>
            <a:rPr lang="en-US" altLang="zh-CN" sz="1600" b="0" kern="1200" dirty="0">
              <a:latin typeface="Courier New" panose="02070309020205020404" pitchFamily="49" charset="0"/>
              <a:ea typeface="楷体" panose="02010609060101010101" pitchFamily="49" charset="-122"/>
              <a:cs typeface="Courier New" panose="02070309020205020404" pitchFamily="49" charset="0"/>
            </a:rPr>
            <a:t>B</a:t>
          </a:r>
          <a:r>
            <a:rPr lang="zh-CN" altLang="en-US" sz="1600" b="0" kern="1200" dirty="0">
              <a:latin typeface="Courier New" panose="02070309020205020404" pitchFamily="49" charset="0"/>
              <a:ea typeface="楷体" panose="02010609060101010101" pitchFamily="49" charset="-122"/>
              <a:cs typeface="Courier New" panose="02070309020205020404" pitchFamily="49" charset="0"/>
            </a:rPr>
            <a:t>所对应的</a:t>
          </a:r>
          <a:r>
            <a:rPr lang="en-US" altLang="zh-CN" sz="1600" b="1" kern="1200" dirty="0">
              <a:solidFill>
                <a:schemeClr val="accent6">
                  <a:lumMod val="75000"/>
                </a:schemeClr>
              </a:solidFill>
              <a:latin typeface="Courier New" panose="02070309020205020404" pitchFamily="49" charset="0"/>
              <a:ea typeface="楷体" panose="02010609060101010101" pitchFamily="49" charset="-122"/>
              <a:cs typeface="Courier New" panose="02070309020205020404" pitchFamily="49" charset="0"/>
            </a:rPr>
            <a:t>1</a:t>
          </a:r>
          <a:r>
            <a:rPr lang="zh-CN" altLang="en-US" sz="1600" b="1" kern="1200" dirty="0">
              <a:solidFill>
                <a:schemeClr val="accent6">
                  <a:lumMod val="75000"/>
                </a:schemeClr>
              </a:solidFill>
              <a:latin typeface="Courier New" panose="02070309020205020404" pitchFamily="49" charset="0"/>
              <a:ea typeface="楷体" panose="02010609060101010101" pitchFamily="49" charset="-122"/>
              <a:cs typeface="Courier New" panose="02070309020205020404" pitchFamily="49" charset="0"/>
            </a:rPr>
            <a:t>位二进制数</a:t>
          </a:r>
          <a:r>
            <a:rPr lang="zh-CN" altLang="en-US" sz="1600" b="0" kern="1200" dirty="0">
              <a:latin typeface="Courier New" panose="02070309020205020404" pitchFamily="49" charset="0"/>
              <a:ea typeface="楷体" panose="02010609060101010101" pitchFamily="49" charset="-122"/>
              <a:cs typeface="Courier New" panose="02070309020205020404" pitchFamily="49" charset="0"/>
            </a:rPr>
            <a:t>为小数点后第几位</a:t>
          </a:r>
          <a:endParaRPr lang="zh-CN" altLang="en-US" sz="1600" kern="1200" dirty="0">
            <a:latin typeface="Courier New" panose="02070309020205020404" pitchFamily="49" charset="0"/>
            <a:ea typeface="楷体" panose="02010609060101010101" pitchFamily="49" charset="-122"/>
            <a:cs typeface="Courier New" panose="02070309020205020404" pitchFamily="49" charset="0"/>
          </a:endParaRPr>
        </a:p>
      </dsp:txBody>
      <dsp:txXfrm>
        <a:off x="183013" y="2203306"/>
        <a:ext cx="1587038" cy="1198870"/>
      </dsp:txXfrm>
    </dsp:sp>
    <dsp:sp modelId="{C4EDE85E-ECB5-432F-8D1A-47740EE80CFD}">
      <dsp:nvSpPr>
        <dsp:cNvPr id="0" name=""/>
        <dsp:cNvSpPr/>
      </dsp:nvSpPr>
      <dsp:spPr>
        <a:xfrm>
          <a:off x="154248" y="3402176"/>
          <a:ext cx="1644568" cy="527883"/>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0" rIns="20320" bIns="0" numCol="1" spcCol="1270" anchor="ctr" anchorCtr="0">
          <a:noAutofit/>
        </a:bodyPr>
        <a:lstStyle/>
        <a:p>
          <a:pPr marL="0" lvl="0" indent="0" algn="l" defTabSz="711200">
            <a:lnSpc>
              <a:spcPct val="90000"/>
            </a:lnSpc>
            <a:spcBef>
              <a:spcPct val="0"/>
            </a:spcBef>
            <a:spcAft>
              <a:spcPct val="35000"/>
            </a:spcAft>
            <a:buNone/>
          </a:pPr>
          <a:r>
            <a:rPr lang="en-US" altLang="zh-CN" sz="1600" b="1" kern="1200" dirty="0" err="1">
              <a:effectLst>
                <a:outerShdw blurRad="38100" dist="38100" dir="2700000" algn="tl">
                  <a:srgbClr val="000000">
                    <a:alpha val="43137"/>
                  </a:srgbClr>
                </a:outerShdw>
              </a:effectLst>
              <a:latin typeface="Courier New" panose="02070309020205020404" pitchFamily="49" charset="0"/>
              <a:ea typeface="楷体" panose="02010609060101010101" pitchFamily="49" charset="-122"/>
              <a:cs typeface="Courier New" panose="02070309020205020404" pitchFamily="49" charset="0"/>
            </a:rPr>
            <a:t>B.f</a:t>
          </a:r>
          <a:endParaRPr lang="zh-CN" altLang="en-US" sz="1600" b="1" kern="1200" dirty="0">
            <a:effectLst>
              <a:outerShdw blurRad="38100" dist="38100" dir="2700000" algn="tl">
                <a:srgbClr val="000000">
                  <a:alpha val="43137"/>
                </a:srgbClr>
              </a:outerShdw>
            </a:effectLst>
            <a:latin typeface="Courier New" panose="02070309020205020404" pitchFamily="49" charset="0"/>
            <a:ea typeface="楷体" panose="02010609060101010101" pitchFamily="49" charset="-122"/>
            <a:cs typeface="Courier New" panose="02070309020205020404" pitchFamily="49" charset="0"/>
          </a:endParaRPr>
        </a:p>
      </dsp:txBody>
      <dsp:txXfrm>
        <a:off x="154248" y="3402176"/>
        <a:ext cx="1158146" cy="527883"/>
      </dsp:txXfrm>
    </dsp:sp>
    <dsp:sp modelId="{2485CAEF-1158-4443-980B-37C9E25F1C67}">
      <dsp:nvSpPr>
        <dsp:cNvPr id="0" name=""/>
        <dsp:cNvSpPr/>
      </dsp:nvSpPr>
      <dsp:spPr>
        <a:xfrm>
          <a:off x="1358917" y="3486025"/>
          <a:ext cx="575598" cy="575598"/>
        </a:xfrm>
        <a:prstGeom prst="ellipse">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DA30E2-3D13-479C-A864-6803F0A13910}">
      <dsp:nvSpPr>
        <dsp:cNvPr id="0" name=""/>
        <dsp:cNvSpPr/>
      </dsp:nvSpPr>
      <dsp:spPr>
        <a:xfrm>
          <a:off x="2077117" y="2174541"/>
          <a:ext cx="1644568" cy="1227635"/>
        </a:xfrm>
        <a:prstGeom prst="round2SameRect">
          <a:avLst>
            <a:gd name="adj1" fmla="val 8000"/>
            <a:gd name="adj2" fmla="val 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60960" rIns="20320" bIns="20320" numCol="1" spcCol="1270" anchor="t" anchorCtr="0">
          <a:noAutofit/>
        </a:bodyPr>
        <a:lstStyle/>
        <a:p>
          <a:pPr marL="171450" lvl="1" indent="-171450" algn="l" defTabSz="711200">
            <a:lnSpc>
              <a:spcPct val="90000"/>
            </a:lnSpc>
            <a:spcBef>
              <a:spcPct val="0"/>
            </a:spcBef>
            <a:spcAft>
              <a:spcPct val="15000"/>
            </a:spcAft>
            <a:buChar char="•"/>
          </a:pPr>
          <a:r>
            <a:rPr lang="en-US" altLang="zh-CN" sz="1600" b="0" kern="1200" dirty="0">
              <a:latin typeface="Courier New" panose="02070309020205020404" pitchFamily="49" charset="0"/>
              <a:ea typeface="楷体" panose="02010609060101010101" pitchFamily="49" charset="-122"/>
              <a:cs typeface="Courier New" panose="02070309020205020404" pitchFamily="49" charset="0"/>
            </a:rPr>
            <a:t>B</a:t>
          </a:r>
          <a:r>
            <a:rPr lang="zh-CN" altLang="en-US" sz="1600" b="0" kern="1200" dirty="0">
              <a:latin typeface="Courier New" panose="02070309020205020404" pitchFamily="49" charset="0"/>
              <a:ea typeface="楷体" panose="02010609060101010101" pitchFamily="49" charset="-122"/>
              <a:cs typeface="Courier New" panose="02070309020205020404" pitchFamily="49" charset="0"/>
            </a:rPr>
            <a:t>所对应的</a:t>
          </a:r>
          <a:r>
            <a:rPr lang="en-US" altLang="zh-CN" sz="1600" b="1" kern="1200" dirty="0">
              <a:solidFill>
                <a:schemeClr val="accent6">
                  <a:lumMod val="75000"/>
                </a:schemeClr>
              </a:solidFill>
              <a:latin typeface="Courier New" panose="02070309020205020404" pitchFamily="49" charset="0"/>
              <a:ea typeface="楷体" panose="02010609060101010101" pitchFamily="49" charset="-122"/>
              <a:cs typeface="Courier New" panose="02070309020205020404" pitchFamily="49" charset="0"/>
            </a:rPr>
            <a:t>1</a:t>
          </a:r>
          <a:r>
            <a:rPr lang="zh-CN" altLang="en-US" sz="1600" b="1" kern="1200" dirty="0">
              <a:solidFill>
                <a:schemeClr val="accent6">
                  <a:lumMod val="75000"/>
                </a:schemeClr>
              </a:solidFill>
              <a:latin typeface="Courier New" panose="02070309020205020404" pitchFamily="49" charset="0"/>
              <a:ea typeface="楷体" panose="02010609060101010101" pitchFamily="49" charset="-122"/>
              <a:cs typeface="Courier New" panose="02070309020205020404" pitchFamily="49" charset="0"/>
            </a:rPr>
            <a:t>位二进制数</a:t>
          </a:r>
          <a:r>
            <a:rPr lang="zh-CN" altLang="en-US" sz="1600" b="0" kern="1200" dirty="0">
              <a:latin typeface="Courier New" panose="02070309020205020404" pitchFamily="49" charset="0"/>
              <a:ea typeface="楷体" panose="02010609060101010101" pitchFamily="49" charset="-122"/>
              <a:cs typeface="Courier New" panose="02070309020205020404" pitchFamily="49" charset="0"/>
            </a:rPr>
            <a:t>的十进制值</a:t>
          </a:r>
        </a:p>
      </dsp:txBody>
      <dsp:txXfrm>
        <a:off x="2105882" y="2203306"/>
        <a:ext cx="1587038" cy="1198870"/>
      </dsp:txXfrm>
    </dsp:sp>
    <dsp:sp modelId="{C87DA3AF-F3DB-4C02-9FED-E66625A96007}">
      <dsp:nvSpPr>
        <dsp:cNvPr id="0" name=""/>
        <dsp:cNvSpPr/>
      </dsp:nvSpPr>
      <dsp:spPr>
        <a:xfrm>
          <a:off x="2077117" y="3402176"/>
          <a:ext cx="1644568" cy="527883"/>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0" rIns="20320" bIns="0" numCol="1" spcCol="1270" anchor="ctr" anchorCtr="0">
          <a:noAutofit/>
        </a:bodyPr>
        <a:lstStyle/>
        <a:p>
          <a:pPr marL="0" lvl="0" indent="0" algn="l" defTabSz="711200">
            <a:lnSpc>
              <a:spcPct val="90000"/>
            </a:lnSpc>
            <a:spcBef>
              <a:spcPct val="0"/>
            </a:spcBef>
            <a:spcAft>
              <a:spcPct val="35000"/>
            </a:spcAft>
            <a:buNone/>
          </a:pPr>
          <a:r>
            <a:rPr lang="en-US" altLang="zh-CN" sz="1600" b="1" kern="1200" dirty="0" err="1">
              <a:effectLst>
                <a:outerShdw blurRad="38100" dist="38100" dir="2700000" algn="tl">
                  <a:srgbClr val="000000">
                    <a:alpha val="43137"/>
                  </a:srgbClr>
                </a:outerShdw>
              </a:effectLst>
              <a:latin typeface="Courier New" panose="02070309020205020404" pitchFamily="49" charset="0"/>
              <a:ea typeface="楷体" panose="02010609060101010101" pitchFamily="49" charset="-122"/>
              <a:cs typeface="Courier New" panose="02070309020205020404" pitchFamily="49" charset="0"/>
            </a:rPr>
            <a:t>B.v</a:t>
          </a:r>
          <a:endParaRPr lang="zh-CN" altLang="en-US" sz="1600" b="1" kern="1200" dirty="0">
            <a:effectLst>
              <a:outerShdw blurRad="38100" dist="38100" dir="2700000" algn="tl">
                <a:srgbClr val="000000">
                  <a:alpha val="43137"/>
                </a:srgbClr>
              </a:outerShdw>
            </a:effectLst>
            <a:latin typeface="Courier New" panose="02070309020205020404" pitchFamily="49" charset="0"/>
            <a:ea typeface="楷体" panose="02010609060101010101" pitchFamily="49" charset="-122"/>
            <a:cs typeface="Courier New" panose="02070309020205020404" pitchFamily="49" charset="0"/>
          </a:endParaRPr>
        </a:p>
      </dsp:txBody>
      <dsp:txXfrm>
        <a:off x="2077117" y="3402176"/>
        <a:ext cx="1158146" cy="527883"/>
      </dsp:txXfrm>
    </dsp:sp>
    <dsp:sp modelId="{B73DB62A-1EBB-4747-9748-E1CD1CAFCAF1}">
      <dsp:nvSpPr>
        <dsp:cNvPr id="0" name=""/>
        <dsp:cNvSpPr/>
      </dsp:nvSpPr>
      <dsp:spPr>
        <a:xfrm>
          <a:off x="3281785" y="3486025"/>
          <a:ext cx="575598" cy="575598"/>
        </a:xfrm>
        <a:prstGeom prst="ellipse">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99BB69-8E0D-4833-9460-0E00C5DAFF41}">
      <dsp:nvSpPr>
        <dsp:cNvPr id="0" name=""/>
        <dsp:cNvSpPr/>
      </dsp:nvSpPr>
      <dsp:spPr>
        <a:xfrm>
          <a:off x="0" y="340693"/>
          <a:ext cx="7480300" cy="1178100"/>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0554" tIns="458216" rIns="580554" bIns="128016" numCol="1" spcCol="1270" anchor="t" anchorCtr="0">
          <a:noAutofit/>
        </a:bodyPr>
        <a:lstStyle/>
        <a:p>
          <a:pPr marL="171450" lvl="1" indent="-171450" algn="l" defTabSz="800100">
            <a:lnSpc>
              <a:spcPct val="90000"/>
            </a:lnSpc>
            <a:spcBef>
              <a:spcPct val="0"/>
            </a:spcBef>
            <a:spcAft>
              <a:spcPct val="15000"/>
            </a:spcAft>
            <a:buChar char="•"/>
          </a:pPr>
          <a:r>
            <a:rPr lang="zh-CN" altLang="en-US" sz="1800" b="1" kern="1200" dirty="0">
              <a:effectLst/>
            </a:rPr>
            <a:t>综合属性</a:t>
          </a:r>
        </a:p>
        <a:p>
          <a:pPr marL="171450" lvl="1" indent="-171450" algn="l" defTabSz="800100">
            <a:lnSpc>
              <a:spcPct val="90000"/>
            </a:lnSpc>
            <a:spcBef>
              <a:spcPct val="0"/>
            </a:spcBef>
            <a:spcAft>
              <a:spcPct val="15000"/>
            </a:spcAft>
            <a:buChar char="•"/>
          </a:pPr>
          <a:r>
            <a:rPr lang="zh-CN" altLang="en-US" sz="1800" b="1" kern="1200" dirty="0"/>
            <a:t>位置：语义动作集合置于相应产生式右端的末尾</a:t>
          </a:r>
          <a:endParaRPr lang="zh-CN" altLang="en-US" sz="1800" b="1" kern="1200" dirty="0">
            <a:effectLst/>
          </a:endParaRPr>
        </a:p>
      </dsp:txBody>
      <dsp:txXfrm>
        <a:off x="0" y="340693"/>
        <a:ext cx="7480300" cy="1178100"/>
      </dsp:txXfrm>
    </dsp:sp>
    <dsp:sp modelId="{BED6CABA-E237-4B1B-9466-87484512B915}">
      <dsp:nvSpPr>
        <dsp:cNvPr id="0" name=""/>
        <dsp:cNvSpPr/>
      </dsp:nvSpPr>
      <dsp:spPr>
        <a:xfrm>
          <a:off x="374015" y="15973"/>
          <a:ext cx="5236210" cy="64944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7916" tIns="0" rIns="197916" bIns="0" numCol="1" spcCol="1270" anchor="ctr" anchorCtr="0">
          <a:noAutofit/>
        </a:bodyPr>
        <a:lstStyle/>
        <a:p>
          <a:pPr marL="0" lvl="0" indent="0" algn="l" defTabSz="800100">
            <a:lnSpc>
              <a:spcPct val="90000"/>
            </a:lnSpc>
            <a:spcBef>
              <a:spcPct val="0"/>
            </a:spcBef>
            <a:spcAft>
              <a:spcPct val="35000"/>
            </a:spcAft>
            <a:buNone/>
          </a:pPr>
          <a:r>
            <a:rPr lang="en-US" altLang="zh-CN" sz="1800" b="1" kern="1200" dirty="0">
              <a:effectLst>
                <a:outerShdw blurRad="38100" dist="38100" dir="2700000" algn="tl">
                  <a:srgbClr val="000000">
                    <a:alpha val="43137"/>
                  </a:srgbClr>
                </a:outerShdw>
              </a:effectLst>
            </a:rPr>
            <a:t>S-</a:t>
          </a:r>
          <a:r>
            <a:rPr lang="zh-CN" altLang="en-US" sz="1800" b="1" kern="1200" dirty="0">
              <a:effectLst>
                <a:outerShdw blurRad="38100" dist="38100" dir="2700000" algn="tl">
                  <a:srgbClr val="000000">
                    <a:alpha val="43137"/>
                  </a:srgbClr>
                </a:outerShdw>
              </a:effectLst>
            </a:rPr>
            <a:t>翻译模式</a:t>
          </a:r>
        </a:p>
      </dsp:txBody>
      <dsp:txXfrm>
        <a:off x="405718" y="47676"/>
        <a:ext cx="5172804" cy="586034"/>
      </dsp:txXfrm>
    </dsp:sp>
    <dsp:sp modelId="{669FC206-2124-4838-A648-8E889AB215AD}">
      <dsp:nvSpPr>
        <dsp:cNvPr id="0" name=""/>
        <dsp:cNvSpPr/>
      </dsp:nvSpPr>
      <dsp:spPr>
        <a:xfrm>
          <a:off x="0" y="1962313"/>
          <a:ext cx="7480300" cy="2633399"/>
        </a:xfrm>
        <a:prstGeom prst="rect">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0554" tIns="458216" rIns="576000" bIns="128016" numCol="1" spcCol="1270" anchor="t" anchorCtr="0">
          <a:noAutofit/>
        </a:bodyPr>
        <a:lstStyle/>
        <a:p>
          <a:pPr marL="171450" marR="0" lvl="1" indent="-171450" algn="l" defTabSz="800100" eaLnBrk="1" fontAlgn="auto" latinLnBrk="0" hangingPunct="1">
            <a:lnSpc>
              <a:spcPct val="90000"/>
            </a:lnSpc>
            <a:spcBef>
              <a:spcPct val="0"/>
            </a:spcBef>
            <a:spcAft>
              <a:spcPct val="15000"/>
            </a:spcAft>
            <a:buClrTx/>
            <a:buSzTx/>
            <a:buFont typeface="Arial" panose="020B0604020202020204" pitchFamily="34" charset="0"/>
            <a:buChar char="•"/>
            <a:tabLst/>
            <a:defRPr/>
          </a:pPr>
          <a:r>
            <a:rPr lang="zh-CN" altLang="en-US" sz="1800" b="1" kern="1200" dirty="0">
              <a:effectLst/>
            </a:rPr>
            <a:t>综合属性</a:t>
          </a:r>
          <a:r>
            <a:rPr lang="en-US" altLang="zh-CN" sz="1800" b="1" kern="1200" dirty="0">
              <a:effectLst/>
            </a:rPr>
            <a:t> + </a:t>
          </a:r>
          <a:r>
            <a:rPr lang="zh-CN" altLang="en-US" sz="1800" b="1" kern="1200" dirty="0">
              <a:effectLst/>
            </a:rPr>
            <a:t>继承属性</a:t>
          </a:r>
        </a:p>
        <a:p>
          <a:pPr marL="171450" marR="0" lvl="1" indent="-171450" algn="l" defTabSz="800100" eaLnBrk="1" fontAlgn="auto" latinLnBrk="0" hangingPunct="1">
            <a:lnSpc>
              <a:spcPct val="90000"/>
            </a:lnSpc>
            <a:spcBef>
              <a:spcPct val="0"/>
            </a:spcBef>
            <a:spcAft>
              <a:spcPct val="15000"/>
            </a:spcAft>
            <a:buClrTx/>
            <a:buSzTx/>
            <a:buFont typeface="Arial" panose="020B0604020202020204" pitchFamily="34" charset="0"/>
            <a:buChar char="•"/>
            <a:tabLst/>
            <a:defRPr/>
          </a:pPr>
          <a:r>
            <a:rPr lang="zh-CN" altLang="en-US" sz="1800" b="1" kern="1200" dirty="0">
              <a:effectLst/>
            </a:rPr>
            <a:t>对于每一个产生式</a:t>
          </a:r>
          <a:r>
            <a:rPr lang="en-US" altLang="zh-CN" sz="1800" b="1" kern="1200" dirty="0">
              <a:effectLst/>
            </a:rPr>
            <a:t>A</a:t>
          </a:r>
          <a:r>
            <a:rPr lang="zh-CN" altLang="zh-CN" sz="1800" b="1" kern="1200" dirty="0">
              <a:effectLst/>
            </a:rPr>
            <a:t>→</a:t>
          </a:r>
          <a:r>
            <a:rPr lang="en-US" altLang="zh-CN" sz="1800" b="1" kern="1200" dirty="0">
              <a:effectLst/>
            </a:rPr>
            <a:t>X</a:t>
          </a:r>
          <a:r>
            <a:rPr lang="en-US" altLang="zh-CN" sz="1800" b="1" kern="1200" baseline="-25000" dirty="0">
              <a:effectLst/>
            </a:rPr>
            <a:t>1</a:t>
          </a:r>
          <a:r>
            <a:rPr lang="en-US" altLang="zh-CN" sz="1800" b="1" kern="1200" dirty="0">
              <a:effectLst/>
            </a:rPr>
            <a:t>X</a:t>
          </a:r>
          <a:r>
            <a:rPr lang="en-US" altLang="zh-CN" sz="1800" b="1" kern="1200" baseline="-25000" dirty="0">
              <a:effectLst/>
            </a:rPr>
            <a:t>2</a:t>
          </a:r>
          <a:r>
            <a:rPr lang="en-US" altLang="zh-CN" sz="1800" b="1" kern="1200" dirty="0">
              <a:effectLst/>
            </a:rPr>
            <a:t>…</a:t>
          </a:r>
          <a:r>
            <a:rPr lang="en-US" altLang="zh-CN" sz="1800" b="1" kern="1200" dirty="0" err="1">
              <a:effectLst/>
            </a:rPr>
            <a:t>X</a:t>
          </a:r>
          <a:r>
            <a:rPr lang="en-US" altLang="zh-CN" sz="1800" b="1" kern="1200" baseline="-25000" dirty="0" err="1">
              <a:effectLst/>
            </a:rPr>
            <a:t>n</a:t>
          </a:r>
          <a:r>
            <a:rPr lang="zh-CN" altLang="en-US" sz="1800" b="1" kern="1200" dirty="0">
              <a:effectLst/>
            </a:rPr>
            <a:t>，其每一个语义动作涉及的属性的计算需要满足条件：</a:t>
          </a:r>
        </a:p>
        <a:p>
          <a:pPr marL="342900" lvl="2" indent="-171450" algn="l" defTabSz="800100">
            <a:lnSpc>
              <a:spcPct val="90000"/>
            </a:lnSpc>
            <a:spcBef>
              <a:spcPct val="0"/>
            </a:spcBef>
            <a:spcAft>
              <a:spcPct val="15000"/>
            </a:spcAft>
            <a:buChar char="•"/>
          </a:pPr>
          <a:r>
            <a:rPr lang="en-US" altLang="zh-CN" sz="1800" b="1" kern="1200" dirty="0">
              <a:effectLst/>
            </a:rPr>
            <a:t>X</a:t>
          </a:r>
          <a:r>
            <a:rPr lang="en-US" altLang="zh-CN" sz="1800" b="1" kern="1200" baseline="-25000" dirty="0">
              <a:effectLst/>
            </a:rPr>
            <a:t>i</a:t>
          </a:r>
          <a:r>
            <a:rPr lang="zh-CN" altLang="en-US" sz="1800" b="1" kern="1200" dirty="0">
              <a:effectLst/>
            </a:rPr>
            <a:t>的继承属性：只能依赖于左边符号</a:t>
          </a:r>
          <a:r>
            <a:rPr lang="en-US" altLang="zh-CN" sz="1800" b="1" kern="1200" dirty="0">
              <a:effectLst/>
            </a:rPr>
            <a:t>X</a:t>
          </a:r>
          <a:r>
            <a:rPr lang="en-US" altLang="zh-CN" sz="1800" b="1" kern="1200" baseline="-25000" dirty="0">
              <a:effectLst/>
            </a:rPr>
            <a:t>1</a:t>
          </a:r>
          <a:r>
            <a:rPr lang="en-US" altLang="zh-CN" sz="1800" b="1" kern="1200" dirty="0">
              <a:effectLst/>
            </a:rPr>
            <a:t>X</a:t>
          </a:r>
          <a:r>
            <a:rPr lang="en-US" altLang="zh-CN" sz="1800" b="1" kern="1200" baseline="-25000" dirty="0">
              <a:effectLst/>
            </a:rPr>
            <a:t>2</a:t>
          </a:r>
          <a:r>
            <a:rPr lang="en-US" altLang="zh-CN" sz="1800" b="1" kern="1200" dirty="0">
              <a:effectLst/>
            </a:rPr>
            <a:t>…X</a:t>
          </a:r>
          <a:r>
            <a:rPr lang="en-US" altLang="zh-CN" sz="1800" b="1" kern="1200" baseline="-25000" dirty="0">
              <a:effectLst/>
            </a:rPr>
            <a:t>i-1</a:t>
          </a:r>
          <a:r>
            <a:rPr lang="zh-CN" altLang="en-US" sz="1800" b="1" kern="1200" dirty="0">
              <a:effectLst/>
            </a:rPr>
            <a:t>的属性 或</a:t>
          </a:r>
          <a:r>
            <a:rPr lang="en-US" altLang="zh-CN" sz="1800" b="1" kern="1200" dirty="0">
              <a:effectLst/>
            </a:rPr>
            <a:t> </a:t>
          </a:r>
          <a:br>
            <a:rPr lang="en-US" altLang="zh-CN" sz="1800" b="1" kern="1200" dirty="0">
              <a:effectLst/>
            </a:rPr>
          </a:br>
          <a:r>
            <a:rPr lang="en-US" altLang="zh-CN" sz="1800" b="1" kern="1200" dirty="0">
              <a:effectLst/>
            </a:rPr>
            <a:t>		     A</a:t>
          </a:r>
          <a:r>
            <a:rPr lang="zh-CN" altLang="en-US" sz="1800" b="1" kern="1200" dirty="0">
              <a:effectLst/>
            </a:rPr>
            <a:t>的继承属性</a:t>
          </a:r>
        </a:p>
        <a:p>
          <a:pPr marL="342900" lvl="2" indent="-171450" algn="l" defTabSz="800100">
            <a:lnSpc>
              <a:spcPct val="90000"/>
            </a:lnSpc>
            <a:spcBef>
              <a:spcPct val="0"/>
            </a:spcBef>
            <a:spcAft>
              <a:spcPct val="15000"/>
            </a:spcAft>
            <a:buChar char="•"/>
          </a:pPr>
          <a:r>
            <a:rPr lang="en-US" altLang="zh-CN" sz="1800" b="1" kern="1200" dirty="0">
              <a:effectLst/>
            </a:rPr>
            <a:t>A</a:t>
          </a:r>
          <a:r>
            <a:rPr lang="zh-CN" altLang="en-US" sz="1800" b="1" kern="1200" dirty="0">
              <a:effectLst/>
            </a:rPr>
            <a:t>的综合属性：只能在所用属性均已计算后完成，通常</a:t>
          </a:r>
          <a:r>
            <a:rPr lang="zh-CN" altLang="en-US" sz="1800" b="1" kern="1200" dirty="0"/>
            <a:t>语义</a:t>
          </a:r>
          <a:br>
            <a:rPr lang="en-US" altLang="zh-CN" sz="1800" b="1" kern="1200" dirty="0"/>
          </a:br>
          <a:r>
            <a:rPr lang="en-US" altLang="zh-CN" sz="1800" b="1" kern="1200" dirty="0"/>
            <a:t>                        </a:t>
          </a:r>
          <a:r>
            <a:rPr lang="zh-CN" altLang="en-US" sz="1800" b="1" kern="1200" dirty="0"/>
            <a:t>动作置于相应产生式的末尾</a:t>
          </a:r>
          <a:endParaRPr lang="zh-CN" altLang="en-US" sz="1800" b="1" kern="1200" dirty="0">
            <a:effectLst/>
          </a:endParaRPr>
        </a:p>
      </dsp:txBody>
      <dsp:txXfrm>
        <a:off x="0" y="1962313"/>
        <a:ext cx="7480300" cy="2633399"/>
      </dsp:txXfrm>
    </dsp:sp>
    <dsp:sp modelId="{6D155AB6-6A92-401D-8F73-D682A15F0E3A}">
      <dsp:nvSpPr>
        <dsp:cNvPr id="0" name=""/>
        <dsp:cNvSpPr/>
      </dsp:nvSpPr>
      <dsp:spPr>
        <a:xfrm>
          <a:off x="374015" y="1637593"/>
          <a:ext cx="5236210" cy="649440"/>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7916" tIns="0" rIns="197916" bIns="0" numCol="1" spcCol="1270" anchor="ctr" anchorCtr="0">
          <a:noAutofit/>
        </a:bodyPr>
        <a:lstStyle/>
        <a:p>
          <a:pPr marL="0" lvl="0" indent="0" algn="l" defTabSz="800100">
            <a:lnSpc>
              <a:spcPct val="90000"/>
            </a:lnSpc>
            <a:spcBef>
              <a:spcPct val="0"/>
            </a:spcBef>
            <a:spcAft>
              <a:spcPct val="35000"/>
            </a:spcAft>
            <a:buNone/>
          </a:pPr>
          <a:r>
            <a:rPr lang="en-US" altLang="zh-CN" sz="1800" b="1" kern="1200" dirty="0">
              <a:effectLst>
                <a:outerShdw blurRad="38100" dist="38100" dir="2700000" algn="tl">
                  <a:srgbClr val="000000">
                    <a:alpha val="43137"/>
                  </a:srgbClr>
                </a:outerShdw>
              </a:effectLst>
            </a:rPr>
            <a:t>L-</a:t>
          </a:r>
          <a:r>
            <a:rPr lang="zh-CN" altLang="en-US" sz="1800" b="1" kern="1200" dirty="0">
              <a:effectLst>
                <a:outerShdw blurRad="38100" dist="38100" dir="2700000" algn="tl">
                  <a:srgbClr val="000000">
                    <a:alpha val="43137"/>
                  </a:srgbClr>
                </a:outerShdw>
              </a:effectLst>
            </a:rPr>
            <a:t>翻译模式</a:t>
          </a:r>
        </a:p>
      </dsp:txBody>
      <dsp:txXfrm>
        <a:off x="405718" y="1669296"/>
        <a:ext cx="5172804" cy="58603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824A90-808E-4FE6-A3AD-58B7C58F6870}">
      <dsp:nvSpPr>
        <dsp:cNvPr id="0" name=""/>
        <dsp:cNvSpPr/>
      </dsp:nvSpPr>
      <dsp:spPr>
        <a:xfrm>
          <a:off x="274354" y="176"/>
          <a:ext cx="2040590" cy="58946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zh-CN" altLang="en-US" sz="1600" kern="1200" dirty="0"/>
            <a:t>使用语义栈直接操作</a:t>
          </a:r>
        </a:p>
      </dsp:txBody>
      <dsp:txXfrm>
        <a:off x="274354" y="176"/>
        <a:ext cx="2040590" cy="589465"/>
      </dsp:txXfrm>
    </dsp:sp>
    <dsp:sp modelId="{DF075CC1-0EDF-4623-B713-94918B875E2C}">
      <dsp:nvSpPr>
        <dsp:cNvPr id="0" name=""/>
        <dsp:cNvSpPr/>
      </dsp:nvSpPr>
      <dsp:spPr>
        <a:xfrm>
          <a:off x="274354" y="793701"/>
          <a:ext cx="2040590" cy="122435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zh-CN" altLang="en-US" sz="1600" kern="1200" dirty="0"/>
            <a:t>设语义栈为</a:t>
          </a:r>
          <a:r>
            <a:rPr lang="en-US" altLang="zh-CN" sz="1600" kern="1200" dirty="0"/>
            <a:t>v</a:t>
          </a:r>
        </a:p>
        <a:p>
          <a:pPr marL="0" lvl="0" indent="0" algn="l" defTabSz="711200">
            <a:lnSpc>
              <a:spcPct val="90000"/>
            </a:lnSpc>
            <a:spcBef>
              <a:spcPct val="0"/>
            </a:spcBef>
            <a:spcAft>
              <a:spcPct val="35000"/>
            </a:spcAft>
            <a:buNone/>
          </a:pPr>
          <a:r>
            <a:rPr lang="zh-CN" altLang="en-US" sz="1600" kern="1200" dirty="0"/>
            <a:t>栈顶为</a:t>
          </a:r>
          <a:r>
            <a:rPr lang="en-US" altLang="zh-CN" sz="1600" kern="1200" dirty="0"/>
            <a:t>top</a:t>
          </a:r>
        </a:p>
        <a:p>
          <a:pPr marL="0" lvl="0" indent="0" algn="l" defTabSz="711200">
            <a:lnSpc>
              <a:spcPct val="90000"/>
            </a:lnSpc>
            <a:spcBef>
              <a:spcPct val="0"/>
            </a:spcBef>
            <a:spcAft>
              <a:spcPct val="35000"/>
            </a:spcAft>
            <a:buNone/>
          </a:pPr>
          <a:r>
            <a:rPr lang="zh-CN" altLang="en-US" sz="1600" kern="1200" dirty="0"/>
            <a:t>第</a:t>
          </a:r>
          <a:r>
            <a:rPr lang="en-US" altLang="zh-CN" sz="1600" kern="1200" dirty="0" err="1"/>
            <a:t>i</a:t>
          </a:r>
          <a:r>
            <a:rPr lang="zh-CN" altLang="en-US" sz="1600" kern="1200" dirty="0"/>
            <a:t>个位置对应的综合属性</a:t>
          </a:r>
          <a:r>
            <a:rPr lang="en-US" altLang="zh-CN" sz="1600" kern="1200" dirty="0"/>
            <a:t>x</a:t>
          </a:r>
          <a:r>
            <a:rPr lang="zh-CN" altLang="en-US" sz="1600" kern="1200" dirty="0"/>
            <a:t>用</a:t>
          </a:r>
          <a:r>
            <a:rPr lang="en-US" altLang="zh-CN" sz="1600" kern="1200" dirty="0"/>
            <a:t>v[</a:t>
          </a:r>
          <a:r>
            <a:rPr lang="en-US" altLang="zh-CN" sz="1600" kern="1200" dirty="0" err="1"/>
            <a:t>i</a:t>
          </a:r>
          <a:r>
            <a:rPr lang="en-US" altLang="zh-CN" sz="1600" kern="1200" dirty="0"/>
            <a:t>].x</a:t>
          </a:r>
          <a:r>
            <a:rPr lang="zh-CN" altLang="en-US" sz="1600" kern="1200" dirty="0"/>
            <a:t>表示</a:t>
          </a:r>
        </a:p>
      </dsp:txBody>
      <dsp:txXfrm>
        <a:off x="274354" y="793701"/>
        <a:ext cx="2040590" cy="1224354"/>
      </dsp:txXfrm>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0" sz="1200" b="0">
                <a:solidFill>
                  <a:schemeClr val="tx1"/>
                </a:solidFill>
                <a:ea typeface="宋体" pitchFamily="2" charset="-122"/>
              </a:defRPr>
            </a:lvl1pPr>
          </a:lstStyle>
          <a:p>
            <a:pPr>
              <a:defRPr/>
            </a:pPr>
            <a:endParaRPr lang="en-US" altLang="zh-CN"/>
          </a:p>
        </p:txBody>
      </p:sp>
      <p:sp>
        <p:nvSpPr>
          <p:cNvPr id="1024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200" b="0">
                <a:solidFill>
                  <a:schemeClr val="tx1"/>
                </a:solidFill>
                <a:ea typeface="宋体" pitchFamily="2" charset="-122"/>
              </a:defRPr>
            </a:lvl1pPr>
          </a:lstStyle>
          <a:p>
            <a:pPr>
              <a:defRPr/>
            </a:pPr>
            <a:endParaRPr lang="en-US" altLang="zh-CN"/>
          </a:p>
        </p:txBody>
      </p:sp>
      <p:sp>
        <p:nvSpPr>
          <p:cNvPr id="1024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kumimoji="0" sz="1200" b="0">
                <a:solidFill>
                  <a:schemeClr val="tx1"/>
                </a:solidFill>
                <a:ea typeface="宋体" pitchFamily="2" charset="-122"/>
              </a:defRPr>
            </a:lvl1pPr>
          </a:lstStyle>
          <a:p>
            <a:pPr>
              <a:defRPr/>
            </a:pPr>
            <a:endParaRPr lang="en-US" altLang="zh-CN"/>
          </a:p>
        </p:txBody>
      </p:sp>
      <p:sp>
        <p:nvSpPr>
          <p:cNvPr id="1024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200" b="0">
                <a:solidFill>
                  <a:schemeClr val="tx1"/>
                </a:solidFill>
                <a:ea typeface="宋体" pitchFamily="2" charset="-122"/>
              </a:defRPr>
            </a:lvl1pPr>
          </a:lstStyle>
          <a:p>
            <a:pPr>
              <a:defRPr/>
            </a:pPr>
            <a:fld id="{D99D54FD-B7D3-4025-B1D5-E812FB217F5E}" type="slidenum">
              <a:rPr lang="en-US" altLang="zh-CN"/>
              <a:pPr>
                <a:defRPr/>
              </a:pPr>
              <a:t>‹#›</a:t>
            </a:fld>
            <a:endParaRPr lang="en-US" altLang="zh-CN"/>
          </a:p>
        </p:txBody>
      </p:sp>
    </p:spTree>
    <p:extLst>
      <p:ext uri="{BB962C8B-B14F-4D97-AF65-F5344CB8AC3E}">
        <p14:creationId xmlns:p14="http://schemas.microsoft.com/office/powerpoint/2010/main" val="4193646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0" sz="1200" b="0">
                <a:solidFill>
                  <a:schemeClr val="tx1"/>
                </a:solidFill>
                <a:ea typeface="宋体" pitchFamily="2" charset="-122"/>
              </a:defRPr>
            </a:lvl1pPr>
          </a:lstStyle>
          <a:p>
            <a:pPr>
              <a:defRPr/>
            </a:pPr>
            <a:endParaRPr lang="en-US" altLang="zh-CN"/>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200" b="0">
                <a:solidFill>
                  <a:schemeClr val="tx1"/>
                </a:solidFill>
                <a:ea typeface="宋体" pitchFamily="2" charset="-122"/>
              </a:defRPr>
            </a:lvl1pPr>
          </a:lstStyle>
          <a:p>
            <a:pPr>
              <a:defRPr/>
            </a:pPr>
            <a:endParaRPr lang="en-US" altLang="zh-CN"/>
          </a:p>
        </p:txBody>
      </p:sp>
      <p:sp>
        <p:nvSpPr>
          <p:cNvPr id="327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kumimoji="0" sz="1200" b="0">
                <a:solidFill>
                  <a:schemeClr val="tx1"/>
                </a:solidFill>
                <a:ea typeface="宋体" pitchFamily="2" charset="-122"/>
              </a:defRPr>
            </a:lvl1pPr>
          </a:lstStyle>
          <a:p>
            <a:pPr>
              <a:defRPr/>
            </a:pPr>
            <a:endParaRPr lang="en-US"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200" b="0">
                <a:solidFill>
                  <a:schemeClr val="tx1"/>
                </a:solidFill>
                <a:ea typeface="宋体" pitchFamily="2" charset="-122"/>
              </a:defRPr>
            </a:lvl1pPr>
          </a:lstStyle>
          <a:p>
            <a:pPr>
              <a:defRPr/>
            </a:pPr>
            <a:fld id="{0635E971-1AC8-4139-B3D0-EACB32B47F26}" type="slidenum">
              <a:rPr lang="en-US" altLang="zh-CN"/>
              <a:pPr>
                <a:defRPr/>
              </a:pPr>
              <a:t>‹#›</a:t>
            </a:fld>
            <a:endParaRPr lang="en-US" altLang="zh-CN"/>
          </a:p>
        </p:txBody>
      </p:sp>
    </p:spTree>
    <p:extLst>
      <p:ext uri="{BB962C8B-B14F-4D97-AF65-F5344CB8AC3E}">
        <p14:creationId xmlns:p14="http://schemas.microsoft.com/office/powerpoint/2010/main" val="41122574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gradFill rotWithShape="1">
          <a:gsLst>
            <a:gs pos="0">
              <a:srgbClr val="6DC0FF"/>
            </a:gs>
            <a:gs pos="33000">
              <a:srgbClr val="6DC0FF"/>
            </a:gs>
            <a:gs pos="100000">
              <a:srgbClr val="0070C0"/>
            </a:gs>
          </a:gsLst>
          <a:lin ang="5400000" scaled="0"/>
        </a:gradFill>
        <a:effectLst/>
      </p:bgPr>
    </p:bg>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Autofit/>
          </a:bodyPr>
          <a:lstStyle>
            <a:lvl1pPr>
              <a:defRPr sz="4400"/>
            </a:lvl1pPr>
          </a:lstStyle>
          <a:p>
            <a:r>
              <a:rPr lang="zh-CN" altLang="en-US"/>
              <a:t>单击此处编辑母版标题样式</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687D7A59-36E2-48B9-B146-C1E59501F63F}" type="slidenum">
              <a:rPr lang="en-US" smtClean="0"/>
              <a:pPr/>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44"/>
          <p:cNvSpPr>
            <a:spLocks/>
          </p:cNvSpPr>
          <p:nvPr/>
        </p:nvSpPr>
        <p:spPr bwMode="auto">
          <a:xfrm>
            <a:off x="1582738" y="1196975"/>
            <a:ext cx="7296150" cy="4603750"/>
          </a:xfrm>
          <a:custGeom>
            <a:avLst/>
            <a:gdLst/>
            <a:ahLst/>
            <a:cxnLst>
              <a:cxn ang="0">
                <a:pos x="0" y="665"/>
              </a:cxn>
              <a:cxn ang="0">
                <a:pos x="4596" y="0"/>
              </a:cxn>
              <a:cxn ang="0">
                <a:pos x="1092" y="2900"/>
              </a:cxn>
              <a:cxn ang="0">
                <a:pos x="0" y="665"/>
              </a:cxn>
            </a:cxnLst>
            <a:rect l="0" t="0" r="r" b="b"/>
            <a:pathLst>
              <a:path w="4596" h="2900">
                <a:moveTo>
                  <a:pt x="0" y="665"/>
                </a:moveTo>
                <a:lnTo>
                  <a:pt x="4596" y="0"/>
                </a:lnTo>
                <a:lnTo>
                  <a:pt x="1092" y="2900"/>
                </a:lnTo>
                <a:lnTo>
                  <a:pt x="0" y="665"/>
                </a:lnTo>
                <a:close/>
              </a:path>
            </a:pathLst>
          </a:custGeom>
          <a:solidFill>
            <a:schemeClr val="accent1">
              <a:lumMod val="20000"/>
              <a:lumOff val="80000"/>
              <a:alpha val="50000"/>
            </a:schemeClr>
          </a:solidFill>
          <a:ln w="9525">
            <a:noFill/>
            <a:round/>
            <a:headEnd/>
            <a:tailEnd/>
          </a:ln>
          <a:effectLst/>
        </p:spPr>
        <p:txBody>
          <a:bodyPr/>
          <a:lstStyle/>
          <a:p>
            <a:pPr>
              <a:defRPr/>
            </a:pPr>
            <a:endParaRPr lang="zh-CN" altLang="en-US"/>
          </a:p>
        </p:txBody>
      </p:sp>
      <p:sp>
        <p:nvSpPr>
          <p:cNvPr id="74" name="Freeform 42"/>
          <p:cNvSpPr>
            <a:spLocks/>
          </p:cNvSpPr>
          <p:nvPr/>
        </p:nvSpPr>
        <p:spPr bwMode="auto">
          <a:xfrm>
            <a:off x="1392238" y="1228725"/>
            <a:ext cx="7505700" cy="5322888"/>
          </a:xfrm>
          <a:custGeom>
            <a:avLst/>
            <a:gdLst/>
            <a:ahLst/>
            <a:cxnLst>
              <a:cxn ang="0">
                <a:pos x="0" y="1427"/>
              </a:cxn>
              <a:cxn ang="0">
                <a:pos x="4728" y="0"/>
              </a:cxn>
              <a:cxn ang="0">
                <a:pos x="2201" y="3353"/>
              </a:cxn>
              <a:cxn ang="0">
                <a:pos x="0" y="1427"/>
              </a:cxn>
            </a:cxnLst>
            <a:rect l="0" t="0" r="r" b="b"/>
            <a:pathLst>
              <a:path w="4728" h="3353">
                <a:moveTo>
                  <a:pt x="0" y="1427"/>
                </a:moveTo>
                <a:lnTo>
                  <a:pt x="4728" y="0"/>
                </a:lnTo>
                <a:lnTo>
                  <a:pt x="2201" y="3353"/>
                </a:lnTo>
                <a:lnTo>
                  <a:pt x="0" y="1427"/>
                </a:lnTo>
                <a:close/>
              </a:path>
            </a:pathLst>
          </a:custGeom>
          <a:solidFill>
            <a:srgbClr val="92D050">
              <a:alpha val="50000"/>
            </a:srgbClr>
          </a:solidFill>
          <a:ln w="9525">
            <a:noFill/>
            <a:round/>
            <a:headEnd/>
            <a:tailEnd/>
          </a:ln>
          <a:effectLst/>
        </p:spPr>
        <p:txBody>
          <a:bodyPr/>
          <a:lstStyle/>
          <a:p>
            <a:pPr>
              <a:defRPr/>
            </a:pPr>
            <a:endParaRPr lang="zh-CN" altLang="en-US"/>
          </a:p>
        </p:txBody>
      </p:sp>
      <p:sp>
        <p:nvSpPr>
          <p:cNvPr id="91" name="Rectangle 35"/>
          <p:cNvSpPr>
            <a:spLocks noChangeArrowheads="1"/>
          </p:cNvSpPr>
          <p:nvPr/>
        </p:nvSpPr>
        <p:spPr bwMode="auto">
          <a:xfrm>
            <a:off x="4140200" y="188913"/>
            <a:ext cx="4638675" cy="396875"/>
          </a:xfrm>
          <a:prstGeom prst="rect">
            <a:avLst/>
          </a:prstGeom>
          <a:noFill/>
          <a:ln w="9525">
            <a:noFill/>
            <a:miter lim="800000"/>
            <a:headEnd/>
            <a:tailEnd/>
          </a:ln>
          <a:effectLst/>
        </p:spPr>
        <p:txBody>
          <a:bodyPr wrap="none">
            <a:spAutoFit/>
          </a:bodyPr>
          <a:lstStyle/>
          <a:p>
            <a:pPr algn="l">
              <a:defRPr/>
            </a:pPr>
            <a:r>
              <a:rPr kumimoji="0" lang="en-US" altLang="zh-CN" sz="2000">
                <a:solidFill>
                  <a:schemeClr val="tx1"/>
                </a:solidFill>
                <a:effectLst>
                  <a:outerShdw blurRad="38100" dist="38100" dir="2700000" algn="tl">
                    <a:srgbClr val="FFFFFF"/>
                  </a:outerShdw>
                </a:effectLst>
                <a:ea typeface="宋体" pitchFamily="2" charset="-122"/>
              </a:rPr>
              <a:t>North china electric power university</a:t>
            </a:r>
          </a:p>
        </p:txBody>
      </p:sp>
      <p:sp>
        <p:nvSpPr>
          <p:cNvPr id="92" name="Freeform 43"/>
          <p:cNvSpPr>
            <a:spLocks/>
          </p:cNvSpPr>
          <p:nvPr/>
        </p:nvSpPr>
        <p:spPr bwMode="auto">
          <a:xfrm>
            <a:off x="1570038" y="1255713"/>
            <a:ext cx="7300912" cy="4625975"/>
          </a:xfrm>
          <a:custGeom>
            <a:avLst/>
            <a:gdLst/>
            <a:ahLst/>
            <a:cxnLst>
              <a:cxn ang="0">
                <a:pos x="0" y="2106"/>
              </a:cxn>
              <a:cxn ang="0">
                <a:pos x="4599" y="0"/>
              </a:cxn>
              <a:cxn ang="0">
                <a:pos x="2751" y="2914"/>
              </a:cxn>
              <a:cxn ang="0">
                <a:pos x="0" y="2106"/>
              </a:cxn>
            </a:cxnLst>
            <a:rect l="0" t="0" r="r" b="b"/>
            <a:pathLst>
              <a:path w="4599" h="2914">
                <a:moveTo>
                  <a:pt x="0" y="2106"/>
                </a:moveTo>
                <a:lnTo>
                  <a:pt x="4599" y="0"/>
                </a:lnTo>
                <a:lnTo>
                  <a:pt x="2751" y="2914"/>
                </a:lnTo>
                <a:lnTo>
                  <a:pt x="0" y="2106"/>
                </a:lnTo>
                <a:close/>
              </a:path>
            </a:pathLst>
          </a:custGeom>
          <a:solidFill>
            <a:srgbClr val="0070C0">
              <a:alpha val="50000"/>
            </a:srgbClr>
          </a:solidFill>
          <a:ln w="9525">
            <a:noFill/>
            <a:round/>
            <a:headEnd/>
            <a:tailEnd/>
          </a:ln>
          <a:effectLst/>
        </p:spPr>
        <p:txBody>
          <a:bodyPr/>
          <a:lstStyle/>
          <a:p>
            <a:pPr>
              <a:defRPr/>
            </a:pPr>
            <a:endParaRPr lang="zh-CN" altLang="en-US"/>
          </a:p>
        </p:txBody>
      </p:sp>
      <p:sp>
        <p:nvSpPr>
          <p:cNvPr id="80" name="Freeform 44"/>
          <p:cNvSpPr>
            <a:spLocks/>
          </p:cNvSpPr>
          <p:nvPr/>
        </p:nvSpPr>
        <p:spPr bwMode="auto">
          <a:xfrm>
            <a:off x="1582738" y="1196975"/>
            <a:ext cx="7296150" cy="4603750"/>
          </a:xfrm>
          <a:custGeom>
            <a:avLst/>
            <a:gdLst/>
            <a:ahLst/>
            <a:cxnLst>
              <a:cxn ang="0">
                <a:pos x="0" y="665"/>
              </a:cxn>
              <a:cxn ang="0">
                <a:pos x="4596" y="0"/>
              </a:cxn>
              <a:cxn ang="0">
                <a:pos x="1092" y="2900"/>
              </a:cxn>
              <a:cxn ang="0">
                <a:pos x="0" y="665"/>
              </a:cxn>
            </a:cxnLst>
            <a:rect l="0" t="0" r="r" b="b"/>
            <a:pathLst>
              <a:path w="4596" h="2900">
                <a:moveTo>
                  <a:pt x="0" y="665"/>
                </a:moveTo>
                <a:lnTo>
                  <a:pt x="4596" y="0"/>
                </a:lnTo>
                <a:lnTo>
                  <a:pt x="1092" y="2900"/>
                </a:lnTo>
                <a:lnTo>
                  <a:pt x="0" y="665"/>
                </a:lnTo>
                <a:close/>
              </a:path>
            </a:pathLst>
          </a:custGeom>
          <a:solidFill>
            <a:schemeClr val="accent1">
              <a:lumMod val="20000"/>
              <a:lumOff val="80000"/>
              <a:alpha val="50000"/>
            </a:schemeClr>
          </a:solidFill>
          <a:ln w="9525">
            <a:noFill/>
            <a:round/>
            <a:headEnd/>
            <a:tailEnd/>
          </a:ln>
          <a:effectLst/>
        </p:spPr>
        <p:txBody>
          <a:bodyPr/>
          <a:lstStyle/>
          <a:p>
            <a:pPr>
              <a:defRPr/>
            </a:pPr>
            <a:endParaRPr lang="zh-CN" altLang="en-US"/>
          </a:p>
        </p:txBody>
      </p:sp>
      <p:sp>
        <p:nvSpPr>
          <p:cNvPr id="82" name="Freeform 42"/>
          <p:cNvSpPr>
            <a:spLocks/>
          </p:cNvSpPr>
          <p:nvPr/>
        </p:nvSpPr>
        <p:spPr bwMode="auto">
          <a:xfrm>
            <a:off x="1392238" y="1228725"/>
            <a:ext cx="7505700" cy="5322888"/>
          </a:xfrm>
          <a:custGeom>
            <a:avLst/>
            <a:gdLst/>
            <a:ahLst/>
            <a:cxnLst>
              <a:cxn ang="0">
                <a:pos x="0" y="1427"/>
              </a:cxn>
              <a:cxn ang="0">
                <a:pos x="4728" y="0"/>
              </a:cxn>
              <a:cxn ang="0">
                <a:pos x="2201" y="3353"/>
              </a:cxn>
              <a:cxn ang="0">
                <a:pos x="0" y="1427"/>
              </a:cxn>
            </a:cxnLst>
            <a:rect l="0" t="0" r="r" b="b"/>
            <a:pathLst>
              <a:path w="4728" h="3353">
                <a:moveTo>
                  <a:pt x="0" y="1427"/>
                </a:moveTo>
                <a:lnTo>
                  <a:pt x="4728" y="0"/>
                </a:lnTo>
                <a:lnTo>
                  <a:pt x="2201" y="3353"/>
                </a:lnTo>
                <a:lnTo>
                  <a:pt x="0" y="1427"/>
                </a:lnTo>
                <a:close/>
              </a:path>
            </a:pathLst>
          </a:custGeom>
          <a:solidFill>
            <a:srgbClr val="92D050">
              <a:alpha val="50000"/>
            </a:srgbClr>
          </a:solidFill>
          <a:ln w="9525">
            <a:noFill/>
            <a:round/>
            <a:headEnd/>
            <a:tailEnd/>
          </a:ln>
          <a:effectLst/>
        </p:spPr>
        <p:txBody>
          <a:bodyPr/>
          <a:lstStyle/>
          <a:p>
            <a:pPr>
              <a:defRPr/>
            </a:pPr>
            <a:endParaRPr lang="zh-CN" altLang="en-US"/>
          </a:p>
        </p:txBody>
      </p:sp>
      <p:sp>
        <p:nvSpPr>
          <p:cNvPr id="83" name="Rectangle 35"/>
          <p:cNvSpPr>
            <a:spLocks noChangeArrowheads="1"/>
          </p:cNvSpPr>
          <p:nvPr/>
        </p:nvSpPr>
        <p:spPr bwMode="auto">
          <a:xfrm>
            <a:off x="4140200" y="188913"/>
            <a:ext cx="4638675" cy="396875"/>
          </a:xfrm>
          <a:prstGeom prst="rect">
            <a:avLst/>
          </a:prstGeom>
          <a:noFill/>
          <a:ln w="9525">
            <a:noFill/>
            <a:miter lim="800000"/>
            <a:headEnd/>
            <a:tailEnd/>
          </a:ln>
          <a:effectLst/>
        </p:spPr>
        <p:txBody>
          <a:bodyPr wrap="none">
            <a:spAutoFit/>
          </a:bodyPr>
          <a:lstStyle/>
          <a:p>
            <a:pPr algn="l">
              <a:defRPr/>
            </a:pPr>
            <a:r>
              <a:rPr kumimoji="0" lang="en-US" altLang="zh-CN" sz="2000">
                <a:solidFill>
                  <a:schemeClr val="tx1"/>
                </a:solidFill>
                <a:effectLst>
                  <a:outerShdw blurRad="38100" dist="38100" dir="2700000" algn="tl">
                    <a:srgbClr val="FFFFFF"/>
                  </a:outerShdw>
                </a:effectLst>
                <a:ea typeface="宋体" pitchFamily="2" charset="-122"/>
              </a:rPr>
              <a:t>North china electric power university</a:t>
            </a:r>
          </a:p>
        </p:txBody>
      </p:sp>
      <p:sp>
        <p:nvSpPr>
          <p:cNvPr id="84" name="Freeform 43"/>
          <p:cNvSpPr>
            <a:spLocks/>
          </p:cNvSpPr>
          <p:nvPr/>
        </p:nvSpPr>
        <p:spPr bwMode="auto">
          <a:xfrm>
            <a:off x="1570038" y="1255713"/>
            <a:ext cx="7300912" cy="4625975"/>
          </a:xfrm>
          <a:custGeom>
            <a:avLst/>
            <a:gdLst/>
            <a:ahLst/>
            <a:cxnLst>
              <a:cxn ang="0">
                <a:pos x="0" y="2106"/>
              </a:cxn>
              <a:cxn ang="0">
                <a:pos x="4599" y="0"/>
              </a:cxn>
              <a:cxn ang="0">
                <a:pos x="2751" y="2914"/>
              </a:cxn>
              <a:cxn ang="0">
                <a:pos x="0" y="2106"/>
              </a:cxn>
            </a:cxnLst>
            <a:rect l="0" t="0" r="r" b="b"/>
            <a:pathLst>
              <a:path w="4599" h="2914">
                <a:moveTo>
                  <a:pt x="0" y="2106"/>
                </a:moveTo>
                <a:lnTo>
                  <a:pt x="4599" y="0"/>
                </a:lnTo>
                <a:lnTo>
                  <a:pt x="2751" y="2914"/>
                </a:lnTo>
                <a:lnTo>
                  <a:pt x="0" y="2106"/>
                </a:lnTo>
                <a:close/>
              </a:path>
            </a:pathLst>
          </a:custGeom>
          <a:solidFill>
            <a:srgbClr val="0070C0">
              <a:alpha val="50000"/>
            </a:srgbClr>
          </a:solidFill>
          <a:ln w="9525">
            <a:noFill/>
            <a:round/>
            <a:headEnd/>
            <a:tailEnd/>
          </a:ln>
          <a:effectLst/>
        </p:spPr>
        <p:txBody>
          <a:bodyPr/>
          <a:lstStyle/>
          <a:p>
            <a:pPr>
              <a:defRPr/>
            </a:pPr>
            <a:endParaRPr lang="zh-CN" altLang="en-US"/>
          </a:p>
        </p:txBody>
      </p:sp>
      <p:sp>
        <p:nvSpPr>
          <p:cNvPr id="90" name="Rectangle 35"/>
          <p:cNvSpPr>
            <a:spLocks noChangeArrowheads="1"/>
          </p:cNvSpPr>
          <p:nvPr userDrawn="1"/>
        </p:nvSpPr>
        <p:spPr bwMode="auto">
          <a:xfrm>
            <a:off x="4140200" y="188913"/>
            <a:ext cx="4638675" cy="396875"/>
          </a:xfrm>
          <a:prstGeom prst="rect">
            <a:avLst/>
          </a:prstGeom>
          <a:noFill/>
          <a:ln w="9525">
            <a:noFill/>
            <a:miter lim="800000"/>
            <a:headEnd/>
            <a:tailEnd/>
          </a:ln>
          <a:effectLst/>
        </p:spPr>
        <p:txBody>
          <a:bodyPr wrap="none">
            <a:spAutoFit/>
          </a:bodyPr>
          <a:lstStyle/>
          <a:p>
            <a:pPr algn="l">
              <a:defRPr/>
            </a:pPr>
            <a:r>
              <a:rPr kumimoji="0" lang="en-US" altLang="zh-CN" sz="2000">
                <a:solidFill>
                  <a:schemeClr val="tx1"/>
                </a:solidFill>
                <a:effectLst>
                  <a:outerShdw blurRad="38100" dist="38100" dir="2700000" algn="tl">
                    <a:srgbClr val="FFFFFF"/>
                  </a:outerShdw>
                </a:effectLst>
                <a:ea typeface="宋体" pitchFamily="2" charset="-122"/>
              </a:rPr>
              <a:t>North china electric power university</a:t>
            </a:r>
          </a:p>
        </p:txBody>
      </p:sp>
    </p:spTree>
    <p:extLst>
      <p:ext uri="{BB962C8B-B14F-4D97-AF65-F5344CB8AC3E}">
        <p14:creationId xmlns:p14="http://schemas.microsoft.com/office/powerpoint/2010/main" val="1433667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wipe(left)">
                                      <p:cBhvr>
                                        <p:cTn id="7" dur="500"/>
                                        <p:tgtEl>
                                          <p:spTgt spid="91"/>
                                        </p:tgtEl>
                                      </p:cBhvr>
                                    </p:animEffect>
                                  </p:childTnLst>
                                </p:cTn>
                              </p:par>
                            </p:childTnLst>
                          </p:cTn>
                        </p:par>
                        <p:par>
                          <p:cTn id="8" fill="hold">
                            <p:stCondLst>
                              <p:cond delay="500"/>
                            </p:stCondLst>
                            <p:childTnLst>
                              <p:par>
                                <p:cTn id="9" presetID="55" presetClass="entr" presetSubtype="0" fill="hold" grpId="0" nodeType="afterEffect">
                                  <p:stCondLst>
                                    <p:cond delay="0"/>
                                  </p:stCondLst>
                                  <p:childTnLst>
                                    <p:set>
                                      <p:cBhvr>
                                        <p:cTn id="10" dur="1" fill="hold">
                                          <p:stCondLst>
                                            <p:cond delay="0"/>
                                          </p:stCondLst>
                                        </p:cTn>
                                        <p:tgtEl>
                                          <p:spTgt spid="92"/>
                                        </p:tgtEl>
                                        <p:attrNameLst>
                                          <p:attrName>style.visibility</p:attrName>
                                        </p:attrNameLst>
                                      </p:cBhvr>
                                      <p:to>
                                        <p:strVal val="visible"/>
                                      </p:to>
                                    </p:set>
                                    <p:anim calcmode="lin" valueType="num">
                                      <p:cBhvr>
                                        <p:cTn id="11" dur="1000" fill="hold"/>
                                        <p:tgtEl>
                                          <p:spTgt spid="92"/>
                                        </p:tgtEl>
                                        <p:attrNameLst>
                                          <p:attrName>ppt_w</p:attrName>
                                        </p:attrNameLst>
                                      </p:cBhvr>
                                      <p:tavLst>
                                        <p:tav tm="0">
                                          <p:val>
                                            <p:strVal val="#ppt_w*0.70"/>
                                          </p:val>
                                        </p:tav>
                                        <p:tav tm="100000">
                                          <p:val>
                                            <p:strVal val="#ppt_w"/>
                                          </p:val>
                                        </p:tav>
                                      </p:tavLst>
                                    </p:anim>
                                    <p:anim calcmode="lin" valueType="num">
                                      <p:cBhvr>
                                        <p:cTn id="12" dur="1000" fill="hold"/>
                                        <p:tgtEl>
                                          <p:spTgt spid="92"/>
                                        </p:tgtEl>
                                        <p:attrNameLst>
                                          <p:attrName>ppt_h</p:attrName>
                                        </p:attrNameLst>
                                      </p:cBhvr>
                                      <p:tavLst>
                                        <p:tav tm="0">
                                          <p:val>
                                            <p:strVal val="#ppt_h"/>
                                          </p:val>
                                        </p:tav>
                                        <p:tav tm="100000">
                                          <p:val>
                                            <p:strVal val="#ppt_h"/>
                                          </p:val>
                                        </p:tav>
                                      </p:tavLst>
                                    </p:anim>
                                    <p:animEffect transition="in" filter="fade">
                                      <p:cBhvr>
                                        <p:cTn id="13" dur="1000"/>
                                        <p:tgtEl>
                                          <p:spTgt spid="92"/>
                                        </p:tgtEl>
                                      </p:cBhvr>
                                    </p:animEffect>
                                  </p:childTnLst>
                                </p:cTn>
                              </p:par>
                            </p:childTnLst>
                          </p:cTn>
                        </p:par>
                        <p:par>
                          <p:cTn id="14" fill="hold">
                            <p:stCondLst>
                              <p:cond delay="1500"/>
                            </p:stCondLst>
                            <p:childTnLst>
                              <p:par>
                                <p:cTn id="15" presetID="55" presetClass="entr" presetSubtype="0" fill="hold" grpId="0" nodeType="afterEffect">
                                  <p:stCondLst>
                                    <p:cond delay="0"/>
                                  </p:stCondLst>
                                  <p:childTnLst>
                                    <p:set>
                                      <p:cBhvr>
                                        <p:cTn id="16" dur="1" fill="hold">
                                          <p:stCondLst>
                                            <p:cond delay="0"/>
                                          </p:stCondLst>
                                        </p:cTn>
                                        <p:tgtEl>
                                          <p:spTgt spid="74"/>
                                        </p:tgtEl>
                                        <p:attrNameLst>
                                          <p:attrName>style.visibility</p:attrName>
                                        </p:attrNameLst>
                                      </p:cBhvr>
                                      <p:to>
                                        <p:strVal val="visible"/>
                                      </p:to>
                                    </p:set>
                                    <p:anim calcmode="lin" valueType="num">
                                      <p:cBhvr>
                                        <p:cTn id="17" dur="1000" fill="hold"/>
                                        <p:tgtEl>
                                          <p:spTgt spid="74"/>
                                        </p:tgtEl>
                                        <p:attrNameLst>
                                          <p:attrName>ppt_w</p:attrName>
                                        </p:attrNameLst>
                                      </p:cBhvr>
                                      <p:tavLst>
                                        <p:tav tm="0">
                                          <p:val>
                                            <p:strVal val="#ppt_w*0.70"/>
                                          </p:val>
                                        </p:tav>
                                        <p:tav tm="100000">
                                          <p:val>
                                            <p:strVal val="#ppt_w"/>
                                          </p:val>
                                        </p:tav>
                                      </p:tavLst>
                                    </p:anim>
                                    <p:anim calcmode="lin" valueType="num">
                                      <p:cBhvr>
                                        <p:cTn id="18" dur="1000" fill="hold"/>
                                        <p:tgtEl>
                                          <p:spTgt spid="74"/>
                                        </p:tgtEl>
                                        <p:attrNameLst>
                                          <p:attrName>ppt_h</p:attrName>
                                        </p:attrNameLst>
                                      </p:cBhvr>
                                      <p:tavLst>
                                        <p:tav tm="0">
                                          <p:val>
                                            <p:strVal val="#ppt_h"/>
                                          </p:val>
                                        </p:tav>
                                        <p:tav tm="100000">
                                          <p:val>
                                            <p:strVal val="#ppt_h"/>
                                          </p:val>
                                        </p:tav>
                                      </p:tavLst>
                                    </p:anim>
                                    <p:animEffect transition="in" filter="fade">
                                      <p:cBhvr>
                                        <p:cTn id="19" dur="1000"/>
                                        <p:tgtEl>
                                          <p:spTgt spid="74"/>
                                        </p:tgtEl>
                                      </p:cBhvr>
                                    </p:animEffect>
                                  </p:childTnLst>
                                </p:cTn>
                              </p:par>
                            </p:childTnLst>
                          </p:cTn>
                        </p:par>
                        <p:par>
                          <p:cTn id="20" fill="hold">
                            <p:stCondLst>
                              <p:cond delay="2500"/>
                            </p:stCondLst>
                            <p:childTnLst>
                              <p:par>
                                <p:cTn id="21" presetID="55" presetClass="entr" presetSubtype="0" fill="hold" grpId="0" nodeType="afterEffect">
                                  <p:stCondLst>
                                    <p:cond delay="0"/>
                                  </p:stCondLst>
                                  <p:childTnLst>
                                    <p:set>
                                      <p:cBhvr>
                                        <p:cTn id="22" dur="1" fill="hold">
                                          <p:stCondLst>
                                            <p:cond delay="0"/>
                                          </p:stCondLst>
                                        </p:cTn>
                                        <p:tgtEl>
                                          <p:spTgt spid="72"/>
                                        </p:tgtEl>
                                        <p:attrNameLst>
                                          <p:attrName>style.visibility</p:attrName>
                                        </p:attrNameLst>
                                      </p:cBhvr>
                                      <p:to>
                                        <p:strVal val="visible"/>
                                      </p:to>
                                    </p:set>
                                    <p:anim calcmode="lin" valueType="num">
                                      <p:cBhvr>
                                        <p:cTn id="23" dur="1000" fill="hold"/>
                                        <p:tgtEl>
                                          <p:spTgt spid="72"/>
                                        </p:tgtEl>
                                        <p:attrNameLst>
                                          <p:attrName>ppt_w</p:attrName>
                                        </p:attrNameLst>
                                      </p:cBhvr>
                                      <p:tavLst>
                                        <p:tav tm="0">
                                          <p:val>
                                            <p:strVal val="#ppt_w*0.70"/>
                                          </p:val>
                                        </p:tav>
                                        <p:tav tm="100000">
                                          <p:val>
                                            <p:strVal val="#ppt_w"/>
                                          </p:val>
                                        </p:tav>
                                      </p:tavLst>
                                    </p:anim>
                                    <p:anim calcmode="lin" valueType="num">
                                      <p:cBhvr>
                                        <p:cTn id="24" dur="1000" fill="hold"/>
                                        <p:tgtEl>
                                          <p:spTgt spid="72"/>
                                        </p:tgtEl>
                                        <p:attrNameLst>
                                          <p:attrName>ppt_h</p:attrName>
                                        </p:attrNameLst>
                                      </p:cBhvr>
                                      <p:tavLst>
                                        <p:tav tm="0">
                                          <p:val>
                                            <p:strVal val="#ppt_h"/>
                                          </p:val>
                                        </p:tav>
                                        <p:tav tm="100000">
                                          <p:val>
                                            <p:strVal val="#ppt_h"/>
                                          </p:val>
                                        </p:tav>
                                      </p:tavLst>
                                    </p:anim>
                                    <p:animEffect transition="in" filter="fade">
                                      <p:cBhvr>
                                        <p:cTn id="25" dur="1000"/>
                                        <p:tgtEl>
                                          <p:spTgt spid="72"/>
                                        </p:tgtEl>
                                      </p:cBhvr>
                                    </p:animEffect>
                                  </p:childTnLst>
                                </p:cTn>
                              </p:par>
                            </p:childTnLst>
                          </p:cTn>
                        </p:par>
                        <p:par>
                          <p:cTn id="26" fill="hold">
                            <p:stCondLst>
                              <p:cond delay="3500"/>
                            </p:stCondLst>
                            <p:childTnLst>
                              <p:par>
                                <p:cTn id="27" presetID="22" presetClass="entr" presetSubtype="8" fill="hold" grpId="0" nodeType="afterEffect">
                                  <p:stCondLst>
                                    <p:cond delay="0"/>
                                  </p:stCondLst>
                                  <p:childTnLst>
                                    <p:set>
                                      <p:cBhvr>
                                        <p:cTn id="28" dur="1" fill="hold">
                                          <p:stCondLst>
                                            <p:cond delay="0"/>
                                          </p:stCondLst>
                                        </p:cTn>
                                        <p:tgtEl>
                                          <p:spTgt spid="83"/>
                                        </p:tgtEl>
                                        <p:attrNameLst>
                                          <p:attrName>style.visibility</p:attrName>
                                        </p:attrNameLst>
                                      </p:cBhvr>
                                      <p:to>
                                        <p:strVal val="visible"/>
                                      </p:to>
                                    </p:set>
                                    <p:animEffect transition="in" filter="wipe(left)">
                                      <p:cBhvr>
                                        <p:cTn id="29" dur="500"/>
                                        <p:tgtEl>
                                          <p:spTgt spid="83"/>
                                        </p:tgtEl>
                                      </p:cBhvr>
                                    </p:animEffect>
                                  </p:childTnLst>
                                </p:cTn>
                              </p:par>
                            </p:childTnLst>
                          </p:cTn>
                        </p:par>
                        <p:par>
                          <p:cTn id="30" fill="hold">
                            <p:stCondLst>
                              <p:cond delay="4000"/>
                            </p:stCondLst>
                            <p:childTnLst>
                              <p:par>
                                <p:cTn id="31" presetID="55" presetClass="entr" presetSubtype="0" fill="hold" grpId="0" nodeType="afterEffect">
                                  <p:stCondLst>
                                    <p:cond delay="0"/>
                                  </p:stCondLst>
                                  <p:childTnLst>
                                    <p:set>
                                      <p:cBhvr>
                                        <p:cTn id="32" dur="1" fill="hold">
                                          <p:stCondLst>
                                            <p:cond delay="0"/>
                                          </p:stCondLst>
                                        </p:cTn>
                                        <p:tgtEl>
                                          <p:spTgt spid="84"/>
                                        </p:tgtEl>
                                        <p:attrNameLst>
                                          <p:attrName>style.visibility</p:attrName>
                                        </p:attrNameLst>
                                      </p:cBhvr>
                                      <p:to>
                                        <p:strVal val="visible"/>
                                      </p:to>
                                    </p:set>
                                    <p:anim calcmode="lin" valueType="num">
                                      <p:cBhvr>
                                        <p:cTn id="33" dur="1000" fill="hold"/>
                                        <p:tgtEl>
                                          <p:spTgt spid="84"/>
                                        </p:tgtEl>
                                        <p:attrNameLst>
                                          <p:attrName>ppt_w</p:attrName>
                                        </p:attrNameLst>
                                      </p:cBhvr>
                                      <p:tavLst>
                                        <p:tav tm="0">
                                          <p:val>
                                            <p:strVal val="#ppt_w*0.70"/>
                                          </p:val>
                                        </p:tav>
                                        <p:tav tm="100000">
                                          <p:val>
                                            <p:strVal val="#ppt_w"/>
                                          </p:val>
                                        </p:tav>
                                      </p:tavLst>
                                    </p:anim>
                                    <p:anim calcmode="lin" valueType="num">
                                      <p:cBhvr>
                                        <p:cTn id="34" dur="1000" fill="hold"/>
                                        <p:tgtEl>
                                          <p:spTgt spid="84"/>
                                        </p:tgtEl>
                                        <p:attrNameLst>
                                          <p:attrName>ppt_h</p:attrName>
                                        </p:attrNameLst>
                                      </p:cBhvr>
                                      <p:tavLst>
                                        <p:tav tm="0">
                                          <p:val>
                                            <p:strVal val="#ppt_h"/>
                                          </p:val>
                                        </p:tav>
                                        <p:tav tm="100000">
                                          <p:val>
                                            <p:strVal val="#ppt_h"/>
                                          </p:val>
                                        </p:tav>
                                      </p:tavLst>
                                    </p:anim>
                                    <p:animEffect transition="in" filter="fade">
                                      <p:cBhvr>
                                        <p:cTn id="35" dur="1000"/>
                                        <p:tgtEl>
                                          <p:spTgt spid="84"/>
                                        </p:tgtEl>
                                      </p:cBhvr>
                                    </p:animEffect>
                                  </p:childTnLst>
                                </p:cTn>
                              </p:par>
                            </p:childTnLst>
                          </p:cTn>
                        </p:par>
                        <p:par>
                          <p:cTn id="36" fill="hold">
                            <p:stCondLst>
                              <p:cond delay="5000"/>
                            </p:stCondLst>
                            <p:childTnLst>
                              <p:par>
                                <p:cTn id="37" presetID="55" presetClass="entr" presetSubtype="0" fill="hold" grpId="0" nodeType="afterEffect">
                                  <p:stCondLst>
                                    <p:cond delay="0"/>
                                  </p:stCondLst>
                                  <p:childTnLst>
                                    <p:set>
                                      <p:cBhvr>
                                        <p:cTn id="38" dur="1" fill="hold">
                                          <p:stCondLst>
                                            <p:cond delay="0"/>
                                          </p:stCondLst>
                                        </p:cTn>
                                        <p:tgtEl>
                                          <p:spTgt spid="82"/>
                                        </p:tgtEl>
                                        <p:attrNameLst>
                                          <p:attrName>style.visibility</p:attrName>
                                        </p:attrNameLst>
                                      </p:cBhvr>
                                      <p:to>
                                        <p:strVal val="visible"/>
                                      </p:to>
                                    </p:set>
                                    <p:anim calcmode="lin" valueType="num">
                                      <p:cBhvr>
                                        <p:cTn id="39" dur="1000" fill="hold"/>
                                        <p:tgtEl>
                                          <p:spTgt spid="82"/>
                                        </p:tgtEl>
                                        <p:attrNameLst>
                                          <p:attrName>ppt_w</p:attrName>
                                        </p:attrNameLst>
                                      </p:cBhvr>
                                      <p:tavLst>
                                        <p:tav tm="0">
                                          <p:val>
                                            <p:strVal val="#ppt_w*0.70"/>
                                          </p:val>
                                        </p:tav>
                                        <p:tav tm="100000">
                                          <p:val>
                                            <p:strVal val="#ppt_w"/>
                                          </p:val>
                                        </p:tav>
                                      </p:tavLst>
                                    </p:anim>
                                    <p:anim calcmode="lin" valueType="num">
                                      <p:cBhvr>
                                        <p:cTn id="40" dur="1000" fill="hold"/>
                                        <p:tgtEl>
                                          <p:spTgt spid="82"/>
                                        </p:tgtEl>
                                        <p:attrNameLst>
                                          <p:attrName>ppt_h</p:attrName>
                                        </p:attrNameLst>
                                      </p:cBhvr>
                                      <p:tavLst>
                                        <p:tav tm="0">
                                          <p:val>
                                            <p:strVal val="#ppt_h"/>
                                          </p:val>
                                        </p:tav>
                                        <p:tav tm="100000">
                                          <p:val>
                                            <p:strVal val="#ppt_h"/>
                                          </p:val>
                                        </p:tav>
                                      </p:tavLst>
                                    </p:anim>
                                    <p:animEffect transition="in" filter="fade">
                                      <p:cBhvr>
                                        <p:cTn id="41" dur="1000"/>
                                        <p:tgtEl>
                                          <p:spTgt spid="82"/>
                                        </p:tgtEl>
                                      </p:cBhvr>
                                    </p:animEffect>
                                  </p:childTnLst>
                                </p:cTn>
                              </p:par>
                            </p:childTnLst>
                          </p:cTn>
                        </p:par>
                        <p:par>
                          <p:cTn id="42" fill="hold">
                            <p:stCondLst>
                              <p:cond delay="6000"/>
                            </p:stCondLst>
                            <p:childTnLst>
                              <p:par>
                                <p:cTn id="43" presetID="55" presetClass="entr" presetSubtype="0" fill="hold" grpId="0" nodeType="afterEffect">
                                  <p:stCondLst>
                                    <p:cond delay="0"/>
                                  </p:stCondLst>
                                  <p:childTnLst>
                                    <p:set>
                                      <p:cBhvr>
                                        <p:cTn id="44" dur="1" fill="hold">
                                          <p:stCondLst>
                                            <p:cond delay="0"/>
                                          </p:stCondLst>
                                        </p:cTn>
                                        <p:tgtEl>
                                          <p:spTgt spid="80"/>
                                        </p:tgtEl>
                                        <p:attrNameLst>
                                          <p:attrName>style.visibility</p:attrName>
                                        </p:attrNameLst>
                                      </p:cBhvr>
                                      <p:to>
                                        <p:strVal val="visible"/>
                                      </p:to>
                                    </p:set>
                                    <p:anim calcmode="lin" valueType="num">
                                      <p:cBhvr>
                                        <p:cTn id="45" dur="1000" fill="hold"/>
                                        <p:tgtEl>
                                          <p:spTgt spid="80"/>
                                        </p:tgtEl>
                                        <p:attrNameLst>
                                          <p:attrName>ppt_w</p:attrName>
                                        </p:attrNameLst>
                                      </p:cBhvr>
                                      <p:tavLst>
                                        <p:tav tm="0">
                                          <p:val>
                                            <p:strVal val="#ppt_w*0.70"/>
                                          </p:val>
                                        </p:tav>
                                        <p:tav tm="100000">
                                          <p:val>
                                            <p:strVal val="#ppt_w"/>
                                          </p:val>
                                        </p:tav>
                                      </p:tavLst>
                                    </p:anim>
                                    <p:anim calcmode="lin" valueType="num">
                                      <p:cBhvr>
                                        <p:cTn id="46" dur="1000" fill="hold"/>
                                        <p:tgtEl>
                                          <p:spTgt spid="80"/>
                                        </p:tgtEl>
                                        <p:attrNameLst>
                                          <p:attrName>ppt_h</p:attrName>
                                        </p:attrNameLst>
                                      </p:cBhvr>
                                      <p:tavLst>
                                        <p:tav tm="0">
                                          <p:val>
                                            <p:strVal val="#ppt_h"/>
                                          </p:val>
                                        </p:tav>
                                        <p:tav tm="100000">
                                          <p:val>
                                            <p:strVal val="#ppt_h"/>
                                          </p:val>
                                        </p:tav>
                                      </p:tavLst>
                                    </p:anim>
                                    <p:animEffect transition="in" filter="fade">
                                      <p:cBhvr>
                                        <p:cTn id="47" dur="1000"/>
                                        <p:tgtEl>
                                          <p:spTgt spid="80"/>
                                        </p:tgtEl>
                                      </p:cBhvr>
                                    </p:animEffect>
                                  </p:childTnLst>
                                </p:cTn>
                              </p:par>
                            </p:childTnLst>
                          </p:cTn>
                        </p:par>
                        <p:par>
                          <p:cTn id="48" fill="hold">
                            <p:stCondLst>
                              <p:cond delay="7000"/>
                            </p:stCondLst>
                            <p:childTnLst>
                              <p:par>
                                <p:cTn id="49" presetID="22" presetClass="entr" presetSubtype="8" fill="hold" grpId="0" nodeType="afterEffect">
                                  <p:stCondLst>
                                    <p:cond delay="0"/>
                                  </p:stCondLst>
                                  <p:childTnLst>
                                    <p:set>
                                      <p:cBhvr>
                                        <p:cTn id="50" dur="1" fill="hold">
                                          <p:stCondLst>
                                            <p:cond delay="0"/>
                                          </p:stCondLst>
                                        </p:cTn>
                                        <p:tgtEl>
                                          <p:spTgt spid="90"/>
                                        </p:tgtEl>
                                        <p:attrNameLst>
                                          <p:attrName>style.visibility</p:attrName>
                                        </p:attrNameLst>
                                      </p:cBhvr>
                                      <p:to>
                                        <p:strVal val="visible"/>
                                      </p:to>
                                    </p:set>
                                    <p:animEffect transition="in" filter="wipe(left)">
                                      <p:cBhvr>
                                        <p:cTn id="51"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4" grpId="0" animBg="1"/>
      <p:bldP spid="91" grpId="0"/>
      <p:bldP spid="92" grpId="0" animBg="1"/>
      <p:bldP spid="80" grpId="0" animBg="1"/>
      <p:bldP spid="82" grpId="0" animBg="1"/>
      <p:bldP spid="83" grpId="0"/>
      <p:bldP spid="84" grpId="0" animBg="1"/>
      <p:bldP spid="9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a:xfrm>
            <a:off x="6800234" y="6339299"/>
            <a:ext cx="2133600" cy="365125"/>
          </a:xfrm>
          <a:prstGeom prst="rect">
            <a:avLst/>
          </a:prstGeom>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r>
              <a:rPr lang="zh-CN" altLang="en-US"/>
              <a:t>华北电力大学 控制与计算机工程学院王红 制作</a:t>
            </a:r>
            <a:endParaRPr lang="en-US" altLang="zh-CN"/>
          </a:p>
        </p:txBody>
      </p:sp>
      <p:sp>
        <p:nvSpPr>
          <p:cNvPr id="6" name="Slide Number Placeholder 5"/>
          <p:cNvSpPr>
            <a:spLocks noGrp="1"/>
          </p:cNvSpPr>
          <p:nvPr>
            <p:ph type="sldNum" sz="quarter" idx="12"/>
          </p:nvPr>
        </p:nvSpPr>
        <p:spPr/>
        <p:txBody>
          <a:bodyPr/>
          <a:lstStyle/>
          <a:p>
            <a:pPr>
              <a:defRPr/>
            </a:pPr>
            <a:fld id="{A46381EE-49A7-475D-A366-8211D78AFC22}" type="slidenum">
              <a:rPr lang="en-US" altLang="zh-CN" smtClean="0"/>
              <a:pPr>
                <a:defRPr/>
              </a:pPr>
              <a:t>‹#›</a:t>
            </a:fld>
            <a:endParaRPr lang="en-US" altLang="zh-CN"/>
          </a:p>
        </p:txBody>
      </p:sp>
    </p:spTree>
    <p:extLst>
      <p:ext uri="{BB962C8B-B14F-4D97-AF65-F5344CB8AC3E}">
        <p14:creationId xmlns:p14="http://schemas.microsoft.com/office/powerpoint/2010/main" val="2744875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zh-CN" altLang="en-US"/>
              <a:t>单击此处编辑母版标题样式</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a:xfrm>
            <a:off x="6800234" y="6339299"/>
            <a:ext cx="2133600" cy="365125"/>
          </a:xfrm>
          <a:prstGeom prst="rect">
            <a:avLst/>
          </a:prstGeom>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r>
              <a:rPr lang="zh-CN" altLang="en-US"/>
              <a:t>华北电力大学 控制与计算机工程学院王红 制作</a:t>
            </a:r>
            <a:endParaRPr lang="en-US" altLang="zh-CN"/>
          </a:p>
        </p:txBody>
      </p:sp>
      <p:sp>
        <p:nvSpPr>
          <p:cNvPr id="6" name="Slide Number Placeholder 5"/>
          <p:cNvSpPr>
            <a:spLocks noGrp="1"/>
          </p:cNvSpPr>
          <p:nvPr>
            <p:ph type="sldNum" sz="quarter" idx="12"/>
          </p:nvPr>
        </p:nvSpPr>
        <p:spPr/>
        <p:txBody>
          <a:bodyPr/>
          <a:lstStyle/>
          <a:p>
            <a:pPr>
              <a:defRPr/>
            </a:pPr>
            <a:fld id="{EF23C4CA-0908-4AEA-AFBA-28D4D61244DF}" type="slidenum">
              <a:rPr lang="en-US" altLang="zh-CN" smtClean="0"/>
              <a:pPr>
                <a:defRPr/>
              </a:pPr>
              <a:t>‹#›</a:t>
            </a:fld>
            <a:endParaRPr lang="en-US" altLang="zh-CN"/>
          </a:p>
        </p:txBody>
      </p:sp>
    </p:spTree>
    <p:extLst>
      <p:ext uri="{BB962C8B-B14F-4D97-AF65-F5344CB8AC3E}">
        <p14:creationId xmlns:p14="http://schemas.microsoft.com/office/powerpoint/2010/main" val="1439283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1663" y="419100"/>
            <a:ext cx="8147050" cy="922338"/>
          </a:xfrm>
        </p:spPr>
        <p:txBody>
          <a:bodyPr/>
          <a:lstStyle/>
          <a:p>
            <a:r>
              <a:rPr lang="zh-CN" altLang="en-US"/>
              <a:t>单击此处编辑母版标题样式</a:t>
            </a:r>
          </a:p>
        </p:txBody>
      </p:sp>
      <p:sp>
        <p:nvSpPr>
          <p:cNvPr id="3" name="文本占位符 2"/>
          <p:cNvSpPr>
            <a:spLocks noGrp="1"/>
          </p:cNvSpPr>
          <p:nvPr>
            <p:ph type="body" sz="half" idx="1"/>
          </p:nvPr>
        </p:nvSpPr>
        <p:spPr>
          <a:xfrm>
            <a:off x="468313" y="1557338"/>
            <a:ext cx="4135437"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56150" y="1557338"/>
            <a:ext cx="4137025"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xfrm>
            <a:off x="6800234" y="6339299"/>
            <a:ext cx="2133600" cy="365125"/>
          </a:xfrm>
          <a:prstGeom prst="rect">
            <a:avLst/>
          </a:prstGeom>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zh-CN" altLang="en-US"/>
              <a:t>华北电力大学 控制与计算机工程学院王红 制作</a:t>
            </a:r>
            <a:endParaRPr lang="en-US" altLang="zh-CN" dirty="0"/>
          </a:p>
        </p:txBody>
      </p:sp>
      <p:sp>
        <p:nvSpPr>
          <p:cNvPr id="7" name="Rectangle 6"/>
          <p:cNvSpPr>
            <a:spLocks noGrp="1" noChangeArrowheads="1"/>
          </p:cNvSpPr>
          <p:nvPr>
            <p:ph type="sldNum" sz="quarter" idx="12"/>
          </p:nvPr>
        </p:nvSpPr>
        <p:spPr>
          <a:ln/>
        </p:spPr>
        <p:txBody>
          <a:bodyPr/>
          <a:lstStyle>
            <a:lvl1pPr>
              <a:defRPr/>
            </a:lvl1pPr>
          </a:lstStyle>
          <a:p>
            <a:pPr>
              <a:defRPr/>
            </a:pPr>
            <a:fld id="{BE653F43-3ED8-4481-AAAE-473DE930228E}" type="slidenum">
              <a:rPr lang="en-US" altLang="zh-CN" smtClean="0"/>
              <a:pPr>
                <a:defRPr/>
              </a:pPr>
              <a:t>‹#›</a:t>
            </a:fld>
            <a:endParaRPr lang="en-US" altLang="zh-CN" dirty="0"/>
          </a:p>
        </p:txBody>
      </p:sp>
    </p:spTree>
    <p:extLst>
      <p:ext uri="{BB962C8B-B14F-4D97-AF65-F5344CB8AC3E}">
        <p14:creationId xmlns:p14="http://schemas.microsoft.com/office/powerpoint/2010/main" val="1495665750"/>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1663" y="419100"/>
            <a:ext cx="8147050" cy="922338"/>
          </a:xfrm>
        </p:spPr>
        <p:txBody>
          <a:bodyPr/>
          <a:lstStyle/>
          <a:p>
            <a:r>
              <a:rPr lang="zh-CN" altLang="en-US"/>
              <a:t>单击此处编辑母版标题样式</a:t>
            </a:r>
          </a:p>
        </p:txBody>
      </p:sp>
      <p:sp>
        <p:nvSpPr>
          <p:cNvPr id="3" name="文本占位符 2"/>
          <p:cNvSpPr>
            <a:spLocks noGrp="1"/>
          </p:cNvSpPr>
          <p:nvPr>
            <p:ph type="body" sz="half" idx="1"/>
          </p:nvPr>
        </p:nvSpPr>
        <p:spPr>
          <a:xfrm>
            <a:off x="468313" y="1557338"/>
            <a:ext cx="4135437"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756150" y="1557338"/>
            <a:ext cx="4137025" cy="21859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756150" y="3895725"/>
            <a:ext cx="4137025" cy="21875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a:xfrm>
            <a:off x="6800234" y="6339299"/>
            <a:ext cx="2133600" cy="365125"/>
          </a:xfrm>
          <a:prstGeom prst="rect">
            <a:avLst/>
          </a:prstGeom>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r>
              <a:rPr lang="zh-CN" altLang="en-US"/>
              <a:t>华北电力大学 控制与计算机工程学院王红 制作</a:t>
            </a:r>
            <a:endParaRPr lang="en-US" altLang="zh-CN" dirty="0"/>
          </a:p>
        </p:txBody>
      </p:sp>
      <p:sp>
        <p:nvSpPr>
          <p:cNvPr id="8" name="Rectangle 6"/>
          <p:cNvSpPr>
            <a:spLocks noGrp="1" noChangeArrowheads="1"/>
          </p:cNvSpPr>
          <p:nvPr>
            <p:ph type="sldNum" sz="quarter" idx="12"/>
          </p:nvPr>
        </p:nvSpPr>
        <p:spPr>
          <a:ln/>
        </p:spPr>
        <p:txBody>
          <a:bodyPr/>
          <a:lstStyle>
            <a:lvl1pPr>
              <a:defRPr/>
            </a:lvl1pPr>
          </a:lstStyle>
          <a:p>
            <a:pPr>
              <a:defRPr/>
            </a:pPr>
            <a:fld id="{BE653F43-3ED8-4481-AAAE-473DE930228E}" type="slidenum">
              <a:rPr lang="en-US" altLang="zh-CN" smtClean="0"/>
              <a:pPr>
                <a:defRPr/>
              </a:pPr>
              <a:t>‹#›</a:t>
            </a:fld>
            <a:endParaRPr lang="en-US" altLang="zh-CN" dirty="0"/>
          </a:p>
        </p:txBody>
      </p:sp>
    </p:spTree>
    <p:extLst>
      <p:ext uri="{BB962C8B-B14F-4D97-AF65-F5344CB8AC3E}">
        <p14:creationId xmlns:p14="http://schemas.microsoft.com/office/powerpoint/2010/main" val="373266790"/>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1663" y="419100"/>
            <a:ext cx="8147050" cy="922338"/>
          </a:xfrm>
        </p:spPr>
        <p:txBody>
          <a:bodyPr/>
          <a:lstStyle/>
          <a:p>
            <a:r>
              <a:rPr lang="zh-CN" altLang="en-US"/>
              <a:t>单击此处编辑母版标题样式</a:t>
            </a:r>
          </a:p>
        </p:txBody>
      </p:sp>
      <p:sp>
        <p:nvSpPr>
          <p:cNvPr id="3" name="表格占位符 2"/>
          <p:cNvSpPr>
            <a:spLocks noGrp="1"/>
          </p:cNvSpPr>
          <p:nvPr>
            <p:ph type="tbl" idx="1"/>
          </p:nvPr>
        </p:nvSpPr>
        <p:spPr>
          <a:xfrm>
            <a:off x="468313" y="1557338"/>
            <a:ext cx="8424862" cy="4525962"/>
          </a:xfrm>
        </p:spPr>
        <p:txBody>
          <a:bodyPr/>
          <a:lstStyle/>
          <a:p>
            <a:pPr lvl="0"/>
            <a:endParaRPr lang="zh-CN" altLang="en-US" noProof="0"/>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华北电力大学控制与计算机学院王红制作</a:t>
            </a:r>
          </a:p>
        </p:txBody>
      </p:sp>
      <p:sp>
        <p:nvSpPr>
          <p:cNvPr id="6" name="Rectangle 6"/>
          <p:cNvSpPr>
            <a:spLocks noGrp="1" noChangeArrowheads="1"/>
          </p:cNvSpPr>
          <p:nvPr>
            <p:ph type="sldNum" sz="quarter" idx="12"/>
          </p:nvPr>
        </p:nvSpPr>
        <p:spPr>
          <a:ln/>
        </p:spPr>
        <p:txBody>
          <a:bodyPr/>
          <a:lstStyle>
            <a:lvl1pPr>
              <a:defRPr/>
            </a:lvl1pPr>
          </a:lstStyle>
          <a:p>
            <a:pPr>
              <a:defRPr/>
            </a:pPr>
            <a:fld id="{3CE74EEF-307C-426E-9F66-2FA3F4788FC8}" type="slidenum">
              <a:rPr lang="en-US" altLang="zh-CN"/>
              <a:pPr>
                <a:defRPr/>
              </a:pPr>
              <a:t>‹#›</a:t>
            </a:fld>
            <a:endParaRPr lang="en-US" altLang="zh-CN"/>
          </a:p>
        </p:txBody>
      </p:sp>
    </p:spTree>
    <p:extLst>
      <p:ext uri="{BB962C8B-B14F-4D97-AF65-F5344CB8AC3E}">
        <p14:creationId xmlns:p14="http://schemas.microsoft.com/office/powerpoint/2010/main" val="3051519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1pPr>
              <a:defRPr>
                <a:latin typeface="Courier New" panose="02070309020205020404" pitchFamily="49" charset="0"/>
                <a:cs typeface="Courier New" panose="02070309020205020404" pitchFamily="49" charset="0"/>
              </a:defRPr>
            </a:lvl1pPr>
            <a:lvl2pPr>
              <a:defRPr>
                <a:latin typeface="Courier New" panose="02070309020205020404" pitchFamily="49" charset="0"/>
                <a:cs typeface="Courier New" panose="02070309020205020404" pitchFamily="49" charset="0"/>
              </a:defRPr>
            </a:lvl2pPr>
            <a:lvl3pPr>
              <a:defRPr>
                <a:latin typeface="Courier New" panose="02070309020205020404" pitchFamily="49" charset="0"/>
                <a:cs typeface="Courier New" panose="02070309020205020404" pitchFamily="49" charset="0"/>
              </a:defRPr>
            </a:lvl3pPr>
            <a:lvl4pPr>
              <a:defRPr>
                <a:latin typeface="Courier New" panose="02070309020205020404" pitchFamily="49" charset="0"/>
                <a:cs typeface="Courier New" panose="02070309020205020404" pitchFamily="49" charset="0"/>
              </a:defRPr>
            </a:lvl4pPr>
            <a:lvl5pPr>
              <a:defRPr>
                <a:latin typeface="Courier New" panose="02070309020205020404" pitchFamily="49" charset="0"/>
                <a:cs typeface="Courier New" panose="02070309020205020404" pitchFamily="49" charset="0"/>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Footer Placeholder 4"/>
          <p:cNvSpPr>
            <a:spLocks noGrp="1"/>
          </p:cNvSpPr>
          <p:nvPr>
            <p:ph type="ftr" sz="quarter" idx="11"/>
          </p:nvPr>
        </p:nvSpPr>
        <p:spPr/>
        <p:txBody>
          <a:bodyPr/>
          <a:lstStyle/>
          <a:p>
            <a:pPr>
              <a:defRPr/>
            </a:pPr>
            <a:r>
              <a:rPr lang="zh-CN" altLang="en-US"/>
              <a:t>华北电力大学 控制与计算机工程学院王红 制作</a:t>
            </a:r>
            <a:endParaRPr lang="en-US" altLang="zh-CN"/>
          </a:p>
        </p:txBody>
      </p:sp>
      <p:sp>
        <p:nvSpPr>
          <p:cNvPr id="6" name="Slide Number Placeholder 5"/>
          <p:cNvSpPr>
            <a:spLocks noGrp="1"/>
          </p:cNvSpPr>
          <p:nvPr>
            <p:ph type="sldNum" sz="quarter" idx="12"/>
          </p:nvPr>
        </p:nvSpPr>
        <p:spPr/>
        <p:txBody>
          <a:bodyPr/>
          <a:lstStyle/>
          <a:p>
            <a:pPr>
              <a:defRPr/>
            </a:pPr>
            <a:fld id="{B5560236-5FD0-42E7-89CF-9E3F8282410C}" type="slidenum">
              <a:rPr lang="en-US" altLang="zh-CN" smtClean="0"/>
              <a:pPr>
                <a:defRPr/>
              </a:pPr>
              <a:t>‹#›</a:t>
            </a:fld>
            <a:endParaRPr lang="en-US" altLang="zh-CN"/>
          </a:p>
        </p:txBody>
      </p:sp>
    </p:spTree>
    <p:extLst>
      <p:ext uri="{BB962C8B-B14F-4D97-AF65-F5344CB8AC3E}">
        <p14:creationId xmlns:p14="http://schemas.microsoft.com/office/powerpoint/2010/main" val="2996617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5" name="Footer Placeholder 4"/>
          <p:cNvSpPr>
            <a:spLocks noGrp="1"/>
          </p:cNvSpPr>
          <p:nvPr>
            <p:ph type="ftr" sz="quarter" idx="11"/>
          </p:nvPr>
        </p:nvSpPr>
        <p:spPr/>
        <p:txBody>
          <a:bodyPr/>
          <a:lstStyle/>
          <a:p>
            <a:pPr>
              <a:defRPr/>
            </a:pPr>
            <a:r>
              <a:rPr lang="zh-CN" altLang="en-US"/>
              <a:t>华北电力大学 控制与计算机工程学院王红 制作</a:t>
            </a:r>
            <a:endParaRPr lang="en-US" altLang="zh-CN"/>
          </a:p>
        </p:txBody>
      </p:sp>
      <p:sp>
        <p:nvSpPr>
          <p:cNvPr id="6" name="Slide Number Placeholder 5"/>
          <p:cNvSpPr>
            <a:spLocks noGrp="1"/>
          </p:cNvSpPr>
          <p:nvPr>
            <p:ph type="sldNum" sz="quarter" idx="12"/>
          </p:nvPr>
        </p:nvSpPr>
        <p:spPr/>
        <p:txBody>
          <a:bodyPr/>
          <a:lstStyle/>
          <a:p>
            <a:pPr>
              <a:defRPr/>
            </a:pPr>
            <a:fld id="{4A7B6F75-E382-4B42-9EA4-94C0BE56C755}" type="slidenum">
              <a:rPr lang="en-US" altLang="zh-CN" smtClean="0"/>
              <a:pPr>
                <a:defRPr/>
              </a:pPr>
              <a:t>‹#›</a:t>
            </a:fld>
            <a:endParaRPr lang="en-US" altLang="zh-CN"/>
          </a:p>
        </p:txBody>
      </p:sp>
    </p:spTree>
    <p:extLst>
      <p:ext uri="{BB962C8B-B14F-4D97-AF65-F5344CB8AC3E}">
        <p14:creationId xmlns:p14="http://schemas.microsoft.com/office/powerpoint/2010/main" val="1461940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6" name="Footer Placeholder 5"/>
          <p:cNvSpPr>
            <a:spLocks noGrp="1"/>
          </p:cNvSpPr>
          <p:nvPr>
            <p:ph type="ftr" sz="quarter" idx="11"/>
          </p:nvPr>
        </p:nvSpPr>
        <p:spPr/>
        <p:txBody>
          <a:bodyPr/>
          <a:lstStyle/>
          <a:p>
            <a:pPr>
              <a:defRPr/>
            </a:pPr>
            <a:r>
              <a:rPr lang="zh-CN" altLang="en-US"/>
              <a:t>华北电力大学 控制与计算机工程学院王红 制作</a:t>
            </a:r>
            <a:endParaRPr lang="en-US" altLang="zh-CN"/>
          </a:p>
        </p:txBody>
      </p:sp>
      <p:sp>
        <p:nvSpPr>
          <p:cNvPr id="7" name="Slide Number Placeholder 6"/>
          <p:cNvSpPr>
            <a:spLocks noGrp="1"/>
          </p:cNvSpPr>
          <p:nvPr>
            <p:ph type="sldNum" sz="quarter" idx="12"/>
          </p:nvPr>
        </p:nvSpPr>
        <p:spPr/>
        <p:txBody>
          <a:bodyPr/>
          <a:lstStyle/>
          <a:p>
            <a:pPr>
              <a:defRPr/>
            </a:pPr>
            <a:fld id="{0AEB2A86-8F46-460A-88E4-EBEF7570C9C8}" type="slidenum">
              <a:rPr lang="en-US" altLang="zh-CN" smtClean="0"/>
              <a:pPr>
                <a:defRPr/>
              </a:pPr>
              <a:t>‹#›</a:t>
            </a:fld>
            <a:endParaRPr lang="en-US" altLang="zh-CN"/>
          </a:p>
        </p:txBody>
      </p:sp>
      <p:sp>
        <p:nvSpPr>
          <p:cNvPr id="9" name="Content Placeholder 8"/>
          <p:cNvSpPr>
            <a:spLocks noGrp="1"/>
          </p:cNvSpPr>
          <p:nvPr>
            <p:ph sz="quarter" idx="13"/>
          </p:nvPr>
        </p:nvSpPr>
        <p:spPr>
          <a:xfrm>
            <a:off x="1042416" y="1556792"/>
            <a:ext cx="3419856" cy="424964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1" name="Content Placeholder 10"/>
          <p:cNvSpPr>
            <a:spLocks noGrp="1"/>
          </p:cNvSpPr>
          <p:nvPr>
            <p:ph sz="quarter" idx="14"/>
          </p:nvPr>
        </p:nvSpPr>
        <p:spPr>
          <a:xfrm>
            <a:off x="4645152" y="1556791"/>
            <a:ext cx="3419856" cy="424964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4049483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a:p>
        </p:txBody>
      </p:sp>
      <p:sp>
        <p:nvSpPr>
          <p:cNvPr id="3" name="Text Placeholder 2"/>
          <p:cNvSpPr>
            <a:spLocks noGrp="1"/>
          </p:cNvSpPr>
          <p:nvPr>
            <p:ph type="body" idx="1"/>
          </p:nvPr>
        </p:nvSpPr>
        <p:spPr>
          <a:xfrm>
            <a:off x="1412111" y="1590702"/>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41721" y="2249387"/>
            <a:ext cx="3419856" cy="391591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011837" y="1590703"/>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45152" y="2249387"/>
            <a:ext cx="3419856" cy="391591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Footer Placeholder 7"/>
          <p:cNvSpPr>
            <a:spLocks noGrp="1"/>
          </p:cNvSpPr>
          <p:nvPr>
            <p:ph type="ftr" sz="quarter" idx="11"/>
          </p:nvPr>
        </p:nvSpPr>
        <p:spPr/>
        <p:txBody>
          <a:bodyPr/>
          <a:lstStyle/>
          <a:p>
            <a:pPr>
              <a:defRPr/>
            </a:pPr>
            <a:r>
              <a:rPr lang="zh-CN" altLang="en-US"/>
              <a:t>华北电力大学 控制与计算机工程学院王红 制作</a:t>
            </a:r>
            <a:endParaRPr lang="en-US" altLang="zh-CN"/>
          </a:p>
        </p:txBody>
      </p:sp>
      <p:sp>
        <p:nvSpPr>
          <p:cNvPr id="9" name="Slide Number Placeholder 8"/>
          <p:cNvSpPr>
            <a:spLocks noGrp="1"/>
          </p:cNvSpPr>
          <p:nvPr>
            <p:ph type="sldNum" sz="quarter" idx="12"/>
          </p:nvPr>
        </p:nvSpPr>
        <p:spPr/>
        <p:txBody>
          <a:bodyPr/>
          <a:lstStyle/>
          <a:p>
            <a:pPr>
              <a:defRPr/>
            </a:pPr>
            <a:fld id="{001518A2-C8FF-4167-BA08-9330140912A4}" type="slidenum">
              <a:rPr lang="en-US" altLang="zh-CN" smtClean="0"/>
              <a:pPr>
                <a:defRPr/>
              </a:pPr>
              <a:t>‹#›</a:t>
            </a:fld>
            <a:endParaRPr lang="en-US" altLang="zh-CN"/>
          </a:p>
        </p:txBody>
      </p:sp>
    </p:spTree>
    <p:extLst>
      <p:ext uri="{BB962C8B-B14F-4D97-AF65-F5344CB8AC3E}">
        <p14:creationId xmlns:p14="http://schemas.microsoft.com/office/powerpoint/2010/main" val="2625523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a:xfrm>
            <a:off x="6800234" y="6339299"/>
            <a:ext cx="2133600" cy="365125"/>
          </a:xfrm>
          <a:prstGeom prst="rect">
            <a:avLst/>
          </a:prstGeom>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r>
              <a:rPr lang="zh-CN" altLang="en-US"/>
              <a:t>华北电力大学 控制与计算机工程学院王红 制作</a:t>
            </a:r>
            <a:endParaRPr lang="en-US" altLang="zh-CN"/>
          </a:p>
        </p:txBody>
      </p:sp>
      <p:sp>
        <p:nvSpPr>
          <p:cNvPr id="5" name="Slide Number Placeholder 4"/>
          <p:cNvSpPr>
            <a:spLocks noGrp="1"/>
          </p:cNvSpPr>
          <p:nvPr>
            <p:ph type="sldNum" sz="quarter" idx="12"/>
          </p:nvPr>
        </p:nvSpPr>
        <p:spPr/>
        <p:txBody>
          <a:bodyPr/>
          <a:lstStyle/>
          <a:p>
            <a:pPr>
              <a:defRPr/>
            </a:pPr>
            <a:fld id="{972CA371-DFF3-4F2C-9996-828BCD35D849}" type="slidenum">
              <a:rPr lang="en-US" altLang="zh-CN" smtClean="0"/>
              <a:pPr>
                <a:defRPr/>
              </a:pPr>
              <a:t>‹#›</a:t>
            </a:fld>
            <a:endParaRPr lang="en-US" altLang="zh-CN"/>
          </a:p>
        </p:txBody>
      </p:sp>
    </p:spTree>
    <p:extLst>
      <p:ext uri="{BB962C8B-B14F-4D97-AF65-F5344CB8AC3E}">
        <p14:creationId xmlns:p14="http://schemas.microsoft.com/office/powerpoint/2010/main" val="1094436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800234" y="6339299"/>
            <a:ext cx="2133600" cy="365125"/>
          </a:xfrm>
          <a:prstGeom prst="rect">
            <a:avLst/>
          </a:prstGeom>
        </p:spPr>
        <p:txBody>
          <a:bodyPr/>
          <a:lstStyle/>
          <a:p>
            <a:pPr>
              <a:defRPr/>
            </a:pPr>
            <a:endParaRPr lang="en-US" altLang="zh-CN"/>
          </a:p>
        </p:txBody>
      </p:sp>
      <p:sp>
        <p:nvSpPr>
          <p:cNvPr id="3" name="Footer Placeholder 2"/>
          <p:cNvSpPr>
            <a:spLocks noGrp="1"/>
          </p:cNvSpPr>
          <p:nvPr>
            <p:ph type="ftr" sz="quarter" idx="11"/>
          </p:nvPr>
        </p:nvSpPr>
        <p:spPr/>
        <p:txBody>
          <a:bodyPr/>
          <a:lstStyle/>
          <a:p>
            <a:pPr>
              <a:defRPr/>
            </a:pPr>
            <a:r>
              <a:rPr lang="zh-CN" altLang="en-US"/>
              <a:t>华北电力大学 控制与计算机工程学院王红 制作</a:t>
            </a:r>
            <a:endParaRPr lang="en-US" altLang="zh-CN"/>
          </a:p>
        </p:txBody>
      </p:sp>
      <p:sp>
        <p:nvSpPr>
          <p:cNvPr id="4" name="Slide Number Placeholder 3"/>
          <p:cNvSpPr>
            <a:spLocks noGrp="1"/>
          </p:cNvSpPr>
          <p:nvPr>
            <p:ph type="sldNum" sz="quarter" idx="12"/>
          </p:nvPr>
        </p:nvSpPr>
        <p:spPr/>
        <p:txBody>
          <a:bodyPr/>
          <a:lstStyle/>
          <a:p>
            <a:pPr>
              <a:defRPr/>
            </a:pPr>
            <a:fld id="{2295AE84-CF99-484C-8C1C-2699147B60D3}" type="slidenum">
              <a:rPr lang="en-US" altLang="zh-CN" smtClean="0"/>
              <a:pPr>
                <a:defRPr/>
              </a:pPr>
              <a:t>‹#›</a:t>
            </a:fld>
            <a:endParaRPr lang="en-US" altLang="zh-CN"/>
          </a:p>
        </p:txBody>
      </p:sp>
    </p:spTree>
    <p:extLst>
      <p:ext uri="{BB962C8B-B14F-4D97-AF65-F5344CB8AC3E}">
        <p14:creationId xmlns:p14="http://schemas.microsoft.com/office/powerpoint/2010/main" val="4232523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a:xfrm>
            <a:off x="6800234" y="6339299"/>
            <a:ext cx="2133600" cy="365125"/>
          </a:xfrm>
          <a:prstGeom prst="rect">
            <a:avLst/>
          </a:prstGeom>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F4F40456-D35D-4A99-8D17-DDA0941318CD}" type="slidenum">
              <a:rPr lang="en-US" altLang="zh-CN" smtClean="0"/>
              <a:pPr>
                <a:defRPr/>
              </a:pPr>
              <a:t>‹#›</a:t>
            </a:fld>
            <a:endParaRPr lang="en-US" altLang="zh-CN"/>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pPr>
              <a:defRPr/>
            </a:pPr>
            <a:r>
              <a:rPr lang="zh-CN" altLang="en-US"/>
              <a:t>华北电力大学 控制与计算机工程学院王红 制作</a:t>
            </a:r>
            <a:endParaRPr lang="en-US" altLang="zh-CN"/>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zh-CN" altLang="en-US"/>
              <a:t>单击此处编辑母版标题样式</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Tree>
    <p:extLst>
      <p:ext uri="{BB962C8B-B14F-4D97-AF65-F5344CB8AC3E}">
        <p14:creationId xmlns:p14="http://schemas.microsoft.com/office/powerpoint/2010/main" val="1521325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zh-CN" altLang="en-US"/>
              <a:t>单击此处编辑母版标题样式</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6800234" y="6339299"/>
            <a:ext cx="2133600" cy="365125"/>
          </a:xfrm>
          <a:prstGeom prst="rect">
            <a:avLst/>
          </a:prstGeom>
        </p:spPr>
        <p:txBody>
          <a:bodyPr/>
          <a:lstStyle/>
          <a:p>
            <a:pPr>
              <a:defRPr/>
            </a:pPr>
            <a:endParaRPr lang="en-US" altLang="zh-CN"/>
          </a:p>
        </p:txBody>
      </p:sp>
      <p:sp>
        <p:nvSpPr>
          <p:cNvPr id="6" name="Footer Placeholder 5"/>
          <p:cNvSpPr>
            <a:spLocks noGrp="1"/>
          </p:cNvSpPr>
          <p:nvPr>
            <p:ph type="ftr" sz="quarter" idx="11"/>
          </p:nvPr>
        </p:nvSpPr>
        <p:spPr>
          <a:xfrm>
            <a:off x="4641448" y="5724835"/>
            <a:ext cx="3493664" cy="365125"/>
          </a:xfrm>
        </p:spPr>
        <p:txBody>
          <a:bodyPr>
            <a:normAutofit/>
          </a:bodyPr>
          <a:lstStyle/>
          <a:p>
            <a:pPr>
              <a:defRPr/>
            </a:pPr>
            <a:r>
              <a:rPr lang="zh-CN" altLang="en-US"/>
              <a:t>华北电力大学 控制与计算机工程学院王红 制作</a:t>
            </a:r>
            <a:endParaRPr lang="en-US" altLang="zh-CN"/>
          </a:p>
        </p:txBody>
      </p:sp>
      <p:sp>
        <p:nvSpPr>
          <p:cNvPr id="7" name="Slide Number Placeholder 6"/>
          <p:cNvSpPr>
            <a:spLocks noGrp="1"/>
          </p:cNvSpPr>
          <p:nvPr>
            <p:ph type="sldNum" sz="quarter" idx="12"/>
          </p:nvPr>
        </p:nvSpPr>
        <p:spPr/>
        <p:txBody>
          <a:bodyPr/>
          <a:lstStyle/>
          <a:p>
            <a:pPr>
              <a:defRPr/>
            </a:pPr>
            <a:fld id="{28942287-F6D5-40BC-A890-F08847A0886D}" type="slidenum">
              <a:rPr lang="en-US" altLang="zh-CN" smtClean="0"/>
              <a:pPr>
                <a:defRPr/>
              </a:pPr>
              <a:t>‹#›</a:t>
            </a:fld>
            <a:endParaRPr lang="en-US" altLang="zh-CN"/>
          </a:p>
        </p:txBody>
      </p:sp>
    </p:spTree>
    <p:extLst>
      <p:ext uri="{BB962C8B-B14F-4D97-AF65-F5344CB8AC3E}">
        <p14:creationId xmlns:p14="http://schemas.microsoft.com/office/powerpoint/2010/main" val="1905440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slide" Target="../slides/slide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0070C0"/>
            </a:gs>
            <a:gs pos="18000">
              <a:srgbClr val="0070C0"/>
            </a:gs>
            <a:gs pos="100000">
              <a:srgbClr val="0070C0"/>
            </a:gs>
          </a:gsLst>
          <a:lin ang="5400000" scaled="0"/>
        </a:gradFill>
        <a:effectLst/>
      </p:bgPr>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8684845" y="6407294"/>
            <a:ext cx="448082" cy="434434"/>
          </a:xfrm>
          <a:prstGeom prst="ellipse">
            <a:avLst/>
          </a:prstGeom>
          <a:solidFill>
            <a:srgbClr val="00B0F0">
              <a:alpha val="50000"/>
            </a:srgbClr>
          </a:solidFill>
          <a:ln w="9525">
            <a:solidFill>
              <a:srgbClr val="6DC0FF"/>
            </a:solidFill>
            <a:round/>
            <a:headEnd/>
            <a:tailEnd/>
          </a:ln>
          <a:effectLst>
            <a:outerShdw dist="107763" dir="2700000" algn="ctr" rotWithShape="0">
              <a:srgbClr val="FFFFCC">
                <a:alpha val="30000"/>
              </a:srgbClr>
            </a:outerShdw>
          </a:effectLst>
        </p:spPr>
        <p:txBody>
          <a:bodyPr wrap="none" anchor="ctr"/>
          <a:lstStyle/>
          <a:p>
            <a:pPr lvl="0"/>
            <a:endParaRPr kumimoji="0" lang="en-US" sz="1000" b="0">
              <a:solidFill>
                <a:schemeClr val="tx1"/>
              </a:solidFill>
              <a:effectLst>
                <a:outerShdw blurRad="38100" dist="38100" dir="2700000" algn="tl">
                  <a:srgbClr val="FFFFFF"/>
                </a:outerShdw>
              </a:effectLst>
              <a:latin typeface="Arial" charset="0"/>
              <a:ea typeface="宋体" pitchFamily="2" charset="-122"/>
            </a:endParaRPr>
          </a:p>
        </p:txBody>
      </p:sp>
      <p:sp>
        <p:nvSpPr>
          <p:cNvPr id="2" name="Title Placeholder 1"/>
          <p:cNvSpPr>
            <a:spLocks noGrp="1"/>
          </p:cNvSpPr>
          <p:nvPr>
            <p:ph type="title"/>
          </p:nvPr>
        </p:nvSpPr>
        <p:spPr>
          <a:xfrm>
            <a:off x="827584" y="404664"/>
            <a:ext cx="7240650" cy="864096"/>
          </a:xfrm>
          <a:prstGeom prst="rect">
            <a:avLst/>
          </a:prstGeom>
        </p:spPr>
        <p:txBody>
          <a:bodyPr vert="horz" lIns="91440" tIns="45720" rIns="91440" bIns="45720" rtlCol="0" anchor="b">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827584" y="1502570"/>
            <a:ext cx="7479620" cy="461302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Footer Placeholder 4"/>
          <p:cNvSpPr>
            <a:spLocks noGrp="1"/>
          </p:cNvSpPr>
          <p:nvPr>
            <p:ph type="ftr" sz="quarter" idx="3"/>
          </p:nvPr>
        </p:nvSpPr>
        <p:spPr>
          <a:xfrm>
            <a:off x="872833" y="6519134"/>
            <a:ext cx="3399704" cy="365125"/>
          </a:xfrm>
          <a:prstGeom prst="rect">
            <a:avLst/>
          </a:prstGeom>
        </p:spPr>
        <p:txBody>
          <a:bodyPr vert="horz" lIns="91440" tIns="45720" rIns="91440" bIns="45720" rtlCol="0" anchor="ctr"/>
          <a:lstStyle>
            <a:lvl1pPr algn="r">
              <a:defRPr sz="1050">
                <a:solidFill>
                  <a:schemeClr val="accent1">
                    <a:lumMod val="20000"/>
                    <a:lumOff val="80000"/>
                  </a:schemeClr>
                </a:solidFill>
              </a:defRPr>
            </a:lvl1pPr>
          </a:lstStyle>
          <a:p>
            <a:pPr>
              <a:defRPr/>
            </a:pPr>
            <a:r>
              <a:rPr lang="zh-CN" altLang="en-US"/>
              <a:t>华北电力大学 控制与计算机工程学院王红 制作</a:t>
            </a:r>
            <a:endParaRPr lang="en-US" altLang="zh-CN" dirty="0"/>
          </a:p>
        </p:txBody>
      </p:sp>
      <p:sp>
        <p:nvSpPr>
          <p:cNvPr id="6" name="Slide Number Placeholder 5"/>
          <p:cNvSpPr>
            <a:spLocks noGrp="1"/>
          </p:cNvSpPr>
          <p:nvPr>
            <p:ph type="sldNum" sz="quarter" idx="4"/>
          </p:nvPr>
        </p:nvSpPr>
        <p:spPr>
          <a:xfrm>
            <a:off x="8684844" y="6463791"/>
            <a:ext cx="426546" cy="365125"/>
          </a:xfrm>
          <a:prstGeom prst="rect">
            <a:avLst/>
          </a:prstGeom>
          <a:noFill/>
          <a:ln>
            <a:noFill/>
          </a:ln>
        </p:spPr>
        <p:style>
          <a:lnRef idx="1">
            <a:schemeClr val="accent1"/>
          </a:lnRef>
          <a:fillRef idx="3">
            <a:schemeClr val="accent1"/>
          </a:fillRef>
          <a:effectRef idx="2">
            <a:schemeClr val="accent1"/>
          </a:effectRef>
          <a:fontRef idx="none"/>
        </p:style>
        <p:txBody>
          <a:bodyPr vert="horz" lIns="91440" tIns="45720" rIns="91440" bIns="45720" rtlCol="0" anchor="ctr"/>
          <a:lstStyle>
            <a:lvl1pPr algn="l">
              <a:defRPr sz="1050">
                <a:solidFill>
                  <a:srgbClr val="FEFEFE"/>
                </a:solidFill>
              </a:defRPr>
            </a:lvl1pPr>
          </a:lstStyle>
          <a:p>
            <a:pPr>
              <a:defRPr/>
            </a:pPr>
            <a:fld id="{BE653F43-3ED8-4481-AAAE-473DE930228E}" type="slidenum">
              <a:rPr lang="en-US" altLang="zh-CN" smtClean="0"/>
              <a:pPr>
                <a:defRPr/>
              </a:pPr>
              <a:t>‹#›</a:t>
            </a:fld>
            <a:endParaRPr lang="en-US" altLang="zh-CN" dirty="0"/>
          </a:p>
        </p:txBody>
      </p:sp>
      <p:sp>
        <p:nvSpPr>
          <p:cNvPr id="78" name="Oval 71">
            <a:hlinkClick r:id="rId16" action="ppaction://hlinksldjump"/>
          </p:cNvPr>
          <p:cNvSpPr>
            <a:spLocks noChangeAspect="1" noChangeArrowheads="1"/>
          </p:cNvSpPr>
          <p:nvPr/>
        </p:nvSpPr>
        <p:spPr bwMode="auto">
          <a:xfrm>
            <a:off x="0" y="1268413"/>
            <a:ext cx="468313" cy="468312"/>
          </a:xfrm>
          <a:prstGeom prst="ellipse">
            <a:avLst/>
          </a:prstGeom>
          <a:solidFill>
            <a:srgbClr val="00B0F0">
              <a:alpha val="50000"/>
            </a:srgbClr>
          </a:solidFill>
          <a:ln w="9525" algn="ctr">
            <a:noFill/>
            <a:round/>
            <a:headEnd/>
            <a:tailEnd/>
          </a:ln>
          <a:effectLst/>
        </p:spPr>
        <p:txBody>
          <a:bodyPr wrap="none" anchor="ctr"/>
          <a:lstStyle/>
          <a:p>
            <a:pPr>
              <a:defRPr/>
            </a:pPr>
            <a:r>
              <a:rPr kumimoji="0" lang="en-US" altLang="zh-CN" sz="1000" b="0">
                <a:solidFill>
                  <a:schemeClr val="tx1"/>
                </a:solidFill>
                <a:effectLst>
                  <a:outerShdw blurRad="38100" dist="38100" dir="2700000" algn="tl">
                    <a:srgbClr val="FFFFFF"/>
                  </a:outerShdw>
                </a:effectLst>
                <a:ea typeface="宋体" pitchFamily="2" charset="-122"/>
              </a:rPr>
              <a:t>dir</a:t>
            </a:r>
          </a:p>
        </p:txBody>
      </p:sp>
      <p:sp>
        <p:nvSpPr>
          <p:cNvPr id="81" name="Oval 75">
            <a:hlinkClick r:id="" action="ppaction://hlinkshowjump?jump=nextslide"/>
          </p:cNvPr>
          <p:cNvSpPr>
            <a:spLocks noChangeAspect="1" noChangeArrowheads="1"/>
          </p:cNvSpPr>
          <p:nvPr/>
        </p:nvSpPr>
        <p:spPr bwMode="auto">
          <a:xfrm>
            <a:off x="0" y="6092825"/>
            <a:ext cx="576263" cy="576263"/>
          </a:xfrm>
          <a:prstGeom prst="ellipse">
            <a:avLst/>
          </a:prstGeom>
          <a:solidFill>
            <a:srgbClr val="0070C0">
              <a:alpha val="40000"/>
            </a:srgbClr>
          </a:solidFill>
          <a:ln w="9525" algn="ctr">
            <a:solidFill>
              <a:srgbClr val="6DC0FF"/>
            </a:solidFill>
            <a:round/>
            <a:headEnd/>
            <a:tailEnd/>
          </a:ln>
          <a:effectLst>
            <a:outerShdw dist="107763" dir="2700000" algn="ctr" rotWithShape="0">
              <a:srgbClr val="FFFFCC">
                <a:alpha val="30000"/>
              </a:srgbClr>
            </a:outerShdw>
          </a:effectLst>
        </p:spPr>
        <p:txBody>
          <a:bodyPr wrap="none" anchor="ctr"/>
          <a:lstStyle/>
          <a:p>
            <a:pPr>
              <a:defRPr/>
            </a:pPr>
            <a:r>
              <a:rPr kumimoji="0" lang="en-US" altLang="zh-CN" sz="1000" b="0">
                <a:solidFill>
                  <a:schemeClr val="tx1"/>
                </a:solidFill>
                <a:effectLst>
                  <a:outerShdw blurRad="38100" dist="38100" dir="2700000" algn="tl">
                    <a:srgbClr val="FFFFFF"/>
                  </a:outerShdw>
                </a:effectLst>
                <a:ea typeface="宋体" pitchFamily="2" charset="-122"/>
              </a:rPr>
              <a:t>next</a:t>
            </a:r>
          </a:p>
        </p:txBody>
      </p:sp>
      <p:sp>
        <p:nvSpPr>
          <p:cNvPr id="82" name="Oval 76">
            <a:hlinkClick r:id="" action="ppaction://hlinkshowjump?jump=previousslide"/>
          </p:cNvPr>
          <p:cNvSpPr>
            <a:spLocks noChangeAspect="1" noChangeArrowheads="1"/>
          </p:cNvSpPr>
          <p:nvPr/>
        </p:nvSpPr>
        <p:spPr bwMode="auto">
          <a:xfrm>
            <a:off x="179388" y="5661025"/>
            <a:ext cx="503237" cy="503238"/>
          </a:xfrm>
          <a:prstGeom prst="ellipse">
            <a:avLst/>
          </a:prstGeom>
          <a:solidFill>
            <a:srgbClr val="0070C0">
              <a:alpha val="40000"/>
            </a:srgbClr>
          </a:solidFill>
          <a:ln w="9525">
            <a:solidFill>
              <a:srgbClr val="6DC0FF"/>
            </a:solidFill>
            <a:round/>
            <a:headEnd/>
            <a:tailEnd/>
          </a:ln>
          <a:effectLst>
            <a:outerShdw dist="107763" dir="2700000" algn="ctr" rotWithShape="0">
              <a:srgbClr val="FFFFCC">
                <a:alpha val="30000"/>
              </a:srgbClr>
            </a:outerShdw>
          </a:effectLst>
        </p:spPr>
        <p:txBody>
          <a:bodyPr wrap="none" anchor="ctr"/>
          <a:lstStyle/>
          <a:p>
            <a:pPr>
              <a:defRPr/>
            </a:pPr>
            <a:r>
              <a:rPr kumimoji="0" lang="en-US" altLang="zh-CN" sz="1000" b="0" dirty="0" err="1">
                <a:solidFill>
                  <a:schemeClr val="tx1"/>
                </a:solidFill>
                <a:effectLst>
                  <a:outerShdw blurRad="38100" dist="38100" dir="2700000" algn="tl">
                    <a:srgbClr val="FFFFFF"/>
                  </a:outerShdw>
                </a:effectLst>
                <a:ea typeface="宋体" pitchFamily="2" charset="-122"/>
              </a:rPr>
              <a:t>prev</a:t>
            </a:r>
            <a:endParaRPr kumimoji="0" lang="en-US" altLang="zh-CN" sz="1000" b="0" dirty="0">
              <a:solidFill>
                <a:schemeClr val="tx1"/>
              </a:solidFill>
              <a:effectLst>
                <a:outerShdw blurRad="38100" dist="38100" dir="2700000" algn="tl">
                  <a:srgbClr val="FFFFFF"/>
                </a:outerShdw>
              </a:effectLst>
              <a:ea typeface="宋体" pitchFamily="2" charset="-122"/>
            </a:endParaRPr>
          </a:p>
        </p:txBody>
      </p:sp>
      <p:sp>
        <p:nvSpPr>
          <p:cNvPr id="84" name="Oval 80"/>
          <p:cNvSpPr>
            <a:spLocks noChangeAspect="1" noChangeArrowheads="1"/>
          </p:cNvSpPr>
          <p:nvPr/>
        </p:nvSpPr>
        <p:spPr bwMode="auto">
          <a:xfrm>
            <a:off x="323850" y="6524625"/>
            <a:ext cx="71438" cy="71438"/>
          </a:xfrm>
          <a:prstGeom prst="ellipse">
            <a:avLst/>
          </a:prstGeom>
          <a:solidFill>
            <a:schemeClr val="bg1">
              <a:alpha val="50000"/>
            </a:schemeClr>
          </a:solidFill>
          <a:ln w="9525">
            <a:noFill/>
            <a:round/>
            <a:headEnd/>
            <a:tailEnd/>
          </a:ln>
          <a:effectLst/>
        </p:spPr>
        <p:txBody>
          <a:bodyPr wrap="none" anchor="ctr"/>
          <a:lstStyle/>
          <a:p>
            <a:pPr>
              <a:defRPr/>
            </a:pPr>
            <a:endParaRPr lang="zh-CN" altLang="en-US"/>
          </a:p>
        </p:txBody>
      </p:sp>
      <p:sp>
        <p:nvSpPr>
          <p:cNvPr id="86" name="Oval 84"/>
          <p:cNvSpPr>
            <a:spLocks noChangeAspect="1" noChangeArrowheads="1"/>
          </p:cNvSpPr>
          <p:nvPr/>
        </p:nvSpPr>
        <p:spPr bwMode="auto">
          <a:xfrm>
            <a:off x="250825" y="1341438"/>
            <a:ext cx="71438" cy="71437"/>
          </a:xfrm>
          <a:prstGeom prst="ellipse">
            <a:avLst/>
          </a:prstGeom>
          <a:solidFill>
            <a:schemeClr val="bg1">
              <a:alpha val="50000"/>
            </a:schemeClr>
          </a:solidFill>
          <a:ln w="9525">
            <a:noFill/>
            <a:round/>
            <a:headEnd/>
            <a:tailEnd/>
          </a:ln>
          <a:effectLst/>
        </p:spPr>
        <p:txBody>
          <a:bodyPr wrap="none" anchor="ctr"/>
          <a:lstStyle/>
          <a:p>
            <a:pPr>
              <a:defRPr/>
            </a:pPr>
            <a:endParaRPr lang="zh-CN" altLang="en-US"/>
          </a:p>
        </p:txBody>
      </p:sp>
      <p:sp>
        <p:nvSpPr>
          <p:cNvPr id="87" name="Oval 80"/>
          <p:cNvSpPr>
            <a:spLocks noChangeAspect="1" noChangeArrowheads="1"/>
          </p:cNvSpPr>
          <p:nvPr/>
        </p:nvSpPr>
        <p:spPr bwMode="auto">
          <a:xfrm>
            <a:off x="8972876" y="6695326"/>
            <a:ext cx="71438" cy="71438"/>
          </a:xfrm>
          <a:prstGeom prst="ellipse">
            <a:avLst/>
          </a:prstGeom>
          <a:solidFill>
            <a:schemeClr val="bg1">
              <a:alpha val="50000"/>
            </a:schemeClr>
          </a:solidFill>
          <a:ln w="9525">
            <a:noFill/>
            <a:round/>
            <a:headEnd/>
            <a:tailEnd/>
          </a:ln>
          <a:effectLst/>
        </p:spPr>
        <p:txBody>
          <a:bodyPr wrap="none" anchor="ctr"/>
          <a:lstStyle/>
          <a:p>
            <a:pPr>
              <a:defRPr/>
            </a:pPr>
            <a:endParaRPr lang="zh-CN" altLang="en-US"/>
          </a:p>
        </p:txBody>
      </p:sp>
      <p:sp>
        <p:nvSpPr>
          <p:cNvPr id="61"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70"/>
          <p:cNvSpPr/>
          <p:nvPr/>
        </p:nvSpPr>
        <p:spPr>
          <a:xfrm>
            <a:off x="8684845" y="6407294"/>
            <a:ext cx="448082" cy="434434"/>
          </a:xfrm>
          <a:prstGeom prst="ellipse">
            <a:avLst/>
          </a:prstGeom>
          <a:solidFill>
            <a:srgbClr val="00B0F0">
              <a:alpha val="50000"/>
            </a:srgbClr>
          </a:solidFill>
          <a:ln w="9525">
            <a:solidFill>
              <a:srgbClr val="6DC0FF"/>
            </a:solidFill>
            <a:round/>
            <a:headEnd/>
            <a:tailEnd/>
          </a:ln>
          <a:effectLst>
            <a:outerShdw dist="107763" dir="2700000" algn="ctr" rotWithShape="0">
              <a:srgbClr val="FFFFCC">
                <a:alpha val="30000"/>
              </a:srgbClr>
            </a:outerShdw>
          </a:effectLst>
        </p:spPr>
        <p:txBody>
          <a:bodyPr wrap="none" anchor="ctr"/>
          <a:lstStyle/>
          <a:p>
            <a:pPr lvl="0"/>
            <a:endParaRPr kumimoji="0" lang="en-US" sz="1000" b="0">
              <a:solidFill>
                <a:schemeClr val="tx1"/>
              </a:solidFill>
              <a:effectLst>
                <a:outerShdw blurRad="38100" dist="38100" dir="2700000" algn="tl">
                  <a:srgbClr val="FFFFFF"/>
                </a:outerShdw>
              </a:effectLst>
              <a:latin typeface="Arial" charset="0"/>
              <a:ea typeface="宋体" pitchFamily="2" charset="-122"/>
            </a:endParaRPr>
          </a:p>
        </p:txBody>
      </p:sp>
      <p:sp>
        <p:nvSpPr>
          <p:cNvPr id="63" name="Oval 71">
            <a:hlinkClick r:id="rId16" action="ppaction://hlinksldjump"/>
          </p:cNvPr>
          <p:cNvSpPr>
            <a:spLocks noChangeAspect="1" noChangeArrowheads="1"/>
          </p:cNvSpPr>
          <p:nvPr/>
        </p:nvSpPr>
        <p:spPr bwMode="auto">
          <a:xfrm>
            <a:off x="0" y="1268413"/>
            <a:ext cx="468313" cy="468312"/>
          </a:xfrm>
          <a:prstGeom prst="ellipse">
            <a:avLst/>
          </a:prstGeom>
          <a:solidFill>
            <a:srgbClr val="00B0F0">
              <a:alpha val="50000"/>
            </a:srgbClr>
          </a:solidFill>
          <a:ln w="9525" algn="ctr">
            <a:noFill/>
            <a:round/>
            <a:headEnd/>
            <a:tailEnd/>
          </a:ln>
          <a:effectLst/>
        </p:spPr>
        <p:txBody>
          <a:bodyPr wrap="none" anchor="ctr"/>
          <a:lstStyle/>
          <a:p>
            <a:pPr>
              <a:defRPr/>
            </a:pPr>
            <a:r>
              <a:rPr kumimoji="0" lang="en-US" altLang="zh-CN" sz="1000" b="0">
                <a:solidFill>
                  <a:schemeClr val="tx1"/>
                </a:solidFill>
                <a:effectLst>
                  <a:outerShdw blurRad="38100" dist="38100" dir="2700000" algn="tl">
                    <a:srgbClr val="FFFFFF"/>
                  </a:outerShdw>
                </a:effectLst>
                <a:ea typeface="宋体" pitchFamily="2" charset="-122"/>
              </a:rPr>
              <a:t>dir</a:t>
            </a:r>
          </a:p>
        </p:txBody>
      </p:sp>
      <p:sp>
        <p:nvSpPr>
          <p:cNvPr id="64" name="Oval 75">
            <a:hlinkClick r:id="" action="ppaction://hlinkshowjump?jump=nextslide"/>
          </p:cNvPr>
          <p:cNvSpPr>
            <a:spLocks noChangeAspect="1" noChangeArrowheads="1"/>
          </p:cNvSpPr>
          <p:nvPr/>
        </p:nvSpPr>
        <p:spPr bwMode="auto">
          <a:xfrm>
            <a:off x="0" y="6092825"/>
            <a:ext cx="576263" cy="576263"/>
          </a:xfrm>
          <a:prstGeom prst="ellipse">
            <a:avLst/>
          </a:prstGeom>
          <a:solidFill>
            <a:srgbClr val="0070C0">
              <a:alpha val="40000"/>
            </a:srgbClr>
          </a:solidFill>
          <a:ln w="9525" algn="ctr">
            <a:solidFill>
              <a:srgbClr val="6DC0FF"/>
            </a:solidFill>
            <a:round/>
            <a:headEnd/>
            <a:tailEnd/>
          </a:ln>
          <a:effectLst>
            <a:outerShdw dist="107763" dir="2700000" algn="ctr" rotWithShape="0">
              <a:srgbClr val="FFFFCC">
                <a:alpha val="30000"/>
              </a:srgbClr>
            </a:outerShdw>
          </a:effectLst>
        </p:spPr>
        <p:txBody>
          <a:bodyPr wrap="none" anchor="ctr"/>
          <a:lstStyle/>
          <a:p>
            <a:pPr>
              <a:defRPr/>
            </a:pPr>
            <a:r>
              <a:rPr kumimoji="0" lang="en-US" altLang="zh-CN" sz="1000" b="0">
                <a:solidFill>
                  <a:schemeClr val="tx1"/>
                </a:solidFill>
                <a:effectLst>
                  <a:outerShdw blurRad="38100" dist="38100" dir="2700000" algn="tl">
                    <a:srgbClr val="FFFFFF"/>
                  </a:outerShdw>
                </a:effectLst>
                <a:ea typeface="宋体" pitchFamily="2" charset="-122"/>
              </a:rPr>
              <a:t>next</a:t>
            </a:r>
          </a:p>
        </p:txBody>
      </p:sp>
      <p:sp>
        <p:nvSpPr>
          <p:cNvPr id="65" name="Oval 76">
            <a:hlinkClick r:id="" action="ppaction://hlinkshowjump?jump=previousslide"/>
          </p:cNvPr>
          <p:cNvSpPr>
            <a:spLocks noChangeAspect="1" noChangeArrowheads="1"/>
          </p:cNvSpPr>
          <p:nvPr/>
        </p:nvSpPr>
        <p:spPr bwMode="auto">
          <a:xfrm>
            <a:off x="179388" y="5661025"/>
            <a:ext cx="503237" cy="503238"/>
          </a:xfrm>
          <a:prstGeom prst="ellipse">
            <a:avLst/>
          </a:prstGeom>
          <a:solidFill>
            <a:srgbClr val="0070C0">
              <a:alpha val="40000"/>
            </a:srgbClr>
          </a:solidFill>
          <a:ln w="9525">
            <a:solidFill>
              <a:srgbClr val="6DC0FF"/>
            </a:solidFill>
            <a:round/>
            <a:headEnd/>
            <a:tailEnd/>
          </a:ln>
          <a:effectLst>
            <a:outerShdw dist="107763" dir="2700000" algn="ctr" rotWithShape="0">
              <a:srgbClr val="FFFFCC">
                <a:alpha val="30000"/>
              </a:srgbClr>
            </a:outerShdw>
          </a:effectLst>
        </p:spPr>
        <p:txBody>
          <a:bodyPr wrap="none" anchor="ctr"/>
          <a:lstStyle/>
          <a:p>
            <a:pPr>
              <a:defRPr/>
            </a:pPr>
            <a:r>
              <a:rPr kumimoji="0" lang="en-US" altLang="zh-CN" sz="1000" b="0" dirty="0" err="1">
                <a:solidFill>
                  <a:schemeClr val="tx1"/>
                </a:solidFill>
                <a:effectLst>
                  <a:outerShdw blurRad="38100" dist="38100" dir="2700000" algn="tl">
                    <a:srgbClr val="FFFFFF"/>
                  </a:outerShdw>
                </a:effectLst>
                <a:ea typeface="宋体" pitchFamily="2" charset="-122"/>
              </a:rPr>
              <a:t>prev</a:t>
            </a:r>
            <a:endParaRPr kumimoji="0" lang="en-US" altLang="zh-CN" sz="1000" b="0" dirty="0">
              <a:solidFill>
                <a:schemeClr val="tx1"/>
              </a:solidFill>
              <a:effectLst>
                <a:outerShdw blurRad="38100" dist="38100" dir="2700000" algn="tl">
                  <a:srgbClr val="FFFFFF"/>
                </a:outerShdw>
              </a:effectLst>
              <a:ea typeface="宋体" pitchFamily="2" charset="-122"/>
            </a:endParaRPr>
          </a:p>
        </p:txBody>
      </p:sp>
      <p:sp>
        <p:nvSpPr>
          <p:cNvPr id="67" name="Oval 80"/>
          <p:cNvSpPr>
            <a:spLocks noChangeAspect="1" noChangeArrowheads="1"/>
          </p:cNvSpPr>
          <p:nvPr/>
        </p:nvSpPr>
        <p:spPr bwMode="auto">
          <a:xfrm>
            <a:off x="323850" y="6524625"/>
            <a:ext cx="71438" cy="71438"/>
          </a:xfrm>
          <a:prstGeom prst="ellipse">
            <a:avLst/>
          </a:prstGeom>
          <a:solidFill>
            <a:schemeClr val="bg1">
              <a:alpha val="50000"/>
            </a:schemeClr>
          </a:solidFill>
          <a:ln w="9525">
            <a:noFill/>
            <a:round/>
            <a:headEnd/>
            <a:tailEnd/>
          </a:ln>
          <a:effectLst/>
        </p:spPr>
        <p:txBody>
          <a:bodyPr wrap="none" anchor="ctr"/>
          <a:lstStyle/>
          <a:p>
            <a:pPr>
              <a:defRPr/>
            </a:pPr>
            <a:endParaRPr lang="zh-CN" altLang="en-US"/>
          </a:p>
        </p:txBody>
      </p:sp>
      <p:sp>
        <p:nvSpPr>
          <p:cNvPr id="68" name="Oval 84"/>
          <p:cNvSpPr>
            <a:spLocks noChangeAspect="1" noChangeArrowheads="1"/>
          </p:cNvSpPr>
          <p:nvPr/>
        </p:nvSpPr>
        <p:spPr bwMode="auto">
          <a:xfrm>
            <a:off x="250825" y="1341438"/>
            <a:ext cx="71438" cy="71437"/>
          </a:xfrm>
          <a:prstGeom prst="ellipse">
            <a:avLst/>
          </a:prstGeom>
          <a:solidFill>
            <a:schemeClr val="bg1">
              <a:alpha val="50000"/>
            </a:schemeClr>
          </a:solidFill>
          <a:ln w="9525">
            <a:noFill/>
            <a:round/>
            <a:headEnd/>
            <a:tailEnd/>
          </a:ln>
          <a:effectLst/>
        </p:spPr>
        <p:txBody>
          <a:bodyPr wrap="none" anchor="ctr"/>
          <a:lstStyle/>
          <a:p>
            <a:pPr>
              <a:defRPr/>
            </a:pPr>
            <a:endParaRPr lang="zh-CN" altLang="en-US"/>
          </a:p>
        </p:txBody>
      </p:sp>
      <p:sp>
        <p:nvSpPr>
          <p:cNvPr id="69" name="Oval 80"/>
          <p:cNvSpPr>
            <a:spLocks noChangeAspect="1" noChangeArrowheads="1"/>
          </p:cNvSpPr>
          <p:nvPr/>
        </p:nvSpPr>
        <p:spPr bwMode="auto">
          <a:xfrm>
            <a:off x="8972876" y="6695326"/>
            <a:ext cx="71438" cy="71438"/>
          </a:xfrm>
          <a:prstGeom prst="ellipse">
            <a:avLst/>
          </a:prstGeom>
          <a:solidFill>
            <a:schemeClr val="bg1">
              <a:alpha val="50000"/>
            </a:schemeClr>
          </a:solidFill>
          <a:ln w="9525">
            <a:noFill/>
            <a:round/>
            <a:headEnd/>
            <a:tailEnd/>
          </a:ln>
          <a:effectLst/>
        </p:spPr>
        <p:txBody>
          <a:bodyPr wrap="none" anchor="ctr"/>
          <a:lstStyle/>
          <a:p>
            <a:pPr>
              <a:defRPr/>
            </a:pPr>
            <a:endParaRPr lang="zh-CN" altLang="en-US"/>
          </a:p>
        </p:txBody>
      </p:sp>
    </p:spTree>
    <p:extLst>
      <p:ext uri="{BB962C8B-B14F-4D97-AF65-F5344CB8AC3E}">
        <p14:creationId xmlns:p14="http://schemas.microsoft.com/office/powerpoint/2010/main" val="349281113"/>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Lst>
  <p:hf hdr="0" dt="0"/>
  <p:txStyles>
    <p:titleStyle>
      <a:lvl1pPr algn="l" defTabSz="914400" rtl="0" eaLnBrk="1" latinLnBrk="0" hangingPunct="1">
        <a:spcBef>
          <a:spcPct val="0"/>
        </a:spcBef>
        <a:buNone/>
        <a:defRPr sz="4000" b="1" kern="1200">
          <a:solidFill>
            <a:schemeClr val="tx1"/>
          </a:solidFill>
          <a:latin typeface="黑体" panose="02010609060101010101" pitchFamily="49" charset="-122"/>
          <a:ea typeface="黑体" panose="02010609060101010101" pitchFamily="49"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800" b="1" kern="1200">
          <a:solidFill>
            <a:schemeClr val="tx2"/>
          </a:solidFill>
          <a:latin typeface="Courier New" panose="02070309020205020404" pitchFamily="49" charset="0"/>
          <a:ea typeface="楷体" panose="02010609060101010101" pitchFamily="49" charset="-122"/>
          <a:cs typeface="Courier New" panose="02070309020205020404" pitchFamily="49" charset="0"/>
        </a:defRPr>
      </a:lvl1pPr>
      <a:lvl2pPr marL="640080" indent="-274320" algn="l" defTabSz="914400" rtl="0" eaLnBrk="1" latinLnBrk="0" hangingPunct="1">
        <a:spcBef>
          <a:spcPct val="20000"/>
        </a:spcBef>
        <a:buClr>
          <a:schemeClr val="accent1"/>
        </a:buClr>
        <a:buSzPct val="76000"/>
        <a:buFont typeface="Wingdings 2" pitchFamily="18" charset="2"/>
        <a:buChar char=""/>
        <a:defRPr sz="2400" b="1" kern="1200">
          <a:solidFill>
            <a:schemeClr val="tx2"/>
          </a:solidFill>
          <a:latin typeface="Courier New" panose="02070309020205020404" pitchFamily="49" charset="0"/>
          <a:ea typeface="楷体" panose="02010609060101010101" pitchFamily="49" charset="-122"/>
          <a:cs typeface="Courier New" panose="02070309020205020404" pitchFamily="49" charset="0"/>
        </a:defRPr>
      </a:lvl2pPr>
      <a:lvl3pPr marL="914400" indent="-228600" algn="l" defTabSz="914400" rtl="0" eaLnBrk="1" latinLnBrk="0" hangingPunct="1">
        <a:spcBef>
          <a:spcPct val="20000"/>
        </a:spcBef>
        <a:buClr>
          <a:schemeClr val="accent1"/>
        </a:buClr>
        <a:buSzPct val="76000"/>
        <a:buFont typeface="Wingdings 2" pitchFamily="18" charset="2"/>
        <a:buChar char=""/>
        <a:defRPr sz="2400" b="1" kern="1200">
          <a:solidFill>
            <a:schemeClr val="tx2"/>
          </a:solidFill>
          <a:latin typeface="Courier New" panose="02070309020205020404" pitchFamily="49" charset="0"/>
          <a:ea typeface="楷体" panose="02010609060101010101" pitchFamily="49" charset="-122"/>
          <a:cs typeface="Courier New" panose="02070309020205020404" pitchFamily="49" charset="0"/>
        </a:defRPr>
      </a:lvl3pPr>
      <a:lvl4pPr marL="1124712" indent="-228600" algn="l" defTabSz="914400" rtl="0" eaLnBrk="1" latinLnBrk="0" hangingPunct="1">
        <a:spcBef>
          <a:spcPct val="20000"/>
        </a:spcBef>
        <a:buClr>
          <a:schemeClr val="accent1"/>
        </a:buClr>
        <a:buSzPct val="76000"/>
        <a:buFont typeface="Wingdings 2" pitchFamily="18" charset="2"/>
        <a:buChar char=""/>
        <a:defRPr sz="2000" b="1" kern="1200">
          <a:solidFill>
            <a:schemeClr val="tx2"/>
          </a:solidFill>
          <a:latin typeface="Courier New" panose="02070309020205020404" pitchFamily="49" charset="0"/>
          <a:ea typeface="楷体" panose="02010609060101010101" pitchFamily="49" charset="-122"/>
          <a:cs typeface="Courier New" panose="02070309020205020404" pitchFamily="49" charset="0"/>
        </a:defRPr>
      </a:lvl4pPr>
      <a:lvl5pPr marL="1325880" indent="-228600" algn="l" defTabSz="914400" rtl="0" eaLnBrk="1" latinLnBrk="0" hangingPunct="1">
        <a:spcBef>
          <a:spcPct val="20000"/>
        </a:spcBef>
        <a:buClr>
          <a:schemeClr val="accent1"/>
        </a:buClr>
        <a:buSzPct val="76000"/>
        <a:buFont typeface="Wingdings 2" pitchFamily="18" charset="2"/>
        <a:buChar char=""/>
        <a:defRPr sz="1800" b="1" kern="1200" baseline="0">
          <a:solidFill>
            <a:schemeClr val="tx2"/>
          </a:solidFill>
          <a:latin typeface="Courier New" panose="02070309020205020404" pitchFamily="49" charset="0"/>
          <a:ea typeface="楷体" panose="02010609060101010101" pitchFamily="49" charset="-122"/>
          <a:cs typeface="Courier New" panose="02070309020205020404" pitchFamily="49" charset="0"/>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1.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14.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4338" name="Rectangle 2"/>
          <p:cNvSpPr>
            <a:spLocks noGrp="1" noChangeArrowheads="1"/>
          </p:cNvSpPr>
          <p:nvPr>
            <p:ph type="ctrTitle"/>
          </p:nvPr>
        </p:nvSpPr>
        <p:spPr/>
        <p:txBody>
          <a:bodyPr/>
          <a:lstStyle/>
          <a:p>
            <a:pPr>
              <a:defRPr/>
            </a:pPr>
            <a:r>
              <a:rPr lang="zh-CN" altLang="en-US" dirty="0"/>
              <a:t>第</a:t>
            </a:r>
            <a:r>
              <a:rPr lang="en-US" altLang="zh-CN" dirty="0"/>
              <a:t>7</a:t>
            </a:r>
            <a:r>
              <a:rPr lang="zh-CN" altLang="en-US" dirty="0"/>
              <a:t>章</a:t>
            </a:r>
          </a:p>
        </p:txBody>
      </p:sp>
      <p:sp>
        <p:nvSpPr>
          <p:cNvPr id="654339" name="Rectangle 3"/>
          <p:cNvSpPr>
            <a:spLocks noGrp="1" noChangeArrowheads="1"/>
          </p:cNvSpPr>
          <p:nvPr>
            <p:ph type="subTitle" idx="1"/>
          </p:nvPr>
        </p:nvSpPr>
        <p:spPr/>
        <p:txBody>
          <a:bodyPr/>
          <a:lstStyle/>
          <a:p>
            <a:r>
              <a:rPr lang="zh-CN" altLang="en-US" dirty="0"/>
              <a:t>语法制导的语义计算</a:t>
            </a:r>
            <a:endParaRPr lang="en-US" altLang="zh-CN" dirty="0"/>
          </a:p>
        </p:txBody>
      </p:sp>
    </p:spTree>
    <p:extLst>
      <p:ext uri="{BB962C8B-B14F-4D97-AF65-F5344CB8AC3E}">
        <p14:creationId xmlns:p14="http://schemas.microsoft.com/office/powerpoint/2010/main" val="918768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54338"/>
                                        </p:tgtEl>
                                        <p:attrNameLst>
                                          <p:attrName>style.visibility</p:attrName>
                                        </p:attrNameLst>
                                      </p:cBhvr>
                                      <p:to>
                                        <p:strVal val="visible"/>
                                      </p:to>
                                    </p:set>
                                    <p:animEffect transition="in" filter="dissolve">
                                      <p:cBhvr>
                                        <p:cTn id="7" dur="500"/>
                                        <p:tgtEl>
                                          <p:spTgt spid="654338"/>
                                        </p:tgtEl>
                                      </p:cBhvr>
                                    </p:animEffect>
                                  </p:childTnLst>
                                </p:cTn>
                              </p:par>
                            </p:childTnLst>
                          </p:cTn>
                        </p:par>
                        <p:par>
                          <p:cTn id="8" fill="hold">
                            <p:stCondLst>
                              <p:cond delay="500"/>
                            </p:stCondLst>
                            <p:childTnLst>
                              <p:par>
                                <p:cTn id="9" presetID="10" presetClass="entr" presetSubtype="0" fill="hold" grpId="1" nodeType="afterEffect">
                                  <p:stCondLst>
                                    <p:cond delay="0"/>
                                  </p:stCondLst>
                                  <p:iterate type="lt">
                                    <p:tmPct val="0"/>
                                  </p:iterate>
                                  <p:childTnLst>
                                    <p:set>
                                      <p:cBhvr>
                                        <p:cTn id="10" dur="1" fill="hold">
                                          <p:stCondLst>
                                            <p:cond delay="0"/>
                                          </p:stCondLst>
                                        </p:cTn>
                                        <p:tgtEl>
                                          <p:spTgt spid="654339">
                                            <p:txEl>
                                              <p:pRg st="0" end="0"/>
                                            </p:txEl>
                                          </p:spTgt>
                                        </p:tgtEl>
                                        <p:attrNameLst>
                                          <p:attrName>style.visibility</p:attrName>
                                        </p:attrNameLst>
                                      </p:cBhvr>
                                      <p:to>
                                        <p:strVal val="visible"/>
                                      </p:to>
                                    </p:set>
                                    <p:animEffect transition="in" filter="fade">
                                      <p:cBhvr>
                                        <p:cTn id="11" dur="2000"/>
                                        <p:tgtEl>
                                          <p:spTgt spid="654339">
                                            <p:txEl>
                                              <p:pRg st="0" end="0"/>
                                            </p:txEl>
                                          </p:spTgt>
                                        </p:tgtEl>
                                      </p:cBhvr>
                                    </p:animEffect>
                                  </p:childTnLst>
                                </p:cTn>
                              </p:par>
                            </p:childTnLst>
                          </p:cTn>
                        </p:par>
                        <p:par>
                          <p:cTn id="12" fill="hold">
                            <p:stCondLst>
                              <p:cond delay="2500"/>
                            </p:stCondLst>
                            <p:childTnLst>
                              <p:par>
                                <p:cTn id="13" presetID="28" presetClass="emph" presetSubtype="0" fill="hold" grpId="0" nodeType="afterEffect">
                                  <p:stCondLst>
                                    <p:cond delay="0"/>
                                  </p:stCondLst>
                                  <p:iterate type="lt">
                                    <p:tmPct val="10000"/>
                                  </p:iterate>
                                  <p:childTnLst>
                                    <p:animClr clrSpc="rgb" dir="cw">
                                      <p:cBhvr override="childStyle">
                                        <p:cTn id="14" dur="500" fill="hold"/>
                                        <p:tgtEl>
                                          <p:spTgt spid="654339">
                                            <p:txEl>
                                              <p:pRg st="0" end="0"/>
                                            </p:txEl>
                                          </p:spTgt>
                                        </p:tgtEl>
                                        <p:attrNameLst>
                                          <p:attrName>style.color</p:attrName>
                                        </p:attrNameLst>
                                      </p:cBhvr>
                                      <p:to>
                                        <a:schemeClr val="accent2"/>
                                      </p:to>
                                    </p:animClr>
                                    <p:animClr clrSpc="rgb" dir="cw">
                                      <p:cBhvr>
                                        <p:cTn id="15" dur="500" fill="hold"/>
                                        <p:tgtEl>
                                          <p:spTgt spid="654339">
                                            <p:txEl>
                                              <p:pRg st="0" end="0"/>
                                            </p:txEl>
                                          </p:spTgt>
                                        </p:tgtEl>
                                        <p:attrNameLst>
                                          <p:attrName>fillcolor</p:attrName>
                                        </p:attrNameLst>
                                      </p:cBhvr>
                                      <p:to>
                                        <a:schemeClr val="accent2"/>
                                      </p:to>
                                    </p:animClr>
                                    <p:set>
                                      <p:cBhvr>
                                        <p:cTn id="16" dur="500" fill="hold"/>
                                        <p:tgtEl>
                                          <p:spTgt spid="654339">
                                            <p:txEl>
                                              <p:pRg st="0" end="0"/>
                                            </p:txEl>
                                          </p:spTgt>
                                        </p:tgtEl>
                                        <p:attrNameLst>
                                          <p:attrName>fill.type</p:attrName>
                                        </p:attrNameLst>
                                      </p:cBhvr>
                                      <p:to>
                                        <p:strVal val="solid"/>
                                      </p:to>
                                    </p:set>
                                    <p:anim to="1.5" calcmode="lin" valueType="num">
                                      <p:cBhvr override="childStyle">
                                        <p:cTn id="17" dur="500" fill="hold"/>
                                        <p:tgtEl>
                                          <p:spTgt spid="654339">
                                            <p:txEl>
                                              <p:pRg st="0" end="0"/>
                                            </p:txEl>
                                          </p:spTgt>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4338" grpId="0"/>
      <p:bldP spid="654339" grpId="0" build="allAtOnce"/>
      <p:bldP spid="654339" grpId="1" build="p"/>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1274" name="组合 11273">
            <a:extLst>
              <a:ext uri="{FF2B5EF4-FFF2-40B4-BE49-F238E27FC236}">
                <a16:creationId xmlns:a16="http://schemas.microsoft.com/office/drawing/2014/main" id="{B3C4D747-B50D-47A4-A25D-F4530CEBE4F0}"/>
              </a:ext>
            </a:extLst>
          </p:cNvPr>
          <p:cNvGrpSpPr/>
          <p:nvPr/>
        </p:nvGrpSpPr>
        <p:grpSpPr>
          <a:xfrm>
            <a:off x="1197513" y="3951420"/>
            <a:ext cx="2438383" cy="2213884"/>
            <a:chOff x="1197513" y="3951420"/>
            <a:chExt cx="2438383" cy="2213884"/>
          </a:xfrm>
        </p:grpSpPr>
        <p:cxnSp>
          <p:nvCxnSpPr>
            <p:cNvPr id="29" name="AutoShape 24">
              <a:extLst>
                <a:ext uri="{FF2B5EF4-FFF2-40B4-BE49-F238E27FC236}">
                  <a16:creationId xmlns:a16="http://schemas.microsoft.com/office/drawing/2014/main" id="{46D6DD1F-1E5B-4911-8AC1-91A75580AD53}"/>
                </a:ext>
              </a:extLst>
            </p:cNvPr>
            <p:cNvCxnSpPr>
              <a:cxnSpLocks noChangeShapeType="1"/>
              <a:stCxn id="40" idx="2"/>
              <a:endCxn id="42" idx="0"/>
            </p:cNvCxnSpPr>
            <p:nvPr/>
          </p:nvCxnSpPr>
          <p:spPr bwMode="auto">
            <a:xfrm flipH="1">
              <a:off x="2412145" y="4320752"/>
              <a:ext cx="531575" cy="275607"/>
            </a:xfrm>
            <a:prstGeom prst="straightConnector1">
              <a:avLst/>
            </a:prstGeom>
            <a:noFill/>
            <a:ln w="19050" cap="rnd">
              <a:solidFill>
                <a:schemeClr val="tx1"/>
              </a:solidFill>
              <a:round/>
              <a:headEnd/>
              <a:tailEnd/>
            </a:ln>
          </p:spPr>
        </p:cxnSp>
        <p:sp>
          <p:nvSpPr>
            <p:cNvPr id="40" name="Rectangle 7">
              <a:extLst>
                <a:ext uri="{FF2B5EF4-FFF2-40B4-BE49-F238E27FC236}">
                  <a16:creationId xmlns:a16="http://schemas.microsoft.com/office/drawing/2014/main" id="{B9F683C7-831D-43A4-9AA9-11A95130BBEC}"/>
                </a:ext>
              </a:extLst>
            </p:cNvPr>
            <p:cNvSpPr>
              <a:spLocks noChangeArrowheads="1"/>
            </p:cNvSpPr>
            <p:nvPr/>
          </p:nvSpPr>
          <p:spPr bwMode="auto">
            <a:xfrm>
              <a:off x="2782458" y="3951420"/>
              <a:ext cx="322524" cy="369332"/>
            </a:xfrm>
            <a:prstGeom prst="rect">
              <a:avLst/>
            </a:prstGeom>
            <a:noFill/>
            <a:ln w="9525">
              <a:noFill/>
              <a:miter lim="800000"/>
              <a:headEnd/>
              <a:tailEnd/>
            </a:ln>
            <a:effectLst/>
          </p:spPr>
          <p:txBody>
            <a:bodyPr wrap="none" anchor="ctr">
              <a:spAutoFit/>
            </a:bodyPr>
            <a:lstStyle/>
            <a:p>
              <a:pPr>
                <a:spcBef>
                  <a:spcPct val="20000"/>
                </a:spcBef>
                <a:defRPr/>
              </a:pPr>
              <a:r>
                <a:rPr kumimoji="1" lang="en-US" altLang="zh-CN" sz="1800" dirty="0">
                  <a:effectLst>
                    <a:outerShdw blurRad="38100" dist="38100" dir="2700000" algn="tl">
                      <a:srgbClr val="FFFFFF"/>
                    </a:outerShdw>
                  </a:effectLst>
                  <a:latin typeface="Courier New" pitchFamily="49" charset="0"/>
                  <a:ea typeface="宋体" charset="-122"/>
                </a:rPr>
                <a:t>A</a:t>
              </a:r>
            </a:p>
          </p:txBody>
        </p:sp>
        <p:sp>
          <p:nvSpPr>
            <p:cNvPr id="42" name="Rectangle 9">
              <a:extLst>
                <a:ext uri="{FF2B5EF4-FFF2-40B4-BE49-F238E27FC236}">
                  <a16:creationId xmlns:a16="http://schemas.microsoft.com/office/drawing/2014/main" id="{E93E956F-C131-42A6-AAEC-7E100CD52D11}"/>
                </a:ext>
              </a:extLst>
            </p:cNvPr>
            <p:cNvSpPr>
              <a:spLocks noChangeArrowheads="1"/>
            </p:cNvSpPr>
            <p:nvPr/>
          </p:nvSpPr>
          <p:spPr bwMode="auto">
            <a:xfrm>
              <a:off x="2250883" y="4596359"/>
              <a:ext cx="322524" cy="369332"/>
            </a:xfrm>
            <a:prstGeom prst="rect">
              <a:avLst/>
            </a:prstGeom>
            <a:noFill/>
            <a:ln w="9525">
              <a:noFill/>
              <a:miter lim="800000"/>
              <a:headEnd/>
              <a:tailEnd/>
            </a:ln>
            <a:effectLst/>
          </p:spPr>
          <p:txBody>
            <a:bodyPr wrap="none" anchor="ctr">
              <a:spAutoFit/>
            </a:bodyPr>
            <a:lstStyle/>
            <a:p>
              <a:pPr>
                <a:defRPr/>
              </a:pPr>
              <a:r>
                <a:rPr kumimoji="1" lang="en-US" altLang="zh-CN" sz="1800" dirty="0">
                  <a:effectLst>
                    <a:outerShdw blurRad="38100" dist="38100" dir="2700000" algn="tl">
                      <a:srgbClr val="FFFFFF"/>
                    </a:outerShdw>
                  </a:effectLst>
                  <a:latin typeface="Courier New" pitchFamily="49" charset="0"/>
                  <a:ea typeface="宋体" charset="-122"/>
                </a:rPr>
                <a:t>A</a:t>
              </a:r>
            </a:p>
          </p:txBody>
        </p:sp>
        <p:sp>
          <p:nvSpPr>
            <p:cNvPr id="45" name="Rectangle 12">
              <a:extLst>
                <a:ext uri="{FF2B5EF4-FFF2-40B4-BE49-F238E27FC236}">
                  <a16:creationId xmlns:a16="http://schemas.microsoft.com/office/drawing/2014/main" id="{FEF1BE21-B2A0-4444-ADF4-1831FA558080}"/>
                </a:ext>
              </a:extLst>
            </p:cNvPr>
            <p:cNvSpPr>
              <a:spLocks noChangeArrowheads="1"/>
            </p:cNvSpPr>
            <p:nvPr/>
          </p:nvSpPr>
          <p:spPr bwMode="auto">
            <a:xfrm>
              <a:off x="1197513" y="5276557"/>
              <a:ext cx="321864" cy="369888"/>
            </a:xfrm>
            <a:prstGeom prst="rect">
              <a:avLst/>
            </a:prstGeom>
            <a:noFill/>
            <a:ln w="9525">
              <a:noFill/>
              <a:miter lim="800000"/>
              <a:headEnd/>
              <a:tailEnd/>
            </a:ln>
            <a:effectLst/>
          </p:spPr>
          <p:txBody>
            <a:bodyPr wrap="none" anchor="ctr">
              <a:spAutoFit/>
            </a:bodyPr>
            <a:lstStyle/>
            <a:p>
              <a:pPr>
                <a:spcBef>
                  <a:spcPct val="20000"/>
                </a:spcBef>
                <a:defRPr/>
              </a:pPr>
              <a:r>
                <a:rPr kumimoji="1" lang="en-US" altLang="zh-CN" sz="1800" dirty="0">
                  <a:effectLst>
                    <a:outerShdw blurRad="38100" dist="38100" dir="2700000" algn="tl">
                      <a:srgbClr val="FFFFFF"/>
                    </a:outerShdw>
                  </a:effectLst>
                  <a:latin typeface="Courier New" pitchFamily="49" charset="0"/>
                  <a:ea typeface="宋体" charset="-122"/>
                </a:rPr>
                <a:t>A</a:t>
              </a:r>
            </a:p>
          </p:txBody>
        </p:sp>
        <p:sp>
          <p:nvSpPr>
            <p:cNvPr id="48" name="Rectangle 15">
              <a:extLst>
                <a:ext uri="{FF2B5EF4-FFF2-40B4-BE49-F238E27FC236}">
                  <a16:creationId xmlns:a16="http://schemas.microsoft.com/office/drawing/2014/main" id="{2FD6D420-54A9-40C2-B59E-B36B832FF4E7}"/>
                </a:ext>
              </a:extLst>
            </p:cNvPr>
            <p:cNvSpPr>
              <a:spLocks noChangeArrowheads="1"/>
            </p:cNvSpPr>
            <p:nvPr/>
          </p:nvSpPr>
          <p:spPr bwMode="auto">
            <a:xfrm>
              <a:off x="2250883" y="5276557"/>
              <a:ext cx="321864" cy="369888"/>
            </a:xfrm>
            <a:prstGeom prst="rect">
              <a:avLst/>
            </a:prstGeom>
            <a:noFill/>
            <a:ln w="9525">
              <a:noFill/>
              <a:miter lim="800000"/>
              <a:headEnd/>
              <a:tailEnd/>
            </a:ln>
            <a:effectLst/>
          </p:spPr>
          <p:txBody>
            <a:bodyPr wrap="none" anchor="ctr">
              <a:spAutoFit/>
            </a:bodyPr>
            <a:lstStyle/>
            <a:p>
              <a:pPr>
                <a:spcBef>
                  <a:spcPct val="20000"/>
                </a:spcBef>
                <a:defRPr/>
              </a:pPr>
              <a:r>
                <a:rPr kumimoji="1" lang="en-US" altLang="zh-CN" sz="1800" dirty="0">
                  <a:effectLst>
                    <a:outerShdw blurRad="38100" dist="38100" dir="2700000" algn="tl">
                      <a:srgbClr val="FFFFFF"/>
                    </a:outerShdw>
                  </a:effectLst>
                  <a:latin typeface="Courier New" pitchFamily="49" charset="0"/>
                  <a:ea typeface="宋体" charset="-122"/>
                </a:rPr>
                <a:t>a</a:t>
              </a:r>
            </a:p>
          </p:txBody>
        </p:sp>
        <p:sp>
          <p:nvSpPr>
            <p:cNvPr id="49" name="Rectangle 16">
              <a:extLst>
                <a:ext uri="{FF2B5EF4-FFF2-40B4-BE49-F238E27FC236}">
                  <a16:creationId xmlns:a16="http://schemas.microsoft.com/office/drawing/2014/main" id="{8AE8AF09-6216-4C19-A4E3-313B32C769AF}"/>
                </a:ext>
              </a:extLst>
            </p:cNvPr>
            <p:cNvSpPr>
              <a:spLocks noChangeArrowheads="1"/>
            </p:cNvSpPr>
            <p:nvPr/>
          </p:nvSpPr>
          <p:spPr bwMode="auto">
            <a:xfrm>
              <a:off x="1197513" y="5795416"/>
              <a:ext cx="321864" cy="369888"/>
            </a:xfrm>
            <a:prstGeom prst="rect">
              <a:avLst/>
            </a:prstGeom>
            <a:noFill/>
            <a:ln w="9525">
              <a:noFill/>
              <a:miter lim="800000"/>
              <a:headEnd/>
              <a:tailEnd/>
            </a:ln>
            <a:effectLst/>
          </p:spPr>
          <p:txBody>
            <a:bodyPr wrap="none" anchor="ctr">
              <a:spAutoFit/>
            </a:bodyPr>
            <a:lstStyle/>
            <a:p>
              <a:pPr>
                <a:spcBef>
                  <a:spcPct val="20000"/>
                </a:spcBef>
                <a:defRPr/>
              </a:pPr>
              <a:r>
                <a:rPr kumimoji="1" lang="en-US" altLang="zh-CN" sz="1800" dirty="0">
                  <a:effectLst>
                    <a:outerShdw blurRad="38100" dist="38100" dir="2700000" algn="tl">
                      <a:srgbClr val="FFFFFF"/>
                    </a:outerShdw>
                  </a:effectLst>
                  <a:latin typeface="Courier New" pitchFamily="49" charset="0"/>
                  <a:ea typeface="宋体" charset="-122"/>
                </a:rPr>
                <a:t>a</a:t>
              </a:r>
            </a:p>
          </p:txBody>
        </p:sp>
        <p:cxnSp>
          <p:nvCxnSpPr>
            <p:cNvPr id="30" name="AutoShape 25">
              <a:extLst>
                <a:ext uri="{FF2B5EF4-FFF2-40B4-BE49-F238E27FC236}">
                  <a16:creationId xmlns:a16="http://schemas.microsoft.com/office/drawing/2014/main" id="{98A3A4B9-214F-4C93-89EE-608B99C17D04}"/>
                </a:ext>
              </a:extLst>
            </p:cNvPr>
            <p:cNvCxnSpPr>
              <a:cxnSpLocks noChangeShapeType="1"/>
              <a:stCxn id="48" idx="0"/>
              <a:endCxn id="42" idx="2"/>
            </p:cNvCxnSpPr>
            <p:nvPr/>
          </p:nvCxnSpPr>
          <p:spPr bwMode="auto">
            <a:xfrm flipV="1">
              <a:off x="2411815" y="4965691"/>
              <a:ext cx="330" cy="310866"/>
            </a:xfrm>
            <a:prstGeom prst="straightConnector1">
              <a:avLst/>
            </a:prstGeom>
            <a:noFill/>
            <a:ln w="19050">
              <a:solidFill>
                <a:schemeClr val="tx1"/>
              </a:solidFill>
              <a:round/>
              <a:headEnd/>
              <a:tailEnd/>
            </a:ln>
          </p:spPr>
        </p:cxnSp>
        <p:cxnSp>
          <p:nvCxnSpPr>
            <p:cNvPr id="31" name="AutoShape 26">
              <a:extLst>
                <a:ext uri="{FF2B5EF4-FFF2-40B4-BE49-F238E27FC236}">
                  <a16:creationId xmlns:a16="http://schemas.microsoft.com/office/drawing/2014/main" id="{E8FF2C90-3E1B-4BBE-914E-9895A76EBE28}"/>
                </a:ext>
              </a:extLst>
            </p:cNvPr>
            <p:cNvCxnSpPr>
              <a:cxnSpLocks noChangeShapeType="1"/>
              <a:stCxn id="42" idx="2"/>
              <a:endCxn id="45" idx="0"/>
            </p:cNvCxnSpPr>
            <p:nvPr/>
          </p:nvCxnSpPr>
          <p:spPr bwMode="auto">
            <a:xfrm flipH="1">
              <a:off x="1358445" y="4965691"/>
              <a:ext cx="1053700" cy="310866"/>
            </a:xfrm>
            <a:prstGeom prst="straightConnector1">
              <a:avLst/>
            </a:prstGeom>
            <a:noFill/>
            <a:ln w="19050">
              <a:solidFill>
                <a:schemeClr val="tx1"/>
              </a:solidFill>
              <a:round/>
              <a:headEnd/>
              <a:tailEnd/>
            </a:ln>
          </p:spPr>
        </p:cxnSp>
        <p:cxnSp>
          <p:nvCxnSpPr>
            <p:cNvPr id="37" name="AutoShape 32">
              <a:extLst>
                <a:ext uri="{FF2B5EF4-FFF2-40B4-BE49-F238E27FC236}">
                  <a16:creationId xmlns:a16="http://schemas.microsoft.com/office/drawing/2014/main" id="{D0695E86-0393-4A8D-A7A7-C887C7ABF0E7}"/>
                </a:ext>
              </a:extLst>
            </p:cNvPr>
            <p:cNvCxnSpPr>
              <a:cxnSpLocks noChangeShapeType="1"/>
              <a:stCxn id="45" idx="2"/>
              <a:endCxn id="49" idx="0"/>
            </p:cNvCxnSpPr>
            <p:nvPr/>
          </p:nvCxnSpPr>
          <p:spPr bwMode="auto">
            <a:xfrm>
              <a:off x="1358445" y="5646444"/>
              <a:ext cx="0" cy="180000"/>
            </a:xfrm>
            <a:prstGeom prst="straightConnector1">
              <a:avLst/>
            </a:prstGeom>
            <a:noFill/>
            <a:ln w="19050">
              <a:solidFill>
                <a:schemeClr val="tx1"/>
              </a:solidFill>
              <a:round/>
              <a:headEnd/>
              <a:tailEnd/>
            </a:ln>
          </p:spPr>
        </p:cxnSp>
        <p:sp>
          <p:nvSpPr>
            <p:cNvPr id="72" name="Rectangle 15">
              <a:extLst>
                <a:ext uri="{FF2B5EF4-FFF2-40B4-BE49-F238E27FC236}">
                  <a16:creationId xmlns:a16="http://schemas.microsoft.com/office/drawing/2014/main" id="{3028F364-5493-4CAB-8D9C-A5490CF127D3}"/>
                </a:ext>
              </a:extLst>
            </p:cNvPr>
            <p:cNvSpPr>
              <a:spLocks noChangeArrowheads="1"/>
            </p:cNvSpPr>
            <p:nvPr/>
          </p:nvSpPr>
          <p:spPr bwMode="auto">
            <a:xfrm>
              <a:off x="3314032" y="4581128"/>
              <a:ext cx="321864" cy="369888"/>
            </a:xfrm>
            <a:prstGeom prst="rect">
              <a:avLst/>
            </a:prstGeom>
            <a:noFill/>
            <a:ln w="9525">
              <a:noFill/>
              <a:miter lim="800000"/>
              <a:headEnd/>
              <a:tailEnd/>
            </a:ln>
            <a:effectLst/>
          </p:spPr>
          <p:txBody>
            <a:bodyPr wrap="none" anchor="ctr">
              <a:spAutoFit/>
            </a:bodyPr>
            <a:lstStyle/>
            <a:p>
              <a:pPr>
                <a:spcBef>
                  <a:spcPct val="20000"/>
                </a:spcBef>
                <a:defRPr/>
              </a:pPr>
              <a:r>
                <a:rPr kumimoji="1" lang="en-US" altLang="zh-CN" sz="1800" dirty="0">
                  <a:effectLst>
                    <a:outerShdw blurRad="38100" dist="38100" dir="2700000" algn="tl">
                      <a:srgbClr val="FFFFFF"/>
                    </a:outerShdw>
                  </a:effectLst>
                  <a:latin typeface="Courier New" pitchFamily="49" charset="0"/>
                  <a:ea typeface="宋体" charset="-122"/>
                </a:rPr>
                <a:t>a</a:t>
              </a:r>
            </a:p>
          </p:txBody>
        </p:sp>
        <p:cxnSp>
          <p:nvCxnSpPr>
            <p:cNvPr id="73" name="AutoShape 25">
              <a:extLst>
                <a:ext uri="{FF2B5EF4-FFF2-40B4-BE49-F238E27FC236}">
                  <a16:creationId xmlns:a16="http://schemas.microsoft.com/office/drawing/2014/main" id="{295E892F-8C48-44FF-81E3-C62E030B49D6}"/>
                </a:ext>
              </a:extLst>
            </p:cNvPr>
            <p:cNvCxnSpPr>
              <a:cxnSpLocks noChangeShapeType="1"/>
              <a:stCxn id="72" idx="0"/>
              <a:endCxn id="40" idx="2"/>
            </p:cNvCxnSpPr>
            <p:nvPr/>
          </p:nvCxnSpPr>
          <p:spPr bwMode="auto">
            <a:xfrm flipH="1" flipV="1">
              <a:off x="2943720" y="4320752"/>
              <a:ext cx="531244" cy="260376"/>
            </a:xfrm>
            <a:prstGeom prst="straightConnector1">
              <a:avLst/>
            </a:prstGeom>
            <a:noFill/>
            <a:ln w="19050" cap="rnd">
              <a:solidFill>
                <a:schemeClr val="tx1"/>
              </a:solidFill>
              <a:round/>
              <a:headEnd/>
              <a:tailEnd/>
            </a:ln>
          </p:spPr>
        </p:cxnSp>
      </p:grpSp>
      <p:sp>
        <p:nvSpPr>
          <p:cNvPr id="11268" name="Rectangle 2"/>
          <p:cNvSpPr>
            <a:spLocks noGrp="1" noChangeArrowheads="1"/>
          </p:cNvSpPr>
          <p:nvPr>
            <p:ph type="title"/>
          </p:nvPr>
        </p:nvSpPr>
        <p:spPr/>
        <p:txBody>
          <a:bodyPr>
            <a:normAutofit/>
          </a:bodyPr>
          <a:lstStyle/>
          <a:p>
            <a:pPr eaLnBrk="1" hangingPunct="1"/>
            <a:r>
              <a:rPr lang="zh-CN" altLang="en-US" sz="2800" dirty="0"/>
              <a:t>综合属性示例</a:t>
            </a:r>
          </a:p>
        </p:txBody>
      </p:sp>
      <p:sp>
        <p:nvSpPr>
          <p:cNvPr id="11266" name="页脚占位符 4"/>
          <p:cNvSpPr>
            <a:spLocks noGrp="1"/>
          </p:cNvSpPr>
          <p:nvPr>
            <p:ph type="ftr" sz="quarter" idx="11"/>
          </p:nvPr>
        </p:nvSpPr>
        <p:spPr>
          <a:noFill/>
        </p:spPr>
        <p:txBody>
          <a:bodyPr/>
          <a:lstStyle/>
          <a:p>
            <a:r>
              <a:rPr lang="en-US" altLang="zh-CN" dirty="0" err="1"/>
              <a:t>华北电力大学控制与计算机学院王红制作</a:t>
            </a:r>
            <a:endParaRPr lang="en-US" altLang="zh-CN" dirty="0"/>
          </a:p>
        </p:txBody>
      </p:sp>
      <p:sp>
        <p:nvSpPr>
          <p:cNvPr id="11267" name="灯片编号占位符 5"/>
          <p:cNvSpPr>
            <a:spLocks noGrp="1"/>
          </p:cNvSpPr>
          <p:nvPr>
            <p:ph type="sldNum" sz="quarter" idx="12"/>
          </p:nvPr>
        </p:nvSpPr>
        <p:spPr>
          <a:noFill/>
        </p:spPr>
        <p:txBody>
          <a:bodyPr/>
          <a:lstStyle/>
          <a:p>
            <a:fld id="{CB0CFCF6-B71F-4D1D-88D2-2AB4314C8ABE}" type="slidenum">
              <a:rPr lang="en-US" altLang="zh-CN" smtClean="0"/>
              <a:pPr/>
              <a:t>10</a:t>
            </a:fld>
            <a:endParaRPr lang="en-US" altLang="zh-CN"/>
          </a:p>
        </p:txBody>
      </p:sp>
      <p:graphicFrame>
        <p:nvGraphicFramePr>
          <p:cNvPr id="9" name="Group 39">
            <a:extLst>
              <a:ext uri="{FF2B5EF4-FFF2-40B4-BE49-F238E27FC236}">
                <a16:creationId xmlns:a16="http://schemas.microsoft.com/office/drawing/2014/main" id="{BC1C2AD1-0803-43DC-9A67-DE2CC5DC07B6}"/>
              </a:ext>
            </a:extLst>
          </p:cNvPr>
          <p:cNvGraphicFramePr>
            <a:graphicFrameLocks/>
          </p:cNvGraphicFramePr>
          <p:nvPr>
            <p:extLst>
              <p:ext uri="{D42A27DB-BD31-4B8C-83A1-F6EECF244321}">
                <p14:modId xmlns:p14="http://schemas.microsoft.com/office/powerpoint/2010/main" val="1820635922"/>
              </p:ext>
            </p:extLst>
          </p:nvPr>
        </p:nvGraphicFramePr>
        <p:xfrm>
          <a:off x="3957830" y="668305"/>
          <a:ext cx="4392488" cy="2407420"/>
        </p:xfrm>
        <a:graphic>
          <a:graphicData uri="http://schemas.openxmlformats.org/drawingml/2006/table">
            <a:tbl>
              <a:tblPr firstRow="1" bandRow="1">
                <a:tableStyleId>{EB9631B5-78F2-41C9-869B-9F39066F8104}</a:tableStyleId>
              </a:tblPr>
              <a:tblGrid>
                <a:gridCol w="784373">
                  <a:extLst>
                    <a:ext uri="{9D8B030D-6E8A-4147-A177-3AD203B41FA5}">
                      <a16:colId xmlns:a16="http://schemas.microsoft.com/office/drawing/2014/main" val="20000"/>
                    </a:ext>
                  </a:extLst>
                </a:gridCol>
                <a:gridCol w="3608115">
                  <a:extLst>
                    <a:ext uri="{9D8B030D-6E8A-4147-A177-3AD203B41FA5}">
                      <a16:colId xmlns:a16="http://schemas.microsoft.com/office/drawing/2014/main" val="20001"/>
                    </a:ext>
                  </a:extLst>
                </a:gridCol>
              </a:tblGrid>
              <a:tr h="123576">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100" u="none" strike="noStrike" cap="none" normalizeH="0" baseline="0" dirty="0">
                          <a:ln>
                            <a:noFill/>
                          </a:ln>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产生式</a:t>
                      </a:r>
                      <a:endParaRPr kumimoji="0" lang="zh-CN" altLang="en-US" sz="1100" b="1" i="0" u="none" strike="noStrike" cap="none" normalizeH="0" baseline="0" dirty="0">
                        <a:ln>
                          <a:noFill/>
                        </a:ln>
                        <a:solidFill>
                          <a:schemeClr val="tx1"/>
                        </a:solidFill>
                        <a:effectLst>
                          <a:outerShdw blurRad="38100" dist="38100" dir="2700000" algn="tl">
                            <a:srgbClr val="000000">
                              <a:alpha val="43137"/>
                            </a:srgbClr>
                          </a:outerShdw>
                        </a:effectLst>
                        <a:latin typeface="楷体" pitchFamily="49" charset="-122"/>
                        <a:ea typeface="楷体" pitchFamily="49" charset="-122"/>
                      </a:endParaRPr>
                    </a:p>
                  </a:txBody>
                  <a:tcPr marL="90000" marR="90000" marT="46800" marB="46800" horzOverflow="overflow">
                    <a:solidFill>
                      <a:schemeClr val="accent3">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100" u="none" strike="noStrike" cap="none" normalizeH="0" baseline="0" dirty="0">
                          <a:ln>
                            <a:noFill/>
                          </a:ln>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语义规则</a:t>
                      </a:r>
                      <a:endParaRPr kumimoji="0" lang="zh-CN" altLang="en-US" sz="1100" b="1" i="0" u="none" strike="noStrike" cap="none" normalizeH="0" baseline="0" dirty="0">
                        <a:ln>
                          <a:noFill/>
                        </a:ln>
                        <a:solidFill>
                          <a:schemeClr val="tx1"/>
                        </a:solidFill>
                        <a:effectLst>
                          <a:outerShdw blurRad="38100" dist="38100" dir="2700000" algn="tl">
                            <a:srgbClr val="000000">
                              <a:alpha val="43137"/>
                            </a:srgbClr>
                          </a:outerShdw>
                        </a:effectLst>
                        <a:latin typeface="楷体" pitchFamily="49" charset="-122"/>
                        <a:ea typeface="楷体" pitchFamily="49" charset="-122"/>
                      </a:endParaRPr>
                    </a:p>
                  </a:txBody>
                  <a:tcPr marL="90000" marR="90000" marT="46800" marB="46800" horzOverflow="overflow">
                    <a:solidFill>
                      <a:schemeClr val="accent3">
                        <a:lumMod val="75000"/>
                      </a:schemeClr>
                    </a:solidFill>
                  </a:tcPr>
                </a:tc>
                <a:extLst>
                  <a:ext uri="{0D108BD9-81ED-4DB2-BD59-A6C34878D82A}">
                    <a16:rowId xmlns:a16="http://schemas.microsoft.com/office/drawing/2014/main" val="10000"/>
                  </a:ext>
                </a:extLst>
              </a:tr>
              <a:tr h="470813">
                <a:tc>
                  <a:txBody>
                    <a:bodyPr/>
                    <a:lstStyle/>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kumimoji="0" lang="en-US" altLang="zh-CN" sz="1050" b="1" u="none" strike="noStrike" cap="none" normalizeH="0" baseline="0" dirty="0">
                          <a:ln>
                            <a:noFill/>
                          </a:ln>
                          <a:effectLst/>
                          <a:latin typeface="Courier New" panose="02070309020205020404" pitchFamily="49" charset="0"/>
                          <a:cs typeface="Courier New" panose="02070309020205020404" pitchFamily="49" charset="0"/>
                        </a:rPr>
                        <a:t>S→ABC</a:t>
                      </a:r>
                      <a:r>
                        <a:rPr kumimoji="0" lang="en-US" altLang="zh-CN" sz="1050" b="1" u="none" strike="noStrike" cap="none" normalizeH="0" baseline="30000" dirty="0">
                          <a:ln>
                            <a:noFill/>
                          </a:ln>
                          <a:effectLst/>
                          <a:latin typeface="Courier New" panose="02070309020205020404" pitchFamily="49" charset="0"/>
                          <a:cs typeface="Courier New" panose="02070309020205020404" pitchFamily="49" charset="0"/>
                        </a:rPr>
                        <a:t> </a:t>
                      </a:r>
                      <a:endParaRPr kumimoji="0" lang="en-US" altLang="zh-CN" sz="1050" b="1" i="0" u="none" strike="noStrike" cap="none" normalizeH="0" baseline="3000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46800" marB="46800" horzOverflow="overflow"/>
                </a:tc>
                <a:tc>
                  <a:txBody>
                    <a:bodyPr/>
                    <a:lstStyle/>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kumimoji="0" lang="en-US" altLang="zh-CN" sz="1050" b="1" u="none" strike="noStrike" cap="none" normalizeH="0" baseline="0" dirty="0">
                          <a:ln>
                            <a:noFill/>
                          </a:ln>
                          <a:effectLst/>
                          <a:latin typeface="Courier New" panose="02070309020205020404" pitchFamily="49" charset="0"/>
                          <a:cs typeface="Courier New" panose="02070309020205020404" pitchFamily="49" charset="0"/>
                        </a:rPr>
                        <a:t>{ if (</a:t>
                      </a:r>
                      <a:r>
                        <a:rPr kumimoji="0" lang="en-US" altLang="zh-CN" sz="1050" b="1" u="none" strike="noStrike" cap="none" normalizeH="0" baseline="0" dirty="0" err="1">
                          <a:ln>
                            <a:noFill/>
                          </a:ln>
                          <a:effectLst/>
                          <a:latin typeface="Courier New" panose="02070309020205020404" pitchFamily="49" charset="0"/>
                          <a:cs typeface="Courier New" panose="02070309020205020404" pitchFamily="49" charset="0"/>
                        </a:rPr>
                        <a:t>A.num</a:t>
                      </a:r>
                      <a:r>
                        <a:rPr kumimoji="0" lang="en-US" altLang="zh-CN" sz="1050" b="1" u="none" strike="noStrike" cap="none" normalizeH="0" baseline="0" dirty="0">
                          <a:ln>
                            <a:noFill/>
                          </a:ln>
                          <a:effectLst/>
                          <a:latin typeface="Courier New" panose="02070309020205020404" pitchFamily="49" charset="0"/>
                          <a:cs typeface="Courier New" panose="02070309020205020404" pitchFamily="49" charset="0"/>
                        </a:rPr>
                        <a:t> == </a:t>
                      </a:r>
                      <a:r>
                        <a:rPr kumimoji="0" lang="en-US" altLang="zh-CN" sz="1050" b="1" u="none" strike="noStrike" cap="none" normalizeH="0" baseline="0" dirty="0" err="1">
                          <a:ln>
                            <a:noFill/>
                          </a:ln>
                          <a:effectLst/>
                          <a:latin typeface="Courier New" panose="02070309020205020404" pitchFamily="49" charset="0"/>
                          <a:cs typeface="Courier New" panose="02070309020205020404" pitchFamily="49" charset="0"/>
                        </a:rPr>
                        <a:t>B.num</a:t>
                      </a:r>
                      <a:r>
                        <a:rPr kumimoji="0" lang="en-US" altLang="zh-CN" sz="1050" b="1" u="none" strike="noStrike" cap="none" normalizeH="0" baseline="0" dirty="0">
                          <a:ln>
                            <a:noFill/>
                          </a:ln>
                          <a:effectLst/>
                          <a:latin typeface="Courier New" panose="02070309020205020404" pitchFamily="49" charset="0"/>
                          <a:cs typeface="Courier New" panose="02070309020205020404" pitchFamily="49" charset="0"/>
                        </a:rPr>
                        <a:t>) AND (</a:t>
                      </a:r>
                      <a:r>
                        <a:rPr kumimoji="0" lang="en-US" altLang="zh-CN" sz="1050" b="1" u="none" strike="noStrike" cap="none" normalizeH="0" baseline="0" dirty="0" err="1">
                          <a:ln>
                            <a:noFill/>
                          </a:ln>
                          <a:effectLst/>
                          <a:latin typeface="Courier New" panose="02070309020205020404" pitchFamily="49" charset="0"/>
                          <a:cs typeface="Courier New" panose="02070309020205020404" pitchFamily="49" charset="0"/>
                        </a:rPr>
                        <a:t>B.num</a:t>
                      </a:r>
                      <a:r>
                        <a:rPr kumimoji="0" lang="en-US" altLang="zh-CN" sz="1050" b="1" u="none" strike="noStrike" cap="none" normalizeH="0" baseline="0" dirty="0">
                          <a:ln>
                            <a:noFill/>
                          </a:ln>
                          <a:effectLst/>
                          <a:latin typeface="Courier New" panose="02070309020205020404" pitchFamily="49" charset="0"/>
                          <a:cs typeface="Courier New" panose="02070309020205020404" pitchFamily="49" charset="0"/>
                        </a:rPr>
                        <a:t> == </a:t>
                      </a:r>
                      <a:r>
                        <a:rPr kumimoji="0" lang="en-US" altLang="zh-CN" sz="1050" b="1" u="none" strike="noStrike" cap="none" normalizeH="0" baseline="0" dirty="0" err="1">
                          <a:ln>
                            <a:noFill/>
                          </a:ln>
                          <a:effectLst/>
                          <a:latin typeface="Courier New" panose="02070309020205020404" pitchFamily="49" charset="0"/>
                          <a:cs typeface="Courier New" panose="02070309020205020404" pitchFamily="49" charset="0"/>
                        </a:rPr>
                        <a:t>C.num</a:t>
                      </a:r>
                      <a:r>
                        <a:rPr kumimoji="0" lang="en-US" altLang="zh-CN" sz="1050" b="1" u="none" strike="noStrike" cap="none" normalizeH="0" baseline="0" dirty="0">
                          <a:ln>
                            <a:noFill/>
                          </a:ln>
                          <a:effectLst/>
                          <a:latin typeface="Courier New" panose="02070309020205020404" pitchFamily="49" charset="0"/>
                          <a:cs typeface="Courier New" panose="02070309020205020404" pitchFamily="49" charset="0"/>
                        </a:rPr>
                        <a:t>) </a:t>
                      </a:r>
                    </a:p>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kumimoji="0" lang="en-US" altLang="zh-CN" sz="1050" b="1" u="none" strike="noStrike" cap="none" normalizeH="0" baseline="0" dirty="0">
                          <a:ln>
                            <a:noFill/>
                          </a:ln>
                          <a:effectLst/>
                          <a:latin typeface="Courier New" panose="02070309020205020404" pitchFamily="49" charset="0"/>
                          <a:cs typeface="Courier New" panose="02070309020205020404" pitchFamily="49" charset="0"/>
                        </a:rPr>
                        <a:t>  then print("Accept!")</a:t>
                      </a:r>
                    </a:p>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kumimoji="0" lang="en-US" altLang="zh-CN" sz="1050" b="1" u="none" strike="noStrike" cap="none" normalizeH="0" baseline="0" dirty="0">
                          <a:ln>
                            <a:noFill/>
                          </a:ln>
                          <a:effectLst/>
                          <a:latin typeface="Courier New" panose="02070309020205020404" pitchFamily="49" charset="0"/>
                          <a:cs typeface="Courier New" panose="02070309020205020404" pitchFamily="49" charset="0"/>
                        </a:rPr>
                        <a:t>  else print("Refused!")}</a:t>
                      </a:r>
                      <a:endParaRPr kumimoji="0" lang="en-US" altLang="zh-CN" sz="105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46800" marB="46800" horzOverflow="overflow"/>
                </a:tc>
                <a:extLst>
                  <a:ext uri="{0D108BD9-81ED-4DB2-BD59-A6C34878D82A}">
                    <a16:rowId xmlns:a16="http://schemas.microsoft.com/office/drawing/2014/main" val="10001"/>
                  </a:ext>
                </a:extLst>
              </a:tr>
              <a:tr h="119971">
                <a:tc>
                  <a:txBody>
                    <a:bodyPr/>
                    <a:lstStyle/>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kumimoji="0" lang="en-US" altLang="zh-CN" sz="1050" b="1" u="none" strike="noStrike" cap="none" normalizeH="0" baseline="0" dirty="0">
                          <a:ln>
                            <a:noFill/>
                          </a:ln>
                          <a:effectLst/>
                          <a:latin typeface="Courier New" panose="02070309020205020404" pitchFamily="49" charset="0"/>
                          <a:cs typeface="Courier New" panose="02070309020205020404" pitchFamily="49" charset="0"/>
                        </a:rPr>
                        <a:t>A→A</a:t>
                      </a:r>
                      <a:r>
                        <a:rPr kumimoji="0" lang="en-US" altLang="zh-CN" sz="1050" b="1" u="none" strike="noStrike" cap="none" normalizeH="0" baseline="-25000" dirty="0">
                          <a:ln>
                            <a:noFill/>
                          </a:ln>
                          <a:effectLst/>
                          <a:latin typeface="Courier New" panose="02070309020205020404" pitchFamily="49" charset="0"/>
                          <a:cs typeface="Courier New" panose="02070309020205020404" pitchFamily="49" charset="0"/>
                        </a:rPr>
                        <a:t>1</a:t>
                      </a:r>
                      <a:r>
                        <a:rPr kumimoji="0" lang="en-US" altLang="zh-CN" sz="1050" b="1" u="none" strike="noStrike" cap="none" normalizeH="0" baseline="0" dirty="0">
                          <a:ln>
                            <a:noFill/>
                          </a:ln>
                          <a:effectLst/>
                          <a:latin typeface="Courier New" panose="02070309020205020404" pitchFamily="49" charset="0"/>
                          <a:cs typeface="Courier New" panose="02070309020205020404" pitchFamily="49" charset="0"/>
                        </a:rPr>
                        <a:t>a</a:t>
                      </a:r>
                      <a:endParaRPr kumimoji="0" lang="en-US" altLang="zh-CN" sz="1050" b="1" i="0" u="none" strike="noStrike" cap="none" normalizeH="0" baseline="3000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46800" marB="46800" horzOverflow="overflow"/>
                </a:tc>
                <a:tc>
                  <a:txBody>
                    <a:bodyPr/>
                    <a:lstStyle/>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kumimoji="0" lang="en-US" altLang="zh-CN" sz="105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 </a:t>
                      </a:r>
                      <a:r>
                        <a:rPr kumimoji="0" lang="en-US" altLang="zh-CN" sz="1050" b="1" i="0" u="none" strike="noStrike" cap="none" normalizeH="0" baseline="0" dirty="0" err="1">
                          <a:ln>
                            <a:noFill/>
                          </a:ln>
                          <a:solidFill>
                            <a:schemeClr val="tx1"/>
                          </a:solidFill>
                          <a:effectLst/>
                          <a:latin typeface="Courier New" pitchFamily="49" charset="0"/>
                          <a:ea typeface="楷体_GB2312" pitchFamily="49" charset="-122"/>
                          <a:cs typeface="Courier New" panose="02070309020205020404" pitchFamily="49" charset="0"/>
                        </a:rPr>
                        <a:t>A.num</a:t>
                      </a:r>
                      <a:r>
                        <a:rPr kumimoji="0" lang="en-US" altLang="zh-CN" sz="105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 = A</a:t>
                      </a:r>
                      <a:r>
                        <a:rPr kumimoji="0" lang="en-US" altLang="zh-CN" sz="1050" b="1" i="0" u="none" strike="noStrike" cap="none" normalizeH="0" baseline="-25000" dirty="0">
                          <a:ln>
                            <a:noFill/>
                          </a:ln>
                          <a:solidFill>
                            <a:schemeClr val="tx1"/>
                          </a:solidFill>
                          <a:effectLst/>
                          <a:latin typeface="Courier New" pitchFamily="49" charset="0"/>
                          <a:ea typeface="楷体_GB2312" pitchFamily="49" charset="-122"/>
                          <a:cs typeface="Courier New" panose="02070309020205020404" pitchFamily="49" charset="0"/>
                        </a:rPr>
                        <a:t>1</a:t>
                      </a:r>
                      <a:r>
                        <a:rPr kumimoji="0" lang="en-US" altLang="zh-CN" sz="105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.num+1}</a:t>
                      </a:r>
                    </a:p>
                  </a:txBody>
                  <a:tcPr marL="90000" marR="90000" marT="46800" marB="46800" horzOverflow="overflow"/>
                </a:tc>
                <a:extLst>
                  <a:ext uri="{0D108BD9-81ED-4DB2-BD59-A6C34878D82A}">
                    <a16:rowId xmlns:a16="http://schemas.microsoft.com/office/drawing/2014/main" val="10002"/>
                  </a:ext>
                </a:extLst>
              </a:tr>
              <a:tr h="119971">
                <a:tc>
                  <a:txBody>
                    <a:bodyPr/>
                    <a:lstStyle/>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kumimoji="0" lang="en-US" altLang="zh-CN" sz="1050" b="1" u="none" strike="noStrike" cap="none" normalizeH="0" baseline="0" dirty="0" err="1">
                          <a:ln>
                            <a:noFill/>
                          </a:ln>
                          <a:effectLst/>
                          <a:latin typeface="Courier New" panose="02070309020205020404" pitchFamily="49" charset="0"/>
                          <a:cs typeface="Courier New" panose="02070309020205020404" pitchFamily="49" charset="0"/>
                        </a:rPr>
                        <a:t>A→a</a:t>
                      </a:r>
                      <a:endParaRPr kumimoji="0" lang="en-US" altLang="zh-CN" sz="105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46800" marB="46800" horzOverflow="overflow"/>
                </a:tc>
                <a:tc>
                  <a:txBody>
                    <a:bodyPr/>
                    <a:lstStyle/>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defRPr/>
                      </a:pPr>
                      <a:r>
                        <a:rPr kumimoji="0" lang="en-US" altLang="zh-CN" sz="105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 </a:t>
                      </a:r>
                      <a:r>
                        <a:rPr kumimoji="0" lang="en-US" altLang="zh-CN" sz="1050" b="1" i="0" u="none" strike="noStrike" cap="none" normalizeH="0" baseline="0" dirty="0" err="1">
                          <a:ln>
                            <a:noFill/>
                          </a:ln>
                          <a:solidFill>
                            <a:schemeClr val="tx1"/>
                          </a:solidFill>
                          <a:effectLst/>
                          <a:latin typeface="Courier New" pitchFamily="49" charset="0"/>
                          <a:ea typeface="楷体_GB2312" pitchFamily="49" charset="-122"/>
                          <a:cs typeface="Courier New" panose="02070309020205020404" pitchFamily="49" charset="0"/>
                        </a:rPr>
                        <a:t>A.num</a:t>
                      </a:r>
                      <a:r>
                        <a:rPr kumimoji="0" lang="en-US" altLang="zh-CN" sz="105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 = 1}</a:t>
                      </a:r>
                    </a:p>
                  </a:txBody>
                  <a:tcPr marL="90000" marR="90000" marT="46800" marB="46800" horzOverflow="overflow"/>
                </a:tc>
                <a:extLst>
                  <a:ext uri="{0D108BD9-81ED-4DB2-BD59-A6C34878D82A}">
                    <a16:rowId xmlns:a16="http://schemas.microsoft.com/office/drawing/2014/main" val="10003"/>
                  </a:ext>
                </a:extLst>
              </a:tr>
              <a:tr h="119971">
                <a:tc>
                  <a:txBody>
                    <a:bodyPr/>
                    <a:lstStyle/>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kumimoji="0" lang="en-US" altLang="zh-CN" sz="1050" b="1" u="none" strike="noStrike" cap="none" normalizeH="0" baseline="0" dirty="0">
                          <a:ln>
                            <a:noFill/>
                          </a:ln>
                          <a:effectLst/>
                          <a:latin typeface="Courier New" panose="02070309020205020404" pitchFamily="49" charset="0"/>
                          <a:cs typeface="Courier New" panose="02070309020205020404" pitchFamily="49" charset="0"/>
                        </a:rPr>
                        <a:t>B→B</a:t>
                      </a:r>
                      <a:r>
                        <a:rPr kumimoji="0" lang="en-US" altLang="zh-CN" sz="1050" b="1" u="none" strike="noStrike" cap="none" normalizeH="0" baseline="-25000" dirty="0">
                          <a:ln>
                            <a:noFill/>
                          </a:ln>
                          <a:effectLst/>
                          <a:latin typeface="Courier New" panose="02070309020205020404" pitchFamily="49" charset="0"/>
                          <a:cs typeface="Courier New" panose="02070309020205020404" pitchFamily="49" charset="0"/>
                        </a:rPr>
                        <a:t>1</a:t>
                      </a:r>
                      <a:r>
                        <a:rPr kumimoji="0" lang="en-US" altLang="zh-CN" sz="1050" b="1" u="none" strike="noStrike" cap="none" normalizeH="0" baseline="0" dirty="0">
                          <a:ln>
                            <a:noFill/>
                          </a:ln>
                          <a:effectLst/>
                          <a:latin typeface="Courier New" panose="02070309020205020404" pitchFamily="49" charset="0"/>
                          <a:cs typeface="Courier New" panose="02070309020205020404" pitchFamily="49" charset="0"/>
                        </a:rPr>
                        <a:t>b</a:t>
                      </a:r>
                      <a:endParaRPr kumimoji="0" lang="en-US" altLang="zh-CN" sz="105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46800" marB="46800" horzOverflow="overflow"/>
                </a:tc>
                <a:tc>
                  <a:txBody>
                    <a:bodyPr/>
                    <a:lstStyle/>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kumimoji="0" lang="en-US" altLang="zh-CN" sz="105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 </a:t>
                      </a:r>
                      <a:r>
                        <a:rPr kumimoji="0" lang="en-US" altLang="zh-CN" sz="1050" b="1" i="0" u="none" strike="noStrike" cap="none" normalizeH="0" baseline="0" dirty="0" err="1">
                          <a:ln>
                            <a:noFill/>
                          </a:ln>
                          <a:solidFill>
                            <a:schemeClr val="tx1"/>
                          </a:solidFill>
                          <a:effectLst/>
                          <a:latin typeface="Courier New" pitchFamily="49" charset="0"/>
                          <a:ea typeface="楷体_GB2312" pitchFamily="49" charset="-122"/>
                          <a:cs typeface="Courier New" panose="02070309020205020404" pitchFamily="49" charset="0"/>
                        </a:rPr>
                        <a:t>B.num</a:t>
                      </a:r>
                      <a:r>
                        <a:rPr kumimoji="0" lang="en-US" altLang="zh-CN" sz="105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 = B</a:t>
                      </a:r>
                      <a:r>
                        <a:rPr kumimoji="0" lang="en-US" altLang="zh-CN" sz="1050" b="1" i="0" u="none" strike="noStrike" cap="none" normalizeH="0" baseline="-25000" dirty="0">
                          <a:ln>
                            <a:noFill/>
                          </a:ln>
                          <a:solidFill>
                            <a:schemeClr val="tx1"/>
                          </a:solidFill>
                          <a:effectLst/>
                          <a:latin typeface="Courier New" pitchFamily="49" charset="0"/>
                          <a:ea typeface="楷体_GB2312" pitchFamily="49" charset="-122"/>
                          <a:cs typeface="Courier New" panose="02070309020205020404" pitchFamily="49" charset="0"/>
                        </a:rPr>
                        <a:t>1</a:t>
                      </a:r>
                      <a:r>
                        <a:rPr kumimoji="0" lang="en-US" altLang="zh-CN" sz="105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.num+1}</a:t>
                      </a:r>
                    </a:p>
                  </a:txBody>
                  <a:tcPr marL="90000" marR="90000" marT="46800" marB="46800" horzOverflow="overflow"/>
                </a:tc>
                <a:extLst>
                  <a:ext uri="{0D108BD9-81ED-4DB2-BD59-A6C34878D82A}">
                    <a16:rowId xmlns:a16="http://schemas.microsoft.com/office/drawing/2014/main" val="10004"/>
                  </a:ext>
                </a:extLst>
              </a:tr>
              <a:tr h="119971">
                <a:tc>
                  <a:txBody>
                    <a:bodyPr/>
                    <a:lstStyle/>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kumimoji="0" lang="en-US" altLang="zh-CN" sz="1050" b="1" u="none" strike="noStrike" cap="none" normalizeH="0" baseline="0" dirty="0" err="1">
                          <a:ln>
                            <a:noFill/>
                          </a:ln>
                          <a:effectLst/>
                          <a:latin typeface="Courier New" panose="02070309020205020404" pitchFamily="49" charset="0"/>
                          <a:cs typeface="Courier New" panose="02070309020205020404" pitchFamily="49" charset="0"/>
                        </a:rPr>
                        <a:t>B→b</a:t>
                      </a:r>
                      <a:endParaRPr kumimoji="0" lang="en-US" altLang="zh-CN" sz="105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46800" marB="46800" horzOverflow="overflow"/>
                </a:tc>
                <a:tc>
                  <a:txBody>
                    <a:bodyPr/>
                    <a:lstStyle/>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defRPr/>
                      </a:pPr>
                      <a:r>
                        <a:rPr kumimoji="0" lang="en-US" altLang="zh-CN" sz="105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 </a:t>
                      </a:r>
                      <a:r>
                        <a:rPr kumimoji="0" lang="en-US" altLang="zh-CN" sz="1050" b="1" i="0" u="none" strike="noStrike" cap="none" normalizeH="0" baseline="0" dirty="0" err="1">
                          <a:ln>
                            <a:noFill/>
                          </a:ln>
                          <a:solidFill>
                            <a:schemeClr val="tx1"/>
                          </a:solidFill>
                          <a:effectLst/>
                          <a:latin typeface="Courier New" pitchFamily="49" charset="0"/>
                          <a:ea typeface="楷体_GB2312" pitchFamily="49" charset="-122"/>
                          <a:cs typeface="Courier New" panose="02070309020205020404" pitchFamily="49" charset="0"/>
                        </a:rPr>
                        <a:t>B.num</a:t>
                      </a:r>
                      <a:r>
                        <a:rPr kumimoji="0" lang="en-US" altLang="zh-CN" sz="105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 = 1}</a:t>
                      </a:r>
                    </a:p>
                  </a:txBody>
                  <a:tcPr marL="90000" marR="90000" marT="46800" marB="46800" horzOverflow="overflow"/>
                </a:tc>
                <a:extLst>
                  <a:ext uri="{0D108BD9-81ED-4DB2-BD59-A6C34878D82A}">
                    <a16:rowId xmlns:a16="http://schemas.microsoft.com/office/drawing/2014/main" val="10005"/>
                  </a:ext>
                </a:extLst>
              </a:tr>
              <a:tr h="119971">
                <a:tc>
                  <a:txBody>
                    <a:bodyPr/>
                    <a:lstStyle/>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kumimoji="0" lang="en-US" altLang="zh-CN" sz="1050" b="1" u="none" strike="noStrike" cap="none" normalizeH="0" baseline="0" dirty="0">
                          <a:ln>
                            <a:noFill/>
                          </a:ln>
                          <a:effectLst/>
                          <a:latin typeface="Courier New" panose="02070309020205020404" pitchFamily="49" charset="0"/>
                          <a:cs typeface="Courier New" panose="02070309020205020404" pitchFamily="49" charset="0"/>
                        </a:rPr>
                        <a:t>C→C</a:t>
                      </a:r>
                      <a:r>
                        <a:rPr kumimoji="0" lang="en-US" altLang="zh-CN" sz="1050" b="1" u="none" strike="noStrike" cap="none" normalizeH="0" baseline="-25000" dirty="0">
                          <a:ln>
                            <a:noFill/>
                          </a:ln>
                          <a:effectLst/>
                          <a:latin typeface="Courier New" panose="02070309020205020404" pitchFamily="49" charset="0"/>
                          <a:cs typeface="Courier New" panose="02070309020205020404" pitchFamily="49" charset="0"/>
                        </a:rPr>
                        <a:t>1</a:t>
                      </a:r>
                      <a:r>
                        <a:rPr kumimoji="0" lang="en-US" altLang="zh-CN" sz="1050" b="1" u="none" strike="noStrike" cap="none" normalizeH="0" baseline="0" dirty="0">
                          <a:ln>
                            <a:noFill/>
                          </a:ln>
                          <a:effectLst/>
                          <a:latin typeface="Courier New" panose="02070309020205020404" pitchFamily="49" charset="0"/>
                          <a:cs typeface="Courier New" panose="02070309020205020404" pitchFamily="49" charset="0"/>
                        </a:rPr>
                        <a:t>c</a:t>
                      </a:r>
                      <a:endParaRPr kumimoji="0" lang="en-US" altLang="zh-CN" sz="105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46800" marB="46800" horzOverflow="overflow"/>
                </a:tc>
                <a:tc>
                  <a:txBody>
                    <a:bodyPr/>
                    <a:lstStyle/>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kumimoji="0" lang="en-US" altLang="zh-CN" sz="105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 </a:t>
                      </a:r>
                      <a:r>
                        <a:rPr kumimoji="0" lang="en-US" altLang="zh-CN" sz="1050" b="1" i="0" u="none" strike="noStrike" cap="none" normalizeH="0" baseline="0" dirty="0" err="1">
                          <a:ln>
                            <a:noFill/>
                          </a:ln>
                          <a:solidFill>
                            <a:schemeClr val="tx1"/>
                          </a:solidFill>
                          <a:effectLst/>
                          <a:latin typeface="Courier New" pitchFamily="49" charset="0"/>
                          <a:ea typeface="楷体_GB2312" pitchFamily="49" charset="-122"/>
                          <a:cs typeface="Courier New" panose="02070309020205020404" pitchFamily="49" charset="0"/>
                        </a:rPr>
                        <a:t>C.num</a:t>
                      </a:r>
                      <a:r>
                        <a:rPr kumimoji="0" lang="en-US" altLang="zh-CN" sz="105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 = C</a:t>
                      </a:r>
                      <a:r>
                        <a:rPr kumimoji="0" lang="en-US" altLang="zh-CN" sz="1050" b="1" i="0" u="none" strike="noStrike" cap="none" normalizeH="0" baseline="-25000" dirty="0">
                          <a:ln>
                            <a:noFill/>
                          </a:ln>
                          <a:solidFill>
                            <a:schemeClr val="tx1"/>
                          </a:solidFill>
                          <a:effectLst/>
                          <a:latin typeface="Courier New" pitchFamily="49" charset="0"/>
                          <a:ea typeface="楷体_GB2312" pitchFamily="49" charset="-122"/>
                          <a:cs typeface="Courier New" panose="02070309020205020404" pitchFamily="49" charset="0"/>
                        </a:rPr>
                        <a:t>1</a:t>
                      </a:r>
                      <a:r>
                        <a:rPr kumimoji="0" lang="en-US" altLang="zh-CN" sz="105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.num+1}</a:t>
                      </a:r>
                    </a:p>
                  </a:txBody>
                  <a:tcPr marL="90000" marR="90000" marT="46800" marB="46800" horzOverflow="overflow"/>
                </a:tc>
                <a:extLst>
                  <a:ext uri="{0D108BD9-81ED-4DB2-BD59-A6C34878D82A}">
                    <a16:rowId xmlns:a16="http://schemas.microsoft.com/office/drawing/2014/main" val="4010288045"/>
                  </a:ext>
                </a:extLst>
              </a:tr>
              <a:tr h="119971">
                <a:tc>
                  <a:txBody>
                    <a:bodyPr/>
                    <a:lstStyle/>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defRPr/>
                      </a:pPr>
                      <a:r>
                        <a:rPr kumimoji="0" lang="en-US" altLang="zh-CN" sz="1050" b="1" u="none" strike="noStrike" cap="none" normalizeH="0" baseline="0" dirty="0" err="1">
                          <a:ln>
                            <a:noFill/>
                          </a:ln>
                          <a:effectLst/>
                          <a:latin typeface="Courier New" panose="02070309020205020404" pitchFamily="49" charset="0"/>
                          <a:cs typeface="Courier New" panose="02070309020205020404" pitchFamily="49" charset="0"/>
                        </a:rPr>
                        <a:t>C→c</a:t>
                      </a:r>
                      <a:endParaRPr kumimoji="0" lang="en-US" altLang="zh-CN" sz="105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46800" marB="46800" horzOverflow="overflow"/>
                </a:tc>
                <a:tc>
                  <a:txBody>
                    <a:bodyPr/>
                    <a:lstStyle/>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defRPr/>
                      </a:pPr>
                      <a:r>
                        <a:rPr kumimoji="0" lang="en-US" altLang="zh-CN" sz="105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 </a:t>
                      </a:r>
                      <a:r>
                        <a:rPr kumimoji="0" lang="en-US" altLang="zh-CN" sz="1050" b="1" i="0" u="none" strike="noStrike" cap="none" normalizeH="0" baseline="0" dirty="0" err="1">
                          <a:ln>
                            <a:noFill/>
                          </a:ln>
                          <a:solidFill>
                            <a:schemeClr val="tx1"/>
                          </a:solidFill>
                          <a:effectLst/>
                          <a:latin typeface="Courier New" pitchFamily="49" charset="0"/>
                          <a:ea typeface="楷体_GB2312" pitchFamily="49" charset="-122"/>
                          <a:cs typeface="Courier New" panose="02070309020205020404" pitchFamily="49" charset="0"/>
                        </a:rPr>
                        <a:t>C.num</a:t>
                      </a:r>
                      <a:r>
                        <a:rPr kumimoji="0" lang="en-US" altLang="zh-CN" sz="105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 = 1}</a:t>
                      </a:r>
                    </a:p>
                  </a:txBody>
                  <a:tcPr marL="90000" marR="90000" marT="46800" marB="46800" horzOverflow="overflow"/>
                </a:tc>
                <a:extLst>
                  <a:ext uri="{0D108BD9-81ED-4DB2-BD59-A6C34878D82A}">
                    <a16:rowId xmlns:a16="http://schemas.microsoft.com/office/drawing/2014/main" val="500463532"/>
                  </a:ext>
                </a:extLst>
              </a:tr>
            </a:tbl>
          </a:graphicData>
        </a:graphic>
      </p:graphicFrame>
      <p:sp>
        <p:nvSpPr>
          <p:cNvPr id="10" name="Rectangle 105">
            <a:extLst>
              <a:ext uri="{FF2B5EF4-FFF2-40B4-BE49-F238E27FC236}">
                <a16:creationId xmlns:a16="http://schemas.microsoft.com/office/drawing/2014/main" id="{CD706A76-7D71-4E2A-AA14-57A26B2E051E}"/>
              </a:ext>
            </a:extLst>
          </p:cNvPr>
          <p:cNvSpPr>
            <a:spLocks noChangeArrowheads="1"/>
          </p:cNvSpPr>
          <p:nvPr/>
        </p:nvSpPr>
        <p:spPr bwMode="auto">
          <a:xfrm>
            <a:off x="5315610" y="3245664"/>
            <a:ext cx="2390398" cy="369332"/>
          </a:xfrm>
          <a:prstGeom prst="rect">
            <a:avLst/>
          </a:prstGeom>
          <a:noFill/>
          <a:ln w="9525">
            <a:noFill/>
            <a:miter lim="800000"/>
            <a:headEnd/>
            <a:tailEnd/>
          </a:ln>
          <a:effectLst/>
        </p:spPr>
        <p:txBody>
          <a:bodyPr wrap="none" anchor="ctr">
            <a:spAutoFit/>
          </a:bodyPr>
          <a:lstStyle/>
          <a:p>
            <a:pPr>
              <a:spcBef>
                <a:spcPct val="20000"/>
              </a:spcBef>
              <a:defRPr/>
            </a:pPr>
            <a:r>
              <a:rPr lang="en-US" altLang="zh-CN" dirty="0">
                <a:solidFill>
                  <a:srgbClr val="008000"/>
                </a:solidFill>
                <a:latin typeface="Courier New" panose="02070309020205020404" pitchFamily="49" charset="0"/>
                <a:ea typeface="楷体" pitchFamily="49" charset="-122"/>
                <a:cs typeface="Courier New" panose="02070309020205020404" pitchFamily="49" charset="0"/>
              </a:rPr>
              <a:t>print(”Accept!”)</a:t>
            </a:r>
          </a:p>
        </p:txBody>
      </p:sp>
      <p:sp>
        <p:nvSpPr>
          <p:cNvPr id="39" name="Rectangle 6">
            <a:extLst>
              <a:ext uri="{FF2B5EF4-FFF2-40B4-BE49-F238E27FC236}">
                <a16:creationId xmlns:a16="http://schemas.microsoft.com/office/drawing/2014/main" id="{0FF079C2-6323-4360-9054-8E5FA90F9ABF}"/>
              </a:ext>
            </a:extLst>
          </p:cNvPr>
          <p:cNvSpPr>
            <a:spLocks noChangeArrowheads="1"/>
          </p:cNvSpPr>
          <p:nvPr/>
        </p:nvSpPr>
        <p:spPr bwMode="auto">
          <a:xfrm>
            <a:off x="4842606" y="3249225"/>
            <a:ext cx="322524" cy="369332"/>
          </a:xfrm>
          <a:prstGeom prst="rect">
            <a:avLst/>
          </a:prstGeom>
          <a:noFill/>
          <a:ln w="9525">
            <a:noFill/>
            <a:miter lim="800000"/>
            <a:headEnd/>
            <a:tailEnd/>
          </a:ln>
          <a:effectLst/>
        </p:spPr>
        <p:txBody>
          <a:bodyPr wrap="none" anchor="ctr">
            <a:spAutoFit/>
          </a:bodyPr>
          <a:lstStyle/>
          <a:p>
            <a:pPr>
              <a:spcBef>
                <a:spcPct val="20000"/>
              </a:spcBef>
              <a:defRPr/>
            </a:pPr>
            <a:r>
              <a:rPr kumimoji="1" lang="en-US" altLang="zh-CN" sz="1800" dirty="0">
                <a:effectLst>
                  <a:outerShdw blurRad="38100" dist="38100" dir="2700000" algn="tl">
                    <a:srgbClr val="FFFFFF"/>
                  </a:outerShdw>
                </a:effectLst>
                <a:latin typeface="Courier New" pitchFamily="49" charset="0"/>
                <a:ea typeface="宋体" charset="-122"/>
              </a:rPr>
              <a:t>S</a:t>
            </a:r>
          </a:p>
        </p:txBody>
      </p:sp>
      <p:cxnSp>
        <p:nvCxnSpPr>
          <p:cNvPr id="26" name="AutoShape 21">
            <a:extLst>
              <a:ext uri="{FF2B5EF4-FFF2-40B4-BE49-F238E27FC236}">
                <a16:creationId xmlns:a16="http://schemas.microsoft.com/office/drawing/2014/main" id="{5221CC7F-F950-4B13-BE4A-1C66473D901C}"/>
              </a:ext>
            </a:extLst>
          </p:cNvPr>
          <p:cNvCxnSpPr>
            <a:cxnSpLocks noChangeShapeType="1"/>
            <a:stCxn id="39" idx="2"/>
            <a:endCxn id="40" idx="0"/>
          </p:cNvCxnSpPr>
          <p:nvPr/>
        </p:nvCxnSpPr>
        <p:spPr bwMode="auto">
          <a:xfrm flipH="1">
            <a:off x="2943720" y="3618557"/>
            <a:ext cx="2060148" cy="332863"/>
          </a:xfrm>
          <a:prstGeom prst="straightConnector1">
            <a:avLst/>
          </a:prstGeom>
          <a:noFill/>
          <a:ln w="19050">
            <a:solidFill>
              <a:schemeClr val="tx1"/>
            </a:solidFill>
            <a:round/>
            <a:headEnd/>
            <a:tailEnd/>
          </a:ln>
        </p:spPr>
      </p:cxnSp>
      <p:cxnSp>
        <p:nvCxnSpPr>
          <p:cNvPr id="28" name="AutoShape 23">
            <a:extLst>
              <a:ext uri="{FF2B5EF4-FFF2-40B4-BE49-F238E27FC236}">
                <a16:creationId xmlns:a16="http://schemas.microsoft.com/office/drawing/2014/main" id="{2BC49D59-6D07-47C7-B32C-6A6E6EB6C2D1}"/>
              </a:ext>
            </a:extLst>
          </p:cNvPr>
          <p:cNvCxnSpPr>
            <a:cxnSpLocks noChangeShapeType="1"/>
            <a:stCxn id="39" idx="2"/>
            <a:endCxn id="138" idx="0"/>
          </p:cNvCxnSpPr>
          <p:nvPr/>
        </p:nvCxnSpPr>
        <p:spPr bwMode="auto">
          <a:xfrm flipH="1">
            <a:off x="5002934" y="3618557"/>
            <a:ext cx="934" cy="332863"/>
          </a:xfrm>
          <a:prstGeom prst="straightConnector1">
            <a:avLst/>
          </a:prstGeom>
          <a:noFill/>
          <a:ln w="19050">
            <a:solidFill>
              <a:schemeClr val="tx1"/>
            </a:solidFill>
            <a:round/>
            <a:headEnd/>
            <a:tailEnd/>
          </a:ln>
        </p:spPr>
      </p:cxnSp>
      <p:sp>
        <p:nvSpPr>
          <p:cNvPr id="51" name="AutoShape 95">
            <a:extLst>
              <a:ext uri="{FF2B5EF4-FFF2-40B4-BE49-F238E27FC236}">
                <a16:creationId xmlns:a16="http://schemas.microsoft.com/office/drawing/2014/main" id="{C6F04EE0-C8EB-42A5-95B6-B937A66B5631}"/>
              </a:ext>
            </a:extLst>
          </p:cNvPr>
          <p:cNvSpPr>
            <a:spLocks noChangeArrowheads="1"/>
          </p:cNvSpPr>
          <p:nvPr/>
        </p:nvSpPr>
        <p:spPr bwMode="auto">
          <a:xfrm>
            <a:off x="1289202" y="5674680"/>
            <a:ext cx="144462" cy="144000"/>
          </a:xfrm>
          <a:prstGeom prst="upArrow">
            <a:avLst>
              <a:gd name="adj1" fmla="val 50000"/>
              <a:gd name="adj2" fmla="val 50000"/>
            </a:avLst>
          </a:prstGeom>
          <a:solidFill>
            <a:srgbClr val="FF9900"/>
          </a:solidFill>
          <a:ln w="9525" algn="ctr">
            <a:solidFill>
              <a:schemeClr val="tx1"/>
            </a:solidFill>
            <a:miter lim="800000"/>
            <a:headEnd/>
            <a:tailEnd/>
          </a:ln>
        </p:spPr>
        <p:txBody>
          <a:bodyPr wrap="none" anchor="ctr"/>
          <a:lstStyle/>
          <a:p>
            <a:endParaRPr lang="zh-CN" altLang="en-US">
              <a:latin typeface="Courier New" panose="02070309020205020404" pitchFamily="49" charset="0"/>
              <a:cs typeface="Courier New" panose="02070309020205020404" pitchFamily="49" charset="0"/>
            </a:endParaRPr>
          </a:p>
        </p:txBody>
      </p:sp>
      <p:sp>
        <p:nvSpPr>
          <p:cNvPr id="53" name="AutoShape 97">
            <a:extLst>
              <a:ext uri="{FF2B5EF4-FFF2-40B4-BE49-F238E27FC236}">
                <a16:creationId xmlns:a16="http://schemas.microsoft.com/office/drawing/2014/main" id="{5D7D6AAF-4F0E-4105-B7FF-05EA2275B0ED}"/>
              </a:ext>
            </a:extLst>
          </p:cNvPr>
          <p:cNvSpPr>
            <a:spLocks noChangeArrowheads="1"/>
          </p:cNvSpPr>
          <p:nvPr/>
        </p:nvSpPr>
        <p:spPr bwMode="auto">
          <a:xfrm rot="4434201">
            <a:off x="1792347" y="4861012"/>
            <a:ext cx="144463" cy="539750"/>
          </a:xfrm>
          <a:prstGeom prst="upArrow">
            <a:avLst>
              <a:gd name="adj1" fmla="val 50000"/>
              <a:gd name="adj2" fmla="val 93406"/>
            </a:avLst>
          </a:prstGeom>
          <a:solidFill>
            <a:srgbClr val="FF9900"/>
          </a:solidFill>
          <a:ln w="9525" algn="ctr">
            <a:solidFill>
              <a:schemeClr val="tx1"/>
            </a:solidFill>
            <a:miter lim="800000"/>
            <a:headEnd/>
            <a:tailEnd/>
          </a:ln>
        </p:spPr>
        <p:txBody>
          <a:bodyPr wrap="none" anchor="ctr"/>
          <a:lstStyle/>
          <a:p>
            <a:endParaRPr lang="zh-CN" altLang="en-US">
              <a:latin typeface="Courier New" panose="02070309020205020404" pitchFamily="49" charset="0"/>
              <a:cs typeface="Courier New" panose="02070309020205020404" pitchFamily="49" charset="0"/>
            </a:endParaRPr>
          </a:p>
        </p:txBody>
      </p:sp>
      <p:sp>
        <p:nvSpPr>
          <p:cNvPr id="65" name="Rectangle 111">
            <a:extLst>
              <a:ext uri="{FF2B5EF4-FFF2-40B4-BE49-F238E27FC236}">
                <a16:creationId xmlns:a16="http://schemas.microsoft.com/office/drawing/2014/main" id="{907562E4-1A94-4B9D-8864-D6525E0A9691}"/>
              </a:ext>
            </a:extLst>
          </p:cNvPr>
          <p:cNvSpPr>
            <a:spLocks noChangeArrowheads="1"/>
          </p:cNvSpPr>
          <p:nvPr/>
        </p:nvSpPr>
        <p:spPr bwMode="auto">
          <a:xfrm>
            <a:off x="1304297" y="5276557"/>
            <a:ext cx="1011815" cy="369332"/>
          </a:xfrm>
          <a:prstGeom prst="rect">
            <a:avLst/>
          </a:prstGeom>
          <a:noFill/>
          <a:ln w="9525">
            <a:noFill/>
            <a:miter lim="800000"/>
            <a:headEnd/>
            <a:tailEnd/>
          </a:ln>
          <a:effectLst/>
        </p:spPr>
        <p:txBody>
          <a:bodyPr wrap="none" anchor="ctr">
            <a:spAutoFit/>
          </a:bodyPr>
          <a:lstStyle/>
          <a:p>
            <a:pPr>
              <a:spcBef>
                <a:spcPct val="20000"/>
              </a:spcBef>
              <a:defRPr/>
            </a:pPr>
            <a:r>
              <a:rPr kumimoji="1" lang="en-US" altLang="zh-CN" sz="1800" dirty="0">
                <a:latin typeface="Courier New" panose="02070309020205020404" pitchFamily="49" charset="0"/>
                <a:ea typeface="宋体" charset="-122"/>
                <a:cs typeface="Courier New" panose="02070309020205020404" pitchFamily="49" charset="0"/>
              </a:rPr>
              <a:t>.</a:t>
            </a:r>
            <a:r>
              <a:rPr lang="en-US" altLang="zh-CN" dirty="0">
                <a:solidFill>
                  <a:srgbClr val="008000"/>
                </a:solidFill>
                <a:latin typeface="Courier New" panose="02070309020205020404" pitchFamily="49" charset="0"/>
                <a:ea typeface="楷体" pitchFamily="49" charset="-122"/>
                <a:cs typeface="Courier New" panose="02070309020205020404" pitchFamily="49" charset="0"/>
              </a:rPr>
              <a:t>num=1</a:t>
            </a:r>
            <a:endParaRPr kumimoji="1" lang="en-US" altLang="zh-CN" sz="1800" dirty="0">
              <a:latin typeface="Courier New" pitchFamily="49" charset="0"/>
              <a:ea typeface="宋体" charset="-122"/>
              <a:cs typeface="Courier New" panose="02070309020205020404" pitchFamily="49" charset="0"/>
            </a:endParaRPr>
          </a:p>
        </p:txBody>
      </p:sp>
      <p:sp>
        <p:nvSpPr>
          <p:cNvPr id="71" name="AutoShape 95">
            <a:extLst>
              <a:ext uri="{FF2B5EF4-FFF2-40B4-BE49-F238E27FC236}">
                <a16:creationId xmlns:a16="http://schemas.microsoft.com/office/drawing/2014/main" id="{8252F753-2DE2-45EE-9C7F-1714BF966AB5}"/>
              </a:ext>
            </a:extLst>
          </p:cNvPr>
          <p:cNvSpPr>
            <a:spLocks noChangeArrowheads="1"/>
          </p:cNvSpPr>
          <p:nvPr/>
        </p:nvSpPr>
        <p:spPr bwMode="auto">
          <a:xfrm>
            <a:off x="2342422" y="4990853"/>
            <a:ext cx="144462" cy="252000"/>
          </a:xfrm>
          <a:prstGeom prst="upArrow">
            <a:avLst>
              <a:gd name="adj1" fmla="val 50000"/>
              <a:gd name="adj2" fmla="val 50000"/>
            </a:avLst>
          </a:prstGeom>
          <a:solidFill>
            <a:srgbClr val="FF9900"/>
          </a:solidFill>
          <a:ln w="9525" algn="ctr">
            <a:solidFill>
              <a:schemeClr val="tx1"/>
            </a:solidFill>
            <a:miter lim="800000"/>
            <a:headEnd/>
            <a:tailEnd/>
          </a:ln>
        </p:spPr>
        <p:txBody>
          <a:bodyPr wrap="none" anchor="ctr"/>
          <a:lstStyle/>
          <a:p>
            <a:endParaRPr lang="zh-CN" altLang="en-US">
              <a:latin typeface="Courier New" panose="02070309020205020404" pitchFamily="49" charset="0"/>
              <a:cs typeface="Courier New" panose="02070309020205020404" pitchFamily="49" charset="0"/>
            </a:endParaRPr>
          </a:p>
        </p:txBody>
      </p:sp>
      <p:sp>
        <p:nvSpPr>
          <p:cNvPr id="80" name="AutoShape 95">
            <a:extLst>
              <a:ext uri="{FF2B5EF4-FFF2-40B4-BE49-F238E27FC236}">
                <a16:creationId xmlns:a16="http://schemas.microsoft.com/office/drawing/2014/main" id="{F6206AB1-615C-4858-97B8-8ED589074AB0}"/>
              </a:ext>
            </a:extLst>
          </p:cNvPr>
          <p:cNvSpPr>
            <a:spLocks noChangeArrowheads="1"/>
          </p:cNvSpPr>
          <p:nvPr/>
        </p:nvSpPr>
        <p:spPr bwMode="auto">
          <a:xfrm rot="3591188">
            <a:off x="2602259" y="4311778"/>
            <a:ext cx="144462" cy="288925"/>
          </a:xfrm>
          <a:prstGeom prst="upArrow">
            <a:avLst>
              <a:gd name="adj1" fmla="val 50000"/>
              <a:gd name="adj2" fmla="val 50000"/>
            </a:avLst>
          </a:prstGeom>
          <a:solidFill>
            <a:srgbClr val="FF9900"/>
          </a:solidFill>
          <a:ln w="9525" algn="ctr">
            <a:solidFill>
              <a:schemeClr val="tx1"/>
            </a:solidFill>
            <a:miter lim="800000"/>
            <a:headEnd/>
            <a:tailEnd/>
          </a:ln>
        </p:spPr>
        <p:txBody>
          <a:bodyPr wrap="none" anchor="ctr"/>
          <a:lstStyle/>
          <a:p>
            <a:endParaRPr lang="zh-CN" altLang="en-US">
              <a:latin typeface="Courier New" panose="02070309020205020404" pitchFamily="49" charset="0"/>
              <a:cs typeface="Courier New" panose="02070309020205020404" pitchFamily="49" charset="0"/>
            </a:endParaRPr>
          </a:p>
        </p:txBody>
      </p:sp>
      <p:sp>
        <p:nvSpPr>
          <p:cNvPr id="81" name="AutoShape 99">
            <a:extLst>
              <a:ext uri="{FF2B5EF4-FFF2-40B4-BE49-F238E27FC236}">
                <a16:creationId xmlns:a16="http://schemas.microsoft.com/office/drawing/2014/main" id="{B737EC26-4E60-4ED6-BCFE-2286312FC7D7}"/>
              </a:ext>
            </a:extLst>
          </p:cNvPr>
          <p:cNvSpPr>
            <a:spLocks noChangeArrowheads="1"/>
          </p:cNvSpPr>
          <p:nvPr/>
        </p:nvSpPr>
        <p:spPr bwMode="auto">
          <a:xfrm rot="17842976">
            <a:off x="3157047" y="4318115"/>
            <a:ext cx="144463" cy="288925"/>
          </a:xfrm>
          <a:prstGeom prst="upArrow">
            <a:avLst>
              <a:gd name="adj1" fmla="val 50000"/>
              <a:gd name="adj2" fmla="val 50000"/>
            </a:avLst>
          </a:prstGeom>
          <a:solidFill>
            <a:srgbClr val="FF9900"/>
          </a:solidFill>
          <a:ln w="9525" algn="ctr">
            <a:solidFill>
              <a:schemeClr val="tx1"/>
            </a:solidFill>
            <a:miter lim="800000"/>
            <a:headEnd/>
            <a:tailEnd/>
          </a:ln>
        </p:spPr>
        <p:txBody>
          <a:bodyPr wrap="none" anchor="ctr"/>
          <a:lstStyle/>
          <a:p>
            <a:endParaRPr lang="zh-CN" altLang="en-US">
              <a:latin typeface="Courier New" panose="02070309020205020404" pitchFamily="49" charset="0"/>
              <a:cs typeface="Courier New" panose="02070309020205020404" pitchFamily="49" charset="0"/>
            </a:endParaRPr>
          </a:p>
        </p:txBody>
      </p:sp>
      <p:cxnSp>
        <p:nvCxnSpPr>
          <p:cNvPr id="131" name="AutoShape 21">
            <a:extLst>
              <a:ext uri="{FF2B5EF4-FFF2-40B4-BE49-F238E27FC236}">
                <a16:creationId xmlns:a16="http://schemas.microsoft.com/office/drawing/2014/main" id="{14C2A765-4A75-49EF-A0B2-98C549881BE7}"/>
              </a:ext>
            </a:extLst>
          </p:cNvPr>
          <p:cNvCxnSpPr>
            <a:cxnSpLocks noChangeShapeType="1"/>
            <a:stCxn id="39" idx="2"/>
            <a:endCxn id="150" idx="0"/>
          </p:cNvCxnSpPr>
          <p:nvPr/>
        </p:nvCxnSpPr>
        <p:spPr bwMode="auto">
          <a:xfrm>
            <a:off x="5003868" y="3618557"/>
            <a:ext cx="2058279" cy="332863"/>
          </a:xfrm>
          <a:prstGeom prst="straightConnector1">
            <a:avLst/>
          </a:prstGeom>
          <a:noFill/>
          <a:ln w="19050">
            <a:solidFill>
              <a:schemeClr val="tx1"/>
            </a:solidFill>
            <a:round/>
            <a:headEnd/>
            <a:tailEnd/>
          </a:ln>
        </p:spPr>
      </p:cxnSp>
      <p:sp>
        <p:nvSpPr>
          <p:cNvPr id="134" name="Rectangle 111">
            <a:extLst>
              <a:ext uri="{FF2B5EF4-FFF2-40B4-BE49-F238E27FC236}">
                <a16:creationId xmlns:a16="http://schemas.microsoft.com/office/drawing/2014/main" id="{9513806B-372D-4434-B340-03BE40DB4DCC}"/>
              </a:ext>
            </a:extLst>
          </p:cNvPr>
          <p:cNvSpPr>
            <a:spLocks noChangeArrowheads="1"/>
          </p:cNvSpPr>
          <p:nvPr/>
        </p:nvSpPr>
        <p:spPr bwMode="auto">
          <a:xfrm>
            <a:off x="2353220" y="4579507"/>
            <a:ext cx="1011815" cy="369332"/>
          </a:xfrm>
          <a:prstGeom prst="rect">
            <a:avLst/>
          </a:prstGeom>
          <a:noFill/>
          <a:ln w="9525">
            <a:noFill/>
            <a:miter lim="800000"/>
            <a:headEnd/>
            <a:tailEnd/>
          </a:ln>
          <a:effectLst/>
        </p:spPr>
        <p:txBody>
          <a:bodyPr wrap="none" anchor="ctr">
            <a:spAutoFit/>
          </a:bodyPr>
          <a:lstStyle/>
          <a:p>
            <a:pPr>
              <a:spcBef>
                <a:spcPct val="20000"/>
              </a:spcBef>
              <a:defRPr/>
            </a:pPr>
            <a:r>
              <a:rPr kumimoji="1" lang="en-US" altLang="zh-CN" sz="1800" dirty="0">
                <a:latin typeface="Courier New" panose="02070309020205020404" pitchFamily="49" charset="0"/>
                <a:ea typeface="宋体" charset="-122"/>
                <a:cs typeface="Courier New" panose="02070309020205020404" pitchFamily="49" charset="0"/>
              </a:rPr>
              <a:t>.</a:t>
            </a:r>
            <a:r>
              <a:rPr lang="en-US" altLang="zh-CN" dirty="0">
                <a:solidFill>
                  <a:srgbClr val="008000"/>
                </a:solidFill>
                <a:latin typeface="Courier New" panose="02070309020205020404" pitchFamily="49" charset="0"/>
                <a:ea typeface="楷体" pitchFamily="49" charset="-122"/>
                <a:cs typeface="Courier New" panose="02070309020205020404" pitchFamily="49" charset="0"/>
              </a:rPr>
              <a:t>num=2</a:t>
            </a:r>
            <a:endParaRPr kumimoji="1" lang="en-US" altLang="zh-CN" sz="1800" dirty="0">
              <a:latin typeface="Courier New" pitchFamily="49" charset="0"/>
              <a:ea typeface="宋体" charset="-122"/>
              <a:cs typeface="Courier New" panose="02070309020205020404" pitchFamily="49" charset="0"/>
            </a:endParaRPr>
          </a:p>
        </p:txBody>
      </p:sp>
      <p:grpSp>
        <p:nvGrpSpPr>
          <p:cNvPr id="136" name="组合 135">
            <a:extLst>
              <a:ext uri="{FF2B5EF4-FFF2-40B4-BE49-F238E27FC236}">
                <a16:creationId xmlns:a16="http://schemas.microsoft.com/office/drawing/2014/main" id="{16DAA009-3E3E-4958-B669-21351572C1D6}"/>
              </a:ext>
            </a:extLst>
          </p:cNvPr>
          <p:cNvGrpSpPr/>
          <p:nvPr/>
        </p:nvGrpSpPr>
        <p:grpSpPr>
          <a:xfrm>
            <a:off x="3256727" y="3951420"/>
            <a:ext cx="2438713" cy="2213884"/>
            <a:chOff x="1197513" y="3951420"/>
            <a:chExt cx="2438713" cy="2213884"/>
          </a:xfrm>
        </p:grpSpPr>
        <p:cxnSp>
          <p:nvCxnSpPr>
            <p:cNvPr id="137" name="AutoShape 24">
              <a:extLst>
                <a:ext uri="{FF2B5EF4-FFF2-40B4-BE49-F238E27FC236}">
                  <a16:creationId xmlns:a16="http://schemas.microsoft.com/office/drawing/2014/main" id="{E607CDB7-309D-478F-8FCC-C09047DCF9FE}"/>
                </a:ext>
              </a:extLst>
            </p:cNvPr>
            <p:cNvCxnSpPr>
              <a:cxnSpLocks noChangeShapeType="1"/>
              <a:stCxn id="138" idx="2"/>
              <a:endCxn id="139" idx="0"/>
            </p:cNvCxnSpPr>
            <p:nvPr/>
          </p:nvCxnSpPr>
          <p:spPr bwMode="auto">
            <a:xfrm flipH="1">
              <a:off x="2412145" y="4320752"/>
              <a:ext cx="531575" cy="275607"/>
            </a:xfrm>
            <a:prstGeom prst="straightConnector1">
              <a:avLst/>
            </a:prstGeom>
            <a:noFill/>
            <a:ln w="19050" cap="rnd">
              <a:solidFill>
                <a:schemeClr val="tx1"/>
              </a:solidFill>
              <a:round/>
              <a:headEnd/>
              <a:tailEnd/>
            </a:ln>
          </p:spPr>
        </p:cxnSp>
        <p:sp>
          <p:nvSpPr>
            <p:cNvPr id="138" name="Rectangle 7">
              <a:extLst>
                <a:ext uri="{FF2B5EF4-FFF2-40B4-BE49-F238E27FC236}">
                  <a16:creationId xmlns:a16="http://schemas.microsoft.com/office/drawing/2014/main" id="{7A92B193-0D1B-4850-82D0-DCA15452F2CE}"/>
                </a:ext>
              </a:extLst>
            </p:cNvPr>
            <p:cNvSpPr>
              <a:spLocks noChangeArrowheads="1"/>
            </p:cNvSpPr>
            <p:nvPr/>
          </p:nvSpPr>
          <p:spPr bwMode="auto">
            <a:xfrm>
              <a:off x="2782458" y="3951420"/>
              <a:ext cx="322524" cy="369332"/>
            </a:xfrm>
            <a:prstGeom prst="rect">
              <a:avLst/>
            </a:prstGeom>
            <a:noFill/>
            <a:ln w="9525">
              <a:noFill/>
              <a:miter lim="800000"/>
              <a:headEnd/>
              <a:tailEnd/>
            </a:ln>
            <a:effectLst/>
          </p:spPr>
          <p:txBody>
            <a:bodyPr wrap="none" anchor="ctr">
              <a:spAutoFit/>
            </a:bodyPr>
            <a:lstStyle/>
            <a:p>
              <a:pPr>
                <a:spcBef>
                  <a:spcPct val="20000"/>
                </a:spcBef>
                <a:defRPr/>
              </a:pPr>
              <a:r>
                <a:rPr lang="en-US" altLang="zh-CN" dirty="0">
                  <a:effectLst>
                    <a:outerShdw blurRad="38100" dist="38100" dir="2700000" algn="tl">
                      <a:srgbClr val="FFFFFF"/>
                    </a:outerShdw>
                  </a:effectLst>
                  <a:latin typeface="Courier New" pitchFamily="49" charset="0"/>
                  <a:ea typeface="宋体" charset="-122"/>
                </a:rPr>
                <a:t>B</a:t>
              </a:r>
              <a:endParaRPr kumimoji="1" lang="en-US" altLang="zh-CN" sz="1800" dirty="0">
                <a:effectLst>
                  <a:outerShdw blurRad="38100" dist="38100" dir="2700000" algn="tl">
                    <a:srgbClr val="FFFFFF"/>
                  </a:outerShdw>
                </a:effectLst>
                <a:latin typeface="Courier New" pitchFamily="49" charset="0"/>
                <a:ea typeface="宋体" charset="-122"/>
              </a:endParaRPr>
            </a:p>
          </p:txBody>
        </p:sp>
        <p:sp>
          <p:nvSpPr>
            <p:cNvPr id="139" name="Rectangle 9">
              <a:extLst>
                <a:ext uri="{FF2B5EF4-FFF2-40B4-BE49-F238E27FC236}">
                  <a16:creationId xmlns:a16="http://schemas.microsoft.com/office/drawing/2014/main" id="{00FC49BD-4644-42E8-B65E-24779C235E77}"/>
                </a:ext>
              </a:extLst>
            </p:cNvPr>
            <p:cNvSpPr>
              <a:spLocks noChangeArrowheads="1"/>
            </p:cNvSpPr>
            <p:nvPr/>
          </p:nvSpPr>
          <p:spPr bwMode="auto">
            <a:xfrm>
              <a:off x="2250883" y="4596359"/>
              <a:ext cx="322524" cy="369332"/>
            </a:xfrm>
            <a:prstGeom prst="rect">
              <a:avLst/>
            </a:prstGeom>
            <a:noFill/>
            <a:ln w="9525">
              <a:noFill/>
              <a:miter lim="800000"/>
              <a:headEnd/>
              <a:tailEnd/>
            </a:ln>
            <a:effectLst/>
          </p:spPr>
          <p:txBody>
            <a:bodyPr wrap="none" anchor="ctr">
              <a:spAutoFit/>
            </a:bodyPr>
            <a:lstStyle/>
            <a:p>
              <a:pPr>
                <a:defRPr/>
              </a:pPr>
              <a:r>
                <a:rPr lang="en-US" altLang="zh-CN" dirty="0">
                  <a:effectLst>
                    <a:outerShdw blurRad="38100" dist="38100" dir="2700000" algn="tl">
                      <a:srgbClr val="FFFFFF"/>
                    </a:outerShdw>
                  </a:effectLst>
                  <a:latin typeface="Courier New" pitchFamily="49" charset="0"/>
                  <a:ea typeface="宋体" charset="-122"/>
                </a:rPr>
                <a:t>B</a:t>
              </a:r>
              <a:endParaRPr kumimoji="1" lang="en-US" altLang="zh-CN" sz="1800" dirty="0">
                <a:effectLst>
                  <a:outerShdw blurRad="38100" dist="38100" dir="2700000" algn="tl">
                    <a:srgbClr val="FFFFFF"/>
                  </a:outerShdw>
                </a:effectLst>
                <a:latin typeface="Courier New" pitchFamily="49" charset="0"/>
                <a:ea typeface="宋体" charset="-122"/>
              </a:endParaRPr>
            </a:p>
          </p:txBody>
        </p:sp>
        <p:sp>
          <p:nvSpPr>
            <p:cNvPr id="140" name="Rectangle 12">
              <a:extLst>
                <a:ext uri="{FF2B5EF4-FFF2-40B4-BE49-F238E27FC236}">
                  <a16:creationId xmlns:a16="http://schemas.microsoft.com/office/drawing/2014/main" id="{5C3AE5D9-C26F-4F13-82C2-0D9724E8375C}"/>
                </a:ext>
              </a:extLst>
            </p:cNvPr>
            <p:cNvSpPr>
              <a:spLocks noChangeArrowheads="1"/>
            </p:cNvSpPr>
            <p:nvPr/>
          </p:nvSpPr>
          <p:spPr bwMode="auto">
            <a:xfrm>
              <a:off x="1197513" y="5276557"/>
              <a:ext cx="321864" cy="369888"/>
            </a:xfrm>
            <a:prstGeom prst="rect">
              <a:avLst/>
            </a:prstGeom>
            <a:noFill/>
            <a:ln w="9525">
              <a:noFill/>
              <a:miter lim="800000"/>
              <a:headEnd/>
              <a:tailEnd/>
            </a:ln>
            <a:effectLst/>
          </p:spPr>
          <p:txBody>
            <a:bodyPr wrap="none" anchor="ctr">
              <a:spAutoFit/>
            </a:bodyPr>
            <a:lstStyle/>
            <a:p>
              <a:pPr>
                <a:spcBef>
                  <a:spcPct val="20000"/>
                </a:spcBef>
                <a:defRPr/>
              </a:pPr>
              <a:r>
                <a:rPr kumimoji="1" lang="en-US" altLang="zh-CN" sz="1800" dirty="0">
                  <a:effectLst>
                    <a:outerShdw blurRad="38100" dist="38100" dir="2700000" algn="tl">
                      <a:srgbClr val="FFFFFF"/>
                    </a:outerShdw>
                  </a:effectLst>
                  <a:latin typeface="Courier New" pitchFamily="49" charset="0"/>
                  <a:ea typeface="宋体" charset="-122"/>
                </a:rPr>
                <a:t>B</a:t>
              </a:r>
            </a:p>
          </p:txBody>
        </p:sp>
        <p:sp>
          <p:nvSpPr>
            <p:cNvPr id="141" name="Rectangle 15">
              <a:extLst>
                <a:ext uri="{FF2B5EF4-FFF2-40B4-BE49-F238E27FC236}">
                  <a16:creationId xmlns:a16="http://schemas.microsoft.com/office/drawing/2014/main" id="{812056E8-E0EB-4C7B-A8D7-C9551D6352C7}"/>
                </a:ext>
              </a:extLst>
            </p:cNvPr>
            <p:cNvSpPr>
              <a:spLocks noChangeArrowheads="1"/>
            </p:cNvSpPr>
            <p:nvPr/>
          </p:nvSpPr>
          <p:spPr bwMode="auto">
            <a:xfrm>
              <a:off x="2250553" y="5276835"/>
              <a:ext cx="322524" cy="369332"/>
            </a:xfrm>
            <a:prstGeom prst="rect">
              <a:avLst/>
            </a:prstGeom>
            <a:noFill/>
            <a:ln w="9525">
              <a:noFill/>
              <a:miter lim="800000"/>
              <a:headEnd/>
              <a:tailEnd/>
            </a:ln>
            <a:effectLst/>
          </p:spPr>
          <p:txBody>
            <a:bodyPr wrap="none" anchor="ctr">
              <a:spAutoFit/>
            </a:bodyPr>
            <a:lstStyle/>
            <a:p>
              <a:pPr>
                <a:spcBef>
                  <a:spcPct val="20000"/>
                </a:spcBef>
                <a:defRPr/>
              </a:pPr>
              <a:r>
                <a:rPr kumimoji="1" lang="en-US" altLang="zh-CN" sz="1800" dirty="0">
                  <a:effectLst>
                    <a:outerShdw blurRad="38100" dist="38100" dir="2700000" algn="tl">
                      <a:srgbClr val="FFFFFF"/>
                    </a:outerShdw>
                  </a:effectLst>
                  <a:latin typeface="Courier New" pitchFamily="49" charset="0"/>
                  <a:ea typeface="宋体" charset="-122"/>
                </a:rPr>
                <a:t>b</a:t>
              </a:r>
            </a:p>
          </p:txBody>
        </p:sp>
        <p:sp>
          <p:nvSpPr>
            <p:cNvPr id="142" name="Rectangle 16">
              <a:extLst>
                <a:ext uri="{FF2B5EF4-FFF2-40B4-BE49-F238E27FC236}">
                  <a16:creationId xmlns:a16="http://schemas.microsoft.com/office/drawing/2014/main" id="{2C4F20F2-C6F5-4501-A74B-4B55A748C7B7}"/>
                </a:ext>
              </a:extLst>
            </p:cNvPr>
            <p:cNvSpPr>
              <a:spLocks noChangeArrowheads="1"/>
            </p:cNvSpPr>
            <p:nvPr/>
          </p:nvSpPr>
          <p:spPr bwMode="auto">
            <a:xfrm>
              <a:off x="1197513" y="5795416"/>
              <a:ext cx="321864" cy="369888"/>
            </a:xfrm>
            <a:prstGeom prst="rect">
              <a:avLst/>
            </a:prstGeom>
            <a:noFill/>
            <a:ln w="9525">
              <a:noFill/>
              <a:miter lim="800000"/>
              <a:headEnd/>
              <a:tailEnd/>
            </a:ln>
            <a:effectLst/>
          </p:spPr>
          <p:txBody>
            <a:bodyPr wrap="none" anchor="ctr">
              <a:spAutoFit/>
            </a:bodyPr>
            <a:lstStyle/>
            <a:p>
              <a:pPr>
                <a:spcBef>
                  <a:spcPct val="20000"/>
                </a:spcBef>
                <a:defRPr/>
              </a:pPr>
              <a:r>
                <a:rPr kumimoji="1" lang="en-US" altLang="zh-CN" sz="1800" dirty="0">
                  <a:effectLst>
                    <a:outerShdw blurRad="38100" dist="38100" dir="2700000" algn="tl">
                      <a:srgbClr val="FFFFFF"/>
                    </a:outerShdw>
                  </a:effectLst>
                  <a:latin typeface="Courier New" pitchFamily="49" charset="0"/>
                  <a:ea typeface="宋体" charset="-122"/>
                </a:rPr>
                <a:t>b</a:t>
              </a:r>
            </a:p>
          </p:txBody>
        </p:sp>
        <p:cxnSp>
          <p:nvCxnSpPr>
            <p:cNvPr id="143" name="AutoShape 25">
              <a:extLst>
                <a:ext uri="{FF2B5EF4-FFF2-40B4-BE49-F238E27FC236}">
                  <a16:creationId xmlns:a16="http://schemas.microsoft.com/office/drawing/2014/main" id="{3169930A-42C2-42F1-B88F-A239CD3593F2}"/>
                </a:ext>
              </a:extLst>
            </p:cNvPr>
            <p:cNvCxnSpPr>
              <a:cxnSpLocks noChangeShapeType="1"/>
              <a:stCxn id="141" idx="0"/>
              <a:endCxn id="139" idx="2"/>
            </p:cNvCxnSpPr>
            <p:nvPr/>
          </p:nvCxnSpPr>
          <p:spPr bwMode="auto">
            <a:xfrm flipV="1">
              <a:off x="2411815" y="4965691"/>
              <a:ext cx="330" cy="311144"/>
            </a:xfrm>
            <a:prstGeom prst="straightConnector1">
              <a:avLst/>
            </a:prstGeom>
            <a:noFill/>
            <a:ln w="19050">
              <a:solidFill>
                <a:schemeClr val="tx1"/>
              </a:solidFill>
              <a:round/>
              <a:headEnd/>
              <a:tailEnd/>
            </a:ln>
          </p:spPr>
        </p:cxnSp>
        <p:cxnSp>
          <p:nvCxnSpPr>
            <p:cNvPr id="144" name="AutoShape 26">
              <a:extLst>
                <a:ext uri="{FF2B5EF4-FFF2-40B4-BE49-F238E27FC236}">
                  <a16:creationId xmlns:a16="http://schemas.microsoft.com/office/drawing/2014/main" id="{C307ED58-96F7-495C-8BDF-5D43FB69E321}"/>
                </a:ext>
              </a:extLst>
            </p:cNvPr>
            <p:cNvCxnSpPr>
              <a:cxnSpLocks noChangeShapeType="1"/>
              <a:stCxn id="139" idx="2"/>
              <a:endCxn id="140" idx="0"/>
            </p:cNvCxnSpPr>
            <p:nvPr/>
          </p:nvCxnSpPr>
          <p:spPr bwMode="auto">
            <a:xfrm flipH="1">
              <a:off x="1358445" y="4965691"/>
              <a:ext cx="1053700" cy="310866"/>
            </a:xfrm>
            <a:prstGeom prst="straightConnector1">
              <a:avLst/>
            </a:prstGeom>
            <a:noFill/>
            <a:ln w="19050">
              <a:solidFill>
                <a:schemeClr val="tx1"/>
              </a:solidFill>
              <a:round/>
              <a:headEnd/>
              <a:tailEnd/>
            </a:ln>
          </p:spPr>
        </p:cxnSp>
        <p:cxnSp>
          <p:nvCxnSpPr>
            <p:cNvPr id="145" name="AutoShape 32">
              <a:extLst>
                <a:ext uri="{FF2B5EF4-FFF2-40B4-BE49-F238E27FC236}">
                  <a16:creationId xmlns:a16="http://schemas.microsoft.com/office/drawing/2014/main" id="{DFC83B97-334A-461D-8D44-B44C6F6D22FF}"/>
                </a:ext>
              </a:extLst>
            </p:cNvPr>
            <p:cNvCxnSpPr>
              <a:cxnSpLocks noChangeShapeType="1"/>
              <a:stCxn id="140" idx="2"/>
              <a:endCxn id="142" idx="0"/>
            </p:cNvCxnSpPr>
            <p:nvPr/>
          </p:nvCxnSpPr>
          <p:spPr bwMode="auto">
            <a:xfrm>
              <a:off x="1358445" y="5646444"/>
              <a:ext cx="0" cy="180000"/>
            </a:xfrm>
            <a:prstGeom prst="straightConnector1">
              <a:avLst/>
            </a:prstGeom>
            <a:noFill/>
            <a:ln w="19050">
              <a:solidFill>
                <a:schemeClr val="tx1"/>
              </a:solidFill>
              <a:round/>
              <a:headEnd/>
              <a:tailEnd/>
            </a:ln>
          </p:spPr>
        </p:cxnSp>
        <p:sp>
          <p:nvSpPr>
            <p:cNvPr id="146" name="Rectangle 15">
              <a:extLst>
                <a:ext uri="{FF2B5EF4-FFF2-40B4-BE49-F238E27FC236}">
                  <a16:creationId xmlns:a16="http://schemas.microsoft.com/office/drawing/2014/main" id="{217ADD28-0102-40CD-BA73-455C06DE5125}"/>
                </a:ext>
              </a:extLst>
            </p:cNvPr>
            <p:cNvSpPr>
              <a:spLocks noChangeArrowheads="1"/>
            </p:cNvSpPr>
            <p:nvPr/>
          </p:nvSpPr>
          <p:spPr bwMode="auto">
            <a:xfrm>
              <a:off x="3313702" y="4581406"/>
              <a:ext cx="322524" cy="369332"/>
            </a:xfrm>
            <a:prstGeom prst="rect">
              <a:avLst/>
            </a:prstGeom>
            <a:noFill/>
            <a:ln w="9525">
              <a:noFill/>
              <a:miter lim="800000"/>
              <a:headEnd/>
              <a:tailEnd/>
            </a:ln>
            <a:effectLst/>
          </p:spPr>
          <p:txBody>
            <a:bodyPr wrap="none" anchor="ctr">
              <a:spAutoFit/>
            </a:bodyPr>
            <a:lstStyle/>
            <a:p>
              <a:pPr>
                <a:spcBef>
                  <a:spcPct val="20000"/>
                </a:spcBef>
                <a:defRPr/>
              </a:pPr>
              <a:r>
                <a:rPr kumimoji="1" lang="en-US" altLang="zh-CN" sz="1800" dirty="0">
                  <a:effectLst>
                    <a:outerShdw blurRad="38100" dist="38100" dir="2700000" algn="tl">
                      <a:srgbClr val="FFFFFF"/>
                    </a:outerShdw>
                  </a:effectLst>
                  <a:latin typeface="Courier New" pitchFamily="49" charset="0"/>
                  <a:ea typeface="宋体" charset="-122"/>
                </a:rPr>
                <a:t>b</a:t>
              </a:r>
            </a:p>
          </p:txBody>
        </p:sp>
        <p:cxnSp>
          <p:nvCxnSpPr>
            <p:cNvPr id="147" name="AutoShape 25">
              <a:extLst>
                <a:ext uri="{FF2B5EF4-FFF2-40B4-BE49-F238E27FC236}">
                  <a16:creationId xmlns:a16="http://schemas.microsoft.com/office/drawing/2014/main" id="{937A2B95-7C86-4726-B9E1-C8CB8306B4D4}"/>
                </a:ext>
              </a:extLst>
            </p:cNvPr>
            <p:cNvCxnSpPr>
              <a:cxnSpLocks noChangeShapeType="1"/>
              <a:stCxn id="146" idx="0"/>
              <a:endCxn id="138" idx="2"/>
            </p:cNvCxnSpPr>
            <p:nvPr/>
          </p:nvCxnSpPr>
          <p:spPr bwMode="auto">
            <a:xfrm flipH="1" flipV="1">
              <a:off x="2943720" y="4320752"/>
              <a:ext cx="531244" cy="260654"/>
            </a:xfrm>
            <a:prstGeom prst="straightConnector1">
              <a:avLst/>
            </a:prstGeom>
            <a:noFill/>
            <a:ln w="19050" cap="rnd">
              <a:solidFill>
                <a:schemeClr val="tx1"/>
              </a:solidFill>
              <a:round/>
              <a:headEnd/>
              <a:tailEnd/>
            </a:ln>
          </p:spPr>
        </p:cxnSp>
      </p:grpSp>
      <p:grpSp>
        <p:nvGrpSpPr>
          <p:cNvPr id="148" name="组合 147">
            <a:extLst>
              <a:ext uri="{FF2B5EF4-FFF2-40B4-BE49-F238E27FC236}">
                <a16:creationId xmlns:a16="http://schemas.microsoft.com/office/drawing/2014/main" id="{F786F085-3EBD-4BAC-A987-5D66275E3AA5}"/>
              </a:ext>
            </a:extLst>
          </p:cNvPr>
          <p:cNvGrpSpPr/>
          <p:nvPr/>
        </p:nvGrpSpPr>
        <p:grpSpPr>
          <a:xfrm>
            <a:off x="5315610" y="3951420"/>
            <a:ext cx="2439043" cy="2213606"/>
            <a:chOff x="1197183" y="3951420"/>
            <a:chExt cx="2439043" cy="2213606"/>
          </a:xfrm>
        </p:grpSpPr>
        <p:cxnSp>
          <p:nvCxnSpPr>
            <p:cNvPr id="149" name="AutoShape 24">
              <a:extLst>
                <a:ext uri="{FF2B5EF4-FFF2-40B4-BE49-F238E27FC236}">
                  <a16:creationId xmlns:a16="http://schemas.microsoft.com/office/drawing/2014/main" id="{FAE815E1-A1B0-4809-9DD0-3E3475B0C24C}"/>
                </a:ext>
              </a:extLst>
            </p:cNvPr>
            <p:cNvCxnSpPr>
              <a:cxnSpLocks noChangeShapeType="1"/>
              <a:stCxn id="150" idx="2"/>
              <a:endCxn id="151" idx="0"/>
            </p:cNvCxnSpPr>
            <p:nvPr/>
          </p:nvCxnSpPr>
          <p:spPr bwMode="auto">
            <a:xfrm flipH="1">
              <a:off x="2412145" y="4320752"/>
              <a:ext cx="531575" cy="275607"/>
            </a:xfrm>
            <a:prstGeom prst="straightConnector1">
              <a:avLst/>
            </a:prstGeom>
            <a:noFill/>
            <a:ln w="19050" cap="rnd">
              <a:solidFill>
                <a:schemeClr val="tx1"/>
              </a:solidFill>
              <a:round/>
              <a:headEnd/>
              <a:tailEnd/>
            </a:ln>
          </p:spPr>
        </p:cxnSp>
        <p:sp>
          <p:nvSpPr>
            <p:cNvPr id="150" name="Rectangle 7">
              <a:extLst>
                <a:ext uri="{FF2B5EF4-FFF2-40B4-BE49-F238E27FC236}">
                  <a16:creationId xmlns:a16="http://schemas.microsoft.com/office/drawing/2014/main" id="{1BFA8EAA-D978-4E92-A9FC-20C5C4FE1A6C}"/>
                </a:ext>
              </a:extLst>
            </p:cNvPr>
            <p:cNvSpPr>
              <a:spLocks noChangeArrowheads="1"/>
            </p:cNvSpPr>
            <p:nvPr/>
          </p:nvSpPr>
          <p:spPr bwMode="auto">
            <a:xfrm>
              <a:off x="2782458" y="3951420"/>
              <a:ext cx="322524" cy="369332"/>
            </a:xfrm>
            <a:prstGeom prst="rect">
              <a:avLst/>
            </a:prstGeom>
            <a:noFill/>
            <a:ln w="9525">
              <a:noFill/>
              <a:miter lim="800000"/>
              <a:headEnd/>
              <a:tailEnd/>
            </a:ln>
            <a:effectLst/>
          </p:spPr>
          <p:txBody>
            <a:bodyPr wrap="none" anchor="ctr">
              <a:spAutoFit/>
            </a:bodyPr>
            <a:lstStyle/>
            <a:p>
              <a:pPr>
                <a:spcBef>
                  <a:spcPct val="20000"/>
                </a:spcBef>
                <a:defRPr/>
              </a:pPr>
              <a:r>
                <a:rPr kumimoji="1" lang="en-US" altLang="zh-CN" sz="1800" dirty="0">
                  <a:effectLst>
                    <a:outerShdw blurRad="38100" dist="38100" dir="2700000" algn="tl">
                      <a:srgbClr val="FFFFFF"/>
                    </a:outerShdw>
                  </a:effectLst>
                  <a:latin typeface="Courier New" pitchFamily="49" charset="0"/>
                  <a:ea typeface="宋体" charset="-122"/>
                </a:rPr>
                <a:t>C</a:t>
              </a:r>
            </a:p>
          </p:txBody>
        </p:sp>
        <p:sp>
          <p:nvSpPr>
            <p:cNvPr id="151" name="Rectangle 9">
              <a:extLst>
                <a:ext uri="{FF2B5EF4-FFF2-40B4-BE49-F238E27FC236}">
                  <a16:creationId xmlns:a16="http://schemas.microsoft.com/office/drawing/2014/main" id="{18900D1B-048D-4696-9B75-39F55937C53B}"/>
                </a:ext>
              </a:extLst>
            </p:cNvPr>
            <p:cNvSpPr>
              <a:spLocks noChangeArrowheads="1"/>
            </p:cNvSpPr>
            <p:nvPr/>
          </p:nvSpPr>
          <p:spPr bwMode="auto">
            <a:xfrm>
              <a:off x="2250883" y="4596359"/>
              <a:ext cx="322524" cy="369332"/>
            </a:xfrm>
            <a:prstGeom prst="rect">
              <a:avLst/>
            </a:prstGeom>
            <a:noFill/>
            <a:ln w="9525">
              <a:noFill/>
              <a:miter lim="800000"/>
              <a:headEnd/>
              <a:tailEnd/>
            </a:ln>
            <a:effectLst/>
          </p:spPr>
          <p:txBody>
            <a:bodyPr wrap="none" anchor="ctr">
              <a:spAutoFit/>
            </a:bodyPr>
            <a:lstStyle/>
            <a:p>
              <a:pPr>
                <a:defRPr/>
              </a:pPr>
              <a:r>
                <a:rPr kumimoji="1" lang="en-US" altLang="zh-CN" sz="1800" dirty="0">
                  <a:effectLst>
                    <a:outerShdw blurRad="38100" dist="38100" dir="2700000" algn="tl">
                      <a:srgbClr val="FFFFFF"/>
                    </a:outerShdw>
                  </a:effectLst>
                  <a:latin typeface="Courier New" pitchFamily="49" charset="0"/>
                  <a:ea typeface="宋体" charset="-122"/>
                </a:rPr>
                <a:t>C</a:t>
              </a:r>
            </a:p>
          </p:txBody>
        </p:sp>
        <p:sp>
          <p:nvSpPr>
            <p:cNvPr id="152" name="Rectangle 12">
              <a:extLst>
                <a:ext uri="{FF2B5EF4-FFF2-40B4-BE49-F238E27FC236}">
                  <a16:creationId xmlns:a16="http://schemas.microsoft.com/office/drawing/2014/main" id="{A45B79DB-DE49-45A3-80A0-21356365BF70}"/>
                </a:ext>
              </a:extLst>
            </p:cNvPr>
            <p:cNvSpPr>
              <a:spLocks noChangeArrowheads="1"/>
            </p:cNvSpPr>
            <p:nvPr/>
          </p:nvSpPr>
          <p:spPr bwMode="auto">
            <a:xfrm>
              <a:off x="1197513" y="5276557"/>
              <a:ext cx="321864" cy="369888"/>
            </a:xfrm>
            <a:prstGeom prst="rect">
              <a:avLst/>
            </a:prstGeom>
            <a:noFill/>
            <a:ln w="9525">
              <a:noFill/>
              <a:miter lim="800000"/>
              <a:headEnd/>
              <a:tailEnd/>
            </a:ln>
            <a:effectLst/>
          </p:spPr>
          <p:txBody>
            <a:bodyPr wrap="none" anchor="ctr">
              <a:spAutoFit/>
            </a:bodyPr>
            <a:lstStyle/>
            <a:p>
              <a:pPr>
                <a:spcBef>
                  <a:spcPct val="20000"/>
                </a:spcBef>
                <a:defRPr/>
              </a:pPr>
              <a:r>
                <a:rPr kumimoji="1" lang="en-US" altLang="zh-CN" sz="1800" dirty="0">
                  <a:effectLst>
                    <a:outerShdw blurRad="38100" dist="38100" dir="2700000" algn="tl">
                      <a:srgbClr val="FFFFFF"/>
                    </a:outerShdw>
                  </a:effectLst>
                  <a:latin typeface="Courier New" pitchFamily="49" charset="0"/>
                  <a:ea typeface="宋体" charset="-122"/>
                </a:rPr>
                <a:t>C</a:t>
              </a:r>
            </a:p>
          </p:txBody>
        </p:sp>
        <p:sp>
          <p:nvSpPr>
            <p:cNvPr id="153" name="Rectangle 15">
              <a:extLst>
                <a:ext uri="{FF2B5EF4-FFF2-40B4-BE49-F238E27FC236}">
                  <a16:creationId xmlns:a16="http://schemas.microsoft.com/office/drawing/2014/main" id="{741E8917-2B6F-4F42-974C-4C48AF8201F7}"/>
                </a:ext>
              </a:extLst>
            </p:cNvPr>
            <p:cNvSpPr>
              <a:spLocks noChangeArrowheads="1"/>
            </p:cNvSpPr>
            <p:nvPr/>
          </p:nvSpPr>
          <p:spPr bwMode="auto">
            <a:xfrm>
              <a:off x="2250883" y="5276557"/>
              <a:ext cx="321864" cy="369888"/>
            </a:xfrm>
            <a:prstGeom prst="rect">
              <a:avLst/>
            </a:prstGeom>
            <a:noFill/>
            <a:ln w="9525">
              <a:noFill/>
              <a:miter lim="800000"/>
              <a:headEnd/>
              <a:tailEnd/>
            </a:ln>
            <a:effectLst/>
          </p:spPr>
          <p:txBody>
            <a:bodyPr wrap="none" anchor="ctr">
              <a:spAutoFit/>
            </a:bodyPr>
            <a:lstStyle/>
            <a:p>
              <a:pPr>
                <a:spcBef>
                  <a:spcPct val="20000"/>
                </a:spcBef>
                <a:defRPr/>
              </a:pPr>
              <a:r>
                <a:rPr kumimoji="1" lang="en-US" altLang="zh-CN" sz="1800" dirty="0">
                  <a:effectLst>
                    <a:outerShdw blurRad="38100" dist="38100" dir="2700000" algn="tl">
                      <a:srgbClr val="FFFFFF"/>
                    </a:outerShdw>
                  </a:effectLst>
                  <a:latin typeface="Courier New" pitchFamily="49" charset="0"/>
                  <a:ea typeface="宋体" charset="-122"/>
                </a:rPr>
                <a:t>c</a:t>
              </a:r>
            </a:p>
          </p:txBody>
        </p:sp>
        <p:sp>
          <p:nvSpPr>
            <p:cNvPr id="154" name="Rectangle 16">
              <a:extLst>
                <a:ext uri="{FF2B5EF4-FFF2-40B4-BE49-F238E27FC236}">
                  <a16:creationId xmlns:a16="http://schemas.microsoft.com/office/drawing/2014/main" id="{3C471601-735D-4DD0-91A1-B7535E3BB415}"/>
                </a:ext>
              </a:extLst>
            </p:cNvPr>
            <p:cNvSpPr>
              <a:spLocks noChangeArrowheads="1"/>
            </p:cNvSpPr>
            <p:nvPr/>
          </p:nvSpPr>
          <p:spPr bwMode="auto">
            <a:xfrm>
              <a:off x="1197183" y="5795694"/>
              <a:ext cx="322524" cy="369332"/>
            </a:xfrm>
            <a:prstGeom prst="rect">
              <a:avLst/>
            </a:prstGeom>
            <a:noFill/>
            <a:ln w="9525">
              <a:noFill/>
              <a:miter lim="800000"/>
              <a:headEnd/>
              <a:tailEnd/>
            </a:ln>
            <a:effectLst/>
          </p:spPr>
          <p:txBody>
            <a:bodyPr wrap="none" anchor="ctr">
              <a:spAutoFit/>
            </a:bodyPr>
            <a:lstStyle/>
            <a:p>
              <a:pPr>
                <a:spcBef>
                  <a:spcPct val="20000"/>
                </a:spcBef>
                <a:defRPr/>
              </a:pPr>
              <a:r>
                <a:rPr kumimoji="1" lang="en-US" altLang="zh-CN" sz="1800" dirty="0">
                  <a:effectLst>
                    <a:outerShdw blurRad="38100" dist="38100" dir="2700000" algn="tl">
                      <a:srgbClr val="FFFFFF"/>
                    </a:outerShdw>
                  </a:effectLst>
                  <a:latin typeface="Courier New" pitchFamily="49" charset="0"/>
                  <a:ea typeface="宋体" charset="-122"/>
                </a:rPr>
                <a:t>c</a:t>
              </a:r>
            </a:p>
          </p:txBody>
        </p:sp>
        <p:cxnSp>
          <p:nvCxnSpPr>
            <p:cNvPr id="155" name="AutoShape 25">
              <a:extLst>
                <a:ext uri="{FF2B5EF4-FFF2-40B4-BE49-F238E27FC236}">
                  <a16:creationId xmlns:a16="http://schemas.microsoft.com/office/drawing/2014/main" id="{2D023D07-A40E-4FA0-A446-FCD99DCFD03B}"/>
                </a:ext>
              </a:extLst>
            </p:cNvPr>
            <p:cNvCxnSpPr>
              <a:cxnSpLocks noChangeShapeType="1"/>
              <a:stCxn id="153" idx="0"/>
              <a:endCxn id="151" idx="2"/>
            </p:cNvCxnSpPr>
            <p:nvPr/>
          </p:nvCxnSpPr>
          <p:spPr bwMode="auto">
            <a:xfrm flipV="1">
              <a:off x="2411815" y="4965691"/>
              <a:ext cx="330" cy="310866"/>
            </a:xfrm>
            <a:prstGeom prst="straightConnector1">
              <a:avLst/>
            </a:prstGeom>
            <a:noFill/>
            <a:ln w="19050">
              <a:solidFill>
                <a:schemeClr val="tx1"/>
              </a:solidFill>
              <a:round/>
              <a:headEnd/>
              <a:tailEnd/>
            </a:ln>
          </p:spPr>
        </p:cxnSp>
        <p:cxnSp>
          <p:nvCxnSpPr>
            <p:cNvPr id="156" name="AutoShape 26">
              <a:extLst>
                <a:ext uri="{FF2B5EF4-FFF2-40B4-BE49-F238E27FC236}">
                  <a16:creationId xmlns:a16="http://schemas.microsoft.com/office/drawing/2014/main" id="{B2922EE2-D99F-4EAB-B782-CFE304625C5E}"/>
                </a:ext>
              </a:extLst>
            </p:cNvPr>
            <p:cNvCxnSpPr>
              <a:cxnSpLocks noChangeShapeType="1"/>
              <a:stCxn id="151" idx="2"/>
              <a:endCxn id="152" idx="0"/>
            </p:cNvCxnSpPr>
            <p:nvPr/>
          </p:nvCxnSpPr>
          <p:spPr bwMode="auto">
            <a:xfrm flipH="1">
              <a:off x="1358445" y="4965691"/>
              <a:ext cx="1053700" cy="310866"/>
            </a:xfrm>
            <a:prstGeom prst="straightConnector1">
              <a:avLst/>
            </a:prstGeom>
            <a:noFill/>
            <a:ln w="19050">
              <a:solidFill>
                <a:schemeClr val="tx1"/>
              </a:solidFill>
              <a:round/>
              <a:headEnd/>
              <a:tailEnd/>
            </a:ln>
          </p:spPr>
        </p:cxnSp>
        <p:cxnSp>
          <p:nvCxnSpPr>
            <p:cNvPr id="157" name="AutoShape 32">
              <a:extLst>
                <a:ext uri="{FF2B5EF4-FFF2-40B4-BE49-F238E27FC236}">
                  <a16:creationId xmlns:a16="http://schemas.microsoft.com/office/drawing/2014/main" id="{F0917445-B667-4188-8CC3-F8C2DA57C9E8}"/>
                </a:ext>
              </a:extLst>
            </p:cNvPr>
            <p:cNvCxnSpPr>
              <a:cxnSpLocks noChangeShapeType="1"/>
              <a:stCxn id="152" idx="2"/>
              <a:endCxn id="154" idx="0"/>
            </p:cNvCxnSpPr>
            <p:nvPr/>
          </p:nvCxnSpPr>
          <p:spPr bwMode="auto">
            <a:xfrm>
              <a:off x="1358445" y="5646445"/>
              <a:ext cx="0" cy="149249"/>
            </a:xfrm>
            <a:prstGeom prst="straightConnector1">
              <a:avLst/>
            </a:prstGeom>
            <a:noFill/>
            <a:ln w="19050">
              <a:solidFill>
                <a:schemeClr val="tx1"/>
              </a:solidFill>
              <a:round/>
              <a:headEnd/>
              <a:tailEnd/>
            </a:ln>
          </p:spPr>
        </p:cxnSp>
        <p:sp>
          <p:nvSpPr>
            <p:cNvPr id="158" name="Rectangle 15">
              <a:extLst>
                <a:ext uri="{FF2B5EF4-FFF2-40B4-BE49-F238E27FC236}">
                  <a16:creationId xmlns:a16="http://schemas.microsoft.com/office/drawing/2014/main" id="{140B9820-A09B-4353-A38B-2D10E089628E}"/>
                </a:ext>
              </a:extLst>
            </p:cNvPr>
            <p:cNvSpPr>
              <a:spLocks noChangeArrowheads="1"/>
            </p:cNvSpPr>
            <p:nvPr/>
          </p:nvSpPr>
          <p:spPr bwMode="auto">
            <a:xfrm>
              <a:off x="3313702" y="4581406"/>
              <a:ext cx="322524" cy="369332"/>
            </a:xfrm>
            <a:prstGeom prst="rect">
              <a:avLst/>
            </a:prstGeom>
            <a:noFill/>
            <a:ln w="9525">
              <a:noFill/>
              <a:miter lim="800000"/>
              <a:headEnd/>
              <a:tailEnd/>
            </a:ln>
            <a:effectLst/>
          </p:spPr>
          <p:txBody>
            <a:bodyPr wrap="none" anchor="ctr">
              <a:spAutoFit/>
            </a:bodyPr>
            <a:lstStyle/>
            <a:p>
              <a:pPr>
                <a:spcBef>
                  <a:spcPct val="20000"/>
                </a:spcBef>
                <a:defRPr/>
              </a:pPr>
              <a:r>
                <a:rPr lang="en-US" altLang="zh-CN" dirty="0">
                  <a:effectLst>
                    <a:outerShdw blurRad="38100" dist="38100" dir="2700000" algn="tl">
                      <a:srgbClr val="FFFFFF"/>
                    </a:outerShdw>
                  </a:effectLst>
                  <a:latin typeface="Courier New" pitchFamily="49" charset="0"/>
                  <a:ea typeface="宋体" charset="-122"/>
                </a:rPr>
                <a:t>c</a:t>
              </a:r>
              <a:endParaRPr kumimoji="1" lang="en-US" altLang="zh-CN" sz="1800" dirty="0">
                <a:effectLst>
                  <a:outerShdw blurRad="38100" dist="38100" dir="2700000" algn="tl">
                    <a:srgbClr val="FFFFFF"/>
                  </a:outerShdw>
                </a:effectLst>
                <a:latin typeface="Courier New" pitchFamily="49" charset="0"/>
                <a:ea typeface="宋体" charset="-122"/>
              </a:endParaRPr>
            </a:p>
          </p:txBody>
        </p:sp>
        <p:cxnSp>
          <p:nvCxnSpPr>
            <p:cNvPr id="159" name="AutoShape 25">
              <a:extLst>
                <a:ext uri="{FF2B5EF4-FFF2-40B4-BE49-F238E27FC236}">
                  <a16:creationId xmlns:a16="http://schemas.microsoft.com/office/drawing/2014/main" id="{FCD832E8-5D2D-4218-A450-18D2DC13A46B}"/>
                </a:ext>
              </a:extLst>
            </p:cNvPr>
            <p:cNvCxnSpPr>
              <a:cxnSpLocks noChangeShapeType="1"/>
              <a:stCxn id="158" idx="0"/>
              <a:endCxn id="150" idx="2"/>
            </p:cNvCxnSpPr>
            <p:nvPr/>
          </p:nvCxnSpPr>
          <p:spPr bwMode="auto">
            <a:xfrm flipH="1" flipV="1">
              <a:off x="2943720" y="4320752"/>
              <a:ext cx="531244" cy="260654"/>
            </a:xfrm>
            <a:prstGeom prst="straightConnector1">
              <a:avLst/>
            </a:prstGeom>
            <a:noFill/>
            <a:ln w="19050" cap="rnd">
              <a:solidFill>
                <a:schemeClr val="tx1"/>
              </a:solidFill>
              <a:round/>
              <a:headEnd/>
              <a:tailEnd/>
            </a:ln>
          </p:spPr>
        </p:cxnSp>
      </p:grpSp>
      <p:sp>
        <p:nvSpPr>
          <p:cNvPr id="56" name="AutoShape 100">
            <a:extLst>
              <a:ext uri="{FF2B5EF4-FFF2-40B4-BE49-F238E27FC236}">
                <a16:creationId xmlns:a16="http://schemas.microsoft.com/office/drawing/2014/main" id="{62326CD4-0F2F-4B09-BA30-8AEB7C5D64B5}"/>
              </a:ext>
            </a:extLst>
          </p:cNvPr>
          <p:cNvSpPr>
            <a:spLocks noChangeArrowheads="1"/>
          </p:cNvSpPr>
          <p:nvPr/>
        </p:nvSpPr>
        <p:spPr bwMode="auto">
          <a:xfrm rot="4879684">
            <a:off x="3825100" y="3534532"/>
            <a:ext cx="144463" cy="539750"/>
          </a:xfrm>
          <a:prstGeom prst="upArrow">
            <a:avLst>
              <a:gd name="adj1" fmla="val 50000"/>
              <a:gd name="adj2" fmla="val 93406"/>
            </a:avLst>
          </a:prstGeom>
          <a:solidFill>
            <a:srgbClr val="FF9900"/>
          </a:solidFill>
          <a:ln w="9525" algn="ctr">
            <a:solidFill>
              <a:schemeClr val="tx1"/>
            </a:solidFill>
            <a:miter lim="800000"/>
            <a:headEnd/>
            <a:tailEnd/>
          </a:ln>
        </p:spPr>
        <p:txBody>
          <a:bodyPr wrap="none" anchor="ctr"/>
          <a:lstStyle/>
          <a:p>
            <a:endParaRPr lang="zh-CN" altLang="en-US">
              <a:latin typeface="Courier New" panose="02070309020205020404" pitchFamily="49" charset="0"/>
              <a:cs typeface="Courier New" panose="02070309020205020404" pitchFamily="49" charset="0"/>
            </a:endParaRPr>
          </a:p>
        </p:txBody>
      </p:sp>
      <p:sp>
        <p:nvSpPr>
          <p:cNvPr id="57" name="AutoShape 101">
            <a:extLst>
              <a:ext uri="{FF2B5EF4-FFF2-40B4-BE49-F238E27FC236}">
                <a16:creationId xmlns:a16="http://schemas.microsoft.com/office/drawing/2014/main" id="{C0D6A74F-A9DA-4B4C-916A-2A7DA8BB2715}"/>
              </a:ext>
            </a:extLst>
          </p:cNvPr>
          <p:cNvSpPr>
            <a:spLocks noChangeArrowheads="1"/>
          </p:cNvSpPr>
          <p:nvPr/>
        </p:nvSpPr>
        <p:spPr bwMode="auto">
          <a:xfrm rot="16731825">
            <a:off x="6045144" y="3535388"/>
            <a:ext cx="144463" cy="539750"/>
          </a:xfrm>
          <a:prstGeom prst="upArrow">
            <a:avLst>
              <a:gd name="adj1" fmla="val 50000"/>
              <a:gd name="adj2" fmla="val 93406"/>
            </a:avLst>
          </a:prstGeom>
          <a:solidFill>
            <a:srgbClr val="FF9900"/>
          </a:solidFill>
          <a:ln w="9525" algn="ctr">
            <a:solidFill>
              <a:schemeClr val="tx1"/>
            </a:solidFill>
            <a:miter lim="800000"/>
            <a:headEnd/>
            <a:tailEnd/>
          </a:ln>
        </p:spPr>
        <p:txBody>
          <a:bodyPr wrap="none" anchor="ctr"/>
          <a:lstStyle/>
          <a:p>
            <a:endParaRPr lang="zh-CN" altLang="en-US">
              <a:latin typeface="Courier New" panose="02070309020205020404" pitchFamily="49" charset="0"/>
              <a:cs typeface="Courier New" panose="02070309020205020404" pitchFamily="49" charset="0"/>
            </a:endParaRPr>
          </a:p>
        </p:txBody>
      </p:sp>
      <p:sp>
        <p:nvSpPr>
          <p:cNvPr id="165" name="Rectangle 111">
            <a:extLst>
              <a:ext uri="{FF2B5EF4-FFF2-40B4-BE49-F238E27FC236}">
                <a16:creationId xmlns:a16="http://schemas.microsoft.com/office/drawing/2014/main" id="{6BBDDB6D-4BE9-4C0C-B9EB-62DDA97B620C}"/>
              </a:ext>
            </a:extLst>
          </p:cNvPr>
          <p:cNvSpPr>
            <a:spLocks noChangeArrowheads="1"/>
          </p:cNvSpPr>
          <p:nvPr/>
        </p:nvSpPr>
        <p:spPr bwMode="auto">
          <a:xfrm>
            <a:off x="2909989" y="3945081"/>
            <a:ext cx="1011815" cy="369332"/>
          </a:xfrm>
          <a:prstGeom prst="rect">
            <a:avLst/>
          </a:prstGeom>
          <a:noFill/>
          <a:ln w="9525">
            <a:noFill/>
            <a:miter lim="800000"/>
            <a:headEnd/>
            <a:tailEnd/>
          </a:ln>
          <a:effectLst/>
        </p:spPr>
        <p:txBody>
          <a:bodyPr wrap="none" anchor="ctr">
            <a:spAutoFit/>
          </a:bodyPr>
          <a:lstStyle/>
          <a:p>
            <a:pPr>
              <a:spcBef>
                <a:spcPct val="20000"/>
              </a:spcBef>
              <a:defRPr/>
            </a:pPr>
            <a:r>
              <a:rPr kumimoji="1" lang="en-US" altLang="zh-CN" sz="1800" dirty="0">
                <a:latin typeface="Courier New" panose="02070309020205020404" pitchFamily="49" charset="0"/>
                <a:ea typeface="宋体" charset="-122"/>
                <a:cs typeface="Courier New" panose="02070309020205020404" pitchFamily="49" charset="0"/>
              </a:rPr>
              <a:t>.</a:t>
            </a:r>
            <a:r>
              <a:rPr lang="en-US" altLang="zh-CN" dirty="0">
                <a:solidFill>
                  <a:srgbClr val="008000"/>
                </a:solidFill>
                <a:latin typeface="Courier New" panose="02070309020205020404" pitchFamily="49" charset="0"/>
                <a:ea typeface="楷体" pitchFamily="49" charset="-122"/>
                <a:cs typeface="Courier New" panose="02070309020205020404" pitchFamily="49" charset="0"/>
              </a:rPr>
              <a:t>num=3</a:t>
            </a:r>
            <a:endParaRPr kumimoji="1" lang="en-US" altLang="zh-CN" sz="1800" dirty="0">
              <a:latin typeface="Courier New" pitchFamily="49" charset="0"/>
              <a:ea typeface="宋体" charset="-122"/>
              <a:cs typeface="Courier New" panose="02070309020205020404" pitchFamily="49" charset="0"/>
            </a:endParaRPr>
          </a:p>
        </p:txBody>
      </p:sp>
      <p:sp>
        <p:nvSpPr>
          <p:cNvPr id="178" name="AutoShape 95">
            <a:extLst>
              <a:ext uri="{FF2B5EF4-FFF2-40B4-BE49-F238E27FC236}">
                <a16:creationId xmlns:a16="http://schemas.microsoft.com/office/drawing/2014/main" id="{A9EBEA12-1AEF-47D7-B563-A2754A18DC84}"/>
              </a:ext>
            </a:extLst>
          </p:cNvPr>
          <p:cNvSpPr>
            <a:spLocks noChangeArrowheads="1"/>
          </p:cNvSpPr>
          <p:nvPr/>
        </p:nvSpPr>
        <p:spPr bwMode="auto">
          <a:xfrm>
            <a:off x="3348866" y="5674680"/>
            <a:ext cx="144462" cy="144000"/>
          </a:xfrm>
          <a:prstGeom prst="upArrow">
            <a:avLst>
              <a:gd name="adj1" fmla="val 50000"/>
              <a:gd name="adj2" fmla="val 50000"/>
            </a:avLst>
          </a:prstGeom>
          <a:solidFill>
            <a:srgbClr val="FF9900"/>
          </a:solidFill>
          <a:ln w="9525" algn="ctr">
            <a:solidFill>
              <a:schemeClr val="tx1"/>
            </a:solidFill>
            <a:miter lim="800000"/>
            <a:headEnd/>
            <a:tailEnd/>
          </a:ln>
        </p:spPr>
        <p:txBody>
          <a:bodyPr wrap="none" anchor="ctr"/>
          <a:lstStyle/>
          <a:p>
            <a:endParaRPr lang="zh-CN" altLang="en-US">
              <a:latin typeface="Courier New" panose="02070309020205020404" pitchFamily="49" charset="0"/>
              <a:cs typeface="Courier New" panose="02070309020205020404" pitchFamily="49" charset="0"/>
            </a:endParaRPr>
          </a:p>
        </p:txBody>
      </p:sp>
      <p:sp>
        <p:nvSpPr>
          <p:cNvPr id="179" name="AutoShape 97">
            <a:extLst>
              <a:ext uri="{FF2B5EF4-FFF2-40B4-BE49-F238E27FC236}">
                <a16:creationId xmlns:a16="http://schemas.microsoft.com/office/drawing/2014/main" id="{B8D9EF4E-A37E-4CCD-ADCB-DAB0FC904AE5}"/>
              </a:ext>
            </a:extLst>
          </p:cNvPr>
          <p:cNvSpPr>
            <a:spLocks noChangeArrowheads="1"/>
          </p:cNvSpPr>
          <p:nvPr/>
        </p:nvSpPr>
        <p:spPr bwMode="auto">
          <a:xfrm rot="4434201">
            <a:off x="3852011" y="4860291"/>
            <a:ext cx="144463" cy="539750"/>
          </a:xfrm>
          <a:prstGeom prst="upArrow">
            <a:avLst>
              <a:gd name="adj1" fmla="val 50000"/>
              <a:gd name="adj2" fmla="val 93406"/>
            </a:avLst>
          </a:prstGeom>
          <a:solidFill>
            <a:srgbClr val="FF9900"/>
          </a:solidFill>
          <a:ln w="9525" algn="ctr">
            <a:solidFill>
              <a:schemeClr val="tx1"/>
            </a:solidFill>
            <a:miter lim="800000"/>
            <a:headEnd/>
            <a:tailEnd/>
          </a:ln>
        </p:spPr>
        <p:txBody>
          <a:bodyPr wrap="none" anchor="ctr"/>
          <a:lstStyle/>
          <a:p>
            <a:endParaRPr lang="zh-CN" altLang="en-US">
              <a:latin typeface="Courier New" panose="02070309020205020404" pitchFamily="49" charset="0"/>
              <a:cs typeface="Courier New" panose="02070309020205020404" pitchFamily="49" charset="0"/>
            </a:endParaRPr>
          </a:p>
        </p:txBody>
      </p:sp>
      <p:sp>
        <p:nvSpPr>
          <p:cNvPr id="180" name="Rectangle 111">
            <a:extLst>
              <a:ext uri="{FF2B5EF4-FFF2-40B4-BE49-F238E27FC236}">
                <a16:creationId xmlns:a16="http://schemas.microsoft.com/office/drawing/2014/main" id="{792FA887-2C78-4650-827E-AB1DBF167B1A}"/>
              </a:ext>
            </a:extLst>
          </p:cNvPr>
          <p:cNvSpPr>
            <a:spLocks noChangeArrowheads="1"/>
          </p:cNvSpPr>
          <p:nvPr/>
        </p:nvSpPr>
        <p:spPr bwMode="auto">
          <a:xfrm>
            <a:off x="3363961" y="5284504"/>
            <a:ext cx="1011815" cy="369332"/>
          </a:xfrm>
          <a:prstGeom prst="rect">
            <a:avLst/>
          </a:prstGeom>
          <a:noFill/>
          <a:ln w="9525">
            <a:noFill/>
            <a:miter lim="800000"/>
            <a:headEnd/>
            <a:tailEnd/>
          </a:ln>
          <a:effectLst/>
        </p:spPr>
        <p:txBody>
          <a:bodyPr wrap="none" anchor="ctr">
            <a:spAutoFit/>
          </a:bodyPr>
          <a:lstStyle/>
          <a:p>
            <a:pPr>
              <a:spcBef>
                <a:spcPct val="20000"/>
              </a:spcBef>
              <a:defRPr/>
            </a:pPr>
            <a:r>
              <a:rPr kumimoji="1" lang="en-US" altLang="zh-CN" sz="1800" dirty="0">
                <a:latin typeface="Courier New" panose="02070309020205020404" pitchFamily="49" charset="0"/>
                <a:ea typeface="宋体" charset="-122"/>
                <a:cs typeface="Courier New" panose="02070309020205020404" pitchFamily="49" charset="0"/>
              </a:rPr>
              <a:t>.</a:t>
            </a:r>
            <a:r>
              <a:rPr lang="en-US" altLang="zh-CN" dirty="0">
                <a:solidFill>
                  <a:srgbClr val="008000"/>
                </a:solidFill>
                <a:latin typeface="Courier New" panose="02070309020205020404" pitchFamily="49" charset="0"/>
                <a:ea typeface="楷体" pitchFamily="49" charset="-122"/>
                <a:cs typeface="Courier New" panose="02070309020205020404" pitchFamily="49" charset="0"/>
              </a:rPr>
              <a:t>num=1</a:t>
            </a:r>
            <a:endParaRPr kumimoji="1" lang="en-US" altLang="zh-CN" sz="1800" dirty="0">
              <a:latin typeface="Courier New" pitchFamily="49" charset="0"/>
              <a:ea typeface="宋体" charset="-122"/>
              <a:cs typeface="Courier New" panose="02070309020205020404" pitchFamily="49" charset="0"/>
            </a:endParaRPr>
          </a:p>
        </p:txBody>
      </p:sp>
      <p:sp>
        <p:nvSpPr>
          <p:cNvPr id="181" name="AutoShape 95">
            <a:extLst>
              <a:ext uri="{FF2B5EF4-FFF2-40B4-BE49-F238E27FC236}">
                <a16:creationId xmlns:a16="http://schemas.microsoft.com/office/drawing/2014/main" id="{7AB658AC-0573-4A53-8D84-8B1A0A6286B1}"/>
              </a:ext>
            </a:extLst>
          </p:cNvPr>
          <p:cNvSpPr>
            <a:spLocks noChangeArrowheads="1"/>
          </p:cNvSpPr>
          <p:nvPr/>
        </p:nvSpPr>
        <p:spPr bwMode="auto">
          <a:xfrm>
            <a:off x="4402086" y="4998800"/>
            <a:ext cx="144462" cy="252000"/>
          </a:xfrm>
          <a:prstGeom prst="upArrow">
            <a:avLst>
              <a:gd name="adj1" fmla="val 50000"/>
              <a:gd name="adj2" fmla="val 50000"/>
            </a:avLst>
          </a:prstGeom>
          <a:solidFill>
            <a:srgbClr val="FF9900"/>
          </a:solidFill>
          <a:ln w="9525" algn="ctr">
            <a:solidFill>
              <a:schemeClr val="tx1"/>
            </a:solidFill>
            <a:miter lim="800000"/>
            <a:headEnd/>
            <a:tailEnd/>
          </a:ln>
        </p:spPr>
        <p:txBody>
          <a:bodyPr wrap="none" anchor="ctr"/>
          <a:lstStyle/>
          <a:p>
            <a:endParaRPr lang="zh-CN" altLang="en-US">
              <a:latin typeface="Courier New" panose="02070309020205020404" pitchFamily="49" charset="0"/>
              <a:cs typeface="Courier New" panose="02070309020205020404" pitchFamily="49" charset="0"/>
            </a:endParaRPr>
          </a:p>
        </p:txBody>
      </p:sp>
      <p:sp>
        <p:nvSpPr>
          <p:cNvPr id="182" name="AutoShape 95">
            <a:extLst>
              <a:ext uri="{FF2B5EF4-FFF2-40B4-BE49-F238E27FC236}">
                <a16:creationId xmlns:a16="http://schemas.microsoft.com/office/drawing/2014/main" id="{940D99B5-CCB5-496A-8D16-C8D4747A0B14}"/>
              </a:ext>
            </a:extLst>
          </p:cNvPr>
          <p:cNvSpPr>
            <a:spLocks noChangeArrowheads="1"/>
          </p:cNvSpPr>
          <p:nvPr/>
        </p:nvSpPr>
        <p:spPr bwMode="auto">
          <a:xfrm rot="3591188">
            <a:off x="4661923" y="4315391"/>
            <a:ext cx="144462" cy="288925"/>
          </a:xfrm>
          <a:prstGeom prst="upArrow">
            <a:avLst>
              <a:gd name="adj1" fmla="val 50000"/>
              <a:gd name="adj2" fmla="val 50000"/>
            </a:avLst>
          </a:prstGeom>
          <a:solidFill>
            <a:srgbClr val="FF9900"/>
          </a:solidFill>
          <a:ln w="9525" algn="ctr">
            <a:solidFill>
              <a:schemeClr val="tx1"/>
            </a:solidFill>
            <a:miter lim="800000"/>
            <a:headEnd/>
            <a:tailEnd/>
          </a:ln>
        </p:spPr>
        <p:txBody>
          <a:bodyPr wrap="none" anchor="ctr"/>
          <a:lstStyle/>
          <a:p>
            <a:endParaRPr lang="zh-CN" altLang="en-US">
              <a:latin typeface="Courier New" panose="02070309020205020404" pitchFamily="49" charset="0"/>
              <a:cs typeface="Courier New" panose="02070309020205020404" pitchFamily="49" charset="0"/>
            </a:endParaRPr>
          </a:p>
        </p:txBody>
      </p:sp>
      <p:sp>
        <p:nvSpPr>
          <p:cNvPr id="183" name="AutoShape 99">
            <a:extLst>
              <a:ext uri="{FF2B5EF4-FFF2-40B4-BE49-F238E27FC236}">
                <a16:creationId xmlns:a16="http://schemas.microsoft.com/office/drawing/2014/main" id="{8A719C0B-C994-4F38-AE50-1AAF49A0D54E}"/>
              </a:ext>
            </a:extLst>
          </p:cNvPr>
          <p:cNvSpPr>
            <a:spLocks noChangeArrowheads="1"/>
          </p:cNvSpPr>
          <p:nvPr/>
        </p:nvSpPr>
        <p:spPr bwMode="auto">
          <a:xfrm rot="17842976">
            <a:off x="5216711" y="4326062"/>
            <a:ext cx="144463" cy="288925"/>
          </a:xfrm>
          <a:prstGeom prst="upArrow">
            <a:avLst>
              <a:gd name="adj1" fmla="val 50000"/>
              <a:gd name="adj2" fmla="val 50000"/>
            </a:avLst>
          </a:prstGeom>
          <a:solidFill>
            <a:srgbClr val="FF9900"/>
          </a:solidFill>
          <a:ln w="9525" algn="ctr">
            <a:solidFill>
              <a:schemeClr val="tx1"/>
            </a:solidFill>
            <a:miter lim="800000"/>
            <a:headEnd/>
            <a:tailEnd/>
          </a:ln>
        </p:spPr>
        <p:txBody>
          <a:bodyPr wrap="none" anchor="ctr"/>
          <a:lstStyle/>
          <a:p>
            <a:endParaRPr lang="zh-CN" altLang="en-US">
              <a:latin typeface="Courier New" panose="02070309020205020404" pitchFamily="49" charset="0"/>
              <a:cs typeface="Courier New" panose="02070309020205020404" pitchFamily="49" charset="0"/>
            </a:endParaRPr>
          </a:p>
        </p:txBody>
      </p:sp>
      <p:sp>
        <p:nvSpPr>
          <p:cNvPr id="184" name="Rectangle 111">
            <a:extLst>
              <a:ext uri="{FF2B5EF4-FFF2-40B4-BE49-F238E27FC236}">
                <a16:creationId xmlns:a16="http://schemas.microsoft.com/office/drawing/2014/main" id="{D6AAD516-DBCD-486A-80C5-A99F7F0B0D46}"/>
              </a:ext>
            </a:extLst>
          </p:cNvPr>
          <p:cNvSpPr>
            <a:spLocks noChangeArrowheads="1"/>
          </p:cNvSpPr>
          <p:nvPr/>
        </p:nvSpPr>
        <p:spPr bwMode="auto">
          <a:xfrm>
            <a:off x="4412884" y="4587454"/>
            <a:ext cx="1011815" cy="369332"/>
          </a:xfrm>
          <a:prstGeom prst="rect">
            <a:avLst/>
          </a:prstGeom>
          <a:noFill/>
          <a:ln w="9525">
            <a:noFill/>
            <a:miter lim="800000"/>
            <a:headEnd/>
            <a:tailEnd/>
          </a:ln>
          <a:effectLst/>
        </p:spPr>
        <p:txBody>
          <a:bodyPr wrap="none" anchor="ctr">
            <a:spAutoFit/>
          </a:bodyPr>
          <a:lstStyle/>
          <a:p>
            <a:pPr>
              <a:spcBef>
                <a:spcPct val="20000"/>
              </a:spcBef>
              <a:defRPr/>
            </a:pPr>
            <a:r>
              <a:rPr kumimoji="1" lang="en-US" altLang="zh-CN" sz="1800" dirty="0">
                <a:latin typeface="Courier New" panose="02070309020205020404" pitchFamily="49" charset="0"/>
                <a:ea typeface="宋体" charset="-122"/>
                <a:cs typeface="Courier New" panose="02070309020205020404" pitchFamily="49" charset="0"/>
              </a:rPr>
              <a:t>.</a:t>
            </a:r>
            <a:r>
              <a:rPr lang="en-US" altLang="zh-CN" dirty="0">
                <a:solidFill>
                  <a:srgbClr val="008000"/>
                </a:solidFill>
                <a:latin typeface="Courier New" panose="02070309020205020404" pitchFamily="49" charset="0"/>
                <a:ea typeface="楷体" pitchFamily="49" charset="-122"/>
                <a:cs typeface="Courier New" panose="02070309020205020404" pitchFamily="49" charset="0"/>
              </a:rPr>
              <a:t>num=2</a:t>
            </a:r>
            <a:endParaRPr kumimoji="1" lang="en-US" altLang="zh-CN" sz="1800" dirty="0">
              <a:latin typeface="Courier New" pitchFamily="49" charset="0"/>
              <a:ea typeface="宋体" charset="-122"/>
              <a:cs typeface="Courier New" panose="02070309020205020404" pitchFamily="49" charset="0"/>
            </a:endParaRPr>
          </a:p>
        </p:txBody>
      </p:sp>
      <p:sp>
        <p:nvSpPr>
          <p:cNvPr id="185" name="Rectangle 111">
            <a:extLst>
              <a:ext uri="{FF2B5EF4-FFF2-40B4-BE49-F238E27FC236}">
                <a16:creationId xmlns:a16="http://schemas.microsoft.com/office/drawing/2014/main" id="{C6239FD7-FFA9-47E5-BBC6-E133A708C13F}"/>
              </a:ext>
            </a:extLst>
          </p:cNvPr>
          <p:cNvSpPr>
            <a:spLocks noChangeArrowheads="1"/>
          </p:cNvSpPr>
          <p:nvPr/>
        </p:nvSpPr>
        <p:spPr bwMode="auto">
          <a:xfrm>
            <a:off x="4969653" y="3953028"/>
            <a:ext cx="1011815" cy="369332"/>
          </a:xfrm>
          <a:prstGeom prst="rect">
            <a:avLst/>
          </a:prstGeom>
          <a:noFill/>
          <a:ln w="9525">
            <a:noFill/>
            <a:miter lim="800000"/>
            <a:headEnd/>
            <a:tailEnd/>
          </a:ln>
          <a:effectLst/>
        </p:spPr>
        <p:txBody>
          <a:bodyPr wrap="none" anchor="ctr">
            <a:spAutoFit/>
          </a:bodyPr>
          <a:lstStyle/>
          <a:p>
            <a:pPr>
              <a:spcBef>
                <a:spcPct val="20000"/>
              </a:spcBef>
              <a:defRPr/>
            </a:pPr>
            <a:r>
              <a:rPr kumimoji="1" lang="en-US" altLang="zh-CN" sz="1800" dirty="0">
                <a:latin typeface="Courier New" panose="02070309020205020404" pitchFamily="49" charset="0"/>
                <a:ea typeface="宋体" charset="-122"/>
                <a:cs typeface="Courier New" panose="02070309020205020404" pitchFamily="49" charset="0"/>
              </a:rPr>
              <a:t>.</a:t>
            </a:r>
            <a:r>
              <a:rPr lang="en-US" altLang="zh-CN" dirty="0">
                <a:solidFill>
                  <a:srgbClr val="008000"/>
                </a:solidFill>
                <a:latin typeface="Courier New" panose="02070309020205020404" pitchFamily="49" charset="0"/>
                <a:ea typeface="楷体" pitchFamily="49" charset="-122"/>
                <a:cs typeface="Courier New" panose="02070309020205020404" pitchFamily="49" charset="0"/>
              </a:rPr>
              <a:t>num=3</a:t>
            </a:r>
            <a:endParaRPr kumimoji="1" lang="en-US" altLang="zh-CN" sz="1800" dirty="0">
              <a:latin typeface="Courier New" pitchFamily="49" charset="0"/>
              <a:ea typeface="宋体" charset="-122"/>
              <a:cs typeface="Courier New" panose="02070309020205020404" pitchFamily="49" charset="0"/>
            </a:endParaRPr>
          </a:p>
        </p:txBody>
      </p:sp>
      <p:sp>
        <p:nvSpPr>
          <p:cNvPr id="186" name="AutoShape 95">
            <a:extLst>
              <a:ext uri="{FF2B5EF4-FFF2-40B4-BE49-F238E27FC236}">
                <a16:creationId xmlns:a16="http://schemas.microsoft.com/office/drawing/2014/main" id="{294368C8-1FD8-46BA-97B3-16FE22AAAF7B}"/>
              </a:ext>
            </a:extLst>
          </p:cNvPr>
          <p:cNvSpPr>
            <a:spLocks noChangeArrowheads="1"/>
          </p:cNvSpPr>
          <p:nvPr/>
        </p:nvSpPr>
        <p:spPr bwMode="auto">
          <a:xfrm>
            <a:off x="5409381" y="5674680"/>
            <a:ext cx="144462" cy="144000"/>
          </a:xfrm>
          <a:prstGeom prst="upArrow">
            <a:avLst>
              <a:gd name="adj1" fmla="val 50000"/>
              <a:gd name="adj2" fmla="val 50000"/>
            </a:avLst>
          </a:prstGeom>
          <a:solidFill>
            <a:srgbClr val="FF9900"/>
          </a:solidFill>
          <a:ln w="9525" algn="ctr">
            <a:solidFill>
              <a:schemeClr val="tx1"/>
            </a:solidFill>
            <a:miter lim="800000"/>
            <a:headEnd/>
            <a:tailEnd/>
          </a:ln>
        </p:spPr>
        <p:txBody>
          <a:bodyPr wrap="none" anchor="ctr"/>
          <a:lstStyle/>
          <a:p>
            <a:endParaRPr lang="zh-CN" altLang="en-US">
              <a:latin typeface="Courier New" panose="02070309020205020404" pitchFamily="49" charset="0"/>
              <a:cs typeface="Courier New" panose="02070309020205020404" pitchFamily="49" charset="0"/>
            </a:endParaRPr>
          </a:p>
        </p:txBody>
      </p:sp>
      <p:sp>
        <p:nvSpPr>
          <p:cNvPr id="187" name="AutoShape 97">
            <a:extLst>
              <a:ext uri="{FF2B5EF4-FFF2-40B4-BE49-F238E27FC236}">
                <a16:creationId xmlns:a16="http://schemas.microsoft.com/office/drawing/2014/main" id="{364B8577-88C5-4BDD-9975-9902CBEA39CD}"/>
              </a:ext>
            </a:extLst>
          </p:cNvPr>
          <p:cNvSpPr>
            <a:spLocks noChangeArrowheads="1"/>
          </p:cNvSpPr>
          <p:nvPr/>
        </p:nvSpPr>
        <p:spPr bwMode="auto">
          <a:xfrm rot="4434201">
            <a:off x="5912526" y="4860229"/>
            <a:ext cx="144463" cy="539750"/>
          </a:xfrm>
          <a:prstGeom prst="upArrow">
            <a:avLst>
              <a:gd name="adj1" fmla="val 50000"/>
              <a:gd name="adj2" fmla="val 93406"/>
            </a:avLst>
          </a:prstGeom>
          <a:solidFill>
            <a:srgbClr val="FF9900"/>
          </a:solidFill>
          <a:ln w="9525" algn="ctr">
            <a:solidFill>
              <a:schemeClr val="tx1"/>
            </a:solidFill>
            <a:miter lim="800000"/>
            <a:headEnd/>
            <a:tailEnd/>
          </a:ln>
        </p:spPr>
        <p:txBody>
          <a:bodyPr wrap="none" anchor="ctr"/>
          <a:lstStyle/>
          <a:p>
            <a:endParaRPr lang="zh-CN" altLang="en-US">
              <a:latin typeface="Courier New" panose="02070309020205020404" pitchFamily="49" charset="0"/>
              <a:cs typeface="Courier New" panose="02070309020205020404" pitchFamily="49" charset="0"/>
            </a:endParaRPr>
          </a:p>
        </p:txBody>
      </p:sp>
      <p:sp>
        <p:nvSpPr>
          <p:cNvPr id="188" name="Rectangle 111">
            <a:extLst>
              <a:ext uri="{FF2B5EF4-FFF2-40B4-BE49-F238E27FC236}">
                <a16:creationId xmlns:a16="http://schemas.microsoft.com/office/drawing/2014/main" id="{776DAF86-F319-463A-9550-FE702AA40F29}"/>
              </a:ext>
            </a:extLst>
          </p:cNvPr>
          <p:cNvSpPr>
            <a:spLocks noChangeArrowheads="1"/>
          </p:cNvSpPr>
          <p:nvPr/>
        </p:nvSpPr>
        <p:spPr bwMode="auto">
          <a:xfrm>
            <a:off x="5424476" y="5275774"/>
            <a:ext cx="1011815" cy="369332"/>
          </a:xfrm>
          <a:prstGeom prst="rect">
            <a:avLst/>
          </a:prstGeom>
          <a:noFill/>
          <a:ln w="9525">
            <a:noFill/>
            <a:miter lim="800000"/>
            <a:headEnd/>
            <a:tailEnd/>
          </a:ln>
          <a:effectLst/>
        </p:spPr>
        <p:txBody>
          <a:bodyPr wrap="none" anchor="ctr">
            <a:spAutoFit/>
          </a:bodyPr>
          <a:lstStyle/>
          <a:p>
            <a:pPr>
              <a:spcBef>
                <a:spcPct val="20000"/>
              </a:spcBef>
              <a:defRPr/>
            </a:pPr>
            <a:r>
              <a:rPr kumimoji="1" lang="en-US" altLang="zh-CN" sz="1800" dirty="0">
                <a:latin typeface="Courier New" panose="02070309020205020404" pitchFamily="49" charset="0"/>
                <a:ea typeface="宋体" charset="-122"/>
                <a:cs typeface="Courier New" panose="02070309020205020404" pitchFamily="49" charset="0"/>
              </a:rPr>
              <a:t>.</a:t>
            </a:r>
            <a:r>
              <a:rPr lang="en-US" altLang="zh-CN" dirty="0">
                <a:solidFill>
                  <a:srgbClr val="008000"/>
                </a:solidFill>
                <a:latin typeface="Courier New" panose="02070309020205020404" pitchFamily="49" charset="0"/>
                <a:ea typeface="楷体" pitchFamily="49" charset="-122"/>
                <a:cs typeface="Courier New" panose="02070309020205020404" pitchFamily="49" charset="0"/>
              </a:rPr>
              <a:t>num=1</a:t>
            </a:r>
            <a:endParaRPr kumimoji="1" lang="en-US" altLang="zh-CN" sz="1800" dirty="0">
              <a:latin typeface="Courier New" pitchFamily="49" charset="0"/>
              <a:ea typeface="宋体" charset="-122"/>
              <a:cs typeface="Courier New" panose="02070309020205020404" pitchFamily="49" charset="0"/>
            </a:endParaRPr>
          </a:p>
        </p:txBody>
      </p:sp>
      <p:sp>
        <p:nvSpPr>
          <p:cNvPr id="189" name="AutoShape 95">
            <a:extLst>
              <a:ext uri="{FF2B5EF4-FFF2-40B4-BE49-F238E27FC236}">
                <a16:creationId xmlns:a16="http://schemas.microsoft.com/office/drawing/2014/main" id="{E4463609-45DC-4A50-9C8E-31608A483947}"/>
              </a:ext>
            </a:extLst>
          </p:cNvPr>
          <p:cNvSpPr>
            <a:spLocks noChangeArrowheads="1"/>
          </p:cNvSpPr>
          <p:nvPr/>
        </p:nvSpPr>
        <p:spPr bwMode="auto">
          <a:xfrm>
            <a:off x="6462601" y="4990070"/>
            <a:ext cx="144462" cy="252000"/>
          </a:xfrm>
          <a:prstGeom prst="upArrow">
            <a:avLst>
              <a:gd name="adj1" fmla="val 50000"/>
              <a:gd name="adj2" fmla="val 50000"/>
            </a:avLst>
          </a:prstGeom>
          <a:solidFill>
            <a:srgbClr val="FF9900"/>
          </a:solidFill>
          <a:ln w="9525" algn="ctr">
            <a:solidFill>
              <a:schemeClr val="tx1"/>
            </a:solidFill>
            <a:miter lim="800000"/>
            <a:headEnd/>
            <a:tailEnd/>
          </a:ln>
        </p:spPr>
        <p:txBody>
          <a:bodyPr wrap="none" anchor="ctr"/>
          <a:lstStyle/>
          <a:p>
            <a:endParaRPr lang="zh-CN" altLang="en-US">
              <a:latin typeface="Courier New" panose="02070309020205020404" pitchFamily="49" charset="0"/>
              <a:cs typeface="Courier New" panose="02070309020205020404" pitchFamily="49" charset="0"/>
            </a:endParaRPr>
          </a:p>
        </p:txBody>
      </p:sp>
      <p:sp>
        <p:nvSpPr>
          <p:cNvPr id="190" name="AutoShape 95">
            <a:extLst>
              <a:ext uri="{FF2B5EF4-FFF2-40B4-BE49-F238E27FC236}">
                <a16:creationId xmlns:a16="http://schemas.microsoft.com/office/drawing/2014/main" id="{C1740929-0308-4306-BDCB-1A4A901407E5}"/>
              </a:ext>
            </a:extLst>
          </p:cNvPr>
          <p:cNvSpPr>
            <a:spLocks noChangeArrowheads="1"/>
          </p:cNvSpPr>
          <p:nvPr/>
        </p:nvSpPr>
        <p:spPr bwMode="auto">
          <a:xfrm rot="3591188">
            <a:off x="6722438" y="4310995"/>
            <a:ext cx="144462" cy="288925"/>
          </a:xfrm>
          <a:prstGeom prst="upArrow">
            <a:avLst>
              <a:gd name="adj1" fmla="val 50000"/>
              <a:gd name="adj2" fmla="val 50000"/>
            </a:avLst>
          </a:prstGeom>
          <a:solidFill>
            <a:srgbClr val="FF9900"/>
          </a:solidFill>
          <a:ln w="9525" algn="ctr">
            <a:solidFill>
              <a:schemeClr val="tx1"/>
            </a:solidFill>
            <a:miter lim="800000"/>
            <a:headEnd/>
            <a:tailEnd/>
          </a:ln>
        </p:spPr>
        <p:txBody>
          <a:bodyPr wrap="none" anchor="ctr"/>
          <a:lstStyle/>
          <a:p>
            <a:endParaRPr lang="zh-CN" altLang="en-US">
              <a:latin typeface="Courier New" panose="02070309020205020404" pitchFamily="49" charset="0"/>
              <a:cs typeface="Courier New" panose="02070309020205020404" pitchFamily="49" charset="0"/>
            </a:endParaRPr>
          </a:p>
        </p:txBody>
      </p:sp>
      <p:sp>
        <p:nvSpPr>
          <p:cNvPr id="191" name="AutoShape 99">
            <a:extLst>
              <a:ext uri="{FF2B5EF4-FFF2-40B4-BE49-F238E27FC236}">
                <a16:creationId xmlns:a16="http://schemas.microsoft.com/office/drawing/2014/main" id="{89CD28FC-33F8-4D60-8191-66B8B842C1F5}"/>
              </a:ext>
            </a:extLst>
          </p:cNvPr>
          <p:cNvSpPr>
            <a:spLocks noChangeArrowheads="1"/>
          </p:cNvSpPr>
          <p:nvPr/>
        </p:nvSpPr>
        <p:spPr bwMode="auto">
          <a:xfrm rot="17842976">
            <a:off x="7277226" y="4317332"/>
            <a:ext cx="144463" cy="288925"/>
          </a:xfrm>
          <a:prstGeom prst="upArrow">
            <a:avLst>
              <a:gd name="adj1" fmla="val 50000"/>
              <a:gd name="adj2" fmla="val 50000"/>
            </a:avLst>
          </a:prstGeom>
          <a:solidFill>
            <a:srgbClr val="FF9900"/>
          </a:solidFill>
          <a:ln w="9525" algn="ctr">
            <a:solidFill>
              <a:schemeClr val="tx1"/>
            </a:solidFill>
            <a:miter lim="800000"/>
            <a:headEnd/>
            <a:tailEnd/>
          </a:ln>
        </p:spPr>
        <p:txBody>
          <a:bodyPr wrap="none" anchor="ctr"/>
          <a:lstStyle/>
          <a:p>
            <a:endParaRPr lang="zh-CN" altLang="en-US">
              <a:latin typeface="Courier New" panose="02070309020205020404" pitchFamily="49" charset="0"/>
              <a:cs typeface="Courier New" panose="02070309020205020404" pitchFamily="49" charset="0"/>
            </a:endParaRPr>
          </a:p>
        </p:txBody>
      </p:sp>
      <p:sp>
        <p:nvSpPr>
          <p:cNvPr id="192" name="Rectangle 111">
            <a:extLst>
              <a:ext uri="{FF2B5EF4-FFF2-40B4-BE49-F238E27FC236}">
                <a16:creationId xmlns:a16="http://schemas.microsoft.com/office/drawing/2014/main" id="{94DDA642-92D4-4306-A96D-224FF8EFCE77}"/>
              </a:ext>
            </a:extLst>
          </p:cNvPr>
          <p:cNvSpPr>
            <a:spLocks noChangeArrowheads="1"/>
          </p:cNvSpPr>
          <p:nvPr/>
        </p:nvSpPr>
        <p:spPr bwMode="auto">
          <a:xfrm>
            <a:off x="6473399" y="4578724"/>
            <a:ext cx="1011815" cy="369332"/>
          </a:xfrm>
          <a:prstGeom prst="rect">
            <a:avLst/>
          </a:prstGeom>
          <a:noFill/>
          <a:ln w="9525">
            <a:noFill/>
            <a:miter lim="800000"/>
            <a:headEnd/>
            <a:tailEnd/>
          </a:ln>
          <a:effectLst/>
        </p:spPr>
        <p:txBody>
          <a:bodyPr wrap="none" anchor="ctr">
            <a:spAutoFit/>
          </a:bodyPr>
          <a:lstStyle/>
          <a:p>
            <a:pPr>
              <a:spcBef>
                <a:spcPct val="20000"/>
              </a:spcBef>
              <a:defRPr/>
            </a:pPr>
            <a:r>
              <a:rPr kumimoji="1" lang="en-US" altLang="zh-CN" sz="1800" dirty="0">
                <a:latin typeface="Courier New" panose="02070309020205020404" pitchFamily="49" charset="0"/>
                <a:ea typeface="宋体" charset="-122"/>
                <a:cs typeface="Courier New" panose="02070309020205020404" pitchFamily="49" charset="0"/>
              </a:rPr>
              <a:t>.</a:t>
            </a:r>
            <a:r>
              <a:rPr lang="en-US" altLang="zh-CN" dirty="0">
                <a:solidFill>
                  <a:srgbClr val="008000"/>
                </a:solidFill>
                <a:latin typeface="Courier New" panose="02070309020205020404" pitchFamily="49" charset="0"/>
                <a:ea typeface="楷体" pitchFamily="49" charset="-122"/>
                <a:cs typeface="Courier New" panose="02070309020205020404" pitchFamily="49" charset="0"/>
              </a:rPr>
              <a:t>num=2</a:t>
            </a:r>
            <a:endParaRPr kumimoji="1" lang="en-US" altLang="zh-CN" sz="1800" dirty="0">
              <a:latin typeface="Courier New" pitchFamily="49" charset="0"/>
              <a:ea typeface="宋体" charset="-122"/>
              <a:cs typeface="Courier New" panose="02070309020205020404" pitchFamily="49" charset="0"/>
            </a:endParaRPr>
          </a:p>
        </p:txBody>
      </p:sp>
      <p:sp>
        <p:nvSpPr>
          <p:cNvPr id="193" name="Rectangle 111">
            <a:extLst>
              <a:ext uri="{FF2B5EF4-FFF2-40B4-BE49-F238E27FC236}">
                <a16:creationId xmlns:a16="http://schemas.microsoft.com/office/drawing/2014/main" id="{F3D041AE-4197-4A3D-9335-F42EC90E6CB1}"/>
              </a:ext>
            </a:extLst>
          </p:cNvPr>
          <p:cNvSpPr>
            <a:spLocks noChangeArrowheads="1"/>
          </p:cNvSpPr>
          <p:nvPr/>
        </p:nvSpPr>
        <p:spPr bwMode="auto">
          <a:xfrm>
            <a:off x="7030168" y="3944298"/>
            <a:ext cx="1011815" cy="369332"/>
          </a:xfrm>
          <a:prstGeom prst="rect">
            <a:avLst/>
          </a:prstGeom>
          <a:noFill/>
          <a:ln w="9525">
            <a:noFill/>
            <a:miter lim="800000"/>
            <a:headEnd/>
            <a:tailEnd/>
          </a:ln>
          <a:effectLst/>
        </p:spPr>
        <p:txBody>
          <a:bodyPr wrap="none" anchor="ctr">
            <a:spAutoFit/>
          </a:bodyPr>
          <a:lstStyle/>
          <a:p>
            <a:pPr>
              <a:spcBef>
                <a:spcPct val="20000"/>
              </a:spcBef>
              <a:defRPr/>
            </a:pPr>
            <a:r>
              <a:rPr kumimoji="1" lang="en-US" altLang="zh-CN" sz="1800" dirty="0">
                <a:latin typeface="Courier New" panose="02070309020205020404" pitchFamily="49" charset="0"/>
                <a:ea typeface="宋体" charset="-122"/>
                <a:cs typeface="Courier New" panose="02070309020205020404" pitchFamily="49" charset="0"/>
              </a:rPr>
              <a:t>.</a:t>
            </a:r>
            <a:r>
              <a:rPr lang="en-US" altLang="zh-CN" dirty="0">
                <a:solidFill>
                  <a:srgbClr val="008000"/>
                </a:solidFill>
                <a:latin typeface="Courier New" panose="02070309020205020404" pitchFamily="49" charset="0"/>
                <a:ea typeface="楷体" pitchFamily="49" charset="-122"/>
                <a:cs typeface="Courier New" panose="02070309020205020404" pitchFamily="49" charset="0"/>
              </a:rPr>
              <a:t>num=3</a:t>
            </a:r>
            <a:endParaRPr kumimoji="1" lang="en-US" altLang="zh-CN" sz="1800" dirty="0">
              <a:latin typeface="Courier New" pitchFamily="49" charset="0"/>
              <a:ea typeface="宋体" charset="-122"/>
              <a:cs typeface="Courier New" panose="02070309020205020404" pitchFamily="49" charset="0"/>
            </a:endParaRPr>
          </a:p>
        </p:txBody>
      </p:sp>
      <p:sp>
        <p:nvSpPr>
          <p:cNvPr id="195" name="AutoShape 95">
            <a:extLst>
              <a:ext uri="{FF2B5EF4-FFF2-40B4-BE49-F238E27FC236}">
                <a16:creationId xmlns:a16="http://schemas.microsoft.com/office/drawing/2014/main" id="{A74C8B29-B730-4E51-B98F-825E7C843F20}"/>
              </a:ext>
            </a:extLst>
          </p:cNvPr>
          <p:cNvSpPr>
            <a:spLocks noChangeArrowheads="1"/>
          </p:cNvSpPr>
          <p:nvPr/>
        </p:nvSpPr>
        <p:spPr bwMode="auto">
          <a:xfrm>
            <a:off x="4930703" y="3671986"/>
            <a:ext cx="144462" cy="252000"/>
          </a:xfrm>
          <a:prstGeom prst="upArrow">
            <a:avLst>
              <a:gd name="adj1" fmla="val 50000"/>
              <a:gd name="adj2" fmla="val 50000"/>
            </a:avLst>
          </a:prstGeom>
          <a:solidFill>
            <a:srgbClr val="FF9900"/>
          </a:solidFill>
          <a:ln w="9525" algn="ctr">
            <a:solidFill>
              <a:schemeClr val="tx1"/>
            </a:solidFill>
            <a:miter lim="800000"/>
            <a:headEnd/>
            <a:tailEnd/>
          </a:ln>
        </p:spPr>
        <p:txBody>
          <a:bodyPr wrap="none" anchor="ctr"/>
          <a:lstStyle/>
          <a:p>
            <a:endParaRPr lang="zh-CN" altLang="en-US">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7599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down)">
                                      <p:cBhvr>
                                        <p:cTn id="7" dur="500"/>
                                        <p:tgtEl>
                                          <p:spTgt spid="5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5"/>
                                        </p:tgtEl>
                                        <p:attrNameLst>
                                          <p:attrName>style.visibility</p:attrName>
                                        </p:attrNameLst>
                                      </p:cBhvr>
                                      <p:to>
                                        <p:strVal val="visible"/>
                                      </p:to>
                                    </p:set>
                                    <p:animEffect transition="in" filter="wipe(left)">
                                      <p:cBhvr>
                                        <p:cTn id="11" dur="500"/>
                                        <p:tgtEl>
                                          <p:spTgt spid="6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3"/>
                                        </p:tgtEl>
                                        <p:attrNameLst>
                                          <p:attrName>style.visibility</p:attrName>
                                        </p:attrNameLst>
                                      </p:cBhvr>
                                      <p:to>
                                        <p:strVal val="visible"/>
                                      </p:to>
                                    </p:set>
                                    <p:animEffect transition="in" filter="wipe(left)">
                                      <p:cBhvr>
                                        <p:cTn id="16" dur="500"/>
                                        <p:tgtEl>
                                          <p:spTgt spid="53"/>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animEffect transition="in" filter="wipe(down)">
                                      <p:cBhvr>
                                        <p:cTn id="19" dur="500"/>
                                        <p:tgtEl>
                                          <p:spTgt spid="71"/>
                                        </p:tgtEl>
                                      </p:cBhvr>
                                    </p:animEffect>
                                  </p:childTnLst>
                                </p:cTn>
                              </p:par>
                            </p:childTnLst>
                          </p:cTn>
                        </p:par>
                        <p:par>
                          <p:cTn id="20" fill="hold">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134"/>
                                        </p:tgtEl>
                                        <p:attrNameLst>
                                          <p:attrName>style.visibility</p:attrName>
                                        </p:attrNameLst>
                                      </p:cBhvr>
                                      <p:to>
                                        <p:strVal val="visible"/>
                                      </p:to>
                                    </p:set>
                                    <p:animEffect transition="in" filter="wipe(left)">
                                      <p:cBhvr>
                                        <p:cTn id="23" dur="500"/>
                                        <p:tgtEl>
                                          <p:spTgt spid="13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80"/>
                                        </p:tgtEl>
                                        <p:attrNameLst>
                                          <p:attrName>style.visibility</p:attrName>
                                        </p:attrNameLst>
                                      </p:cBhvr>
                                      <p:to>
                                        <p:strVal val="visible"/>
                                      </p:to>
                                    </p:set>
                                    <p:animEffect transition="in" filter="wipe(left)">
                                      <p:cBhvr>
                                        <p:cTn id="28" dur="500"/>
                                        <p:tgtEl>
                                          <p:spTgt spid="80"/>
                                        </p:tgtEl>
                                      </p:cBhvr>
                                    </p:animEffect>
                                  </p:childTnLst>
                                </p:cTn>
                              </p:par>
                              <p:par>
                                <p:cTn id="29" presetID="22" presetClass="entr" presetSubtype="2" fill="hold" grpId="0" nodeType="withEffect">
                                  <p:stCondLst>
                                    <p:cond delay="0"/>
                                  </p:stCondLst>
                                  <p:childTnLst>
                                    <p:set>
                                      <p:cBhvr>
                                        <p:cTn id="30" dur="1" fill="hold">
                                          <p:stCondLst>
                                            <p:cond delay="0"/>
                                          </p:stCondLst>
                                        </p:cTn>
                                        <p:tgtEl>
                                          <p:spTgt spid="81"/>
                                        </p:tgtEl>
                                        <p:attrNameLst>
                                          <p:attrName>style.visibility</p:attrName>
                                        </p:attrNameLst>
                                      </p:cBhvr>
                                      <p:to>
                                        <p:strVal val="visible"/>
                                      </p:to>
                                    </p:set>
                                    <p:animEffect transition="in" filter="wipe(right)">
                                      <p:cBhvr>
                                        <p:cTn id="31" dur="500"/>
                                        <p:tgtEl>
                                          <p:spTgt spid="81"/>
                                        </p:tgtEl>
                                      </p:cBhvr>
                                    </p:animEffect>
                                  </p:childTnLst>
                                </p:cTn>
                              </p:par>
                            </p:childTnLst>
                          </p:cTn>
                        </p:par>
                        <p:par>
                          <p:cTn id="32" fill="hold">
                            <p:stCondLst>
                              <p:cond delay="500"/>
                            </p:stCondLst>
                            <p:childTnLst>
                              <p:par>
                                <p:cTn id="33" presetID="22" presetClass="entr" presetSubtype="8" fill="hold" grpId="0" nodeType="afterEffect">
                                  <p:stCondLst>
                                    <p:cond delay="0"/>
                                  </p:stCondLst>
                                  <p:childTnLst>
                                    <p:set>
                                      <p:cBhvr>
                                        <p:cTn id="34" dur="1" fill="hold">
                                          <p:stCondLst>
                                            <p:cond delay="0"/>
                                          </p:stCondLst>
                                        </p:cTn>
                                        <p:tgtEl>
                                          <p:spTgt spid="165"/>
                                        </p:tgtEl>
                                        <p:attrNameLst>
                                          <p:attrName>style.visibility</p:attrName>
                                        </p:attrNameLst>
                                      </p:cBhvr>
                                      <p:to>
                                        <p:strVal val="visible"/>
                                      </p:to>
                                    </p:set>
                                    <p:animEffect transition="in" filter="wipe(left)">
                                      <p:cBhvr>
                                        <p:cTn id="35" dur="500"/>
                                        <p:tgtEl>
                                          <p:spTgt spid="16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178"/>
                                        </p:tgtEl>
                                        <p:attrNameLst>
                                          <p:attrName>style.visibility</p:attrName>
                                        </p:attrNameLst>
                                      </p:cBhvr>
                                      <p:to>
                                        <p:strVal val="visible"/>
                                      </p:to>
                                    </p:set>
                                    <p:animEffect transition="in" filter="wipe(down)">
                                      <p:cBhvr>
                                        <p:cTn id="40" dur="500"/>
                                        <p:tgtEl>
                                          <p:spTgt spid="178"/>
                                        </p:tgtEl>
                                      </p:cBhvr>
                                    </p:animEffect>
                                  </p:childTnLst>
                                </p:cTn>
                              </p:par>
                            </p:childTnLst>
                          </p:cTn>
                        </p:par>
                        <p:par>
                          <p:cTn id="41" fill="hold">
                            <p:stCondLst>
                              <p:cond delay="500"/>
                            </p:stCondLst>
                            <p:childTnLst>
                              <p:par>
                                <p:cTn id="42" presetID="22" presetClass="entr" presetSubtype="8" fill="hold" grpId="0" nodeType="afterEffect">
                                  <p:stCondLst>
                                    <p:cond delay="0"/>
                                  </p:stCondLst>
                                  <p:childTnLst>
                                    <p:set>
                                      <p:cBhvr>
                                        <p:cTn id="43" dur="1" fill="hold">
                                          <p:stCondLst>
                                            <p:cond delay="0"/>
                                          </p:stCondLst>
                                        </p:cTn>
                                        <p:tgtEl>
                                          <p:spTgt spid="180"/>
                                        </p:tgtEl>
                                        <p:attrNameLst>
                                          <p:attrName>style.visibility</p:attrName>
                                        </p:attrNameLst>
                                      </p:cBhvr>
                                      <p:to>
                                        <p:strVal val="visible"/>
                                      </p:to>
                                    </p:set>
                                    <p:animEffect transition="in" filter="wipe(left)">
                                      <p:cBhvr>
                                        <p:cTn id="44" dur="500"/>
                                        <p:tgtEl>
                                          <p:spTgt spid="18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79"/>
                                        </p:tgtEl>
                                        <p:attrNameLst>
                                          <p:attrName>style.visibility</p:attrName>
                                        </p:attrNameLst>
                                      </p:cBhvr>
                                      <p:to>
                                        <p:strVal val="visible"/>
                                      </p:to>
                                    </p:set>
                                    <p:animEffect transition="in" filter="wipe(left)">
                                      <p:cBhvr>
                                        <p:cTn id="49" dur="500"/>
                                        <p:tgtEl>
                                          <p:spTgt spid="179"/>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181"/>
                                        </p:tgtEl>
                                        <p:attrNameLst>
                                          <p:attrName>style.visibility</p:attrName>
                                        </p:attrNameLst>
                                      </p:cBhvr>
                                      <p:to>
                                        <p:strVal val="visible"/>
                                      </p:to>
                                    </p:set>
                                    <p:animEffect transition="in" filter="wipe(down)">
                                      <p:cBhvr>
                                        <p:cTn id="52" dur="500"/>
                                        <p:tgtEl>
                                          <p:spTgt spid="181"/>
                                        </p:tgtEl>
                                      </p:cBhvr>
                                    </p:animEffect>
                                  </p:childTnLst>
                                </p:cTn>
                              </p:par>
                            </p:childTnLst>
                          </p:cTn>
                        </p:par>
                        <p:par>
                          <p:cTn id="53" fill="hold">
                            <p:stCondLst>
                              <p:cond delay="500"/>
                            </p:stCondLst>
                            <p:childTnLst>
                              <p:par>
                                <p:cTn id="54" presetID="22" presetClass="entr" presetSubtype="8" fill="hold" grpId="0" nodeType="afterEffect">
                                  <p:stCondLst>
                                    <p:cond delay="0"/>
                                  </p:stCondLst>
                                  <p:childTnLst>
                                    <p:set>
                                      <p:cBhvr>
                                        <p:cTn id="55" dur="1" fill="hold">
                                          <p:stCondLst>
                                            <p:cond delay="0"/>
                                          </p:stCondLst>
                                        </p:cTn>
                                        <p:tgtEl>
                                          <p:spTgt spid="184"/>
                                        </p:tgtEl>
                                        <p:attrNameLst>
                                          <p:attrName>style.visibility</p:attrName>
                                        </p:attrNameLst>
                                      </p:cBhvr>
                                      <p:to>
                                        <p:strVal val="visible"/>
                                      </p:to>
                                    </p:set>
                                    <p:animEffect transition="in" filter="wipe(left)">
                                      <p:cBhvr>
                                        <p:cTn id="56" dur="500"/>
                                        <p:tgtEl>
                                          <p:spTgt spid="184"/>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82"/>
                                        </p:tgtEl>
                                        <p:attrNameLst>
                                          <p:attrName>style.visibility</p:attrName>
                                        </p:attrNameLst>
                                      </p:cBhvr>
                                      <p:to>
                                        <p:strVal val="visible"/>
                                      </p:to>
                                    </p:set>
                                    <p:animEffect transition="in" filter="wipe(left)">
                                      <p:cBhvr>
                                        <p:cTn id="61" dur="500"/>
                                        <p:tgtEl>
                                          <p:spTgt spid="182"/>
                                        </p:tgtEl>
                                      </p:cBhvr>
                                    </p:animEffect>
                                  </p:childTnLst>
                                </p:cTn>
                              </p:par>
                              <p:par>
                                <p:cTn id="62" presetID="22" presetClass="entr" presetSubtype="2" fill="hold" grpId="0" nodeType="withEffect">
                                  <p:stCondLst>
                                    <p:cond delay="0"/>
                                  </p:stCondLst>
                                  <p:childTnLst>
                                    <p:set>
                                      <p:cBhvr>
                                        <p:cTn id="63" dur="1" fill="hold">
                                          <p:stCondLst>
                                            <p:cond delay="0"/>
                                          </p:stCondLst>
                                        </p:cTn>
                                        <p:tgtEl>
                                          <p:spTgt spid="183"/>
                                        </p:tgtEl>
                                        <p:attrNameLst>
                                          <p:attrName>style.visibility</p:attrName>
                                        </p:attrNameLst>
                                      </p:cBhvr>
                                      <p:to>
                                        <p:strVal val="visible"/>
                                      </p:to>
                                    </p:set>
                                    <p:animEffect transition="in" filter="wipe(right)">
                                      <p:cBhvr>
                                        <p:cTn id="64" dur="500"/>
                                        <p:tgtEl>
                                          <p:spTgt spid="183"/>
                                        </p:tgtEl>
                                      </p:cBhvr>
                                    </p:animEffect>
                                  </p:childTnLst>
                                </p:cTn>
                              </p:par>
                            </p:childTnLst>
                          </p:cTn>
                        </p:par>
                        <p:par>
                          <p:cTn id="65" fill="hold">
                            <p:stCondLst>
                              <p:cond delay="500"/>
                            </p:stCondLst>
                            <p:childTnLst>
                              <p:par>
                                <p:cTn id="66" presetID="22" presetClass="entr" presetSubtype="8" fill="hold" grpId="0" nodeType="afterEffect">
                                  <p:stCondLst>
                                    <p:cond delay="0"/>
                                  </p:stCondLst>
                                  <p:childTnLst>
                                    <p:set>
                                      <p:cBhvr>
                                        <p:cTn id="67" dur="1" fill="hold">
                                          <p:stCondLst>
                                            <p:cond delay="0"/>
                                          </p:stCondLst>
                                        </p:cTn>
                                        <p:tgtEl>
                                          <p:spTgt spid="185"/>
                                        </p:tgtEl>
                                        <p:attrNameLst>
                                          <p:attrName>style.visibility</p:attrName>
                                        </p:attrNameLst>
                                      </p:cBhvr>
                                      <p:to>
                                        <p:strVal val="visible"/>
                                      </p:to>
                                    </p:set>
                                    <p:animEffect transition="in" filter="wipe(left)">
                                      <p:cBhvr>
                                        <p:cTn id="68" dur="500"/>
                                        <p:tgtEl>
                                          <p:spTgt spid="185"/>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grpId="0" nodeType="clickEffect">
                                  <p:stCondLst>
                                    <p:cond delay="0"/>
                                  </p:stCondLst>
                                  <p:childTnLst>
                                    <p:set>
                                      <p:cBhvr>
                                        <p:cTn id="72" dur="1" fill="hold">
                                          <p:stCondLst>
                                            <p:cond delay="0"/>
                                          </p:stCondLst>
                                        </p:cTn>
                                        <p:tgtEl>
                                          <p:spTgt spid="186"/>
                                        </p:tgtEl>
                                        <p:attrNameLst>
                                          <p:attrName>style.visibility</p:attrName>
                                        </p:attrNameLst>
                                      </p:cBhvr>
                                      <p:to>
                                        <p:strVal val="visible"/>
                                      </p:to>
                                    </p:set>
                                    <p:animEffect transition="in" filter="wipe(down)">
                                      <p:cBhvr>
                                        <p:cTn id="73" dur="500"/>
                                        <p:tgtEl>
                                          <p:spTgt spid="186"/>
                                        </p:tgtEl>
                                      </p:cBhvr>
                                    </p:animEffect>
                                  </p:childTnLst>
                                </p:cTn>
                              </p:par>
                            </p:childTnLst>
                          </p:cTn>
                        </p:par>
                        <p:par>
                          <p:cTn id="74" fill="hold">
                            <p:stCondLst>
                              <p:cond delay="500"/>
                            </p:stCondLst>
                            <p:childTnLst>
                              <p:par>
                                <p:cTn id="75" presetID="22" presetClass="entr" presetSubtype="8" fill="hold" grpId="0" nodeType="afterEffect">
                                  <p:stCondLst>
                                    <p:cond delay="0"/>
                                  </p:stCondLst>
                                  <p:childTnLst>
                                    <p:set>
                                      <p:cBhvr>
                                        <p:cTn id="76" dur="1" fill="hold">
                                          <p:stCondLst>
                                            <p:cond delay="0"/>
                                          </p:stCondLst>
                                        </p:cTn>
                                        <p:tgtEl>
                                          <p:spTgt spid="188"/>
                                        </p:tgtEl>
                                        <p:attrNameLst>
                                          <p:attrName>style.visibility</p:attrName>
                                        </p:attrNameLst>
                                      </p:cBhvr>
                                      <p:to>
                                        <p:strVal val="visible"/>
                                      </p:to>
                                    </p:set>
                                    <p:animEffect transition="in" filter="wipe(left)">
                                      <p:cBhvr>
                                        <p:cTn id="77" dur="500"/>
                                        <p:tgtEl>
                                          <p:spTgt spid="188"/>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87"/>
                                        </p:tgtEl>
                                        <p:attrNameLst>
                                          <p:attrName>style.visibility</p:attrName>
                                        </p:attrNameLst>
                                      </p:cBhvr>
                                      <p:to>
                                        <p:strVal val="visible"/>
                                      </p:to>
                                    </p:set>
                                    <p:animEffect transition="in" filter="wipe(left)">
                                      <p:cBhvr>
                                        <p:cTn id="82" dur="500"/>
                                        <p:tgtEl>
                                          <p:spTgt spid="187"/>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189"/>
                                        </p:tgtEl>
                                        <p:attrNameLst>
                                          <p:attrName>style.visibility</p:attrName>
                                        </p:attrNameLst>
                                      </p:cBhvr>
                                      <p:to>
                                        <p:strVal val="visible"/>
                                      </p:to>
                                    </p:set>
                                    <p:animEffect transition="in" filter="wipe(down)">
                                      <p:cBhvr>
                                        <p:cTn id="85" dur="500"/>
                                        <p:tgtEl>
                                          <p:spTgt spid="189"/>
                                        </p:tgtEl>
                                      </p:cBhvr>
                                    </p:animEffect>
                                  </p:childTnLst>
                                </p:cTn>
                              </p:par>
                            </p:childTnLst>
                          </p:cTn>
                        </p:par>
                        <p:par>
                          <p:cTn id="86" fill="hold">
                            <p:stCondLst>
                              <p:cond delay="500"/>
                            </p:stCondLst>
                            <p:childTnLst>
                              <p:par>
                                <p:cTn id="87" presetID="22" presetClass="entr" presetSubtype="8" fill="hold" grpId="0" nodeType="afterEffect">
                                  <p:stCondLst>
                                    <p:cond delay="0"/>
                                  </p:stCondLst>
                                  <p:childTnLst>
                                    <p:set>
                                      <p:cBhvr>
                                        <p:cTn id="88" dur="1" fill="hold">
                                          <p:stCondLst>
                                            <p:cond delay="0"/>
                                          </p:stCondLst>
                                        </p:cTn>
                                        <p:tgtEl>
                                          <p:spTgt spid="192"/>
                                        </p:tgtEl>
                                        <p:attrNameLst>
                                          <p:attrName>style.visibility</p:attrName>
                                        </p:attrNameLst>
                                      </p:cBhvr>
                                      <p:to>
                                        <p:strVal val="visible"/>
                                      </p:to>
                                    </p:set>
                                    <p:animEffect transition="in" filter="wipe(left)">
                                      <p:cBhvr>
                                        <p:cTn id="89" dur="500"/>
                                        <p:tgtEl>
                                          <p:spTgt spid="192"/>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190"/>
                                        </p:tgtEl>
                                        <p:attrNameLst>
                                          <p:attrName>style.visibility</p:attrName>
                                        </p:attrNameLst>
                                      </p:cBhvr>
                                      <p:to>
                                        <p:strVal val="visible"/>
                                      </p:to>
                                    </p:set>
                                    <p:animEffect transition="in" filter="wipe(left)">
                                      <p:cBhvr>
                                        <p:cTn id="94" dur="500"/>
                                        <p:tgtEl>
                                          <p:spTgt spid="190"/>
                                        </p:tgtEl>
                                      </p:cBhvr>
                                    </p:animEffect>
                                  </p:childTnLst>
                                </p:cTn>
                              </p:par>
                              <p:par>
                                <p:cTn id="95" presetID="22" presetClass="entr" presetSubtype="2" fill="hold" grpId="0" nodeType="withEffect">
                                  <p:stCondLst>
                                    <p:cond delay="0"/>
                                  </p:stCondLst>
                                  <p:childTnLst>
                                    <p:set>
                                      <p:cBhvr>
                                        <p:cTn id="96" dur="1" fill="hold">
                                          <p:stCondLst>
                                            <p:cond delay="0"/>
                                          </p:stCondLst>
                                        </p:cTn>
                                        <p:tgtEl>
                                          <p:spTgt spid="191"/>
                                        </p:tgtEl>
                                        <p:attrNameLst>
                                          <p:attrName>style.visibility</p:attrName>
                                        </p:attrNameLst>
                                      </p:cBhvr>
                                      <p:to>
                                        <p:strVal val="visible"/>
                                      </p:to>
                                    </p:set>
                                    <p:animEffect transition="in" filter="wipe(right)">
                                      <p:cBhvr>
                                        <p:cTn id="97" dur="500"/>
                                        <p:tgtEl>
                                          <p:spTgt spid="191"/>
                                        </p:tgtEl>
                                      </p:cBhvr>
                                    </p:animEffect>
                                  </p:childTnLst>
                                </p:cTn>
                              </p:par>
                            </p:childTnLst>
                          </p:cTn>
                        </p:par>
                        <p:par>
                          <p:cTn id="98" fill="hold">
                            <p:stCondLst>
                              <p:cond delay="500"/>
                            </p:stCondLst>
                            <p:childTnLst>
                              <p:par>
                                <p:cTn id="99" presetID="22" presetClass="entr" presetSubtype="8" fill="hold" grpId="0" nodeType="afterEffect">
                                  <p:stCondLst>
                                    <p:cond delay="0"/>
                                  </p:stCondLst>
                                  <p:childTnLst>
                                    <p:set>
                                      <p:cBhvr>
                                        <p:cTn id="100" dur="1" fill="hold">
                                          <p:stCondLst>
                                            <p:cond delay="0"/>
                                          </p:stCondLst>
                                        </p:cTn>
                                        <p:tgtEl>
                                          <p:spTgt spid="193"/>
                                        </p:tgtEl>
                                        <p:attrNameLst>
                                          <p:attrName>style.visibility</p:attrName>
                                        </p:attrNameLst>
                                      </p:cBhvr>
                                      <p:to>
                                        <p:strVal val="visible"/>
                                      </p:to>
                                    </p:set>
                                    <p:animEffect transition="in" filter="wipe(left)">
                                      <p:cBhvr>
                                        <p:cTn id="101" dur="500"/>
                                        <p:tgtEl>
                                          <p:spTgt spid="193"/>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56"/>
                                        </p:tgtEl>
                                        <p:attrNameLst>
                                          <p:attrName>style.visibility</p:attrName>
                                        </p:attrNameLst>
                                      </p:cBhvr>
                                      <p:to>
                                        <p:strVal val="visible"/>
                                      </p:to>
                                    </p:set>
                                    <p:animEffect transition="in" filter="wipe(left)">
                                      <p:cBhvr>
                                        <p:cTn id="106" dur="500"/>
                                        <p:tgtEl>
                                          <p:spTgt spid="56"/>
                                        </p:tgtEl>
                                      </p:cBhvr>
                                    </p:animEffect>
                                  </p:childTnLst>
                                </p:cTn>
                              </p:par>
                              <p:par>
                                <p:cTn id="107" presetID="22" presetClass="entr" presetSubtype="2" fill="hold" grpId="0" nodeType="withEffect">
                                  <p:stCondLst>
                                    <p:cond delay="0"/>
                                  </p:stCondLst>
                                  <p:childTnLst>
                                    <p:set>
                                      <p:cBhvr>
                                        <p:cTn id="108" dur="1" fill="hold">
                                          <p:stCondLst>
                                            <p:cond delay="0"/>
                                          </p:stCondLst>
                                        </p:cTn>
                                        <p:tgtEl>
                                          <p:spTgt spid="57"/>
                                        </p:tgtEl>
                                        <p:attrNameLst>
                                          <p:attrName>style.visibility</p:attrName>
                                        </p:attrNameLst>
                                      </p:cBhvr>
                                      <p:to>
                                        <p:strVal val="visible"/>
                                      </p:to>
                                    </p:set>
                                    <p:animEffect transition="in" filter="wipe(right)">
                                      <p:cBhvr>
                                        <p:cTn id="109" dur="500"/>
                                        <p:tgtEl>
                                          <p:spTgt spid="57"/>
                                        </p:tgtEl>
                                      </p:cBhvr>
                                    </p:animEffect>
                                  </p:childTnLst>
                                </p:cTn>
                              </p:par>
                              <p:par>
                                <p:cTn id="110" presetID="22" presetClass="entr" presetSubtype="4" fill="hold" grpId="0" nodeType="withEffect">
                                  <p:stCondLst>
                                    <p:cond delay="0"/>
                                  </p:stCondLst>
                                  <p:childTnLst>
                                    <p:set>
                                      <p:cBhvr>
                                        <p:cTn id="111" dur="1" fill="hold">
                                          <p:stCondLst>
                                            <p:cond delay="0"/>
                                          </p:stCondLst>
                                        </p:cTn>
                                        <p:tgtEl>
                                          <p:spTgt spid="195"/>
                                        </p:tgtEl>
                                        <p:attrNameLst>
                                          <p:attrName>style.visibility</p:attrName>
                                        </p:attrNameLst>
                                      </p:cBhvr>
                                      <p:to>
                                        <p:strVal val="visible"/>
                                      </p:to>
                                    </p:set>
                                    <p:animEffect transition="in" filter="wipe(down)">
                                      <p:cBhvr>
                                        <p:cTn id="112" dur="500"/>
                                        <p:tgtEl>
                                          <p:spTgt spid="195"/>
                                        </p:tgtEl>
                                      </p:cBhvr>
                                    </p:animEffect>
                                  </p:childTnLst>
                                </p:cTn>
                              </p:par>
                            </p:childTnLst>
                          </p:cTn>
                        </p:par>
                        <p:par>
                          <p:cTn id="113" fill="hold">
                            <p:stCondLst>
                              <p:cond delay="500"/>
                            </p:stCondLst>
                            <p:childTnLst>
                              <p:par>
                                <p:cTn id="114" presetID="22" presetClass="entr" presetSubtype="8" fill="hold" grpId="0" nodeType="afterEffect">
                                  <p:stCondLst>
                                    <p:cond delay="0"/>
                                  </p:stCondLst>
                                  <p:childTnLst>
                                    <p:set>
                                      <p:cBhvr>
                                        <p:cTn id="115" dur="1" fill="hold">
                                          <p:stCondLst>
                                            <p:cond delay="0"/>
                                          </p:stCondLst>
                                        </p:cTn>
                                        <p:tgtEl>
                                          <p:spTgt spid="10"/>
                                        </p:tgtEl>
                                        <p:attrNameLst>
                                          <p:attrName>style.visibility</p:attrName>
                                        </p:attrNameLst>
                                      </p:cBhvr>
                                      <p:to>
                                        <p:strVal val="visible"/>
                                      </p:to>
                                    </p:set>
                                    <p:animEffect transition="in" filter="wipe(left)">
                                      <p:cBhvr>
                                        <p:cTn id="1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51" grpId="0" animBg="1"/>
      <p:bldP spid="53" grpId="0" animBg="1"/>
      <p:bldP spid="65" grpId="0"/>
      <p:bldP spid="71" grpId="0" animBg="1"/>
      <p:bldP spid="80" grpId="0" animBg="1"/>
      <p:bldP spid="81" grpId="0" animBg="1"/>
      <p:bldP spid="134" grpId="0"/>
      <p:bldP spid="56" grpId="0" animBg="1"/>
      <p:bldP spid="57" grpId="0" animBg="1"/>
      <p:bldP spid="165" grpId="0"/>
      <p:bldP spid="178" grpId="0" animBg="1"/>
      <p:bldP spid="179" grpId="0" animBg="1"/>
      <p:bldP spid="180" grpId="0"/>
      <p:bldP spid="181" grpId="0" animBg="1"/>
      <p:bldP spid="182" grpId="0" animBg="1"/>
      <p:bldP spid="183" grpId="0" animBg="1"/>
      <p:bldP spid="184" grpId="0"/>
      <p:bldP spid="185" grpId="0"/>
      <p:bldP spid="186" grpId="0" animBg="1"/>
      <p:bldP spid="187" grpId="0" animBg="1"/>
      <p:bldP spid="188" grpId="0"/>
      <p:bldP spid="189" grpId="0" animBg="1"/>
      <p:bldP spid="190" grpId="0" animBg="1"/>
      <p:bldP spid="191" grpId="0" animBg="1"/>
      <p:bldP spid="192" grpId="0"/>
      <p:bldP spid="193" grpId="0"/>
      <p:bldP spid="195"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noAutofit/>
          </a:bodyPr>
          <a:lstStyle/>
          <a:p>
            <a:pPr eaLnBrk="1" hangingPunct="1"/>
            <a:r>
              <a:rPr lang="zh-CN" altLang="en-US" sz="2800" dirty="0">
                <a:solidFill>
                  <a:srgbClr val="FF0000"/>
                </a:solidFill>
                <a:effectLst>
                  <a:outerShdw blurRad="38100" dist="38100" dir="2700000" algn="tl">
                    <a:srgbClr val="000000"/>
                  </a:outerShdw>
                </a:effectLst>
                <a:latin typeface="黑体" panose="02010609060101010101" pitchFamily="49" charset="-122"/>
                <a:ea typeface="黑体" panose="02010609060101010101" pitchFamily="49" charset="-122"/>
              </a:rPr>
              <a:t>例</a:t>
            </a:r>
            <a:r>
              <a:rPr lang="en-US" altLang="zh-CN" sz="2800" dirty="0">
                <a:solidFill>
                  <a:srgbClr val="FF0000"/>
                </a:solidFill>
                <a:effectLst>
                  <a:outerShdw blurRad="38100" dist="38100" dir="2700000" algn="tl">
                    <a:srgbClr val="000000"/>
                  </a:outerShdw>
                </a:effectLst>
              </a:rPr>
              <a:t>7.2 </a:t>
            </a:r>
            <a:r>
              <a:rPr lang="zh-CN" altLang="en-US" sz="2800" dirty="0">
                <a:solidFill>
                  <a:schemeClr val="tx1">
                    <a:lumMod val="85000"/>
                    <a:lumOff val="15000"/>
                  </a:schemeClr>
                </a:solidFill>
              </a:rPr>
              <a:t>设计语言</a:t>
            </a:r>
            <a:r>
              <a:rPr lang="en-US" altLang="zh-CN" sz="2800" dirty="0">
                <a:solidFill>
                  <a:schemeClr val="tx1">
                    <a:lumMod val="85000"/>
                    <a:lumOff val="15000"/>
                  </a:schemeClr>
                </a:solidFill>
              </a:rPr>
              <a:t>L={a</a:t>
            </a:r>
            <a:r>
              <a:rPr lang="en-US" altLang="zh-CN" sz="2800" baseline="30000" dirty="0">
                <a:solidFill>
                  <a:schemeClr val="tx1">
                    <a:lumMod val="85000"/>
                    <a:lumOff val="15000"/>
                  </a:schemeClr>
                </a:solidFill>
              </a:rPr>
              <a:t>n</a:t>
            </a:r>
            <a:r>
              <a:rPr lang="en-US" altLang="zh-CN" sz="2800" dirty="0">
                <a:solidFill>
                  <a:schemeClr val="tx1">
                    <a:lumMod val="85000"/>
                    <a:lumOff val="15000"/>
                  </a:schemeClr>
                </a:solidFill>
              </a:rPr>
              <a:t>b</a:t>
            </a:r>
            <a:r>
              <a:rPr lang="en-US" altLang="zh-CN" sz="2800" baseline="30000" dirty="0">
                <a:solidFill>
                  <a:schemeClr val="tx1">
                    <a:lumMod val="85000"/>
                    <a:lumOff val="15000"/>
                  </a:schemeClr>
                </a:solidFill>
              </a:rPr>
              <a:t>n</a:t>
            </a:r>
            <a:r>
              <a:rPr lang="en-US" altLang="zh-CN" sz="2800" dirty="0">
                <a:solidFill>
                  <a:schemeClr val="tx1">
                    <a:lumMod val="85000"/>
                    <a:lumOff val="15000"/>
                  </a:schemeClr>
                </a:solidFill>
              </a:rPr>
              <a:t>c</a:t>
            </a:r>
            <a:r>
              <a:rPr lang="en-US" altLang="zh-CN" sz="2800" baseline="30000" dirty="0">
                <a:solidFill>
                  <a:schemeClr val="tx1">
                    <a:lumMod val="85000"/>
                    <a:lumOff val="15000"/>
                  </a:schemeClr>
                </a:solidFill>
              </a:rPr>
              <a:t>n</a:t>
            </a:r>
            <a:r>
              <a:rPr lang="en-US" altLang="zh-CN" sz="2800" dirty="0">
                <a:solidFill>
                  <a:schemeClr val="tx1">
                    <a:lumMod val="85000"/>
                    <a:lumOff val="15000"/>
                  </a:schemeClr>
                </a:solidFill>
              </a:rPr>
              <a:t>|n</a:t>
            </a:r>
            <a:r>
              <a:rPr lang="en-US" altLang="zh-CN" sz="2800" dirty="0">
                <a:solidFill>
                  <a:schemeClr val="tx1">
                    <a:lumMod val="85000"/>
                    <a:lumOff val="15000"/>
                  </a:schemeClr>
                </a:solidFill>
                <a:sym typeface="Symbol" panose="05050102010706020507" pitchFamily="18" charset="2"/>
              </a:rPr>
              <a:t></a:t>
            </a:r>
            <a:r>
              <a:rPr lang="en-US" altLang="zh-CN" sz="2800" dirty="0">
                <a:solidFill>
                  <a:schemeClr val="tx1">
                    <a:lumMod val="85000"/>
                    <a:lumOff val="15000"/>
                  </a:schemeClr>
                </a:solidFill>
              </a:rPr>
              <a:t>1}</a:t>
            </a:r>
            <a:r>
              <a:rPr lang="zh-CN" altLang="en-US" sz="2800" dirty="0">
                <a:solidFill>
                  <a:schemeClr val="tx1">
                    <a:lumMod val="85000"/>
                    <a:lumOff val="15000"/>
                  </a:schemeClr>
                </a:solidFill>
              </a:rPr>
              <a:t>具有综合属性的</a:t>
            </a:r>
            <a:br>
              <a:rPr lang="en-US" altLang="zh-CN" sz="2800" dirty="0">
                <a:solidFill>
                  <a:schemeClr val="tx1">
                    <a:lumMod val="85000"/>
                    <a:lumOff val="15000"/>
                  </a:schemeClr>
                </a:solidFill>
              </a:rPr>
            </a:br>
            <a:r>
              <a:rPr lang="en-US" altLang="zh-CN" sz="2800" dirty="0">
                <a:solidFill>
                  <a:schemeClr val="tx1">
                    <a:lumMod val="85000"/>
                    <a:lumOff val="15000"/>
                  </a:schemeClr>
                </a:solidFill>
              </a:rPr>
              <a:t>      </a:t>
            </a:r>
            <a:r>
              <a:rPr lang="zh-CN" altLang="en-US" sz="2800" dirty="0">
                <a:solidFill>
                  <a:schemeClr val="tx1">
                    <a:lumMod val="85000"/>
                    <a:lumOff val="15000"/>
                  </a:schemeClr>
                </a:solidFill>
              </a:rPr>
              <a:t>属性文法</a:t>
            </a:r>
          </a:p>
        </p:txBody>
      </p:sp>
      <p:graphicFrame>
        <p:nvGraphicFramePr>
          <p:cNvPr id="596007" name="Group 39"/>
          <p:cNvGraphicFramePr>
            <a:graphicFrameLocks noGrp="1"/>
          </p:cNvGraphicFramePr>
          <p:nvPr>
            <p:ph type="tbl" idx="1"/>
            <p:extLst>
              <p:ext uri="{D42A27DB-BD31-4B8C-83A1-F6EECF244321}">
                <p14:modId xmlns:p14="http://schemas.microsoft.com/office/powerpoint/2010/main" val="2259087571"/>
              </p:ext>
            </p:extLst>
          </p:nvPr>
        </p:nvGraphicFramePr>
        <p:xfrm>
          <a:off x="611188" y="1556792"/>
          <a:ext cx="5472980" cy="4883920"/>
        </p:xfrm>
        <a:graphic>
          <a:graphicData uri="http://schemas.openxmlformats.org/drawingml/2006/table">
            <a:tbl>
              <a:tblPr firstRow="1" bandRow="1">
                <a:tableStyleId>{EB9631B5-78F2-41C9-869B-9F39066F8104}</a:tableStyleId>
              </a:tblPr>
              <a:tblGrid>
                <a:gridCol w="1008484">
                  <a:extLst>
                    <a:ext uri="{9D8B030D-6E8A-4147-A177-3AD203B41FA5}">
                      <a16:colId xmlns:a16="http://schemas.microsoft.com/office/drawing/2014/main" val="20000"/>
                    </a:ext>
                  </a:extLst>
                </a:gridCol>
                <a:gridCol w="4464496">
                  <a:extLst>
                    <a:ext uri="{9D8B030D-6E8A-4147-A177-3AD203B41FA5}">
                      <a16:colId xmlns:a16="http://schemas.microsoft.com/office/drawing/2014/main" val="20001"/>
                    </a:ext>
                  </a:extLst>
                </a:gridCol>
              </a:tblGrid>
              <a:tr h="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800" u="none" strike="noStrike" cap="none" normalizeH="0" baseline="0" dirty="0">
                          <a:ln>
                            <a:noFill/>
                          </a:ln>
                          <a:effectLst/>
                          <a:latin typeface="楷体" panose="02010609060101010101" pitchFamily="49" charset="-122"/>
                          <a:ea typeface="楷体" panose="02010609060101010101" pitchFamily="49" charset="-122"/>
                        </a:rPr>
                        <a:t>产生式</a:t>
                      </a:r>
                      <a:endParaRPr kumimoji="0" lang="zh-CN" altLang="en-US" sz="1800" b="1" i="0" u="none" strike="noStrike" cap="none" normalizeH="0" baseline="0" dirty="0">
                        <a:ln>
                          <a:noFill/>
                        </a:ln>
                        <a:solidFill>
                          <a:schemeClr val="tx1"/>
                        </a:solidFill>
                        <a:effectLst/>
                        <a:latin typeface="楷体" pitchFamily="49" charset="-122"/>
                        <a:ea typeface="楷体" pitchFamily="49" charset="-122"/>
                      </a:endParaRPr>
                    </a:p>
                  </a:txBody>
                  <a:tcPr marL="90000" marR="90000" marT="46800" marB="46800" horzOverflow="overflow">
                    <a:solidFill>
                      <a:schemeClr val="accent3">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800" u="none" strike="noStrike" cap="none" normalizeH="0" baseline="0" dirty="0">
                          <a:ln>
                            <a:noFill/>
                          </a:ln>
                          <a:effectLst/>
                          <a:latin typeface="楷体" panose="02010609060101010101" pitchFamily="49" charset="-122"/>
                          <a:ea typeface="楷体" panose="02010609060101010101" pitchFamily="49" charset="-122"/>
                        </a:rPr>
                        <a:t>语义规则</a:t>
                      </a:r>
                      <a:endParaRPr kumimoji="0" lang="zh-CN" altLang="en-US" sz="1800" b="1" i="0" u="none" strike="noStrike" cap="none" normalizeH="0" baseline="0" dirty="0">
                        <a:ln>
                          <a:noFill/>
                        </a:ln>
                        <a:solidFill>
                          <a:schemeClr val="tx1"/>
                        </a:solidFill>
                        <a:effectLst/>
                        <a:latin typeface="楷体" pitchFamily="49" charset="-122"/>
                        <a:ea typeface="楷体" pitchFamily="49" charset="-122"/>
                      </a:endParaRPr>
                    </a:p>
                  </a:txBody>
                  <a:tcPr marL="90000" marR="90000" marT="46800" marB="46800" horzOverflow="overflow">
                    <a:solidFill>
                      <a:schemeClr val="accent3">
                        <a:lumMod val="75000"/>
                      </a:schemeClr>
                    </a:solidFill>
                  </a:tcPr>
                </a:tc>
                <a:extLst>
                  <a:ext uri="{0D108BD9-81ED-4DB2-BD59-A6C34878D82A}">
                    <a16:rowId xmlns:a16="http://schemas.microsoft.com/office/drawing/2014/main" val="10000"/>
                  </a:ext>
                </a:extLst>
              </a:tr>
              <a:tr h="0">
                <a:tc>
                  <a:txBody>
                    <a:bodyPr/>
                    <a:lstStyle/>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kumimoji="0" lang="en-US" altLang="zh-CN" sz="1600" b="1" u="none" strike="noStrike" cap="none" normalizeH="0" baseline="0" dirty="0">
                          <a:ln>
                            <a:noFill/>
                          </a:ln>
                          <a:effectLst/>
                          <a:latin typeface="Courier New" panose="02070309020205020404" pitchFamily="49" charset="0"/>
                          <a:cs typeface="Courier New" panose="02070309020205020404" pitchFamily="49" charset="0"/>
                        </a:rPr>
                        <a:t>S→ABC</a:t>
                      </a:r>
                      <a:r>
                        <a:rPr kumimoji="0" lang="en-US" altLang="zh-CN" sz="1600" b="1" u="none" strike="noStrike" cap="none" normalizeH="0" baseline="30000" dirty="0">
                          <a:ln>
                            <a:noFill/>
                          </a:ln>
                          <a:effectLst/>
                          <a:latin typeface="Courier New" panose="02070309020205020404" pitchFamily="49" charset="0"/>
                          <a:cs typeface="Courier New" panose="02070309020205020404" pitchFamily="49" charset="0"/>
                        </a:rPr>
                        <a:t> </a:t>
                      </a:r>
                      <a:endParaRPr kumimoji="0" lang="en-US" altLang="zh-CN" sz="1600" b="1" i="0" u="none" strike="noStrike" cap="none" normalizeH="0" baseline="3000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46800" marB="46800" horzOverflow="overflow"/>
                </a:tc>
                <a:tc>
                  <a:txBody>
                    <a:bodyPr/>
                    <a:lstStyle/>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kumimoji="0" lang="en-US" altLang="zh-CN" sz="1600" b="1" u="none" strike="noStrike" cap="none" normalizeH="0" baseline="0" dirty="0">
                          <a:ln>
                            <a:noFill/>
                          </a:ln>
                          <a:effectLst/>
                          <a:latin typeface="Courier New" panose="02070309020205020404" pitchFamily="49" charset="0"/>
                          <a:cs typeface="Courier New" panose="02070309020205020404" pitchFamily="49" charset="0"/>
                        </a:rPr>
                        <a:t>{ </a:t>
                      </a:r>
                      <a:r>
                        <a:rPr kumimoji="0" lang="en-US" altLang="zh-CN" sz="1600" b="1" u="none" strike="noStrike" cap="none" normalizeH="0" baseline="0" dirty="0" err="1">
                          <a:ln>
                            <a:noFill/>
                          </a:ln>
                          <a:effectLst/>
                          <a:latin typeface="Courier New" panose="02070309020205020404" pitchFamily="49" charset="0"/>
                          <a:cs typeface="Courier New" panose="02070309020205020404" pitchFamily="49" charset="0"/>
                        </a:rPr>
                        <a:t>B.in_num</a:t>
                      </a:r>
                      <a:r>
                        <a:rPr kumimoji="0" lang="en-US" altLang="zh-CN" sz="1600" b="1" u="none" strike="noStrike" cap="none" normalizeH="0" baseline="0" dirty="0">
                          <a:ln>
                            <a:noFill/>
                          </a:ln>
                          <a:effectLst/>
                          <a:latin typeface="Courier New" panose="02070309020205020404" pitchFamily="49" charset="0"/>
                          <a:cs typeface="Courier New" panose="02070309020205020404" pitchFamily="49" charset="0"/>
                        </a:rPr>
                        <a:t> = </a:t>
                      </a:r>
                      <a:r>
                        <a:rPr kumimoji="0" lang="en-US" altLang="zh-CN" sz="1600" b="1" u="none" strike="noStrike" cap="none" normalizeH="0" baseline="0" dirty="0" err="1">
                          <a:ln>
                            <a:noFill/>
                          </a:ln>
                          <a:effectLst/>
                          <a:latin typeface="Courier New" panose="02070309020205020404" pitchFamily="49" charset="0"/>
                          <a:cs typeface="Courier New" panose="02070309020205020404" pitchFamily="49" charset="0"/>
                        </a:rPr>
                        <a:t>A.num</a:t>
                      </a:r>
                      <a:r>
                        <a:rPr kumimoji="0" lang="en-US" altLang="zh-CN" sz="1600" b="1" u="none" strike="noStrike" cap="none" normalizeH="0" baseline="0" dirty="0">
                          <a:ln>
                            <a:noFill/>
                          </a:ln>
                          <a:effectLst/>
                          <a:latin typeface="Courier New" panose="02070309020205020404" pitchFamily="49" charset="0"/>
                          <a:cs typeface="Courier New" panose="02070309020205020404" pitchFamily="49" charset="0"/>
                        </a:rPr>
                        <a:t>;</a:t>
                      </a:r>
                    </a:p>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kumimoji="0" lang="en-US" altLang="zh-CN" sz="1600" b="1" u="none" strike="noStrike" cap="none" normalizeH="0" baseline="0" dirty="0">
                          <a:ln>
                            <a:noFill/>
                          </a:ln>
                          <a:effectLst/>
                          <a:latin typeface="Courier New" panose="02070309020205020404" pitchFamily="49" charset="0"/>
                          <a:cs typeface="Courier New" panose="02070309020205020404" pitchFamily="49" charset="0"/>
                        </a:rPr>
                        <a:t>  </a:t>
                      </a:r>
                      <a:r>
                        <a:rPr kumimoji="0" lang="en-US" altLang="zh-CN" sz="1600" b="1" u="none" strike="noStrike" cap="none" normalizeH="0" baseline="0" dirty="0" err="1">
                          <a:ln>
                            <a:noFill/>
                          </a:ln>
                          <a:effectLst/>
                          <a:latin typeface="Courier New" panose="02070309020205020404" pitchFamily="49" charset="0"/>
                          <a:cs typeface="Courier New" panose="02070309020205020404" pitchFamily="49" charset="0"/>
                        </a:rPr>
                        <a:t>C.in_num</a:t>
                      </a:r>
                      <a:r>
                        <a:rPr kumimoji="0" lang="en-US" altLang="zh-CN" sz="1600" b="1" u="none" strike="noStrike" cap="none" normalizeH="0" baseline="0" dirty="0">
                          <a:ln>
                            <a:noFill/>
                          </a:ln>
                          <a:effectLst/>
                          <a:latin typeface="Courier New" panose="02070309020205020404" pitchFamily="49" charset="0"/>
                          <a:cs typeface="Courier New" panose="02070309020205020404" pitchFamily="49" charset="0"/>
                        </a:rPr>
                        <a:t> = </a:t>
                      </a:r>
                      <a:r>
                        <a:rPr kumimoji="0" lang="en-US" altLang="zh-CN" sz="1600" b="1" u="none" strike="noStrike" cap="none" normalizeH="0" baseline="0" dirty="0" err="1">
                          <a:ln>
                            <a:noFill/>
                          </a:ln>
                          <a:effectLst/>
                          <a:latin typeface="Courier New" panose="02070309020205020404" pitchFamily="49" charset="0"/>
                          <a:cs typeface="Courier New" panose="02070309020205020404" pitchFamily="49" charset="0"/>
                        </a:rPr>
                        <a:t>A.num</a:t>
                      </a:r>
                      <a:r>
                        <a:rPr kumimoji="0" lang="en-US" altLang="zh-CN" sz="1600" b="1" u="none" strike="noStrike" cap="none" normalizeH="0" baseline="0" dirty="0">
                          <a:ln>
                            <a:noFill/>
                          </a:ln>
                          <a:effectLst/>
                          <a:latin typeface="Courier New" panose="02070309020205020404" pitchFamily="49" charset="0"/>
                          <a:cs typeface="Courier New" panose="02070309020205020404" pitchFamily="49" charset="0"/>
                        </a:rPr>
                        <a:t>;</a:t>
                      </a:r>
                    </a:p>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kumimoji="0" lang="en-US" altLang="zh-CN" sz="1600" b="1" u="none" strike="noStrike" cap="none" normalizeH="0" baseline="0" dirty="0">
                          <a:ln>
                            <a:noFill/>
                          </a:ln>
                          <a:effectLst/>
                          <a:latin typeface="Courier New" panose="02070309020205020404" pitchFamily="49" charset="0"/>
                          <a:cs typeface="Courier New" panose="02070309020205020404" pitchFamily="49" charset="0"/>
                        </a:rPr>
                        <a:t>  if (</a:t>
                      </a:r>
                      <a:r>
                        <a:rPr kumimoji="0" lang="en-US" altLang="zh-CN" sz="1600" b="1" u="none" strike="noStrike" cap="none" normalizeH="0" baseline="0" dirty="0" err="1">
                          <a:ln>
                            <a:noFill/>
                          </a:ln>
                          <a:effectLst/>
                          <a:latin typeface="Courier New" panose="02070309020205020404" pitchFamily="49" charset="0"/>
                          <a:cs typeface="Courier New" panose="02070309020205020404" pitchFamily="49" charset="0"/>
                        </a:rPr>
                        <a:t>B.remain_num</a:t>
                      </a:r>
                      <a:r>
                        <a:rPr kumimoji="0" lang="en-US" altLang="zh-CN" sz="1600" b="1" u="none" strike="noStrike" cap="none" normalizeH="0" baseline="0" dirty="0">
                          <a:ln>
                            <a:noFill/>
                          </a:ln>
                          <a:effectLst/>
                          <a:latin typeface="Courier New" panose="02070309020205020404" pitchFamily="49" charset="0"/>
                          <a:cs typeface="Courier New" panose="02070309020205020404" pitchFamily="49" charset="0"/>
                        </a:rPr>
                        <a:t> == 0) AND </a:t>
                      </a:r>
                    </a:p>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kumimoji="0" lang="en-US" altLang="zh-CN" sz="1600" b="1" u="none" strike="noStrike" cap="none" normalizeH="0" baseline="0" dirty="0">
                          <a:ln>
                            <a:noFill/>
                          </a:ln>
                          <a:effectLst/>
                          <a:latin typeface="Courier New" panose="02070309020205020404" pitchFamily="49" charset="0"/>
                          <a:cs typeface="Courier New" panose="02070309020205020404" pitchFamily="49" charset="0"/>
                        </a:rPr>
                        <a:t>     (</a:t>
                      </a:r>
                      <a:r>
                        <a:rPr kumimoji="0" lang="en-US" altLang="zh-CN" sz="1600" b="1" u="none" strike="noStrike" cap="none" normalizeH="0" baseline="0" dirty="0" err="1">
                          <a:ln>
                            <a:noFill/>
                          </a:ln>
                          <a:effectLst/>
                          <a:latin typeface="Courier New" panose="02070309020205020404" pitchFamily="49" charset="0"/>
                          <a:cs typeface="Courier New" panose="02070309020205020404" pitchFamily="49" charset="0"/>
                        </a:rPr>
                        <a:t>C.remain_num</a:t>
                      </a:r>
                      <a:r>
                        <a:rPr kumimoji="0" lang="en-US" altLang="zh-CN" sz="1600" b="1" u="none" strike="noStrike" cap="none" normalizeH="0" baseline="0" dirty="0">
                          <a:ln>
                            <a:noFill/>
                          </a:ln>
                          <a:effectLst/>
                          <a:latin typeface="Courier New" panose="02070309020205020404" pitchFamily="49" charset="0"/>
                          <a:cs typeface="Courier New" panose="02070309020205020404" pitchFamily="49" charset="0"/>
                        </a:rPr>
                        <a:t> == 0) </a:t>
                      </a:r>
                    </a:p>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kumimoji="0" lang="en-US" altLang="zh-CN" sz="1600" b="1" u="none" strike="noStrike" cap="none" normalizeH="0" baseline="0" dirty="0">
                          <a:ln>
                            <a:noFill/>
                          </a:ln>
                          <a:effectLst/>
                          <a:latin typeface="Courier New" panose="02070309020205020404" pitchFamily="49" charset="0"/>
                          <a:cs typeface="Courier New" panose="02070309020205020404" pitchFamily="49" charset="0"/>
                        </a:rPr>
                        <a:t>  then print("Accept!")</a:t>
                      </a:r>
                    </a:p>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kumimoji="0" lang="en-US" altLang="zh-CN" sz="1600" b="1" u="none" strike="noStrike" cap="none" normalizeH="0" baseline="0" dirty="0">
                          <a:ln>
                            <a:noFill/>
                          </a:ln>
                          <a:effectLst/>
                          <a:latin typeface="Courier New" panose="02070309020205020404" pitchFamily="49" charset="0"/>
                          <a:cs typeface="Courier New" panose="02070309020205020404" pitchFamily="49" charset="0"/>
                        </a:rPr>
                        <a:t>  else print("Refused!")</a:t>
                      </a:r>
                    </a:p>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kumimoji="0" lang="en-US" altLang="zh-CN" sz="1600" b="1" u="none" strike="noStrike" cap="none" normalizeH="0" baseline="0" dirty="0">
                          <a:ln>
                            <a:noFill/>
                          </a:ln>
                          <a:effectLst/>
                          <a:latin typeface="Courier New" panose="02070309020205020404" pitchFamily="49" charset="0"/>
                          <a:cs typeface="Courier New" panose="02070309020205020404" pitchFamily="49" charset="0"/>
                        </a:rPr>
                        <a:t>}</a:t>
                      </a:r>
                      <a:endPar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46800" marB="46800" horzOverflow="overflow"/>
                </a:tc>
                <a:extLst>
                  <a:ext uri="{0D108BD9-81ED-4DB2-BD59-A6C34878D82A}">
                    <a16:rowId xmlns:a16="http://schemas.microsoft.com/office/drawing/2014/main" val="10001"/>
                  </a:ext>
                </a:extLst>
              </a:tr>
              <a:tr h="0">
                <a:tc>
                  <a:txBody>
                    <a:bodyPr/>
                    <a:lstStyle/>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kumimoji="0" lang="en-US" altLang="zh-CN" sz="1600" b="1" u="none" strike="noStrike" cap="none" normalizeH="0" baseline="0" dirty="0">
                          <a:ln>
                            <a:noFill/>
                          </a:ln>
                          <a:effectLst/>
                          <a:latin typeface="Courier New" panose="02070309020205020404" pitchFamily="49" charset="0"/>
                          <a:cs typeface="Courier New" panose="02070309020205020404" pitchFamily="49" charset="0"/>
                        </a:rPr>
                        <a:t>A→A</a:t>
                      </a:r>
                      <a:r>
                        <a:rPr kumimoji="0" lang="en-US" altLang="zh-CN" sz="1600" b="1" u="none" strike="noStrike" cap="none" normalizeH="0" baseline="-25000" dirty="0">
                          <a:ln>
                            <a:noFill/>
                          </a:ln>
                          <a:effectLst/>
                          <a:latin typeface="Courier New" panose="02070309020205020404" pitchFamily="49" charset="0"/>
                          <a:cs typeface="Courier New" panose="02070309020205020404" pitchFamily="49" charset="0"/>
                        </a:rPr>
                        <a:t>1</a:t>
                      </a:r>
                      <a:r>
                        <a:rPr kumimoji="0" lang="en-US" altLang="zh-CN" sz="1600" b="1" u="none" strike="noStrike" cap="none" normalizeH="0" baseline="0" dirty="0">
                          <a:ln>
                            <a:noFill/>
                          </a:ln>
                          <a:effectLst/>
                          <a:latin typeface="Courier New" panose="02070309020205020404" pitchFamily="49" charset="0"/>
                          <a:cs typeface="Courier New" panose="02070309020205020404" pitchFamily="49" charset="0"/>
                        </a:rPr>
                        <a:t>a</a:t>
                      </a:r>
                      <a:endParaRPr kumimoji="0" lang="en-US" altLang="zh-CN" sz="1600" b="1" i="0" u="none" strike="noStrike" cap="none" normalizeH="0" baseline="3000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46800" marB="46800" horzOverflow="overflow"/>
                </a:tc>
                <a:tc>
                  <a:txBody>
                    <a:bodyPr/>
                    <a:lstStyle/>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 </a:t>
                      </a:r>
                      <a:r>
                        <a:rPr kumimoji="0" lang="en-US" altLang="zh-CN" sz="1600" b="1" i="0" u="none" strike="noStrike" cap="none" normalizeH="0" baseline="0" dirty="0" err="1">
                          <a:ln>
                            <a:noFill/>
                          </a:ln>
                          <a:solidFill>
                            <a:schemeClr val="tx1"/>
                          </a:solidFill>
                          <a:effectLst/>
                          <a:latin typeface="Courier New" pitchFamily="49" charset="0"/>
                          <a:ea typeface="楷体_GB2312" pitchFamily="49" charset="-122"/>
                          <a:cs typeface="Courier New" panose="02070309020205020404" pitchFamily="49" charset="0"/>
                        </a:rPr>
                        <a:t>A.num</a:t>
                      </a: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 = A</a:t>
                      </a:r>
                      <a:r>
                        <a:rPr kumimoji="0" lang="en-US" altLang="zh-CN" sz="1600" b="1" i="0" u="none" strike="noStrike" cap="none" normalizeH="0" baseline="-25000" dirty="0">
                          <a:ln>
                            <a:noFill/>
                          </a:ln>
                          <a:solidFill>
                            <a:schemeClr val="tx1"/>
                          </a:solidFill>
                          <a:effectLst/>
                          <a:latin typeface="Courier New" pitchFamily="49" charset="0"/>
                          <a:ea typeface="楷体_GB2312" pitchFamily="49" charset="-122"/>
                          <a:cs typeface="Courier New" panose="02070309020205020404" pitchFamily="49" charset="0"/>
                        </a:rPr>
                        <a:t>1</a:t>
                      </a: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.num + 1 }</a:t>
                      </a:r>
                    </a:p>
                  </a:txBody>
                  <a:tcPr marL="90000" marR="90000" marT="46800" marB="46800" horzOverflow="overflow"/>
                </a:tc>
                <a:extLst>
                  <a:ext uri="{0D108BD9-81ED-4DB2-BD59-A6C34878D82A}">
                    <a16:rowId xmlns:a16="http://schemas.microsoft.com/office/drawing/2014/main" val="10002"/>
                  </a:ext>
                </a:extLst>
              </a:tr>
              <a:tr h="0">
                <a:tc>
                  <a:txBody>
                    <a:bodyPr/>
                    <a:lstStyle/>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kumimoji="0" lang="en-US" altLang="zh-CN" sz="1600" b="1" u="none" strike="noStrike" cap="none" normalizeH="0" baseline="0" dirty="0" err="1">
                          <a:ln>
                            <a:noFill/>
                          </a:ln>
                          <a:effectLst/>
                          <a:latin typeface="Courier New" panose="02070309020205020404" pitchFamily="49" charset="0"/>
                          <a:cs typeface="Courier New" panose="02070309020205020404" pitchFamily="49" charset="0"/>
                        </a:rPr>
                        <a:t>A→a</a:t>
                      </a:r>
                      <a:endPar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46800" marB="46800" horzOverflow="overflow"/>
                </a:tc>
                <a:tc>
                  <a:txBody>
                    <a:bodyPr/>
                    <a:lstStyle/>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defRPr/>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 </a:t>
                      </a:r>
                      <a:r>
                        <a:rPr kumimoji="0" lang="en-US" altLang="zh-CN" sz="1600" b="1" i="0" u="none" strike="noStrike" cap="none" normalizeH="0" baseline="0" dirty="0" err="1">
                          <a:ln>
                            <a:noFill/>
                          </a:ln>
                          <a:solidFill>
                            <a:schemeClr val="tx1"/>
                          </a:solidFill>
                          <a:effectLst/>
                          <a:latin typeface="Courier New" pitchFamily="49" charset="0"/>
                          <a:ea typeface="楷体_GB2312" pitchFamily="49" charset="-122"/>
                          <a:cs typeface="Courier New" panose="02070309020205020404" pitchFamily="49" charset="0"/>
                        </a:rPr>
                        <a:t>A.num</a:t>
                      </a: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 = 1 }</a:t>
                      </a:r>
                    </a:p>
                  </a:txBody>
                  <a:tcPr marL="90000" marR="90000" marT="46800" marB="46800" horzOverflow="overflow"/>
                </a:tc>
                <a:extLst>
                  <a:ext uri="{0D108BD9-81ED-4DB2-BD59-A6C34878D82A}">
                    <a16:rowId xmlns:a16="http://schemas.microsoft.com/office/drawing/2014/main" val="10003"/>
                  </a:ext>
                </a:extLst>
              </a:tr>
              <a:tr h="0">
                <a:tc>
                  <a:txBody>
                    <a:bodyPr/>
                    <a:lstStyle/>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kumimoji="0" lang="en-US" altLang="zh-CN" sz="1600" b="1" u="none" strike="noStrike" cap="none" normalizeH="0" baseline="0" dirty="0">
                          <a:ln>
                            <a:noFill/>
                          </a:ln>
                          <a:effectLst/>
                          <a:latin typeface="Courier New" panose="02070309020205020404" pitchFamily="49" charset="0"/>
                          <a:cs typeface="Courier New" panose="02070309020205020404" pitchFamily="49" charset="0"/>
                        </a:rPr>
                        <a:t>B→B</a:t>
                      </a:r>
                      <a:r>
                        <a:rPr kumimoji="0" lang="en-US" altLang="zh-CN" sz="1600" b="1" u="none" strike="noStrike" cap="none" normalizeH="0" baseline="-25000" dirty="0">
                          <a:ln>
                            <a:noFill/>
                          </a:ln>
                          <a:effectLst/>
                          <a:latin typeface="Courier New" panose="02070309020205020404" pitchFamily="49" charset="0"/>
                          <a:cs typeface="Courier New" panose="02070309020205020404" pitchFamily="49" charset="0"/>
                        </a:rPr>
                        <a:t>1</a:t>
                      </a:r>
                      <a:r>
                        <a:rPr kumimoji="0" lang="en-US" altLang="zh-CN" sz="1600" b="1" u="none" strike="noStrike" cap="none" normalizeH="0" baseline="0" dirty="0">
                          <a:ln>
                            <a:noFill/>
                          </a:ln>
                          <a:effectLst/>
                          <a:latin typeface="Courier New" panose="02070309020205020404" pitchFamily="49" charset="0"/>
                          <a:cs typeface="Courier New" panose="02070309020205020404" pitchFamily="49" charset="0"/>
                        </a:rPr>
                        <a:t>b</a:t>
                      </a:r>
                      <a:endPar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46800" marB="46800" horzOverflow="overflow"/>
                </a:tc>
                <a:tc>
                  <a:txBody>
                    <a:bodyPr/>
                    <a:lstStyle/>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 B</a:t>
                      </a:r>
                      <a:r>
                        <a:rPr kumimoji="0" lang="en-US" altLang="zh-CN" sz="1600" b="1" i="0" u="none" strike="noStrike" cap="none" normalizeH="0" baseline="-25000" dirty="0">
                          <a:ln>
                            <a:noFill/>
                          </a:ln>
                          <a:solidFill>
                            <a:schemeClr val="tx1"/>
                          </a:solidFill>
                          <a:effectLst/>
                          <a:latin typeface="Courier New" pitchFamily="49" charset="0"/>
                          <a:ea typeface="楷体_GB2312" pitchFamily="49" charset="-122"/>
                          <a:cs typeface="Courier New" panose="02070309020205020404" pitchFamily="49" charset="0"/>
                        </a:rPr>
                        <a:t>1</a:t>
                      </a: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.in_num = </a:t>
                      </a:r>
                      <a:r>
                        <a:rPr kumimoji="0" lang="en-US" altLang="zh-CN" sz="1600" b="1" i="0" u="none" strike="noStrike" cap="none" normalizeH="0" baseline="0" dirty="0" err="1">
                          <a:ln>
                            <a:noFill/>
                          </a:ln>
                          <a:solidFill>
                            <a:schemeClr val="tx1"/>
                          </a:solidFill>
                          <a:effectLst/>
                          <a:latin typeface="Courier New" pitchFamily="49" charset="0"/>
                          <a:ea typeface="楷体_GB2312" pitchFamily="49" charset="-122"/>
                          <a:cs typeface="Courier New" panose="02070309020205020404" pitchFamily="49" charset="0"/>
                        </a:rPr>
                        <a:t>B.in_num</a:t>
                      </a: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a:t>
                      </a:r>
                    </a:p>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  </a:t>
                      </a:r>
                      <a:r>
                        <a:rPr kumimoji="0" lang="en-US" altLang="zh-CN" sz="1600" b="1" i="0" u="none" strike="noStrike" cap="none" normalizeH="0" baseline="0" dirty="0" err="1">
                          <a:ln>
                            <a:noFill/>
                          </a:ln>
                          <a:solidFill>
                            <a:schemeClr val="tx1"/>
                          </a:solidFill>
                          <a:effectLst/>
                          <a:latin typeface="Courier New" pitchFamily="49" charset="0"/>
                          <a:ea typeface="楷体_GB2312" pitchFamily="49" charset="-122"/>
                          <a:cs typeface="Courier New" panose="02070309020205020404" pitchFamily="49" charset="0"/>
                        </a:rPr>
                        <a:t>B.remain_num</a:t>
                      </a: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 = B</a:t>
                      </a:r>
                      <a:r>
                        <a:rPr kumimoji="0" lang="en-US" altLang="zh-CN" sz="1600" b="1" i="0" u="none" strike="noStrike" cap="none" normalizeH="0" baseline="-25000" dirty="0">
                          <a:ln>
                            <a:noFill/>
                          </a:ln>
                          <a:solidFill>
                            <a:schemeClr val="tx1"/>
                          </a:solidFill>
                          <a:effectLst/>
                          <a:latin typeface="Courier New" pitchFamily="49" charset="0"/>
                          <a:ea typeface="楷体_GB2312" pitchFamily="49" charset="-122"/>
                          <a:cs typeface="Courier New" panose="02070309020205020404" pitchFamily="49" charset="0"/>
                        </a:rPr>
                        <a:t>1</a:t>
                      </a: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.remain_num – 1 }</a:t>
                      </a:r>
                    </a:p>
                  </a:txBody>
                  <a:tcPr marL="90000" marR="90000" marT="46800" marB="46800" horzOverflow="overflow"/>
                </a:tc>
                <a:extLst>
                  <a:ext uri="{0D108BD9-81ED-4DB2-BD59-A6C34878D82A}">
                    <a16:rowId xmlns:a16="http://schemas.microsoft.com/office/drawing/2014/main" val="10004"/>
                  </a:ext>
                </a:extLst>
              </a:tr>
              <a:tr h="0">
                <a:tc>
                  <a:txBody>
                    <a:bodyPr/>
                    <a:lstStyle/>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kumimoji="0" lang="en-US" altLang="zh-CN" sz="1600" b="1" u="none" strike="noStrike" cap="none" normalizeH="0" baseline="0" dirty="0" err="1">
                          <a:ln>
                            <a:noFill/>
                          </a:ln>
                          <a:effectLst/>
                          <a:latin typeface="Courier New" panose="02070309020205020404" pitchFamily="49" charset="0"/>
                          <a:cs typeface="Courier New" panose="02070309020205020404" pitchFamily="49" charset="0"/>
                        </a:rPr>
                        <a:t>B→b</a:t>
                      </a:r>
                      <a:endPar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46800" marB="46800" horzOverflow="overflow"/>
                </a:tc>
                <a:tc>
                  <a:txBody>
                    <a:bodyPr/>
                    <a:lstStyle/>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defRPr/>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 </a:t>
                      </a:r>
                      <a:r>
                        <a:rPr kumimoji="0" lang="en-US" altLang="zh-CN" sz="1600" b="1" i="0" u="none" strike="noStrike" cap="none" normalizeH="0" baseline="0" dirty="0" err="1">
                          <a:ln>
                            <a:noFill/>
                          </a:ln>
                          <a:solidFill>
                            <a:schemeClr val="tx1"/>
                          </a:solidFill>
                          <a:effectLst/>
                          <a:latin typeface="Courier New" pitchFamily="49" charset="0"/>
                          <a:ea typeface="楷体_GB2312" pitchFamily="49" charset="-122"/>
                          <a:cs typeface="Courier New" panose="02070309020205020404" pitchFamily="49" charset="0"/>
                        </a:rPr>
                        <a:t>B.remain_num</a:t>
                      </a: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 = B.in_num-1}</a:t>
                      </a:r>
                    </a:p>
                  </a:txBody>
                  <a:tcPr marL="90000" marR="90000" marT="46800" marB="46800" horzOverflow="overflow"/>
                </a:tc>
                <a:extLst>
                  <a:ext uri="{0D108BD9-81ED-4DB2-BD59-A6C34878D82A}">
                    <a16:rowId xmlns:a16="http://schemas.microsoft.com/office/drawing/2014/main" val="10005"/>
                  </a:ext>
                </a:extLst>
              </a:tr>
              <a:tr h="0">
                <a:tc>
                  <a:txBody>
                    <a:bodyPr/>
                    <a:lstStyle/>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kumimoji="0" lang="en-US" altLang="zh-CN" sz="1600" b="1" u="none" strike="noStrike" cap="none" normalizeH="0" baseline="0" dirty="0">
                          <a:ln>
                            <a:noFill/>
                          </a:ln>
                          <a:effectLst/>
                          <a:latin typeface="Courier New" panose="02070309020205020404" pitchFamily="49" charset="0"/>
                          <a:cs typeface="Courier New" panose="02070309020205020404" pitchFamily="49" charset="0"/>
                        </a:rPr>
                        <a:t>C→C</a:t>
                      </a:r>
                      <a:r>
                        <a:rPr kumimoji="0" lang="en-US" altLang="zh-CN" sz="1600" b="1" u="none" strike="noStrike" cap="none" normalizeH="0" baseline="-25000" dirty="0">
                          <a:ln>
                            <a:noFill/>
                          </a:ln>
                          <a:effectLst/>
                          <a:latin typeface="Courier New" panose="02070309020205020404" pitchFamily="49" charset="0"/>
                          <a:cs typeface="Courier New" panose="02070309020205020404" pitchFamily="49" charset="0"/>
                        </a:rPr>
                        <a:t>1</a:t>
                      </a:r>
                      <a:r>
                        <a:rPr kumimoji="0" lang="en-US" altLang="zh-CN" sz="1600" b="1" u="none" strike="noStrike" cap="none" normalizeH="0" baseline="0" dirty="0">
                          <a:ln>
                            <a:noFill/>
                          </a:ln>
                          <a:effectLst/>
                          <a:latin typeface="Courier New" panose="02070309020205020404" pitchFamily="49" charset="0"/>
                          <a:cs typeface="Courier New" panose="02070309020205020404" pitchFamily="49" charset="0"/>
                        </a:rPr>
                        <a:t>c</a:t>
                      </a:r>
                      <a:endPar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46800" marB="46800" horzOverflow="overflow"/>
                </a:tc>
                <a:tc>
                  <a:txBody>
                    <a:bodyPr/>
                    <a:lstStyle/>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 C</a:t>
                      </a:r>
                      <a:r>
                        <a:rPr kumimoji="0" lang="en-US" altLang="zh-CN" sz="1600" b="1" i="0" u="none" strike="noStrike" cap="none" normalizeH="0" baseline="-25000" dirty="0">
                          <a:ln>
                            <a:noFill/>
                          </a:ln>
                          <a:solidFill>
                            <a:schemeClr val="tx1"/>
                          </a:solidFill>
                          <a:effectLst/>
                          <a:latin typeface="Courier New" pitchFamily="49" charset="0"/>
                          <a:ea typeface="楷体_GB2312" pitchFamily="49" charset="-122"/>
                          <a:cs typeface="Courier New" panose="02070309020205020404" pitchFamily="49" charset="0"/>
                        </a:rPr>
                        <a:t>1</a:t>
                      </a: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.in_num = </a:t>
                      </a:r>
                      <a:r>
                        <a:rPr kumimoji="0" lang="en-US" altLang="zh-CN" sz="1600" b="1" i="0" u="none" strike="noStrike" cap="none" normalizeH="0" baseline="0" dirty="0" err="1">
                          <a:ln>
                            <a:noFill/>
                          </a:ln>
                          <a:solidFill>
                            <a:schemeClr val="tx1"/>
                          </a:solidFill>
                          <a:effectLst/>
                          <a:latin typeface="Courier New" pitchFamily="49" charset="0"/>
                          <a:ea typeface="楷体_GB2312" pitchFamily="49" charset="-122"/>
                          <a:cs typeface="Courier New" panose="02070309020205020404" pitchFamily="49" charset="0"/>
                        </a:rPr>
                        <a:t>C.in_num</a:t>
                      </a: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a:t>
                      </a:r>
                    </a:p>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  </a:t>
                      </a:r>
                      <a:r>
                        <a:rPr kumimoji="0" lang="en-US" altLang="zh-CN" sz="1600" b="1" i="0" u="none" strike="noStrike" cap="none" normalizeH="0" baseline="0" dirty="0" err="1">
                          <a:ln>
                            <a:noFill/>
                          </a:ln>
                          <a:solidFill>
                            <a:schemeClr val="tx1"/>
                          </a:solidFill>
                          <a:effectLst/>
                          <a:latin typeface="Courier New" pitchFamily="49" charset="0"/>
                          <a:ea typeface="楷体_GB2312" pitchFamily="49" charset="-122"/>
                          <a:cs typeface="Courier New" panose="02070309020205020404" pitchFamily="49" charset="0"/>
                        </a:rPr>
                        <a:t>C.remain_num</a:t>
                      </a: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 = C</a:t>
                      </a:r>
                      <a:r>
                        <a:rPr kumimoji="0" lang="en-US" altLang="zh-CN" sz="1600" b="1" i="0" u="none" strike="noStrike" cap="none" normalizeH="0" baseline="-25000" dirty="0">
                          <a:ln>
                            <a:noFill/>
                          </a:ln>
                          <a:solidFill>
                            <a:schemeClr val="tx1"/>
                          </a:solidFill>
                          <a:effectLst/>
                          <a:latin typeface="Courier New" pitchFamily="49" charset="0"/>
                          <a:ea typeface="楷体_GB2312" pitchFamily="49" charset="-122"/>
                          <a:cs typeface="Courier New" panose="02070309020205020404" pitchFamily="49" charset="0"/>
                        </a:rPr>
                        <a:t>1</a:t>
                      </a: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.remain_num – 1 }</a:t>
                      </a:r>
                    </a:p>
                  </a:txBody>
                  <a:tcPr marL="90000" marR="90000" marT="46800" marB="46800" horzOverflow="overflow"/>
                </a:tc>
                <a:extLst>
                  <a:ext uri="{0D108BD9-81ED-4DB2-BD59-A6C34878D82A}">
                    <a16:rowId xmlns:a16="http://schemas.microsoft.com/office/drawing/2014/main" val="4010288045"/>
                  </a:ext>
                </a:extLst>
              </a:tr>
              <a:tr h="0">
                <a:tc>
                  <a:txBody>
                    <a:bodyPr/>
                    <a:lstStyle/>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defRPr/>
                      </a:pPr>
                      <a:r>
                        <a:rPr kumimoji="0" lang="en-US" altLang="zh-CN" sz="1600" b="1" u="none" strike="noStrike" cap="none" normalizeH="0" baseline="0" dirty="0" err="1">
                          <a:ln>
                            <a:noFill/>
                          </a:ln>
                          <a:effectLst/>
                          <a:latin typeface="Courier New" panose="02070309020205020404" pitchFamily="49" charset="0"/>
                          <a:cs typeface="Courier New" panose="02070309020205020404" pitchFamily="49" charset="0"/>
                        </a:rPr>
                        <a:t>C→c</a:t>
                      </a:r>
                      <a:endPar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46800" marB="46800" horzOverflow="overflow"/>
                </a:tc>
                <a:tc>
                  <a:txBody>
                    <a:bodyPr/>
                    <a:lstStyle/>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defRPr/>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 </a:t>
                      </a:r>
                      <a:r>
                        <a:rPr kumimoji="0" lang="en-US" altLang="zh-CN" sz="1600" b="1" i="0" u="none" strike="noStrike" cap="none" normalizeH="0" baseline="0" dirty="0" err="1">
                          <a:ln>
                            <a:noFill/>
                          </a:ln>
                          <a:solidFill>
                            <a:schemeClr val="tx1"/>
                          </a:solidFill>
                          <a:effectLst/>
                          <a:latin typeface="Courier New" pitchFamily="49" charset="0"/>
                          <a:ea typeface="楷体_GB2312" pitchFamily="49" charset="-122"/>
                          <a:cs typeface="Courier New" panose="02070309020205020404" pitchFamily="49" charset="0"/>
                        </a:rPr>
                        <a:t>C.remain_num</a:t>
                      </a: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 = </a:t>
                      </a:r>
                      <a:r>
                        <a:rPr kumimoji="0" lang="en-US" altLang="zh-CN" sz="1600" b="1" i="0" u="none" strike="noStrike" cap="none" normalizeH="0" baseline="0" dirty="0" err="1">
                          <a:ln>
                            <a:noFill/>
                          </a:ln>
                          <a:solidFill>
                            <a:schemeClr val="tx1"/>
                          </a:solidFill>
                          <a:effectLst/>
                          <a:latin typeface="Courier New" pitchFamily="49" charset="0"/>
                          <a:ea typeface="楷体_GB2312" pitchFamily="49" charset="-122"/>
                          <a:cs typeface="Courier New" panose="02070309020205020404" pitchFamily="49" charset="0"/>
                        </a:rPr>
                        <a:t>C.in_num</a:t>
                      </a: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 - 1}</a:t>
                      </a:r>
                    </a:p>
                  </a:txBody>
                  <a:tcPr marL="90000" marR="90000" marT="46800" marB="46800" horzOverflow="overflow"/>
                </a:tc>
                <a:extLst>
                  <a:ext uri="{0D108BD9-81ED-4DB2-BD59-A6C34878D82A}">
                    <a16:rowId xmlns:a16="http://schemas.microsoft.com/office/drawing/2014/main" val="500463532"/>
                  </a:ext>
                </a:extLst>
              </a:tr>
            </a:tbl>
          </a:graphicData>
        </a:graphic>
      </p:graphicFrame>
      <p:sp>
        <p:nvSpPr>
          <p:cNvPr id="9218" name="页脚占位符 4"/>
          <p:cNvSpPr>
            <a:spLocks noGrp="1"/>
          </p:cNvSpPr>
          <p:nvPr>
            <p:ph type="ftr" sz="quarter" idx="11"/>
          </p:nvPr>
        </p:nvSpPr>
        <p:spPr>
          <a:noFill/>
        </p:spPr>
        <p:txBody>
          <a:bodyPr/>
          <a:lstStyle/>
          <a:p>
            <a:r>
              <a:rPr lang="en-US" altLang="zh-CN"/>
              <a:t>华北电力大学控制与计算机学院王红制作</a:t>
            </a:r>
          </a:p>
        </p:txBody>
      </p:sp>
      <p:sp>
        <p:nvSpPr>
          <p:cNvPr id="9219" name="灯片编号占位符 5"/>
          <p:cNvSpPr>
            <a:spLocks noGrp="1"/>
          </p:cNvSpPr>
          <p:nvPr>
            <p:ph type="sldNum" sz="quarter" idx="12"/>
          </p:nvPr>
        </p:nvSpPr>
        <p:spPr>
          <a:noFill/>
        </p:spPr>
        <p:txBody>
          <a:bodyPr/>
          <a:lstStyle/>
          <a:p>
            <a:fld id="{EFA8A1C2-C2DD-44D8-90D9-29A41388B91B}" type="slidenum">
              <a:rPr lang="en-US" altLang="zh-CN" smtClean="0"/>
              <a:pPr/>
              <a:t>11</a:t>
            </a:fld>
            <a:endParaRPr lang="en-US" altLang="zh-CN"/>
          </a:p>
        </p:txBody>
      </p:sp>
      <p:sp>
        <p:nvSpPr>
          <p:cNvPr id="2" name="文本框 1">
            <a:extLst>
              <a:ext uri="{FF2B5EF4-FFF2-40B4-BE49-F238E27FC236}">
                <a16:creationId xmlns:a16="http://schemas.microsoft.com/office/drawing/2014/main" id="{F20DB868-D5A9-429A-8C8F-7C5721927AE9}"/>
              </a:ext>
            </a:extLst>
          </p:cNvPr>
          <p:cNvSpPr txBox="1"/>
          <p:nvPr/>
        </p:nvSpPr>
        <p:spPr>
          <a:xfrm>
            <a:off x="7514331" y="812"/>
            <a:ext cx="1170513" cy="338554"/>
          </a:xfrm>
          <a:prstGeom prst="rect">
            <a:avLst/>
          </a:prstGeom>
          <a:noFill/>
        </p:spPr>
        <p:txBody>
          <a:bodyPr wrap="none" rtlCol="0">
            <a:spAutoFit/>
          </a:bodyPr>
          <a:lstStyle/>
          <a:p>
            <a:pPr algn="r"/>
            <a:r>
              <a:rPr lang="zh-CN" altLang="en-US" sz="1600" dirty="0">
                <a:solidFill>
                  <a:schemeClr val="bg1"/>
                </a:solidFill>
                <a:effectLst>
                  <a:outerShdw blurRad="38100" dist="38100" dir="2700000" algn="tl">
                    <a:srgbClr val="000000">
                      <a:alpha val="43137"/>
                    </a:srgbClr>
                  </a:outerShdw>
                </a:effectLst>
                <a:latin typeface="Courier New" panose="02070309020205020404" pitchFamily="49" charset="0"/>
                <a:ea typeface="楷体" panose="02010609060101010101" pitchFamily="49" charset="-122"/>
                <a:cs typeface="Courier New" panose="02070309020205020404" pitchFamily="49" charset="0"/>
              </a:rPr>
              <a:t>书中例</a:t>
            </a:r>
            <a:r>
              <a:rPr lang="en-US" altLang="zh-CN" sz="1600" dirty="0">
                <a:solidFill>
                  <a:schemeClr val="bg1"/>
                </a:solidFill>
                <a:effectLst>
                  <a:outerShdw blurRad="38100" dist="38100" dir="2700000" algn="tl">
                    <a:srgbClr val="000000">
                      <a:alpha val="43137"/>
                    </a:srgbClr>
                  </a:outerShdw>
                </a:effectLst>
                <a:latin typeface="Courier New" panose="02070309020205020404" pitchFamily="49" charset="0"/>
                <a:ea typeface="楷体" panose="02010609060101010101" pitchFamily="49" charset="-122"/>
                <a:cs typeface="Courier New" panose="02070309020205020404" pitchFamily="49" charset="0"/>
              </a:rPr>
              <a:t>7.2</a:t>
            </a:r>
            <a:endParaRPr lang="zh-CN" altLang="en-US" sz="1600" dirty="0">
              <a:solidFill>
                <a:schemeClr val="bg1"/>
              </a:solidFill>
              <a:effectLst>
                <a:outerShdw blurRad="38100" dist="38100" dir="2700000" algn="tl">
                  <a:srgbClr val="000000">
                    <a:alpha val="43137"/>
                  </a:srgbClr>
                </a:outerShdw>
              </a:effectLst>
              <a:latin typeface="Courier New" panose="02070309020205020404" pitchFamily="49" charset="0"/>
              <a:ea typeface="楷体" panose="02010609060101010101" pitchFamily="49" charset="-122"/>
              <a:cs typeface="Courier New" panose="02070309020205020404" pitchFamily="49" charset="0"/>
            </a:endParaRPr>
          </a:p>
        </p:txBody>
      </p:sp>
      <p:graphicFrame>
        <p:nvGraphicFramePr>
          <p:cNvPr id="3" name="图示 2">
            <a:extLst>
              <a:ext uri="{FF2B5EF4-FFF2-40B4-BE49-F238E27FC236}">
                <a16:creationId xmlns:a16="http://schemas.microsoft.com/office/drawing/2014/main" id="{783F6D92-1A8B-4BC0-9868-7B3E06AF909F}"/>
              </a:ext>
            </a:extLst>
          </p:cNvPr>
          <p:cNvGraphicFramePr/>
          <p:nvPr>
            <p:extLst>
              <p:ext uri="{D42A27DB-BD31-4B8C-83A1-F6EECF244321}">
                <p14:modId xmlns:p14="http://schemas.microsoft.com/office/powerpoint/2010/main" val="1952089186"/>
              </p:ext>
            </p:extLst>
          </p:nvPr>
        </p:nvGraphicFramePr>
        <p:xfrm>
          <a:off x="6104427" y="1916832"/>
          <a:ext cx="2716045"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76320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0067" name="Rectangle 3"/>
          <p:cNvSpPr>
            <a:spLocks noGrp="1" noChangeArrowheads="1"/>
          </p:cNvSpPr>
          <p:nvPr>
            <p:ph type="body" idx="4294967295"/>
          </p:nvPr>
        </p:nvSpPr>
        <p:spPr>
          <a:xfrm>
            <a:off x="707759" y="1484784"/>
            <a:ext cx="7480300" cy="4611687"/>
          </a:xfrm>
        </p:spPr>
        <p:txBody>
          <a:bodyPr/>
          <a:lstStyle/>
          <a:p>
            <a:pPr eaLnBrk="1" hangingPunct="1">
              <a:defRPr/>
            </a:pPr>
            <a:r>
              <a:rPr lang="zh-CN" altLang="en-US" dirty="0"/>
              <a:t>一个结点的继承属性值是由此结点的父结点和</a:t>
            </a:r>
            <a:r>
              <a:rPr lang="en-US" altLang="zh-CN" dirty="0"/>
              <a:t>/</a:t>
            </a:r>
            <a:r>
              <a:rPr lang="zh-CN" altLang="en-US" dirty="0"/>
              <a:t>或兄弟结点的某些属性来决定</a:t>
            </a:r>
          </a:p>
          <a:p>
            <a:pPr eaLnBrk="1" hangingPunct="1">
              <a:buFont typeface="Webdings" pitchFamily="18" charset="2"/>
              <a:buNone/>
              <a:defRPr/>
            </a:pPr>
            <a:r>
              <a:rPr lang="zh-CN" altLang="en-US" dirty="0">
                <a:solidFill>
                  <a:srgbClr val="FF0000"/>
                </a:solidFill>
                <a:effectLst>
                  <a:outerShdw blurRad="38100" dist="38100" dir="2700000" algn="tl">
                    <a:srgbClr val="000000"/>
                  </a:outerShdw>
                </a:effectLst>
                <a:latin typeface="黑体" panose="02010609060101010101" pitchFamily="49" charset="-122"/>
                <a:ea typeface="黑体" panose="02010609060101010101" pitchFamily="49" charset="-122"/>
                <a:cs typeface="+mj-cs"/>
              </a:rPr>
              <a:t>例</a:t>
            </a:r>
            <a:r>
              <a:rPr lang="en-US" altLang="zh-CN" dirty="0">
                <a:solidFill>
                  <a:srgbClr val="FF0000"/>
                </a:solidFill>
                <a:effectLst>
                  <a:outerShdw blurRad="38100" dist="38100" dir="2700000" algn="tl">
                    <a:srgbClr val="000000"/>
                  </a:outerShdw>
                </a:effectLst>
                <a:latin typeface="黑体" panose="02010609060101010101" pitchFamily="49" charset="-122"/>
                <a:ea typeface="黑体" panose="02010609060101010101" pitchFamily="49" charset="-122"/>
                <a:cs typeface="+mj-cs"/>
              </a:rPr>
              <a:t>7.3 </a:t>
            </a:r>
            <a:r>
              <a:rPr lang="zh-CN" altLang="en-US" sz="2800" dirty="0"/>
              <a:t>描述说明语句中</a:t>
            </a:r>
            <a:r>
              <a:rPr lang="zh-CN" altLang="en-US" sz="2800" dirty="0">
                <a:solidFill>
                  <a:srgbClr val="0000FF"/>
                </a:solidFill>
                <a:effectLst>
                  <a:outerShdw blurRad="38100" dist="38100" dir="2700000" algn="tl">
                    <a:srgbClr val="000000"/>
                  </a:outerShdw>
                </a:effectLst>
                <a:latin typeface="黑体" pitchFamily="2" charset="-122"/>
                <a:ea typeface="黑体" pitchFamily="2" charset="-122"/>
              </a:rPr>
              <a:t>变量类型信息</a:t>
            </a:r>
            <a:r>
              <a:rPr lang="zh-CN" altLang="en-US" sz="2800" dirty="0"/>
              <a:t>的属性文法</a:t>
            </a:r>
          </a:p>
        </p:txBody>
      </p:sp>
      <p:sp>
        <p:nvSpPr>
          <p:cNvPr id="13316" name="Rectangle 2"/>
          <p:cNvSpPr>
            <a:spLocks noGrp="1" noChangeArrowheads="1"/>
          </p:cNvSpPr>
          <p:nvPr>
            <p:ph type="title"/>
          </p:nvPr>
        </p:nvSpPr>
        <p:spPr/>
        <p:txBody>
          <a:bodyPr/>
          <a:lstStyle/>
          <a:p>
            <a:pPr eaLnBrk="1" hangingPunct="1"/>
            <a:r>
              <a:rPr lang="zh-CN" altLang="en-US"/>
              <a:t>继承属性</a:t>
            </a:r>
          </a:p>
        </p:txBody>
      </p:sp>
      <p:graphicFrame>
        <p:nvGraphicFramePr>
          <p:cNvPr id="600068" name="Group 4"/>
          <p:cNvGraphicFramePr>
            <a:graphicFrameLocks noGrp="1"/>
          </p:cNvGraphicFramePr>
          <p:nvPr>
            <p:ph idx="1"/>
            <p:extLst>
              <p:ext uri="{D42A27DB-BD31-4B8C-83A1-F6EECF244321}">
                <p14:modId xmlns:p14="http://schemas.microsoft.com/office/powerpoint/2010/main" val="550237966"/>
              </p:ext>
            </p:extLst>
          </p:nvPr>
        </p:nvGraphicFramePr>
        <p:xfrm>
          <a:off x="1116013" y="3284538"/>
          <a:ext cx="7200900" cy="2930544"/>
        </p:xfrm>
        <a:graphic>
          <a:graphicData uri="http://schemas.openxmlformats.org/drawingml/2006/table">
            <a:tbl>
              <a:tblPr firstRow="1" bandRow="1">
                <a:tableStyleId>{2A488322-F2BA-4B5B-9748-0D474271808F}</a:tableStyleId>
              </a:tblPr>
              <a:tblGrid>
                <a:gridCol w="2087562">
                  <a:extLst>
                    <a:ext uri="{9D8B030D-6E8A-4147-A177-3AD203B41FA5}">
                      <a16:colId xmlns:a16="http://schemas.microsoft.com/office/drawing/2014/main" val="20000"/>
                    </a:ext>
                  </a:extLst>
                </a:gridCol>
                <a:gridCol w="5113338">
                  <a:extLst>
                    <a:ext uri="{9D8B030D-6E8A-4147-A177-3AD203B41FA5}">
                      <a16:colId xmlns:a16="http://schemas.microsoft.com/office/drawing/2014/main" val="20001"/>
                    </a:ext>
                  </a:extLst>
                </a:gridCol>
              </a:tblGrid>
              <a:tr h="419807">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000" u="none" strike="noStrike" cap="none" normalizeH="0" baseline="0" dirty="0">
                          <a:ln>
                            <a:noFill/>
                          </a:ln>
                          <a:effectLst>
                            <a:outerShdw blurRad="38100" dist="38100" dir="2700000" algn="tl">
                              <a:srgbClr val="000000">
                                <a:alpha val="43137"/>
                              </a:srgbClr>
                            </a:outerShdw>
                          </a:effectLst>
                          <a:latin typeface="楷体" pitchFamily="49" charset="-122"/>
                          <a:ea typeface="楷体" pitchFamily="49" charset="-122"/>
                        </a:rPr>
                        <a:t>产生式</a:t>
                      </a:r>
                      <a:endParaRPr kumimoji="0" lang="zh-CN" altLang="en-US" sz="2000" b="1" i="0" u="none" strike="noStrike" cap="none" normalizeH="0" baseline="0" dirty="0">
                        <a:ln>
                          <a:noFill/>
                        </a:ln>
                        <a:solidFill>
                          <a:schemeClr val="tx1"/>
                        </a:solidFill>
                        <a:effectLst>
                          <a:outerShdw blurRad="38100" dist="38100" dir="2700000" algn="tl">
                            <a:srgbClr val="000000">
                              <a:alpha val="43137"/>
                            </a:srgbClr>
                          </a:outerShdw>
                        </a:effectLst>
                        <a:latin typeface="楷体" pitchFamily="49" charset="-122"/>
                        <a:ea typeface="楷体" pitchFamily="49" charset="-122"/>
                      </a:endParaRPr>
                    </a:p>
                  </a:txBody>
                  <a:tcPr marL="90000" marR="90000" marT="3600" marB="3600" anchor="ctr" horzOverflow="overflow">
                    <a:solidFill>
                      <a:schemeClr val="accent1">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000" u="none" strike="noStrike" cap="none" normalizeH="0" baseline="0" dirty="0">
                          <a:ln>
                            <a:noFill/>
                          </a:ln>
                          <a:effectLst>
                            <a:outerShdw blurRad="38100" dist="38100" dir="2700000" algn="tl">
                              <a:srgbClr val="000000">
                                <a:alpha val="43137"/>
                              </a:srgbClr>
                            </a:outerShdw>
                          </a:effectLst>
                          <a:latin typeface="楷体" pitchFamily="49" charset="-122"/>
                          <a:ea typeface="楷体" pitchFamily="49" charset="-122"/>
                        </a:rPr>
                        <a:t>语义规则</a:t>
                      </a:r>
                      <a:endParaRPr kumimoji="0" lang="zh-CN" altLang="en-US" sz="2000" b="1" i="0" u="none" strike="noStrike" cap="none" normalizeH="0" baseline="0" dirty="0">
                        <a:ln>
                          <a:noFill/>
                        </a:ln>
                        <a:solidFill>
                          <a:schemeClr val="tx1"/>
                        </a:solidFill>
                        <a:effectLst>
                          <a:outerShdw blurRad="38100" dist="38100" dir="2700000" algn="tl">
                            <a:srgbClr val="000000">
                              <a:alpha val="43137"/>
                            </a:srgbClr>
                          </a:outerShdw>
                        </a:effectLst>
                        <a:latin typeface="楷体" pitchFamily="49" charset="-122"/>
                        <a:ea typeface="楷体" pitchFamily="49" charset="-122"/>
                      </a:endParaRPr>
                    </a:p>
                  </a:txBody>
                  <a:tcPr marL="90000" marR="90000" marT="3600" marB="3600" anchor="ctr" horzOverflow="overflow">
                    <a:solidFill>
                      <a:schemeClr val="accent1">
                        <a:lumMod val="75000"/>
                      </a:schemeClr>
                    </a:solidFill>
                  </a:tcPr>
                </a:tc>
                <a:extLst>
                  <a:ext uri="{0D108BD9-81ED-4DB2-BD59-A6C34878D82A}">
                    <a16:rowId xmlns:a16="http://schemas.microsoft.com/office/drawing/2014/main" val="10000"/>
                  </a:ext>
                </a:extLst>
              </a:tr>
              <a:tr h="419807">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dirty="0">
                          <a:ln>
                            <a:noFill/>
                          </a:ln>
                          <a:effectLst/>
                          <a:latin typeface="Courier New" panose="02070309020205020404" pitchFamily="49" charset="0"/>
                          <a:cs typeface="Courier New" panose="02070309020205020404" pitchFamily="49" charset="0"/>
                        </a:rPr>
                        <a:t>D→TL</a:t>
                      </a:r>
                      <a:endParaRPr kumimoji="0" lang="en-US" altLang="zh-CN" sz="20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3600" marB="360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a:ln>
                            <a:noFill/>
                          </a:ln>
                          <a:effectLst/>
                          <a:latin typeface="Courier New" panose="02070309020205020404" pitchFamily="49" charset="0"/>
                          <a:cs typeface="Courier New" panose="02070309020205020404" pitchFamily="49" charset="0"/>
                        </a:rPr>
                        <a:t>L.in=T.type</a:t>
                      </a:r>
                      <a:endParaRPr kumimoji="0" lang="en-US" altLang="zh-CN" sz="2000" b="1" i="0" u="none" strike="noStrike" cap="none" normalizeH="0" baseline="0">
                        <a:ln>
                          <a:noFill/>
                        </a:ln>
                        <a:solidFill>
                          <a:srgbClr val="000000"/>
                        </a:solidFill>
                        <a:effectLst/>
                        <a:latin typeface="Courier New" pitchFamily="49" charset="0"/>
                        <a:ea typeface="楷体_GB2312" pitchFamily="49" charset="-122"/>
                        <a:cs typeface="Courier New" panose="02070309020205020404" pitchFamily="49" charset="0"/>
                      </a:endParaRPr>
                    </a:p>
                  </a:txBody>
                  <a:tcPr marL="90000" marR="90000" marT="3600" marB="3600" anchor="ctr" horzOverflow="overflow"/>
                </a:tc>
                <a:extLst>
                  <a:ext uri="{0D108BD9-81ED-4DB2-BD59-A6C34878D82A}">
                    <a16:rowId xmlns:a16="http://schemas.microsoft.com/office/drawing/2014/main" val="10001"/>
                  </a:ext>
                </a:extLst>
              </a:tr>
              <a:tr h="419807">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dirty="0" err="1">
                          <a:ln>
                            <a:noFill/>
                          </a:ln>
                          <a:effectLst/>
                          <a:latin typeface="Courier New" panose="02070309020205020404" pitchFamily="49" charset="0"/>
                          <a:cs typeface="Courier New" panose="02070309020205020404" pitchFamily="49" charset="0"/>
                        </a:rPr>
                        <a:t>T→int</a:t>
                      </a:r>
                      <a:endParaRPr kumimoji="0" lang="en-US" altLang="zh-CN" sz="20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3600" marB="360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dirty="0" err="1">
                          <a:ln>
                            <a:noFill/>
                          </a:ln>
                          <a:effectLst/>
                          <a:latin typeface="Courier New" panose="02070309020205020404" pitchFamily="49" charset="0"/>
                          <a:cs typeface="Courier New" panose="02070309020205020404" pitchFamily="49" charset="0"/>
                        </a:rPr>
                        <a:t>T.type</a:t>
                      </a:r>
                      <a:r>
                        <a:rPr kumimoji="0" lang="en-US" altLang="zh-CN" sz="2000" b="1" u="none" strike="noStrike" cap="none" normalizeH="0" baseline="0" dirty="0">
                          <a:ln>
                            <a:noFill/>
                          </a:ln>
                          <a:effectLst/>
                          <a:latin typeface="Courier New" panose="02070309020205020404" pitchFamily="49" charset="0"/>
                          <a:cs typeface="Courier New" panose="02070309020205020404" pitchFamily="49" charset="0"/>
                        </a:rPr>
                        <a:t>=integer</a:t>
                      </a:r>
                      <a:endParaRPr kumimoji="0" lang="en-US" altLang="zh-CN" sz="2000" b="1" i="0" u="none" strike="noStrike" cap="none" normalizeH="0" baseline="0" dirty="0">
                        <a:ln>
                          <a:noFill/>
                        </a:ln>
                        <a:solidFill>
                          <a:srgbClr val="000000"/>
                        </a:solidFill>
                        <a:effectLst/>
                        <a:latin typeface="Courier New" pitchFamily="49" charset="0"/>
                        <a:ea typeface="楷体_GB2312" pitchFamily="49" charset="-122"/>
                        <a:cs typeface="Courier New" panose="02070309020205020404" pitchFamily="49" charset="0"/>
                      </a:endParaRPr>
                    </a:p>
                  </a:txBody>
                  <a:tcPr marL="90000" marR="90000" marT="3600" marB="3600" anchor="ctr" horzOverflow="overflow"/>
                </a:tc>
                <a:extLst>
                  <a:ext uri="{0D108BD9-81ED-4DB2-BD59-A6C34878D82A}">
                    <a16:rowId xmlns:a16="http://schemas.microsoft.com/office/drawing/2014/main" val="10002"/>
                  </a:ext>
                </a:extLst>
              </a:tr>
              <a:tr h="419807">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dirty="0" err="1">
                          <a:ln>
                            <a:noFill/>
                          </a:ln>
                          <a:effectLst/>
                          <a:latin typeface="Courier New" panose="02070309020205020404" pitchFamily="49" charset="0"/>
                          <a:cs typeface="Courier New" panose="02070309020205020404" pitchFamily="49" charset="0"/>
                        </a:rPr>
                        <a:t>T→real</a:t>
                      </a:r>
                      <a:endParaRPr kumimoji="0" lang="en-US" altLang="zh-CN" sz="20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3600" marB="360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dirty="0" err="1">
                          <a:ln>
                            <a:noFill/>
                          </a:ln>
                          <a:effectLst/>
                          <a:latin typeface="Courier New" panose="02070309020205020404" pitchFamily="49" charset="0"/>
                          <a:cs typeface="Courier New" panose="02070309020205020404" pitchFamily="49" charset="0"/>
                        </a:rPr>
                        <a:t>T.type</a:t>
                      </a:r>
                      <a:r>
                        <a:rPr kumimoji="0" lang="en-US" altLang="zh-CN" sz="2000" b="1" u="none" strike="noStrike" cap="none" normalizeH="0" baseline="0" dirty="0">
                          <a:ln>
                            <a:noFill/>
                          </a:ln>
                          <a:effectLst/>
                          <a:latin typeface="Courier New" panose="02070309020205020404" pitchFamily="49" charset="0"/>
                          <a:cs typeface="Courier New" panose="02070309020205020404" pitchFamily="49" charset="0"/>
                        </a:rPr>
                        <a:t>=real</a:t>
                      </a:r>
                      <a:endParaRPr kumimoji="0" lang="en-US" altLang="zh-CN" sz="2000" b="1" i="0" u="none" strike="noStrike" cap="none" normalizeH="0" baseline="0" dirty="0">
                        <a:ln>
                          <a:noFill/>
                        </a:ln>
                        <a:solidFill>
                          <a:srgbClr val="000000"/>
                        </a:solidFill>
                        <a:effectLst/>
                        <a:latin typeface="Courier New" pitchFamily="49" charset="0"/>
                        <a:ea typeface="楷体_GB2312" pitchFamily="49" charset="-122"/>
                        <a:cs typeface="Courier New" panose="02070309020205020404" pitchFamily="49" charset="0"/>
                      </a:endParaRPr>
                    </a:p>
                  </a:txBody>
                  <a:tcPr marL="90000" marR="90000" marT="3600" marB="3600" anchor="ctr" horzOverflow="overflow"/>
                </a:tc>
                <a:extLst>
                  <a:ext uri="{0D108BD9-81ED-4DB2-BD59-A6C34878D82A}">
                    <a16:rowId xmlns:a16="http://schemas.microsoft.com/office/drawing/2014/main" val="10003"/>
                  </a:ext>
                </a:extLst>
              </a:tr>
              <a:tr h="831509">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dirty="0">
                          <a:ln>
                            <a:noFill/>
                          </a:ln>
                          <a:effectLst/>
                          <a:latin typeface="Courier New" panose="02070309020205020404" pitchFamily="49" charset="0"/>
                          <a:cs typeface="Courier New" panose="02070309020205020404" pitchFamily="49" charset="0"/>
                        </a:rPr>
                        <a:t>L→L</a:t>
                      </a:r>
                      <a:r>
                        <a:rPr kumimoji="0" lang="en-US" altLang="zh-CN" sz="2000" b="1" u="none" strike="noStrike" cap="none" normalizeH="0" baseline="30000" dirty="0">
                          <a:ln>
                            <a:noFill/>
                          </a:ln>
                          <a:effectLst/>
                          <a:latin typeface="Courier New" panose="02070309020205020404" pitchFamily="49" charset="0"/>
                          <a:cs typeface="Courier New" panose="02070309020205020404" pitchFamily="49" charset="0"/>
                        </a:rPr>
                        <a:t>1</a:t>
                      </a:r>
                      <a:r>
                        <a:rPr kumimoji="0" lang="en-US" altLang="zh-CN" sz="2000" b="1" u="none" strike="noStrike" cap="none" normalizeH="0" baseline="0" dirty="0">
                          <a:ln>
                            <a:noFill/>
                          </a:ln>
                          <a:effectLst/>
                          <a:latin typeface="Courier New" panose="02070309020205020404" pitchFamily="49" charset="0"/>
                          <a:cs typeface="Courier New" panose="02070309020205020404" pitchFamily="49" charset="0"/>
                        </a:rPr>
                        <a:t>,id</a:t>
                      </a:r>
                      <a:endParaRPr kumimoji="0" lang="en-US" altLang="zh-CN" sz="20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3600" marB="3600" anchor="ctr" horzOverflow="overflow"/>
                </a:tc>
                <a:tc>
                  <a:txBody>
                    <a:bodyPr/>
                    <a:lstStyle/>
                    <a:p>
                      <a:pPr marL="0" marR="0" lvl="0" indent="0" algn="l" defTabSz="914400" rtl="0" eaLnBrk="1" fontAlgn="base" latinLnBrk="0" hangingPunct="1">
                        <a:lnSpc>
                          <a:spcPct val="100000"/>
                        </a:lnSpc>
                        <a:spcBef>
                          <a:spcPct val="0"/>
                        </a:spcBef>
                        <a:spcAft>
                          <a:spcPct val="0"/>
                        </a:spcAft>
                        <a:buClr>
                          <a:srgbClr val="FF9900"/>
                        </a:buClr>
                        <a:buSzPct val="80000"/>
                        <a:buFont typeface="Webdings" pitchFamily="18" charset="2"/>
                        <a:buNone/>
                        <a:tabLst/>
                      </a:pPr>
                      <a:r>
                        <a:rPr kumimoji="0" lang="en-US" altLang="zh-CN" sz="2000" b="1" u="none" strike="noStrike" cap="none" normalizeH="0" baseline="0" dirty="0">
                          <a:ln>
                            <a:noFill/>
                          </a:ln>
                          <a:effectLst/>
                          <a:latin typeface="Courier New" panose="02070309020205020404" pitchFamily="49" charset="0"/>
                          <a:cs typeface="Courier New" panose="02070309020205020404" pitchFamily="49" charset="0"/>
                        </a:rPr>
                        <a:t>L</a:t>
                      </a:r>
                      <a:r>
                        <a:rPr kumimoji="0" lang="en-US" altLang="zh-CN" sz="2000" b="1" u="none" strike="noStrike" cap="none" normalizeH="0" baseline="30000" dirty="0">
                          <a:ln>
                            <a:noFill/>
                          </a:ln>
                          <a:effectLst/>
                          <a:latin typeface="Courier New" panose="02070309020205020404" pitchFamily="49" charset="0"/>
                          <a:cs typeface="Courier New" panose="02070309020205020404" pitchFamily="49" charset="0"/>
                        </a:rPr>
                        <a:t>1</a:t>
                      </a:r>
                      <a:r>
                        <a:rPr kumimoji="0" lang="en-US" altLang="zh-CN" sz="2000" b="1" u="none" strike="noStrike" cap="none" normalizeH="0" baseline="0" dirty="0">
                          <a:ln>
                            <a:noFill/>
                          </a:ln>
                          <a:effectLst/>
                          <a:latin typeface="Courier New" panose="02070309020205020404" pitchFamily="49" charset="0"/>
                          <a:cs typeface="Courier New" panose="02070309020205020404" pitchFamily="49" charset="0"/>
                        </a:rPr>
                        <a:t>.in=</a:t>
                      </a:r>
                      <a:r>
                        <a:rPr kumimoji="0" lang="en-US" altLang="zh-CN" sz="2000" b="1" u="none" strike="noStrike" cap="none" normalizeH="0" baseline="0" dirty="0" err="1">
                          <a:ln>
                            <a:noFill/>
                          </a:ln>
                          <a:effectLst/>
                          <a:latin typeface="Courier New" panose="02070309020205020404" pitchFamily="49" charset="0"/>
                          <a:cs typeface="Courier New" panose="02070309020205020404" pitchFamily="49" charset="0"/>
                        </a:rPr>
                        <a:t>L.in</a:t>
                      </a:r>
                      <a:endParaRPr kumimoji="0" lang="en-US" altLang="zh-CN" sz="2000" b="1" u="none" strike="noStrike" cap="none" normalizeH="0" baseline="0" dirty="0">
                        <a:ln>
                          <a:noFill/>
                        </a:ln>
                        <a:effectLst/>
                        <a:latin typeface="Courier New" panose="02070309020205020404" pitchFamily="49" charset="0"/>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
                          <a:srgbClr val="FF9900"/>
                        </a:buClr>
                        <a:buSzPct val="80000"/>
                        <a:buFont typeface="Webdings" pitchFamily="18" charset="2"/>
                        <a:buNone/>
                        <a:tabLst/>
                      </a:pPr>
                      <a:r>
                        <a:rPr kumimoji="0" lang="en-US" altLang="zh-CN" sz="2000" b="1" u="none" strike="noStrike" cap="none" normalizeH="0" baseline="0" dirty="0" err="1">
                          <a:ln>
                            <a:noFill/>
                          </a:ln>
                          <a:effectLst/>
                          <a:latin typeface="Courier New" panose="02070309020205020404" pitchFamily="49" charset="0"/>
                          <a:cs typeface="Courier New" panose="02070309020205020404" pitchFamily="49" charset="0"/>
                        </a:rPr>
                        <a:t>addtype</a:t>
                      </a:r>
                      <a:r>
                        <a:rPr kumimoji="0" lang="en-US" altLang="zh-CN" sz="2000" b="1" u="none" strike="noStrike" cap="none" normalizeH="0" baseline="0" dirty="0">
                          <a:ln>
                            <a:noFill/>
                          </a:ln>
                          <a:effectLst/>
                          <a:latin typeface="Courier New" panose="02070309020205020404" pitchFamily="49" charset="0"/>
                          <a:cs typeface="Courier New" panose="02070309020205020404" pitchFamily="49" charset="0"/>
                        </a:rPr>
                        <a:t>(</a:t>
                      </a:r>
                      <a:r>
                        <a:rPr kumimoji="0" lang="en-US" altLang="zh-CN" sz="2000" b="1" u="none" strike="noStrike" cap="none" normalizeH="0" baseline="0" dirty="0" err="1">
                          <a:ln>
                            <a:noFill/>
                          </a:ln>
                          <a:effectLst/>
                          <a:latin typeface="Courier New" panose="02070309020205020404" pitchFamily="49" charset="0"/>
                          <a:cs typeface="Courier New" panose="02070309020205020404" pitchFamily="49" charset="0"/>
                        </a:rPr>
                        <a:t>id.entry,L.in</a:t>
                      </a:r>
                      <a:r>
                        <a:rPr kumimoji="0" lang="en-US" altLang="zh-CN" sz="2000" b="1" u="none" strike="noStrike" cap="none" normalizeH="0" baseline="0" dirty="0">
                          <a:ln>
                            <a:noFill/>
                          </a:ln>
                          <a:effectLst/>
                          <a:latin typeface="Courier New" panose="02070309020205020404" pitchFamily="49" charset="0"/>
                          <a:cs typeface="Courier New" panose="02070309020205020404" pitchFamily="49" charset="0"/>
                        </a:rPr>
                        <a:t>)</a:t>
                      </a:r>
                      <a:endParaRPr kumimoji="0" lang="en-US" altLang="zh-CN" sz="2000" b="1" i="0" u="none" strike="noStrike" cap="none" normalizeH="0" baseline="0" dirty="0">
                        <a:ln>
                          <a:noFill/>
                        </a:ln>
                        <a:solidFill>
                          <a:srgbClr val="000000"/>
                        </a:solidFill>
                        <a:effectLst/>
                        <a:latin typeface="Courier New" pitchFamily="49" charset="0"/>
                        <a:ea typeface="楷体_GB2312" pitchFamily="49" charset="-122"/>
                        <a:cs typeface="Courier New" panose="02070309020205020404" pitchFamily="49" charset="0"/>
                      </a:endParaRPr>
                    </a:p>
                  </a:txBody>
                  <a:tcPr marL="90000" marR="90000" marT="3600" marB="3600" anchor="ctr" horzOverflow="overflow"/>
                </a:tc>
                <a:extLst>
                  <a:ext uri="{0D108BD9-81ED-4DB2-BD59-A6C34878D82A}">
                    <a16:rowId xmlns:a16="http://schemas.microsoft.com/office/drawing/2014/main" val="10004"/>
                  </a:ext>
                </a:extLst>
              </a:tr>
              <a:tr h="419807">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dirty="0" err="1">
                          <a:ln>
                            <a:noFill/>
                          </a:ln>
                          <a:effectLst/>
                          <a:latin typeface="Courier New" panose="02070309020205020404" pitchFamily="49" charset="0"/>
                          <a:cs typeface="Courier New" panose="02070309020205020404" pitchFamily="49" charset="0"/>
                        </a:rPr>
                        <a:t>L→id</a:t>
                      </a:r>
                      <a:endParaRPr kumimoji="0" lang="en-US" altLang="zh-CN" sz="20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3600" marB="3600" anchor="ctr" horzOverflow="overflow"/>
                </a:tc>
                <a:tc>
                  <a:txBody>
                    <a:bodyPr/>
                    <a:lstStyle/>
                    <a:p>
                      <a:pPr marL="0" marR="0" lvl="0" indent="0" algn="l" defTabSz="914400" rtl="0" eaLnBrk="1" fontAlgn="base" latinLnBrk="0" hangingPunct="1">
                        <a:lnSpc>
                          <a:spcPct val="100000"/>
                        </a:lnSpc>
                        <a:spcBef>
                          <a:spcPct val="0"/>
                        </a:spcBef>
                        <a:spcAft>
                          <a:spcPct val="0"/>
                        </a:spcAft>
                        <a:buClr>
                          <a:srgbClr val="FF9900"/>
                        </a:buClr>
                        <a:buSzPct val="80000"/>
                        <a:buFont typeface="Webdings" pitchFamily="18" charset="2"/>
                        <a:buNone/>
                        <a:tabLst/>
                      </a:pPr>
                      <a:r>
                        <a:rPr kumimoji="0" lang="en-US" altLang="zh-CN" sz="2000" b="1" u="none" strike="noStrike" cap="none" normalizeH="0" baseline="0" dirty="0" err="1">
                          <a:ln>
                            <a:noFill/>
                          </a:ln>
                          <a:effectLst/>
                          <a:latin typeface="Courier New" panose="02070309020205020404" pitchFamily="49" charset="0"/>
                          <a:cs typeface="Courier New" panose="02070309020205020404" pitchFamily="49" charset="0"/>
                        </a:rPr>
                        <a:t>addtype</a:t>
                      </a:r>
                      <a:r>
                        <a:rPr kumimoji="0" lang="en-US" altLang="zh-CN" sz="2000" b="1" u="none" strike="noStrike" cap="none" normalizeH="0" baseline="0" dirty="0">
                          <a:ln>
                            <a:noFill/>
                          </a:ln>
                          <a:effectLst/>
                          <a:latin typeface="Courier New" panose="02070309020205020404" pitchFamily="49" charset="0"/>
                          <a:cs typeface="Courier New" panose="02070309020205020404" pitchFamily="49" charset="0"/>
                        </a:rPr>
                        <a:t>(</a:t>
                      </a:r>
                      <a:r>
                        <a:rPr kumimoji="0" lang="en-US" altLang="zh-CN" sz="2000" b="1" u="none" strike="noStrike" cap="none" normalizeH="0" baseline="0" dirty="0" err="1">
                          <a:ln>
                            <a:noFill/>
                          </a:ln>
                          <a:effectLst/>
                          <a:latin typeface="Courier New" panose="02070309020205020404" pitchFamily="49" charset="0"/>
                          <a:cs typeface="Courier New" panose="02070309020205020404" pitchFamily="49" charset="0"/>
                        </a:rPr>
                        <a:t>id.entry,L.in</a:t>
                      </a:r>
                      <a:r>
                        <a:rPr kumimoji="0" lang="en-US" altLang="zh-CN" sz="2000" b="1" u="none" strike="noStrike" cap="none" normalizeH="0" baseline="0" dirty="0">
                          <a:ln>
                            <a:noFill/>
                          </a:ln>
                          <a:effectLst/>
                          <a:latin typeface="Courier New" panose="02070309020205020404" pitchFamily="49" charset="0"/>
                          <a:cs typeface="Courier New" panose="02070309020205020404" pitchFamily="49" charset="0"/>
                        </a:rPr>
                        <a:t>)</a:t>
                      </a:r>
                      <a:endParaRPr kumimoji="0" lang="en-US" altLang="zh-CN" sz="2000" b="1" i="0" u="none" strike="noStrike" cap="none" normalizeH="0" baseline="0" dirty="0">
                        <a:ln>
                          <a:noFill/>
                        </a:ln>
                        <a:solidFill>
                          <a:srgbClr val="000000"/>
                        </a:solidFill>
                        <a:effectLst/>
                        <a:latin typeface="Courier New" pitchFamily="49" charset="0"/>
                        <a:ea typeface="楷体_GB2312" pitchFamily="49" charset="-122"/>
                        <a:cs typeface="Courier New" panose="02070309020205020404" pitchFamily="49" charset="0"/>
                      </a:endParaRPr>
                    </a:p>
                  </a:txBody>
                  <a:tcPr marL="90000" marR="90000" marT="3600" marB="3600" anchor="ctr" horzOverflow="overflow"/>
                </a:tc>
                <a:extLst>
                  <a:ext uri="{0D108BD9-81ED-4DB2-BD59-A6C34878D82A}">
                    <a16:rowId xmlns:a16="http://schemas.microsoft.com/office/drawing/2014/main" val="10005"/>
                  </a:ext>
                </a:extLst>
              </a:tr>
            </a:tbl>
          </a:graphicData>
        </a:graphic>
      </p:graphicFrame>
      <p:sp>
        <p:nvSpPr>
          <p:cNvPr id="13314" name="页脚占位符 4"/>
          <p:cNvSpPr>
            <a:spLocks noGrp="1"/>
          </p:cNvSpPr>
          <p:nvPr>
            <p:ph type="ftr" sz="quarter" idx="11"/>
          </p:nvPr>
        </p:nvSpPr>
        <p:spPr>
          <a:noFill/>
        </p:spPr>
        <p:txBody>
          <a:bodyPr/>
          <a:lstStyle/>
          <a:p>
            <a:r>
              <a:rPr lang="en-US" altLang="zh-CN"/>
              <a:t>华北电力大学控制与计算机学院王红制作</a:t>
            </a:r>
          </a:p>
        </p:txBody>
      </p:sp>
      <p:sp>
        <p:nvSpPr>
          <p:cNvPr id="13315" name="灯片编号占位符 5"/>
          <p:cNvSpPr>
            <a:spLocks noGrp="1"/>
          </p:cNvSpPr>
          <p:nvPr>
            <p:ph type="sldNum" sz="quarter" idx="12"/>
          </p:nvPr>
        </p:nvSpPr>
        <p:spPr>
          <a:noFill/>
        </p:spPr>
        <p:txBody>
          <a:bodyPr/>
          <a:lstStyle/>
          <a:p>
            <a:fld id="{B39C0E71-E0A6-4DB0-ABEE-04ADAF6A6305}" type="slidenum">
              <a:rPr lang="en-US" altLang="zh-CN" smtClean="0"/>
              <a:pPr/>
              <a:t>12</a:t>
            </a:fld>
            <a:endParaRPr lang="en-US" altLang="zh-CN"/>
          </a:p>
        </p:txBody>
      </p:sp>
    </p:spTree>
    <p:extLst>
      <p:ext uri="{BB962C8B-B14F-4D97-AF65-F5344CB8AC3E}">
        <p14:creationId xmlns:p14="http://schemas.microsoft.com/office/powerpoint/2010/main" val="2486402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600067">
                                            <p:txEl>
                                              <p:pRg st="0" end="0"/>
                                            </p:txEl>
                                          </p:spTgt>
                                        </p:tgtEl>
                                        <p:attrNameLst>
                                          <p:attrName>style.visibility</p:attrName>
                                        </p:attrNameLst>
                                      </p:cBhvr>
                                      <p:to>
                                        <p:strVal val="visible"/>
                                      </p:to>
                                    </p:set>
                                    <p:animEffect transition="in" filter="wipe(left)">
                                      <p:cBhvr>
                                        <p:cTn id="7" dur="75"/>
                                        <p:tgtEl>
                                          <p:spTgt spid="6000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600067">
                                            <p:txEl>
                                              <p:pRg st="1" end="1"/>
                                            </p:txEl>
                                          </p:spTgt>
                                        </p:tgtEl>
                                        <p:attrNameLst>
                                          <p:attrName>style.visibility</p:attrName>
                                        </p:attrNameLst>
                                      </p:cBhvr>
                                      <p:to>
                                        <p:strVal val="visible"/>
                                      </p:to>
                                    </p:set>
                                    <p:animEffect transition="in" filter="wipe(left)">
                                      <p:cBhvr>
                                        <p:cTn id="12" dur="75"/>
                                        <p:tgtEl>
                                          <p:spTgt spid="6000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600068"/>
                                        </p:tgtEl>
                                        <p:attrNameLst>
                                          <p:attrName>style.visibility</p:attrName>
                                        </p:attrNameLst>
                                      </p:cBhvr>
                                      <p:to>
                                        <p:strVal val="visible"/>
                                      </p:to>
                                    </p:set>
                                    <p:anim calcmode="lin" valueType="num">
                                      <p:cBhvr additive="base">
                                        <p:cTn id="17" dur="500" fill="hold"/>
                                        <p:tgtEl>
                                          <p:spTgt spid="600068"/>
                                        </p:tgtEl>
                                        <p:attrNameLst>
                                          <p:attrName>ppt_x</p:attrName>
                                        </p:attrNameLst>
                                      </p:cBhvr>
                                      <p:tavLst>
                                        <p:tav tm="0">
                                          <p:val>
                                            <p:strVal val="0-#ppt_w/2"/>
                                          </p:val>
                                        </p:tav>
                                        <p:tav tm="100000">
                                          <p:val>
                                            <p:strVal val="#ppt_x"/>
                                          </p:val>
                                        </p:tav>
                                      </p:tavLst>
                                    </p:anim>
                                    <p:anim calcmode="lin" valueType="num">
                                      <p:cBhvr additive="base">
                                        <p:cTn id="18" dur="500" fill="hold"/>
                                        <p:tgtEl>
                                          <p:spTgt spid="6000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0067" grpId="0" build="p" bldLvl="5"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467544" y="404664"/>
            <a:ext cx="7240650" cy="864096"/>
          </a:xfrm>
        </p:spPr>
        <p:txBody>
          <a:bodyPr>
            <a:normAutofit/>
          </a:bodyPr>
          <a:lstStyle/>
          <a:p>
            <a:pPr algn="l" eaLnBrk="1" hangingPunct="1"/>
            <a:r>
              <a:rPr kumimoji="1" lang="en-US" altLang="zh-CN" sz="2400" dirty="0">
                <a:solidFill>
                  <a:schemeClr val="tx1"/>
                </a:solidFill>
                <a:latin typeface="Courier New" panose="02070309020205020404" pitchFamily="49" charset="0"/>
                <a:cs typeface="Courier New" panose="02070309020205020404" pitchFamily="49" charset="0"/>
              </a:rPr>
              <a:t>real id1,id2,id3</a:t>
            </a:r>
            <a:endParaRPr kumimoji="1" lang="en-US" altLang="zh-CN" sz="2400" b="0" dirty="0">
              <a:solidFill>
                <a:schemeClr val="tx1"/>
              </a:solidFill>
              <a:latin typeface="Courier New" panose="02070309020205020404" pitchFamily="49" charset="0"/>
              <a:cs typeface="Courier New" panose="02070309020205020404" pitchFamily="49" charset="0"/>
            </a:endParaRPr>
          </a:p>
        </p:txBody>
      </p:sp>
      <p:sp>
        <p:nvSpPr>
          <p:cNvPr id="14338" name="页脚占位符 4"/>
          <p:cNvSpPr>
            <a:spLocks noGrp="1"/>
          </p:cNvSpPr>
          <p:nvPr>
            <p:ph type="ftr" sz="quarter" idx="11"/>
          </p:nvPr>
        </p:nvSpPr>
        <p:spPr>
          <a:noFill/>
        </p:spPr>
        <p:txBody>
          <a:bodyPr/>
          <a:lstStyle/>
          <a:p>
            <a:r>
              <a:rPr lang="en-US" altLang="zh-CN"/>
              <a:t>华北电力大学控制与计算机学院王红制作</a:t>
            </a:r>
          </a:p>
        </p:txBody>
      </p:sp>
      <p:sp>
        <p:nvSpPr>
          <p:cNvPr id="14339" name="灯片编号占位符 5"/>
          <p:cNvSpPr>
            <a:spLocks noGrp="1"/>
          </p:cNvSpPr>
          <p:nvPr>
            <p:ph type="sldNum" sz="quarter" idx="12"/>
          </p:nvPr>
        </p:nvSpPr>
        <p:spPr>
          <a:noFill/>
        </p:spPr>
        <p:txBody>
          <a:bodyPr/>
          <a:lstStyle/>
          <a:p>
            <a:fld id="{17BA641D-0FC5-4695-98A9-4D5C488F02E4}" type="slidenum">
              <a:rPr lang="en-US" altLang="zh-CN" smtClean="0"/>
              <a:pPr/>
              <a:t>13</a:t>
            </a:fld>
            <a:endParaRPr lang="en-US" altLang="zh-CN"/>
          </a:p>
        </p:txBody>
      </p:sp>
      <p:sp>
        <p:nvSpPr>
          <p:cNvPr id="14341" name="Rectangle 3"/>
          <p:cNvSpPr>
            <a:spLocks noChangeArrowheads="1"/>
          </p:cNvSpPr>
          <p:nvPr/>
        </p:nvSpPr>
        <p:spPr bwMode="auto">
          <a:xfrm>
            <a:off x="2967701" y="2237859"/>
            <a:ext cx="322524" cy="369332"/>
          </a:xfrm>
          <a:prstGeom prst="rect">
            <a:avLst/>
          </a:prstGeom>
          <a:noFill/>
          <a:ln w="9525">
            <a:noFill/>
            <a:miter lim="800000"/>
            <a:headEnd/>
            <a:tailEnd/>
          </a:ln>
        </p:spPr>
        <p:txBody>
          <a:bodyPr wrap="none" anchor="ctr">
            <a:spAutoFit/>
          </a:bodyPr>
          <a:lstStyle/>
          <a:p>
            <a:pPr>
              <a:spcBef>
                <a:spcPct val="20000"/>
              </a:spcBef>
            </a:pPr>
            <a:r>
              <a:rPr kumimoji="1" lang="en-US" altLang="zh-CN">
                <a:solidFill>
                  <a:schemeClr val="tx1">
                    <a:lumMod val="85000"/>
                    <a:lumOff val="15000"/>
                  </a:schemeClr>
                </a:solidFill>
                <a:latin typeface="Courier New" pitchFamily="49" charset="0"/>
                <a:ea typeface="宋体" charset="-122"/>
              </a:rPr>
              <a:t>D</a:t>
            </a:r>
          </a:p>
        </p:txBody>
      </p:sp>
      <p:sp>
        <p:nvSpPr>
          <p:cNvPr id="14342" name="Rectangle 4"/>
          <p:cNvSpPr>
            <a:spLocks noChangeArrowheads="1"/>
          </p:cNvSpPr>
          <p:nvPr/>
        </p:nvSpPr>
        <p:spPr bwMode="auto">
          <a:xfrm>
            <a:off x="4485223" y="3245922"/>
            <a:ext cx="322524" cy="369332"/>
          </a:xfrm>
          <a:prstGeom prst="rect">
            <a:avLst/>
          </a:prstGeom>
          <a:noFill/>
          <a:ln w="9525">
            <a:noFill/>
            <a:miter lim="800000"/>
            <a:headEnd/>
            <a:tailEnd/>
          </a:ln>
        </p:spPr>
        <p:txBody>
          <a:bodyPr wrap="none" anchor="ctr">
            <a:spAutoFit/>
          </a:bodyPr>
          <a:lstStyle/>
          <a:p>
            <a:pPr algn="l">
              <a:spcBef>
                <a:spcPct val="20000"/>
              </a:spcBef>
            </a:pPr>
            <a:r>
              <a:rPr kumimoji="1" lang="en-US" altLang="zh-CN">
                <a:solidFill>
                  <a:schemeClr val="tx1">
                    <a:lumMod val="85000"/>
                    <a:lumOff val="15000"/>
                  </a:schemeClr>
                </a:solidFill>
                <a:latin typeface="Courier New" pitchFamily="49" charset="0"/>
                <a:ea typeface="宋体" charset="-122"/>
              </a:rPr>
              <a:t>L</a:t>
            </a:r>
          </a:p>
        </p:txBody>
      </p:sp>
      <p:sp>
        <p:nvSpPr>
          <p:cNvPr id="14343" name="Rectangle 5"/>
          <p:cNvSpPr>
            <a:spLocks noChangeArrowheads="1"/>
          </p:cNvSpPr>
          <p:nvPr/>
        </p:nvSpPr>
        <p:spPr bwMode="auto">
          <a:xfrm>
            <a:off x="2779663" y="4170363"/>
            <a:ext cx="1452612" cy="396875"/>
          </a:xfrm>
          <a:prstGeom prst="rect">
            <a:avLst/>
          </a:prstGeom>
          <a:noFill/>
          <a:ln w="9525">
            <a:noFill/>
            <a:miter lim="800000"/>
            <a:headEnd/>
            <a:tailEnd/>
          </a:ln>
        </p:spPr>
        <p:txBody>
          <a:bodyPr wrap="none" anchor="ctr">
            <a:noAutofit/>
          </a:bodyPr>
          <a:lstStyle/>
          <a:p>
            <a:pPr algn="l">
              <a:spcBef>
                <a:spcPct val="20000"/>
              </a:spcBef>
            </a:pPr>
            <a:r>
              <a:rPr kumimoji="1" lang="en-US" altLang="zh-CN" dirty="0">
                <a:solidFill>
                  <a:schemeClr val="tx1">
                    <a:lumMod val="85000"/>
                    <a:lumOff val="15000"/>
                  </a:schemeClr>
                </a:solidFill>
                <a:latin typeface="Courier New" pitchFamily="49" charset="0"/>
                <a:ea typeface="宋体" charset="-122"/>
              </a:rPr>
              <a:t>L</a:t>
            </a:r>
          </a:p>
        </p:txBody>
      </p:sp>
      <p:sp>
        <p:nvSpPr>
          <p:cNvPr id="14344" name="Rectangle 6"/>
          <p:cNvSpPr>
            <a:spLocks noChangeArrowheads="1"/>
          </p:cNvSpPr>
          <p:nvPr/>
        </p:nvSpPr>
        <p:spPr bwMode="auto">
          <a:xfrm>
            <a:off x="1674344" y="5100573"/>
            <a:ext cx="1563248" cy="369332"/>
          </a:xfrm>
          <a:prstGeom prst="rect">
            <a:avLst/>
          </a:prstGeom>
          <a:noFill/>
          <a:ln w="9525">
            <a:noFill/>
            <a:miter lim="800000"/>
            <a:headEnd/>
            <a:tailEnd/>
          </a:ln>
        </p:spPr>
        <p:txBody>
          <a:bodyPr wrap="square" anchor="ctr">
            <a:spAutoFit/>
          </a:bodyPr>
          <a:lstStyle/>
          <a:p>
            <a:pPr algn="l">
              <a:spcBef>
                <a:spcPct val="20000"/>
              </a:spcBef>
            </a:pPr>
            <a:r>
              <a:rPr kumimoji="1" lang="en-US" altLang="zh-CN" dirty="0">
                <a:solidFill>
                  <a:schemeClr val="tx1">
                    <a:lumMod val="85000"/>
                    <a:lumOff val="15000"/>
                  </a:schemeClr>
                </a:solidFill>
                <a:latin typeface="Courier New" pitchFamily="49" charset="0"/>
                <a:ea typeface="宋体" charset="-122"/>
              </a:rPr>
              <a:t>L</a:t>
            </a:r>
          </a:p>
        </p:txBody>
      </p:sp>
      <p:sp>
        <p:nvSpPr>
          <p:cNvPr id="14345" name="Rectangle 7"/>
          <p:cNvSpPr>
            <a:spLocks noChangeArrowheads="1"/>
          </p:cNvSpPr>
          <p:nvPr/>
        </p:nvSpPr>
        <p:spPr bwMode="auto">
          <a:xfrm>
            <a:off x="1413560" y="3260303"/>
            <a:ext cx="322524" cy="369332"/>
          </a:xfrm>
          <a:prstGeom prst="rect">
            <a:avLst/>
          </a:prstGeom>
          <a:noFill/>
          <a:ln w="9525">
            <a:noFill/>
            <a:miter lim="800000"/>
            <a:headEnd/>
            <a:tailEnd/>
          </a:ln>
        </p:spPr>
        <p:txBody>
          <a:bodyPr wrap="none" anchor="ctr">
            <a:spAutoFit/>
          </a:bodyPr>
          <a:lstStyle/>
          <a:p>
            <a:pPr algn="l">
              <a:spcBef>
                <a:spcPct val="20000"/>
              </a:spcBef>
            </a:pPr>
            <a:r>
              <a:rPr kumimoji="1" lang="en-US" altLang="zh-CN">
                <a:solidFill>
                  <a:schemeClr val="tx1">
                    <a:lumMod val="85000"/>
                    <a:lumOff val="15000"/>
                  </a:schemeClr>
                </a:solidFill>
                <a:latin typeface="Courier New" pitchFamily="49" charset="0"/>
                <a:ea typeface="宋体" charset="-122"/>
              </a:rPr>
              <a:t>T</a:t>
            </a:r>
          </a:p>
        </p:txBody>
      </p:sp>
      <p:sp>
        <p:nvSpPr>
          <p:cNvPr id="14346" name="Rectangle 8"/>
          <p:cNvSpPr>
            <a:spLocks noChangeArrowheads="1"/>
          </p:cNvSpPr>
          <p:nvPr/>
        </p:nvSpPr>
        <p:spPr bwMode="auto">
          <a:xfrm>
            <a:off x="1214787" y="4184134"/>
            <a:ext cx="736099" cy="369332"/>
          </a:xfrm>
          <a:prstGeom prst="rect">
            <a:avLst/>
          </a:prstGeom>
          <a:noFill/>
          <a:ln w="9525">
            <a:noFill/>
            <a:miter lim="800000"/>
            <a:headEnd/>
            <a:tailEnd/>
          </a:ln>
        </p:spPr>
        <p:txBody>
          <a:bodyPr wrap="none" anchor="ctr">
            <a:spAutoFit/>
          </a:bodyPr>
          <a:lstStyle/>
          <a:p>
            <a:pPr>
              <a:spcBef>
                <a:spcPct val="20000"/>
              </a:spcBef>
            </a:pPr>
            <a:r>
              <a:rPr kumimoji="1" lang="en-US" altLang="zh-CN" dirty="0">
                <a:solidFill>
                  <a:schemeClr val="tx1">
                    <a:lumMod val="85000"/>
                    <a:lumOff val="15000"/>
                  </a:schemeClr>
                </a:solidFill>
                <a:latin typeface="Courier New" pitchFamily="49" charset="0"/>
                <a:ea typeface="宋体" charset="-122"/>
              </a:rPr>
              <a:t>real</a:t>
            </a:r>
          </a:p>
        </p:txBody>
      </p:sp>
      <p:sp>
        <p:nvSpPr>
          <p:cNvPr id="14347" name="Rectangle 9"/>
          <p:cNvSpPr>
            <a:spLocks noChangeArrowheads="1"/>
          </p:cNvSpPr>
          <p:nvPr/>
        </p:nvSpPr>
        <p:spPr bwMode="auto">
          <a:xfrm>
            <a:off x="4157288" y="5111234"/>
            <a:ext cx="598241" cy="369332"/>
          </a:xfrm>
          <a:prstGeom prst="rect">
            <a:avLst/>
          </a:prstGeom>
          <a:noFill/>
          <a:ln w="9525">
            <a:noFill/>
            <a:miter lim="800000"/>
            <a:headEnd/>
            <a:tailEnd/>
          </a:ln>
        </p:spPr>
        <p:txBody>
          <a:bodyPr wrap="none" anchor="ctr">
            <a:spAutoFit/>
          </a:bodyPr>
          <a:lstStyle/>
          <a:p>
            <a:pPr>
              <a:spcBef>
                <a:spcPct val="20000"/>
              </a:spcBef>
            </a:pPr>
            <a:r>
              <a:rPr kumimoji="1" lang="en-US" altLang="zh-CN" dirty="0">
                <a:solidFill>
                  <a:schemeClr val="tx1">
                    <a:lumMod val="85000"/>
                    <a:lumOff val="15000"/>
                  </a:schemeClr>
                </a:solidFill>
                <a:latin typeface="Courier New" pitchFamily="49" charset="0"/>
                <a:ea typeface="宋体" charset="-122"/>
              </a:rPr>
              <a:t>id2</a:t>
            </a:r>
          </a:p>
        </p:txBody>
      </p:sp>
      <p:sp>
        <p:nvSpPr>
          <p:cNvPr id="14348" name="Rectangle 10"/>
          <p:cNvSpPr>
            <a:spLocks noChangeArrowheads="1"/>
          </p:cNvSpPr>
          <p:nvPr/>
        </p:nvSpPr>
        <p:spPr bwMode="auto">
          <a:xfrm>
            <a:off x="1806252" y="6017696"/>
            <a:ext cx="598241" cy="369332"/>
          </a:xfrm>
          <a:prstGeom prst="rect">
            <a:avLst/>
          </a:prstGeom>
          <a:noFill/>
          <a:ln w="9525">
            <a:noFill/>
            <a:miter lim="800000"/>
            <a:headEnd/>
            <a:tailEnd/>
          </a:ln>
        </p:spPr>
        <p:txBody>
          <a:bodyPr wrap="none" anchor="ctr">
            <a:spAutoFit/>
          </a:bodyPr>
          <a:lstStyle/>
          <a:p>
            <a:pPr>
              <a:spcBef>
                <a:spcPct val="20000"/>
              </a:spcBef>
            </a:pPr>
            <a:r>
              <a:rPr kumimoji="1" lang="en-US" altLang="zh-CN">
                <a:solidFill>
                  <a:schemeClr val="tx1">
                    <a:lumMod val="85000"/>
                    <a:lumOff val="15000"/>
                  </a:schemeClr>
                </a:solidFill>
                <a:latin typeface="Courier New" pitchFamily="49" charset="0"/>
                <a:ea typeface="宋体" charset="-122"/>
              </a:rPr>
              <a:t>id1</a:t>
            </a:r>
          </a:p>
        </p:txBody>
      </p:sp>
      <p:sp>
        <p:nvSpPr>
          <p:cNvPr id="14349" name="Rectangle 11"/>
          <p:cNvSpPr>
            <a:spLocks noChangeArrowheads="1"/>
          </p:cNvSpPr>
          <p:nvPr/>
        </p:nvSpPr>
        <p:spPr bwMode="auto">
          <a:xfrm>
            <a:off x="5464372" y="4184134"/>
            <a:ext cx="598241" cy="369332"/>
          </a:xfrm>
          <a:prstGeom prst="rect">
            <a:avLst/>
          </a:prstGeom>
          <a:noFill/>
          <a:ln w="9525">
            <a:noFill/>
            <a:miter lim="800000"/>
            <a:headEnd/>
            <a:tailEnd/>
          </a:ln>
        </p:spPr>
        <p:txBody>
          <a:bodyPr wrap="none" anchor="ctr">
            <a:spAutoFit/>
          </a:bodyPr>
          <a:lstStyle/>
          <a:p>
            <a:pPr>
              <a:spcBef>
                <a:spcPct val="20000"/>
              </a:spcBef>
            </a:pPr>
            <a:r>
              <a:rPr kumimoji="1" lang="en-US" altLang="zh-CN" dirty="0">
                <a:solidFill>
                  <a:schemeClr val="tx1">
                    <a:lumMod val="85000"/>
                    <a:lumOff val="15000"/>
                  </a:schemeClr>
                </a:solidFill>
                <a:latin typeface="Courier New" pitchFamily="49" charset="0"/>
                <a:ea typeface="宋体" charset="-122"/>
              </a:rPr>
              <a:t>id3</a:t>
            </a:r>
          </a:p>
        </p:txBody>
      </p:sp>
      <p:sp>
        <p:nvSpPr>
          <p:cNvPr id="14350" name="Rectangle 12"/>
          <p:cNvSpPr>
            <a:spLocks noChangeArrowheads="1"/>
          </p:cNvSpPr>
          <p:nvPr/>
        </p:nvSpPr>
        <p:spPr bwMode="auto">
          <a:xfrm>
            <a:off x="4489155" y="4184134"/>
            <a:ext cx="322524" cy="369332"/>
          </a:xfrm>
          <a:prstGeom prst="rect">
            <a:avLst/>
          </a:prstGeom>
          <a:noFill/>
          <a:ln w="9525">
            <a:noFill/>
            <a:miter lim="800000"/>
            <a:headEnd/>
            <a:tailEnd/>
          </a:ln>
        </p:spPr>
        <p:txBody>
          <a:bodyPr wrap="none" anchor="ctr">
            <a:spAutoFit/>
          </a:bodyPr>
          <a:lstStyle/>
          <a:p>
            <a:pPr>
              <a:spcBef>
                <a:spcPct val="20000"/>
              </a:spcBef>
            </a:pPr>
            <a:r>
              <a:rPr kumimoji="1" lang="en-US" altLang="zh-CN" dirty="0">
                <a:solidFill>
                  <a:schemeClr val="tx1">
                    <a:lumMod val="85000"/>
                    <a:lumOff val="15000"/>
                  </a:schemeClr>
                </a:solidFill>
                <a:latin typeface="Courier New" pitchFamily="49" charset="0"/>
                <a:ea typeface="宋体" charset="-122"/>
              </a:rPr>
              <a:t>,</a:t>
            </a:r>
            <a:endParaRPr kumimoji="1" lang="zh-CN" altLang="en-US" dirty="0">
              <a:solidFill>
                <a:schemeClr val="tx1">
                  <a:lumMod val="85000"/>
                  <a:lumOff val="15000"/>
                </a:schemeClr>
              </a:solidFill>
              <a:latin typeface="Courier New" pitchFamily="49" charset="0"/>
              <a:ea typeface="宋体" charset="-122"/>
            </a:endParaRPr>
          </a:p>
        </p:txBody>
      </p:sp>
      <p:sp>
        <p:nvSpPr>
          <p:cNvPr id="14351" name="Rectangle 13"/>
          <p:cNvSpPr>
            <a:spLocks noChangeArrowheads="1"/>
          </p:cNvSpPr>
          <p:nvPr/>
        </p:nvSpPr>
        <p:spPr bwMode="auto">
          <a:xfrm>
            <a:off x="3339891" y="5111234"/>
            <a:ext cx="322524" cy="369332"/>
          </a:xfrm>
          <a:prstGeom prst="rect">
            <a:avLst/>
          </a:prstGeom>
          <a:noFill/>
          <a:ln w="9525">
            <a:noFill/>
            <a:miter lim="800000"/>
            <a:headEnd/>
            <a:tailEnd/>
          </a:ln>
        </p:spPr>
        <p:txBody>
          <a:bodyPr wrap="none" anchor="ctr">
            <a:spAutoFit/>
          </a:bodyPr>
          <a:lstStyle/>
          <a:p>
            <a:pPr>
              <a:spcBef>
                <a:spcPct val="20000"/>
              </a:spcBef>
            </a:pPr>
            <a:r>
              <a:rPr kumimoji="1" lang="en-US" altLang="zh-CN" dirty="0">
                <a:solidFill>
                  <a:schemeClr val="tx1">
                    <a:lumMod val="85000"/>
                    <a:lumOff val="15000"/>
                  </a:schemeClr>
                </a:solidFill>
                <a:latin typeface="Courier New" pitchFamily="49" charset="0"/>
                <a:ea typeface="宋体" charset="-122"/>
              </a:rPr>
              <a:t>,</a:t>
            </a:r>
            <a:endParaRPr kumimoji="1" lang="zh-CN" altLang="en-US" dirty="0">
              <a:solidFill>
                <a:schemeClr val="tx1">
                  <a:lumMod val="85000"/>
                  <a:lumOff val="15000"/>
                </a:schemeClr>
              </a:solidFill>
              <a:latin typeface="Courier New" pitchFamily="49" charset="0"/>
              <a:ea typeface="宋体" charset="-122"/>
            </a:endParaRPr>
          </a:p>
        </p:txBody>
      </p:sp>
      <p:cxnSp>
        <p:nvCxnSpPr>
          <p:cNvPr id="14352" name="AutoShape 14"/>
          <p:cNvCxnSpPr>
            <a:cxnSpLocks noChangeShapeType="1"/>
            <a:stCxn id="14341" idx="2"/>
            <a:endCxn id="14345" idx="0"/>
          </p:cNvCxnSpPr>
          <p:nvPr/>
        </p:nvCxnSpPr>
        <p:spPr bwMode="auto">
          <a:xfrm flipH="1">
            <a:off x="1574822" y="2607191"/>
            <a:ext cx="1554141" cy="653112"/>
          </a:xfrm>
          <a:prstGeom prst="straightConnector1">
            <a:avLst/>
          </a:prstGeom>
          <a:noFill/>
          <a:ln w="9525">
            <a:solidFill>
              <a:schemeClr val="tx1"/>
            </a:solidFill>
            <a:round/>
            <a:headEnd/>
            <a:tailEnd/>
          </a:ln>
        </p:spPr>
      </p:cxnSp>
      <p:cxnSp>
        <p:nvCxnSpPr>
          <p:cNvPr id="14353" name="AutoShape 15"/>
          <p:cNvCxnSpPr>
            <a:cxnSpLocks noChangeShapeType="1"/>
            <a:stCxn id="14341" idx="2"/>
            <a:endCxn id="14342" idx="0"/>
          </p:cNvCxnSpPr>
          <p:nvPr/>
        </p:nvCxnSpPr>
        <p:spPr bwMode="auto">
          <a:xfrm>
            <a:off x="3128963" y="2607191"/>
            <a:ext cx="1517522" cy="638731"/>
          </a:xfrm>
          <a:prstGeom prst="straightConnector1">
            <a:avLst/>
          </a:prstGeom>
          <a:noFill/>
          <a:ln w="9525">
            <a:solidFill>
              <a:schemeClr val="tx1"/>
            </a:solidFill>
            <a:round/>
            <a:headEnd/>
            <a:tailEnd/>
          </a:ln>
        </p:spPr>
      </p:cxnSp>
      <p:cxnSp>
        <p:nvCxnSpPr>
          <p:cNvPr id="14354" name="AutoShape 16"/>
          <p:cNvCxnSpPr>
            <a:cxnSpLocks noChangeShapeType="1"/>
            <a:stCxn id="14345" idx="2"/>
            <a:endCxn id="14346" idx="0"/>
          </p:cNvCxnSpPr>
          <p:nvPr/>
        </p:nvCxnSpPr>
        <p:spPr bwMode="auto">
          <a:xfrm>
            <a:off x="1574822" y="3629635"/>
            <a:ext cx="8015" cy="554499"/>
          </a:xfrm>
          <a:prstGeom prst="straightConnector1">
            <a:avLst/>
          </a:prstGeom>
          <a:noFill/>
          <a:ln w="9525">
            <a:solidFill>
              <a:schemeClr val="tx1"/>
            </a:solidFill>
            <a:round/>
            <a:headEnd/>
            <a:tailEnd/>
          </a:ln>
        </p:spPr>
      </p:cxnSp>
      <p:cxnSp>
        <p:nvCxnSpPr>
          <p:cNvPr id="14355" name="AutoShape 17"/>
          <p:cNvCxnSpPr>
            <a:cxnSpLocks noChangeShapeType="1"/>
            <a:stCxn id="14342" idx="2"/>
            <a:endCxn id="14343" idx="0"/>
          </p:cNvCxnSpPr>
          <p:nvPr/>
        </p:nvCxnSpPr>
        <p:spPr bwMode="auto">
          <a:xfrm flipH="1">
            <a:off x="3505969" y="3615254"/>
            <a:ext cx="1140516" cy="555109"/>
          </a:xfrm>
          <a:prstGeom prst="straightConnector1">
            <a:avLst/>
          </a:prstGeom>
          <a:noFill/>
          <a:ln w="9525">
            <a:solidFill>
              <a:schemeClr val="tx1"/>
            </a:solidFill>
            <a:round/>
            <a:headEnd/>
            <a:tailEnd/>
          </a:ln>
        </p:spPr>
      </p:cxnSp>
      <p:cxnSp>
        <p:nvCxnSpPr>
          <p:cNvPr id="14356" name="AutoShape 18"/>
          <p:cNvCxnSpPr>
            <a:cxnSpLocks noChangeShapeType="1"/>
            <a:stCxn id="14342" idx="2"/>
            <a:endCxn id="14350" idx="0"/>
          </p:cNvCxnSpPr>
          <p:nvPr/>
        </p:nvCxnSpPr>
        <p:spPr bwMode="auto">
          <a:xfrm>
            <a:off x="4646485" y="3615254"/>
            <a:ext cx="3932" cy="568880"/>
          </a:xfrm>
          <a:prstGeom prst="straightConnector1">
            <a:avLst/>
          </a:prstGeom>
          <a:noFill/>
          <a:ln w="9525">
            <a:solidFill>
              <a:schemeClr val="tx1"/>
            </a:solidFill>
            <a:round/>
            <a:headEnd/>
            <a:tailEnd/>
          </a:ln>
        </p:spPr>
      </p:cxnSp>
      <p:cxnSp>
        <p:nvCxnSpPr>
          <p:cNvPr id="14357" name="AutoShape 19"/>
          <p:cNvCxnSpPr>
            <a:cxnSpLocks noChangeShapeType="1"/>
            <a:stCxn id="14342" idx="2"/>
            <a:endCxn id="14349" idx="0"/>
          </p:cNvCxnSpPr>
          <p:nvPr/>
        </p:nvCxnSpPr>
        <p:spPr bwMode="auto">
          <a:xfrm>
            <a:off x="4646485" y="3615254"/>
            <a:ext cx="1117008" cy="568880"/>
          </a:xfrm>
          <a:prstGeom prst="straightConnector1">
            <a:avLst/>
          </a:prstGeom>
          <a:noFill/>
          <a:ln w="9525">
            <a:solidFill>
              <a:schemeClr val="tx1"/>
            </a:solidFill>
            <a:round/>
            <a:headEnd/>
            <a:tailEnd/>
          </a:ln>
        </p:spPr>
      </p:cxnSp>
      <p:cxnSp>
        <p:nvCxnSpPr>
          <p:cNvPr id="14358" name="AutoShape 20"/>
          <p:cNvCxnSpPr>
            <a:cxnSpLocks noChangeShapeType="1"/>
            <a:stCxn id="14343" idx="2"/>
            <a:endCxn id="14344" idx="0"/>
          </p:cNvCxnSpPr>
          <p:nvPr/>
        </p:nvCxnSpPr>
        <p:spPr bwMode="auto">
          <a:xfrm flipH="1">
            <a:off x="2455968" y="4567238"/>
            <a:ext cx="1050001" cy="533335"/>
          </a:xfrm>
          <a:prstGeom prst="straightConnector1">
            <a:avLst/>
          </a:prstGeom>
          <a:noFill/>
          <a:ln w="9525">
            <a:solidFill>
              <a:schemeClr val="tx1"/>
            </a:solidFill>
            <a:round/>
            <a:headEnd/>
            <a:tailEnd/>
          </a:ln>
        </p:spPr>
      </p:cxnSp>
      <p:cxnSp>
        <p:nvCxnSpPr>
          <p:cNvPr id="14359" name="AutoShape 21"/>
          <p:cNvCxnSpPr>
            <a:cxnSpLocks noChangeShapeType="1"/>
            <a:stCxn id="14343" idx="2"/>
            <a:endCxn id="14351" idx="0"/>
          </p:cNvCxnSpPr>
          <p:nvPr/>
        </p:nvCxnSpPr>
        <p:spPr bwMode="auto">
          <a:xfrm flipH="1">
            <a:off x="3501153" y="4567238"/>
            <a:ext cx="4816" cy="543996"/>
          </a:xfrm>
          <a:prstGeom prst="straightConnector1">
            <a:avLst/>
          </a:prstGeom>
          <a:noFill/>
          <a:ln w="9525">
            <a:solidFill>
              <a:schemeClr val="tx1"/>
            </a:solidFill>
            <a:round/>
            <a:headEnd/>
            <a:tailEnd/>
          </a:ln>
        </p:spPr>
      </p:cxnSp>
      <p:cxnSp>
        <p:nvCxnSpPr>
          <p:cNvPr id="14360" name="AutoShape 22"/>
          <p:cNvCxnSpPr>
            <a:cxnSpLocks noChangeShapeType="1"/>
            <a:stCxn id="14343" idx="2"/>
            <a:endCxn id="14347" idx="0"/>
          </p:cNvCxnSpPr>
          <p:nvPr/>
        </p:nvCxnSpPr>
        <p:spPr bwMode="auto">
          <a:xfrm>
            <a:off x="3505969" y="4567238"/>
            <a:ext cx="950440" cy="543996"/>
          </a:xfrm>
          <a:prstGeom prst="straightConnector1">
            <a:avLst/>
          </a:prstGeom>
          <a:noFill/>
          <a:ln w="9525">
            <a:solidFill>
              <a:schemeClr val="tx1"/>
            </a:solidFill>
            <a:round/>
            <a:headEnd/>
            <a:tailEnd/>
          </a:ln>
        </p:spPr>
      </p:cxnSp>
      <p:cxnSp>
        <p:nvCxnSpPr>
          <p:cNvPr id="14361" name="AutoShape 23"/>
          <p:cNvCxnSpPr>
            <a:cxnSpLocks noChangeShapeType="1"/>
            <a:endCxn id="14348" idx="0"/>
          </p:cNvCxnSpPr>
          <p:nvPr/>
        </p:nvCxnSpPr>
        <p:spPr bwMode="auto">
          <a:xfrm flipH="1">
            <a:off x="2105373" y="5485294"/>
            <a:ext cx="2034" cy="532402"/>
          </a:xfrm>
          <a:prstGeom prst="straightConnector1">
            <a:avLst/>
          </a:prstGeom>
          <a:noFill/>
          <a:ln w="9525">
            <a:solidFill>
              <a:schemeClr val="tx1"/>
            </a:solidFill>
            <a:round/>
            <a:headEnd/>
            <a:tailEnd/>
          </a:ln>
        </p:spPr>
      </p:cxnSp>
      <p:sp>
        <p:nvSpPr>
          <p:cNvPr id="601112" name="AutoShape 24"/>
          <p:cNvSpPr>
            <a:spLocks noChangeArrowheads="1"/>
          </p:cNvSpPr>
          <p:nvPr/>
        </p:nvSpPr>
        <p:spPr bwMode="auto">
          <a:xfrm>
            <a:off x="3419872" y="3349676"/>
            <a:ext cx="720000" cy="180000"/>
          </a:xfrm>
          <a:prstGeom prst="rightArrow">
            <a:avLst>
              <a:gd name="adj1" fmla="val 50000"/>
              <a:gd name="adj2" fmla="val 55199"/>
            </a:avLst>
          </a:prstGeom>
          <a:solidFill>
            <a:srgbClr val="FF0000"/>
          </a:solidFill>
          <a:ln w="9525">
            <a:solidFill>
              <a:schemeClr val="tx1"/>
            </a:solidFill>
            <a:miter lim="800000"/>
            <a:headEnd/>
            <a:tailEnd/>
          </a:ln>
        </p:spPr>
        <p:txBody>
          <a:bodyPr wrap="none" anchor="ctr"/>
          <a:lstStyle/>
          <a:p>
            <a:endParaRPr lang="zh-CN" altLang="en-US"/>
          </a:p>
        </p:txBody>
      </p:sp>
      <p:sp>
        <p:nvSpPr>
          <p:cNvPr id="601114" name="AutoShape 26"/>
          <p:cNvSpPr>
            <a:spLocks noChangeArrowheads="1"/>
          </p:cNvSpPr>
          <p:nvPr/>
        </p:nvSpPr>
        <p:spPr bwMode="auto">
          <a:xfrm rot="3840000">
            <a:off x="3928565" y="3647041"/>
            <a:ext cx="180000" cy="540000"/>
          </a:xfrm>
          <a:prstGeom prst="downArrow">
            <a:avLst>
              <a:gd name="adj1" fmla="val 50000"/>
              <a:gd name="adj2" fmla="val 50000"/>
            </a:avLst>
          </a:prstGeom>
          <a:solidFill>
            <a:srgbClr val="FF0000"/>
          </a:solidFill>
          <a:ln w="9525" algn="ctr">
            <a:solidFill>
              <a:schemeClr val="tx1"/>
            </a:solidFill>
            <a:miter lim="800000"/>
            <a:headEnd/>
            <a:tailEnd/>
          </a:ln>
        </p:spPr>
        <p:txBody>
          <a:bodyPr wrap="none" anchor="ctr"/>
          <a:lstStyle/>
          <a:p>
            <a:endParaRPr lang="zh-CN" altLang="en-US"/>
          </a:p>
        </p:txBody>
      </p:sp>
      <p:sp>
        <p:nvSpPr>
          <p:cNvPr id="601115" name="AutoShape 27"/>
          <p:cNvSpPr>
            <a:spLocks noChangeArrowheads="1"/>
          </p:cNvSpPr>
          <p:nvPr/>
        </p:nvSpPr>
        <p:spPr bwMode="auto">
          <a:xfrm rot="3780000">
            <a:off x="2866392" y="4574979"/>
            <a:ext cx="180000" cy="540000"/>
          </a:xfrm>
          <a:prstGeom prst="downArrow">
            <a:avLst>
              <a:gd name="adj1" fmla="val 50000"/>
              <a:gd name="adj2" fmla="val 50000"/>
            </a:avLst>
          </a:prstGeom>
          <a:solidFill>
            <a:srgbClr val="FF0000">
              <a:alpha val="97000"/>
            </a:srgbClr>
          </a:solidFill>
          <a:ln w="9525" algn="ctr">
            <a:solidFill>
              <a:schemeClr val="tx1"/>
            </a:solidFill>
            <a:miter lim="800000"/>
            <a:headEnd/>
            <a:tailEnd/>
          </a:ln>
        </p:spPr>
        <p:txBody>
          <a:bodyPr wrap="none" anchor="ctr"/>
          <a:lstStyle/>
          <a:p>
            <a:endParaRPr lang="zh-CN" altLang="en-US"/>
          </a:p>
        </p:txBody>
      </p:sp>
      <p:sp>
        <p:nvSpPr>
          <p:cNvPr id="601116" name="AutoShape 28"/>
          <p:cNvSpPr>
            <a:spLocks noChangeArrowheads="1"/>
          </p:cNvSpPr>
          <p:nvPr/>
        </p:nvSpPr>
        <p:spPr bwMode="auto">
          <a:xfrm>
            <a:off x="2016772" y="5589280"/>
            <a:ext cx="180000" cy="360000"/>
          </a:xfrm>
          <a:prstGeom prst="downArrow">
            <a:avLst>
              <a:gd name="adj1" fmla="val 50000"/>
              <a:gd name="adj2" fmla="val 50000"/>
            </a:avLst>
          </a:prstGeom>
          <a:solidFill>
            <a:srgbClr val="FF0000"/>
          </a:solidFill>
          <a:ln w="9525" algn="ctr">
            <a:solidFill>
              <a:schemeClr val="tx1"/>
            </a:solidFill>
            <a:miter lim="800000"/>
            <a:headEnd/>
            <a:tailEnd/>
          </a:ln>
        </p:spPr>
        <p:txBody>
          <a:bodyPr wrap="none" anchor="ctr"/>
          <a:lstStyle/>
          <a:p>
            <a:endParaRPr lang="zh-CN" altLang="en-US"/>
          </a:p>
        </p:txBody>
      </p:sp>
      <p:graphicFrame>
        <p:nvGraphicFramePr>
          <p:cNvPr id="601117" name="Group 29"/>
          <p:cNvGraphicFramePr>
            <a:graphicFrameLocks noGrp="1"/>
          </p:cNvGraphicFramePr>
          <p:nvPr>
            <p:extLst>
              <p:ext uri="{D42A27DB-BD31-4B8C-83A1-F6EECF244321}">
                <p14:modId xmlns:p14="http://schemas.microsoft.com/office/powerpoint/2010/main" val="663694535"/>
              </p:ext>
            </p:extLst>
          </p:nvPr>
        </p:nvGraphicFramePr>
        <p:xfrm>
          <a:off x="3947864" y="764704"/>
          <a:ext cx="4800600" cy="1963440"/>
        </p:xfrm>
        <a:graphic>
          <a:graphicData uri="http://schemas.openxmlformats.org/drawingml/2006/table">
            <a:tbl>
              <a:tblPr firstRow="1" bandRow="1">
                <a:tableStyleId>{1E171933-4619-4E11-9A3F-F7608DF75F80}</a:tableStyleId>
              </a:tblPr>
              <a:tblGrid>
                <a:gridCol w="1416224">
                  <a:extLst>
                    <a:ext uri="{9D8B030D-6E8A-4147-A177-3AD203B41FA5}">
                      <a16:colId xmlns:a16="http://schemas.microsoft.com/office/drawing/2014/main" val="20000"/>
                    </a:ext>
                  </a:extLst>
                </a:gridCol>
                <a:gridCol w="3384376">
                  <a:extLst>
                    <a:ext uri="{9D8B030D-6E8A-4147-A177-3AD203B41FA5}">
                      <a16:colId xmlns:a16="http://schemas.microsoft.com/office/drawing/2014/main" val="20001"/>
                    </a:ext>
                  </a:extLst>
                </a:gridCol>
              </a:tblGrid>
              <a:tr h="17462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800" b="1" u="none" strike="noStrike" kern="1200" cap="none" normalizeH="0" baseline="0" dirty="0">
                          <a:ln>
                            <a:noFill/>
                          </a:ln>
                          <a:solidFill>
                            <a:schemeClr val="lt1"/>
                          </a:solidFill>
                          <a:effectLst>
                            <a:outerShdw blurRad="38100" dist="38100" dir="2700000" algn="tl">
                              <a:srgbClr val="000000">
                                <a:alpha val="43137"/>
                              </a:srgbClr>
                            </a:outerShdw>
                          </a:effectLst>
                          <a:latin typeface="楷体" pitchFamily="49" charset="-122"/>
                          <a:ea typeface="楷体" pitchFamily="49" charset="-122"/>
                          <a:cs typeface="+mn-cs"/>
                        </a:rPr>
                        <a:t>产生式</a:t>
                      </a:r>
                    </a:p>
                  </a:txBody>
                  <a:tcPr marL="90000" marR="90000" marT="3600" marB="3600" horzOverflow="overflow">
                    <a:solidFill>
                      <a:schemeClr val="accent1">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800" b="1" u="none" strike="noStrike" kern="1200" cap="none" normalizeH="0" baseline="0" dirty="0">
                          <a:ln>
                            <a:noFill/>
                          </a:ln>
                          <a:solidFill>
                            <a:schemeClr val="lt1"/>
                          </a:solidFill>
                          <a:effectLst>
                            <a:outerShdw blurRad="38100" dist="38100" dir="2700000" algn="tl">
                              <a:srgbClr val="000000">
                                <a:alpha val="43137"/>
                              </a:srgbClr>
                            </a:outerShdw>
                          </a:effectLst>
                          <a:latin typeface="楷体" pitchFamily="49" charset="-122"/>
                          <a:ea typeface="楷体" pitchFamily="49" charset="-122"/>
                          <a:cs typeface="+mn-cs"/>
                        </a:rPr>
                        <a:t>语义规则</a:t>
                      </a:r>
                    </a:p>
                  </a:txBody>
                  <a:tcPr marL="90000" marR="90000" marT="3600" marB="3600" horzOverflow="overflow">
                    <a:solidFill>
                      <a:schemeClr val="accent1">
                        <a:lumMod val="75000"/>
                      </a:schemeClr>
                    </a:solidFill>
                  </a:tcPr>
                </a:tc>
                <a:extLst>
                  <a:ext uri="{0D108BD9-81ED-4DB2-BD59-A6C34878D82A}">
                    <a16:rowId xmlns:a16="http://schemas.microsoft.com/office/drawing/2014/main" val="10000"/>
                  </a:ext>
                </a:extLst>
              </a:tr>
              <a:tr h="174625">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u="none" strike="noStrike" cap="none" normalizeH="0" baseline="0" dirty="0">
                          <a:ln>
                            <a:noFill/>
                          </a:ln>
                          <a:effectLst/>
                          <a:latin typeface="Courier New" panose="02070309020205020404" pitchFamily="49" charset="0"/>
                          <a:cs typeface="Courier New" panose="02070309020205020404" pitchFamily="49" charset="0"/>
                        </a:rPr>
                        <a:t>D→TL</a:t>
                      </a:r>
                      <a:endParaRPr kumimoji="0" lang="en-US" altLang="zh-CN" sz="18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3600" marB="36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u="none" strike="noStrike" cap="none" normalizeH="0" baseline="0" dirty="0">
                          <a:ln>
                            <a:noFill/>
                          </a:ln>
                          <a:effectLst/>
                          <a:latin typeface="Courier New" panose="02070309020205020404" pitchFamily="49" charset="0"/>
                          <a:cs typeface="Courier New" panose="02070309020205020404" pitchFamily="49" charset="0"/>
                        </a:rPr>
                        <a:t>L.in=</a:t>
                      </a:r>
                      <a:r>
                        <a:rPr kumimoji="0" lang="en-US" altLang="zh-CN" sz="1800" b="1" u="none" strike="noStrike" cap="none" normalizeH="0" baseline="0" dirty="0" err="1">
                          <a:ln>
                            <a:noFill/>
                          </a:ln>
                          <a:effectLst/>
                          <a:latin typeface="Courier New" panose="02070309020205020404" pitchFamily="49" charset="0"/>
                          <a:cs typeface="Courier New" panose="02070309020205020404" pitchFamily="49" charset="0"/>
                        </a:rPr>
                        <a:t>T.type</a:t>
                      </a:r>
                      <a:endParaRPr kumimoji="0" lang="en-US" altLang="zh-CN" sz="1800" b="1" i="0" u="none" strike="noStrike" cap="none" normalizeH="0" baseline="0" dirty="0">
                        <a:ln>
                          <a:noFill/>
                        </a:ln>
                        <a:solidFill>
                          <a:srgbClr val="000000"/>
                        </a:solidFill>
                        <a:effectLst/>
                        <a:latin typeface="Courier New" pitchFamily="49" charset="0"/>
                        <a:ea typeface="楷体_GB2312" pitchFamily="49" charset="-122"/>
                        <a:cs typeface="Courier New" panose="02070309020205020404" pitchFamily="49" charset="0"/>
                      </a:endParaRPr>
                    </a:p>
                  </a:txBody>
                  <a:tcPr marL="90000" marR="90000" marT="3600" marB="3600" horzOverflow="overflow"/>
                </a:tc>
                <a:extLst>
                  <a:ext uri="{0D108BD9-81ED-4DB2-BD59-A6C34878D82A}">
                    <a16:rowId xmlns:a16="http://schemas.microsoft.com/office/drawing/2014/main" val="10001"/>
                  </a:ext>
                </a:extLst>
              </a:tr>
              <a:tr h="174625">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u="none" strike="noStrike" cap="none" normalizeH="0" baseline="0" dirty="0" err="1">
                          <a:ln>
                            <a:noFill/>
                          </a:ln>
                          <a:effectLst/>
                          <a:latin typeface="Courier New" panose="02070309020205020404" pitchFamily="49" charset="0"/>
                          <a:cs typeface="Courier New" panose="02070309020205020404" pitchFamily="49" charset="0"/>
                        </a:rPr>
                        <a:t>T→int</a:t>
                      </a:r>
                      <a:endParaRPr kumimoji="0" lang="en-US" altLang="zh-CN" sz="18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3600" marB="36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u="none" strike="noStrike" cap="none" normalizeH="0" baseline="0" dirty="0" err="1">
                          <a:ln>
                            <a:noFill/>
                          </a:ln>
                          <a:effectLst/>
                          <a:latin typeface="Courier New" panose="02070309020205020404" pitchFamily="49" charset="0"/>
                          <a:cs typeface="Courier New" panose="02070309020205020404" pitchFamily="49" charset="0"/>
                        </a:rPr>
                        <a:t>T.type</a:t>
                      </a:r>
                      <a:r>
                        <a:rPr kumimoji="0" lang="en-US" altLang="zh-CN" sz="1800" b="1" u="none" strike="noStrike" cap="none" normalizeH="0" baseline="0" dirty="0">
                          <a:ln>
                            <a:noFill/>
                          </a:ln>
                          <a:effectLst/>
                          <a:latin typeface="Courier New" panose="02070309020205020404" pitchFamily="49" charset="0"/>
                          <a:cs typeface="Courier New" panose="02070309020205020404" pitchFamily="49" charset="0"/>
                        </a:rPr>
                        <a:t>=integer</a:t>
                      </a:r>
                      <a:endParaRPr kumimoji="0" lang="en-US" altLang="zh-CN" sz="1800" b="1" i="0" u="none" strike="noStrike" cap="none" normalizeH="0" baseline="0" dirty="0">
                        <a:ln>
                          <a:noFill/>
                        </a:ln>
                        <a:solidFill>
                          <a:srgbClr val="000000"/>
                        </a:solidFill>
                        <a:effectLst/>
                        <a:latin typeface="Courier New" pitchFamily="49" charset="0"/>
                        <a:ea typeface="楷体_GB2312" pitchFamily="49" charset="-122"/>
                        <a:cs typeface="Courier New" panose="02070309020205020404" pitchFamily="49" charset="0"/>
                      </a:endParaRPr>
                    </a:p>
                  </a:txBody>
                  <a:tcPr marL="90000" marR="90000" marT="3600" marB="3600" horzOverflow="overflow"/>
                </a:tc>
                <a:extLst>
                  <a:ext uri="{0D108BD9-81ED-4DB2-BD59-A6C34878D82A}">
                    <a16:rowId xmlns:a16="http://schemas.microsoft.com/office/drawing/2014/main" val="10002"/>
                  </a:ext>
                </a:extLst>
              </a:tr>
              <a:tr h="174625">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u="none" strike="noStrike" cap="none" normalizeH="0" baseline="0" dirty="0" err="1">
                          <a:ln>
                            <a:noFill/>
                          </a:ln>
                          <a:effectLst/>
                          <a:latin typeface="Courier New" panose="02070309020205020404" pitchFamily="49" charset="0"/>
                          <a:cs typeface="Courier New" panose="02070309020205020404" pitchFamily="49" charset="0"/>
                        </a:rPr>
                        <a:t>T→real</a:t>
                      </a:r>
                      <a:endParaRPr kumimoji="0" lang="en-US" altLang="zh-CN" sz="18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3600" marB="36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u="none" strike="noStrike" cap="none" normalizeH="0" baseline="0" dirty="0" err="1">
                          <a:ln>
                            <a:noFill/>
                          </a:ln>
                          <a:effectLst/>
                          <a:latin typeface="Courier New" panose="02070309020205020404" pitchFamily="49" charset="0"/>
                          <a:cs typeface="Courier New" panose="02070309020205020404" pitchFamily="49" charset="0"/>
                        </a:rPr>
                        <a:t>T.type</a:t>
                      </a:r>
                      <a:r>
                        <a:rPr kumimoji="0" lang="en-US" altLang="zh-CN" sz="1800" b="1" u="none" strike="noStrike" cap="none" normalizeH="0" baseline="0" dirty="0">
                          <a:ln>
                            <a:noFill/>
                          </a:ln>
                          <a:effectLst/>
                          <a:latin typeface="Courier New" panose="02070309020205020404" pitchFamily="49" charset="0"/>
                          <a:cs typeface="Courier New" panose="02070309020205020404" pitchFamily="49" charset="0"/>
                        </a:rPr>
                        <a:t>=real</a:t>
                      </a:r>
                      <a:endParaRPr kumimoji="0" lang="en-US" altLang="zh-CN" sz="1800" b="1" i="0" u="none" strike="noStrike" cap="none" normalizeH="0" baseline="0" dirty="0">
                        <a:ln>
                          <a:noFill/>
                        </a:ln>
                        <a:solidFill>
                          <a:srgbClr val="000000"/>
                        </a:solidFill>
                        <a:effectLst/>
                        <a:latin typeface="Courier New" pitchFamily="49" charset="0"/>
                        <a:ea typeface="楷体_GB2312" pitchFamily="49" charset="-122"/>
                        <a:cs typeface="Courier New" panose="02070309020205020404" pitchFamily="49" charset="0"/>
                      </a:endParaRPr>
                    </a:p>
                  </a:txBody>
                  <a:tcPr marL="90000" marR="90000" marT="3600" marB="3600" horzOverflow="overflow"/>
                </a:tc>
                <a:extLst>
                  <a:ext uri="{0D108BD9-81ED-4DB2-BD59-A6C34878D82A}">
                    <a16:rowId xmlns:a16="http://schemas.microsoft.com/office/drawing/2014/main" val="10003"/>
                  </a:ext>
                </a:extLst>
              </a:tr>
              <a:tr h="346075">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u="none" strike="noStrike" cap="none" normalizeH="0" baseline="0" dirty="0">
                          <a:ln>
                            <a:noFill/>
                          </a:ln>
                          <a:effectLst/>
                          <a:latin typeface="Courier New" panose="02070309020205020404" pitchFamily="49" charset="0"/>
                          <a:cs typeface="Courier New" panose="02070309020205020404" pitchFamily="49" charset="0"/>
                        </a:rPr>
                        <a:t>L→L</a:t>
                      </a:r>
                      <a:r>
                        <a:rPr kumimoji="0" lang="en-US" altLang="zh-CN" sz="1800" b="1" u="none" strike="noStrike" cap="none" normalizeH="0" baseline="30000" dirty="0">
                          <a:ln>
                            <a:noFill/>
                          </a:ln>
                          <a:effectLst/>
                          <a:latin typeface="Courier New" panose="02070309020205020404" pitchFamily="49" charset="0"/>
                          <a:cs typeface="Courier New" panose="02070309020205020404" pitchFamily="49" charset="0"/>
                        </a:rPr>
                        <a:t>1</a:t>
                      </a:r>
                      <a:r>
                        <a:rPr kumimoji="0" lang="en-US" altLang="zh-CN" sz="1800" b="1" u="none" strike="noStrike" cap="none" normalizeH="0" baseline="0" dirty="0">
                          <a:ln>
                            <a:noFill/>
                          </a:ln>
                          <a:effectLst/>
                          <a:latin typeface="Courier New" panose="02070309020205020404" pitchFamily="49" charset="0"/>
                          <a:cs typeface="Courier New" panose="02070309020205020404" pitchFamily="49" charset="0"/>
                        </a:rPr>
                        <a:t>,id</a:t>
                      </a:r>
                      <a:endParaRPr kumimoji="0" lang="en-US" altLang="zh-CN" sz="18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3600" marB="3600" horzOverflow="overflow"/>
                </a:tc>
                <a:tc>
                  <a:txBody>
                    <a:bodyPr/>
                    <a:lstStyle/>
                    <a:p>
                      <a:pPr marL="0" marR="0" lvl="0" indent="0" algn="l" defTabSz="914400" rtl="0" eaLnBrk="1" fontAlgn="base" latinLnBrk="0" hangingPunct="1">
                        <a:lnSpc>
                          <a:spcPct val="100000"/>
                        </a:lnSpc>
                        <a:spcBef>
                          <a:spcPct val="0"/>
                        </a:spcBef>
                        <a:spcAft>
                          <a:spcPct val="0"/>
                        </a:spcAft>
                        <a:buClr>
                          <a:srgbClr val="FF9900"/>
                        </a:buClr>
                        <a:buSzPct val="80000"/>
                        <a:buFont typeface="Webdings" pitchFamily="18" charset="2"/>
                        <a:buNone/>
                        <a:tabLst/>
                      </a:pPr>
                      <a:r>
                        <a:rPr kumimoji="0" lang="en-US" altLang="zh-CN" sz="1800" b="1" u="none" strike="noStrike" cap="none" normalizeH="0" baseline="0" dirty="0">
                          <a:ln>
                            <a:noFill/>
                          </a:ln>
                          <a:effectLst/>
                          <a:latin typeface="Courier New" panose="02070309020205020404" pitchFamily="49" charset="0"/>
                          <a:cs typeface="Courier New" panose="02070309020205020404" pitchFamily="49" charset="0"/>
                        </a:rPr>
                        <a:t>L</a:t>
                      </a:r>
                      <a:r>
                        <a:rPr kumimoji="0" lang="en-US" altLang="zh-CN" sz="1800" b="1" u="none" strike="noStrike" cap="none" normalizeH="0" baseline="30000" dirty="0">
                          <a:ln>
                            <a:noFill/>
                          </a:ln>
                          <a:effectLst/>
                          <a:latin typeface="Courier New" panose="02070309020205020404" pitchFamily="49" charset="0"/>
                          <a:cs typeface="Courier New" panose="02070309020205020404" pitchFamily="49" charset="0"/>
                        </a:rPr>
                        <a:t>1</a:t>
                      </a:r>
                      <a:r>
                        <a:rPr kumimoji="0" lang="en-US" altLang="zh-CN" sz="1800" b="1" u="none" strike="noStrike" cap="none" normalizeH="0" baseline="0" dirty="0">
                          <a:ln>
                            <a:noFill/>
                          </a:ln>
                          <a:effectLst/>
                          <a:latin typeface="Courier New" panose="02070309020205020404" pitchFamily="49" charset="0"/>
                          <a:cs typeface="Courier New" panose="02070309020205020404" pitchFamily="49" charset="0"/>
                        </a:rPr>
                        <a:t>.in=L.in</a:t>
                      </a:r>
                    </a:p>
                    <a:p>
                      <a:pPr marL="0" marR="0" lvl="0" indent="0" algn="l" defTabSz="914400" rtl="0" eaLnBrk="1" fontAlgn="base" latinLnBrk="0" hangingPunct="1">
                        <a:lnSpc>
                          <a:spcPct val="100000"/>
                        </a:lnSpc>
                        <a:spcBef>
                          <a:spcPct val="0"/>
                        </a:spcBef>
                        <a:spcAft>
                          <a:spcPct val="0"/>
                        </a:spcAft>
                        <a:buClr>
                          <a:srgbClr val="FF9900"/>
                        </a:buClr>
                        <a:buSzPct val="80000"/>
                        <a:buFont typeface="Webdings" pitchFamily="18" charset="2"/>
                        <a:buNone/>
                        <a:tabLst/>
                      </a:pPr>
                      <a:r>
                        <a:rPr kumimoji="0" lang="en-US" altLang="zh-CN" sz="1800" b="1" u="none" strike="noStrike" cap="none" normalizeH="0" baseline="0" dirty="0" err="1">
                          <a:ln>
                            <a:noFill/>
                          </a:ln>
                          <a:effectLst/>
                          <a:latin typeface="Courier New" panose="02070309020205020404" pitchFamily="49" charset="0"/>
                          <a:cs typeface="Courier New" panose="02070309020205020404" pitchFamily="49" charset="0"/>
                        </a:rPr>
                        <a:t>addtype</a:t>
                      </a:r>
                      <a:r>
                        <a:rPr kumimoji="0" lang="en-US" altLang="zh-CN" sz="1800" b="1" u="none" strike="noStrike" cap="none" normalizeH="0" baseline="0" dirty="0">
                          <a:ln>
                            <a:noFill/>
                          </a:ln>
                          <a:effectLst/>
                          <a:latin typeface="Courier New" panose="02070309020205020404" pitchFamily="49" charset="0"/>
                          <a:cs typeface="Courier New" panose="02070309020205020404" pitchFamily="49" charset="0"/>
                        </a:rPr>
                        <a:t>(</a:t>
                      </a:r>
                      <a:r>
                        <a:rPr kumimoji="0" lang="en-US" altLang="zh-CN" sz="1800" b="1" u="none" strike="noStrike" cap="none" normalizeH="0" baseline="0" dirty="0" err="1">
                          <a:ln>
                            <a:noFill/>
                          </a:ln>
                          <a:effectLst/>
                          <a:latin typeface="Courier New" panose="02070309020205020404" pitchFamily="49" charset="0"/>
                          <a:cs typeface="Courier New" panose="02070309020205020404" pitchFamily="49" charset="0"/>
                        </a:rPr>
                        <a:t>id.entry</a:t>
                      </a:r>
                      <a:r>
                        <a:rPr kumimoji="0" lang="en-US" altLang="zh-CN" sz="1800" b="1" u="none" strike="noStrike" cap="none" normalizeH="0" baseline="0" dirty="0">
                          <a:ln>
                            <a:noFill/>
                          </a:ln>
                          <a:effectLst/>
                          <a:latin typeface="Courier New" panose="02070309020205020404" pitchFamily="49" charset="0"/>
                          <a:cs typeface="Courier New" panose="02070309020205020404" pitchFamily="49" charset="0"/>
                        </a:rPr>
                        <a:t>, L.in)</a:t>
                      </a:r>
                      <a:endParaRPr kumimoji="0" lang="en-US" altLang="zh-CN" sz="1800" b="1" i="0" u="none" strike="noStrike" cap="none" normalizeH="0" baseline="0" dirty="0">
                        <a:ln>
                          <a:noFill/>
                        </a:ln>
                        <a:solidFill>
                          <a:srgbClr val="000000"/>
                        </a:solidFill>
                        <a:effectLst/>
                        <a:latin typeface="Courier New" pitchFamily="49" charset="0"/>
                        <a:ea typeface="楷体_GB2312" pitchFamily="49" charset="-122"/>
                        <a:cs typeface="Courier New" panose="02070309020205020404" pitchFamily="49" charset="0"/>
                      </a:endParaRPr>
                    </a:p>
                  </a:txBody>
                  <a:tcPr marL="90000" marR="90000" marT="3600" marB="3600" horzOverflow="overflow"/>
                </a:tc>
                <a:extLst>
                  <a:ext uri="{0D108BD9-81ED-4DB2-BD59-A6C34878D82A}">
                    <a16:rowId xmlns:a16="http://schemas.microsoft.com/office/drawing/2014/main" val="10004"/>
                  </a:ext>
                </a:extLst>
              </a:tr>
              <a:tr h="174625">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u="none" strike="noStrike" cap="none" normalizeH="0" baseline="0" dirty="0" err="1">
                          <a:ln>
                            <a:noFill/>
                          </a:ln>
                          <a:effectLst/>
                          <a:latin typeface="Courier New" panose="02070309020205020404" pitchFamily="49" charset="0"/>
                          <a:cs typeface="Courier New" panose="02070309020205020404" pitchFamily="49" charset="0"/>
                        </a:rPr>
                        <a:t>L→id</a:t>
                      </a:r>
                      <a:endParaRPr kumimoji="0" lang="en-US" altLang="zh-CN" sz="18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3600" marB="3600" horzOverflow="overflow"/>
                </a:tc>
                <a:tc>
                  <a:txBody>
                    <a:bodyPr/>
                    <a:lstStyle/>
                    <a:p>
                      <a:pPr marL="0" marR="0" lvl="0" indent="0" algn="l" defTabSz="914400" rtl="0" eaLnBrk="1" fontAlgn="base" latinLnBrk="0" hangingPunct="1">
                        <a:lnSpc>
                          <a:spcPct val="100000"/>
                        </a:lnSpc>
                        <a:spcBef>
                          <a:spcPct val="0"/>
                        </a:spcBef>
                        <a:spcAft>
                          <a:spcPct val="0"/>
                        </a:spcAft>
                        <a:buClr>
                          <a:srgbClr val="FF9900"/>
                        </a:buClr>
                        <a:buSzPct val="80000"/>
                        <a:buFont typeface="Webdings" pitchFamily="18" charset="2"/>
                        <a:buNone/>
                        <a:tabLst/>
                      </a:pPr>
                      <a:r>
                        <a:rPr kumimoji="0" lang="en-US" altLang="zh-CN" sz="1800" b="1" u="none" strike="noStrike" cap="none" normalizeH="0" baseline="0" dirty="0" err="1">
                          <a:ln>
                            <a:noFill/>
                          </a:ln>
                          <a:effectLst/>
                          <a:latin typeface="Courier New" panose="02070309020205020404" pitchFamily="49" charset="0"/>
                          <a:cs typeface="Courier New" panose="02070309020205020404" pitchFamily="49" charset="0"/>
                        </a:rPr>
                        <a:t>addtype</a:t>
                      </a:r>
                      <a:r>
                        <a:rPr kumimoji="0" lang="en-US" altLang="zh-CN" sz="1800" b="1" u="none" strike="noStrike" cap="none" normalizeH="0" baseline="0" dirty="0">
                          <a:ln>
                            <a:noFill/>
                          </a:ln>
                          <a:effectLst/>
                          <a:latin typeface="Courier New" panose="02070309020205020404" pitchFamily="49" charset="0"/>
                          <a:cs typeface="Courier New" panose="02070309020205020404" pitchFamily="49" charset="0"/>
                        </a:rPr>
                        <a:t>(</a:t>
                      </a:r>
                      <a:r>
                        <a:rPr kumimoji="0" lang="en-US" altLang="zh-CN" sz="1800" b="1" u="none" strike="noStrike" cap="none" normalizeH="0" baseline="0" dirty="0" err="1">
                          <a:ln>
                            <a:noFill/>
                          </a:ln>
                          <a:effectLst/>
                          <a:latin typeface="Courier New" panose="02070309020205020404" pitchFamily="49" charset="0"/>
                          <a:cs typeface="Courier New" panose="02070309020205020404" pitchFamily="49" charset="0"/>
                        </a:rPr>
                        <a:t>id.entry</a:t>
                      </a:r>
                      <a:r>
                        <a:rPr kumimoji="0" lang="en-US" altLang="zh-CN" sz="1800" b="1" u="none" strike="noStrike" cap="none" normalizeH="0" baseline="0" dirty="0">
                          <a:ln>
                            <a:noFill/>
                          </a:ln>
                          <a:effectLst/>
                          <a:latin typeface="Courier New" panose="02070309020205020404" pitchFamily="49" charset="0"/>
                          <a:cs typeface="Courier New" panose="02070309020205020404" pitchFamily="49" charset="0"/>
                        </a:rPr>
                        <a:t>, L.in)</a:t>
                      </a:r>
                      <a:endParaRPr kumimoji="0" lang="en-US" altLang="zh-CN" sz="1800" b="1" i="0" u="none" strike="noStrike" cap="none" normalizeH="0" baseline="0" dirty="0">
                        <a:ln>
                          <a:noFill/>
                        </a:ln>
                        <a:solidFill>
                          <a:srgbClr val="000000"/>
                        </a:solidFill>
                        <a:effectLst/>
                        <a:latin typeface="Courier New" pitchFamily="49" charset="0"/>
                        <a:ea typeface="楷体_GB2312" pitchFamily="49" charset="-122"/>
                        <a:cs typeface="Courier New" panose="02070309020205020404" pitchFamily="49" charset="0"/>
                      </a:endParaRPr>
                    </a:p>
                  </a:txBody>
                  <a:tcPr marL="90000" marR="90000" marT="3600" marB="3600" horzOverflow="overflow"/>
                </a:tc>
                <a:extLst>
                  <a:ext uri="{0D108BD9-81ED-4DB2-BD59-A6C34878D82A}">
                    <a16:rowId xmlns:a16="http://schemas.microsoft.com/office/drawing/2014/main" val="10005"/>
                  </a:ext>
                </a:extLst>
              </a:tr>
            </a:tbl>
          </a:graphicData>
        </a:graphic>
      </p:graphicFrame>
      <p:sp>
        <p:nvSpPr>
          <p:cNvPr id="33" name="Rectangle 6"/>
          <p:cNvSpPr>
            <a:spLocks noChangeArrowheads="1"/>
          </p:cNvSpPr>
          <p:nvPr/>
        </p:nvSpPr>
        <p:spPr bwMode="auto">
          <a:xfrm>
            <a:off x="1807028" y="5098232"/>
            <a:ext cx="1287532" cy="369332"/>
          </a:xfrm>
          <a:prstGeom prst="rect">
            <a:avLst/>
          </a:prstGeom>
          <a:noFill/>
          <a:ln w="9525">
            <a:noFill/>
            <a:miter lim="800000"/>
            <a:headEnd/>
            <a:tailEnd/>
          </a:ln>
        </p:spPr>
        <p:txBody>
          <a:bodyPr wrap="none" anchor="ctr">
            <a:spAutoFit/>
          </a:bodyPr>
          <a:lstStyle/>
          <a:p>
            <a:pPr>
              <a:spcBef>
                <a:spcPct val="20000"/>
              </a:spcBef>
            </a:pPr>
            <a:r>
              <a:rPr kumimoji="1" lang="en-US" altLang="zh-CN" dirty="0">
                <a:solidFill>
                  <a:srgbClr val="0070C0"/>
                </a:solidFill>
                <a:latin typeface="Courier New" pitchFamily="49" charset="0"/>
                <a:ea typeface="宋体" charset="-122"/>
              </a:rPr>
              <a:t>.in=real</a:t>
            </a:r>
          </a:p>
        </p:txBody>
      </p:sp>
      <p:sp>
        <p:nvSpPr>
          <p:cNvPr id="37" name="Rectangle 6"/>
          <p:cNvSpPr>
            <a:spLocks noChangeArrowheads="1"/>
          </p:cNvSpPr>
          <p:nvPr/>
        </p:nvSpPr>
        <p:spPr bwMode="auto">
          <a:xfrm>
            <a:off x="4689084" y="3242653"/>
            <a:ext cx="1287532" cy="369332"/>
          </a:xfrm>
          <a:prstGeom prst="rect">
            <a:avLst/>
          </a:prstGeom>
          <a:noFill/>
          <a:ln w="9525">
            <a:noFill/>
            <a:miter lim="800000"/>
            <a:headEnd/>
            <a:tailEnd/>
          </a:ln>
        </p:spPr>
        <p:txBody>
          <a:bodyPr wrap="none" anchor="ctr">
            <a:spAutoFit/>
          </a:bodyPr>
          <a:lstStyle/>
          <a:p>
            <a:pPr>
              <a:spcBef>
                <a:spcPct val="20000"/>
              </a:spcBef>
            </a:pPr>
            <a:r>
              <a:rPr kumimoji="1" lang="en-US" altLang="zh-CN" dirty="0">
                <a:solidFill>
                  <a:srgbClr val="0070C0"/>
                </a:solidFill>
                <a:latin typeface="Courier New" pitchFamily="49" charset="0"/>
                <a:ea typeface="宋体" charset="-122"/>
              </a:rPr>
              <a:t>.in=real</a:t>
            </a:r>
          </a:p>
        </p:txBody>
      </p:sp>
      <p:sp>
        <p:nvSpPr>
          <p:cNvPr id="38" name="Rectangle 6"/>
          <p:cNvSpPr>
            <a:spLocks noChangeArrowheads="1"/>
          </p:cNvSpPr>
          <p:nvPr/>
        </p:nvSpPr>
        <p:spPr bwMode="auto">
          <a:xfrm>
            <a:off x="2922784" y="4182119"/>
            <a:ext cx="1287532" cy="369332"/>
          </a:xfrm>
          <a:prstGeom prst="rect">
            <a:avLst/>
          </a:prstGeom>
          <a:noFill/>
          <a:ln w="9525">
            <a:noFill/>
            <a:miter lim="800000"/>
            <a:headEnd/>
            <a:tailEnd/>
          </a:ln>
        </p:spPr>
        <p:txBody>
          <a:bodyPr wrap="none" anchor="ctr">
            <a:spAutoFit/>
          </a:bodyPr>
          <a:lstStyle/>
          <a:p>
            <a:pPr>
              <a:spcBef>
                <a:spcPct val="20000"/>
              </a:spcBef>
            </a:pPr>
            <a:r>
              <a:rPr kumimoji="1" lang="en-US" altLang="zh-CN" dirty="0">
                <a:solidFill>
                  <a:srgbClr val="0070C0"/>
                </a:solidFill>
                <a:latin typeface="Courier New" pitchFamily="49" charset="0"/>
                <a:ea typeface="宋体" charset="-122"/>
              </a:rPr>
              <a:t>.in=real</a:t>
            </a:r>
          </a:p>
        </p:txBody>
      </p:sp>
      <p:sp>
        <p:nvSpPr>
          <p:cNvPr id="41" name="Rectangle 7"/>
          <p:cNvSpPr>
            <a:spLocks noChangeArrowheads="1"/>
          </p:cNvSpPr>
          <p:nvPr/>
        </p:nvSpPr>
        <p:spPr bwMode="auto">
          <a:xfrm>
            <a:off x="1547664" y="3242653"/>
            <a:ext cx="1563248" cy="369332"/>
          </a:xfrm>
          <a:prstGeom prst="rect">
            <a:avLst/>
          </a:prstGeom>
          <a:noFill/>
          <a:ln w="9525">
            <a:noFill/>
            <a:miter lim="800000"/>
            <a:headEnd/>
            <a:tailEnd/>
          </a:ln>
        </p:spPr>
        <p:txBody>
          <a:bodyPr wrap="none" anchor="ctr">
            <a:spAutoFit/>
          </a:bodyPr>
          <a:lstStyle/>
          <a:p>
            <a:pPr algn="l">
              <a:spcBef>
                <a:spcPct val="20000"/>
              </a:spcBef>
            </a:pPr>
            <a:r>
              <a:rPr kumimoji="1" lang="en-US" altLang="zh-CN" dirty="0">
                <a:solidFill>
                  <a:srgbClr val="008000"/>
                </a:solidFill>
                <a:latin typeface="Courier New" pitchFamily="49" charset="0"/>
                <a:ea typeface="宋体" charset="-122"/>
              </a:rPr>
              <a:t>.type=real</a:t>
            </a:r>
          </a:p>
        </p:txBody>
      </p:sp>
      <p:sp>
        <p:nvSpPr>
          <p:cNvPr id="2" name="AutoShape 95">
            <a:extLst>
              <a:ext uri="{FF2B5EF4-FFF2-40B4-BE49-F238E27FC236}">
                <a16:creationId xmlns:a16="http://schemas.microsoft.com/office/drawing/2014/main" id="{6B45FA4F-DE90-7696-A7DE-37F9F25A227D}"/>
              </a:ext>
            </a:extLst>
          </p:cNvPr>
          <p:cNvSpPr>
            <a:spLocks noChangeArrowheads="1"/>
          </p:cNvSpPr>
          <p:nvPr/>
        </p:nvSpPr>
        <p:spPr bwMode="auto">
          <a:xfrm>
            <a:off x="1484324" y="3704070"/>
            <a:ext cx="180000" cy="360000"/>
          </a:xfrm>
          <a:prstGeom prst="upArrow">
            <a:avLst>
              <a:gd name="adj1" fmla="val 50000"/>
              <a:gd name="adj2" fmla="val 50000"/>
            </a:avLst>
          </a:prstGeom>
          <a:solidFill>
            <a:srgbClr val="FF9900"/>
          </a:solidFill>
          <a:ln w="9525" algn="ctr">
            <a:solidFill>
              <a:schemeClr val="tx1"/>
            </a:solidFill>
            <a:miter lim="800000"/>
            <a:headEnd/>
            <a:tailEnd/>
          </a:ln>
        </p:spPr>
        <p:txBody>
          <a:bodyPr wrap="none" anchor="ctr"/>
          <a:lstStyle/>
          <a:p>
            <a:endParaRPr lang="zh-CN" altLang="en-US">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79138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left)">
                                      <p:cBhvr>
                                        <p:cTn id="11" dur="500"/>
                                        <p:tgtEl>
                                          <p:spTgt spid="4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01112"/>
                                        </p:tgtEl>
                                        <p:attrNameLst>
                                          <p:attrName>style.visibility</p:attrName>
                                        </p:attrNameLst>
                                      </p:cBhvr>
                                      <p:to>
                                        <p:strVal val="visible"/>
                                      </p:to>
                                    </p:set>
                                    <p:animEffect transition="in" filter="wipe(left)">
                                      <p:cBhvr>
                                        <p:cTn id="16" dur="500"/>
                                        <p:tgtEl>
                                          <p:spTgt spid="601112"/>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wipe(left)">
                                      <p:cBhvr>
                                        <p:cTn id="20" dur="500"/>
                                        <p:tgtEl>
                                          <p:spTgt spid="3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grpId="0" nodeType="clickEffect">
                                  <p:stCondLst>
                                    <p:cond delay="0"/>
                                  </p:stCondLst>
                                  <p:childTnLst>
                                    <p:set>
                                      <p:cBhvr>
                                        <p:cTn id="24" dur="1" fill="hold">
                                          <p:stCondLst>
                                            <p:cond delay="0"/>
                                          </p:stCondLst>
                                        </p:cTn>
                                        <p:tgtEl>
                                          <p:spTgt spid="601114"/>
                                        </p:tgtEl>
                                        <p:attrNameLst>
                                          <p:attrName>style.visibility</p:attrName>
                                        </p:attrNameLst>
                                      </p:cBhvr>
                                      <p:to>
                                        <p:strVal val="visible"/>
                                      </p:to>
                                    </p:set>
                                    <p:animEffect transition="in" filter="wipe(right)">
                                      <p:cBhvr>
                                        <p:cTn id="25" dur="500"/>
                                        <p:tgtEl>
                                          <p:spTgt spid="601114"/>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wipe(left)">
                                      <p:cBhvr>
                                        <p:cTn id="29" dur="500"/>
                                        <p:tgtEl>
                                          <p:spTgt spid="3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grpId="0" nodeType="clickEffect">
                                  <p:stCondLst>
                                    <p:cond delay="0"/>
                                  </p:stCondLst>
                                  <p:childTnLst>
                                    <p:set>
                                      <p:cBhvr>
                                        <p:cTn id="33" dur="1" fill="hold">
                                          <p:stCondLst>
                                            <p:cond delay="0"/>
                                          </p:stCondLst>
                                        </p:cTn>
                                        <p:tgtEl>
                                          <p:spTgt spid="601115"/>
                                        </p:tgtEl>
                                        <p:attrNameLst>
                                          <p:attrName>style.visibility</p:attrName>
                                        </p:attrNameLst>
                                      </p:cBhvr>
                                      <p:to>
                                        <p:strVal val="visible"/>
                                      </p:to>
                                    </p:set>
                                    <p:animEffect transition="in" filter="wipe(right)">
                                      <p:cBhvr>
                                        <p:cTn id="34" dur="500"/>
                                        <p:tgtEl>
                                          <p:spTgt spid="601115"/>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wipe(left)">
                                      <p:cBhvr>
                                        <p:cTn id="38" dur="500"/>
                                        <p:tgtEl>
                                          <p:spTgt spid="33"/>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601116"/>
                                        </p:tgtEl>
                                        <p:attrNameLst>
                                          <p:attrName>style.visibility</p:attrName>
                                        </p:attrNameLst>
                                      </p:cBhvr>
                                      <p:to>
                                        <p:strVal val="visible"/>
                                      </p:to>
                                    </p:set>
                                    <p:animEffect transition="in" filter="wipe(up)">
                                      <p:cBhvr>
                                        <p:cTn id="43" dur="500"/>
                                        <p:tgtEl>
                                          <p:spTgt spid="601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1112" grpId="0" animBg="1"/>
      <p:bldP spid="601114" grpId="0" animBg="1"/>
      <p:bldP spid="601115" grpId="0" animBg="1"/>
      <p:bldP spid="601116" grpId="0" animBg="1"/>
      <p:bldP spid="33" grpId="0"/>
      <p:bldP spid="37" grpId="0"/>
      <p:bldP spid="38" grpId="0"/>
      <p:bldP spid="41" grpId="0"/>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3B7657-4D38-45B8-82F5-44C6EF6D4483}"/>
              </a:ext>
            </a:extLst>
          </p:cNvPr>
          <p:cNvSpPr>
            <a:spLocks noGrp="1"/>
          </p:cNvSpPr>
          <p:nvPr>
            <p:ph type="title"/>
          </p:nvPr>
        </p:nvSpPr>
        <p:spPr/>
        <p:txBody>
          <a:bodyPr/>
          <a:lstStyle/>
          <a:p>
            <a:r>
              <a:rPr lang="zh-CN" altLang="en-US" dirty="0"/>
              <a:t>遍历分析树进行语义计算</a:t>
            </a:r>
          </a:p>
        </p:txBody>
      </p:sp>
      <p:graphicFrame>
        <p:nvGraphicFramePr>
          <p:cNvPr id="35" name="内容占位符 34">
            <a:extLst>
              <a:ext uri="{FF2B5EF4-FFF2-40B4-BE49-F238E27FC236}">
                <a16:creationId xmlns:a16="http://schemas.microsoft.com/office/drawing/2014/main" id="{472DA43A-2E21-4C53-BCC2-541E318C99D5}"/>
              </a:ext>
            </a:extLst>
          </p:cNvPr>
          <p:cNvGraphicFramePr>
            <a:graphicFrameLocks noGrp="1"/>
          </p:cNvGraphicFramePr>
          <p:nvPr>
            <p:ph idx="1"/>
            <p:extLst>
              <p:ext uri="{D42A27DB-BD31-4B8C-83A1-F6EECF244321}">
                <p14:modId xmlns:p14="http://schemas.microsoft.com/office/powerpoint/2010/main" val="1680296246"/>
              </p:ext>
            </p:extLst>
          </p:nvPr>
        </p:nvGraphicFramePr>
        <p:xfrm>
          <a:off x="827088" y="1503363"/>
          <a:ext cx="7240650" cy="20696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页脚占位符 3">
            <a:extLst>
              <a:ext uri="{FF2B5EF4-FFF2-40B4-BE49-F238E27FC236}">
                <a16:creationId xmlns:a16="http://schemas.microsoft.com/office/drawing/2014/main" id="{573BC948-A968-42E8-9F81-7A4A1D0AC19A}"/>
              </a:ext>
            </a:extLst>
          </p:cNvPr>
          <p:cNvSpPr>
            <a:spLocks noGrp="1"/>
          </p:cNvSpPr>
          <p:nvPr>
            <p:ph type="ftr" sz="quarter" idx="11"/>
          </p:nvPr>
        </p:nvSpPr>
        <p:spPr/>
        <p:txBody>
          <a:bodyPr/>
          <a:lstStyle/>
          <a:p>
            <a:pPr>
              <a:defRPr/>
            </a:pPr>
            <a:r>
              <a:rPr lang="zh-CN" altLang="en-US"/>
              <a:t>华北电力大学 控制与计算机工程学院王红 制作</a:t>
            </a:r>
            <a:endParaRPr lang="en-US" altLang="zh-CN"/>
          </a:p>
        </p:txBody>
      </p:sp>
      <p:sp>
        <p:nvSpPr>
          <p:cNvPr id="5" name="灯片编号占位符 4">
            <a:extLst>
              <a:ext uri="{FF2B5EF4-FFF2-40B4-BE49-F238E27FC236}">
                <a16:creationId xmlns:a16="http://schemas.microsoft.com/office/drawing/2014/main" id="{E02F0B19-CDC4-4C11-A499-01D143934772}"/>
              </a:ext>
            </a:extLst>
          </p:cNvPr>
          <p:cNvSpPr>
            <a:spLocks noGrp="1"/>
          </p:cNvSpPr>
          <p:nvPr>
            <p:ph type="sldNum" sz="quarter" idx="12"/>
          </p:nvPr>
        </p:nvSpPr>
        <p:spPr/>
        <p:txBody>
          <a:bodyPr/>
          <a:lstStyle/>
          <a:p>
            <a:pPr>
              <a:defRPr/>
            </a:pPr>
            <a:fld id="{B5560236-5FD0-42E7-89CF-9E3F8282410C}" type="slidenum">
              <a:rPr lang="en-US" altLang="zh-CN" smtClean="0"/>
              <a:pPr>
                <a:defRPr/>
              </a:pPr>
              <a:t>14</a:t>
            </a:fld>
            <a:endParaRPr lang="en-US" altLang="zh-CN"/>
          </a:p>
        </p:txBody>
      </p:sp>
      <p:sp>
        <p:nvSpPr>
          <p:cNvPr id="36" name="文本框 35">
            <a:extLst>
              <a:ext uri="{FF2B5EF4-FFF2-40B4-BE49-F238E27FC236}">
                <a16:creationId xmlns:a16="http://schemas.microsoft.com/office/drawing/2014/main" id="{420A1072-A527-452E-B7D4-8D2AD655206B}"/>
              </a:ext>
            </a:extLst>
          </p:cNvPr>
          <p:cNvSpPr txBox="1"/>
          <p:nvPr/>
        </p:nvSpPr>
        <p:spPr>
          <a:xfrm>
            <a:off x="827089" y="3323053"/>
            <a:ext cx="7240650" cy="2914259"/>
          </a:xfrm>
          <a:prstGeom prst="rect">
            <a:avLst/>
          </a:prstGeom>
          <a:solidFill>
            <a:schemeClr val="accent3">
              <a:lumMod val="20000"/>
              <a:lumOff val="80000"/>
            </a:schemeClr>
          </a:solidFill>
        </p:spPr>
        <p:txBody>
          <a:bodyPr wrap="square" rtlCol="0">
            <a:spAutoFit/>
          </a:bodyPr>
          <a:lstStyle/>
          <a:p>
            <a:pPr algn="l">
              <a:lnSpc>
                <a:spcPct val="120000"/>
              </a:lnSpc>
            </a:pPr>
            <a:r>
              <a:rPr lang="en-US" altLang="zh-CN" sz="1400" b="0" dirty="0">
                <a:solidFill>
                  <a:srgbClr val="00B050"/>
                </a:solidFill>
                <a:latin typeface="微软雅黑" panose="020B0503020204020204" pitchFamily="34" charset="-122"/>
                <a:ea typeface="微软雅黑" panose="020B0503020204020204" pitchFamily="34" charset="-122"/>
              </a:rPr>
              <a:t># </a:t>
            </a:r>
            <a:r>
              <a:rPr lang="zh-CN" altLang="en-US" sz="1400" b="0" dirty="0">
                <a:solidFill>
                  <a:srgbClr val="00B050"/>
                </a:solidFill>
                <a:latin typeface="微软雅黑" panose="020B0503020204020204" pitchFamily="34" charset="-122"/>
                <a:ea typeface="微软雅黑" panose="020B0503020204020204" pitchFamily="34" charset="-122"/>
              </a:rPr>
              <a:t>构造依赖图的节点</a:t>
            </a:r>
            <a:endParaRPr lang="en-US" altLang="zh-CN" sz="1400" b="0" dirty="0">
              <a:solidFill>
                <a:srgbClr val="00B050"/>
              </a:solidFill>
              <a:latin typeface="微软雅黑" panose="020B0503020204020204" pitchFamily="34" charset="-122"/>
              <a:ea typeface="微软雅黑" panose="020B0503020204020204" pitchFamily="34" charset="-122"/>
            </a:endParaRPr>
          </a:p>
          <a:p>
            <a:pPr algn="l">
              <a:lnSpc>
                <a:spcPct val="120000"/>
              </a:lnSpc>
            </a:pPr>
            <a:r>
              <a:rPr lang="en-US" altLang="zh-CN" sz="1400" b="0" dirty="0">
                <a:solidFill>
                  <a:schemeClr val="tx1"/>
                </a:solidFill>
                <a:latin typeface="微软雅黑" panose="020B0503020204020204" pitchFamily="34" charset="-122"/>
                <a:ea typeface="微软雅黑" panose="020B0503020204020204" pitchFamily="34" charset="-122"/>
              </a:rPr>
              <a:t>for  </a:t>
            </a:r>
            <a:r>
              <a:rPr lang="zh-CN" altLang="en-US" sz="1400" b="0" dirty="0">
                <a:solidFill>
                  <a:schemeClr val="tx1"/>
                </a:solidFill>
                <a:latin typeface="微软雅黑" panose="020B0503020204020204" pitchFamily="34" charset="-122"/>
                <a:ea typeface="微软雅黑" panose="020B0503020204020204" pitchFamily="34" charset="-122"/>
              </a:rPr>
              <a:t>语法树的每一个结点 </a:t>
            </a:r>
            <a:r>
              <a:rPr lang="en-US" altLang="zh-CN" sz="1400" b="0" dirty="0">
                <a:solidFill>
                  <a:schemeClr val="tx1"/>
                </a:solidFill>
                <a:latin typeface="微软雅黑" panose="020B0503020204020204" pitchFamily="34" charset="-122"/>
                <a:ea typeface="微软雅黑" panose="020B0503020204020204" pitchFamily="34" charset="-122"/>
              </a:rPr>
              <a:t>n do</a:t>
            </a:r>
          </a:p>
          <a:p>
            <a:pPr algn="l">
              <a:lnSpc>
                <a:spcPct val="120000"/>
              </a:lnSpc>
            </a:pPr>
            <a:r>
              <a:rPr lang="en-US" altLang="zh-CN" sz="1400" b="0" dirty="0">
                <a:solidFill>
                  <a:schemeClr val="tx1"/>
                </a:solidFill>
                <a:latin typeface="微软雅黑" panose="020B0503020204020204" pitchFamily="34" charset="-122"/>
                <a:ea typeface="微软雅黑" panose="020B0503020204020204" pitchFamily="34" charset="-122"/>
              </a:rPr>
              <a:t>    for </a:t>
            </a:r>
            <a:r>
              <a:rPr lang="zh-CN" altLang="en-US" sz="1400" b="0" dirty="0">
                <a:solidFill>
                  <a:schemeClr val="tx1"/>
                </a:solidFill>
                <a:latin typeface="微软雅黑" panose="020B0503020204020204" pitchFamily="34" charset="-122"/>
                <a:ea typeface="微软雅黑" panose="020B0503020204020204" pitchFamily="34" charset="-122"/>
              </a:rPr>
              <a:t>与节点</a:t>
            </a:r>
            <a:r>
              <a:rPr lang="en-US" altLang="zh-CN" sz="1400" b="0" dirty="0">
                <a:solidFill>
                  <a:schemeClr val="tx1"/>
                </a:solidFill>
                <a:latin typeface="微软雅黑" panose="020B0503020204020204" pitchFamily="34" charset="-122"/>
                <a:ea typeface="微软雅黑" panose="020B0503020204020204" pitchFamily="34" charset="-122"/>
              </a:rPr>
              <a:t>n</a:t>
            </a:r>
            <a:r>
              <a:rPr lang="zh-CN" altLang="en-US" sz="1400" b="0" dirty="0">
                <a:solidFill>
                  <a:schemeClr val="tx1"/>
                </a:solidFill>
                <a:latin typeface="微软雅黑" panose="020B0503020204020204" pitchFamily="34" charset="-122"/>
                <a:ea typeface="微软雅黑" panose="020B0503020204020204" pitchFamily="34" charset="-122"/>
              </a:rPr>
              <a:t>对应的每一个属性</a:t>
            </a:r>
            <a:r>
              <a:rPr lang="en-US" altLang="zh-CN" sz="1400" b="0" dirty="0">
                <a:solidFill>
                  <a:schemeClr val="tx1"/>
                </a:solidFill>
                <a:latin typeface="微软雅黑" panose="020B0503020204020204" pitchFamily="34" charset="-122"/>
                <a:ea typeface="微软雅黑" panose="020B0503020204020204" pitchFamily="34" charset="-122"/>
              </a:rPr>
              <a:t>a do</a:t>
            </a:r>
          </a:p>
          <a:p>
            <a:pPr algn="l">
              <a:lnSpc>
                <a:spcPct val="120000"/>
              </a:lnSpc>
            </a:pPr>
            <a:r>
              <a:rPr lang="en-US" altLang="zh-CN" sz="1400" b="0" dirty="0">
                <a:solidFill>
                  <a:schemeClr val="tx1"/>
                </a:solidFill>
                <a:latin typeface="微软雅黑" panose="020B0503020204020204" pitchFamily="34" charset="-122"/>
                <a:ea typeface="微软雅黑" panose="020B0503020204020204" pitchFamily="34" charset="-122"/>
              </a:rPr>
              <a:t>        </a:t>
            </a:r>
            <a:r>
              <a:rPr lang="zh-CN" altLang="en-US" sz="1400" b="0" dirty="0">
                <a:solidFill>
                  <a:schemeClr val="tx1"/>
                </a:solidFill>
                <a:latin typeface="微软雅黑" panose="020B0503020204020204" pitchFamily="34" charset="-122"/>
                <a:ea typeface="微软雅黑" panose="020B0503020204020204" pitchFamily="34" charset="-122"/>
              </a:rPr>
              <a:t>在依赖图中为属性</a:t>
            </a:r>
            <a:r>
              <a:rPr lang="en-US" altLang="zh-CN" sz="1400" b="0" dirty="0">
                <a:solidFill>
                  <a:schemeClr val="tx1"/>
                </a:solidFill>
                <a:latin typeface="微软雅黑" panose="020B0503020204020204" pitchFamily="34" charset="-122"/>
                <a:ea typeface="微软雅黑" panose="020B0503020204020204" pitchFamily="34" charset="-122"/>
              </a:rPr>
              <a:t>a</a:t>
            </a:r>
            <a:r>
              <a:rPr lang="zh-CN" altLang="en-US" sz="1400" b="0" dirty="0">
                <a:solidFill>
                  <a:schemeClr val="tx1"/>
                </a:solidFill>
                <a:latin typeface="微软雅黑" panose="020B0503020204020204" pitchFamily="34" charset="-122"/>
                <a:ea typeface="微软雅黑" panose="020B0503020204020204" pitchFamily="34" charset="-122"/>
              </a:rPr>
              <a:t>建立一个节点</a:t>
            </a:r>
            <a:endParaRPr lang="en-US" altLang="zh-CN" sz="1400" b="0" dirty="0">
              <a:solidFill>
                <a:schemeClr val="tx1"/>
              </a:solidFill>
              <a:latin typeface="微软雅黑" panose="020B0503020204020204" pitchFamily="34" charset="-122"/>
              <a:ea typeface="微软雅黑" panose="020B0503020204020204" pitchFamily="34" charset="-122"/>
            </a:endParaRPr>
          </a:p>
          <a:p>
            <a:pPr algn="l">
              <a:lnSpc>
                <a:spcPct val="120000"/>
              </a:lnSpc>
            </a:pPr>
            <a:endParaRPr lang="en-US" altLang="zh-CN" sz="1400" b="0" dirty="0">
              <a:solidFill>
                <a:schemeClr val="tx1"/>
              </a:solidFill>
              <a:latin typeface="微软雅黑" panose="020B0503020204020204" pitchFamily="34" charset="-122"/>
              <a:ea typeface="微软雅黑" panose="020B0503020204020204" pitchFamily="34" charset="-122"/>
            </a:endParaRPr>
          </a:p>
          <a:p>
            <a:pPr algn="l">
              <a:lnSpc>
                <a:spcPct val="120000"/>
              </a:lnSpc>
            </a:pPr>
            <a:r>
              <a:rPr lang="en-US" altLang="zh-CN" sz="1400" b="0" dirty="0">
                <a:solidFill>
                  <a:srgbClr val="00B050"/>
                </a:solidFill>
                <a:latin typeface="微软雅黑" panose="020B0503020204020204" pitchFamily="34" charset="-122"/>
                <a:ea typeface="微软雅黑" panose="020B0503020204020204" pitchFamily="34" charset="-122"/>
              </a:rPr>
              <a:t># </a:t>
            </a:r>
            <a:r>
              <a:rPr lang="zh-CN" altLang="en-US" sz="1400" b="0" dirty="0">
                <a:solidFill>
                  <a:srgbClr val="00B050"/>
                </a:solidFill>
                <a:latin typeface="微软雅黑" panose="020B0503020204020204" pitchFamily="34" charset="-122"/>
                <a:ea typeface="微软雅黑" panose="020B0503020204020204" pitchFamily="34" charset="-122"/>
              </a:rPr>
              <a:t>构造依赖图的边</a:t>
            </a:r>
            <a:endParaRPr lang="en-US" altLang="zh-CN" sz="1400" b="0" dirty="0">
              <a:solidFill>
                <a:srgbClr val="00B050"/>
              </a:solidFill>
              <a:latin typeface="微软雅黑" panose="020B0503020204020204" pitchFamily="34" charset="-122"/>
              <a:ea typeface="微软雅黑" panose="020B0503020204020204" pitchFamily="34" charset="-122"/>
            </a:endParaRPr>
          </a:p>
          <a:p>
            <a:pPr algn="l">
              <a:lnSpc>
                <a:spcPct val="120000"/>
              </a:lnSpc>
            </a:pPr>
            <a:r>
              <a:rPr lang="en-US" altLang="zh-CN" sz="1400" b="0" dirty="0">
                <a:solidFill>
                  <a:schemeClr val="tx1"/>
                </a:solidFill>
                <a:latin typeface="微软雅黑" panose="020B0503020204020204" pitchFamily="34" charset="-122"/>
                <a:ea typeface="微软雅黑" panose="020B0503020204020204" pitchFamily="34" charset="-122"/>
              </a:rPr>
              <a:t>for </a:t>
            </a:r>
            <a:r>
              <a:rPr lang="zh-CN" altLang="en-US" sz="1400" b="0" dirty="0">
                <a:solidFill>
                  <a:schemeClr val="tx1"/>
                </a:solidFill>
                <a:latin typeface="微软雅黑" panose="020B0503020204020204" pitchFamily="34" charset="-122"/>
                <a:ea typeface="微软雅黑" panose="020B0503020204020204" pitchFamily="34" charset="-122"/>
              </a:rPr>
              <a:t>语法树的每一个结点</a:t>
            </a:r>
            <a:r>
              <a:rPr lang="en-US" altLang="zh-CN" sz="1400" b="0" dirty="0">
                <a:solidFill>
                  <a:schemeClr val="tx1"/>
                </a:solidFill>
                <a:latin typeface="微软雅黑" panose="020B0503020204020204" pitchFamily="34" charset="-122"/>
                <a:ea typeface="微软雅黑" panose="020B0503020204020204" pitchFamily="34" charset="-122"/>
              </a:rPr>
              <a:t>n do</a:t>
            </a:r>
          </a:p>
          <a:p>
            <a:pPr algn="l">
              <a:lnSpc>
                <a:spcPct val="120000"/>
              </a:lnSpc>
            </a:pPr>
            <a:r>
              <a:rPr lang="en-US" altLang="zh-CN" sz="1400" b="0" dirty="0">
                <a:solidFill>
                  <a:schemeClr val="tx1"/>
                </a:solidFill>
                <a:latin typeface="微软雅黑" panose="020B0503020204020204" pitchFamily="34" charset="-122"/>
                <a:ea typeface="微软雅黑" panose="020B0503020204020204" pitchFamily="34" charset="-122"/>
              </a:rPr>
              <a:t>    for </a:t>
            </a:r>
            <a:r>
              <a:rPr lang="zh-CN" altLang="en-US" sz="1400" b="0" dirty="0">
                <a:solidFill>
                  <a:schemeClr val="tx1"/>
                </a:solidFill>
                <a:latin typeface="微软雅黑" panose="020B0503020204020204" pitchFamily="34" charset="-122"/>
                <a:ea typeface="微软雅黑" panose="020B0503020204020204" pitchFamily="34" charset="-122"/>
              </a:rPr>
              <a:t>结点 </a:t>
            </a:r>
            <a:r>
              <a:rPr lang="en-US" altLang="zh-CN" sz="1400" b="0" dirty="0">
                <a:solidFill>
                  <a:schemeClr val="tx1"/>
                </a:solidFill>
                <a:latin typeface="微软雅黑" panose="020B0503020204020204" pitchFamily="34" charset="-122"/>
                <a:ea typeface="微软雅黑" panose="020B0503020204020204" pitchFamily="34" charset="-122"/>
              </a:rPr>
              <a:t>n </a:t>
            </a:r>
            <a:r>
              <a:rPr lang="zh-CN" altLang="en-US" sz="1400" b="0" dirty="0">
                <a:solidFill>
                  <a:schemeClr val="tx1"/>
                </a:solidFill>
                <a:latin typeface="微软雅黑" panose="020B0503020204020204" pitchFamily="34" charset="-122"/>
                <a:ea typeface="微软雅黑" panose="020B0503020204020204" pitchFamily="34" charset="-122"/>
              </a:rPr>
              <a:t>所用产生式的语义规则</a:t>
            </a:r>
            <a:r>
              <a:rPr lang="en-US" altLang="zh-CN" sz="1400" b="0" dirty="0">
                <a:solidFill>
                  <a:schemeClr val="tx1"/>
                </a:solidFill>
                <a:latin typeface="微软雅黑" panose="020B0503020204020204" pitchFamily="34" charset="-122"/>
                <a:ea typeface="微软雅黑" panose="020B0503020204020204" pitchFamily="34" charset="-122"/>
              </a:rPr>
              <a:t>b=f(c</a:t>
            </a:r>
            <a:r>
              <a:rPr lang="en-US" altLang="zh-CN" sz="1400" b="0" baseline="-25000" dirty="0">
                <a:solidFill>
                  <a:schemeClr val="tx1"/>
                </a:solidFill>
                <a:latin typeface="微软雅黑" panose="020B0503020204020204" pitchFamily="34" charset="-122"/>
                <a:ea typeface="微软雅黑" panose="020B0503020204020204" pitchFamily="34" charset="-122"/>
              </a:rPr>
              <a:t>1</a:t>
            </a:r>
            <a:r>
              <a:rPr lang="en-US" altLang="zh-CN" sz="1400" b="0" dirty="0">
                <a:solidFill>
                  <a:schemeClr val="tx1"/>
                </a:solidFill>
                <a:latin typeface="微软雅黑" panose="020B0503020204020204" pitchFamily="34" charset="-122"/>
                <a:ea typeface="微软雅黑" panose="020B0503020204020204" pitchFamily="34" charset="-122"/>
              </a:rPr>
              <a:t>, c</a:t>
            </a:r>
            <a:r>
              <a:rPr lang="en-US" altLang="zh-CN" sz="1400" b="0" baseline="-25000" dirty="0">
                <a:solidFill>
                  <a:schemeClr val="tx1"/>
                </a:solidFill>
                <a:latin typeface="微软雅黑" panose="020B0503020204020204" pitchFamily="34" charset="-122"/>
                <a:ea typeface="微软雅黑" panose="020B0503020204020204" pitchFamily="34" charset="-122"/>
              </a:rPr>
              <a:t>2</a:t>
            </a:r>
            <a:r>
              <a:rPr lang="en-US" altLang="zh-CN" sz="1400" b="0" dirty="0">
                <a:solidFill>
                  <a:schemeClr val="tx1"/>
                </a:solidFill>
                <a:latin typeface="微软雅黑" panose="020B0503020204020204" pitchFamily="34" charset="-122"/>
                <a:ea typeface="微软雅黑" panose="020B0503020204020204" pitchFamily="34" charset="-122"/>
              </a:rPr>
              <a:t>, … c</a:t>
            </a:r>
            <a:r>
              <a:rPr lang="en-US" altLang="zh-CN" sz="1400" b="0" baseline="-25000" dirty="0">
                <a:solidFill>
                  <a:schemeClr val="tx1"/>
                </a:solidFill>
                <a:latin typeface="微软雅黑" panose="020B0503020204020204" pitchFamily="34" charset="-122"/>
                <a:ea typeface="微软雅黑" panose="020B0503020204020204" pitchFamily="34" charset="-122"/>
              </a:rPr>
              <a:t>k</a:t>
            </a:r>
            <a:r>
              <a:rPr lang="en-US" altLang="zh-CN" sz="1400" b="0" dirty="0">
                <a:solidFill>
                  <a:schemeClr val="tx1"/>
                </a:solidFill>
                <a:latin typeface="微软雅黑" panose="020B0503020204020204" pitchFamily="34" charset="-122"/>
                <a:ea typeface="微软雅黑" panose="020B0503020204020204" pitchFamily="34" charset="-122"/>
              </a:rPr>
              <a:t>)  do  </a:t>
            </a:r>
            <a:r>
              <a:rPr lang="en-US" altLang="zh-CN" sz="1400" b="0" dirty="0">
                <a:solidFill>
                  <a:srgbClr val="00B050"/>
                </a:solidFill>
                <a:latin typeface="微软雅黑" panose="020B0503020204020204" pitchFamily="34" charset="-122"/>
                <a:ea typeface="微软雅黑" panose="020B0503020204020204" pitchFamily="34" charset="-122"/>
              </a:rPr>
              <a:t>#c</a:t>
            </a:r>
            <a:r>
              <a:rPr lang="en-US" altLang="zh-CN" sz="1400" b="0" baseline="-25000" dirty="0">
                <a:solidFill>
                  <a:srgbClr val="00B050"/>
                </a:solidFill>
                <a:latin typeface="微软雅黑" panose="020B0503020204020204" pitchFamily="34" charset="-122"/>
                <a:ea typeface="微软雅黑" panose="020B0503020204020204" pitchFamily="34" charset="-122"/>
              </a:rPr>
              <a:t>1</a:t>
            </a:r>
            <a:r>
              <a:rPr lang="en-US" altLang="zh-CN" sz="1400" b="0" dirty="0">
                <a:solidFill>
                  <a:srgbClr val="00B050"/>
                </a:solidFill>
                <a:latin typeface="微软雅黑" panose="020B0503020204020204" pitchFamily="34" charset="-122"/>
                <a:ea typeface="微软雅黑" panose="020B0503020204020204" pitchFamily="34" charset="-122"/>
              </a:rPr>
              <a:t>..c</a:t>
            </a:r>
            <a:r>
              <a:rPr lang="en-US" altLang="zh-CN" sz="1400" b="0" baseline="-25000" dirty="0">
                <a:solidFill>
                  <a:srgbClr val="00B050"/>
                </a:solidFill>
                <a:latin typeface="微软雅黑" panose="020B0503020204020204" pitchFamily="34" charset="-122"/>
                <a:ea typeface="微软雅黑" panose="020B0503020204020204" pitchFamily="34" charset="-122"/>
              </a:rPr>
              <a:t>k</a:t>
            </a:r>
            <a:r>
              <a:rPr lang="zh-CN" altLang="en-US" sz="1400" b="0" dirty="0">
                <a:solidFill>
                  <a:srgbClr val="00B050"/>
                </a:solidFill>
                <a:latin typeface="微软雅黑" panose="020B0503020204020204" pitchFamily="34" charset="-122"/>
                <a:ea typeface="微软雅黑" panose="020B0503020204020204" pitchFamily="34" charset="-122"/>
              </a:rPr>
              <a:t>为规则中涉及的符号</a:t>
            </a:r>
            <a:endParaRPr lang="en-US" altLang="zh-CN" sz="1400" b="0" dirty="0">
              <a:solidFill>
                <a:srgbClr val="00B050"/>
              </a:solidFill>
              <a:latin typeface="微软雅黑" panose="020B0503020204020204" pitchFamily="34" charset="-122"/>
              <a:ea typeface="微软雅黑" panose="020B0503020204020204" pitchFamily="34" charset="-122"/>
            </a:endParaRPr>
          </a:p>
          <a:p>
            <a:pPr algn="l">
              <a:lnSpc>
                <a:spcPct val="120000"/>
              </a:lnSpc>
            </a:pPr>
            <a:r>
              <a:rPr lang="en-US" altLang="zh-CN" sz="1400" b="0" dirty="0">
                <a:solidFill>
                  <a:srgbClr val="00B050"/>
                </a:solidFill>
                <a:latin typeface="微软雅黑" panose="020B0503020204020204" pitchFamily="34" charset="-122"/>
                <a:ea typeface="微软雅黑" panose="020B0503020204020204" pitchFamily="34" charset="-122"/>
              </a:rPr>
              <a:t>        </a:t>
            </a:r>
            <a:r>
              <a:rPr lang="en-US" altLang="zh-CN" sz="1400" b="0" dirty="0">
                <a:solidFill>
                  <a:srgbClr val="0070C0"/>
                </a:solidFill>
                <a:latin typeface="微软雅黑" panose="020B0503020204020204" pitchFamily="34" charset="-122"/>
                <a:ea typeface="微软雅黑" panose="020B0503020204020204" pitchFamily="34" charset="-122"/>
              </a:rPr>
              <a:t>for </a:t>
            </a:r>
            <a:r>
              <a:rPr lang="en-US" altLang="zh-CN" sz="1400" b="0" dirty="0" err="1">
                <a:solidFill>
                  <a:srgbClr val="0070C0"/>
                </a:solidFill>
                <a:latin typeface="微软雅黑" panose="020B0503020204020204" pitchFamily="34" charset="-122"/>
                <a:ea typeface="微软雅黑" panose="020B0503020204020204" pitchFamily="34" charset="-122"/>
              </a:rPr>
              <a:t>i</a:t>
            </a:r>
            <a:r>
              <a:rPr lang="en-US" altLang="zh-CN" sz="1400" b="0" dirty="0">
                <a:solidFill>
                  <a:srgbClr val="0070C0"/>
                </a:solidFill>
                <a:latin typeface="微软雅黑" panose="020B0503020204020204" pitchFamily="34" charset="-122"/>
                <a:ea typeface="微软雅黑" panose="020B0503020204020204" pitchFamily="34" charset="-122"/>
              </a:rPr>
              <a:t>=1 to k do</a:t>
            </a:r>
          </a:p>
          <a:p>
            <a:pPr algn="l">
              <a:lnSpc>
                <a:spcPct val="120000"/>
              </a:lnSpc>
            </a:pPr>
            <a:r>
              <a:rPr lang="en-US" altLang="zh-CN" sz="1400" b="0" dirty="0">
                <a:solidFill>
                  <a:schemeClr val="tx1"/>
                </a:solidFill>
                <a:latin typeface="微软雅黑" panose="020B0503020204020204" pitchFamily="34" charset="-122"/>
                <a:ea typeface="微软雅黑" panose="020B0503020204020204" pitchFamily="34" charset="-122"/>
              </a:rPr>
              <a:t>            </a:t>
            </a:r>
            <a:r>
              <a:rPr lang="zh-CN" altLang="en-US" sz="1400" b="0" dirty="0">
                <a:solidFill>
                  <a:schemeClr val="tx1"/>
                </a:solidFill>
                <a:latin typeface="微软雅黑" panose="020B0503020204020204" pitchFamily="34" charset="-122"/>
                <a:ea typeface="微软雅黑" panose="020B0503020204020204" pitchFamily="34" charset="-122"/>
              </a:rPr>
              <a:t>从节点</a:t>
            </a:r>
            <a:r>
              <a:rPr lang="en-US" altLang="zh-CN" sz="1400" b="0" dirty="0">
                <a:solidFill>
                  <a:schemeClr val="tx1"/>
                </a:solidFill>
                <a:latin typeface="微软雅黑" panose="020B0503020204020204" pitchFamily="34" charset="-122"/>
                <a:ea typeface="微软雅黑" panose="020B0503020204020204" pitchFamily="34" charset="-122"/>
              </a:rPr>
              <a:t>c</a:t>
            </a:r>
            <a:r>
              <a:rPr lang="en-US" altLang="zh-CN" sz="1400" b="0" baseline="-25000" dirty="0">
                <a:solidFill>
                  <a:schemeClr val="tx1"/>
                </a:solidFill>
                <a:latin typeface="微软雅黑" panose="020B0503020204020204" pitchFamily="34" charset="-122"/>
                <a:ea typeface="微软雅黑" panose="020B0503020204020204" pitchFamily="34" charset="-122"/>
              </a:rPr>
              <a:t>i</a:t>
            </a:r>
            <a:r>
              <a:rPr lang="zh-CN" altLang="en-US" sz="1400" b="0" dirty="0">
                <a:solidFill>
                  <a:schemeClr val="tx1"/>
                </a:solidFill>
                <a:latin typeface="微软雅黑" panose="020B0503020204020204" pitchFamily="34" charset="-122"/>
                <a:ea typeface="微软雅黑" panose="020B0503020204020204" pitchFamily="34" charset="-122"/>
              </a:rPr>
              <a:t>到节点</a:t>
            </a:r>
            <a:r>
              <a:rPr lang="en-US" altLang="zh-CN" sz="1400" b="0" dirty="0">
                <a:solidFill>
                  <a:schemeClr val="tx1"/>
                </a:solidFill>
                <a:latin typeface="微软雅黑" panose="020B0503020204020204" pitchFamily="34" charset="-122"/>
                <a:ea typeface="微软雅黑" panose="020B0503020204020204" pitchFamily="34" charset="-122"/>
              </a:rPr>
              <a:t>b</a:t>
            </a:r>
            <a:r>
              <a:rPr lang="zh-CN" altLang="en-US" sz="1400" b="0" dirty="0">
                <a:solidFill>
                  <a:schemeClr val="tx1"/>
                </a:solidFill>
                <a:latin typeface="微软雅黑" panose="020B0503020204020204" pitchFamily="34" charset="-122"/>
                <a:ea typeface="微软雅黑" panose="020B0503020204020204" pitchFamily="34" charset="-122"/>
              </a:rPr>
              <a:t>构造一条有向边</a:t>
            </a:r>
            <a:endParaRPr lang="en-US" altLang="zh-CN" sz="1400" b="0" dirty="0">
              <a:solidFill>
                <a:schemeClr val="tx1"/>
              </a:solidFill>
              <a:latin typeface="微软雅黑" panose="020B0503020204020204" pitchFamily="34" charset="-122"/>
              <a:ea typeface="微软雅黑" panose="020B0503020204020204" pitchFamily="34" charset="-122"/>
            </a:endParaRPr>
          </a:p>
          <a:p>
            <a:pPr algn="l">
              <a:lnSpc>
                <a:spcPct val="120000"/>
              </a:lnSpc>
            </a:pPr>
            <a:endParaRPr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3" name="椭圆 2">
            <a:extLst>
              <a:ext uri="{FF2B5EF4-FFF2-40B4-BE49-F238E27FC236}">
                <a16:creationId xmlns:a16="http://schemas.microsoft.com/office/drawing/2014/main" id="{F55D343D-C1FB-49A4-9BF5-7AF9DE0EE62C}"/>
              </a:ext>
            </a:extLst>
          </p:cNvPr>
          <p:cNvSpPr/>
          <p:nvPr/>
        </p:nvSpPr>
        <p:spPr>
          <a:xfrm>
            <a:off x="7092280" y="3378566"/>
            <a:ext cx="792088" cy="79208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effectLst>
                  <a:outerShdw blurRad="38100" dist="38100" dir="2700000" algn="tl">
                    <a:srgbClr val="000000">
                      <a:alpha val="43137"/>
                    </a:srgbClr>
                  </a:outerShdw>
                </a:effectLst>
              </a:rPr>
              <a:t>提示勘误</a:t>
            </a:r>
          </a:p>
        </p:txBody>
      </p:sp>
      <p:sp>
        <p:nvSpPr>
          <p:cNvPr id="6" name="箭头: 下 5">
            <a:extLst>
              <a:ext uri="{FF2B5EF4-FFF2-40B4-BE49-F238E27FC236}">
                <a16:creationId xmlns:a16="http://schemas.microsoft.com/office/drawing/2014/main" id="{753B898F-D404-473F-8D60-0A97925E4FB6}"/>
              </a:ext>
            </a:extLst>
          </p:cNvPr>
          <p:cNvSpPr/>
          <p:nvPr/>
        </p:nvSpPr>
        <p:spPr>
          <a:xfrm>
            <a:off x="4211960" y="2996952"/>
            <a:ext cx="504056"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39049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up)">
                                      <p:cBhvr>
                                        <p:cTn id="11" dur="500"/>
                                        <p:tgtEl>
                                          <p:spTgt spid="3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 grpId="0" animBg="1"/>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BA97C2-A492-4DF5-B228-52A913EC01B0}"/>
              </a:ext>
            </a:extLst>
          </p:cNvPr>
          <p:cNvSpPr>
            <a:spLocks noGrp="1"/>
          </p:cNvSpPr>
          <p:nvPr>
            <p:ph type="title"/>
          </p:nvPr>
        </p:nvSpPr>
        <p:spPr/>
        <p:txBody>
          <a:bodyPr>
            <a:normAutofit fontScale="90000"/>
          </a:bodyPr>
          <a:lstStyle/>
          <a:p>
            <a:r>
              <a:rPr lang="zh-CN" altLang="en-US" sz="3200" dirty="0">
                <a:solidFill>
                  <a:srgbClr val="FF0000"/>
                </a:solidFill>
                <a:effectLst>
                  <a:outerShdw blurRad="38100" dist="38100" dir="2700000" algn="tl">
                    <a:srgbClr val="000000"/>
                  </a:outerShdw>
                </a:effectLst>
                <a:latin typeface="黑体" panose="02010609060101010101" pitchFamily="49" charset="-122"/>
                <a:ea typeface="黑体" panose="02010609060101010101" pitchFamily="49" charset="-122"/>
              </a:rPr>
              <a:t>例</a:t>
            </a:r>
            <a:r>
              <a:rPr lang="en-US" altLang="zh-CN" sz="3200" dirty="0">
                <a:solidFill>
                  <a:srgbClr val="FF0000"/>
                </a:solidFill>
                <a:effectLst>
                  <a:outerShdw blurRad="38100" dist="38100" dir="2700000" algn="tl">
                    <a:srgbClr val="000000"/>
                  </a:outerShdw>
                </a:effectLst>
              </a:rPr>
              <a:t>7.4 </a:t>
            </a:r>
            <a:r>
              <a:rPr lang="zh-CN" altLang="en-US" sz="3200" dirty="0"/>
              <a:t>构造下面产生式的依赖图</a:t>
            </a:r>
            <a:r>
              <a:rPr lang="en-US" altLang="zh-CN" sz="3200" dirty="0"/>
              <a:t>(</a:t>
            </a:r>
            <a:r>
              <a:rPr lang="zh-CN" altLang="en-US" sz="3200" dirty="0"/>
              <a:t>综合属性</a:t>
            </a:r>
            <a:r>
              <a:rPr lang="en-US" altLang="zh-CN" sz="3200" dirty="0"/>
              <a:t>)</a:t>
            </a:r>
            <a:endParaRPr lang="zh-CN" altLang="en-US" sz="3200" dirty="0"/>
          </a:p>
        </p:txBody>
      </p:sp>
      <p:sp>
        <p:nvSpPr>
          <p:cNvPr id="4" name="页脚占位符 3">
            <a:extLst>
              <a:ext uri="{FF2B5EF4-FFF2-40B4-BE49-F238E27FC236}">
                <a16:creationId xmlns:a16="http://schemas.microsoft.com/office/drawing/2014/main" id="{27FF4F2E-69C6-4EDC-979F-CBF3AD3B3DD3}"/>
              </a:ext>
            </a:extLst>
          </p:cNvPr>
          <p:cNvSpPr>
            <a:spLocks noGrp="1"/>
          </p:cNvSpPr>
          <p:nvPr>
            <p:ph type="ftr" sz="quarter" idx="11"/>
          </p:nvPr>
        </p:nvSpPr>
        <p:spPr/>
        <p:txBody>
          <a:bodyPr/>
          <a:lstStyle/>
          <a:p>
            <a:pPr>
              <a:defRPr/>
            </a:pPr>
            <a:r>
              <a:rPr lang="zh-CN" altLang="en-US"/>
              <a:t>华北电力大学 控制与计算机工程学院王红 制作</a:t>
            </a:r>
            <a:endParaRPr lang="en-US" altLang="zh-CN"/>
          </a:p>
        </p:txBody>
      </p:sp>
      <p:sp>
        <p:nvSpPr>
          <p:cNvPr id="5" name="灯片编号占位符 4">
            <a:extLst>
              <a:ext uri="{FF2B5EF4-FFF2-40B4-BE49-F238E27FC236}">
                <a16:creationId xmlns:a16="http://schemas.microsoft.com/office/drawing/2014/main" id="{B4AA1F22-BC1F-45FA-BA83-D11C45A01D29}"/>
              </a:ext>
            </a:extLst>
          </p:cNvPr>
          <p:cNvSpPr>
            <a:spLocks noGrp="1"/>
          </p:cNvSpPr>
          <p:nvPr>
            <p:ph type="sldNum" sz="quarter" idx="12"/>
          </p:nvPr>
        </p:nvSpPr>
        <p:spPr/>
        <p:txBody>
          <a:bodyPr/>
          <a:lstStyle/>
          <a:p>
            <a:pPr>
              <a:defRPr/>
            </a:pPr>
            <a:fld id="{B5560236-5FD0-42E7-89CF-9E3F8282410C}" type="slidenum">
              <a:rPr lang="en-US" altLang="zh-CN" smtClean="0"/>
              <a:pPr>
                <a:defRPr/>
              </a:pPr>
              <a:t>15</a:t>
            </a:fld>
            <a:endParaRPr lang="en-US" altLang="zh-CN"/>
          </a:p>
        </p:txBody>
      </p:sp>
      <p:sp>
        <p:nvSpPr>
          <p:cNvPr id="6" name="Rectangle 3">
            <a:extLst>
              <a:ext uri="{FF2B5EF4-FFF2-40B4-BE49-F238E27FC236}">
                <a16:creationId xmlns:a16="http://schemas.microsoft.com/office/drawing/2014/main" id="{6B64493E-7301-4DF5-9C46-770A08772E43}"/>
              </a:ext>
            </a:extLst>
          </p:cNvPr>
          <p:cNvSpPr>
            <a:spLocks noChangeArrowheads="1"/>
          </p:cNvSpPr>
          <p:nvPr/>
        </p:nvSpPr>
        <p:spPr bwMode="auto">
          <a:xfrm>
            <a:off x="4050224" y="3563724"/>
            <a:ext cx="322524" cy="369332"/>
          </a:xfrm>
          <a:prstGeom prst="rect">
            <a:avLst/>
          </a:prstGeom>
          <a:noFill/>
          <a:ln w="9525">
            <a:noFill/>
            <a:miter lim="800000"/>
            <a:headEnd/>
            <a:tailEnd/>
          </a:ln>
        </p:spPr>
        <p:txBody>
          <a:bodyPr wrap="none" anchor="ctr">
            <a:spAutoFit/>
          </a:bodyPr>
          <a:lstStyle/>
          <a:p>
            <a:pPr>
              <a:spcBef>
                <a:spcPct val="20000"/>
              </a:spcBef>
            </a:pPr>
            <a:r>
              <a:rPr kumimoji="1" lang="en-US" altLang="zh-CN" dirty="0">
                <a:solidFill>
                  <a:schemeClr val="tx1">
                    <a:lumMod val="85000"/>
                    <a:lumOff val="15000"/>
                  </a:schemeClr>
                </a:solidFill>
                <a:latin typeface="Courier New" pitchFamily="49" charset="0"/>
                <a:ea typeface="宋体" charset="-122"/>
              </a:rPr>
              <a:t>E</a:t>
            </a:r>
          </a:p>
        </p:txBody>
      </p:sp>
      <p:sp>
        <p:nvSpPr>
          <p:cNvPr id="7" name="Rectangle 4">
            <a:extLst>
              <a:ext uri="{FF2B5EF4-FFF2-40B4-BE49-F238E27FC236}">
                <a16:creationId xmlns:a16="http://schemas.microsoft.com/office/drawing/2014/main" id="{3BB90AA2-1A40-4FC8-A747-3B29CE632749}"/>
              </a:ext>
            </a:extLst>
          </p:cNvPr>
          <p:cNvSpPr>
            <a:spLocks noChangeArrowheads="1"/>
          </p:cNvSpPr>
          <p:nvPr/>
        </p:nvSpPr>
        <p:spPr bwMode="auto">
          <a:xfrm>
            <a:off x="5523705" y="4481578"/>
            <a:ext cx="322524" cy="369332"/>
          </a:xfrm>
          <a:prstGeom prst="rect">
            <a:avLst/>
          </a:prstGeom>
          <a:noFill/>
          <a:ln w="9525">
            <a:noFill/>
            <a:miter lim="800000"/>
            <a:headEnd/>
            <a:tailEnd/>
          </a:ln>
        </p:spPr>
        <p:txBody>
          <a:bodyPr wrap="none" anchor="ctr">
            <a:spAutoFit/>
          </a:bodyPr>
          <a:lstStyle/>
          <a:p>
            <a:pPr algn="l">
              <a:spcBef>
                <a:spcPct val="20000"/>
              </a:spcBef>
            </a:pPr>
            <a:r>
              <a:rPr kumimoji="1" lang="en-US" altLang="zh-CN" dirty="0">
                <a:solidFill>
                  <a:schemeClr val="tx1">
                    <a:lumMod val="85000"/>
                    <a:lumOff val="15000"/>
                  </a:schemeClr>
                </a:solidFill>
                <a:latin typeface="Courier New" pitchFamily="49" charset="0"/>
                <a:ea typeface="宋体" charset="-122"/>
              </a:rPr>
              <a:t>T</a:t>
            </a:r>
          </a:p>
        </p:txBody>
      </p:sp>
      <p:sp>
        <p:nvSpPr>
          <p:cNvPr id="10" name="Rectangle 7">
            <a:extLst>
              <a:ext uri="{FF2B5EF4-FFF2-40B4-BE49-F238E27FC236}">
                <a16:creationId xmlns:a16="http://schemas.microsoft.com/office/drawing/2014/main" id="{01D08517-E62A-4FFF-9E9A-4E22CA5245BE}"/>
              </a:ext>
            </a:extLst>
          </p:cNvPr>
          <p:cNvSpPr>
            <a:spLocks noChangeArrowheads="1"/>
          </p:cNvSpPr>
          <p:nvPr/>
        </p:nvSpPr>
        <p:spPr bwMode="auto">
          <a:xfrm>
            <a:off x="2483768" y="4481578"/>
            <a:ext cx="415498" cy="369332"/>
          </a:xfrm>
          <a:prstGeom prst="rect">
            <a:avLst/>
          </a:prstGeom>
          <a:noFill/>
          <a:ln w="9525">
            <a:noFill/>
            <a:miter lim="800000"/>
            <a:headEnd/>
            <a:tailEnd/>
          </a:ln>
        </p:spPr>
        <p:txBody>
          <a:bodyPr wrap="none" anchor="ctr">
            <a:spAutoFit/>
          </a:bodyPr>
          <a:lstStyle/>
          <a:p>
            <a:pPr>
              <a:spcBef>
                <a:spcPct val="20000"/>
              </a:spcBef>
            </a:pPr>
            <a:r>
              <a:rPr lang="en-US" altLang="zh-CN" dirty="0">
                <a:solidFill>
                  <a:schemeClr val="tx1">
                    <a:lumMod val="85000"/>
                    <a:lumOff val="15000"/>
                  </a:schemeClr>
                </a:solidFill>
                <a:latin typeface="Courier New" pitchFamily="49" charset="0"/>
                <a:ea typeface="宋体" charset="-122"/>
              </a:rPr>
              <a:t>E</a:t>
            </a:r>
            <a:r>
              <a:rPr lang="en-US" altLang="zh-CN" baseline="-25000" dirty="0">
                <a:solidFill>
                  <a:schemeClr val="tx1">
                    <a:lumMod val="85000"/>
                    <a:lumOff val="15000"/>
                  </a:schemeClr>
                </a:solidFill>
                <a:latin typeface="Courier New" pitchFamily="49" charset="0"/>
                <a:ea typeface="宋体" charset="-122"/>
              </a:rPr>
              <a:t>1</a:t>
            </a:r>
            <a:endParaRPr kumimoji="1" lang="en-US" altLang="zh-CN" baseline="-25000" dirty="0">
              <a:solidFill>
                <a:schemeClr val="tx1">
                  <a:lumMod val="85000"/>
                  <a:lumOff val="15000"/>
                </a:schemeClr>
              </a:solidFill>
              <a:latin typeface="Courier New" pitchFamily="49" charset="0"/>
              <a:ea typeface="宋体" charset="-122"/>
            </a:endParaRPr>
          </a:p>
        </p:txBody>
      </p:sp>
      <p:cxnSp>
        <p:nvCxnSpPr>
          <p:cNvPr id="17" name="AutoShape 14">
            <a:extLst>
              <a:ext uri="{FF2B5EF4-FFF2-40B4-BE49-F238E27FC236}">
                <a16:creationId xmlns:a16="http://schemas.microsoft.com/office/drawing/2014/main" id="{55EE22FB-A0EE-4AF2-A78A-7505B35F72FA}"/>
              </a:ext>
            </a:extLst>
          </p:cNvPr>
          <p:cNvCxnSpPr>
            <a:cxnSpLocks noChangeShapeType="1"/>
            <a:stCxn id="6" idx="2"/>
            <a:endCxn id="10" idx="0"/>
          </p:cNvCxnSpPr>
          <p:nvPr/>
        </p:nvCxnSpPr>
        <p:spPr bwMode="auto">
          <a:xfrm flipH="1">
            <a:off x="2691517" y="3933056"/>
            <a:ext cx="1519969" cy="548522"/>
          </a:xfrm>
          <a:prstGeom prst="straightConnector1">
            <a:avLst/>
          </a:prstGeom>
          <a:noFill/>
          <a:ln w="9525">
            <a:solidFill>
              <a:schemeClr val="tx1"/>
            </a:solidFill>
            <a:round/>
            <a:headEnd/>
            <a:tailEnd/>
          </a:ln>
        </p:spPr>
      </p:cxnSp>
      <p:cxnSp>
        <p:nvCxnSpPr>
          <p:cNvPr id="18" name="AutoShape 15">
            <a:extLst>
              <a:ext uri="{FF2B5EF4-FFF2-40B4-BE49-F238E27FC236}">
                <a16:creationId xmlns:a16="http://schemas.microsoft.com/office/drawing/2014/main" id="{DA8F3AA2-0C25-4802-9E98-6FDF241EEC90}"/>
              </a:ext>
            </a:extLst>
          </p:cNvPr>
          <p:cNvCxnSpPr>
            <a:cxnSpLocks noChangeShapeType="1"/>
            <a:stCxn id="6" idx="2"/>
            <a:endCxn id="7" idx="0"/>
          </p:cNvCxnSpPr>
          <p:nvPr/>
        </p:nvCxnSpPr>
        <p:spPr bwMode="auto">
          <a:xfrm>
            <a:off x="4211486" y="3933056"/>
            <a:ext cx="1473481" cy="548522"/>
          </a:xfrm>
          <a:prstGeom prst="straightConnector1">
            <a:avLst/>
          </a:prstGeom>
          <a:noFill/>
          <a:ln w="9525">
            <a:solidFill>
              <a:schemeClr val="tx1"/>
            </a:solidFill>
            <a:round/>
            <a:headEnd/>
            <a:tailEnd/>
          </a:ln>
        </p:spPr>
      </p:cxnSp>
      <p:sp>
        <p:nvSpPr>
          <p:cNvPr id="36" name="Rectangle 7">
            <a:extLst>
              <a:ext uri="{FF2B5EF4-FFF2-40B4-BE49-F238E27FC236}">
                <a16:creationId xmlns:a16="http://schemas.microsoft.com/office/drawing/2014/main" id="{B3A31714-822B-438C-8C3E-385EFCD9DB31}"/>
              </a:ext>
            </a:extLst>
          </p:cNvPr>
          <p:cNvSpPr>
            <a:spLocks noChangeArrowheads="1"/>
          </p:cNvSpPr>
          <p:nvPr/>
        </p:nvSpPr>
        <p:spPr bwMode="auto">
          <a:xfrm>
            <a:off x="4050224" y="4481578"/>
            <a:ext cx="322524" cy="369332"/>
          </a:xfrm>
          <a:prstGeom prst="rect">
            <a:avLst/>
          </a:prstGeom>
          <a:noFill/>
          <a:ln w="9525">
            <a:noFill/>
            <a:miter lim="800000"/>
            <a:headEnd/>
            <a:tailEnd/>
          </a:ln>
        </p:spPr>
        <p:txBody>
          <a:bodyPr wrap="none" anchor="ctr">
            <a:spAutoFit/>
          </a:bodyPr>
          <a:lstStyle/>
          <a:p>
            <a:pPr algn="l">
              <a:spcBef>
                <a:spcPct val="20000"/>
              </a:spcBef>
            </a:pPr>
            <a:r>
              <a:rPr lang="en-US" altLang="zh-CN" dirty="0">
                <a:solidFill>
                  <a:schemeClr val="tx1">
                    <a:lumMod val="85000"/>
                    <a:lumOff val="15000"/>
                  </a:schemeClr>
                </a:solidFill>
                <a:latin typeface="Courier New" pitchFamily="49" charset="0"/>
                <a:ea typeface="宋体" charset="-122"/>
              </a:rPr>
              <a:t>+</a:t>
            </a:r>
            <a:endParaRPr kumimoji="1" lang="en-US" altLang="zh-CN" dirty="0">
              <a:solidFill>
                <a:schemeClr val="tx1">
                  <a:lumMod val="85000"/>
                  <a:lumOff val="15000"/>
                </a:schemeClr>
              </a:solidFill>
              <a:latin typeface="Courier New" pitchFamily="49" charset="0"/>
              <a:ea typeface="宋体" charset="-122"/>
            </a:endParaRPr>
          </a:p>
        </p:txBody>
      </p:sp>
      <p:cxnSp>
        <p:nvCxnSpPr>
          <p:cNvPr id="37" name="AutoShape 14">
            <a:extLst>
              <a:ext uri="{FF2B5EF4-FFF2-40B4-BE49-F238E27FC236}">
                <a16:creationId xmlns:a16="http://schemas.microsoft.com/office/drawing/2014/main" id="{302F6CD4-0F3A-4990-A043-E9054D546D8E}"/>
              </a:ext>
            </a:extLst>
          </p:cNvPr>
          <p:cNvCxnSpPr>
            <a:cxnSpLocks noChangeShapeType="1"/>
            <a:stCxn id="6" idx="2"/>
            <a:endCxn id="36" idx="0"/>
          </p:cNvCxnSpPr>
          <p:nvPr/>
        </p:nvCxnSpPr>
        <p:spPr bwMode="auto">
          <a:xfrm>
            <a:off x="4211486" y="3933056"/>
            <a:ext cx="0" cy="548522"/>
          </a:xfrm>
          <a:prstGeom prst="straightConnector1">
            <a:avLst/>
          </a:prstGeom>
          <a:noFill/>
          <a:ln w="9525">
            <a:solidFill>
              <a:schemeClr val="tx1"/>
            </a:solidFill>
            <a:round/>
            <a:headEnd/>
            <a:tailEnd/>
          </a:ln>
        </p:spPr>
      </p:cxnSp>
      <p:sp>
        <p:nvSpPr>
          <p:cNvPr id="88" name="Rectangle 7">
            <a:extLst>
              <a:ext uri="{FF2B5EF4-FFF2-40B4-BE49-F238E27FC236}">
                <a16:creationId xmlns:a16="http://schemas.microsoft.com/office/drawing/2014/main" id="{7311EB70-DD6A-441E-A385-72BEA3FDE0F3}"/>
              </a:ext>
            </a:extLst>
          </p:cNvPr>
          <p:cNvSpPr>
            <a:spLocks noChangeArrowheads="1"/>
          </p:cNvSpPr>
          <p:nvPr/>
        </p:nvSpPr>
        <p:spPr bwMode="auto">
          <a:xfrm>
            <a:off x="4406443" y="3614677"/>
            <a:ext cx="720000" cy="307777"/>
          </a:xfrm>
          <a:prstGeom prst="rect">
            <a:avLst/>
          </a:prstGeom>
          <a:solidFill>
            <a:schemeClr val="accent3">
              <a:lumMod val="40000"/>
              <a:lumOff val="60000"/>
            </a:schemeClr>
          </a:solidFill>
          <a:ln w="9525">
            <a:solidFill>
              <a:schemeClr val="accent3">
                <a:lumMod val="75000"/>
              </a:schemeClr>
            </a:solidFill>
            <a:prstDash val="dash"/>
            <a:miter lim="800000"/>
            <a:headEnd/>
            <a:tailEnd/>
          </a:ln>
        </p:spPr>
        <p:txBody>
          <a:bodyPr wrap="none" anchor="ctr">
            <a:noAutofit/>
          </a:bodyPr>
          <a:lstStyle/>
          <a:p>
            <a:pPr algn="l">
              <a:spcBef>
                <a:spcPct val="20000"/>
              </a:spcBef>
            </a:pPr>
            <a:r>
              <a:rPr kumimoji="1" lang="en-US" altLang="zh-CN" sz="1400" dirty="0" err="1">
                <a:solidFill>
                  <a:srgbClr val="0070C0"/>
                </a:solidFill>
                <a:latin typeface="Courier New" pitchFamily="49" charset="0"/>
                <a:ea typeface="宋体" charset="-122"/>
              </a:rPr>
              <a:t>E.val</a:t>
            </a:r>
            <a:endParaRPr kumimoji="1" lang="en-US" altLang="zh-CN" sz="1400" dirty="0">
              <a:solidFill>
                <a:srgbClr val="0070C0"/>
              </a:solidFill>
              <a:latin typeface="Courier New" pitchFamily="49" charset="0"/>
              <a:ea typeface="宋体" charset="-122"/>
            </a:endParaRPr>
          </a:p>
        </p:txBody>
      </p:sp>
      <p:sp>
        <p:nvSpPr>
          <p:cNvPr id="89" name="Rectangle 7">
            <a:extLst>
              <a:ext uri="{FF2B5EF4-FFF2-40B4-BE49-F238E27FC236}">
                <a16:creationId xmlns:a16="http://schemas.microsoft.com/office/drawing/2014/main" id="{FCEFD004-E348-4A9B-9666-B60551710356}"/>
              </a:ext>
            </a:extLst>
          </p:cNvPr>
          <p:cNvSpPr>
            <a:spLocks noChangeArrowheads="1"/>
          </p:cNvSpPr>
          <p:nvPr/>
        </p:nvSpPr>
        <p:spPr bwMode="auto">
          <a:xfrm>
            <a:off x="2886127" y="4481578"/>
            <a:ext cx="720000" cy="307777"/>
          </a:xfrm>
          <a:prstGeom prst="rect">
            <a:avLst/>
          </a:prstGeom>
          <a:solidFill>
            <a:schemeClr val="accent3">
              <a:lumMod val="40000"/>
              <a:lumOff val="60000"/>
            </a:schemeClr>
          </a:solidFill>
          <a:ln w="9525">
            <a:solidFill>
              <a:schemeClr val="accent3">
                <a:lumMod val="75000"/>
              </a:schemeClr>
            </a:solidFill>
            <a:prstDash val="dash"/>
            <a:miter lim="800000"/>
            <a:headEnd/>
            <a:tailEnd/>
          </a:ln>
        </p:spPr>
        <p:txBody>
          <a:bodyPr wrap="none" anchor="ctr">
            <a:noAutofit/>
          </a:bodyPr>
          <a:lstStyle/>
          <a:p>
            <a:pPr algn="l">
              <a:spcBef>
                <a:spcPct val="20000"/>
              </a:spcBef>
            </a:pPr>
            <a:r>
              <a:rPr kumimoji="1" lang="en-US" altLang="zh-CN" sz="1400" dirty="0" err="1">
                <a:solidFill>
                  <a:srgbClr val="0070C0"/>
                </a:solidFill>
                <a:latin typeface="Courier New" pitchFamily="49" charset="0"/>
                <a:ea typeface="宋体" charset="-122"/>
              </a:rPr>
              <a:t>E.</a:t>
            </a:r>
            <a:r>
              <a:rPr lang="en-US" altLang="zh-CN" sz="1400" dirty="0" err="1">
                <a:solidFill>
                  <a:srgbClr val="0070C0"/>
                </a:solidFill>
                <a:latin typeface="Courier New" pitchFamily="49" charset="0"/>
                <a:ea typeface="宋体" charset="-122"/>
              </a:rPr>
              <a:t>val</a:t>
            </a:r>
            <a:endParaRPr kumimoji="1" lang="en-US" altLang="zh-CN" sz="1400" dirty="0">
              <a:solidFill>
                <a:srgbClr val="0070C0"/>
              </a:solidFill>
              <a:latin typeface="Courier New" pitchFamily="49" charset="0"/>
              <a:ea typeface="宋体" charset="-122"/>
            </a:endParaRPr>
          </a:p>
        </p:txBody>
      </p:sp>
      <p:sp>
        <p:nvSpPr>
          <p:cNvPr id="97" name="Rectangle 7">
            <a:extLst>
              <a:ext uri="{FF2B5EF4-FFF2-40B4-BE49-F238E27FC236}">
                <a16:creationId xmlns:a16="http://schemas.microsoft.com/office/drawing/2014/main" id="{2CAC85BC-0BEC-42E7-9634-FA0CB7159367}"/>
              </a:ext>
            </a:extLst>
          </p:cNvPr>
          <p:cNvSpPr>
            <a:spLocks noChangeArrowheads="1"/>
          </p:cNvSpPr>
          <p:nvPr/>
        </p:nvSpPr>
        <p:spPr bwMode="auto">
          <a:xfrm>
            <a:off x="5926759" y="4481578"/>
            <a:ext cx="720000" cy="307777"/>
          </a:xfrm>
          <a:prstGeom prst="rect">
            <a:avLst/>
          </a:prstGeom>
          <a:solidFill>
            <a:schemeClr val="accent3">
              <a:lumMod val="40000"/>
              <a:lumOff val="60000"/>
            </a:schemeClr>
          </a:solidFill>
          <a:ln w="9525">
            <a:solidFill>
              <a:schemeClr val="accent3">
                <a:lumMod val="75000"/>
              </a:schemeClr>
            </a:solidFill>
            <a:prstDash val="dash"/>
            <a:miter lim="800000"/>
            <a:headEnd/>
            <a:tailEnd/>
          </a:ln>
        </p:spPr>
        <p:txBody>
          <a:bodyPr wrap="none" anchor="ctr">
            <a:noAutofit/>
          </a:bodyPr>
          <a:lstStyle/>
          <a:p>
            <a:pPr algn="l">
              <a:spcBef>
                <a:spcPct val="20000"/>
              </a:spcBef>
            </a:pPr>
            <a:r>
              <a:rPr lang="en-US" altLang="zh-CN" sz="1400" dirty="0" err="1">
                <a:solidFill>
                  <a:srgbClr val="0070C0"/>
                </a:solidFill>
                <a:latin typeface="Courier New" pitchFamily="49" charset="0"/>
                <a:ea typeface="宋体" charset="-122"/>
              </a:rPr>
              <a:t>T.val</a:t>
            </a:r>
            <a:endParaRPr kumimoji="1" lang="en-US" altLang="zh-CN" sz="1400" dirty="0">
              <a:solidFill>
                <a:srgbClr val="0070C0"/>
              </a:solidFill>
              <a:latin typeface="Courier New" pitchFamily="49" charset="0"/>
              <a:ea typeface="宋体" charset="-122"/>
            </a:endParaRPr>
          </a:p>
        </p:txBody>
      </p:sp>
      <p:graphicFrame>
        <p:nvGraphicFramePr>
          <p:cNvPr id="103" name="Group 39">
            <a:extLst>
              <a:ext uri="{FF2B5EF4-FFF2-40B4-BE49-F238E27FC236}">
                <a16:creationId xmlns:a16="http://schemas.microsoft.com/office/drawing/2014/main" id="{3343E5BA-4221-4E77-B9CE-5A63989BBCFD}"/>
              </a:ext>
            </a:extLst>
          </p:cNvPr>
          <p:cNvGraphicFramePr>
            <a:graphicFrameLocks/>
          </p:cNvGraphicFramePr>
          <p:nvPr>
            <p:extLst>
              <p:ext uri="{D42A27DB-BD31-4B8C-83A1-F6EECF244321}">
                <p14:modId xmlns:p14="http://schemas.microsoft.com/office/powerpoint/2010/main" val="2594105457"/>
              </p:ext>
            </p:extLst>
          </p:nvPr>
        </p:nvGraphicFramePr>
        <p:xfrm>
          <a:off x="2661115" y="1977750"/>
          <a:ext cx="3490655" cy="552960"/>
        </p:xfrm>
        <a:graphic>
          <a:graphicData uri="http://schemas.openxmlformats.org/drawingml/2006/table">
            <a:tbl>
              <a:tblPr firstRow="1" bandRow="1">
                <a:tableStyleId>{EB9631B5-78F2-41C9-869B-9F39066F8104}</a:tableStyleId>
              </a:tblPr>
              <a:tblGrid>
                <a:gridCol w="856198">
                  <a:extLst>
                    <a:ext uri="{9D8B030D-6E8A-4147-A177-3AD203B41FA5}">
                      <a16:colId xmlns:a16="http://schemas.microsoft.com/office/drawing/2014/main" val="20000"/>
                    </a:ext>
                  </a:extLst>
                </a:gridCol>
                <a:gridCol w="2634457">
                  <a:extLst>
                    <a:ext uri="{9D8B030D-6E8A-4147-A177-3AD203B41FA5}">
                      <a16:colId xmlns:a16="http://schemas.microsoft.com/office/drawing/2014/main" val="20001"/>
                    </a:ext>
                  </a:extLst>
                </a:gridCol>
              </a:tblGrid>
              <a:tr h="218812">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200" u="none" strike="noStrike" cap="none" normalizeH="0" baseline="0" dirty="0">
                          <a:ln>
                            <a:noFill/>
                          </a:ln>
                          <a:effectLst/>
                          <a:latin typeface="楷体" panose="02010609060101010101" pitchFamily="49" charset="-122"/>
                          <a:ea typeface="楷体" panose="02010609060101010101" pitchFamily="49" charset="-122"/>
                        </a:rPr>
                        <a:t>产生式</a:t>
                      </a:r>
                      <a:endParaRPr kumimoji="0" lang="zh-CN" altLang="en-US" sz="1200" b="1" i="0" u="none" strike="noStrike" cap="none" normalizeH="0" baseline="0" dirty="0">
                        <a:ln>
                          <a:noFill/>
                        </a:ln>
                        <a:solidFill>
                          <a:schemeClr val="tx1"/>
                        </a:solidFill>
                        <a:effectLst/>
                        <a:latin typeface="楷体" pitchFamily="49" charset="-122"/>
                        <a:ea typeface="楷体" pitchFamily="49" charset="-122"/>
                      </a:endParaRPr>
                    </a:p>
                  </a:txBody>
                  <a:tcPr marL="90000" marR="90000" marT="46800" marB="46800" horzOverflow="overflow">
                    <a:solidFill>
                      <a:schemeClr val="accent3">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200" u="none" strike="noStrike" cap="none" normalizeH="0" baseline="0" dirty="0">
                          <a:ln>
                            <a:noFill/>
                          </a:ln>
                          <a:effectLst/>
                          <a:latin typeface="楷体" panose="02010609060101010101" pitchFamily="49" charset="-122"/>
                          <a:ea typeface="楷体" panose="02010609060101010101" pitchFamily="49" charset="-122"/>
                        </a:rPr>
                        <a:t>语义规则</a:t>
                      </a:r>
                      <a:endParaRPr kumimoji="0" lang="zh-CN" altLang="en-US" sz="1200" b="1" i="0" u="none" strike="noStrike" cap="none" normalizeH="0" baseline="0" dirty="0">
                        <a:ln>
                          <a:noFill/>
                        </a:ln>
                        <a:solidFill>
                          <a:schemeClr val="tx1"/>
                        </a:solidFill>
                        <a:effectLst/>
                        <a:latin typeface="楷体" pitchFamily="49" charset="-122"/>
                        <a:ea typeface="楷体" pitchFamily="49" charset="-122"/>
                      </a:endParaRPr>
                    </a:p>
                  </a:txBody>
                  <a:tcPr marL="90000" marR="90000" marT="46800" marB="46800" horzOverflow="overflow">
                    <a:solidFill>
                      <a:schemeClr val="accent3">
                        <a:lumMod val="75000"/>
                      </a:schemeClr>
                    </a:solidFill>
                  </a:tcPr>
                </a:tc>
                <a:extLst>
                  <a:ext uri="{0D108BD9-81ED-4DB2-BD59-A6C34878D82A}">
                    <a16:rowId xmlns:a16="http://schemas.microsoft.com/office/drawing/2014/main" val="10000"/>
                  </a:ext>
                </a:extLst>
              </a:tr>
              <a:tr h="189775">
                <a:tc>
                  <a:txBody>
                    <a:bodyPr/>
                    <a:lstStyle/>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kumimoji="0" lang="en-US" altLang="zh-CN" sz="1200" b="1" u="none" strike="noStrike" cap="none" normalizeH="0" baseline="0" dirty="0">
                          <a:ln>
                            <a:noFill/>
                          </a:ln>
                          <a:effectLst/>
                          <a:latin typeface="Courier New" panose="02070309020205020404" pitchFamily="49" charset="0"/>
                          <a:cs typeface="Courier New" panose="02070309020205020404" pitchFamily="49" charset="0"/>
                        </a:rPr>
                        <a:t>E→ E</a:t>
                      </a:r>
                      <a:r>
                        <a:rPr kumimoji="0" lang="en-US" altLang="zh-CN" sz="1200" b="1" u="none" strike="noStrike" cap="none" normalizeH="0" baseline="-25000" dirty="0">
                          <a:ln>
                            <a:noFill/>
                          </a:ln>
                          <a:effectLst/>
                          <a:latin typeface="Courier New" panose="02070309020205020404" pitchFamily="49" charset="0"/>
                          <a:cs typeface="Courier New" panose="02070309020205020404" pitchFamily="49" charset="0"/>
                        </a:rPr>
                        <a:t>1</a:t>
                      </a:r>
                      <a:r>
                        <a:rPr kumimoji="0" lang="en-US" altLang="zh-CN" sz="1200" b="1" u="none" strike="noStrike" cap="none" normalizeH="0" baseline="0" dirty="0">
                          <a:ln>
                            <a:noFill/>
                          </a:ln>
                          <a:effectLst/>
                          <a:latin typeface="Courier New" panose="02070309020205020404" pitchFamily="49" charset="0"/>
                          <a:cs typeface="Courier New" panose="02070309020205020404" pitchFamily="49" charset="0"/>
                        </a:rPr>
                        <a:t>+T</a:t>
                      </a:r>
                      <a:endParaRPr kumimoji="0" lang="en-US" altLang="zh-CN" sz="1200" b="1" i="0" u="none" strike="noStrike" cap="none" normalizeH="0" baseline="3000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200" b="1" i="0" u="none" strike="noStrike" cap="none" normalizeH="0" baseline="0" dirty="0">
                          <a:ln>
                            <a:noFill/>
                          </a:ln>
                          <a:solidFill>
                            <a:schemeClr val="tx1"/>
                          </a:solidFill>
                          <a:effectLst/>
                          <a:latin typeface="Courier New" pitchFamily="49" charset="0"/>
                          <a:ea typeface="楷体_GB2312" pitchFamily="49" charset="-122"/>
                        </a:rPr>
                        <a:t>{ </a:t>
                      </a:r>
                      <a:r>
                        <a:rPr kumimoji="0" lang="en-US" altLang="zh-CN" sz="1200" b="1" i="0" u="none" strike="noStrike" cap="none" normalizeH="0" baseline="0" dirty="0" err="1">
                          <a:ln>
                            <a:noFill/>
                          </a:ln>
                          <a:solidFill>
                            <a:schemeClr val="tx1"/>
                          </a:solidFill>
                          <a:effectLst/>
                          <a:latin typeface="Courier New" pitchFamily="49" charset="0"/>
                          <a:ea typeface="楷体_GB2312" pitchFamily="49" charset="-122"/>
                        </a:rPr>
                        <a:t>E.val</a:t>
                      </a:r>
                      <a:r>
                        <a:rPr kumimoji="0" lang="en-US" altLang="zh-CN" sz="1200" b="1" i="0" u="none" strike="noStrike" cap="none" normalizeH="0" baseline="0" dirty="0">
                          <a:ln>
                            <a:noFill/>
                          </a:ln>
                          <a:solidFill>
                            <a:schemeClr val="tx1"/>
                          </a:solidFill>
                          <a:effectLst/>
                          <a:latin typeface="Courier New" pitchFamily="49" charset="0"/>
                          <a:ea typeface="楷体_GB2312" pitchFamily="49" charset="-122"/>
                        </a:rPr>
                        <a:t> = E</a:t>
                      </a:r>
                      <a:r>
                        <a:rPr kumimoji="0" lang="en-US" altLang="zh-CN" sz="1200" b="1" i="0" u="none" strike="noStrike" cap="none" normalizeH="0" baseline="-25000" dirty="0">
                          <a:ln>
                            <a:noFill/>
                          </a:ln>
                          <a:solidFill>
                            <a:schemeClr val="tx1"/>
                          </a:solidFill>
                          <a:effectLst/>
                          <a:latin typeface="Courier New" pitchFamily="49" charset="0"/>
                          <a:ea typeface="楷体_GB2312" pitchFamily="49" charset="-122"/>
                        </a:rPr>
                        <a:t>1</a:t>
                      </a:r>
                      <a:r>
                        <a:rPr kumimoji="0" lang="en-US" altLang="zh-CN" sz="1200" b="1" i="0" u="none" strike="noStrike" cap="none" normalizeH="0" baseline="0" dirty="0">
                          <a:ln>
                            <a:noFill/>
                          </a:ln>
                          <a:solidFill>
                            <a:schemeClr val="tx1"/>
                          </a:solidFill>
                          <a:effectLst/>
                          <a:latin typeface="Courier New" pitchFamily="49" charset="0"/>
                          <a:ea typeface="楷体_GB2312" pitchFamily="49" charset="-122"/>
                        </a:rPr>
                        <a:t>.val + </a:t>
                      </a:r>
                      <a:r>
                        <a:rPr kumimoji="0" lang="en-US" altLang="zh-CN" sz="1200" b="1" i="0" u="none" strike="noStrike" cap="none" normalizeH="0" baseline="0" dirty="0" err="1">
                          <a:ln>
                            <a:noFill/>
                          </a:ln>
                          <a:solidFill>
                            <a:schemeClr val="tx1"/>
                          </a:solidFill>
                          <a:effectLst/>
                          <a:latin typeface="Courier New" pitchFamily="49" charset="0"/>
                          <a:ea typeface="楷体_GB2312" pitchFamily="49" charset="-122"/>
                        </a:rPr>
                        <a:t>T.val</a:t>
                      </a:r>
                      <a:r>
                        <a:rPr kumimoji="0" lang="en-US" altLang="zh-CN" sz="1200" b="1" i="0" u="none" strike="noStrike" cap="none" normalizeH="0" baseline="0" dirty="0">
                          <a:ln>
                            <a:noFill/>
                          </a:ln>
                          <a:solidFill>
                            <a:schemeClr val="tx1"/>
                          </a:solidFill>
                          <a:effectLst/>
                          <a:latin typeface="Courier New" pitchFamily="49" charset="0"/>
                          <a:ea typeface="楷体_GB2312" pitchFamily="49" charset="-122"/>
                        </a:rPr>
                        <a:t> }</a:t>
                      </a:r>
                    </a:p>
                  </a:txBody>
                  <a:tcPr marL="90000" marR="90000" marT="46800" marB="46800" horzOverflow="overflow"/>
                </a:tc>
                <a:extLst>
                  <a:ext uri="{0D108BD9-81ED-4DB2-BD59-A6C34878D82A}">
                    <a16:rowId xmlns:a16="http://schemas.microsoft.com/office/drawing/2014/main" val="500463532"/>
                  </a:ext>
                </a:extLst>
              </a:tr>
            </a:tbl>
          </a:graphicData>
        </a:graphic>
      </p:graphicFrame>
      <p:cxnSp>
        <p:nvCxnSpPr>
          <p:cNvPr id="106" name="AutoShape 14">
            <a:extLst>
              <a:ext uri="{FF2B5EF4-FFF2-40B4-BE49-F238E27FC236}">
                <a16:creationId xmlns:a16="http://schemas.microsoft.com/office/drawing/2014/main" id="{BEBA2DD4-BAE0-4389-9A5E-A0A8CBEBAD4C}"/>
              </a:ext>
            </a:extLst>
          </p:cNvPr>
          <p:cNvCxnSpPr>
            <a:cxnSpLocks noChangeShapeType="1"/>
            <a:stCxn id="88" idx="2"/>
            <a:endCxn id="89" idx="0"/>
          </p:cNvCxnSpPr>
          <p:nvPr/>
        </p:nvCxnSpPr>
        <p:spPr bwMode="auto">
          <a:xfrm flipH="1">
            <a:off x="3246127" y="3922454"/>
            <a:ext cx="1520316" cy="559124"/>
          </a:xfrm>
          <a:prstGeom prst="straightConnector1">
            <a:avLst/>
          </a:prstGeom>
          <a:noFill/>
          <a:ln w="28575">
            <a:solidFill>
              <a:schemeClr val="accent3">
                <a:lumMod val="75000"/>
              </a:schemeClr>
            </a:solidFill>
            <a:round/>
            <a:headEnd type="stealth" w="lg" len="lg"/>
            <a:tailEnd type="none" w="med" len="med"/>
          </a:ln>
        </p:spPr>
      </p:cxnSp>
      <p:cxnSp>
        <p:nvCxnSpPr>
          <p:cNvPr id="109" name="AutoShape 14">
            <a:extLst>
              <a:ext uri="{FF2B5EF4-FFF2-40B4-BE49-F238E27FC236}">
                <a16:creationId xmlns:a16="http://schemas.microsoft.com/office/drawing/2014/main" id="{C49B9B90-3BE1-4FFF-89B4-537F72A34C92}"/>
              </a:ext>
            </a:extLst>
          </p:cNvPr>
          <p:cNvCxnSpPr>
            <a:cxnSpLocks noChangeShapeType="1"/>
            <a:stCxn id="88" idx="2"/>
            <a:endCxn id="97" idx="0"/>
          </p:cNvCxnSpPr>
          <p:nvPr/>
        </p:nvCxnSpPr>
        <p:spPr bwMode="auto">
          <a:xfrm>
            <a:off x="4766443" y="3922454"/>
            <a:ext cx="1520316" cy="559124"/>
          </a:xfrm>
          <a:prstGeom prst="straightConnector1">
            <a:avLst/>
          </a:prstGeom>
          <a:noFill/>
          <a:ln w="28575">
            <a:solidFill>
              <a:schemeClr val="accent3">
                <a:lumMod val="75000"/>
              </a:schemeClr>
            </a:solidFill>
            <a:round/>
            <a:headEnd type="stealth" w="lg" len="lg"/>
            <a:tailEnd type="none" w="med" len="med"/>
          </a:ln>
        </p:spPr>
      </p:cxnSp>
    </p:spTree>
    <p:extLst>
      <p:ext uri="{BB962C8B-B14F-4D97-AF65-F5344CB8AC3E}">
        <p14:creationId xmlns:p14="http://schemas.microsoft.com/office/powerpoint/2010/main" val="3867162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wipe(left)">
                                      <p:cBhvr>
                                        <p:cTn id="7" dur="500"/>
                                        <p:tgtEl>
                                          <p:spTgt spid="8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9"/>
                                        </p:tgtEl>
                                        <p:attrNameLst>
                                          <p:attrName>style.visibility</p:attrName>
                                        </p:attrNameLst>
                                      </p:cBhvr>
                                      <p:to>
                                        <p:strVal val="visible"/>
                                      </p:to>
                                    </p:set>
                                    <p:animEffect transition="in" filter="wipe(left)">
                                      <p:cBhvr>
                                        <p:cTn id="11" dur="500"/>
                                        <p:tgtEl>
                                          <p:spTgt spid="8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7"/>
                                        </p:tgtEl>
                                        <p:attrNameLst>
                                          <p:attrName>style.visibility</p:attrName>
                                        </p:attrNameLst>
                                      </p:cBhvr>
                                      <p:to>
                                        <p:strVal val="visible"/>
                                      </p:to>
                                    </p:set>
                                    <p:animEffect transition="in" filter="wipe(left)">
                                      <p:cBhvr>
                                        <p:cTn id="15" dur="500"/>
                                        <p:tgtEl>
                                          <p:spTgt spid="9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06"/>
                                        </p:tgtEl>
                                        <p:attrNameLst>
                                          <p:attrName>style.visibility</p:attrName>
                                        </p:attrNameLst>
                                      </p:cBhvr>
                                      <p:to>
                                        <p:strVal val="visible"/>
                                      </p:to>
                                    </p:set>
                                    <p:animEffect transition="in" filter="wipe(left)">
                                      <p:cBhvr>
                                        <p:cTn id="20" dur="500"/>
                                        <p:tgtEl>
                                          <p:spTgt spid="106"/>
                                        </p:tgtEl>
                                      </p:cBhvr>
                                    </p:animEffect>
                                  </p:childTnLst>
                                </p:cTn>
                              </p:par>
                              <p:par>
                                <p:cTn id="21" presetID="22" presetClass="entr" presetSubtype="2" fill="hold" nodeType="withEffect">
                                  <p:stCondLst>
                                    <p:cond delay="0"/>
                                  </p:stCondLst>
                                  <p:childTnLst>
                                    <p:set>
                                      <p:cBhvr>
                                        <p:cTn id="22" dur="1" fill="hold">
                                          <p:stCondLst>
                                            <p:cond delay="0"/>
                                          </p:stCondLst>
                                        </p:cTn>
                                        <p:tgtEl>
                                          <p:spTgt spid="109"/>
                                        </p:tgtEl>
                                        <p:attrNameLst>
                                          <p:attrName>style.visibility</p:attrName>
                                        </p:attrNameLst>
                                      </p:cBhvr>
                                      <p:to>
                                        <p:strVal val="visible"/>
                                      </p:to>
                                    </p:set>
                                    <p:animEffect transition="in" filter="wipe(right)">
                                      <p:cBhvr>
                                        <p:cTn id="23" dur="500"/>
                                        <p:tgtEl>
                                          <p:spTgt spid="10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0" nodeType="clickEffect">
                                  <p:stCondLst>
                                    <p:cond delay="0"/>
                                  </p:stCondLst>
                                  <p:childTnLst>
                                    <p:animEffect transition="out" filter="fade">
                                      <p:cBhvr>
                                        <p:cTn id="27" dur="500"/>
                                        <p:tgtEl>
                                          <p:spTgt spid="6"/>
                                        </p:tgtEl>
                                      </p:cBhvr>
                                    </p:animEffect>
                                    <p:set>
                                      <p:cBhvr>
                                        <p:cTn id="28" dur="1" fill="hold">
                                          <p:stCondLst>
                                            <p:cond delay="499"/>
                                          </p:stCondLst>
                                        </p:cTn>
                                        <p:tgtEl>
                                          <p:spTgt spid="6"/>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7"/>
                                        </p:tgtEl>
                                      </p:cBhvr>
                                    </p:animEffect>
                                    <p:set>
                                      <p:cBhvr>
                                        <p:cTn id="31" dur="1" fill="hold">
                                          <p:stCondLst>
                                            <p:cond delay="499"/>
                                          </p:stCondLst>
                                        </p:cTn>
                                        <p:tgtEl>
                                          <p:spTgt spid="7"/>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10"/>
                                        </p:tgtEl>
                                      </p:cBhvr>
                                    </p:animEffect>
                                    <p:set>
                                      <p:cBhvr>
                                        <p:cTn id="34" dur="1" fill="hold">
                                          <p:stCondLst>
                                            <p:cond delay="499"/>
                                          </p:stCondLst>
                                        </p:cTn>
                                        <p:tgtEl>
                                          <p:spTgt spid="10"/>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500"/>
                                        <p:tgtEl>
                                          <p:spTgt spid="17"/>
                                        </p:tgtEl>
                                      </p:cBhvr>
                                    </p:animEffect>
                                    <p:set>
                                      <p:cBhvr>
                                        <p:cTn id="37" dur="1" fill="hold">
                                          <p:stCondLst>
                                            <p:cond delay="499"/>
                                          </p:stCondLst>
                                        </p:cTn>
                                        <p:tgtEl>
                                          <p:spTgt spid="17"/>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18"/>
                                        </p:tgtEl>
                                      </p:cBhvr>
                                    </p:animEffect>
                                    <p:set>
                                      <p:cBhvr>
                                        <p:cTn id="40" dur="1" fill="hold">
                                          <p:stCondLst>
                                            <p:cond delay="499"/>
                                          </p:stCondLst>
                                        </p:cTn>
                                        <p:tgtEl>
                                          <p:spTgt spid="18"/>
                                        </p:tgtEl>
                                        <p:attrNameLst>
                                          <p:attrName>style.visibility</p:attrName>
                                        </p:attrNameLst>
                                      </p:cBhvr>
                                      <p:to>
                                        <p:strVal val="hidden"/>
                                      </p:to>
                                    </p:set>
                                  </p:childTnLst>
                                </p:cTn>
                              </p:par>
                              <p:par>
                                <p:cTn id="41" presetID="10" presetClass="exit" presetSubtype="0" fill="hold" grpId="0" nodeType="withEffect">
                                  <p:stCondLst>
                                    <p:cond delay="0"/>
                                  </p:stCondLst>
                                  <p:childTnLst>
                                    <p:animEffect transition="out" filter="fade">
                                      <p:cBhvr>
                                        <p:cTn id="42" dur="500"/>
                                        <p:tgtEl>
                                          <p:spTgt spid="36"/>
                                        </p:tgtEl>
                                      </p:cBhvr>
                                    </p:animEffect>
                                    <p:set>
                                      <p:cBhvr>
                                        <p:cTn id="43" dur="1" fill="hold">
                                          <p:stCondLst>
                                            <p:cond delay="499"/>
                                          </p:stCondLst>
                                        </p:cTn>
                                        <p:tgtEl>
                                          <p:spTgt spid="36"/>
                                        </p:tgtEl>
                                        <p:attrNameLst>
                                          <p:attrName>style.visibility</p:attrName>
                                        </p:attrNameLst>
                                      </p:cBhvr>
                                      <p:to>
                                        <p:strVal val="hidden"/>
                                      </p:to>
                                    </p:set>
                                  </p:childTnLst>
                                </p:cTn>
                              </p:par>
                              <p:par>
                                <p:cTn id="44" presetID="10" presetClass="exit" presetSubtype="0" fill="hold" nodeType="withEffect">
                                  <p:stCondLst>
                                    <p:cond delay="0"/>
                                  </p:stCondLst>
                                  <p:childTnLst>
                                    <p:animEffect transition="out" filter="fade">
                                      <p:cBhvr>
                                        <p:cTn id="45" dur="500"/>
                                        <p:tgtEl>
                                          <p:spTgt spid="37"/>
                                        </p:tgtEl>
                                      </p:cBhvr>
                                    </p:animEffect>
                                    <p:set>
                                      <p:cBhvr>
                                        <p:cTn id="46" dur="1" fill="hold">
                                          <p:stCondLst>
                                            <p:cond delay="499"/>
                                          </p:stCondLst>
                                        </p:cTn>
                                        <p:tgtEl>
                                          <p:spTgt spid="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0" grpId="0"/>
      <p:bldP spid="36" grpId="0"/>
      <p:bldP spid="88" grpId="0" animBg="1"/>
      <p:bldP spid="89" grpId="0" animBg="1"/>
      <p:bldP spid="9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normAutofit fontScale="90000"/>
          </a:bodyPr>
          <a:lstStyle/>
          <a:p>
            <a:r>
              <a:rPr lang="zh-CN" altLang="en-US" sz="3600" dirty="0">
                <a:solidFill>
                  <a:srgbClr val="FF0000"/>
                </a:solidFill>
                <a:effectLst>
                  <a:outerShdw blurRad="38100" dist="38100" dir="2700000" algn="tl">
                    <a:srgbClr val="000000"/>
                  </a:outerShdw>
                </a:effectLst>
                <a:latin typeface="黑体" panose="02010609060101010101" pitchFamily="49" charset="-122"/>
                <a:ea typeface="黑体" panose="02010609060101010101" pitchFamily="49" charset="-122"/>
              </a:rPr>
              <a:t>例</a:t>
            </a:r>
            <a:r>
              <a:rPr lang="en-US" altLang="zh-CN" sz="3600" dirty="0">
                <a:solidFill>
                  <a:srgbClr val="FF0000"/>
                </a:solidFill>
                <a:effectLst>
                  <a:outerShdw blurRad="38100" dist="38100" dir="2700000" algn="tl">
                    <a:srgbClr val="000000"/>
                  </a:outerShdw>
                </a:effectLst>
              </a:rPr>
              <a:t>7.5 </a:t>
            </a:r>
            <a:r>
              <a:rPr lang="zh-CN" altLang="en-US" sz="3600" dirty="0">
                <a:solidFill>
                  <a:schemeClr val="tx1">
                    <a:lumMod val="85000"/>
                    <a:lumOff val="15000"/>
                  </a:schemeClr>
                </a:solidFill>
              </a:rPr>
              <a:t>设计将二进制无符号实数转换为十进制进制实数的属性文法及其依赖图</a:t>
            </a:r>
          </a:p>
        </p:txBody>
      </p:sp>
      <p:graphicFrame>
        <p:nvGraphicFramePr>
          <p:cNvPr id="596007" name="Group 39"/>
          <p:cNvGraphicFramePr>
            <a:graphicFrameLocks noGrp="1"/>
          </p:cNvGraphicFramePr>
          <p:nvPr>
            <p:ph type="tbl" idx="1"/>
            <p:extLst>
              <p:ext uri="{D42A27DB-BD31-4B8C-83A1-F6EECF244321}">
                <p14:modId xmlns:p14="http://schemas.microsoft.com/office/powerpoint/2010/main" val="2324571945"/>
              </p:ext>
            </p:extLst>
          </p:nvPr>
        </p:nvGraphicFramePr>
        <p:xfrm>
          <a:off x="611188" y="1773238"/>
          <a:ext cx="7489204" cy="3843280"/>
        </p:xfrm>
        <a:graphic>
          <a:graphicData uri="http://schemas.openxmlformats.org/drawingml/2006/table">
            <a:tbl>
              <a:tblPr firstRow="1" bandRow="1">
                <a:tableStyleId>{EB9631B5-78F2-41C9-869B-9F39066F8104}</a:tableStyleId>
              </a:tblPr>
              <a:tblGrid>
                <a:gridCol w="2520950">
                  <a:extLst>
                    <a:ext uri="{9D8B030D-6E8A-4147-A177-3AD203B41FA5}">
                      <a16:colId xmlns:a16="http://schemas.microsoft.com/office/drawing/2014/main" val="20000"/>
                    </a:ext>
                  </a:extLst>
                </a:gridCol>
                <a:gridCol w="4968254">
                  <a:extLst>
                    <a:ext uri="{9D8B030D-6E8A-4147-A177-3AD203B41FA5}">
                      <a16:colId xmlns:a16="http://schemas.microsoft.com/office/drawing/2014/main" val="20001"/>
                    </a:ext>
                  </a:extLst>
                </a:gridCol>
              </a:tblGrid>
              <a:tr h="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400" u="none" strike="noStrike" cap="none" normalizeH="0" baseline="0" dirty="0">
                          <a:ln>
                            <a:noFill/>
                          </a:ln>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产生式</a:t>
                      </a:r>
                      <a:endParaRPr kumimoji="0" lang="zh-CN" altLang="en-US" sz="2400" b="1" i="0" u="none" strike="noStrike" cap="none" normalizeH="0" baseline="0" dirty="0">
                        <a:ln>
                          <a:noFill/>
                        </a:ln>
                        <a:solidFill>
                          <a:schemeClr val="tx1"/>
                        </a:solidFill>
                        <a:effectLst>
                          <a:outerShdw blurRad="38100" dist="38100" dir="2700000" algn="tl">
                            <a:srgbClr val="000000">
                              <a:alpha val="43137"/>
                            </a:srgbClr>
                          </a:outerShdw>
                        </a:effectLst>
                        <a:latin typeface="楷体" pitchFamily="49" charset="-122"/>
                        <a:ea typeface="楷体" pitchFamily="49" charset="-122"/>
                      </a:endParaRPr>
                    </a:p>
                  </a:txBody>
                  <a:tcPr marL="90000" marR="90000" marT="46800" marB="46800" horzOverflow="overflow">
                    <a:solidFill>
                      <a:schemeClr val="accent3">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400" u="none" strike="noStrike" cap="none" normalizeH="0" baseline="0" dirty="0">
                          <a:ln>
                            <a:noFill/>
                          </a:ln>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语义规则</a:t>
                      </a:r>
                      <a:endParaRPr kumimoji="0" lang="zh-CN" altLang="en-US" sz="2400" b="1" i="0" u="none" strike="noStrike" cap="none" normalizeH="0" baseline="0" dirty="0">
                        <a:ln>
                          <a:noFill/>
                        </a:ln>
                        <a:solidFill>
                          <a:schemeClr val="tx1"/>
                        </a:solidFill>
                        <a:effectLst>
                          <a:outerShdw blurRad="38100" dist="38100" dir="2700000" algn="tl">
                            <a:srgbClr val="000000">
                              <a:alpha val="43137"/>
                            </a:srgbClr>
                          </a:outerShdw>
                        </a:effectLst>
                        <a:latin typeface="楷体" pitchFamily="49" charset="-122"/>
                        <a:ea typeface="楷体" pitchFamily="49" charset="-122"/>
                      </a:endParaRPr>
                    </a:p>
                  </a:txBody>
                  <a:tcPr marL="90000" marR="90000" marT="46800" marB="46800" horzOverflow="overflow">
                    <a:solidFill>
                      <a:schemeClr val="accent3">
                        <a:lumMod val="75000"/>
                      </a:schemeClr>
                    </a:solidFill>
                  </a:tcPr>
                </a:tc>
                <a:extLst>
                  <a:ext uri="{0D108BD9-81ED-4DB2-BD59-A6C34878D82A}">
                    <a16:rowId xmlns:a16="http://schemas.microsoft.com/office/drawing/2014/main" val="10000"/>
                  </a:ext>
                </a:extLst>
              </a:tr>
              <a:tr h="0">
                <a:tc>
                  <a:txBody>
                    <a:bodyPr/>
                    <a:lstStyle/>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kumimoji="0" lang="en-US" altLang="zh-CN" sz="2000" b="1" u="none" strike="noStrike" cap="none" normalizeH="0" baseline="0" dirty="0">
                          <a:ln>
                            <a:noFill/>
                          </a:ln>
                          <a:effectLst/>
                          <a:latin typeface="Courier New" panose="02070309020205020404" pitchFamily="49" charset="0"/>
                          <a:cs typeface="Courier New" panose="02070309020205020404" pitchFamily="49" charset="0"/>
                        </a:rPr>
                        <a:t>N→ S</a:t>
                      </a:r>
                      <a:r>
                        <a:rPr kumimoji="0" lang="en-US" altLang="zh-CN" sz="2000" b="1" u="none" strike="noStrike" cap="none" normalizeH="0" baseline="-25000" dirty="0">
                          <a:ln>
                            <a:noFill/>
                          </a:ln>
                          <a:effectLst/>
                          <a:latin typeface="Courier New" panose="02070309020205020404" pitchFamily="49" charset="0"/>
                          <a:cs typeface="Courier New" panose="02070309020205020404" pitchFamily="49" charset="0"/>
                        </a:rPr>
                        <a:t>1</a:t>
                      </a:r>
                      <a:r>
                        <a:rPr kumimoji="0" lang="en-US" altLang="zh-CN" sz="2000" b="1" u="none" strike="noStrike" cap="none" normalizeH="0" baseline="0" dirty="0">
                          <a:ln>
                            <a:noFill/>
                          </a:ln>
                          <a:effectLst/>
                          <a:latin typeface="Courier New" panose="02070309020205020404" pitchFamily="49" charset="0"/>
                          <a:cs typeface="Courier New" panose="02070309020205020404" pitchFamily="49" charset="0"/>
                        </a:rPr>
                        <a:t>.S</a:t>
                      </a:r>
                      <a:r>
                        <a:rPr kumimoji="0" lang="en-US" altLang="zh-CN" sz="2000" b="1" u="none" strike="noStrike" cap="none" normalizeH="0" baseline="-25000" dirty="0">
                          <a:ln>
                            <a:noFill/>
                          </a:ln>
                          <a:effectLst/>
                          <a:latin typeface="Courier New" panose="02070309020205020404" pitchFamily="49" charset="0"/>
                          <a:cs typeface="Courier New" panose="02070309020205020404" pitchFamily="49" charset="0"/>
                        </a:rPr>
                        <a:t>2</a:t>
                      </a:r>
                      <a:endParaRPr kumimoji="0" lang="en-US" altLang="zh-CN" sz="2000" b="1" i="0" u="none" strike="noStrike" cap="none" normalizeH="0" baseline="3000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dirty="0">
                          <a:ln>
                            <a:noFill/>
                          </a:ln>
                          <a:solidFill>
                            <a:schemeClr val="tx1"/>
                          </a:solidFill>
                          <a:effectLst/>
                          <a:latin typeface="Courier New" pitchFamily="49" charset="0"/>
                          <a:ea typeface="楷体_GB2312" pitchFamily="49" charset="-122"/>
                        </a:rPr>
                        <a:t>{ for </a:t>
                      </a:r>
                      <a:r>
                        <a:rPr kumimoji="0" lang="en-US" altLang="zh-CN" sz="2000" b="1" i="0" u="none" strike="noStrike" cap="none" normalizeH="0" baseline="0" dirty="0" err="1">
                          <a:ln>
                            <a:noFill/>
                          </a:ln>
                          <a:solidFill>
                            <a:schemeClr val="tx1"/>
                          </a:solidFill>
                          <a:effectLst/>
                          <a:latin typeface="Courier New" pitchFamily="49" charset="0"/>
                          <a:ea typeface="楷体_GB2312" pitchFamily="49" charset="-122"/>
                        </a:rPr>
                        <a:t>i</a:t>
                      </a:r>
                      <a:r>
                        <a:rPr kumimoji="0" lang="en-US" altLang="zh-CN" sz="2000" b="1" i="0" u="none" strike="noStrike" cap="none" normalizeH="0" baseline="0" dirty="0">
                          <a:ln>
                            <a:noFill/>
                          </a:ln>
                          <a:solidFill>
                            <a:schemeClr val="tx1"/>
                          </a:solidFill>
                          <a:effectLst/>
                          <a:latin typeface="Courier New" pitchFamily="49" charset="0"/>
                          <a:ea typeface="楷体_GB2312" pitchFamily="49" charset="-122"/>
                        </a:rPr>
                        <a:t>=1 to S</a:t>
                      </a:r>
                      <a:r>
                        <a:rPr kumimoji="0" lang="en-US" altLang="zh-CN" sz="2000" b="1" i="0" u="none" strike="noStrike" cap="none" normalizeH="0" baseline="-25000" dirty="0">
                          <a:ln>
                            <a:noFill/>
                          </a:ln>
                          <a:solidFill>
                            <a:schemeClr val="tx1"/>
                          </a:solidFill>
                          <a:effectLst/>
                          <a:latin typeface="Courier New" pitchFamily="49" charset="0"/>
                          <a:ea typeface="楷体_GB2312" pitchFamily="49" charset="-122"/>
                        </a:rPr>
                        <a:t>2</a:t>
                      </a:r>
                      <a:r>
                        <a:rPr kumimoji="0" lang="en-US" altLang="zh-CN" sz="2000" b="1" i="0" u="none" strike="noStrike" cap="none" normalizeH="0" baseline="0" dirty="0">
                          <a:ln>
                            <a:noFill/>
                          </a:ln>
                          <a:solidFill>
                            <a:schemeClr val="tx1"/>
                          </a:solidFill>
                          <a:effectLst/>
                          <a:latin typeface="Courier New" pitchFamily="49" charset="0"/>
                          <a:ea typeface="楷体_GB2312" pitchFamily="49" charset="-122"/>
                        </a:rPr>
                        <a:t>.len do</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dirty="0">
                          <a:ln>
                            <a:noFill/>
                          </a:ln>
                          <a:solidFill>
                            <a:schemeClr val="tx1"/>
                          </a:solidFill>
                          <a:effectLst/>
                          <a:latin typeface="Courier New" pitchFamily="49" charset="0"/>
                          <a:ea typeface="楷体_GB2312" pitchFamily="49" charset="-122"/>
                        </a:rPr>
                        <a:t>    S</a:t>
                      </a:r>
                      <a:r>
                        <a:rPr kumimoji="0" lang="en-US" altLang="zh-CN" sz="2000" b="1" i="0" u="none" strike="noStrike" cap="none" normalizeH="0" baseline="-25000" dirty="0">
                          <a:ln>
                            <a:noFill/>
                          </a:ln>
                          <a:solidFill>
                            <a:schemeClr val="tx1"/>
                          </a:solidFill>
                          <a:effectLst/>
                          <a:latin typeface="Courier New" pitchFamily="49" charset="0"/>
                          <a:ea typeface="楷体_GB2312" pitchFamily="49" charset="-122"/>
                        </a:rPr>
                        <a:t>2</a:t>
                      </a:r>
                      <a:r>
                        <a:rPr kumimoji="0" lang="en-US" altLang="zh-CN" sz="2000" b="1" i="0" u="none" strike="noStrike" cap="none" normalizeH="0" baseline="0" dirty="0">
                          <a:ln>
                            <a:noFill/>
                          </a:ln>
                          <a:solidFill>
                            <a:schemeClr val="tx1"/>
                          </a:solidFill>
                          <a:effectLst/>
                          <a:latin typeface="Courier New" pitchFamily="49" charset="0"/>
                          <a:ea typeface="楷体_GB2312" pitchFamily="49" charset="-122"/>
                        </a:rPr>
                        <a:t>.val=S</a:t>
                      </a:r>
                      <a:r>
                        <a:rPr kumimoji="0" lang="en-US" altLang="zh-CN" sz="2000" b="1" i="0" u="none" strike="noStrike" cap="none" normalizeH="0" baseline="-25000" dirty="0">
                          <a:ln>
                            <a:noFill/>
                          </a:ln>
                          <a:solidFill>
                            <a:schemeClr val="tx1"/>
                          </a:solidFill>
                          <a:effectLst/>
                          <a:latin typeface="Courier New" pitchFamily="49" charset="0"/>
                          <a:ea typeface="楷体_GB2312" pitchFamily="49" charset="-122"/>
                        </a:rPr>
                        <a:t>2</a:t>
                      </a:r>
                      <a:r>
                        <a:rPr kumimoji="0" lang="en-US" altLang="zh-CN" sz="2000" b="1" i="0" u="none" strike="noStrike" cap="none" normalizeH="0" baseline="0" dirty="0">
                          <a:ln>
                            <a:noFill/>
                          </a:ln>
                          <a:solidFill>
                            <a:schemeClr val="tx1"/>
                          </a:solidFill>
                          <a:effectLst/>
                          <a:latin typeface="Courier New" pitchFamily="49" charset="0"/>
                          <a:ea typeface="楷体_GB2312" pitchFamily="49" charset="-122"/>
                        </a:rPr>
                        <a:t>.val/2;</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dirty="0">
                          <a:ln>
                            <a:noFill/>
                          </a:ln>
                          <a:solidFill>
                            <a:schemeClr val="tx1"/>
                          </a:solidFill>
                          <a:effectLst/>
                          <a:latin typeface="Courier New" pitchFamily="49" charset="0"/>
                          <a:ea typeface="楷体_GB2312" pitchFamily="49" charset="-122"/>
                        </a:rPr>
                        <a:t>  </a:t>
                      </a:r>
                      <a:r>
                        <a:rPr kumimoji="0" lang="en-US" altLang="zh-CN" sz="2000" b="1" i="0" u="none" strike="noStrike" cap="none" normalizeH="0" baseline="0" dirty="0" err="1">
                          <a:ln>
                            <a:noFill/>
                          </a:ln>
                          <a:solidFill>
                            <a:schemeClr val="tx1"/>
                          </a:solidFill>
                          <a:effectLst/>
                          <a:latin typeface="Courier New" pitchFamily="49" charset="0"/>
                          <a:ea typeface="楷体_GB2312" pitchFamily="49" charset="-122"/>
                        </a:rPr>
                        <a:t>N.val</a:t>
                      </a:r>
                      <a:r>
                        <a:rPr kumimoji="0" lang="en-US" altLang="zh-CN" sz="2000" b="1" i="0" u="none" strike="noStrike" cap="none" normalizeH="0" baseline="0" dirty="0">
                          <a:ln>
                            <a:noFill/>
                          </a:ln>
                          <a:solidFill>
                            <a:schemeClr val="tx1"/>
                          </a:solidFill>
                          <a:effectLst/>
                          <a:latin typeface="Courier New" pitchFamily="49" charset="0"/>
                          <a:ea typeface="楷体_GB2312" pitchFamily="49" charset="-122"/>
                        </a:rPr>
                        <a:t> = S</a:t>
                      </a:r>
                      <a:r>
                        <a:rPr kumimoji="0" lang="en-US" altLang="zh-CN" sz="2000" b="1" i="0" u="none" strike="noStrike" cap="none" normalizeH="0" baseline="-25000" dirty="0">
                          <a:ln>
                            <a:noFill/>
                          </a:ln>
                          <a:solidFill>
                            <a:schemeClr val="tx1"/>
                          </a:solidFill>
                          <a:effectLst/>
                          <a:latin typeface="Courier New" pitchFamily="49" charset="0"/>
                          <a:ea typeface="楷体_GB2312" pitchFamily="49" charset="-122"/>
                        </a:rPr>
                        <a:t>1</a:t>
                      </a:r>
                      <a:r>
                        <a:rPr kumimoji="0" lang="en-US" altLang="zh-CN" sz="2000" b="1" i="0" u="none" strike="noStrike" cap="none" normalizeH="0" baseline="0" dirty="0">
                          <a:ln>
                            <a:noFill/>
                          </a:ln>
                          <a:solidFill>
                            <a:schemeClr val="tx1"/>
                          </a:solidFill>
                          <a:effectLst/>
                          <a:latin typeface="Courier New" pitchFamily="49" charset="0"/>
                          <a:ea typeface="楷体_GB2312" pitchFamily="49" charset="-122"/>
                        </a:rPr>
                        <a:t>.val + S</a:t>
                      </a:r>
                      <a:r>
                        <a:rPr kumimoji="0" lang="en-US" altLang="zh-CN" sz="2000" b="1" i="0" u="none" strike="noStrike" cap="none" normalizeH="0" baseline="-25000" dirty="0">
                          <a:ln>
                            <a:noFill/>
                          </a:ln>
                          <a:solidFill>
                            <a:schemeClr val="tx1"/>
                          </a:solidFill>
                          <a:effectLst/>
                          <a:latin typeface="Courier New" pitchFamily="49" charset="0"/>
                          <a:ea typeface="楷体_GB2312" pitchFamily="49" charset="-122"/>
                        </a:rPr>
                        <a:t>2</a:t>
                      </a:r>
                      <a:r>
                        <a:rPr kumimoji="0" lang="en-US" altLang="zh-CN" sz="2000" b="1" i="0" u="none" strike="noStrike" cap="none" normalizeH="0" baseline="0" dirty="0">
                          <a:ln>
                            <a:noFill/>
                          </a:ln>
                          <a:solidFill>
                            <a:schemeClr val="tx1"/>
                          </a:solidFill>
                          <a:effectLst/>
                          <a:latin typeface="Courier New" pitchFamily="49" charset="0"/>
                          <a:ea typeface="楷体_GB2312" pitchFamily="49" charset="-122"/>
                        </a:rPr>
                        <a:t>.val;   }</a:t>
                      </a:r>
                    </a:p>
                  </a:txBody>
                  <a:tcPr marL="90000" marR="90000" marT="46800" marB="46800" horzOverflow="overflow"/>
                </a:tc>
                <a:extLst>
                  <a:ext uri="{0D108BD9-81ED-4DB2-BD59-A6C34878D82A}">
                    <a16:rowId xmlns:a16="http://schemas.microsoft.com/office/drawing/2014/main" val="10001"/>
                  </a:ext>
                </a:extLst>
              </a:tr>
              <a:tr h="0">
                <a:tc>
                  <a:txBody>
                    <a:bodyPr/>
                    <a:lstStyle/>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kumimoji="0" lang="en-US" altLang="zh-CN" sz="2000" b="1" u="none" strike="noStrike" cap="none" normalizeH="0" baseline="0" dirty="0">
                          <a:ln>
                            <a:noFill/>
                          </a:ln>
                          <a:effectLst/>
                          <a:latin typeface="Courier New" panose="02070309020205020404" pitchFamily="49" charset="0"/>
                          <a:cs typeface="Courier New" panose="02070309020205020404" pitchFamily="49" charset="0"/>
                        </a:rPr>
                        <a:t>S→S</a:t>
                      </a:r>
                      <a:r>
                        <a:rPr kumimoji="0" lang="en-US" altLang="zh-CN" sz="2000" b="1" u="none" strike="noStrike" cap="none" normalizeH="0" baseline="-25000" dirty="0">
                          <a:ln>
                            <a:noFill/>
                          </a:ln>
                          <a:effectLst/>
                          <a:latin typeface="Courier New" panose="02070309020205020404" pitchFamily="49" charset="0"/>
                          <a:cs typeface="Courier New" panose="02070309020205020404" pitchFamily="49" charset="0"/>
                        </a:rPr>
                        <a:t>1</a:t>
                      </a:r>
                      <a:r>
                        <a:rPr kumimoji="0" lang="en-US" altLang="zh-CN" sz="2000" b="1" u="none" strike="noStrike" cap="none" normalizeH="0" baseline="0" dirty="0">
                          <a:ln>
                            <a:noFill/>
                          </a:ln>
                          <a:effectLst/>
                          <a:latin typeface="Courier New" panose="02070309020205020404" pitchFamily="49" charset="0"/>
                          <a:cs typeface="Courier New" panose="02070309020205020404" pitchFamily="49" charset="0"/>
                        </a:rPr>
                        <a:t>B</a:t>
                      </a:r>
                      <a:endParaRPr kumimoji="0" lang="en-US" altLang="zh-CN" sz="20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46800" marB="46800" horzOverflow="overflow"/>
                </a:tc>
                <a:tc>
                  <a:txBody>
                    <a:bodyPr/>
                    <a:lstStyle/>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kumimoji="0" lang="en-US" altLang="zh-CN" sz="20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 </a:t>
                      </a:r>
                      <a:r>
                        <a:rPr kumimoji="0" lang="en-US" altLang="zh-CN" sz="2000" b="1" i="0" u="none" strike="noStrike" cap="none" normalizeH="0" baseline="0" dirty="0" err="1">
                          <a:ln>
                            <a:noFill/>
                          </a:ln>
                          <a:solidFill>
                            <a:schemeClr val="tx1"/>
                          </a:solidFill>
                          <a:effectLst/>
                          <a:latin typeface="Courier New" pitchFamily="49" charset="0"/>
                          <a:ea typeface="楷体_GB2312" pitchFamily="49" charset="-122"/>
                          <a:cs typeface="Courier New" panose="02070309020205020404" pitchFamily="49" charset="0"/>
                        </a:rPr>
                        <a:t>S.val</a:t>
                      </a:r>
                      <a:r>
                        <a:rPr kumimoji="0" lang="en-US" altLang="zh-CN" sz="20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 = S</a:t>
                      </a:r>
                      <a:r>
                        <a:rPr kumimoji="0" lang="en-US" altLang="zh-CN" sz="2000" b="1" i="0" u="none" strike="noStrike" cap="none" normalizeH="0" baseline="-25000" dirty="0">
                          <a:ln>
                            <a:noFill/>
                          </a:ln>
                          <a:solidFill>
                            <a:schemeClr val="tx1"/>
                          </a:solidFill>
                          <a:effectLst/>
                          <a:latin typeface="Courier New" pitchFamily="49" charset="0"/>
                          <a:ea typeface="楷体_GB2312" pitchFamily="49" charset="-122"/>
                          <a:cs typeface="Courier New" panose="02070309020205020404" pitchFamily="49" charset="0"/>
                        </a:rPr>
                        <a:t>1</a:t>
                      </a:r>
                      <a:r>
                        <a:rPr kumimoji="0" lang="en-US" altLang="zh-CN" sz="20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.val*2 + </a:t>
                      </a:r>
                      <a:r>
                        <a:rPr kumimoji="0" lang="en-US" altLang="zh-CN" sz="2000" b="1" i="0" u="none" strike="noStrike" cap="none" normalizeH="0" baseline="0" dirty="0" err="1">
                          <a:ln>
                            <a:noFill/>
                          </a:ln>
                          <a:solidFill>
                            <a:schemeClr val="tx1"/>
                          </a:solidFill>
                          <a:effectLst/>
                          <a:latin typeface="Courier New" pitchFamily="49" charset="0"/>
                          <a:ea typeface="楷体_GB2312" pitchFamily="49" charset="-122"/>
                          <a:cs typeface="Courier New" panose="02070309020205020404" pitchFamily="49" charset="0"/>
                        </a:rPr>
                        <a:t>B.val</a:t>
                      </a:r>
                      <a:r>
                        <a:rPr kumimoji="0" lang="en-US" altLang="zh-CN" sz="20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a:t>
                      </a:r>
                    </a:p>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kumimoji="0" lang="en-US" altLang="zh-CN" sz="20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  </a:t>
                      </a:r>
                      <a:r>
                        <a:rPr kumimoji="0" lang="en-US" altLang="zh-CN" sz="2000" b="1" i="0" u="none" strike="noStrike" cap="none" normalizeH="0" baseline="0" dirty="0" err="1">
                          <a:ln>
                            <a:noFill/>
                          </a:ln>
                          <a:solidFill>
                            <a:schemeClr val="tx1"/>
                          </a:solidFill>
                          <a:effectLst/>
                          <a:latin typeface="Courier New" pitchFamily="49" charset="0"/>
                          <a:ea typeface="楷体_GB2312" pitchFamily="49" charset="-122"/>
                          <a:cs typeface="Courier New" panose="02070309020205020404" pitchFamily="49" charset="0"/>
                        </a:rPr>
                        <a:t>S.len</a:t>
                      </a:r>
                      <a:r>
                        <a:rPr kumimoji="0" lang="en-US" altLang="zh-CN" sz="20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 = S</a:t>
                      </a:r>
                      <a:r>
                        <a:rPr kumimoji="0" lang="en-US" altLang="zh-CN" sz="2000" b="1" i="0" u="none" strike="noStrike" cap="none" normalizeH="0" baseline="-25000" dirty="0">
                          <a:ln>
                            <a:noFill/>
                          </a:ln>
                          <a:solidFill>
                            <a:schemeClr val="tx1"/>
                          </a:solidFill>
                          <a:effectLst/>
                          <a:latin typeface="Courier New" pitchFamily="49" charset="0"/>
                          <a:ea typeface="楷体_GB2312" pitchFamily="49" charset="-122"/>
                          <a:cs typeface="Courier New" panose="02070309020205020404" pitchFamily="49" charset="0"/>
                        </a:rPr>
                        <a:t>1</a:t>
                      </a:r>
                      <a:r>
                        <a:rPr kumimoji="0" lang="en-US" altLang="zh-CN" sz="20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.len + 1;       }</a:t>
                      </a:r>
                    </a:p>
                  </a:txBody>
                  <a:tcPr marL="90000" marR="90000" marT="46800" marB="46800" horzOverflow="overflow"/>
                </a:tc>
                <a:extLst>
                  <a:ext uri="{0D108BD9-81ED-4DB2-BD59-A6C34878D82A}">
                    <a16:rowId xmlns:a16="http://schemas.microsoft.com/office/drawing/2014/main" val="10004"/>
                  </a:ext>
                </a:extLst>
              </a:tr>
              <a:tr h="0">
                <a:tc>
                  <a:txBody>
                    <a:bodyPr/>
                    <a:lstStyle/>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kumimoji="0" lang="en-US" altLang="zh-CN" sz="2000" b="1" u="none" strike="noStrike" cap="none" normalizeH="0" baseline="0" dirty="0">
                          <a:ln>
                            <a:noFill/>
                          </a:ln>
                          <a:effectLst/>
                          <a:latin typeface="Courier New" panose="02070309020205020404" pitchFamily="49" charset="0"/>
                          <a:cs typeface="Courier New" panose="02070309020205020404" pitchFamily="49" charset="0"/>
                        </a:rPr>
                        <a:t>S→B</a:t>
                      </a:r>
                      <a:endParaRPr kumimoji="0" lang="en-US" altLang="zh-CN" sz="20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46800" marB="46800" horzOverflow="overflow"/>
                </a:tc>
                <a:tc>
                  <a:txBody>
                    <a:bodyPr/>
                    <a:lstStyle/>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defRPr/>
                      </a:pPr>
                      <a:r>
                        <a:rPr kumimoji="0" lang="en-US" altLang="zh-CN" sz="20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 </a:t>
                      </a:r>
                      <a:r>
                        <a:rPr kumimoji="0" lang="en-US" altLang="zh-CN" sz="2000" b="1" i="0" u="none" strike="noStrike" cap="none" normalizeH="0" baseline="0" dirty="0" err="1">
                          <a:ln>
                            <a:noFill/>
                          </a:ln>
                          <a:solidFill>
                            <a:schemeClr val="tx1"/>
                          </a:solidFill>
                          <a:effectLst/>
                          <a:latin typeface="Courier New" pitchFamily="49" charset="0"/>
                          <a:ea typeface="楷体_GB2312" pitchFamily="49" charset="-122"/>
                          <a:cs typeface="Courier New" panose="02070309020205020404" pitchFamily="49" charset="0"/>
                        </a:rPr>
                        <a:t>S.val</a:t>
                      </a:r>
                      <a:r>
                        <a:rPr kumimoji="0" lang="en-US" altLang="zh-CN" sz="20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 = </a:t>
                      </a:r>
                      <a:r>
                        <a:rPr kumimoji="0" lang="en-US" altLang="zh-CN" sz="2000" b="1" i="0" u="none" strike="noStrike" cap="none" normalizeH="0" baseline="0" dirty="0" err="1">
                          <a:ln>
                            <a:noFill/>
                          </a:ln>
                          <a:solidFill>
                            <a:schemeClr val="tx1"/>
                          </a:solidFill>
                          <a:effectLst/>
                          <a:latin typeface="Courier New" pitchFamily="49" charset="0"/>
                          <a:ea typeface="楷体_GB2312" pitchFamily="49" charset="-122"/>
                          <a:cs typeface="Courier New" panose="02070309020205020404" pitchFamily="49" charset="0"/>
                        </a:rPr>
                        <a:t>B.val</a:t>
                      </a:r>
                      <a:r>
                        <a:rPr kumimoji="0" lang="en-US" altLang="zh-CN" sz="20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a:t>
                      </a:r>
                    </a:p>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defRPr/>
                      </a:pPr>
                      <a:r>
                        <a:rPr kumimoji="0" lang="en-US" altLang="zh-CN" sz="20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  </a:t>
                      </a:r>
                      <a:r>
                        <a:rPr kumimoji="0" lang="en-US" altLang="zh-CN" sz="2000" b="1" i="0" u="none" strike="noStrike" cap="none" normalizeH="0" baseline="0" dirty="0" err="1">
                          <a:ln>
                            <a:noFill/>
                          </a:ln>
                          <a:solidFill>
                            <a:schemeClr val="tx1"/>
                          </a:solidFill>
                          <a:effectLst/>
                          <a:latin typeface="Courier New" pitchFamily="49" charset="0"/>
                          <a:ea typeface="楷体_GB2312" pitchFamily="49" charset="-122"/>
                          <a:cs typeface="Courier New" panose="02070309020205020404" pitchFamily="49" charset="0"/>
                        </a:rPr>
                        <a:t>S.len</a:t>
                      </a:r>
                      <a:r>
                        <a:rPr kumimoji="0" lang="en-US" altLang="zh-CN" sz="20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 = 1;    }</a:t>
                      </a:r>
                    </a:p>
                  </a:txBody>
                  <a:tcPr marL="90000" marR="90000" marT="46800" marB="46800" horzOverflow="overflow"/>
                </a:tc>
                <a:extLst>
                  <a:ext uri="{0D108BD9-81ED-4DB2-BD59-A6C34878D82A}">
                    <a16:rowId xmlns:a16="http://schemas.microsoft.com/office/drawing/2014/main" val="10005"/>
                  </a:ext>
                </a:extLst>
              </a:tr>
              <a:tr h="0">
                <a:tc>
                  <a:txBody>
                    <a:bodyPr/>
                    <a:lstStyle/>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kumimoji="0" lang="en-US" altLang="zh-CN" sz="2000" b="1" u="none" strike="noStrike" cap="none" normalizeH="0" baseline="0" dirty="0">
                          <a:ln>
                            <a:noFill/>
                          </a:ln>
                          <a:effectLst/>
                          <a:latin typeface="Courier New" panose="02070309020205020404" pitchFamily="49" charset="0"/>
                          <a:cs typeface="Courier New" panose="02070309020205020404" pitchFamily="49" charset="0"/>
                        </a:rPr>
                        <a:t>B→0</a:t>
                      </a:r>
                      <a:endParaRPr kumimoji="0" lang="en-US" altLang="zh-CN" sz="20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46800" marB="46800" horzOverflow="overflow"/>
                </a:tc>
                <a:tc>
                  <a:txBody>
                    <a:bodyPr/>
                    <a:lstStyle/>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kumimoji="0" lang="en-US" altLang="zh-CN" sz="20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 </a:t>
                      </a:r>
                      <a:r>
                        <a:rPr kumimoji="0" lang="en-US" altLang="zh-CN" sz="2000" b="1" i="0" u="none" strike="noStrike" cap="none" normalizeH="0" baseline="0" dirty="0" err="1">
                          <a:ln>
                            <a:noFill/>
                          </a:ln>
                          <a:solidFill>
                            <a:schemeClr val="tx1"/>
                          </a:solidFill>
                          <a:effectLst/>
                          <a:latin typeface="Courier New" pitchFamily="49" charset="0"/>
                          <a:ea typeface="楷体_GB2312" pitchFamily="49" charset="-122"/>
                          <a:cs typeface="Courier New" panose="02070309020205020404" pitchFamily="49" charset="0"/>
                        </a:rPr>
                        <a:t>B.val</a:t>
                      </a:r>
                      <a:r>
                        <a:rPr kumimoji="0" lang="en-US" altLang="zh-CN" sz="20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 = 0;}</a:t>
                      </a:r>
                    </a:p>
                  </a:txBody>
                  <a:tcPr marL="90000" marR="90000" marT="46800" marB="46800" horzOverflow="overflow"/>
                </a:tc>
                <a:extLst>
                  <a:ext uri="{0D108BD9-81ED-4DB2-BD59-A6C34878D82A}">
                    <a16:rowId xmlns:a16="http://schemas.microsoft.com/office/drawing/2014/main" val="4010288045"/>
                  </a:ext>
                </a:extLst>
              </a:tr>
              <a:tr h="0">
                <a:tc>
                  <a:txBody>
                    <a:bodyPr/>
                    <a:lstStyle/>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defRPr/>
                      </a:pPr>
                      <a:r>
                        <a:rPr kumimoji="0" lang="en-US" altLang="zh-CN" sz="2000" b="1" u="none" strike="noStrike" cap="none" normalizeH="0" baseline="0" dirty="0">
                          <a:ln>
                            <a:noFill/>
                          </a:ln>
                          <a:effectLst/>
                          <a:latin typeface="Courier New" panose="02070309020205020404" pitchFamily="49" charset="0"/>
                          <a:cs typeface="Courier New" panose="02070309020205020404" pitchFamily="49" charset="0"/>
                        </a:rPr>
                        <a:t>B→1</a:t>
                      </a:r>
                      <a:endParaRPr kumimoji="0" lang="en-US" altLang="zh-CN" sz="20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46800" marB="46800" horzOverflow="overflow"/>
                </a:tc>
                <a:tc>
                  <a:txBody>
                    <a:bodyPr/>
                    <a:lstStyle/>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defRPr/>
                      </a:pPr>
                      <a:r>
                        <a:rPr kumimoji="0" lang="en-US" altLang="zh-CN" sz="20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 </a:t>
                      </a:r>
                      <a:r>
                        <a:rPr kumimoji="0" lang="en-US" altLang="zh-CN" sz="2000" b="1" i="0" u="none" strike="noStrike" cap="none" normalizeH="0" baseline="0" dirty="0" err="1">
                          <a:ln>
                            <a:noFill/>
                          </a:ln>
                          <a:solidFill>
                            <a:schemeClr val="tx1"/>
                          </a:solidFill>
                          <a:effectLst/>
                          <a:latin typeface="Courier New" pitchFamily="49" charset="0"/>
                          <a:ea typeface="楷体_GB2312" pitchFamily="49" charset="-122"/>
                          <a:cs typeface="Courier New" panose="02070309020205020404" pitchFamily="49" charset="0"/>
                        </a:rPr>
                        <a:t>B.val</a:t>
                      </a:r>
                      <a:r>
                        <a:rPr kumimoji="0" lang="en-US" altLang="zh-CN" sz="20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 = 1;}</a:t>
                      </a:r>
                    </a:p>
                  </a:txBody>
                  <a:tcPr marL="90000" marR="90000" marT="46800" marB="46800" horzOverflow="overflow"/>
                </a:tc>
                <a:extLst>
                  <a:ext uri="{0D108BD9-81ED-4DB2-BD59-A6C34878D82A}">
                    <a16:rowId xmlns:a16="http://schemas.microsoft.com/office/drawing/2014/main" val="500463532"/>
                  </a:ext>
                </a:extLst>
              </a:tr>
            </a:tbl>
          </a:graphicData>
        </a:graphic>
      </p:graphicFrame>
      <p:sp>
        <p:nvSpPr>
          <p:cNvPr id="9218" name="页脚占位符 4"/>
          <p:cNvSpPr>
            <a:spLocks noGrp="1"/>
          </p:cNvSpPr>
          <p:nvPr>
            <p:ph type="ftr" sz="quarter" idx="11"/>
          </p:nvPr>
        </p:nvSpPr>
        <p:spPr>
          <a:noFill/>
        </p:spPr>
        <p:txBody>
          <a:bodyPr/>
          <a:lstStyle/>
          <a:p>
            <a:r>
              <a:rPr lang="en-US" altLang="zh-CN"/>
              <a:t>华北电力大学控制与计算机学院王红制作</a:t>
            </a:r>
          </a:p>
        </p:txBody>
      </p:sp>
      <p:sp>
        <p:nvSpPr>
          <p:cNvPr id="9219" name="灯片编号占位符 5"/>
          <p:cNvSpPr>
            <a:spLocks noGrp="1"/>
          </p:cNvSpPr>
          <p:nvPr>
            <p:ph type="sldNum" sz="quarter" idx="12"/>
          </p:nvPr>
        </p:nvSpPr>
        <p:spPr>
          <a:noFill/>
        </p:spPr>
        <p:txBody>
          <a:bodyPr/>
          <a:lstStyle/>
          <a:p>
            <a:fld id="{EFA8A1C2-C2DD-44D8-90D9-29A41388B91B}" type="slidenum">
              <a:rPr lang="en-US" altLang="zh-CN" smtClean="0"/>
              <a:pPr/>
              <a:t>16</a:t>
            </a:fld>
            <a:endParaRPr lang="en-US" altLang="zh-CN"/>
          </a:p>
        </p:txBody>
      </p:sp>
      <p:sp>
        <p:nvSpPr>
          <p:cNvPr id="6" name="文本框 5">
            <a:extLst>
              <a:ext uri="{FF2B5EF4-FFF2-40B4-BE49-F238E27FC236}">
                <a16:creationId xmlns:a16="http://schemas.microsoft.com/office/drawing/2014/main" id="{E1248F48-7A82-4AB6-A429-80FCE9935FFD}"/>
              </a:ext>
            </a:extLst>
          </p:cNvPr>
          <p:cNvSpPr txBox="1"/>
          <p:nvPr/>
        </p:nvSpPr>
        <p:spPr>
          <a:xfrm>
            <a:off x="5420809" y="812"/>
            <a:ext cx="3264035" cy="338554"/>
          </a:xfrm>
          <a:prstGeom prst="rect">
            <a:avLst/>
          </a:prstGeom>
          <a:noFill/>
        </p:spPr>
        <p:txBody>
          <a:bodyPr wrap="none" rtlCol="0">
            <a:spAutoFit/>
          </a:bodyPr>
          <a:lstStyle/>
          <a:p>
            <a:pPr algn="r"/>
            <a:r>
              <a:rPr lang="zh-CN" altLang="en-US" sz="1600" b="0" dirty="0">
                <a:solidFill>
                  <a:schemeClr val="bg1"/>
                </a:solidFill>
                <a:effectLst>
                  <a:outerShdw blurRad="38100" dist="38100" dir="2700000" algn="tl">
                    <a:srgbClr val="000000">
                      <a:alpha val="43137"/>
                    </a:srgbClr>
                  </a:outerShdw>
                </a:effectLst>
                <a:latin typeface="Courier New" panose="02070309020205020404" pitchFamily="49" charset="0"/>
                <a:ea typeface="楷体" panose="02010609060101010101" pitchFamily="49" charset="-122"/>
                <a:cs typeface="Courier New" panose="02070309020205020404" pitchFamily="49" charset="0"/>
              </a:rPr>
              <a:t>书中例</a:t>
            </a:r>
            <a:r>
              <a:rPr lang="en-US" altLang="zh-CN" sz="1600" b="0" dirty="0">
                <a:solidFill>
                  <a:schemeClr val="bg1"/>
                </a:solidFill>
                <a:effectLst>
                  <a:outerShdw blurRad="38100" dist="38100" dir="2700000" algn="tl">
                    <a:srgbClr val="000000">
                      <a:alpha val="43137"/>
                    </a:srgbClr>
                  </a:outerShdw>
                </a:effectLst>
                <a:latin typeface="Courier New" panose="02070309020205020404" pitchFamily="49" charset="0"/>
                <a:ea typeface="楷体" panose="02010609060101010101" pitchFamily="49" charset="-122"/>
                <a:cs typeface="Courier New" panose="02070309020205020404" pitchFamily="49" charset="0"/>
              </a:rPr>
              <a:t>7.3, </a:t>
            </a:r>
            <a:r>
              <a:rPr lang="zh-CN" altLang="en-US" sz="1600" b="0" dirty="0">
                <a:solidFill>
                  <a:schemeClr val="bg1"/>
                </a:solidFill>
                <a:effectLst>
                  <a:outerShdw blurRad="38100" dist="38100" dir="2700000" algn="tl">
                    <a:srgbClr val="000000">
                      <a:alpha val="43137"/>
                    </a:srgbClr>
                  </a:outerShdw>
                </a:effectLst>
                <a:latin typeface="Courier New" panose="02070309020205020404" pitchFamily="49" charset="0"/>
                <a:ea typeface="楷体" panose="02010609060101010101" pitchFamily="49" charset="-122"/>
                <a:cs typeface="Courier New" panose="02070309020205020404" pitchFamily="49" charset="0"/>
              </a:rPr>
              <a:t>但属性文法定义不同</a:t>
            </a:r>
          </a:p>
        </p:txBody>
      </p:sp>
    </p:spTree>
    <p:extLst>
      <p:ext uri="{BB962C8B-B14F-4D97-AF65-F5344CB8AC3E}">
        <p14:creationId xmlns:p14="http://schemas.microsoft.com/office/powerpoint/2010/main" val="3674953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BA97C2-A492-4DF5-B228-52A913EC01B0}"/>
              </a:ext>
            </a:extLst>
          </p:cNvPr>
          <p:cNvSpPr>
            <a:spLocks noGrp="1"/>
          </p:cNvSpPr>
          <p:nvPr>
            <p:ph type="title"/>
          </p:nvPr>
        </p:nvSpPr>
        <p:spPr/>
        <p:txBody>
          <a:bodyPr/>
          <a:lstStyle/>
          <a:p>
            <a:r>
              <a:rPr lang="zh-CN" altLang="en-US" dirty="0"/>
              <a:t>综合属性依赖图</a:t>
            </a:r>
          </a:p>
        </p:txBody>
      </p:sp>
      <p:sp>
        <p:nvSpPr>
          <p:cNvPr id="4" name="页脚占位符 3">
            <a:extLst>
              <a:ext uri="{FF2B5EF4-FFF2-40B4-BE49-F238E27FC236}">
                <a16:creationId xmlns:a16="http://schemas.microsoft.com/office/drawing/2014/main" id="{27FF4F2E-69C6-4EDC-979F-CBF3AD3B3DD3}"/>
              </a:ext>
            </a:extLst>
          </p:cNvPr>
          <p:cNvSpPr>
            <a:spLocks noGrp="1"/>
          </p:cNvSpPr>
          <p:nvPr>
            <p:ph type="ftr" sz="quarter" idx="11"/>
          </p:nvPr>
        </p:nvSpPr>
        <p:spPr/>
        <p:txBody>
          <a:bodyPr/>
          <a:lstStyle/>
          <a:p>
            <a:pPr>
              <a:defRPr/>
            </a:pPr>
            <a:r>
              <a:rPr lang="zh-CN" altLang="en-US"/>
              <a:t>华北电力大学 控制与计算机工程学院王红 制作</a:t>
            </a:r>
            <a:endParaRPr lang="en-US" altLang="zh-CN"/>
          </a:p>
        </p:txBody>
      </p:sp>
      <p:sp>
        <p:nvSpPr>
          <p:cNvPr id="5" name="灯片编号占位符 4">
            <a:extLst>
              <a:ext uri="{FF2B5EF4-FFF2-40B4-BE49-F238E27FC236}">
                <a16:creationId xmlns:a16="http://schemas.microsoft.com/office/drawing/2014/main" id="{B4AA1F22-BC1F-45FA-BA83-D11C45A01D29}"/>
              </a:ext>
            </a:extLst>
          </p:cNvPr>
          <p:cNvSpPr>
            <a:spLocks noGrp="1"/>
          </p:cNvSpPr>
          <p:nvPr>
            <p:ph type="sldNum" sz="quarter" idx="12"/>
          </p:nvPr>
        </p:nvSpPr>
        <p:spPr/>
        <p:txBody>
          <a:bodyPr/>
          <a:lstStyle/>
          <a:p>
            <a:pPr>
              <a:defRPr/>
            </a:pPr>
            <a:fld id="{B5560236-5FD0-42E7-89CF-9E3F8282410C}" type="slidenum">
              <a:rPr lang="en-US" altLang="zh-CN" smtClean="0"/>
              <a:pPr>
                <a:defRPr/>
              </a:pPr>
              <a:t>17</a:t>
            </a:fld>
            <a:endParaRPr lang="en-US" altLang="zh-CN"/>
          </a:p>
        </p:txBody>
      </p:sp>
      <p:sp>
        <p:nvSpPr>
          <p:cNvPr id="34" name="Rectangle 7">
            <a:extLst>
              <a:ext uri="{FF2B5EF4-FFF2-40B4-BE49-F238E27FC236}">
                <a16:creationId xmlns:a16="http://schemas.microsoft.com/office/drawing/2014/main" id="{EDB90768-183E-41C4-84C0-5E27782D8037}"/>
              </a:ext>
            </a:extLst>
          </p:cNvPr>
          <p:cNvSpPr>
            <a:spLocks noChangeArrowheads="1"/>
          </p:cNvSpPr>
          <p:nvPr/>
        </p:nvSpPr>
        <p:spPr bwMode="auto">
          <a:xfrm>
            <a:off x="1276892" y="3114118"/>
            <a:ext cx="828000" cy="307777"/>
          </a:xfrm>
          <a:prstGeom prst="rect">
            <a:avLst/>
          </a:prstGeom>
          <a:solidFill>
            <a:schemeClr val="accent3">
              <a:lumMod val="40000"/>
              <a:lumOff val="60000"/>
            </a:schemeClr>
          </a:solidFill>
          <a:ln w="9525">
            <a:solidFill>
              <a:schemeClr val="accent3">
                <a:lumMod val="75000"/>
              </a:schemeClr>
            </a:solidFill>
            <a:prstDash val="dash"/>
            <a:miter lim="800000"/>
            <a:headEnd/>
            <a:tailEnd/>
          </a:ln>
        </p:spPr>
        <p:txBody>
          <a:bodyPr wrap="none" anchor="ctr">
            <a:noAutofit/>
          </a:bodyPr>
          <a:lstStyle/>
          <a:p>
            <a:pPr>
              <a:spcBef>
                <a:spcPct val="20000"/>
              </a:spcBef>
            </a:pPr>
            <a:r>
              <a:rPr kumimoji="1" lang="en-US" altLang="zh-CN" sz="1400" dirty="0" err="1">
                <a:solidFill>
                  <a:srgbClr val="0070C0"/>
                </a:solidFill>
                <a:latin typeface="Courier New" pitchFamily="49" charset="0"/>
                <a:ea typeface="宋体" charset="-122"/>
              </a:rPr>
              <a:t>S.</a:t>
            </a:r>
            <a:r>
              <a:rPr lang="en-US" altLang="zh-CN" sz="1400" dirty="0" err="1">
                <a:solidFill>
                  <a:srgbClr val="0070C0"/>
                </a:solidFill>
                <a:latin typeface="Courier New" pitchFamily="49" charset="0"/>
                <a:ea typeface="宋体" charset="-122"/>
              </a:rPr>
              <a:t>val</a:t>
            </a:r>
            <a:endParaRPr kumimoji="1" lang="en-US" altLang="zh-CN" sz="1400" dirty="0">
              <a:solidFill>
                <a:srgbClr val="0070C0"/>
              </a:solidFill>
              <a:latin typeface="Courier New" pitchFamily="49" charset="0"/>
              <a:ea typeface="宋体" charset="-122"/>
            </a:endParaRPr>
          </a:p>
        </p:txBody>
      </p:sp>
      <p:grpSp>
        <p:nvGrpSpPr>
          <p:cNvPr id="140" name="组合 139">
            <a:extLst>
              <a:ext uri="{FF2B5EF4-FFF2-40B4-BE49-F238E27FC236}">
                <a16:creationId xmlns:a16="http://schemas.microsoft.com/office/drawing/2014/main" id="{21E9A699-1F96-463F-9042-F456318A2956}"/>
              </a:ext>
            </a:extLst>
          </p:cNvPr>
          <p:cNvGrpSpPr/>
          <p:nvPr/>
        </p:nvGrpSpPr>
        <p:grpSpPr>
          <a:xfrm>
            <a:off x="1404499" y="2196564"/>
            <a:ext cx="5816253" cy="4040748"/>
            <a:chOff x="1187624" y="1634696"/>
            <a:chExt cx="5816253" cy="4040748"/>
          </a:xfrm>
        </p:grpSpPr>
        <p:cxnSp>
          <p:nvCxnSpPr>
            <p:cNvPr id="52" name="AutoShape 16">
              <a:extLst>
                <a:ext uri="{FF2B5EF4-FFF2-40B4-BE49-F238E27FC236}">
                  <a16:creationId xmlns:a16="http://schemas.microsoft.com/office/drawing/2014/main" id="{75F247DB-21DF-448C-98AD-4DF377B4ECE3}"/>
                </a:ext>
              </a:extLst>
            </p:cNvPr>
            <p:cNvCxnSpPr>
              <a:cxnSpLocks noChangeShapeType="1"/>
              <a:stCxn id="41" idx="2"/>
              <a:endCxn id="51" idx="0"/>
            </p:cNvCxnSpPr>
            <p:nvPr/>
          </p:nvCxnSpPr>
          <p:spPr bwMode="auto">
            <a:xfrm>
              <a:off x="1348886" y="3839736"/>
              <a:ext cx="0" cy="548522"/>
            </a:xfrm>
            <a:prstGeom prst="straightConnector1">
              <a:avLst/>
            </a:prstGeom>
            <a:noFill/>
            <a:ln w="9525">
              <a:solidFill>
                <a:schemeClr val="tx1"/>
              </a:solidFill>
              <a:round/>
              <a:headEnd/>
              <a:tailEnd/>
            </a:ln>
          </p:spPr>
        </p:cxnSp>
        <p:sp>
          <p:nvSpPr>
            <p:cNvPr id="6" name="Rectangle 3">
              <a:extLst>
                <a:ext uri="{FF2B5EF4-FFF2-40B4-BE49-F238E27FC236}">
                  <a16:creationId xmlns:a16="http://schemas.microsoft.com/office/drawing/2014/main" id="{6B64493E-7301-4DF5-9C46-770A08772E43}"/>
                </a:ext>
              </a:extLst>
            </p:cNvPr>
            <p:cNvSpPr>
              <a:spLocks noChangeArrowheads="1"/>
            </p:cNvSpPr>
            <p:nvPr/>
          </p:nvSpPr>
          <p:spPr bwMode="auto">
            <a:xfrm>
              <a:off x="3901916" y="1634696"/>
              <a:ext cx="322524" cy="369332"/>
            </a:xfrm>
            <a:prstGeom prst="rect">
              <a:avLst/>
            </a:prstGeom>
            <a:noFill/>
            <a:ln w="9525">
              <a:noFill/>
              <a:miter lim="800000"/>
              <a:headEnd/>
              <a:tailEnd/>
            </a:ln>
          </p:spPr>
          <p:txBody>
            <a:bodyPr wrap="none" anchor="ctr">
              <a:spAutoFit/>
            </a:bodyPr>
            <a:lstStyle/>
            <a:p>
              <a:pPr>
                <a:spcBef>
                  <a:spcPct val="20000"/>
                </a:spcBef>
              </a:pPr>
              <a:r>
                <a:rPr kumimoji="1" lang="en-US" altLang="zh-CN" dirty="0">
                  <a:solidFill>
                    <a:schemeClr val="tx1">
                      <a:lumMod val="85000"/>
                      <a:lumOff val="15000"/>
                    </a:schemeClr>
                  </a:solidFill>
                  <a:latin typeface="Courier New" pitchFamily="49" charset="0"/>
                  <a:ea typeface="宋体" charset="-122"/>
                </a:rPr>
                <a:t>N</a:t>
              </a:r>
            </a:p>
          </p:txBody>
        </p:sp>
        <p:sp>
          <p:nvSpPr>
            <p:cNvPr id="7" name="Rectangle 4">
              <a:extLst>
                <a:ext uri="{FF2B5EF4-FFF2-40B4-BE49-F238E27FC236}">
                  <a16:creationId xmlns:a16="http://schemas.microsoft.com/office/drawing/2014/main" id="{3BB90AA2-1A40-4FC8-A747-3B29CE632749}"/>
                </a:ext>
              </a:extLst>
            </p:cNvPr>
            <p:cNvSpPr>
              <a:spLocks noChangeArrowheads="1"/>
            </p:cNvSpPr>
            <p:nvPr/>
          </p:nvSpPr>
          <p:spPr bwMode="auto">
            <a:xfrm>
              <a:off x="5948709" y="2552550"/>
              <a:ext cx="322524" cy="369332"/>
            </a:xfrm>
            <a:prstGeom prst="rect">
              <a:avLst/>
            </a:prstGeom>
            <a:noFill/>
            <a:ln w="9525">
              <a:noFill/>
              <a:miter lim="800000"/>
              <a:headEnd/>
              <a:tailEnd/>
            </a:ln>
          </p:spPr>
          <p:txBody>
            <a:bodyPr wrap="none" anchor="ctr">
              <a:spAutoFit/>
            </a:bodyPr>
            <a:lstStyle/>
            <a:p>
              <a:pPr algn="l">
                <a:spcBef>
                  <a:spcPct val="20000"/>
                </a:spcBef>
              </a:pPr>
              <a:r>
                <a:rPr kumimoji="1" lang="en-US" altLang="zh-CN" dirty="0">
                  <a:solidFill>
                    <a:schemeClr val="tx1">
                      <a:lumMod val="85000"/>
                      <a:lumOff val="15000"/>
                    </a:schemeClr>
                  </a:solidFill>
                  <a:latin typeface="Courier New" pitchFamily="49" charset="0"/>
                  <a:ea typeface="宋体" charset="-122"/>
                </a:rPr>
                <a:t>S</a:t>
              </a:r>
            </a:p>
          </p:txBody>
        </p:sp>
        <p:sp>
          <p:nvSpPr>
            <p:cNvPr id="10" name="Rectangle 7">
              <a:extLst>
                <a:ext uri="{FF2B5EF4-FFF2-40B4-BE49-F238E27FC236}">
                  <a16:creationId xmlns:a16="http://schemas.microsoft.com/office/drawing/2014/main" id="{01D08517-E62A-4FFF-9E9A-4E22CA5245BE}"/>
                </a:ext>
              </a:extLst>
            </p:cNvPr>
            <p:cNvSpPr>
              <a:spLocks noChangeArrowheads="1"/>
            </p:cNvSpPr>
            <p:nvPr/>
          </p:nvSpPr>
          <p:spPr bwMode="auto">
            <a:xfrm>
              <a:off x="1865731" y="2552550"/>
              <a:ext cx="322524" cy="369332"/>
            </a:xfrm>
            <a:prstGeom prst="rect">
              <a:avLst/>
            </a:prstGeom>
            <a:noFill/>
            <a:ln w="9525">
              <a:noFill/>
              <a:miter lim="800000"/>
              <a:headEnd/>
              <a:tailEnd/>
            </a:ln>
          </p:spPr>
          <p:txBody>
            <a:bodyPr wrap="none" anchor="ctr">
              <a:spAutoFit/>
            </a:bodyPr>
            <a:lstStyle/>
            <a:p>
              <a:pPr>
                <a:spcBef>
                  <a:spcPct val="20000"/>
                </a:spcBef>
              </a:pPr>
              <a:r>
                <a:rPr lang="en-US" altLang="zh-CN" dirty="0">
                  <a:solidFill>
                    <a:schemeClr val="tx1">
                      <a:lumMod val="85000"/>
                      <a:lumOff val="15000"/>
                    </a:schemeClr>
                  </a:solidFill>
                  <a:latin typeface="Courier New" pitchFamily="49" charset="0"/>
                  <a:ea typeface="宋体" charset="-122"/>
                </a:rPr>
                <a:t>S</a:t>
              </a:r>
              <a:endParaRPr kumimoji="1" lang="en-US" altLang="zh-CN" dirty="0">
                <a:solidFill>
                  <a:schemeClr val="tx1">
                    <a:lumMod val="85000"/>
                    <a:lumOff val="15000"/>
                  </a:schemeClr>
                </a:solidFill>
                <a:latin typeface="Courier New" pitchFamily="49" charset="0"/>
                <a:ea typeface="宋体" charset="-122"/>
              </a:endParaRPr>
            </a:p>
          </p:txBody>
        </p:sp>
        <p:cxnSp>
          <p:nvCxnSpPr>
            <p:cNvPr id="17" name="AutoShape 14">
              <a:extLst>
                <a:ext uri="{FF2B5EF4-FFF2-40B4-BE49-F238E27FC236}">
                  <a16:creationId xmlns:a16="http://schemas.microsoft.com/office/drawing/2014/main" id="{55EE22FB-A0EE-4AF2-A78A-7505B35F72FA}"/>
                </a:ext>
              </a:extLst>
            </p:cNvPr>
            <p:cNvCxnSpPr>
              <a:cxnSpLocks noChangeShapeType="1"/>
              <a:stCxn id="6" idx="2"/>
              <a:endCxn id="10" idx="0"/>
            </p:cNvCxnSpPr>
            <p:nvPr/>
          </p:nvCxnSpPr>
          <p:spPr bwMode="auto">
            <a:xfrm flipH="1">
              <a:off x="2026993" y="2004028"/>
              <a:ext cx="2036185" cy="548522"/>
            </a:xfrm>
            <a:prstGeom prst="straightConnector1">
              <a:avLst/>
            </a:prstGeom>
            <a:noFill/>
            <a:ln w="9525">
              <a:solidFill>
                <a:schemeClr val="tx1"/>
              </a:solidFill>
              <a:round/>
              <a:headEnd/>
              <a:tailEnd/>
            </a:ln>
          </p:spPr>
        </p:cxnSp>
        <p:cxnSp>
          <p:nvCxnSpPr>
            <p:cNvPr id="18" name="AutoShape 15">
              <a:extLst>
                <a:ext uri="{FF2B5EF4-FFF2-40B4-BE49-F238E27FC236}">
                  <a16:creationId xmlns:a16="http://schemas.microsoft.com/office/drawing/2014/main" id="{DA8F3AA2-0C25-4802-9E98-6FDF241EEC90}"/>
                </a:ext>
              </a:extLst>
            </p:cNvPr>
            <p:cNvCxnSpPr>
              <a:cxnSpLocks noChangeShapeType="1"/>
              <a:stCxn id="6" idx="2"/>
              <a:endCxn id="7" idx="0"/>
            </p:cNvCxnSpPr>
            <p:nvPr/>
          </p:nvCxnSpPr>
          <p:spPr bwMode="auto">
            <a:xfrm>
              <a:off x="4063178" y="2004028"/>
              <a:ext cx="2046793" cy="548522"/>
            </a:xfrm>
            <a:prstGeom prst="straightConnector1">
              <a:avLst/>
            </a:prstGeom>
            <a:noFill/>
            <a:ln w="9525">
              <a:solidFill>
                <a:schemeClr val="tx1"/>
              </a:solidFill>
              <a:round/>
              <a:headEnd/>
              <a:tailEnd/>
            </a:ln>
          </p:spPr>
        </p:cxnSp>
        <p:cxnSp>
          <p:nvCxnSpPr>
            <p:cNvPr id="19" name="AutoShape 16">
              <a:extLst>
                <a:ext uri="{FF2B5EF4-FFF2-40B4-BE49-F238E27FC236}">
                  <a16:creationId xmlns:a16="http://schemas.microsoft.com/office/drawing/2014/main" id="{2B445706-A271-4266-9D5E-691602073FFF}"/>
                </a:ext>
              </a:extLst>
            </p:cNvPr>
            <p:cNvCxnSpPr>
              <a:cxnSpLocks noChangeShapeType="1"/>
              <a:stCxn id="10" idx="2"/>
              <a:endCxn id="41" idx="0"/>
            </p:cNvCxnSpPr>
            <p:nvPr/>
          </p:nvCxnSpPr>
          <p:spPr bwMode="auto">
            <a:xfrm flipH="1">
              <a:off x="1348886" y="2921882"/>
              <a:ext cx="678107" cy="548522"/>
            </a:xfrm>
            <a:prstGeom prst="straightConnector1">
              <a:avLst/>
            </a:prstGeom>
            <a:noFill/>
            <a:ln w="9525">
              <a:solidFill>
                <a:schemeClr val="tx1"/>
              </a:solidFill>
              <a:round/>
              <a:headEnd/>
              <a:tailEnd/>
            </a:ln>
          </p:spPr>
        </p:cxnSp>
        <p:sp>
          <p:nvSpPr>
            <p:cNvPr id="36" name="Rectangle 7">
              <a:extLst>
                <a:ext uri="{FF2B5EF4-FFF2-40B4-BE49-F238E27FC236}">
                  <a16:creationId xmlns:a16="http://schemas.microsoft.com/office/drawing/2014/main" id="{B3A31714-822B-438C-8C3E-385EFCD9DB31}"/>
                </a:ext>
              </a:extLst>
            </p:cNvPr>
            <p:cNvSpPr>
              <a:spLocks noChangeArrowheads="1"/>
            </p:cNvSpPr>
            <p:nvPr/>
          </p:nvSpPr>
          <p:spPr bwMode="auto">
            <a:xfrm>
              <a:off x="3901916" y="2552550"/>
              <a:ext cx="322524" cy="369332"/>
            </a:xfrm>
            <a:prstGeom prst="rect">
              <a:avLst/>
            </a:prstGeom>
            <a:noFill/>
            <a:ln w="9525">
              <a:noFill/>
              <a:miter lim="800000"/>
              <a:headEnd/>
              <a:tailEnd/>
            </a:ln>
          </p:spPr>
          <p:txBody>
            <a:bodyPr wrap="none" anchor="ctr">
              <a:spAutoFit/>
            </a:bodyPr>
            <a:lstStyle/>
            <a:p>
              <a:pPr algn="l">
                <a:spcBef>
                  <a:spcPct val="20000"/>
                </a:spcBef>
              </a:pPr>
              <a:r>
                <a:rPr lang="en-US" altLang="zh-CN" dirty="0">
                  <a:solidFill>
                    <a:schemeClr val="tx1">
                      <a:lumMod val="85000"/>
                      <a:lumOff val="15000"/>
                    </a:schemeClr>
                  </a:solidFill>
                  <a:latin typeface="Courier New" pitchFamily="49" charset="0"/>
                  <a:ea typeface="宋体" charset="-122"/>
                </a:rPr>
                <a:t>.</a:t>
              </a:r>
              <a:endParaRPr kumimoji="1" lang="en-US" altLang="zh-CN" dirty="0">
                <a:solidFill>
                  <a:schemeClr val="tx1">
                    <a:lumMod val="85000"/>
                    <a:lumOff val="15000"/>
                  </a:schemeClr>
                </a:solidFill>
                <a:latin typeface="Courier New" pitchFamily="49" charset="0"/>
                <a:ea typeface="宋体" charset="-122"/>
              </a:endParaRPr>
            </a:p>
          </p:txBody>
        </p:sp>
        <p:cxnSp>
          <p:nvCxnSpPr>
            <p:cNvPr id="37" name="AutoShape 14">
              <a:extLst>
                <a:ext uri="{FF2B5EF4-FFF2-40B4-BE49-F238E27FC236}">
                  <a16:creationId xmlns:a16="http://schemas.microsoft.com/office/drawing/2014/main" id="{302F6CD4-0F3A-4990-A043-E9054D546D8E}"/>
                </a:ext>
              </a:extLst>
            </p:cNvPr>
            <p:cNvCxnSpPr>
              <a:cxnSpLocks noChangeShapeType="1"/>
              <a:stCxn id="6" idx="2"/>
              <a:endCxn id="36" idx="0"/>
            </p:cNvCxnSpPr>
            <p:nvPr/>
          </p:nvCxnSpPr>
          <p:spPr bwMode="auto">
            <a:xfrm>
              <a:off x="4063178" y="2004028"/>
              <a:ext cx="0" cy="548522"/>
            </a:xfrm>
            <a:prstGeom prst="straightConnector1">
              <a:avLst/>
            </a:prstGeom>
            <a:noFill/>
            <a:ln w="9525">
              <a:solidFill>
                <a:schemeClr val="tx1"/>
              </a:solidFill>
              <a:round/>
              <a:headEnd/>
              <a:tailEnd/>
            </a:ln>
          </p:spPr>
        </p:cxnSp>
        <p:sp>
          <p:nvSpPr>
            <p:cNvPr id="41" name="Rectangle 7">
              <a:extLst>
                <a:ext uri="{FF2B5EF4-FFF2-40B4-BE49-F238E27FC236}">
                  <a16:creationId xmlns:a16="http://schemas.microsoft.com/office/drawing/2014/main" id="{84B02C20-00DB-400A-8E20-97C17C21F9C9}"/>
                </a:ext>
              </a:extLst>
            </p:cNvPr>
            <p:cNvSpPr>
              <a:spLocks noChangeArrowheads="1"/>
            </p:cNvSpPr>
            <p:nvPr/>
          </p:nvSpPr>
          <p:spPr bwMode="auto">
            <a:xfrm>
              <a:off x="1187624" y="3470404"/>
              <a:ext cx="322524" cy="369332"/>
            </a:xfrm>
            <a:prstGeom prst="rect">
              <a:avLst/>
            </a:prstGeom>
            <a:noFill/>
            <a:ln w="9525">
              <a:noFill/>
              <a:miter lim="800000"/>
              <a:headEnd/>
              <a:tailEnd/>
            </a:ln>
          </p:spPr>
          <p:txBody>
            <a:bodyPr wrap="none" anchor="ctr">
              <a:spAutoFit/>
            </a:bodyPr>
            <a:lstStyle/>
            <a:p>
              <a:pPr>
                <a:spcBef>
                  <a:spcPct val="20000"/>
                </a:spcBef>
              </a:pPr>
              <a:r>
                <a:rPr lang="en-US" altLang="zh-CN" dirty="0">
                  <a:solidFill>
                    <a:schemeClr val="tx1">
                      <a:lumMod val="85000"/>
                      <a:lumOff val="15000"/>
                    </a:schemeClr>
                  </a:solidFill>
                  <a:latin typeface="Courier New" pitchFamily="49" charset="0"/>
                  <a:ea typeface="宋体" charset="-122"/>
                </a:rPr>
                <a:t>S</a:t>
              </a:r>
              <a:endParaRPr kumimoji="1" lang="en-US" altLang="zh-CN" dirty="0">
                <a:solidFill>
                  <a:schemeClr val="tx1">
                    <a:lumMod val="85000"/>
                    <a:lumOff val="15000"/>
                  </a:schemeClr>
                </a:solidFill>
                <a:latin typeface="Courier New" pitchFamily="49" charset="0"/>
                <a:ea typeface="宋体" charset="-122"/>
              </a:endParaRPr>
            </a:p>
          </p:txBody>
        </p:sp>
        <p:sp>
          <p:nvSpPr>
            <p:cNvPr id="42" name="Rectangle 7">
              <a:extLst>
                <a:ext uri="{FF2B5EF4-FFF2-40B4-BE49-F238E27FC236}">
                  <a16:creationId xmlns:a16="http://schemas.microsoft.com/office/drawing/2014/main" id="{B4A2B78E-AB09-4198-8BE1-14A35BB63BDB}"/>
                </a:ext>
              </a:extLst>
            </p:cNvPr>
            <p:cNvSpPr>
              <a:spLocks noChangeArrowheads="1"/>
            </p:cNvSpPr>
            <p:nvPr/>
          </p:nvSpPr>
          <p:spPr bwMode="auto">
            <a:xfrm>
              <a:off x="2555776" y="3470404"/>
              <a:ext cx="322524" cy="369332"/>
            </a:xfrm>
            <a:prstGeom prst="rect">
              <a:avLst/>
            </a:prstGeom>
            <a:noFill/>
            <a:ln w="9525">
              <a:noFill/>
              <a:miter lim="800000"/>
              <a:headEnd/>
              <a:tailEnd/>
            </a:ln>
          </p:spPr>
          <p:txBody>
            <a:bodyPr wrap="none" anchor="ctr">
              <a:spAutoFit/>
            </a:bodyPr>
            <a:lstStyle/>
            <a:p>
              <a:pPr>
                <a:spcBef>
                  <a:spcPct val="20000"/>
                </a:spcBef>
              </a:pPr>
              <a:r>
                <a:rPr lang="en-US" altLang="zh-CN" dirty="0">
                  <a:solidFill>
                    <a:schemeClr val="tx1">
                      <a:lumMod val="85000"/>
                      <a:lumOff val="15000"/>
                    </a:schemeClr>
                  </a:solidFill>
                  <a:latin typeface="Courier New" pitchFamily="49" charset="0"/>
                  <a:ea typeface="宋体" charset="-122"/>
                </a:rPr>
                <a:t>B</a:t>
              </a:r>
              <a:endParaRPr kumimoji="1" lang="en-US" altLang="zh-CN" dirty="0">
                <a:solidFill>
                  <a:schemeClr val="tx1">
                    <a:lumMod val="85000"/>
                    <a:lumOff val="15000"/>
                  </a:schemeClr>
                </a:solidFill>
                <a:latin typeface="Courier New" pitchFamily="49" charset="0"/>
                <a:ea typeface="宋体" charset="-122"/>
              </a:endParaRPr>
            </a:p>
          </p:txBody>
        </p:sp>
        <p:cxnSp>
          <p:nvCxnSpPr>
            <p:cNvPr id="44" name="AutoShape 16">
              <a:extLst>
                <a:ext uri="{FF2B5EF4-FFF2-40B4-BE49-F238E27FC236}">
                  <a16:creationId xmlns:a16="http://schemas.microsoft.com/office/drawing/2014/main" id="{9E4C6B3B-1A54-4E68-BD48-7D12E01BC63E}"/>
                </a:ext>
              </a:extLst>
            </p:cNvPr>
            <p:cNvCxnSpPr>
              <a:cxnSpLocks noChangeShapeType="1"/>
              <a:stCxn id="10" idx="2"/>
              <a:endCxn id="42" idx="0"/>
            </p:cNvCxnSpPr>
            <p:nvPr/>
          </p:nvCxnSpPr>
          <p:spPr bwMode="auto">
            <a:xfrm>
              <a:off x="2026993" y="2921882"/>
              <a:ext cx="690045" cy="548522"/>
            </a:xfrm>
            <a:prstGeom prst="straightConnector1">
              <a:avLst/>
            </a:prstGeom>
            <a:noFill/>
            <a:ln w="9525">
              <a:solidFill>
                <a:schemeClr val="tx1"/>
              </a:solidFill>
              <a:round/>
              <a:headEnd/>
              <a:tailEnd/>
            </a:ln>
          </p:spPr>
        </p:cxnSp>
        <p:sp>
          <p:nvSpPr>
            <p:cNvPr id="51" name="Rectangle 7">
              <a:extLst>
                <a:ext uri="{FF2B5EF4-FFF2-40B4-BE49-F238E27FC236}">
                  <a16:creationId xmlns:a16="http://schemas.microsoft.com/office/drawing/2014/main" id="{0136E8EF-F2A5-4E49-864C-E0939E650053}"/>
                </a:ext>
              </a:extLst>
            </p:cNvPr>
            <p:cNvSpPr>
              <a:spLocks noChangeArrowheads="1"/>
            </p:cNvSpPr>
            <p:nvPr/>
          </p:nvSpPr>
          <p:spPr bwMode="auto">
            <a:xfrm>
              <a:off x="1187624" y="4388258"/>
              <a:ext cx="322524" cy="369332"/>
            </a:xfrm>
            <a:prstGeom prst="rect">
              <a:avLst/>
            </a:prstGeom>
            <a:noFill/>
            <a:ln w="9525">
              <a:noFill/>
              <a:miter lim="800000"/>
              <a:headEnd/>
              <a:tailEnd/>
            </a:ln>
          </p:spPr>
          <p:txBody>
            <a:bodyPr wrap="none" anchor="ctr">
              <a:spAutoFit/>
            </a:bodyPr>
            <a:lstStyle/>
            <a:p>
              <a:pPr>
                <a:spcBef>
                  <a:spcPct val="20000"/>
                </a:spcBef>
              </a:pPr>
              <a:r>
                <a:rPr lang="en-US" altLang="zh-CN" dirty="0">
                  <a:solidFill>
                    <a:schemeClr val="tx1">
                      <a:lumMod val="85000"/>
                      <a:lumOff val="15000"/>
                    </a:schemeClr>
                  </a:solidFill>
                  <a:latin typeface="Courier New" pitchFamily="49" charset="0"/>
                  <a:ea typeface="宋体" charset="-122"/>
                </a:rPr>
                <a:t>B</a:t>
              </a:r>
              <a:endParaRPr kumimoji="1" lang="en-US" altLang="zh-CN" dirty="0">
                <a:solidFill>
                  <a:schemeClr val="tx1">
                    <a:lumMod val="85000"/>
                    <a:lumOff val="15000"/>
                  </a:schemeClr>
                </a:solidFill>
                <a:latin typeface="Courier New" pitchFamily="49" charset="0"/>
                <a:ea typeface="宋体" charset="-122"/>
              </a:endParaRPr>
            </a:p>
          </p:txBody>
        </p:sp>
        <p:sp>
          <p:nvSpPr>
            <p:cNvPr id="57" name="Rectangle 7">
              <a:extLst>
                <a:ext uri="{FF2B5EF4-FFF2-40B4-BE49-F238E27FC236}">
                  <a16:creationId xmlns:a16="http://schemas.microsoft.com/office/drawing/2014/main" id="{764D9D95-CC24-4CFD-BE77-36A02E9CA175}"/>
                </a:ext>
              </a:extLst>
            </p:cNvPr>
            <p:cNvSpPr>
              <a:spLocks noChangeArrowheads="1"/>
            </p:cNvSpPr>
            <p:nvPr/>
          </p:nvSpPr>
          <p:spPr bwMode="auto">
            <a:xfrm>
              <a:off x="1187624" y="5306112"/>
              <a:ext cx="322524" cy="369332"/>
            </a:xfrm>
            <a:prstGeom prst="rect">
              <a:avLst/>
            </a:prstGeom>
            <a:noFill/>
            <a:ln w="9525">
              <a:noFill/>
              <a:miter lim="800000"/>
              <a:headEnd/>
              <a:tailEnd/>
            </a:ln>
          </p:spPr>
          <p:txBody>
            <a:bodyPr wrap="none" anchor="ctr">
              <a:spAutoFit/>
            </a:bodyPr>
            <a:lstStyle/>
            <a:p>
              <a:pPr>
                <a:spcBef>
                  <a:spcPct val="20000"/>
                </a:spcBef>
              </a:pPr>
              <a:r>
                <a:rPr kumimoji="1" lang="en-US" altLang="zh-CN" dirty="0">
                  <a:solidFill>
                    <a:schemeClr val="tx1">
                      <a:lumMod val="85000"/>
                      <a:lumOff val="15000"/>
                    </a:schemeClr>
                  </a:solidFill>
                  <a:latin typeface="Courier New" pitchFamily="49" charset="0"/>
                  <a:ea typeface="宋体" charset="-122"/>
                </a:rPr>
                <a:t>1</a:t>
              </a:r>
            </a:p>
          </p:txBody>
        </p:sp>
        <p:cxnSp>
          <p:nvCxnSpPr>
            <p:cNvPr id="58" name="AutoShape 16">
              <a:extLst>
                <a:ext uri="{FF2B5EF4-FFF2-40B4-BE49-F238E27FC236}">
                  <a16:creationId xmlns:a16="http://schemas.microsoft.com/office/drawing/2014/main" id="{BC689FC7-5E54-4167-984F-F3F0F9A9F28C}"/>
                </a:ext>
              </a:extLst>
            </p:cNvPr>
            <p:cNvCxnSpPr>
              <a:cxnSpLocks noChangeShapeType="1"/>
              <a:stCxn id="51" idx="2"/>
              <a:endCxn id="57" idx="0"/>
            </p:cNvCxnSpPr>
            <p:nvPr/>
          </p:nvCxnSpPr>
          <p:spPr bwMode="auto">
            <a:xfrm>
              <a:off x="1348886" y="4757590"/>
              <a:ext cx="0" cy="548522"/>
            </a:xfrm>
            <a:prstGeom prst="straightConnector1">
              <a:avLst/>
            </a:prstGeom>
            <a:noFill/>
            <a:ln w="9525">
              <a:solidFill>
                <a:schemeClr val="tx1"/>
              </a:solidFill>
              <a:round/>
              <a:headEnd/>
              <a:tailEnd/>
            </a:ln>
          </p:spPr>
        </p:cxnSp>
        <p:sp>
          <p:nvSpPr>
            <p:cNvPr id="61" name="Rectangle 7">
              <a:extLst>
                <a:ext uri="{FF2B5EF4-FFF2-40B4-BE49-F238E27FC236}">
                  <a16:creationId xmlns:a16="http://schemas.microsoft.com/office/drawing/2014/main" id="{7D502761-8478-487D-80E6-9D48910CB1B5}"/>
                </a:ext>
              </a:extLst>
            </p:cNvPr>
            <p:cNvSpPr>
              <a:spLocks noChangeArrowheads="1"/>
            </p:cNvSpPr>
            <p:nvPr/>
          </p:nvSpPr>
          <p:spPr bwMode="auto">
            <a:xfrm>
              <a:off x="2555776" y="4388258"/>
              <a:ext cx="322524" cy="369332"/>
            </a:xfrm>
            <a:prstGeom prst="rect">
              <a:avLst/>
            </a:prstGeom>
            <a:noFill/>
            <a:ln w="9525">
              <a:noFill/>
              <a:miter lim="800000"/>
              <a:headEnd/>
              <a:tailEnd/>
            </a:ln>
          </p:spPr>
          <p:txBody>
            <a:bodyPr wrap="none" anchor="ctr">
              <a:spAutoFit/>
            </a:bodyPr>
            <a:lstStyle/>
            <a:p>
              <a:pPr>
                <a:spcBef>
                  <a:spcPct val="20000"/>
                </a:spcBef>
              </a:pPr>
              <a:r>
                <a:rPr kumimoji="1" lang="en-US" altLang="zh-CN" dirty="0">
                  <a:solidFill>
                    <a:schemeClr val="tx1">
                      <a:lumMod val="85000"/>
                      <a:lumOff val="15000"/>
                    </a:schemeClr>
                  </a:solidFill>
                  <a:latin typeface="Courier New" pitchFamily="49" charset="0"/>
                  <a:ea typeface="宋体" charset="-122"/>
                </a:rPr>
                <a:t>0</a:t>
              </a:r>
            </a:p>
          </p:txBody>
        </p:sp>
        <p:cxnSp>
          <p:nvCxnSpPr>
            <p:cNvPr id="62" name="AutoShape 16">
              <a:extLst>
                <a:ext uri="{FF2B5EF4-FFF2-40B4-BE49-F238E27FC236}">
                  <a16:creationId xmlns:a16="http://schemas.microsoft.com/office/drawing/2014/main" id="{0EBC291C-1FAE-4B20-B28B-EB6296CA9BF4}"/>
                </a:ext>
              </a:extLst>
            </p:cNvPr>
            <p:cNvCxnSpPr>
              <a:cxnSpLocks noChangeShapeType="1"/>
              <a:stCxn id="42" idx="2"/>
              <a:endCxn id="61" idx="0"/>
            </p:cNvCxnSpPr>
            <p:nvPr/>
          </p:nvCxnSpPr>
          <p:spPr bwMode="auto">
            <a:xfrm>
              <a:off x="2717038" y="3839736"/>
              <a:ext cx="0" cy="548522"/>
            </a:xfrm>
            <a:prstGeom prst="straightConnector1">
              <a:avLst/>
            </a:prstGeom>
            <a:noFill/>
            <a:ln w="9525">
              <a:solidFill>
                <a:schemeClr val="tx1"/>
              </a:solidFill>
              <a:round/>
              <a:headEnd/>
              <a:tailEnd/>
            </a:ln>
          </p:spPr>
        </p:cxnSp>
        <p:sp>
          <p:nvSpPr>
            <p:cNvPr id="66" name="Rectangle 7">
              <a:extLst>
                <a:ext uri="{FF2B5EF4-FFF2-40B4-BE49-F238E27FC236}">
                  <a16:creationId xmlns:a16="http://schemas.microsoft.com/office/drawing/2014/main" id="{104A0389-B191-4225-A2E7-4446BBE215A7}"/>
                </a:ext>
              </a:extLst>
            </p:cNvPr>
            <p:cNvSpPr>
              <a:spLocks noChangeArrowheads="1"/>
            </p:cNvSpPr>
            <p:nvPr/>
          </p:nvSpPr>
          <p:spPr bwMode="auto">
            <a:xfrm>
              <a:off x="5279425" y="3470404"/>
              <a:ext cx="322524" cy="369332"/>
            </a:xfrm>
            <a:prstGeom prst="rect">
              <a:avLst/>
            </a:prstGeom>
            <a:noFill/>
            <a:ln w="9525">
              <a:noFill/>
              <a:miter lim="800000"/>
              <a:headEnd/>
              <a:tailEnd/>
            </a:ln>
          </p:spPr>
          <p:txBody>
            <a:bodyPr wrap="none" anchor="ctr">
              <a:spAutoFit/>
            </a:bodyPr>
            <a:lstStyle/>
            <a:p>
              <a:pPr>
                <a:spcBef>
                  <a:spcPct val="20000"/>
                </a:spcBef>
              </a:pPr>
              <a:r>
                <a:rPr lang="en-US" altLang="zh-CN" dirty="0">
                  <a:solidFill>
                    <a:schemeClr val="tx1">
                      <a:lumMod val="85000"/>
                      <a:lumOff val="15000"/>
                    </a:schemeClr>
                  </a:solidFill>
                  <a:latin typeface="Courier New" pitchFamily="49" charset="0"/>
                  <a:ea typeface="宋体" charset="-122"/>
                </a:rPr>
                <a:t>S</a:t>
              </a:r>
              <a:endParaRPr kumimoji="1" lang="en-US" altLang="zh-CN" dirty="0">
                <a:solidFill>
                  <a:schemeClr val="tx1">
                    <a:lumMod val="85000"/>
                    <a:lumOff val="15000"/>
                  </a:schemeClr>
                </a:solidFill>
                <a:latin typeface="Courier New" pitchFamily="49" charset="0"/>
                <a:ea typeface="宋体" charset="-122"/>
              </a:endParaRPr>
            </a:p>
          </p:txBody>
        </p:sp>
        <p:sp>
          <p:nvSpPr>
            <p:cNvPr id="67" name="Rectangle 7">
              <a:extLst>
                <a:ext uri="{FF2B5EF4-FFF2-40B4-BE49-F238E27FC236}">
                  <a16:creationId xmlns:a16="http://schemas.microsoft.com/office/drawing/2014/main" id="{F03026C5-E7E5-418C-9BA0-54C7B679C0AC}"/>
                </a:ext>
              </a:extLst>
            </p:cNvPr>
            <p:cNvSpPr>
              <a:spLocks noChangeArrowheads="1"/>
            </p:cNvSpPr>
            <p:nvPr/>
          </p:nvSpPr>
          <p:spPr bwMode="auto">
            <a:xfrm>
              <a:off x="6681353" y="3470404"/>
              <a:ext cx="322524" cy="369332"/>
            </a:xfrm>
            <a:prstGeom prst="rect">
              <a:avLst/>
            </a:prstGeom>
            <a:noFill/>
            <a:ln w="9525">
              <a:noFill/>
              <a:miter lim="800000"/>
              <a:headEnd/>
              <a:tailEnd/>
            </a:ln>
          </p:spPr>
          <p:txBody>
            <a:bodyPr wrap="none" anchor="ctr">
              <a:spAutoFit/>
            </a:bodyPr>
            <a:lstStyle/>
            <a:p>
              <a:pPr>
                <a:spcBef>
                  <a:spcPct val="20000"/>
                </a:spcBef>
              </a:pPr>
              <a:r>
                <a:rPr lang="en-US" altLang="zh-CN" dirty="0">
                  <a:solidFill>
                    <a:schemeClr val="tx1">
                      <a:lumMod val="85000"/>
                      <a:lumOff val="15000"/>
                    </a:schemeClr>
                  </a:solidFill>
                  <a:latin typeface="Courier New" pitchFamily="49" charset="0"/>
                  <a:ea typeface="宋体" charset="-122"/>
                </a:rPr>
                <a:t>B</a:t>
              </a:r>
              <a:endParaRPr kumimoji="1" lang="en-US" altLang="zh-CN" dirty="0">
                <a:solidFill>
                  <a:schemeClr val="tx1">
                    <a:lumMod val="85000"/>
                    <a:lumOff val="15000"/>
                  </a:schemeClr>
                </a:solidFill>
                <a:latin typeface="Courier New" pitchFamily="49" charset="0"/>
                <a:ea typeface="宋体" charset="-122"/>
              </a:endParaRPr>
            </a:p>
          </p:txBody>
        </p:sp>
        <p:cxnSp>
          <p:nvCxnSpPr>
            <p:cNvPr id="68" name="AutoShape 16">
              <a:extLst>
                <a:ext uri="{FF2B5EF4-FFF2-40B4-BE49-F238E27FC236}">
                  <a16:creationId xmlns:a16="http://schemas.microsoft.com/office/drawing/2014/main" id="{7C786246-713F-4598-B1E4-1B9611B41630}"/>
                </a:ext>
              </a:extLst>
            </p:cNvPr>
            <p:cNvCxnSpPr>
              <a:cxnSpLocks noChangeShapeType="1"/>
              <a:stCxn id="7" idx="2"/>
              <a:endCxn id="67" idx="0"/>
            </p:cNvCxnSpPr>
            <p:nvPr/>
          </p:nvCxnSpPr>
          <p:spPr bwMode="auto">
            <a:xfrm>
              <a:off x="6109971" y="2921882"/>
              <a:ext cx="732644" cy="548522"/>
            </a:xfrm>
            <a:prstGeom prst="straightConnector1">
              <a:avLst/>
            </a:prstGeom>
            <a:noFill/>
            <a:ln w="9525">
              <a:solidFill>
                <a:schemeClr val="tx1"/>
              </a:solidFill>
              <a:round/>
              <a:headEnd/>
              <a:tailEnd/>
            </a:ln>
          </p:spPr>
        </p:cxnSp>
        <p:sp>
          <p:nvSpPr>
            <p:cNvPr id="69" name="Rectangle 7">
              <a:extLst>
                <a:ext uri="{FF2B5EF4-FFF2-40B4-BE49-F238E27FC236}">
                  <a16:creationId xmlns:a16="http://schemas.microsoft.com/office/drawing/2014/main" id="{3A6778BF-EEDA-4B3B-8968-1AD04E247AD3}"/>
                </a:ext>
              </a:extLst>
            </p:cNvPr>
            <p:cNvSpPr>
              <a:spLocks noChangeArrowheads="1"/>
            </p:cNvSpPr>
            <p:nvPr/>
          </p:nvSpPr>
          <p:spPr bwMode="auto">
            <a:xfrm>
              <a:off x="5279425" y="4388258"/>
              <a:ext cx="322524" cy="369332"/>
            </a:xfrm>
            <a:prstGeom prst="rect">
              <a:avLst/>
            </a:prstGeom>
            <a:noFill/>
            <a:ln w="9525">
              <a:noFill/>
              <a:miter lim="800000"/>
              <a:headEnd/>
              <a:tailEnd/>
            </a:ln>
          </p:spPr>
          <p:txBody>
            <a:bodyPr wrap="none" anchor="ctr">
              <a:spAutoFit/>
            </a:bodyPr>
            <a:lstStyle/>
            <a:p>
              <a:pPr>
                <a:spcBef>
                  <a:spcPct val="20000"/>
                </a:spcBef>
              </a:pPr>
              <a:r>
                <a:rPr lang="en-US" altLang="zh-CN" dirty="0">
                  <a:solidFill>
                    <a:schemeClr val="tx1">
                      <a:lumMod val="85000"/>
                      <a:lumOff val="15000"/>
                    </a:schemeClr>
                  </a:solidFill>
                  <a:latin typeface="Courier New" pitchFamily="49" charset="0"/>
                  <a:ea typeface="宋体" charset="-122"/>
                </a:rPr>
                <a:t>B</a:t>
              </a:r>
              <a:endParaRPr kumimoji="1" lang="en-US" altLang="zh-CN" dirty="0">
                <a:solidFill>
                  <a:schemeClr val="tx1">
                    <a:lumMod val="85000"/>
                    <a:lumOff val="15000"/>
                  </a:schemeClr>
                </a:solidFill>
                <a:latin typeface="Courier New" pitchFamily="49" charset="0"/>
                <a:ea typeface="宋体" charset="-122"/>
              </a:endParaRPr>
            </a:p>
          </p:txBody>
        </p:sp>
        <p:cxnSp>
          <p:nvCxnSpPr>
            <p:cNvPr id="70" name="AutoShape 16">
              <a:extLst>
                <a:ext uri="{FF2B5EF4-FFF2-40B4-BE49-F238E27FC236}">
                  <a16:creationId xmlns:a16="http://schemas.microsoft.com/office/drawing/2014/main" id="{42A816A2-E1FD-4AB0-B69C-5D2BFD2E55BB}"/>
                </a:ext>
              </a:extLst>
            </p:cNvPr>
            <p:cNvCxnSpPr>
              <a:cxnSpLocks noChangeShapeType="1"/>
              <a:stCxn id="66" idx="2"/>
              <a:endCxn id="69" idx="0"/>
            </p:cNvCxnSpPr>
            <p:nvPr/>
          </p:nvCxnSpPr>
          <p:spPr bwMode="auto">
            <a:xfrm>
              <a:off x="5440687" y="3839736"/>
              <a:ext cx="0" cy="548522"/>
            </a:xfrm>
            <a:prstGeom prst="straightConnector1">
              <a:avLst/>
            </a:prstGeom>
            <a:noFill/>
            <a:ln w="9525">
              <a:solidFill>
                <a:schemeClr val="tx1"/>
              </a:solidFill>
              <a:round/>
              <a:headEnd/>
              <a:tailEnd/>
            </a:ln>
          </p:spPr>
        </p:cxnSp>
        <p:sp>
          <p:nvSpPr>
            <p:cNvPr id="71" name="Rectangle 7">
              <a:extLst>
                <a:ext uri="{FF2B5EF4-FFF2-40B4-BE49-F238E27FC236}">
                  <a16:creationId xmlns:a16="http://schemas.microsoft.com/office/drawing/2014/main" id="{E22772A7-934E-440B-87DE-53DA0B7025D4}"/>
                </a:ext>
              </a:extLst>
            </p:cNvPr>
            <p:cNvSpPr>
              <a:spLocks noChangeArrowheads="1"/>
            </p:cNvSpPr>
            <p:nvPr/>
          </p:nvSpPr>
          <p:spPr bwMode="auto">
            <a:xfrm>
              <a:off x="5279425" y="5306112"/>
              <a:ext cx="322524" cy="369332"/>
            </a:xfrm>
            <a:prstGeom prst="rect">
              <a:avLst/>
            </a:prstGeom>
            <a:noFill/>
            <a:ln w="9525">
              <a:noFill/>
              <a:miter lim="800000"/>
              <a:headEnd/>
              <a:tailEnd/>
            </a:ln>
          </p:spPr>
          <p:txBody>
            <a:bodyPr wrap="none" anchor="ctr">
              <a:spAutoFit/>
            </a:bodyPr>
            <a:lstStyle/>
            <a:p>
              <a:pPr>
                <a:spcBef>
                  <a:spcPct val="20000"/>
                </a:spcBef>
              </a:pPr>
              <a:r>
                <a:rPr kumimoji="1" lang="en-US" altLang="zh-CN" dirty="0">
                  <a:solidFill>
                    <a:schemeClr val="tx1">
                      <a:lumMod val="85000"/>
                      <a:lumOff val="15000"/>
                    </a:schemeClr>
                  </a:solidFill>
                  <a:latin typeface="Courier New" pitchFamily="49" charset="0"/>
                  <a:ea typeface="宋体" charset="-122"/>
                </a:rPr>
                <a:t>0</a:t>
              </a:r>
            </a:p>
          </p:txBody>
        </p:sp>
        <p:cxnSp>
          <p:nvCxnSpPr>
            <p:cNvPr id="72" name="AutoShape 16">
              <a:extLst>
                <a:ext uri="{FF2B5EF4-FFF2-40B4-BE49-F238E27FC236}">
                  <a16:creationId xmlns:a16="http://schemas.microsoft.com/office/drawing/2014/main" id="{A7C5496A-003D-429E-BE38-889F946465CB}"/>
                </a:ext>
              </a:extLst>
            </p:cNvPr>
            <p:cNvCxnSpPr>
              <a:cxnSpLocks noChangeShapeType="1"/>
              <a:stCxn id="69" idx="2"/>
              <a:endCxn id="71" idx="0"/>
            </p:cNvCxnSpPr>
            <p:nvPr/>
          </p:nvCxnSpPr>
          <p:spPr bwMode="auto">
            <a:xfrm>
              <a:off x="5440687" y="4757590"/>
              <a:ext cx="0" cy="548522"/>
            </a:xfrm>
            <a:prstGeom prst="straightConnector1">
              <a:avLst/>
            </a:prstGeom>
            <a:noFill/>
            <a:ln w="9525">
              <a:solidFill>
                <a:schemeClr val="tx1"/>
              </a:solidFill>
              <a:round/>
              <a:headEnd/>
              <a:tailEnd/>
            </a:ln>
          </p:spPr>
        </p:cxnSp>
        <p:sp>
          <p:nvSpPr>
            <p:cNvPr id="73" name="Rectangle 7">
              <a:extLst>
                <a:ext uri="{FF2B5EF4-FFF2-40B4-BE49-F238E27FC236}">
                  <a16:creationId xmlns:a16="http://schemas.microsoft.com/office/drawing/2014/main" id="{4ED98C10-5B3F-4168-8F97-151010F54FAD}"/>
                </a:ext>
              </a:extLst>
            </p:cNvPr>
            <p:cNvSpPr>
              <a:spLocks noChangeArrowheads="1"/>
            </p:cNvSpPr>
            <p:nvPr/>
          </p:nvSpPr>
          <p:spPr bwMode="auto">
            <a:xfrm>
              <a:off x="6681353" y="4388258"/>
              <a:ext cx="322524" cy="369332"/>
            </a:xfrm>
            <a:prstGeom prst="rect">
              <a:avLst/>
            </a:prstGeom>
            <a:noFill/>
            <a:ln w="9525">
              <a:noFill/>
              <a:miter lim="800000"/>
              <a:headEnd/>
              <a:tailEnd/>
            </a:ln>
          </p:spPr>
          <p:txBody>
            <a:bodyPr wrap="none" anchor="ctr">
              <a:spAutoFit/>
            </a:bodyPr>
            <a:lstStyle/>
            <a:p>
              <a:pPr>
                <a:spcBef>
                  <a:spcPct val="20000"/>
                </a:spcBef>
              </a:pPr>
              <a:r>
                <a:rPr kumimoji="1" lang="en-US" altLang="zh-CN" dirty="0">
                  <a:solidFill>
                    <a:schemeClr val="tx1">
                      <a:lumMod val="85000"/>
                      <a:lumOff val="15000"/>
                    </a:schemeClr>
                  </a:solidFill>
                  <a:latin typeface="Courier New" pitchFamily="49" charset="0"/>
                  <a:ea typeface="宋体" charset="-122"/>
                </a:rPr>
                <a:t>1</a:t>
              </a:r>
            </a:p>
          </p:txBody>
        </p:sp>
        <p:cxnSp>
          <p:nvCxnSpPr>
            <p:cNvPr id="74" name="AutoShape 16">
              <a:extLst>
                <a:ext uri="{FF2B5EF4-FFF2-40B4-BE49-F238E27FC236}">
                  <a16:creationId xmlns:a16="http://schemas.microsoft.com/office/drawing/2014/main" id="{8FBA71C8-9F8B-486A-8839-3DEEEC02E347}"/>
                </a:ext>
              </a:extLst>
            </p:cNvPr>
            <p:cNvCxnSpPr>
              <a:cxnSpLocks noChangeShapeType="1"/>
              <a:stCxn id="67" idx="2"/>
              <a:endCxn id="73" idx="0"/>
            </p:cNvCxnSpPr>
            <p:nvPr/>
          </p:nvCxnSpPr>
          <p:spPr bwMode="auto">
            <a:xfrm>
              <a:off x="6842615" y="3839736"/>
              <a:ext cx="0" cy="548522"/>
            </a:xfrm>
            <a:prstGeom prst="straightConnector1">
              <a:avLst/>
            </a:prstGeom>
            <a:noFill/>
            <a:ln w="9525">
              <a:solidFill>
                <a:schemeClr val="tx1"/>
              </a:solidFill>
              <a:round/>
              <a:headEnd/>
              <a:tailEnd/>
            </a:ln>
          </p:spPr>
        </p:cxnSp>
        <p:cxnSp>
          <p:nvCxnSpPr>
            <p:cNvPr id="75" name="AutoShape 16">
              <a:extLst>
                <a:ext uri="{FF2B5EF4-FFF2-40B4-BE49-F238E27FC236}">
                  <a16:creationId xmlns:a16="http://schemas.microsoft.com/office/drawing/2014/main" id="{701F94FB-ED46-45C6-8EEB-B11132421782}"/>
                </a:ext>
              </a:extLst>
            </p:cNvPr>
            <p:cNvCxnSpPr>
              <a:cxnSpLocks noChangeShapeType="1"/>
              <a:stCxn id="7" idx="2"/>
              <a:endCxn id="66" idx="0"/>
            </p:cNvCxnSpPr>
            <p:nvPr/>
          </p:nvCxnSpPr>
          <p:spPr bwMode="auto">
            <a:xfrm flipH="1">
              <a:off x="5440687" y="2921882"/>
              <a:ext cx="669284" cy="548522"/>
            </a:xfrm>
            <a:prstGeom prst="straightConnector1">
              <a:avLst/>
            </a:prstGeom>
            <a:noFill/>
            <a:ln w="9525">
              <a:solidFill>
                <a:schemeClr val="tx1"/>
              </a:solidFill>
              <a:round/>
              <a:headEnd/>
              <a:tailEnd/>
            </a:ln>
          </p:spPr>
        </p:cxnSp>
      </p:grpSp>
      <p:sp>
        <p:nvSpPr>
          <p:cNvPr id="88" name="Rectangle 7">
            <a:extLst>
              <a:ext uri="{FF2B5EF4-FFF2-40B4-BE49-F238E27FC236}">
                <a16:creationId xmlns:a16="http://schemas.microsoft.com/office/drawing/2014/main" id="{7311EB70-DD6A-441E-A385-72BEA3FDE0F3}"/>
              </a:ext>
            </a:extLst>
          </p:cNvPr>
          <p:cNvSpPr>
            <a:spLocks noChangeArrowheads="1"/>
          </p:cNvSpPr>
          <p:nvPr/>
        </p:nvSpPr>
        <p:spPr bwMode="auto">
          <a:xfrm>
            <a:off x="3888016" y="1958616"/>
            <a:ext cx="828000" cy="307777"/>
          </a:xfrm>
          <a:prstGeom prst="rect">
            <a:avLst/>
          </a:prstGeom>
          <a:solidFill>
            <a:schemeClr val="accent3">
              <a:lumMod val="40000"/>
              <a:lumOff val="60000"/>
            </a:schemeClr>
          </a:solidFill>
          <a:ln w="9525">
            <a:solidFill>
              <a:schemeClr val="accent3">
                <a:lumMod val="75000"/>
              </a:schemeClr>
            </a:solidFill>
            <a:prstDash val="dash"/>
            <a:miter lim="800000"/>
            <a:headEnd/>
            <a:tailEnd/>
          </a:ln>
        </p:spPr>
        <p:txBody>
          <a:bodyPr wrap="none" anchor="ctr">
            <a:noAutofit/>
          </a:bodyPr>
          <a:lstStyle/>
          <a:p>
            <a:pPr>
              <a:spcBef>
                <a:spcPct val="20000"/>
              </a:spcBef>
            </a:pPr>
            <a:r>
              <a:rPr kumimoji="1" lang="en-US" altLang="zh-CN" sz="1400" dirty="0" err="1">
                <a:solidFill>
                  <a:srgbClr val="0070C0"/>
                </a:solidFill>
                <a:latin typeface="Courier New" pitchFamily="49" charset="0"/>
                <a:ea typeface="宋体" charset="-122"/>
              </a:rPr>
              <a:t>N.val</a:t>
            </a:r>
            <a:endParaRPr kumimoji="1" lang="en-US" altLang="zh-CN" sz="1400" dirty="0">
              <a:solidFill>
                <a:srgbClr val="0070C0"/>
              </a:solidFill>
              <a:latin typeface="Courier New" pitchFamily="49" charset="0"/>
              <a:ea typeface="宋体" charset="-122"/>
            </a:endParaRPr>
          </a:p>
        </p:txBody>
      </p:sp>
      <p:sp>
        <p:nvSpPr>
          <p:cNvPr id="89" name="Rectangle 7">
            <a:extLst>
              <a:ext uri="{FF2B5EF4-FFF2-40B4-BE49-F238E27FC236}">
                <a16:creationId xmlns:a16="http://schemas.microsoft.com/office/drawing/2014/main" id="{FCEFD004-E348-4A9B-9666-B60551710356}"/>
              </a:ext>
            </a:extLst>
          </p:cNvPr>
          <p:cNvSpPr>
            <a:spLocks noChangeArrowheads="1"/>
          </p:cNvSpPr>
          <p:nvPr/>
        </p:nvSpPr>
        <p:spPr bwMode="auto">
          <a:xfrm>
            <a:off x="2400186" y="3114118"/>
            <a:ext cx="828000" cy="307777"/>
          </a:xfrm>
          <a:prstGeom prst="rect">
            <a:avLst/>
          </a:prstGeom>
          <a:solidFill>
            <a:schemeClr val="accent3">
              <a:lumMod val="40000"/>
              <a:lumOff val="60000"/>
            </a:schemeClr>
          </a:solidFill>
          <a:ln w="9525">
            <a:solidFill>
              <a:schemeClr val="accent3">
                <a:lumMod val="75000"/>
              </a:schemeClr>
            </a:solidFill>
            <a:prstDash val="dash"/>
            <a:miter lim="800000"/>
            <a:headEnd/>
            <a:tailEnd/>
          </a:ln>
        </p:spPr>
        <p:txBody>
          <a:bodyPr wrap="none" anchor="ctr">
            <a:noAutofit/>
          </a:bodyPr>
          <a:lstStyle/>
          <a:p>
            <a:pPr>
              <a:spcBef>
                <a:spcPct val="20000"/>
              </a:spcBef>
            </a:pPr>
            <a:r>
              <a:rPr lang="en-US" altLang="zh-CN" sz="1400" dirty="0" err="1">
                <a:solidFill>
                  <a:srgbClr val="0070C0"/>
                </a:solidFill>
                <a:latin typeface="Courier New" pitchFamily="49" charset="0"/>
                <a:ea typeface="宋体" charset="-122"/>
              </a:rPr>
              <a:t>S.len</a:t>
            </a:r>
            <a:endParaRPr kumimoji="1" lang="en-US" altLang="zh-CN" sz="1400" dirty="0">
              <a:solidFill>
                <a:srgbClr val="0070C0"/>
              </a:solidFill>
              <a:latin typeface="Courier New" pitchFamily="49" charset="0"/>
              <a:ea typeface="宋体" charset="-122"/>
            </a:endParaRPr>
          </a:p>
        </p:txBody>
      </p:sp>
      <p:sp>
        <p:nvSpPr>
          <p:cNvPr id="91" name="Rectangle 7">
            <a:extLst>
              <a:ext uri="{FF2B5EF4-FFF2-40B4-BE49-F238E27FC236}">
                <a16:creationId xmlns:a16="http://schemas.microsoft.com/office/drawing/2014/main" id="{CDF31CC0-A816-4F88-BB7D-2F378422937B}"/>
              </a:ext>
            </a:extLst>
          </p:cNvPr>
          <p:cNvSpPr>
            <a:spLocks noChangeArrowheads="1"/>
          </p:cNvSpPr>
          <p:nvPr/>
        </p:nvSpPr>
        <p:spPr bwMode="auto">
          <a:xfrm>
            <a:off x="611560" y="4038365"/>
            <a:ext cx="828000" cy="307777"/>
          </a:xfrm>
          <a:prstGeom prst="rect">
            <a:avLst/>
          </a:prstGeom>
          <a:solidFill>
            <a:schemeClr val="accent3">
              <a:lumMod val="40000"/>
              <a:lumOff val="60000"/>
            </a:schemeClr>
          </a:solidFill>
          <a:ln w="9525">
            <a:solidFill>
              <a:schemeClr val="accent3">
                <a:lumMod val="75000"/>
              </a:schemeClr>
            </a:solidFill>
            <a:prstDash val="dash"/>
            <a:miter lim="800000"/>
            <a:headEnd/>
            <a:tailEnd/>
          </a:ln>
        </p:spPr>
        <p:txBody>
          <a:bodyPr wrap="none" anchor="ctr">
            <a:noAutofit/>
          </a:bodyPr>
          <a:lstStyle/>
          <a:p>
            <a:pPr>
              <a:spcBef>
                <a:spcPct val="20000"/>
              </a:spcBef>
            </a:pPr>
            <a:r>
              <a:rPr lang="en-US" altLang="zh-CN" sz="1400" dirty="0" err="1">
                <a:solidFill>
                  <a:srgbClr val="0070C0"/>
                </a:solidFill>
                <a:latin typeface="Courier New" pitchFamily="49" charset="0"/>
                <a:ea typeface="宋体" charset="-122"/>
              </a:rPr>
              <a:t>S.val</a:t>
            </a:r>
            <a:endParaRPr kumimoji="1" lang="en-US" altLang="zh-CN" sz="1400" dirty="0">
              <a:solidFill>
                <a:srgbClr val="0070C0"/>
              </a:solidFill>
              <a:latin typeface="Courier New" pitchFamily="49" charset="0"/>
              <a:ea typeface="宋体" charset="-122"/>
            </a:endParaRPr>
          </a:p>
        </p:txBody>
      </p:sp>
      <p:sp>
        <p:nvSpPr>
          <p:cNvPr id="92" name="Rectangle 7">
            <a:extLst>
              <a:ext uri="{FF2B5EF4-FFF2-40B4-BE49-F238E27FC236}">
                <a16:creationId xmlns:a16="http://schemas.microsoft.com/office/drawing/2014/main" id="{7F93CA62-9773-4EDD-B658-8629D495E79E}"/>
              </a:ext>
            </a:extLst>
          </p:cNvPr>
          <p:cNvSpPr>
            <a:spLocks noChangeArrowheads="1"/>
          </p:cNvSpPr>
          <p:nvPr/>
        </p:nvSpPr>
        <p:spPr bwMode="auto">
          <a:xfrm>
            <a:off x="1696434" y="4038365"/>
            <a:ext cx="828000" cy="307777"/>
          </a:xfrm>
          <a:prstGeom prst="rect">
            <a:avLst/>
          </a:prstGeom>
          <a:solidFill>
            <a:schemeClr val="accent3">
              <a:lumMod val="40000"/>
              <a:lumOff val="60000"/>
            </a:schemeClr>
          </a:solidFill>
          <a:ln w="9525">
            <a:solidFill>
              <a:schemeClr val="accent3">
                <a:lumMod val="75000"/>
              </a:schemeClr>
            </a:solidFill>
            <a:prstDash val="dash"/>
            <a:miter lim="800000"/>
            <a:headEnd/>
            <a:tailEnd/>
          </a:ln>
        </p:spPr>
        <p:txBody>
          <a:bodyPr wrap="none" anchor="ctr">
            <a:noAutofit/>
          </a:bodyPr>
          <a:lstStyle/>
          <a:p>
            <a:pPr>
              <a:spcBef>
                <a:spcPct val="20000"/>
              </a:spcBef>
            </a:pPr>
            <a:r>
              <a:rPr kumimoji="1" lang="en-US" altLang="zh-CN" sz="1400" dirty="0" err="1">
                <a:solidFill>
                  <a:srgbClr val="0070C0"/>
                </a:solidFill>
                <a:latin typeface="Courier New" pitchFamily="49" charset="0"/>
                <a:ea typeface="宋体" charset="-122"/>
              </a:rPr>
              <a:t>S.</a:t>
            </a:r>
            <a:r>
              <a:rPr lang="en-US" altLang="zh-CN" sz="1400" dirty="0" err="1">
                <a:solidFill>
                  <a:srgbClr val="0070C0"/>
                </a:solidFill>
                <a:latin typeface="Courier New" pitchFamily="49" charset="0"/>
                <a:ea typeface="宋体" charset="-122"/>
              </a:rPr>
              <a:t>len</a:t>
            </a:r>
            <a:endParaRPr kumimoji="1" lang="en-US" altLang="zh-CN" sz="1400" dirty="0">
              <a:solidFill>
                <a:srgbClr val="0070C0"/>
              </a:solidFill>
              <a:latin typeface="Courier New" pitchFamily="49" charset="0"/>
              <a:ea typeface="宋体" charset="-122"/>
            </a:endParaRPr>
          </a:p>
        </p:txBody>
      </p:sp>
      <p:sp>
        <p:nvSpPr>
          <p:cNvPr id="94" name="Rectangle 7">
            <a:extLst>
              <a:ext uri="{FF2B5EF4-FFF2-40B4-BE49-F238E27FC236}">
                <a16:creationId xmlns:a16="http://schemas.microsoft.com/office/drawing/2014/main" id="{8020BDDF-8198-4A00-9744-647A0EF1BAC1}"/>
              </a:ext>
            </a:extLst>
          </p:cNvPr>
          <p:cNvSpPr>
            <a:spLocks noChangeArrowheads="1"/>
          </p:cNvSpPr>
          <p:nvPr/>
        </p:nvSpPr>
        <p:spPr bwMode="auto">
          <a:xfrm>
            <a:off x="611560" y="4951291"/>
            <a:ext cx="828000" cy="307777"/>
          </a:xfrm>
          <a:prstGeom prst="rect">
            <a:avLst/>
          </a:prstGeom>
          <a:solidFill>
            <a:schemeClr val="accent3">
              <a:lumMod val="40000"/>
              <a:lumOff val="60000"/>
            </a:schemeClr>
          </a:solidFill>
          <a:ln w="9525">
            <a:solidFill>
              <a:schemeClr val="accent3">
                <a:lumMod val="75000"/>
              </a:schemeClr>
            </a:solidFill>
            <a:prstDash val="dash"/>
            <a:miter lim="800000"/>
            <a:headEnd/>
            <a:tailEnd/>
          </a:ln>
        </p:spPr>
        <p:txBody>
          <a:bodyPr wrap="none" anchor="ctr">
            <a:noAutofit/>
          </a:bodyPr>
          <a:lstStyle/>
          <a:p>
            <a:pPr>
              <a:spcBef>
                <a:spcPct val="20000"/>
              </a:spcBef>
            </a:pPr>
            <a:r>
              <a:rPr lang="en-US" altLang="zh-CN" sz="1400" dirty="0" err="1">
                <a:solidFill>
                  <a:srgbClr val="0070C0"/>
                </a:solidFill>
                <a:latin typeface="Courier New" pitchFamily="49" charset="0"/>
                <a:ea typeface="宋体" charset="-122"/>
              </a:rPr>
              <a:t>B.val</a:t>
            </a:r>
            <a:endParaRPr kumimoji="1" lang="en-US" altLang="zh-CN" sz="1400" dirty="0">
              <a:solidFill>
                <a:srgbClr val="0070C0"/>
              </a:solidFill>
              <a:latin typeface="Courier New" pitchFamily="49" charset="0"/>
              <a:ea typeface="宋体" charset="-122"/>
            </a:endParaRPr>
          </a:p>
        </p:txBody>
      </p:sp>
      <p:sp>
        <p:nvSpPr>
          <p:cNvPr id="95" name="Rectangle 7">
            <a:extLst>
              <a:ext uri="{FF2B5EF4-FFF2-40B4-BE49-F238E27FC236}">
                <a16:creationId xmlns:a16="http://schemas.microsoft.com/office/drawing/2014/main" id="{B40545AE-A5C8-48D7-AC70-84362102EC47}"/>
              </a:ext>
            </a:extLst>
          </p:cNvPr>
          <p:cNvSpPr>
            <a:spLocks noChangeArrowheads="1"/>
          </p:cNvSpPr>
          <p:nvPr/>
        </p:nvSpPr>
        <p:spPr bwMode="auto">
          <a:xfrm>
            <a:off x="3075264" y="4038365"/>
            <a:ext cx="828000" cy="307777"/>
          </a:xfrm>
          <a:prstGeom prst="rect">
            <a:avLst/>
          </a:prstGeom>
          <a:solidFill>
            <a:schemeClr val="accent3">
              <a:lumMod val="40000"/>
              <a:lumOff val="60000"/>
            </a:schemeClr>
          </a:solidFill>
          <a:ln w="9525">
            <a:solidFill>
              <a:schemeClr val="accent3">
                <a:lumMod val="75000"/>
              </a:schemeClr>
            </a:solidFill>
            <a:prstDash val="dash"/>
            <a:miter lim="800000"/>
            <a:headEnd/>
            <a:tailEnd/>
          </a:ln>
        </p:spPr>
        <p:txBody>
          <a:bodyPr wrap="none" anchor="ctr">
            <a:noAutofit/>
          </a:bodyPr>
          <a:lstStyle/>
          <a:p>
            <a:pPr>
              <a:spcBef>
                <a:spcPct val="20000"/>
              </a:spcBef>
            </a:pPr>
            <a:r>
              <a:rPr lang="en-US" altLang="zh-CN" sz="1400" dirty="0" err="1">
                <a:solidFill>
                  <a:srgbClr val="0070C0"/>
                </a:solidFill>
                <a:latin typeface="Courier New" pitchFamily="49" charset="0"/>
                <a:ea typeface="宋体" charset="-122"/>
              </a:rPr>
              <a:t>B.val</a:t>
            </a:r>
            <a:endParaRPr kumimoji="1" lang="en-US" altLang="zh-CN" sz="1400" dirty="0">
              <a:solidFill>
                <a:srgbClr val="0070C0"/>
              </a:solidFill>
              <a:latin typeface="Courier New" pitchFamily="49" charset="0"/>
              <a:ea typeface="宋体" charset="-122"/>
            </a:endParaRPr>
          </a:p>
        </p:txBody>
      </p:sp>
      <p:sp>
        <p:nvSpPr>
          <p:cNvPr id="96" name="Rectangle 7">
            <a:extLst>
              <a:ext uri="{FF2B5EF4-FFF2-40B4-BE49-F238E27FC236}">
                <a16:creationId xmlns:a16="http://schemas.microsoft.com/office/drawing/2014/main" id="{EEA07BD8-EA66-4026-9B18-CCFA029AC0DB}"/>
              </a:ext>
            </a:extLst>
          </p:cNvPr>
          <p:cNvSpPr>
            <a:spLocks noChangeArrowheads="1"/>
          </p:cNvSpPr>
          <p:nvPr/>
        </p:nvSpPr>
        <p:spPr bwMode="auto">
          <a:xfrm>
            <a:off x="5457926" y="3114118"/>
            <a:ext cx="721672" cy="307777"/>
          </a:xfrm>
          <a:prstGeom prst="rect">
            <a:avLst/>
          </a:prstGeom>
          <a:solidFill>
            <a:schemeClr val="accent3">
              <a:lumMod val="40000"/>
              <a:lumOff val="60000"/>
            </a:schemeClr>
          </a:solidFill>
          <a:ln w="9525">
            <a:solidFill>
              <a:schemeClr val="accent3">
                <a:lumMod val="75000"/>
              </a:schemeClr>
            </a:solidFill>
            <a:prstDash val="dash"/>
            <a:miter lim="800000"/>
            <a:headEnd/>
            <a:tailEnd/>
          </a:ln>
        </p:spPr>
        <p:txBody>
          <a:bodyPr wrap="none" anchor="ctr">
            <a:spAutoFit/>
          </a:bodyPr>
          <a:lstStyle/>
          <a:p>
            <a:pPr algn="r">
              <a:spcBef>
                <a:spcPct val="20000"/>
              </a:spcBef>
            </a:pPr>
            <a:r>
              <a:rPr lang="en-US" altLang="zh-CN" sz="1400" dirty="0" err="1">
                <a:solidFill>
                  <a:srgbClr val="0070C0"/>
                </a:solidFill>
                <a:latin typeface="Courier New" pitchFamily="49" charset="0"/>
                <a:ea typeface="宋体" charset="-122"/>
              </a:rPr>
              <a:t>S.val</a:t>
            </a:r>
            <a:endParaRPr kumimoji="1" lang="en-US" altLang="zh-CN" sz="1400" dirty="0">
              <a:solidFill>
                <a:srgbClr val="0070C0"/>
              </a:solidFill>
              <a:latin typeface="Courier New" pitchFamily="49" charset="0"/>
              <a:ea typeface="宋体" charset="-122"/>
            </a:endParaRPr>
          </a:p>
        </p:txBody>
      </p:sp>
      <p:sp>
        <p:nvSpPr>
          <p:cNvPr id="97" name="Rectangle 7">
            <a:extLst>
              <a:ext uri="{FF2B5EF4-FFF2-40B4-BE49-F238E27FC236}">
                <a16:creationId xmlns:a16="http://schemas.microsoft.com/office/drawing/2014/main" id="{2CAC85BC-0BEC-42E7-9634-FA0CB7159367}"/>
              </a:ext>
            </a:extLst>
          </p:cNvPr>
          <p:cNvSpPr>
            <a:spLocks noChangeArrowheads="1"/>
          </p:cNvSpPr>
          <p:nvPr/>
        </p:nvSpPr>
        <p:spPr bwMode="auto">
          <a:xfrm>
            <a:off x="6479309" y="3114118"/>
            <a:ext cx="828000" cy="307777"/>
          </a:xfrm>
          <a:prstGeom prst="rect">
            <a:avLst/>
          </a:prstGeom>
          <a:solidFill>
            <a:schemeClr val="accent3">
              <a:lumMod val="40000"/>
              <a:lumOff val="60000"/>
            </a:schemeClr>
          </a:solidFill>
          <a:ln w="9525">
            <a:solidFill>
              <a:schemeClr val="accent3">
                <a:lumMod val="75000"/>
              </a:schemeClr>
            </a:solidFill>
            <a:prstDash val="dash"/>
            <a:miter lim="800000"/>
            <a:headEnd/>
            <a:tailEnd/>
          </a:ln>
        </p:spPr>
        <p:txBody>
          <a:bodyPr wrap="none" anchor="ctr">
            <a:noAutofit/>
          </a:bodyPr>
          <a:lstStyle/>
          <a:p>
            <a:pPr>
              <a:spcBef>
                <a:spcPct val="20000"/>
              </a:spcBef>
            </a:pPr>
            <a:r>
              <a:rPr lang="en-US" altLang="zh-CN" sz="1400" dirty="0" err="1">
                <a:solidFill>
                  <a:srgbClr val="0070C0"/>
                </a:solidFill>
                <a:latin typeface="Courier New" pitchFamily="49" charset="0"/>
                <a:ea typeface="宋体" charset="-122"/>
              </a:rPr>
              <a:t>S.len</a:t>
            </a:r>
            <a:endParaRPr kumimoji="1" lang="en-US" altLang="zh-CN" sz="1400" dirty="0">
              <a:solidFill>
                <a:srgbClr val="0070C0"/>
              </a:solidFill>
              <a:latin typeface="Courier New" pitchFamily="49" charset="0"/>
              <a:ea typeface="宋体" charset="-122"/>
            </a:endParaRPr>
          </a:p>
        </p:txBody>
      </p:sp>
      <p:sp>
        <p:nvSpPr>
          <p:cNvPr id="98" name="Rectangle 7">
            <a:extLst>
              <a:ext uri="{FF2B5EF4-FFF2-40B4-BE49-F238E27FC236}">
                <a16:creationId xmlns:a16="http://schemas.microsoft.com/office/drawing/2014/main" id="{4C74FD47-0622-4622-B2E9-B44A8485622F}"/>
              </a:ext>
            </a:extLst>
          </p:cNvPr>
          <p:cNvSpPr>
            <a:spLocks noChangeArrowheads="1"/>
          </p:cNvSpPr>
          <p:nvPr/>
        </p:nvSpPr>
        <p:spPr bwMode="auto">
          <a:xfrm>
            <a:off x="4701613" y="4038365"/>
            <a:ext cx="828000" cy="307777"/>
          </a:xfrm>
          <a:prstGeom prst="rect">
            <a:avLst/>
          </a:prstGeom>
          <a:solidFill>
            <a:schemeClr val="accent3">
              <a:lumMod val="40000"/>
              <a:lumOff val="60000"/>
            </a:schemeClr>
          </a:solidFill>
          <a:ln w="9525">
            <a:solidFill>
              <a:schemeClr val="accent3">
                <a:lumMod val="75000"/>
              </a:schemeClr>
            </a:solidFill>
            <a:prstDash val="dash"/>
            <a:miter lim="800000"/>
            <a:headEnd/>
            <a:tailEnd/>
          </a:ln>
        </p:spPr>
        <p:txBody>
          <a:bodyPr wrap="none" anchor="ctr">
            <a:noAutofit/>
          </a:bodyPr>
          <a:lstStyle/>
          <a:p>
            <a:pPr>
              <a:spcBef>
                <a:spcPct val="20000"/>
              </a:spcBef>
            </a:pPr>
            <a:r>
              <a:rPr kumimoji="1" lang="en-US" altLang="zh-CN" sz="1400" dirty="0" err="1">
                <a:solidFill>
                  <a:srgbClr val="0070C0"/>
                </a:solidFill>
                <a:latin typeface="Courier New" pitchFamily="49" charset="0"/>
                <a:ea typeface="宋体" charset="-122"/>
              </a:rPr>
              <a:t>S.</a:t>
            </a:r>
            <a:r>
              <a:rPr lang="en-US" altLang="zh-CN" sz="1400" dirty="0" err="1">
                <a:solidFill>
                  <a:srgbClr val="0070C0"/>
                </a:solidFill>
                <a:latin typeface="Courier New" pitchFamily="49" charset="0"/>
                <a:ea typeface="宋体" charset="-122"/>
              </a:rPr>
              <a:t>val</a:t>
            </a:r>
            <a:endParaRPr kumimoji="1" lang="en-US" altLang="zh-CN" sz="1400" dirty="0">
              <a:solidFill>
                <a:srgbClr val="0070C0"/>
              </a:solidFill>
              <a:latin typeface="Courier New" pitchFamily="49" charset="0"/>
              <a:ea typeface="宋体" charset="-122"/>
            </a:endParaRPr>
          </a:p>
        </p:txBody>
      </p:sp>
      <p:sp>
        <p:nvSpPr>
          <p:cNvPr id="99" name="Rectangle 7">
            <a:extLst>
              <a:ext uri="{FF2B5EF4-FFF2-40B4-BE49-F238E27FC236}">
                <a16:creationId xmlns:a16="http://schemas.microsoft.com/office/drawing/2014/main" id="{7E540446-1AAB-4229-B80E-210DFFC3C181}"/>
              </a:ext>
            </a:extLst>
          </p:cNvPr>
          <p:cNvSpPr>
            <a:spLocks noChangeArrowheads="1"/>
          </p:cNvSpPr>
          <p:nvPr/>
        </p:nvSpPr>
        <p:spPr bwMode="auto">
          <a:xfrm>
            <a:off x="5799006" y="4038365"/>
            <a:ext cx="828000" cy="307777"/>
          </a:xfrm>
          <a:prstGeom prst="rect">
            <a:avLst/>
          </a:prstGeom>
          <a:solidFill>
            <a:schemeClr val="accent3">
              <a:lumMod val="40000"/>
              <a:lumOff val="60000"/>
            </a:schemeClr>
          </a:solidFill>
          <a:ln w="9525">
            <a:solidFill>
              <a:schemeClr val="accent3">
                <a:lumMod val="75000"/>
              </a:schemeClr>
            </a:solidFill>
            <a:prstDash val="dash"/>
            <a:miter lim="800000"/>
            <a:headEnd/>
            <a:tailEnd/>
          </a:ln>
        </p:spPr>
        <p:txBody>
          <a:bodyPr wrap="none" anchor="ctr">
            <a:noAutofit/>
          </a:bodyPr>
          <a:lstStyle/>
          <a:p>
            <a:pPr>
              <a:spcBef>
                <a:spcPct val="20000"/>
              </a:spcBef>
            </a:pPr>
            <a:r>
              <a:rPr lang="en-US" altLang="zh-CN" sz="1400" dirty="0" err="1">
                <a:solidFill>
                  <a:srgbClr val="0070C0"/>
                </a:solidFill>
                <a:latin typeface="Courier New" pitchFamily="49" charset="0"/>
                <a:ea typeface="宋体" charset="-122"/>
              </a:rPr>
              <a:t>S.len</a:t>
            </a:r>
            <a:endParaRPr kumimoji="1" lang="en-US" altLang="zh-CN" sz="1400" dirty="0">
              <a:solidFill>
                <a:srgbClr val="0070C0"/>
              </a:solidFill>
              <a:latin typeface="Courier New" pitchFamily="49" charset="0"/>
              <a:ea typeface="宋体" charset="-122"/>
            </a:endParaRPr>
          </a:p>
        </p:txBody>
      </p:sp>
      <p:sp>
        <p:nvSpPr>
          <p:cNvPr id="101" name="Rectangle 7">
            <a:extLst>
              <a:ext uri="{FF2B5EF4-FFF2-40B4-BE49-F238E27FC236}">
                <a16:creationId xmlns:a16="http://schemas.microsoft.com/office/drawing/2014/main" id="{B0D60E21-1E38-4955-B166-42019483567C}"/>
              </a:ext>
            </a:extLst>
          </p:cNvPr>
          <p:cNvSpPr>
            <a:spLocks noChangeArrowheads="1"/>
          </p:cNvSpPr>
          <p:nvPr/>
        </p:nvSpPr>
        <p:spPr bwMode="auto">
          <a:xfrm>
            <a:off x="4701613" y="4951291"/>
            <a:ext cx="828000" cy="307777"/>
          </a:xfrm>
          <a:prstGeom prst="rect">
            <a:avLst/>
          </a:prstGeom>
          <a:solidFill>
            <a:schemeClr val="accent3">
              <a:lumMod val="40000"/>
              <a:lumOff val="60000"/>
            </a:schemeClr>
          </a:solidFill>
          <a:ln w="9525">
            <a:solidFill>
              <a:schemeClr val="accent3">
                <a:lumMod val="75000"/>
              </a:schemeClr>
            </a:solidFill>
            <a:prstDash val="dash"/>
            <a:miter lim="800000"/>
            <a:headEnd/>
            <a:tailEnd/>
          </a:ln>
        </p:spPr>
        <p:txBody>
          <a:bodyPr wrap="none" anchor="ctr">
            <a:noAutofit/>
          </a:bodyPr>
          <a:lstStyle/>
          <a:p>
            <a:pPr>
              <a:spcBef>
                <a:spcPct val="20000"/>
              </a:spcBef>
            </a:pPr>
            <a:r>
              <a:rPr lang="en-US" altLang="zh-CN" sz="1400" dirty="0" err="1">
                <a:solidFill>
                  <a:srgbClr val="0070C0"/>
                </a:solidFill>
                <a:latin typeface="Courier New" pitchFamily="49" charset="0"/>
                <a:ea typeface="宋体" charset="-122"/>
              </a:rPr>
              <a:t>B.val</a:t>
            </a:r>
            <a:endParaRPr kumimoji="1" lang="en-US" altLang="zh-CN" sz="1400" dirty="0">
              <a:solidFill>
                <a:srgbClr val="0070C0"/>
              </a:solidFill>
              <a:latin typeface="Courier New" pitchFamily="49" charset="0"/>
              <a:ea typeface="宋体" charset="-122"/>
            </a:endParaRPr>
          </a:p>
        </p:txBody>
      </p:sp>
      <p:sp>
        <p:nvSpPr>
          <p:cNvPr id="102" name="Rectangle 7">
            <a:extLst>
              <a:ext uri="{FF2B5EF4-FFF2-40B4-BE49-F238E27FC236}">
                <a16:creationId xmlns:a16="http://schemas.microsoft.com/office/drawing/2014/main" id="{A81D1541-BAB1-4F43-8A6A-D37FA6F26023}"/>
              </a:ext>
            </a:extLst>
          </p:cNvPr>
          <p:cNvSpPr>
            <a:spLocks noChangeArrowheads="1"/>
          </p:cNvSpPr>
          <p:nvPr/>
        </p:nvSpPr>
        <p:spPr bwMode="auto">
          <a:xfrm>
            <a:off x="7198695" y="4038365"/>
            <a:ext cx="828000" cy="307777"/>
          </a:xfrm>
          <a:prstGeom prst="rect">
            <a:avLst/>
          </a:prstGeom>
          <a:solidFill>
            <a:schemeClr val="accent3">
              <a:lumMod val="40000"/>
              <a:lumOff val="60000"/>
            </a:schemeClr>
          </a:solidFill>
          <a:ln w="9525">
            <a:solidFill>
              <a:schemeClr val="accent3">
                <a:lumMod val="75000"/>
              </a:schemeClr>
            </a:solidFill>
            <a:prstDash val="dash"/>
            <a:miter lim="800000"/>
            <a:headEnd/>
            <a:tailEnd/>
          </a:ln>
        </p:spPr>
        <p:txBody>
          <a:bodyPr wrap="none" anchor="ctr">
            <a:noAutofit/>
          </a:bodyPr>
          <a:lstStyle/>
          <a:p>
            <a:pPr>
              <a:spcBef>
                <a:spcPct val="20000"/>
              </a:spcBef>
            </a:pPr>
            <a:r>
              <a:rPr lang="en-US" altLang="zh-CN" sz="1400" dirty="0" err="1">
                <a:solidFill>
                  <a:srgbClr val="0070C0"/>
                </a:solidFill>
                <a:latin typeface="Courier New" pitchFamily="49" charset="0"/>
                <a:ea typeface="宋体" charset="-122"/>
              </a:rPr>
              <a:t>B.val</a:t>
            </a:r>
            <a:endParaRPr kumimoji="1" lang="en-US" altLang="zh-CN" sz="1400" dirty="0">
              <a:solidFill>
                <a:srgbClr val="0070C0"/>
              </a:solidFill>
              <a:latin typeface="Courier New" pitchFamily="49" charset="0"/>
              <a:ea typeface="宋体" charset="-122"/>
            </a:endParaRPr>
          </a:p>
        </p:txBody>
      </p:sp>
      <p:graphicFrame>
        <p:nvGraphicFramePr>
          <p:cNvPr id="103" name="Group 39">
            <a:extLst>
              <a:ext uri="{FF2B5EF4-FFF2-40B4-BE49-F238E27FC236}">
                <a16:creationId xmlns:a16="http://schemas.microsoft.com/office/drawing/2014/main" id="{3343E5BA-4221-4E77-B9CE-5A63989BBCFD}"/>
              </a:ext>
            </a:extLst>
          </p:cNvPr>
          <p:cNvGraphicFramePr>
            <a:graphicFrameLocks/>
          </p:cNvGraphicFramePr>
          <p:nvPr>
            <p:extLst>
              <p:ext uri="{D42A27DB-BD31-4B8C-83A1-F6EECF244321}">
                <p14:modId xmlns:p14="http://schemas.microsoft.com/office/powerpoint/2010/main" val="3516054572"/>
              </p:ext>
            </p:extLst>
          </p:nvPr>
        </p:nvGraphicFramePr>
        <p:xfrm>
          <a:off x="5419386" y="253990"/>
          <a:ext cx="3280207" cy="2424326"/>
        </p:xfrm>
        <a:graphic>
          <a:graphicData uri="http://schemas.openxmlformats.org/drawingml/2006/table">
            <a:tbl>
              <a:tblPr firstRow="1" bandRow="1">
                <a:tableStyleId>{EB9631B5-78F2-41C9-869B-9F39066F8104}</a:tableStyleId>
              </a:tblPr>
              <a:tblGrid>
                <a:gridCol w="804579">
                  <a:extLst>
                    <a:ext uri="{9D8B030D-6E8A-4147-A177-3AD203B41FA5}">
                      <a16:colId xmlns:a16="http://schemas.microsoft.com/office/drawing/2014/main" val="20000"/>
                    </a:ext>
                  </a:extLst>
                </a:gridCol>
                <a:gridCol w="2475628">
                  <a:extLst>
                    <a:ext uri="{9D8B030D-6E8A-4147-A177-3AD203B41FA5}">
                      <a16:colId xmlns:a16="http://schemas.microsoft.com/office/drawing/2014/main" val="20001"/>
                    </a:ext>
                  </a:extLst>
                </a:gridCol>
              </a:tblGrid>
              <a:tr h="218812">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100" u="none" strike="noStrike" cap="none" normalizeH="0" baseline="0" dirty="0">
                          <a:ln>
                            <a:noFill/>
                          </a:ln>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产生式</a:t>
                      </a:r>
                      <a:endParaRPr kumimoji="0" lang="zh-CN" altLang="en-US" sz="1100" b="1" i="0" u="none" strike="noStrike" cap="none" normalizeH="0" baseline="0" dirty="0">
                        <a:ln>
                          <a:noFill/>
                        </a:ln>
                        <a:solidFill>
                          <a:schemeClr val="tx1"/>
                        </a:solidFill>
                        <a:effectLst>
                          <a:outerShdw blurRad="38100" dist="38100" dir="2700000" algn="tl">
                            <a:srgbClr val="000000">
                              <a:alpha val="43137"/>
                            </a:srgbClr>
                          </a:outerShdw>
                        </a:effectLst>
                        <a:latin typeface="楷体" pitchFamily="49" charset="-122"/>
                        <a:ea typeface="楷体" pitchFamily="49" charset="-122"/>
                      </a:endParaRPr>
                    </a:p>
                  </a:txBody>
                  <a:tcPr marL="90000" marR="90000" marT="46800" marB="46800" horzOverflow="overflow">
                    <a:solidFill>
                      <a:schemeClr val="accent3">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100" u="none" strike="noStrike" cap="none" normalizeH="0" baseline="0" dirty="0">
                          <a:ln>
                            <a:noFill/>
                          </a:ln>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语义规则</a:t>
                      </a:r>
                      <a:endParaRPr kumimoji="0" lang="zh-CN" altLang="en-US" sz="1100" b="1" i="0" u="none" strike="noStrike" cap="none" normalizeH="0" baseline="0" dirty="0">
                        <a:ln>
                          <a:noFill/>
                        </a:ln>
                        <a:solidFill>
                          <a:schemeClr val="tx1"/>
                        </a:solidFill>
                        <a:effectLst>
                          <a:outerShdw blurRad="38100" dist="38100" dir="2700000" algn="tl">
                            <a:srgbClr val="000000">
                              <a:alpha val="43137"/>
                            </a:srgbClr>
                          </a:outerShdw>
                        </a:effectLst>
                        <a:latin typeface="楷体" pitchFamily="49" charset="-122"/>
                        <a:ea typeface="楷体" pitchFamily="49" charset="-122"/>
                      </a:endParaRPr>
                    </a:p>
                  </a:txBody>
                  <a:tcPr marL="90000" marR="90000" marT="46800" marB="46800" horzOverflow="overflow">
                    <a:solidFill>
                      <a:schemeClr val="accent3">
                        <a:lumMod val="75000"/>
                      </a:schemeClr>
                    </a:solidFill>
                  </a:tcPr>
                </a:tc>
                <a:extLst>
                  <a:ext uri="{0D108BD9-81ED-4DB2-BD59-A6C34878D82A}">
                    <a16:rowId xmlns:a16="http://schemas.microsoft.com/office/drawing/2014/main" val="10000"/>
                  </a:ext>
                </a:extLst>
              </a:tr>
              <a:tr h="712455">
                <a:tc>
                  <a:txBody>
                    <a:bodyPr/>
                    <a:lstStyle/>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kumimoji="0" lang="en-US" altLang="zh-CN" sz="1050" b="1" u="none" strike="noStrike" cap="none" normalizeH="0" baseline="0" dirty="0">
                          <a:ln>
                            <a:noFill/>
                          </a:ln>
                          <a:effectLst/>
                          <a:latin typeface="Courier New" panose="02070309020205020404" pitchFamily="49" charset="0"/>
                          <a:cs typeface="Courier New" panose="02070309020205020404" pitchFamily="49" charset="0"/>
                        </a:rPr>
                        <a:t>N→ S</a:t>
                      </a:r>
                      <a:r>
                        <a:rPr kumimoji="0" lang="en-US" altLang="zh-CN" sz="1050" b="1" u="none" strike="noStrike" cap="none" normalizeH="0" baseline="-25000" dirty="0">
                          <a:ln>
                            <a:noFill/>
                          </a:ln>
                          <a:effectLst/>
                          <a:latin typeface="Courier New" panose="02070309020205020404" pitchFamily="49" charset="0"/>
                          <a:cs typeface="Courier New" panose="02070309020205020404" pitchFamily="49" charset="0"/>
                        </a:rPr>
                        <a:t>1</a:t>
                      </a:r>
                      <a:r>
                        <a:rPr kumimoji="0" lang="en-US" altLang="zh-CN" sz="1050" b="1" u="none" strike="noStrike" cap="none" normalizeH="0" baseline="0" dirty="0">
                          <a:ln>
                            <a:noFill/>
                          </a:ln>
                          <a:effectLst/>
                          <a:latin typeface="Courier New" panose="02070309020205020404" pitchFamily="49" charset="0"/>
                          <a:cs typeface="Courier New" panose="02070309020205020404" pitchFamily="49" charset="0"/>
                        </a:rPr>
                        <a:t>.S</a:t>
                      </a:r>
                      <a:r>
                        <a:rPr kumimoji="0" lang="en-US" altLang="zh-CN" sz="1050" b="1" u="none" strike="noStrike" cap="none" normalizeH="0" baseline="-25000" dirty="0">
                          <a:ln>
                            <a:noFill/>
                          </a:ln>
                          <a:effectLst/>
                          <a:latin typeface="Courier New" panose="02070309020205020404" pitchFamily="49" charset="0"/>
                          <a:cs typeface="Courier New" panose="02070309020205020404" pitchFamily="49" charset="0"/>
                        </a:rPr>
                        <a:t>2</a:t>
                      </a:r>
                      <a:endParaRPr kumimoji="0" lang="en-US" altLang="zh-CN" sz="1050" b="1" i="0" u="none" strike="noStrike" cap="none" normalizeH="0" baseline="3000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050" b="1" i="0" u="none" strike="noStrike" cap="none" normalizeH="0" baseline="0" dirty="0">
                          <a:ln>
                            <a:noFill/>
                          </a:ln>
                          <a:solidFill>
                            <a:schemeClr val="tx1"/>
                          </a:solidFill>
                          <a:effectLst/>
                          <a:latin typeface="Courier New" pitchFamily="49" charset="0"/>
                          <a:ea typeface="楷体_GB2312" pitchFamily="49" charset="-122"/>
                        </a:rPr>
                        <a:t>{ for </a:t>
                      </a:r>
                      <a:r>
                        <a:rPr kumimoji="0" lang="en-US" altLang="zh-CN" sz="1050" b="1" i="0" u="none" strike="noStrike" cap="none" normalizeH="0" baseline="0" dirty="0" err="1">
                          <a:ln>
                            <a:noFill/>
                          </a:ln>
                          <a:solidFill>
                            <a:schemeClr val="tx1"/>
                          </a:solidFill>
                          <a:effectLst/>
                          <a:latin typeface="Courier New" pitchFamily="49" charset="0"/>
                          <a:ea typeface="楷体_GB2312" pitchFamily="49" charset="-122"/>
                        </a:rPr>
                        <a:t>i</a:t>
                      </a:r>
                      <a:r>
                        <a:rPr kumimoji="0" lang="en-US" altLang="zh-CN" sz="1050" b="1" i="0" u="none" strike="noStrike" cap="none" normalizeH="0" baseline="0" dirty="0">
                          <a:ln>
                            <a:noFill/>
                          </a:ln>
                          <a:solidFill>
                            <a:schemeClr val="tx1"/>
                          </a:solidFill>
                          <a:effectLst/>
                          <a:latin typeface="Courier New" pitchFamily="49" charset="0"/>
                          <a:ea typeface="楷体_GB2312" pitchFamily="49" charset="-122"/>
                        </a:rPr>
                        <a:t>=1 to S</a:t>
                      </a:r>
                      <a:r>
                        <a:rPr kumimoji="0" lang="en-US" altLang="zh-CN" sz="1050" b="1" i="0" u="none" strike="noStrike" cap="none" normalizeH="0" baseline="-25000" dirty="0">
                          <a:ln>
                            <a:noFill/>
                          </a:ln>
                          <a:solidFill>
                            <a:schemeClr val="tx1"/>
                          </a:solidFill>
                          <a:effectLst/>
                          <a:latin typeface="Courier New" pitchFamily="49" charset="0"/>
                          <a:ea typeface="楷体_GB2312" pitchFamily="49" charset="-122"/>
                        </a:rPr>
                        <a:t>2</a:t>
                      </a:r>
                      <a:r>
                        <a:rPr kumimoji="0" lang="en-US" altLang="zh-CN" sz="1050" b="1" i="0" u="none" strike="noStrike" cap="none" normalizeH="0" baseline="0" dirty="0">
                          <a:ln>
                            <a:noFill/>
                          </a:ln>
                          <a:solidFill>
                            <a:schemeClr val="tx1"/>
                          </a:solidFill>
                          <a:effectLst/>
                          <a:latin typeface="Courier New" pitchFamily="49" charset="0"/>
                          <a:ea typeface="楷体_GB2312" pitchFamily="49" charset="-122"/>
                        </a:rPr>
                        <a:t>.len do</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050" b="1" i="0" u="none" strike="noStrike" cap="none" normalizeH="0" baseline="0" dirty="0">
                          <a:ln>
                            <a:noFill/>
                          </a:ln>
                          <a:solidFill>
                            <a:schemeClr val="tx1"/>
                          </a:solidFill>
                          <a:effectLst/>
                          <a:latin typeface="Courier New" pitchFamily="49" charset="0"/>
                          <a:ea typeface="楷体_GB2312" pitchFamily="49" charset="-122"/>
                        </a:rPr>
                        <a:t>    S</a:t>
                      </a:r>
                      <a:r>
                        <a:rPr kumimoji="0" lang="en-US" altLang="zh-CN" sz="1050" b="1" i="0" u="none" strike="noStrike" cap="none" normalizeH="0" baseline="-25000" dirty="0">
                          <a:ln>
                            <a:noFill/>
                          </a:ln>
                          <a:solidFill>
                            <a:schemeClr val="tx1"/>
                          </a:solidFill>
                          <a:effectLst/>
                          <a:latin typeface="Courier New" pitchFamily="49" charset="0"/>
                          <a:ea typeface="楷体_GB2312" pitchFamily="49" charset="-122"/>
                        </a:rPr>
                        <a:t>2</a:t>
                      </a:r>
                      <a:r>
                        <a:rPr kumimoji="0" lang="en-US" altLang="zh-CN" sz="1050" b="1" i="0" u="none" strike="noStrike" cap="none" normalizeH="0" baseline="0" dirty="0">
                          <a:ln>
                            <a:noFill/>
                          </a:ln>
                          <a:solidFill>
                            <a:schemeClr val="tx1"/>
                          </a:solidFill>
                          <a:effectLst/>
                          <a:latin typeface="Courier New" pitchFamily="49" charset="0"/>
                          <a:ea typeface="楷体_GB2312" pitchFamily="49" charset="-122"/>
                        </a:rPr>
                        <a:t>.val=S</a:t>
                      </a:r>
                      <a:r>
                        <a:rPr kumimoji="0" lang="en-US" altLang="zh-CN" sz="1050" b="1" i="0" u="none" strike="noStrike" cap="none" normalizeH="0" baseline="-25000" dirty="0">
                          <a:ln>
                            <a:noFill/>
                          </a:ln>
                          <a:solidFill>
                            <a:schemeClr val="tx1"/>
                          </a:solidFill>
                          <a:effectLst/>
                          <a:latin typeface="Courier New" pitchFamily="49" charset="0"/>
                          <a:ea typeface="楷体_GB2312" pitchFamily="49" charset="-122"/>
                        </a:rPr>
                        <a:t>2</a:t>
                      </a:r>
                      <a:r>
                        <a:rPr kumimoji="0" lang="en-US" altLang="zh-CN" sz="1050" b="1" i="0" u="none" strike="noStrike" cap="none" normalizeH="0" baseline="0" dirty="0">
                          <a:ln>
                            <a:noFill/>
                          </a:ln>
                          <a:solidFill>
                            <a:schemeClr val="tx1"/>
                          </a:solidFill>
                          <a:effectLst/>
                          <a:latin typeface="Courier New" pitchFamily="49" charset="0"/>
                          <a:ea typeface="楷体_GB2312" pitchFamily="49" charset="-122"/>
                        </a:rPr>
                        <a:t>.val/2;</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050" b="1" i="0" u="none" strike="noStrike" cap="none" normalizeH="0" baseline="0" dirty="0">
                          <a:ln>
                            <a:noFill/>
                          </a:ln>
                          <a:solidFill>
                            <a:schemeClr val="tx1"/>
                          </a:solidFill>
                          <a:effectLst/>
                          <a:latin typeface="Courier New" pitchFamily="49" charset="0"/>
                          <a:ea typeface="楷体_GB2312" pitchFamily="49" charset="-122"/>
                        </a:rPr>
                        <a:t>  </a:t>
                      </a:r>
                      <a:r>
                        <a:rPr kumimoji="0" lang="en-US" altLang="zh-CN" sz="1050" b="1" i="0" u="none" strike="noStrike" cap="none" normalizeH="0" baseline="0" dirty="0" err="1">
                          <a:ln>
                            <a:noFill/>
                          </a:ln>
                          <a:solidFill>
                            <a:schemeClr val="tx1"/>
                          </a:solidFill>
                          <a:effectLst/>
                          <a:latin typeface="Courier New" pitchFamily="49" charset="0"/>
                          <a:ea typeface="楷体_GB2312" pitchFamily="49" charset="-122"/>
                        </a:rPr>
                        <a:t>N.val</a:t>
                      </a:r>
                      <a:r>
                        <a:rPr kumimoji="0" lang="en-US" altLang="zh-CN" sz="1050" b="1" i="0" u="none" strike="noStrike" cap="none" normalizeH="0" baseline="0" dirty="0">
                          <a:ln>
                            <a:noFill/>
                          </a:ln>
                          <a:solidFill>
                            <a:schemeClr val="tx1"/>
                          </a:solidFill>
                          <a:effectLst/>
                          <a:latin typeface="Courier New" pitchFamily="49" charset="0"/>
                          <a:ea typeface="楷体_GB2312" pitchFamily="49" charset="-122"/>
                        </a:rPr>
                        <a:t> = S</a:t>
                      </a:r>
                      <a:r>
                        <a:rPr kumimoji="0" lang="en-US" altLang="zh-CN" sz="1050" b="1" i="0" u="none" strike="noStrike" cap="none" normalizeH="0" baseline="-25000" dirty="0">
                          <a:ln>
                            <a:noFill/>
                          </a:ln>
                          <a:solidFill>
                            <a:schemeClr val="tx1"/>
                          </a:solidFill>
                          <a:effectLst/>
                          <a:latin typeface="Courier New" pitchFamily="49" charset="0"/>
                          <a:ea typeface="楷体_GB2312" pitchFamily="49" charset="-122"/>
                        </a:rPr>
                        <a:t>1</a:t>
                      </a:r>
                      <a:r>
                        <a:rPr kumimoji="0" lang="en-US" altLang="zh-CN" sz="1050" b="1" i="0" u="none" strike="noStrike" cap="none" normalizeH="0" baseline="0" dirty="0">
                          <a:ln>
                            <a:noFill/>
                          </a:ln>
                          <a:solidFill>
                            <a:schemeClr val="tx1"/>
                          </a:solidFill>
                          <a:effectLst/>
                          <a:latin typeface="Courier New" pitchFamily="49" charset="0"/>
                          <a:ea typeface="楷体_GB2312" pitchFamily="49" charset="-122"/>
                        </a:rPr>
                        <a:t>.val + S</a:t>
                      </a:r>
                      <a:r>
                        <a:rPr kumimoji="0" lang="en-US" altLang="zh-CN" sz="1050" b="1" i="0" u="none" strike="noStrike" cap="none" normalizeH="0" baseline="-25000" dirty="0">
                          <a:ln>
                            <a:noFill/>
                          </a:ln>
                          <a:solidFill>
                            <a:schemeClr val="tx1"/>
                          </a:solidFill>
                          <a:effectLst/>
                          <a:latin typeface="Courier New" pitchFamily="49" charset="0"/>
                          <a:ea typeface="楷体_GB2312" pitchFamily="49" charset="-122"/>
                        </a:rPr>
                        <a:t>2</a:t>
                      </a:r>
                      <a:r>
                        <a:rPr kumimoji="0" lang="en-US" altLang="zh-CN" sz="1050" b="1" i="0" u="none" strike="noStrike" cap="none" normalizeH="0" baseline="0" dirty="0">
                          <a:ln>
                            <a:noFill/>
                          </a:ln>
                          <a:solidFill>
                            <a:schemeClr val="tx1"/>
                          </a:solidFill>
                          <a:effectLst/>
                          <a:latin typeface="Courier New" pitchFamily="49" charset="0"/>
                          <a:ea typeface="楷体_GB2312" pitchFamily="49" charset="-122"/>
                        </a:rPr>
                        <a:t>.val }</a:t>
                      </a:r>
                    </a:p>
                  </a:txBody>
                  <a:tcPr marL="90000" marR="90000" marT="46800" marB="46800" horzOverflow="overflow"/>
                </a:tc>
                <a:extLst>
                  <a:ext uri="{0D108BD9-81ED-4DB2-BD59-A6C34878D82A}">
                    <a16:rowId xmlns:a16="http://schemas.microsoft.com/office/drawing/2014/main" val="10001"/>
                  </a:ext>
                </a:extLst>
              </a:tr>
              <a:tr h="504351">
                <a:tc>
                  <a:txBody>
                    <a:bodyPr/>
                    <a:lstStyle/>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kumimoji="0" lang="en-US" altLang="zh-CN" sz="1050" b="1" u="none" strike="noStrike" cap="none" normalizeH="0" baseline="0" dirty="0">
                          <a:ln>
                            <a:noFill/>
                          </a:ln>
                          <a:effectLst/>
                          <a:latin typeface="Courier New" panose="02070309020205020404" pitchFamily="49" charset="0"/>
                          <a:cs typeface="Courier New" panose="02070309020205020404" pitchFamily="49" charset="0"/>
                        </a:rPr>
                        <a:t>S→S</a:t>
                      </a:r>
                      <a:r>
                        <a:rPr kumimoji="0" lang="en-US" altLang="zh-CN" sz="1050" b="1" u="none" strike="noStrike" cap="none" normalizeH="0" baseline="-25000" dirty="0">
                          <a:ln>
                            <a:noFill/>
                          </a:ln>
                          <a:effectLst/>
                          <a:latin typeface="Courier New" panose="02070309020205020404" pitchFamily="49" charset="0"/>
                          <a:cs typeface="Courier New" panose="02070309020205020404" pitchFamily="49" charset="0"/>
                        </a:rPr>
                        <a:t>1</a:t>
                      </a:r>
                      <a:r>
                        <a:rPr kumimoji="0" lang="en-US" altLang="zh-CN" sz="1050" b="1" u="none" strike="noStrike" cap="none" normalizeH="0" baseline="0" dirty="0">
                          <a:ln>
                            <a:noFill/>
                          </a:ln>
                          <a:effectLst/>
                          <a:latin typeface="Courier New" panose="02070309020205020404" pitchFamily="49" charset="0"/>
                          <a:cs typeface="Courier New" panose="02070309020205020404" pitchFamily="49" charset="0"/>
                        </a:rPr>
                        <a:t>B</a:t>
                      </a:r>
                      <a:endParaRPr kumimoji="0" lang="en-US" altLang="zh-CN" sz="105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46800" marB="46800" horzOverflow="overflow"/>
                </a:tc>
                <a:tc>
                  <a:txBody>
                    <a:bodyPr/>
                    <a:lstStyle/>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kumimoji="0" lang="en-US" altLang="zh-CN" sz="105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 </a:t>
                      </a:r>
                      <a:r>
                        <a:rPr kumimoji="0" lang="en-US" altLang="zh-CN" sz="1050" b="1" i="0" u="none" strike="noStrike" cap="none" normalizeH="0" baseline="0" dirty="0" err="1">
                          <a:ln>
                            <a:noFill/>
                          </a:ln>
                          <a:solidFill>
                            <a:schemeClr val="tx1"/>
                          </a:solidFill>
                          <a:effectLst/>
                          <a:latin typeface="Courier New" pitchFamily="49" charset="0"/>
                          <a:ea typeface="楷体_GB2312" pitchFamily="49" charset="-122"/>
                          <a:cs typeface="Courier New" panose="02070309020205020404" pitchFamily="49" charset="0"/>
                        </a:rPr>
                        <a:t>S.val</a:t>
                      </a:r>
                      <a:r>
                        <a:rPr kumimoji="0" lang="en-US" altLang="zh-CN" sz="105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 = S</a:t>
                      </a:r>
                      <a:r>
                        <a:rPr kumimoji="0" lang="en-US" altLang="zh-CN" sz="1050" b="1" i="0" u="none" strike="noStrike" cap="none" normalizeH="0" baseline="-25000" dirty="0">
                          <a:ln>
                            <a:noFill/>
                          </a:ln>
                          <a:solidFill>
                            <a:schemeClr val="tx1"/>
                          </a:solidFill>
                          <a:effectLst/>
                          <a:latin typeface="Courier New" pitchFamily="49" charset="0"/>
                          <a:ea typeface="楷体_GB2312" pitchFamily="49" charset="-122"/>
                          <a:cs typeface="Courier New" panose="02070309020205020404" pitchFamily="49" charset="0"/>
                        </a:rPr>
                        <a:t>1</a:t>
                      </a:r>
                      <a:r>
                        <a:rPr kumimoji="0" lang="en-US" altLang="zh-CN" sz="105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.val*2 + </a:t>
                      </a:r>
                      <a:r>
                        <a:rPr kumimoji="0" lang="en-US" altLang="zh-CN" sz="1050" b="1" i="0" u="none" strike="noStrike" cap="none" normalizeH="0" baseline="0" dirty="0" err="1">
                          <a:ln>
                            <a:noFill/>
                          </a:ln>
                          <a:solidFill>
                            <a:schemeClr val="tx1"/>
                          </a:solidFill>
                          <a:effectLst/>
                          <a:latin typeface="Courier New" pitchFamily="49" charset="0"/>
                          <a:ea typeface="楷体_GB2312" pitchFamily="49" charset="-122"/>
                          <a:cs typeface="Courier New" panose="02070309020205020404" pitchFamily="49" charset="0"/>
                        </a:rPr>
                        <a:t>B.val</a:t>
                      </a:r>
                      <a:r>
                        <a:rPr kumimoji="0" lang="en-US" altLang="zh-CN" sz="105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a:t>
                      </a:r>
                    </a:p>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kumimoji="0" lang="en-US" altLang="zh-CN" sz="105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  </a:t>
                      </a:r>
                      <a:r>
                        <a:rPr kumimoji="0" lang="en-US" altLang="zh-CN" sz="1050" b="1" i="0" u="none" strike="noStrike" cap="none" normalizeH="0" baseline="0" dirty="0" err="1">
                          <a:ln>
                            <a:noFill/>
                          </a:ln>
                          <a:solidFill>
                            <a:schemeClr val="tx1"/>
                          </a:solidFill>
                          <a:effectLst/>
                          <a:latin typeface="Courier New" pitchFamily="49" charset="0"/>
                          <a:ea typeface="楷体_GB2312" pitchFamily="49" charset="-122"/>
                          <a:cs typeface="Courier New" panose="02070309020205020404" pitchFamily="49" charset="0"/>
                        </a:rPr>
                        <a:t>S.len</a:t>
                      </a:r>
                      <a:r>
                        <a:rPr kumimoji="0" lang="en-US" altLang="zh-CN" sz="105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 = S</a:t>
                      </a:r>
                      <a:r>
                        <a:rPr kumimoji="0" lang="en-US" altLang="zh-CN" sz="1050" b="1" i="0" u="none" strike="noStrike" cap="none" normalizeH="0" baseline="-25000" dirty="0">
                          <a:ln>
                            <a:noFill/>
                          </a:ln>
                          <a:solidFill>
                            <a:schemeClr val="tx1"/>
                          </a:solidFill>
                          <a:effectLst/>
                          <a:latin typeface="Courier New" pitchFamily="49" charset="0"/>
                          <a:ea typeface="楷体_GB2312" pitchFamily="49" charset="-122"/>
                          <a:cs typeface="Courier New" panose="02070309020205020404" pitchFamily="49" charset="0"/>
                        </a:rPr>
                        <a:t>1</a:t>
                      </a:r>
                      <a:r>
                        <a:rPr kumimoji="0" lang="en-US" altLang="zh-CN" sz="105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.len + 1 }</a:t>
                      </a:r>
                    </a:p>
                  </a:txBody>
                  <a:tcPr marL="90000" marR="90000" marT="46800" marB="46800" horzOverflow="overflow"/>
                </a:tc>
                <a:extLst>
                  <a:ext uri="{0D108BD9-81ED-4DB2-BD59-A6C34878D82A}">
                    <a16:rowId xmlns:a16="http://schemas.microsoft.com/office/drawing/2014/main" val="10004"/>
                  </a:ext>
                </a:extLst>
              </a:tr>
              <a:tr h="189775">
                <a:tc>
                  <a:txBody>
                    <a:bodyPr/>
                    <a:lstStyle/>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kumimoji="0" lang="en-US" altLang="zh-CN" sz="1050" b="1" u="none" strike="noStrike" cap="none" normalizeH="0" baseline="0" dirty="0">
                          <a:ln>
                            <a:noFill/>
                          </a:ln>
                          <a:effectLst/>
                          <a:latin typeface="Courier New" panose="02070309020205020404" pitchFamily="49" charset="0"/>
                          <a:cs typeface="Courier New" panose="02070309020205020404" pitchFamily="49" charset="0"/>
                        </a:rPr>
                        <a:t>S→B</a:t>
                      </a:r>
                      <a:endParaRPr kumimoji="0" lang="en-US" altLang="zh-CN" sz="105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46800" marB="46800" horzOverflow="overflow"/>
                </a:tc>
                <a:tc>
                  <a:txBody>
                    <a:bodyPr/>
                    <a:lstStyle/>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defRPr/>
                      </a:pPr>
                      <a:r>
                        <a:rPr kumimoji="0" lang="en-US" altLang="zh-CN" sz="105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 </a:t>
                      </a:r>
                      <a:r>
                        <a:rPr kumimoji="0" lang="en-US" altLang="zh-CN" sz="1050" b="1" i="0" u="none" strike="noStrike" cap="none" normalizeH="0" baseline="0" dirty="0" err="1">
                          <a:ln>
                            <a:noFill/>
                          </a:ln>
                          <a:solidFill>
                            <a:schemeClr val="tx1"/>
                          </a:solidFill>
                          <a:effectLst/>
                          <a:latin typeface="Courier New" pitchFamily="49" charset="0"/>
                          <a:ea typeface="楷体_GB2312" pitchFamily="49" charset="-122"/>
                          <a:cs typeface="Courier New" panose="02070309020205020404" pitchFamily="49" charset="0"/>
                        </a:rPr>
                        <a:t>S.val</a:t>
                      </a:r>
                      <a:r>
                        <a:rPr kumimoji="0" lang="en-US" altLang="zh-CN" sz="105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 = </a:t>
                      </a:r>
                      <a:r>
                        <a:rPr kumimoji="0" lang="en-US" altLang="zh-CN" sz="1050" b="1" i="0" u="none" strike="noStrike" cap="none" normalizeH="0" baseline="0" dirty="0" err="1">
                          <a:ln>
                            <a:noFill/>
                          </a:ln>
                          <a:solidFill>
                            <a:schemeClr val="tx1"/>
                          </a:solidFill>
                          <a:effectLst/>
                          <a:latin typeface="Courier New" pitchFamily="49" charset="0"/>
                          <a:ea typeface="楷体_GB2312" pitchFamily="49" charset="-122"/>
                          <a:cs typeface="Courier New" panose="02070309020205020404" pitchFamily="49" charset="0"/>
                        </a:rPr>
                        <a:t>B.val</a:t>
                      </a:r>
                      <a:endParaRPr kumimoji="0" lang="en-US" altLang="zh-CN" sz="105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defRPr/>
                      </a:pPr>
                      <a:r>
                        <a:rPr kumimoji="0" lang="en-US" altLang="zh-CN" sz="105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  </a:t>
                      </a:r>
                      <a:r>
                        <a:rPr kumimoji="0" lang="en-US" altLang="zh-CN" sz="1050" b="1" i="0" u="none" strike="noStrike" cap="none" normalizeH="0" baseline="0" dirty="0" err="1">
                          <a:ln>
                            <a:noFill/>
                          </a:ln>
                          <a:solidFill>
                            <a:schemeClr val="tx1"/>
                          </a:solidFill>
                          <a:effectLst/>
                          <a:latin typeface="Courier New" pitchFamily="49" charset="0"/>
                          <a:ea typeface="楷体_GB2312" pitchFamily="49" charset="-122"/>
                          <a:cs typeface="Courier New" panose="02070309020205020404" pitchFamily="49" charset="0"/>
                        </a:rPr>
                        <a:t>S.len</a:t>
                      </a:r>
                      <a:r>
                        <a:rPr kumimoji="0" lang="en-US" altLang="zh-CN" sz="105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 = 1 }</a:t>
                      </a:r>
                    </a:p>
                  </a:txBody>
                  <a:tcPr marL="90000" marR="90000" marT="46800" marB="46800" horzOverflow="overflow"/>
                </a:tc>
                <a:extLst>
                  <a:ext uri="{0D108BD9-81ED-4DB2-BD59-A6C34878D82A}">
                    <a16:rowId xmlns:a16="http://schemas.microsoft.com/office/drawing/2014/main" val="10005"/>
                  </a:ext>
                </a:extLst>
              </a:tr>
              <a:tr h="189775">
                <a:tc>
                  <a:txBody>
                    <a:bodyPr/>
                    <a:lstStyle/>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kumimoji="0" lang="en-US" altLang="zh-CN" sz="1050" b="1" u="none" strike="noStrike" cap="none" normalizeH="0" baseline="0" dirty="0">
                          <a:ln>
                            <a:noFill/>
                          </a:ln>
                          <a:effectLst/>
                          <a:latin typeface="Courier New" panose="02070309020205020404" pitchFamily="49" charset="0"/>
                          <a:cs typeface="Courier New" panose="02070309020205020404" pitchFamily="49" charset="0"/>
                        </a:rPr>
                        <a:t>B→0</a:t>
                      </a:r>
                      <a:endParaRPr kumimoji="0" lang="en-US" altLang="zh-CN" sz="105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46800" marB="46800" horzOverflow="overflow"/>
                </a:tc>
                <a:tc>
                  <a:txBody>
                    <a:bodyPr/>
                    <a:lstStyle/>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kumimoji="0" lang="en-US" altLang="zh-CN" sz="105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 </a:t>
                      </a:r>
                      <a:r>
                        <a:rPr kumimoji="0" lang="en-US" altLang="zh-CN" sz="1050" b="1" i="0" u="none" strike="noStrike" cap="none" normalizeH="0" baseline="0" dirty="0" err="1">
                          <a:ln>
                            <a:noFill/>
                          </a:ln>
                          <a:solidFill>
                            <a:schemeClr val="tx1"/>
                          </a:solidFill>
                          <a:effectLst/>
                          <a:latin typeface="Courier New" pitchFamily="49" charset="0"/>
                          <a:ea typeface="楷体_GB2312" pitchFamily="49" charset="-122"/>
                          <a:cs typeface="Courier New" panose="02070309020205020404" pitchFamily="49" charset="0"/>
                        </a:rPr>
                        <a:t>B.val</a:t>
                      </a:r>
                      <a:r>
                        <a:rPr kumimoji="0" lang="en-US" altLang="zh-CN" sz="105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 = 0 }</a:t>
                      </a:r>
                    </a:p>
                  </a:txBody>
                  <a:tcPr marL="90000" marR="90000" marT="46800" marB="46800" horzOverflow="overflow"/>
                </a:tc>
                <a:extLst>
                  <a:ext uri="{0D108BD9-81ED-4DB2-BD59-A6C34878D82A}">
                    <a16:rowId xmlns:a16="http://schemas.microsoft.com/office/drawing/2014/main" val="4010288045"/>
                  </a:ext>
                </a:extLst>
              </a:tr>
              <a:tr h="189775">
                <a:tc>
                  <a:txBody>
                    <a:bodyPr/>
                    <a:lstStyle/>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defRPr/>
                      </a:pPr>
                      <a:r>
                        <a:rPr kumimoji="0" lang="en-US" altLang="zh-CN" sz="1050" b="1" u="none" strike="noStrike" cap="none" normalizeH="0" baseline="0" dirty="0">
                          <a:ln>
                            <a:noFill/>
                          </a:ln>
                          <a:effectLst/>
                          <a:latin typeface="Courier New" panose="02070309020205020404" pitchFamily="49" charset="0"/>
                          <a:cs typeface="Courier New" panose="02070309020205020404" pitchFamily="49" charset="0"/>
                        </a:rPr>
                        <a:t>B→1</a:t>
                      </a:r>
                      <a:endParaRPr kumimoji="0" lang="en-US" altLang="zh-CN" sz="105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46800" marB="46800" horzOverflow="overflow"/>
                </a:tc>
                <a:tc>
                  <a:txBody>
                    <a:bodyPr/>
                    <a:lstStyle/>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defRPr/>
                      </a:pPr>
                      <a:r>
                        <a:rPr kumimoji="0" lang="en-US" altLang="zh-CN" sz="105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 </a:t>
                      </a:r>
                      <a:r>
                        <a:rPr kumimoji="0" lang="en-US" altLang="zh-CN" sz="1050" b="1" i="0" u="none" strike="noStrike" cap="none" normalizeH="0" baseline="0" dirty="0" err="1">
                          <a:ln>
                            <a:noFill/>
                          </a:ln>
                          <a:solidFill>
                            <a:schemeClr val="tx1"/>
                          </a:solidFill>
                          <a:effectLst/>
                          <a:latin typeface="Courier New" pitchFamily="49" charset="0"/>
                          <a:ea typeface="楷体_GB2312" pitchFamily="49" charset="-122"/>
                          <a:cs typeface="Courier New" panose="02070309020205020404" pitchFamily="49" charset="0"/>
                        </a:rPr>
                        <a:t>B.val</a:t>
                      </a:r>
                      <a:r>
                        <a:rPr kumimoji="0" lang="en-US" altLang="zh-CN" sz="105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 = 1 } </a:t>
                      </a:r>
                    </a:p>
                  </a:txBody>
                  <a:tcPr marL="90000" marR="90000" marT="46800" marB="46800" horzOverflow="overflow"/>
                </a:tc>
                <a:extLst>
                  <a:ext uri="{0D108BD9-81ED-4DB2-BD59-A6C34878D82A}">
                    <a16:rowId xmlns:a16="http://schemas.microsoft.com/office/drawing/2014/main" val="500463532"/>
                  </a:ext>
                </a:extLst>
              </a:tr>
            </a:tbl>
          </a:graphicData>
        </a:graphic>
      </p:graphicFrame>
      <p:cxnSp>
        <p:nvCxnSpPr>
          <p:cNvPr id="106" name="AutoShape 14">
            <a:extLst>
              <a:ext uri="{FF2B5EF4-FFF2-40B4-BE49-F238E27FC236}">
                <a16:creationId xmlns:a16="http://schemas.microsoft.com/office/drawing/2014/main" id="{BEBA2DD4-BAE0-4389-9A5E-A0A8CBEBAD4C}"/>
              </a:ext>
            </a:extLst>
          </p:cNvPr>
          <p:cNvCxnSpPr>
            <a:cxnSpLocks noChangeShapeType="1"/>
            <a:stCxn id="88" idx="2"/>
            <a:endCxn id="34" idx="0"/>
          </p:cNvCxnSpPr>
          <p:nvPr/>
        </p:nvCxnSpPr>
        <p:spPr bwMode="auto">
          <a:xfrm flipH="1">
            <a:off x="1690892" y="2266393"/>
            <a:ext cx="2611124" cy="847725"/>
          </a:xfrm>
          <a:prstGeom prst="straightConnector1">
            <a:avLst/>
          </a:prstGeom>
          <a:noFill/>
          <a:ln w="28575">
            <a:solidFill>
              <a:schemeClr val="accent3">
                <a:lumMod val="75000"/>
              </a:schemeClr>
            </a:solidFill>
            <a:round/>
            <a:headEnd type="stealth" w="lg" len="lg"/>
            <a:tailEnd type="none" w="med" len="med"/>
          </a:ln>
        </p:spPr>
      </p:cxnSp>
      <p:cxnSp>
        <p:nvCxnSpPr>
          <p:cNvPr id="114" name="AutoShape 14">
            <a:extLst>
              <a:ext uri="{FF2B5EF4-FFF2-40B4-BE49-F238E27FC236}">
                <a16:creationId xmlns:a16="http://schemas.microsoft.com/office/drawing/2014/main" id="{8BDD9FFD-8BB0-4542-BF0A-407202D8B5FC}"/>
              </a:ext>
            </a:extLst>
          </p:cNvPr>
          <p:cNvCxnSpPr>
            <a:cxnSpLocks noChangeShapeType="1"/>
            <a:stCxn id="34" idx="2"/>
            <a:endCxn id="91" idx="0"/>
          </p:cNvCxnSpPr>
          <p:nvPr/>
        </p:nvCxnSpPr>
        <p:spPr bwMode="auto">
          <a:xfrm flipH="1">
            <a:off x="1025560" y="3421895"/>
            <a:ext cx="665332" cy="616470"/>
          </a:xfrm>
          <a:prstGeom prst="straightConnector1">
            <a:avLst/>
          </a:prstGeom>
          <a:noFill/>
          <a:ln w="28575">
            <a:solidFill>
              <a:schemeClr val="accent3">
                <a:lumMod val="75000"/>
              </a:schemeClr>
            </a:solidFill>
            <a:round/>
            <a:headEnd type="stealth" w="lg" len="lg"/>
            <a:tailEnd type="none" w="med" len="med"/>
          </a:ln>
        </p:spPr>
      </p:cxnSp>
      <p:cxnSp>
        <p:nvCxnSpPr>
          <p:cNvPr id="124" name="AutoShape 14">
            <a:extLst>
              <a:ext uri="{FF2B5EF4-FFF2-40B4-BE49-F238E27FC236}">
                <a16:creationId xmlns:a16="http://schemas.microsoft.com/office/drawing/2014/main" id="{2906C48E-F5B0-4920-826C-1ABEF678DA93}"/>
              </a:ext>
            </a:extLst>
          </p:cNvPr>
          <p:cNvCxnSpPr>
            <a:cxnSpLocks noChangeShapeType="1"/>
            <a:stCxn id="91" idx="2"/>
            <a:endCxn id="94" idx="0"/>
          </p:cNvCxnSpPr>
          <p:nvPr/>
        </p:nvCxnSpPr>
        <p:spPr bwMode="auto">
          <a:xfrm>
            <a:off x="1025560" y="4346142"/>
            <a:ext cx="0" cy="605149"/>
          </a:xfrm>
          <a:prstGeom prst="straightConnector1">
            <a:avLst/>
          </a:prstGeom>
          <a:noFill/>
          <a:ln w="28575">
            <a:solidFill>
              <a:schemeClr val="accent3">
                <a:lumMod val="75000"/>
              </a:schemeClr>
            </a:solidFill>
            <a:round/>
            <a:headEnd type="stealth" w="lg" len="lg"/>
            <a:tailEnd type="none" w="med" len="med"/>
          </a:ln>
        </p:spPr>
      </p:cxnSp>
      <p:cxnSp>
        <p:nvCxnSpPr>
          <p:cNvPr id="127" name="AutoShape 14">
            <a:extLst>
              <a:ext uri="{FF2B5EF4-FFF2-40B4-BE49-F238E27FC236}">
                <a16:creationId xmlns:a16="http://schemas.microsoft.com/office/drawing/2014/main" id="{FA0D04A3-70E8-40FB-8724-9D62F6AAEB86}"/>
              </a:ext>
            </a:extLst>
          </p:cNvPr>
          <p:cNvCxnSpPr>
            <a:cxnSpLocks noChangeShapeType="1"/>
            <a:stCxn id="98" idx="2"/>
            <a:endCxn id="101" idx="0"/>
          </p:cNvCxnSpPr>
          <p:nvPr/>
        </p:nvCxnSpPr>
        <p:spPr bwMode="auto">
          <a:xfrm>
            <a:off x="5115613" y="4346142"/>
            <a:ext cx="0" cy="605149"/>
          </a:xfrm>
          <a:prstGeom prst="straightConnector1">
            <a:avLst/>
          </a:prstGeom>
          <a:noFill/>
          <a:ln w="28575">
            <a:solidFill>
              <a:schemeClr val="accent3">
                <a:lumMod val="75000"/>
              </a:schemeClr>
            </a:solidFill>
            <a:round/>
            <a:headEnd type="stealth" w="lg" len="lg"/>
            <a:tailEnd type="none" w="med" len="med"/>
          </a:ln>
        </p:spPr>
      </p:cxnSp>
      <p:cxnSp>
        <p:nvCxnSpPr>
          <p:cNvPr id="130" name="AutoShape 14">
            <a:extLst>
              <a:ext uri="{FF2B5EF4-FFF2-40B4-BE49-F238E27FC236}">
                <a16:creationId xmlns:a16="http://schemas.microsoft.com/office/drawing/2014/main" id="{D85588EA-6519-4A80-82C3-F0C763DA4C6F}"/>
              </a:ext>
            </a:extLst>
          </p:cNvPr>
          <p:cNvCxnSpPr>
            <a:cxnSpLocks noChangeShapeType="1"/>
            <a:stCxn id="96" idx="2"/>
            <a:endCxn id="98" idx="0"/>
          </p:cNvCxnSpPr>
          <p:nvPr/>
        </p:nvCxnSpPr>
        <p:spPr bwMode="auto">
          <a:xfrm flipH="1">
            <a:off x="5115613" y="3421895"/>
            <a:ext cx="703149" cy="616470"/>
          </a:xfrm>
          <a:prstGeom prst="straightConnector1">
            <a:avLst/>
          </a:prstGeom>
          <a:noFill/>
          <a:ln w="28575">
            <a:solidFill>
              <a:schemeClr val="accent3">
                <a:lumMod val="75000"/>
              </a:schemeClr>
            </a:solidFill>
            <a:round/>
            <a:headEnd type="stealth" w="lg" len="lg"/>
            <a:tailEnd type="none" w="med" len="med"/>
          </a:ln>
        </p:spPr>
      </p:cxnSp>
      <p:sp>
        <p:nvSpPr>
          <p:cNvPr id="145" name="Rectangle 7">
            <a:extLst>
              <a:ext uri="{FF2B5EF4-FFF2-40B4-BE49-F238E27FC236}">
                <a16:creationId xmlns:a16="http://schemas.microsoft.com/office/drawing/2014/main" id="{7C378BC9-BCE7-4D28-84E7-BE9EA558EF9D}"/>
              </a:ext>
            </a:extLst>
          </p:cNvPr>
          <p:cNvSpPr>
            <a:spLocks noChangeArrowheads="1"/>
          </p:cNvSpPr>
          <p:nvPr/>
        </p:nvSpPr>
        <p:spPr bwMode="auto">
          <a:xfrm>
            <a:off x="437481" y="4951291"/>
            <a:ext cx="292068" cy="307777"/>
          </a:xfrm>
          <a:prstGeom prst="rect">
            <a:avLst/>
          </a:prstGeom>
          <a:solidFill>
            <a:srgbClr val="FFC000"/>
          </a:solidFill>
          <a:ln w="9525">
            <a:noFill/>
            <a:prstDash val="dash"/>
            <a:miter lim="800000"/>
            <a:headEnd/>
            <a:tailEnd/>
          </a:ln>
        </p:spPr>
        <p:txBody>
          <a:bodyPr wrap="none" anchor="ctr">
            <a:spAutoFit/>
          </a:bodyPr>
          <a:lstStyle/>
          <a:p>
            <a:pPr algn="l">
              <a:spcBef>
                <a:spcPct val="20000"/>
              </a:spcBef>
            </a:pPr>
            <a:r>
              <a:rPr kumimoji="1" lang="en-US" altLang="zh-CN" sz="1400" dirty="0">
                <a:solidFill>
                  <a:srgbClr val="0070C0"/>
                </a:solidFill>
                <a:latin typeface="Courier New" pitchFamily="49" charset="0"/>
                <a:ea typeface="宋体" charset="-122"/>
              </a:rPr>
              <a:t>1</a:t>
            </a:r>
          </a:p>
        </p:txBody>
      </p:sp>
      <p:sp>
        <p:nvSpPr>
          <p:cNvPr id="146" name="Rectangle 7">
            <a:extLst>
              <a:ext uri="{FF2B5EF4-FFF2-40B4-BE49-F238E27FC236}">
                <a16:creationId xmlns:a16="http://schemas.microsoft.com/office/drawing/2014/main" id="{A99226D1-994A-4C97-86D2-73DEF468D2B6}"/>
              </a:ext>
            </a:extLst>
          </p:cNvPr>
          <p:cNvSpPr>
            <a:spLocks noChangeArrowheads="1"/>
          </p:cNvSpPr>
          <p:nvPr/>
        </p:nvSpPr>
        <p:spPr bwMode="auto">
          <a:xfrm>
            <a:off x="437481" y="4038365"/>
            <a:ext cx="292068" cy="307777"/>
          </a:xfrm>
          <a:prstGeom prst="rect">
            <a:avLst/>
          </a:prstGeom>
          <a:solidFill>
            <a:srgbClr val="FFC000"/>
          </a:solidFill>
          <a:ln w="9525">
            <a:noFill/>
            <a:prstDash val="dash"/>
            <a:miter lim="800000"/>
            <a:headEnd/>
            <a:tailEnd/>
          </a:ln>
        </p:spPr>
        <p:txBody>
          <a:bodyPr wrap="none" anchor="ctr">
            <a:spAutoFit/>
          </a:bodyPr>
          <a:lstStyle/>
          <a:p>
            <a:pPr algn="l">
              <a:spcBef>
                <a:spcPct val="20000"/>
              </a:spcBef>
            </a:pPr>
            <a:r>
              <a:rPr kumimoji="1" lang="en-US" altLang="zh-CN" sz="1400" dirty="0">
                <a:solidFill>
                  <a:srgbClr val="0070C0"/>
                </a:solidFill>
                <a:latin typeface="Courier New" pitchFamily="49" charset="0"/>
                <a:ea typeface="宋体" charset="-122"/>
              </a:rPr>
              <a:t>1</a:t>
            </a:r>
          </a:p>
        </p:txBody>
      </p:sp>
      <p:sp>
        <p:nvSpPr>
          <p:cNvPr id="147" name="Rectangle 7">
            <a:extLst>
              <a:ext uri="{FF2B5EF4-FFF2-40B4-BE49-F238E27FC236}">
                <a16:creationId xmlns:a16="http://schemas.microsoft.com/office/drawing/2014/main" id="{A8BDD67C-68B2-4B98-8B40-41B2F423C4F7}"/>
              </a:ext>
            </a:extLst>
          </p:cNvPr>
          <p:cNvSpPr>
            <a:spLocks noChangeArrowheads="1"/>
          </p:cNvSpPr>
          <p:nvPr/>
        </p:nvSpPr>
        <p:spPr bwMode="auto">
          <a:xfrm>
            <a:off x="2395842" y="4038365"/>
            <a:ext cx="292068" cy="307777"/>
          </a:xfrm>
          <a:prstGeom prst="rect">
            <a:avLst/>
          </a:prstGeom>
          <a:solidFill>
            <a:srgbClr val="FFC000"/>
          </a:solidFill>
          <a:ln w="9525">
            <a:noFill/>
            <a:prstDash val="dash"/>
            <a:miter lim="800000"/>
            <a:headEnd/>
            <a:tailEnd/>
          </a:ln>
        </p:spPr>
        <p:txBody>
          <a:bodyPr wrap="none" anchor="ctr">
            <a:spAutoFit/>
          </a:bodyPr>
          <a:lstStyle/>
          <a:p>
            <a:pPr algn="l">
              <a:spcBef>
                <a:spcPct val="20000"/>
              </a:spcBef>
            </a:pPr>
            <a:r>
              <a:rPr kumimoji="1" lang="en-US" altLang="zh-CN" sz="1400" dirty="0">
                <a:solidFill>
                  <a:srgbClr val="0070C0"/>
                </a:solidFill>
                <a:latin typeface="Courier New" pitchFamily="49" charset="0"/>
                <a:ea typeface="宋体" charset="-122"/>
              </a:rPr>
              <a:t>1</a:t>
            </a:r>
          </a:p>
        </p:txBody>
      </p:sp>
      <p:sp>
        <p:nvSpPr>
          <p:cNvPr id="148" name="Rectangle 7">
            <a:extLst>
              <a:ext uri="{FF2B5EF4-FFF2-40B4-BE49-F238E27FC236}">
                <a16:creationId xmlns:a16="http://schemas.microsoft.com/office/drawing/2014/main" id="{DDD8E478-F24E-4C5B-A6AB-F2D2632D9ADD}"/>
              </a:ext>
            </a:extLst>
          </p:cNvPr>
          <p:cNvSpPr>
            <a:spLocks noChangeArrowheads="1"/>
          </p:cNvSpPr>
          <p:nvPr/>
        </p:nvSpPr>
        <p:spPr bwMode="auto">
          <a:xfrm>
            <a:off x="3761451" y="4038365"/>
            <a:ext cx="292068" cy="307777"/>
          </a:xfrm>
          <a:prstGeom prst="rect">
            <a:avLst/>
          </a:prstGeom>
          <a:solidFill>
            <a:srgbClr val="FFC000"/>
          </a:solidFill>
          <a:ln w="9525">
            <a:noFill/>
            <a:prstDash val="dash"/>
            <a:miter lim="800000"/>
            <a:headEnd/>
            <a:tailEnd/>
          </a:ln>
        </p:spPr>
        <p:txBody>
          <a:bodyPr wrap="none" anchor="ctr">
            <a:spAutoFit/>
          </a:bodyPr>
          <a:lstStyle/>
          <a:p>
            <a:pPr algn="l">
              <a:spcBef>
                <a:spcPct val="20000"/>
              </a:spcBef>
            </a:pPr>
            <a:r>
              <a:rPr kumimoji="1" lang="en-US" altLang="zh-CN" sz="1400" dirty="0">
                <a:solidFill>
                  <a:srgbClr val="0070C0"/>
                </a:solidFill>
                <a:latin typeface="Courier New" pitchFamily="49" charset="0"/>
                <a:ea typeface="宋体" charset="-122"/>
              </a:rPr>
              <a:t>0</a:t>
            </a:r>
          </a:p>
        </p:txBody>
      </p:sp>
      <p:sp>
        <p:nvSpPr>
          <p:cNvPr id="149" name="Rectangle 7">
            <a:extLst>
              <a:ext uri="{FF2B5EF4-FFF2-40B4-BE49-F238E27FC236}">
                <a16:creationId xmlns:a16="http://schemas.microsoft.com/office/drawing/2014/main" id="{F9BFF76A-9EEF-40B2-A3AB-64C830EB4EEF}"/>
              </a:ext>
            </a:extLst>
          </p:cNvPr>
          <p:cNvSpPr>
            <a:spLocks noChangeArrowheads="1"/>
          </p:cNvSpPr>
          <p:nvPr/>
        </p:nvSpPr>
        <p:spPr bwMode="auto">
          <a:xfrm>
            <a:off x="3216720" y="3114118"/>
            <a:ext cx="292068" cy="307777"/>
          </a:xfrm>
          <a:prstGeom prst="rect">
            <a:avLst/>
          </a:prstGeom>
          <a:solidFill>
            <a:srgbClr val="FFC000"/>
          </a:solidFill>
          <a:ln w="9525">
            <a:noFill/>
            <a:prstDash val="dash"/>
            <a:miter lim="800000"/>
            <a:headEnd/>
            <a:tailEnd/>
          </a:ln>
        </p:spPr>
        <p:txBody>
          <a:bodyPr wrap="none" anchor="ctr">
            <a:spAutoFit/>
          </a:bodyPr>
          <a:lstStyle/>
          <a:p>
            <a:pPr algn="l">
              <a:spcBef>
                <a:spcPct val="20000"/>
              </a:spcBef>
            </a:pPr>
            <a:r>
              <a:rPr kumimoji="1" lang="en-US" altLang="zh-CN" sz="1400" dirty="0">
                <a:solidFill>
                  <a:srgbClr val="0070C0"/>
                </a:solidFill>
                <a:latin typeface="Courier New" pitchFamily="49" charset="0"/>
                <a:ea typeface="宋体" charset="-122"/>
              </a:rPr>
              <a:t>2</a:t>
            </a:r>
          </a:p>
        </p:txBody>
      </p:sp>
      <p:sp>
        <p:nvSpPr>
          <p:cNvPr id="150" name="Rectangle 7">
            <a:extLst>
              <a:ext uri="{FF2B5EF4-FFF2-40B4-BE49-F238E27FC236}">
                <a16:creationId xmlns:a16="http://schemas.microsoft.com/office/drawing/2014/main" id="{BE6165C5-A2D6-4B9E-A3D5-D93EA4470BC2}"/>
              </a:ext>
            </a:extLst>
          </p:cNvPr>
          <p:cNvSpPr>
            <a:spLocks noChangeArrowheads="1"/>
          </p:cNvSpPr>
          <p:nvPr/>
        </p:nvSpPr>
        <p:spPr bwMode="auto">
          <a:xfrm>
            <a:off x="1111037" y="3114118"/>
            <a:ext cx="292068" cy="307777"/>
          </a:xfrm>
          <a:prstGeom prst="rect">
            <a:avLst/>
          </a:prstGeom>
          <a:solidFill>
            <a:srgbClr val="FFC000"/>
          </a:solidFill>
          <a:ln w="9525">
            <a:noFill/>
            <a:prstDash val="dash"/>
            <a:miter lim="800000"/>
            <a:headEnd/>
            <a:tailEnd/>
          </a:ln>
        </p:spPr>
        <p:txBody>
          <a:bodyPr wrap="none" anchor="ctr">
            <a:spAutoFit/>
          </a:bodyPr>
          <a:lstStyle/>
          <a:p>
            <a:pPr algn="l">
              <a:spcBef>
                <a:spcPct val="20000"/>
              </a:spcBef>
            </a:pPr>
            <a:r>
              <a:rPr kumimoji="1" lang="en-US" altLang="zh-CN" sz="1400" dirty="0">
                <a:solidFill>
                  <a:srgbClr val="0070C0"/>
                </a:solidFill>
                <a:latin typeface="Courier New" pitchFamily="49" charset="0"/>
                <a:ea typeface="宋体" charset="-122"/>
              </a:rPr>
              <a:t>2</a:t>
            </a:r>
          </a:p>
        </p:txBody>
      </p:sp>
      <p:sp>
        <p:nvSpPr>
          <p:cNvPr id="151" name="Rectangle 7">
            <a:extLst>
              <a:ext uri="{FF2B5EF4-FFF2-40B4-BE49-F238E27FC236}">
                <a16:creationId xmlns:a16="http://schemas.microsoft.com/office/drawing/2014/main" id="{BE3B7EF2-71A5-441E-A129-95A238581CF5}"/>
              </a:ext>
            </a:extLst>
          </p:cNvPr>
          <p:cNvSpPr>
            <a:spLocks noChangeArrowheads="1"/>
          </p:cNvSpPr>
          <p:nvPr/>
        </p:nvSpPr>
        <p:spPr bwMode="auto">
          <a:xfrm>
            <a:off x="4408694" y="4951291"/>
            <a:ext cx="292068" cy="307777"/>
          </a:xfrm>
          <a:prstGeom prst="rect">
            <a:avLst/>
          </a:prstGeom>
          <a:solidFill>
            <a:srgbClr val="FFC000"/>
          </a:solidFill>
          <a:ln w="9525">
            <a:noFill/>
            <a:prstDash val="dash"/>
            <a:miter lim="800000"/>
            <a:headEnd/>
            <a:tailEnd/>
          </a:ln>
        </p:spPr>
        <p:txBody>
          <a:bodyPr wrap="none" anchor="ctr">
            <a:spAutoFit/>
          </a:bodyPr>
          <a:lstStyle/>
          <a:p>
            <a:pPr algn="l">
              <a:spcBef>
                <a:spcPct val="20000"/>
              </a:spcBef>
            </a:pPr>
            <a:r>
              <a:rPr kumimoji="1" lang="en-US" altLang="zh-CN" sz="1400" dirty="0">
                <a:solidFill>
                  <a:srgbClr val="0070C0"/>
                </a:solidFill>
                <a:latin typeface="Courier New" pitchFamily="49" charset="0"/>
                <a:ea typeface="宋体" charset="-122"/>
              </a:rPr>
              <a:t>0</a:t>
            </a:r>
          </a:p>
        </p:txBody>
      </p:sp>
      <p:sp>
        <p:nvSpPr>
          <p:cNvPr id="152" name="Rectangle 7">
            <a:extLst>
              <a:ext uri="{FF2B5EF4-FFF2-40B4-BE49-F238E27FC236}">
                <a16:creationId xmlns:a16="http://schemas.microsoft.com/office/drawing/2014/main" id="{E3664188-89AA-4D3E-85B3-D8CD5D4F8331}"/>
              </a:ext>
            </a:extLst>
          </p:cNvPr>
          <p:cNvSpPr>
            <a:spLocks noChangeArrowheads="1"/>
          </p:cNvSpPr>
          <p:nvPr/>
        </p:nvSpPr>
        <p:spPr bwMode="auto">
          <a:xfrm>
            <a:off x="4408694" y="4038365"/>
            <a:ext cx="292068" cy="307777"/>
          </a:xfrm>
          <a:prstGeom prst="rect">
            <a:avLst/>
          </a:prstGeom>
          <a:solidFill>
            <a:srgbClr val="FFC000"/>
          </a:solidFill>
          <a:ln w="9525">
            <a:noFill/>
            <a:prstDash val="dash"/>
            <a:miter lim="800000"/>
            <a:headEnd/>
            <a:tailEnd/>
          </a:ln>
        </p:spPr>
        <p:txBody>
          <a:bodyPr wrap="none" anchor="ctr">
            <a:spAutoFit/>
          </a:bodyPr>
          <a:lstStyle/>
          <a:p>
            <a:pPr algn="l">
              <a:spcBef>
                <a:spcPct val="20000"/>
              </a:spcBef>
            </a:pPr>
            <a:r>
              <a:rPr kumimoji="1" lang="en-US" altLang="zh-CN" sz="1400" dirty="0">
                <a:solidFill>
                  <a:srgbClr val="0070C0"/>
                </a:solidFill>
                <a:latin typeface="Courier New" pitchFamily="49" charset="0"/>
                <a:ea typeface="宋体" charset="-122"/>
              </a:rPr>
              <a:t>0</a:t>
            </a:r>
          </a:p>
        </p:txBody>
      </p:sp>
      <p:sp>
        <p:nvSpPr>
          <p:cNvPr id="153" name="Rectangle 7">
            <a:extLst>
              <a:ext uri="{FF2B5EF4-FFF2-40B4-BE49-F238E27FC236}">
                <a16:creationId xmlns:a16="http://schemas.microsoft.com/office/drawing/2014/main" id="{FE132B7B-6B83-4DFA-A26F-2C67972CBCDD}"/>
              </a:ext>
            </a:extLst>
          </p:cNvPr>
          <p:cNvSpPr>
            <a:spLocks noChangeArrowheads="1"/>
          </p:cNvSpPr>
          <p:nvPr/>
        </p:nvSpPr>
        <p:spPr bwMode="auto">
          <a:xfrm>
            <a:off x="6544534" y="4038365"/>
            <a:ext cx="292068" cy="307777"/>
          </a:xfrm>
          <a:prstGeom prst="rect">
            <a:avLst/>
          </a:prstGeom>
          <a:solidFill>
            <a:srgbClr val="FFC000"/>
          </a:solidFill>
          <a:ln w="9525">
            <a:noFill/>
            <a:prstDash val="dash"/>
            <a:miter lim="800000"/>
            <a:headEnd/>
            <a:tailEnd/>
          </a:ln>
        </p:spPr>
        <p:txBody>
          <a:bodyPr wrap="none" anchor="ctr">
            <a:spAutoFit/>
          </a:bodyPr>
          <a:lstStyle/>
          <a:p>
            <a:pPr algn="l">
              <a:spcBef>
                <a:spcPct val="20000"/>
              </a:spcBef>
            </a:pPr>
            <a:r>
              <a:rPr kumimoji="1" lang="en-US" altLang="zh-CN" sz="1400" dirty="0">
                <a:solidFill>
                  <a:srgbClr val="0070C0"/>
                </a:solidFill>
                <a:latin typeface="Courier New" pitchFamily="49" charset="0"/>
                <a:ea typeface="宋体" charset="-122"/>
              </a:rPr>
              <a:t>1</a:t>
            </a:r>
          </a:p>
        </p:txBody>
      </p:sp>
      <p:sp>
        <p:nvSpPr>
          <p:cNvPr id="154" name="Rectangle 7">
            <a:extLst>
              <a:ext uri="{FF2B5EF4-FFF2-40B4-BE49-F238E27FC236}">
                <a16:creationId xmlns:a16="http://schemas.microsoft.com/office/drawing/2014/main" id="{09474C71-9C52-4DB7-9D9B-47F599734911}"/>
              </a:ext>
            </a:extLst>
          </p:cNvPr>
          <p:cNvSpPr>
            <a:spLocks noChangeArrowheads="1"/>
          </p:cNvSpPr>
          <p:nvPr/>
        </p:nvSpPr>
        <p:spPr bwMode="auto">
          <a:xfrm>
            <a:off x="7952340" y="4038365"/>
            <a:ext cx="292068" cy="307777"/>
          </a:xfrm>
          <a:prstGeom prst="rect">
            <a:avLst/>
          </a:prstGeom>
          <a:solidFill>
            <a:srgbClr val="FFC000"/>
          </a:solidFill>
          <a:ln w="9525">
            <a:noFill/>
            <a:prstDash val="dash"/>
            <a:miter lim="800000"/>
            <a:headEnd/>
            <a:tailEnd/>
          </a:ln>
        </p:spPr>
        <p:txBody>
          <a:bodyPr wrap="none" anchor="ctr">
            <a:spAutoFit/>
          </a:bodyPr>
          <a:lstStyle/>
          <a:p>
            <a:pPr algn="l">
              <a:spcBef>
                <a:spcPct val="20000"/>
              </a:spcBef>
            </a:pPr>
            <a:r>
              <a:rPr kumimoji="1" lang="en-US" altLang="zh-CN" sz="1400" dirty="0">
                <a:solidFill>
                  <a:srgbClr val="0070C0"/>
                </a:solidFill>
                <a:latin typeface="Courier New" pitchFamily="49" charset="0"/>
                <a:ea typeface="宋体" charset="-122"/>
              </a:rPr>
              <a:t>1</a:t>
            </a:r>
          </a:p>
        </p:txBody>
      </p:sp>
      <p:sp>
        <p:nvSpPr>
          <p:cNvPr id="155" name="Rectangle 7">
            <a:extLst>
              <a:ext uri="{FF2B5EF4-FFF2-40B4-BE49-F238E27FC236}">
                <a16:creationId xmlns:a16="http://schemas.microsoft.com/office/drawing/2014/main" id="{CA7C812B-81F9-47CD-98C3-7426B5C59E41}"/>
              </a:ext>
            </a:extLst>
          </p:cNvPr>
          <p:cNvSpPr>
            <a:spLocks noChangeArrowheads="1"/>
          </p:cNvSpPr>
          <p:nvPr/>
        </p:nvSpPr>
        <p:spPr bwMode="auto">
          <a:xfrm>
            <a:off x="5159638" y="3114118"/>
            <a:ext cx="292068" cy="307777"/>
          </a:xfrm>
          <a:prstGeom prst="rect">
            <a:avLst/>
          </a:prstGeom>
          <a:solidFill>
            <a:srgbClr val="FFC000"/>
          </a:solidFill>
          <a:ln w="9525">
            <a:noFill/>
            <a:prstDash val="dash"/>
            <a:miter lim="800000"/>
            <a:headEnd/>
            <a:tailEnd/>
          </a:ln>
        </p:spPr>
        <p:txBody>
          <a:bodyPr wrap="none" anchor="ctr">
            <a:spAutoFit/>
          </a:bodyPr>
          <a:lstStyle/>
          <a:p>
            <a:pPr algn="l">
              <a:spcBef>
                <a:spcPct val="20000"/>
              </a:spcBef>
            </a:pPr>
            <a:r>
              <a:rPr kumimoji="1" lang="en-US" altLang="zh-CN" sz="1400" dirty="0">
                <a:solidFill>
                  <a:srgbClr val="0070C0"/>
                </a:solidFill>
                <a:latin typeface="Courier New" pitchFamily="49" charset="0"/>
                <a:ea typeface="宋体" charset="-122"/>
              </a:rPr>
              <a:t>1</a:t>
            </a:r>
          </a:p>
        </p:txBody>
      </p:sp>
      <p:sp>
        <p:nvSpPr>
          <p:cNvPr id="156" name="Rectangle 7">
            <a:extLst>
              <a:ext uri="{FF2B5EF4-FFF2-40B4-BE49-F238E27FC236}">
                <a16:creationId xmlns:a16="http://schemas.microsoft.com/office/drawing/2014/main" id="{77CE06E0-5605-4052-B6EA-4D1B7CDE3510}"/>
              </a:ext>
            </a:extLst>
          </p:cNvPr>
          <p:cNvSpPr>
            <a:spLocks noChangeArrowheads="1"/>
          </p:cNvSpPr>
          <p:nvPr/>
        </p:nvSpPr>
        <p:spPr bwMode="auto">
          <a:xfrm>
            <a:off x="7232260" y="3114118"/>
            <a:ext cx="292068" cy="307777"/>
          </a:xfrm>
          <a:prstGeom prst="rect">
            <a:avLst/>
          </a:prstGeom>
          <a:solidFill>
            <a:srgbClr val="FFC000"/>
          </a:solidFill>
          <a:ln w="9525">
            <a:noFill/>
            <a:prstDash val="dash"/>
            <a:miter lim="800000"/>
            <a:headEnd/>
            <a:tailEnd/>
          </a:ln>
        </p:spPr>
        <p:txBody>
          <a:bodyPr wrap="none" anchor="ctr">
            <a:spAutoFit/>
          </a:bodyPr>
          <a:lstStyle/>
          <a:p>
            <a:pPr algn="l">
              <a:spcBef>
                <a:spcPct val="20000"/>
              </a:spcBef>
            </a:pPr>
            <a:r>
              <a:rPr kumimoji="1" lang="en-US" altLang="zh-CN" sz="1400" dirty="0">
                <a:solidFill>
                  <a:srgbClr val="0070C0"/>
                </a:solidFill>
                <a:latin typeface="Courier New" pitchFamily="49" charset="0"/>
                <a:ea typeface="宋体" charset="-122"/>
              </a:rPr>
              <a:t>2</a:t>
            </a:r>
          </a:p>
        </p:txBody>
      </p:sp>
      <p:sp>
        <p:nvSpPr>
          <p:cNvPr id="158" name="Rectangle 7">
            <a:extLst>
              <a:ext uri="{FF2B5EF4-FFF2-40B4-BE49-F238E27FC236}">
                <a16:creationId xmlns:a16="http://schemas.microsoft.com/office/drawing/2014/main" id="{7BD9F8EF-2EF9-41E2-89E7-647817E481D3}"/>
              </a:ext>
            </a:extLst>
          </p:cNvPr>
          <p:cNvSpPr>
            <a:spLocks noChangeArrowheads="1"/>
          </p:cNvSpPr>
          <p:nvPr/>
        </p:nvSpPr>
        <p:spPr bwMode="auto">
          <a:xfrm>
            <a:off x="4597640" y="1962150"/>
            <a:ext cx="614271" cy="307777"/>
          </a:xfrm>
          <a:prstGeom prst="rect">
            <a:avLst/>
          </a:prstGeom>
          <a:solidFill>
            <a:srgbClr val="FFC000"/>
          </a:solidFill>
          <a:ln w="9525">
            <a:noFill/>
            <a:prstDash val="dash"/>
            <a:miter lim="800000"/>
            <a:headEnd/>
            <a:tailEnd/>
          </a:ln>
        </p:spPr>
        <p:txBody>
          <a:bodyPr wrap="none" anchor="ctr">
            <a:spAutoFit/>
          </a:bodyPr>
          <a:lstStyle/>
          <a:p>
            <a:pPr algn="l">
              <a:spcBef>
                <a:spcPct val="20000"/>
              </a:spcBef>
            </a:pPr>
            <a:r>
              <a:rPr lang="en-US" altLang="zh-CN" sz="1400" dirty="0">
                <a:solidFill>
                  <a:srgbClr val="0070C0"/>
                </a:solidFill>
                <a:latin typeface="Courier New" pitchFamily="49" charset="0"/>
                <a:ea typeface="宋体" charset="-122"/>
              </a:rPr>
              <a:t>2.25</a:t>
            </a:r>
            <a:endParaRPr kumimoji="1" lang="en-US" altLang="zh-CN" sz="1400" dirty="0">
              <a:solidFill>
                <a:srgbClr val="0070C0"/>
              </a:solidFill>
              <a:latin typeface="Courier New" pitchFamily="49" charset="0"/>
              <a:ea typeface="宋体" charset="-122"/>
            </a:endParaRPr>
          </a:p>
        </p:txBody>
      </p:sp>
      <p:cxnSp>
        <p:nvCxnSpPr>
          <p:cNvPr id="117" name="AutoShape 14">
            <a:extLst>
              <a:ext uri="{FF2B5EF4-FFF2-40B4-BE49-F238E27FC236}">
                <a16:creationId xmlns:a16="http://schemas.microsoft.com/office/drawing/2014/main" id="{8562465E-F095-4631-B849-6363FF60C4F2}"/>
              </a:ext>
            </a:extLst>
          </p:cNvPr>
          <p:cNvCxnSpPr>
            <a:cxnSpLocks noChangeShapeType="1"/>
            <a:stCxn id="34" idx="2"/>
            <a:endCxn id="95" idx="0"/>
          </p:cNvCxnSpPr>
          <p:nvPr/>
        </p:nvCxnSpPr>
        <p:spPr bwMode="auto">
          <a:xfrm>
            <a:off x="1690892" y="3421895"/>
            <a:ext cx="1798372" cy="616470"/>
          </a:xfrm>
          <a:prstGeom prst="straightConnector1">
            <a:avLst/>
          </a:prstGeom>
          <a:noFill/>
          <a:ln w="28575">
            <a:solidFill>
              <a:schemeClr val="accent3">
                <a:lumMod val="75000"/>
              </a:schemeClr>
            </a:solidFill>
            <a:round/>
            <a:headEnd type="stealth" w="lg" len="lg"/>
            <a:tailEnd type="none" w="med" len="med"/>
          </a:ln>
        </p:spPr>
      </p:cxnSp>
      <p:cxnSp>
        <p:nvCxnSpPr>
          <p:cNvPr id="121" name="AutoShape 14">
            <a:extLst>
              <a:ext uri="{FF2B5EF4-FFF2-40B4-BE49-F238E27FC236}">
                <a16:creationId xmlns:a16="http://schemas.microsoft.com/office/drawing/2014/main" id="{B11441E6-ABD6-489F-9259-8B6583D84DE3}"/>
              </a:ext>
            </a:extLst>
          </p:cNvPr>
          <p:cNvCxnSpPr>
            <a:cxnSpLocks noChangeShapeType="1"/>
            <a:stCxn id="89" idx="2"/>
            <a:endCxn id="92" idx="0"/>
          </p:cNvCxnSpPr>
          <p:nvPr/>
        </p:nvCxnSpPr>
        <p:spPr bwMode="auto">
          <a:xfrm flipH="1">
            <a:off x="2110434" y="3421895"/>
            <a:ext cx="703752" cy="616470"/>
          </a:xfrm>
          <a:prstGeom prst="straightConnector1">
            <a:avLst/>
          </a:prstGeom>
          <a:noFill/>
          <a:ln w="28575">
            <a:solidFill>
              <a:schemeClr val="accent3">
                <a:lumMod val="75000"/>
              </a:schemeClr>
            </a:solidFill>
            <a:round/>
            <a:headEnd type="stealth" w="lg" len="lg"/>
            <a:tailEnd type="none" w="med" len="med"/>
          </a:ln>
        </p:spPr>
      </p:cxnSp>
      <p:cxnSp>
        <p:nvCxnSpPr>
          <p:cNvPr id="133" name="AutoShape 14">
            <a:extLst>
              <a:ext uri="{FF2B5EF4-FFF2-40B4-BE49-F238E27FC236}">
                <a16:creationId xmlns:a16="http://schemas.microsoft.com/office/drawing/2014/main" id="{C1802085-846D-4829-8EF3-69D45D17E42B}"/>
              </a:ext>
            </a:extLst>
          </p:cNvPr>
          <p:cNvCxnSpPr>
            <a:cxnSpLocks noChangeShapeType="1"/>
            <a:stCxn id="96" idx="2"/>
            <a:endCxn id="102" idx="0"/>
          </p:cNvCxnSpPr>
          <p:nvPr/>
        </p:nvCxnSpPr>
        <p:spPr bwMode="auto">
          <a:xfrm>
            <a:off x="5818762" y="3421895"/>
            <a:ext cx="1793933" cy="616470"/>
          </a:xfrm>
          <a:prstGeom prst="straightConnector1">
            <a:avLst/>
          </a:prstGeom>
          <a:noFill/>
          <a:ln w="28575">
            <a:solidFill>
              <a:schemeClr val="accent3">
                <a:lumMod val="75000"/>
              </a:schemeClr>
            </a:solidFill>
            <a:round/>
            <a:headEnd type="stealth" w="lg" len="lg"/>
            <a:tailEnd type="none" w="med" len="med"/>
          </a:ln>
        </p:spPr>
      </p:cxnSp>
      <p:cxnSp>
        <p:nvCxnSpPr>
          <p:cNvPr id="136" name="AutoShape 14">
            <a:extLst>
              <a:ext uri="{FF2B5EF4-FFF2-40B4-BE49-F238E27FC236}">
                <a16:creationId xmlns:a16="http://schemas.microsoft.com/office/drawing/2014/main" id="{3BF12351-4108-4860-B87D-D88FD2DDA717}"/>
              </a:ext>
            </a:extLst>
          </p:cNvPr>
          <p:cNvCxnSpPr>
            <a:cxnSpLocks noChangeShapeType="1"/>
            <a:stCxn id="97" idx="2"/>
            <a:endCxn id="99" idx="0"/>
          </p:cNvCxnSpPr>
          <p:nvPr/>
        </p:nvCxnSpPr>
        <p:spPr bwMode="auto">
          <a:xfrm flipH="1">
            <a:off x="6213006" y="3421895"/>
            <a:ext cx="680303" cy="616470"/>
          </a:xfrm>
          <a:prstGeom prst="straightConnector1">
            <a:avLst/>
          </a:prstGeom>
          <a:noFill/>
          <a:ln w="28575">
            <a:solidFill>
              <a:schemeClr val="accent3">
                <a:lumMod val="75000"/>
              </a:schemeClr>
            </a:solidFill>
            <a:round/>
            <a:headEnd type="stealth" w="lg" len="lg"/>
            <a:tailEnd type="none" w="med" len="med"/>
          </a:ln>
        </p:spPr>
      </p:cxnSp>
      <p:cxnSp>
        <p:nvCxnSpPr>
          <p:cNvPr id="170" name="AutoShape 14">
            <a:extLst>
              <a:ext uri="{FF2B5EF4-FFF2-40B4-BE49-F238E27FC236}">
                <a16:creationId xmlns:a16="http://schemas.microsoft.com/office/drawing/2014/main" id="{155C924A-38A3-4026-8962-9DE3D160CB24}"/>
              </a:ext>
            </a:extLst>
          </p:cNvPr>
          <p:cNvCxnSpPr>
            <a:cxnSpLocks noChangeShapeType="1"/>
            <a:stCxn id="88" idx="2"/>
            <a:endCxn id="96" idx="0"/>
          </p:cNvCxnSpPr>
          <p:nvPr/>
        </p:nvCxnSpPr>
        <p:spPr bwMode="auto">
          <a:xfrm>
            <a:off x="4302016" y="2266393"/>
            <a:ext cx="1516746" cy="847725"/>
          </a:xfrm>
          <a:prstGeom prst="straightConnector1">
            <a:avLst/>
          </a:prstGeom>
          <a:noFill/>
          <a:ln w="28575">
            <a:solidFill>
              <a:schemeClr val="accent3">
                <a:lumMod val="75000"/>
              </a:schemeClr>
            </a:solidFill>
            <a:round/>
            <a:headEnd type="stealth" w="lg" len="lg"/>
            <a:tailEnd type="none" w="med" len="med"/>
          </a:ln>
        </p:spPr>
      </p:cxnSp>
      <p:sp>
        <p:nvSpPr>
          <p:cNvPr id="3" name="Rectangle 7">
            <a:extLst>
              <a:ext uri="{FF2B5EF4-FFF2-40B4-BE49-F238E27FC236}">
                <a16:creationId xmlns:a16="http://schemas.microsoft.com/office/drawing/2014/main" id="{D40A8B14-6FAC-CAB7-09DC-2038B2E506A6}"/>
              </a:ext>
            </a:extLst>
          </p:cNvPr>
          <p:cNvSpPr>
            <a:spLocks noChangeArrowheads="1"/>
          </p:cNvSpPr>
          <p:nvPr/>
        </p:nvSpPr>
        <p:spPr bwMode="auto">
          <a:xfrm>
            <a:off x="4842132" y="3121553"/>
            <a:ext cx="614271" cy="307777"/>
          </a:xfrm>
          <a:prstGeom prst="rect">
            <a:avLst/>
          </a:prstGeom>
          <a:solidFill>
            <a:srgbClr val="FFC000">
              <a:alpha val="20000"/>
            </a:srgbClr>
          </a:solidFill>
          <a:ln w="9525">
            <a:noFill/>
            <a:prstDash val="dash"/>
            <a:miter lim="800000"/>
            <a:headEnd/>
            <a:tailEnd/>
          </a:ln>
        </p:spPr>
        <p:txBody>
          <a:bodyPr wrap="none" anchor="ctr">
            <a:spAutoFit/>
          </a:bodyPr>
          <a:lstStyle/>
          <a:p>
            <a:pPr algn="l">
              <a:spcBef>
                <a:spcPct val="20000"/>
              </a:spcBef>
            </a:pPr>
            <a:r>
              <a:rPr kumimoji="1" lang="en-US" altLang="zh-CN" sz="1400" dirty="0">
                <a:solidFill>
                  <a:srgbClr val="FF0000"/>
                </a:solidFill>
                <a:latin typeface="Courier New" pitchFamily="49" charset="0"/>
                <a:ea typeface="宋体" charset="-122"/>
              </a:rPr>
              <a:t>0.25</a:t>
            </a:r>
          </a:p>
        </p:txBody>
      </p:sp>
    </p:spTree>
    <p:extLst>
      <p:ext uri="{BB962C8B-B14F-4D97-AF65-F5344CB8AC3E}">
        <p14:creationId xmlns:p14="http://schemas.microsoft.com/office/powerpoint/2010/main" val="1163554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wipe(left)">
                                      <p:cBhvr>
                                        <p:cTn id="7" dur="500"/>
                                        <p:tgtEl>
                                          <p:spTgt spid="8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wipe(left)">
                                      <p:cBhvr>
                                        <p:cTn id="12" dur="500"/>
                                        <p:tgtEl>
                                          <p:spTgt spid="34"/>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89"/>
                                        </p:tgtEl>
                                        <p:attrNameLst>
                                          <p:attrName>style.visibility</p:attrName>
                                        </p:attrNameLst>
                                      </p:cBhvr>
                                      <p:to>
                                        <p:strVal val="visible"/>
                                      </p:to>
                                    </p:set>
                                    <p:animEffect transition="in" filter="wipe(left)">
                                      <p:cBhvr>
                                        <p:cTn id="16" dur="500"/>
                                        <p:tgtEl>
                                          <p:spTgt spid="8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91"/>
                                        </p:tgtEl>
                                        <p:attrNameLst>
                                          <p:attrName>style.visibility</p:attrName>
                                        </p:attrNameLst>
                                      </p:cBhvr>
                                      <p:to>
                                        <p:strVal val="visible"/>
                                      </p:to>
                                    </p:set>
                                    <p:animEffect transition="in" filter="wipe(left)">
                                      <p:cBhvr>
                                        <p:cTn id="21" dur="500"/>
                                        <p:tgtEl>
                                          <p:spTgt spid="91"/>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92"/>
                                        </p:tgtEl>
                                        <p:attrNameLst>
                                          <p:attrName>style.visibility</p:attrName>
                                        </p:attrNameLst>
                                      </p:cBhvr>
                                      <p:to>
                                        <p:strVal val="visible"/>
                                      </p:to>
                                    </p:set>
                                    <p:animEffect transition="in" filter="wipe(left)">
                                      <p:cBhvr>
                                        <p:cTn id="25" dur="500"/>
                                        <p:tgtEl>
                                          <p:spTgt spid="9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94"/>
                                        </p:tgtEl>
                                        <p:attrNameLst>
                                          <p:attrName>style.visibility</p:attrName>
                                        </p:attrNameLst>
                                      </p:cBhvr>
                                      <p:to>
                                        <p:strVal val="visible"/>
                                      </p:to>
                                    </p:set>
                                    <p:animEffect transition="in" filter="wipe(left)">
                                      <p:cBhvr>
                                        <p:cTn id="30" dur="500"/>
                                        <p:tgtEl>
                                          <p:spTgt spid="9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95"/>
                                        </p:tgtEl>
                                        <p:attrNameLst>
                                          <p:attrName>style.visibility</p:attrName>
                                        </p:attrNameLst>
                                      </p:cBhvr>
                                      <p:to>
                                        <p:strVal val="visible"/>
                                      </p:to>
                                    </p:set>
                                    <p:animEffect transition="in" filter="wipe(left)">
                                      <p:cBhvr>
                                        <p:cTn id="35" dur="500"/>
                                        <p:tgtEl>
                                          <p:spTgt spid="9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96"/>
                                        </p:tgtEl>
                                        <p:attrNameLst>
                                          <p:attrName>style.visibility</p:attrName>
                                        </p:attrNameLst>
                                      </p:cBhvr>
                                      <p:to>
                                        <p:strVal val="visible"/>
                                      </p:to>
                                    </p:set>
                                    <p:animEffect transition="in" filter="wipe(left)">
                                      <p:cBhvr>
                                        <p:cTn id="40" dur="500"/>
                                        <p:tgtEl>
                                          <p:spTgt spid="96"/>
                                        </p:tgtEl>
                                      </p:cBhvr>
                                    </p:animEffect>
                                  </p:childTnLst>
                                </p:cTn>
                              </p:par>
                            </p:childTnLst>
                          </p:cTn>
                        </p:par>
                        <p:par>
                          <p:cTn id="41" fill="hold">
                            <p:stCondLst>
                              <p:cond delay="500"/>
                            </p:stCondLst>
                            <p:childTnLst>
                              <p:par>
                                <p:cTn id="42" presetID="22" presetClass="entr" presetSubtype="8" fill="hold" grpId="0" nodeType="afterEffect">
                                  <p:stCondLst>
                                    <p:cond delay="0"/>
                                  </p:stCondLst>
                                  <p:childTnLst>
                                    <p:set>
                                      <p:cBhvr>
                                        <p:cTn id="43" dur="1" fill="hold">
                                          <p:stCondLst>
                                            <p:cond delay="0"/>
                                          </p:stCondLst>
                                        </p:cTn>
                                        <p:tgtEl>
                                          <p:spTgt spid="97"/>
                                        </p:tgtEl>
                                        <p:attrNameLst>
                                          <p:attrName>style.visibility</p:attrName>
                                        </p:attrNameLst>
                                      </p:cBhvr>
                                      <p:to>
                                        <p:strVal val="visible"/>
                                      </p:to>
                                    </p:set>
                                    <p:animEffect transition="in" filter="wipe(left)">
                                      <p:cBhvr>
                                        <p:cTn id="44" dur="500"/>
                                        <p:tgtEl>
                                          <p:spTgt spid="97"/>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98"/>
                                        </p:tgtEl>
                                        <p:attrNameLst>
                                          <p:attrName>style.visibility</p:attrName>
                                        </p:attrNameLst>
                                      </p:cBhvr>
                                      <p:to>
                                        <p:strVal val="visible"/>
                                      </p:to>
                                    </p:set>
                                    <p:animEffect transition="in" filter="wipe(left)">
                                      <p:cBhvr>
                                        <p:cTn id="49" dur="500"/>
                                        <p:tgtEl>
                                          <p:spTgt spid="98"/>
                                        </p:tgtEl>
                                      </p:cBhvr>
                                    </p:animEffect>
                                  </p:childTnLst>
                                </p:cTn>
                              </p:par>
                            </p:childTnLst>
                          </p:cTn>
                        </p:par>
                        <p:par>
                          <p:cTn id="50" fill="hold">
                            <p:stCondLst>
                              <p:cond delay="500"/>
                            </p:stCondLst>
                            <p:childTnLst>
                              <p:par>
                                <p:cTn id="51" presetID="22" presetClass="entr" presetSubtype="8" fill="hold" grpId="0" nodeType="afterEffect">
                                  <p:stCondLst>
                                    <p:cond delay="0"/>
                                  </p:stCondLst>
                                  <p:childTnLst>
                                    <p:set>
                                      <p:cBhvr>
                                        <p:cTn id="52" dur="1" fill="hold">
                                          <p:stCondLst>
                                            <p:cond delay="0"/>
                                          </p:stCondLst>
                                        </p:cTn>
                                        <p:tgtEl>
                                          <p:spTgt spid="99"/>
                                        </p:tgtEl>
                                        <p:attrNameLst>
                                          <p:attrName>style.visibility</p:attrName>
                                        </p:attrNameLst>
                                      </p:cBhvr>
                                      <p:to>
                                        <p:strVal val="visible"/>
                                      </p:to>
                                    </p:set>
                                    <p:animEffect transition="in" filter="wipe(left)">
                                      <p:cBhvr>
                                        <p:cTn id="53" dur="500"/>
                                        <p:tgtEl>
                                          <p:spTgt spid="99"/>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101"/>
                                        </p:tgtEl>
                                        <p:attrNameLst>
                                          <p:attrName>style.visibility</p:attrName>
                                        </p:attrNameLst>
                                      </p:cBhvr>
                                      <p:to>
                                        <p:strVal val="visible"/>
                                      </p:to>
                                    </p:set>
                                    <p:animEffect transition="in" filter="wipe(left)">
                                      <p:cBhvr>
                                        <p:cTn id="58" dur="500"/>
                                        <p:tgtEl>
                                          <p:spTgt spid="101"/>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02"/>
                                        </p:tgtEl>
                                        <p:attrNameLst>
                                          <p:attrName>style.visibility</p:attrName>
                                        </p:attrNameLst>
                                      </p:cBhvr>
                                      <p:to>
                                        <p:strVal val="visible"/>
                                      </p:to>
                                    </p:set>
                                    <p:animEffect transition="in" filter="wipe(left)">
                                      <p:cBhvr>
                                        <p:cTn id="63" dur="500"/>
                                        <p:tgtEl>
                                          <p:spTgt spid="102"/>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nodeType="clickEffect">
                                  <p:stCondLst>
                                    <p:cond delay="0"/>
                                  </p:stCondLst>
                                  <p:childTnLst>
                                    <p:set>
                                      <p:cBhvr>
                                        <p:cTn id="67" dur="1" fill="hold">
                                          <p:stCondLst>
                                            <p:cond delay="0"/>
                                          </p:stCondLst>
                                        </p:cTn>
                                        <p:tgtEl>
                                          <p:spTgt spid="124"/>
                                        </p:tgtEl>
                                        <p:attrNameLst>
                                          <p:attrName>style.visibility</p:attrName>
                                        </p:attrNameLst>
                                      </p:cBhvr>
                                      <p:to>
                                        <p:strVal val="visible"/>
                                      </p:to>
                                    </p:set>
                                    <p:animEffect transition="in" filter="wipe(down)">
                                      <p:cBhvr>
                                        <p:cTn id="68" dur="500"/>
                                        <p:tgtEl>
                                          <p:spTgt spid="124"/>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nodeType="clickEffect">
                                  <p:stCondLst>
                                    <p:cond delay="0"/>
                                  </p:stCondLst>
                                  <p:childTnLst>
                                    <p:set>
                                      <p:cBhvr>
                                        <p:cTn id="72" dur="1" fill="hold">
                                          <p:stCondLst>
                                            <p:cond delay="0"/>
                                          </p:stCondLst>
                                        </p:cTn>
                                        <p:tgtEl>
                                          <p:spTgt spid="114"/>
                                        </p:tgtEl>
                                        <p:attrNameLst>
                                          <p:attrName>style.visibility</p:attrName>
                                        </p:attrNameLst>
                                      </p:cBhvr>
                                      <p:to>
                                        <p:strVal val="visible"/>
                                      </p:to>
                                    </p:set>
                                    <p:animEffect transition="in" filter="wipe(down)">
                                      <p:cBhvr>
                                        <p:cTn id="73" dur="500"/>
                                        <p:tgtEl>
                                          <p:spTgt spid="114"/>
                                        </p:tgtEl>
                                      </p:cBhvr>
                                    </p:animEffect>
                                  </p:childTnLst>
                                </p:cTn>
                              </p:par>
                            </p:childTnLst>
                          </p:cTn>
                        </p:par>
                        <p:par>
                          <p:cTn id="74" fill="hold">
                            <p:stCondLst>
                              <p:cond delay="500"/>
                            </p:stCondLst>
                            <p:childTnLst>
                              <p:par>
                                <p:cTn id="75" presetID="22" presetClass="entr" presetSubtype="2" fill="hold" nodeType="afterEffect">
                                  <p:stCondLst>
                                    <p:cond delay="0"/>
                                  </p:stCondLst>
                                  <p:childTnLst>
                                    <p:set>
                                      <p:cBhvr>
                                        <p:cTn id="76" dur="1" fill="hold">
                                          <p:stCondLst>
                                            <p:cond delay="0"/>
                                          </p:stCondLst>
                                        </p:cTn>
                                        <p:tgtEl>
                                          <p:spTgt spid="117"/>
                                        </p:tgtEl>
                                        <p:attrNameLst>
                                          <p:attrName>style.visibility</p:attrName>
                                        </p:attrNameLst>
                                      </p:cBhvr>
                                      <p:to>
                                        <p:strVal val="visible"/>
                                      </p:to>
                                    </p:set>
                                    <p:animEffect transition="in" filter="wipe(right)">
                                      <p:cBhvr>
                                        <p:cTn id="77" dur="500"/>
                                        <p:tgtEl>
                                          <p:spTgt spid="117"/>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121"/>
                                        </p:tgtEl>
                                        <p:attrNameLst>
                                          <p:attrName>style.visibility</p:attrName>
                                        </p:attrNameLst>
                                      </p:cBhvr>
                                      <p:to>
                                        <p:strVal val="visible"/>
                                      </p:to>
                                    </p:set>
                                    <p:animEffect transition="in" filter="wipe(down)">
                                      <p:cBhvr>
                                        <p:cTn id="82" dur="500"/>
                                        <p:tgtEl>
                                          <p:spTgt spid="121"/>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nodeType="clickEffect">
                                  <p:stCondLst>
                                    <p:cond delay="0"/>
                                  </p:stCondLst>
                                  <p:childTnLst>
                                    <p:set>
                                      <p:cBhvr>
                                        <p:cTn id="86" dur="1" fill="hold">
                                          <p:stCondLst>
                                            <p:cond delay="0"/>
                                          </p:stCondLst>
                                        </p:cTn>
                                        <p:tgtEl>
                                          <p:spTgt spid="127"/>
                                        </p:tgtEl>
                                        <p:attrNameLst>
                                          <p:attrName>style.visibility</p:attrName>
                                        </p:attrNameLst>
                                      </p:cBhvr>
                                      <p:to>
                                        <p:strVal val="visible"/>
                                      </p:to>
                                    </p:set>
                                    <p:animEffect transition="in" filter="wipe(down)">
                                      <p:cBhvr>
                                        <p:cTn id="87" dur="500"/>
                                        <p:tgtEl>
                                          <p:spTgt spid="127"/>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nodeType="clickEffect">
                                  <p:stCondLst>
                                    <p:cond delay="0"/>
                                  </p:stCondLst>
                                  <p:childTnLst>
                                    <p:set>
                                      <p:cBhvr>
                                        <p:cTn id="91" dur="1" fill="hold">
                                          <p:stCondLst>
                                            <p:cond delay="0"/>
                                          </p:stCondLst>
                                        </p:cTn>
                                        <p:tgtEl>
                                          <p:spTgt spid="130"/>
                                        </p:tgtEl>
                                        <p:attrNameLst>
                                          <p:attrName>style.visibility</p:attrName>
                                        </p:attrNameLst>
                                      </p:cBhvr>
                                      <p:to>
                                        <p:strVal val="visible"/>
                                      </p:to>
                                    </p:set>
                                    <p:animEffect transition="in" filter="wipe(down)">
                                      <p:cBhvr>
                                        <p:cTn id="92" dur="500"/>
                                        <p:tgtEl>
                                          <p:spTgt spid="130"/>
                                        </p:tgtEl>
                                      </p:cBhvr>
                                    </p:animEffect>
                                  </p:childTnLst>
                                </p:cTn>
                              </p:par>
                            </p:childTnLst>
                          </p:cTn>
                        </p:par>
                        <p:par>
                          <p:cTn id="93" fill="hold">
                            <p:stCondLst>
                              <p:cond delay="500"/>
                            </p:stCondLst>
                            <p:childTnLst>
                              <p:par>
                                <p:cTn id="94" presetID="22" presetClass="entr" presetSubtype="2" fill="hold" nodeType="afterEffect">
                                  <p:stCondLst>
                                    <p:cond delay="0"/>
                                  </p:stCondLst>
                                  <p:childTnLst>
                                    <p:set>
                                      <p:cBhvr>
                                        <p:cTn id="95" dur="1" fill="hold">
                                          <p:stCondLst>
                                            <p:cond delay="0"/>
                                          </p:stCondLst>
                                        </p:cTn>
                                        <p:tgtEl>
                                          <p:spTgt spid="133"/>
                                        </p:tgtEl>
                                        <p:attrNameLst>
                                          <p:attrName>style.visibility</p:attrName>
                                        </p:attrNameLst>
                                      </p:cBhvr>
                                      <p:to>
                                        <p:strVal val="visible"/>
                                      </p:to>
                                    </p:set>
                                    <p:animEffect transition="in" filter="wipe(right)">
                                      <p:cBhvr>
                                        <p:cTn id="96" dur="500"/>
                                        <p:tgtEl>
                                          <p:spTgt spid="133"/>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4" fill="hold" nodeType="clickEffect">
                                  <p:stCondLst>
                                    <p:cond delay="0"/>
                                  </p:stCondLst>
                                  <p:childTnLst>
                                    <p:set>
                                      <p:cBhvr>
                                        <p:cTn id="100" dur="1" fill="hold">
                                          <p:stCondLst>
                                            <p:cond delay="0"/>
                                          </p:stCondLst>
                                        </p:cTn>
                                        <p:tgtEl>
                                          <p:spTgt spid="136"/>
                                        </p:tgtEl>
                                        <p:attrNameLst>
                                          <p:attrName>style.visibility</p:attrName>
                                        </p:attrNameLst>
                                      </p:cBhvr>
                                      <p:to>
                                        <p:strVal val="visible"/>
                                      </p:to>
                                    </p:set>
                                    <p:animEffect transition="in" filter="wipe(down)">
                                      <p:cBhvr>
                                        <p:cTn id="101" dur="500"/>
                                        <p:tgtEl>
                                          <p:spTgt spid="136"/>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nodeType="clickEffect">
                                  <p:stCondLst>
                                    <p:cond delay="0"/>
                                  </p:stCondLst>
                                  <p:childTnLst>
                                    <p:set>
                                      <p:cBhvr>
                                        <p:cTn id="105" dur="1" fill="hold">
                                          <p:stCondLst>
                                            <p:cond delay="0"/>
                                          </p:stCondLst>
                                        </p:cTn>
                                        <p:tgtEl>
                                          <p:spTgt spid="106"/>
                                        </p:tgtEl>
                                        <p:attrNameLst>
                                          <p:attrName>style.visibility</p:attrName>
                                        </p:attrNameLst>
                                      </p:cBhvr>
                                      <p:to>
                                        <p:strVal val="visible"/>
                                      </p:to>
                                    </p:set>
                                    <p:animEffect transition="in" filter="wipe(left)">
                                      <p:cBhvr>
                                        <p:cTn id="106" dur="500"/>
                                        <p:tgtEl>
                                          <p:spTgt spid="106"/>
                                        </p:tgtEl>
                                      </p:cBhvr>
                                    </p:animEffect>
                                  </p:childTnLst>
                                </p:cTn>
                              </p:par>
                            </p:childTnLst>
                          </p:cTn>
                        </p:par>
                        <p:par>
                          <p:cTn id="107" fill="hold">
                            <p:stCondLst>
                              <p:cond delay="500"/>
                            </p:stCondLst>
                            <p:childTnLst>
                              <p:par>
                                <p:cTn id="108" presetID="22" presetClass="entr" presetSubtype="2" fill="hold" nodeType="afterEffect">
                                  <p:stCondLst>
                                    <p:cond delay="0"/>
                                  </p:stCondLst>
                                  <p:childTnLst>
                                    <p:set>
                                      <p:cBhvr>
                                        <p:cTn id="109" dur="1" fill="hold">
                                          <p:stCondLst>
                                            <p:cond delay="0"/>
                                          </p:stCondLst>
                                        </p:cTn>
                                        <p:tgtEl>
                                          <p:spTgt spid="170"/>
                                        </p:tgtEl>
                                        <p:attrNameLst>
                                          <p:attrName>style.visibility</p:attrName>
                                        </p:attrNameLst>
                                      </p:cBhvr>
                                      <p:to>
                                        <p:strVal val="visible"/>
                                      </p:to>
                                    </p:set>
                                    <p:animEffect transition="in" filter="wipe(right)">
                                      <p:cBhvr>
                                        <p:cTn id="110" dur="500"/>
                                        <p:tgtEl>
                                          <p:spTgt spid="170"/>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grpId="0" nodeType="clickEffect">
                                  <p:stCondLst>
                                    <p:cond delay="0"/>
                                  </p:stCondLst>
                                  <p:childTnLst>
                                    <p:set>
                                      <p:cBhvr>
                                        <p:cTn id="114" dur="1" fill="hold">
                                          <p:stCondLst>
                                            <p:cond delay="0"/>
                                          </p:stCondLst>
                                        </p:cTn>
                                        <p:tgtEl>
                                          <p:spTgt spid="145"/>
                                        </p:tgtEl>
                                        <p:attrNameLst>
                                          <p:attrName>style.visibility</p:attrName>
                                        </p:attrNameLst>
                                      </p:cBhvr>
                                      <p:to>
                                        <p:strVal val="visible"/>
                                      </p:to>
                                    </p:set>
                                    <p:animEffect transition="in" filter="wipe(left)">
                                      <p:cBhvr>
                                        <p:cTn id="115" dur="500"/>
                                        <p:tgtEl>
                                          <p:spTgt spid="145"/>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8" fill="hold" grpId="0" nodeType="clickEffect">
                                  <p:stCondLst>
                                    <p:cond delay="0"/>
                                  </p:stCondLst>
                                  <p:childTnLst>
                                    <p:set>
                                      <p:cBhvr>
                                        <p:cTn id="119" dur="1" fill="hold">
                                          <p:stCondLst>
                                            <p:cond delay="0"/>
                                          </p:stCondLst>
                                        </p:cTn>
                                        <p:tgtEl>
                                          <p:spTgt spid="146"/>
                                        </p:tgtEl>
                                        <p:attrNameLst>
                                          <p:attrName>style.visibility</p:attrName>
                                        </p:attrNameLst>
                                      </p:cBhvr>
                                      <p:to>
                                        <p:strVal val="visible"/>
                                      </p:to>
                                    </p:set>
                                    <p:animEffect transition="in" filter="wipe(left)">
                                      <p:cBhvr>
                                        <p:cTn id="120" dur="500"/>
                                        <p:tgtEl>
                                          <p:spTgt spid="146"/>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grpId="0" nodeType="clickEffect">
                                  <p:stCondLst>
                                    <p:cond delay="0"/>
                                  </p:stCondLst>
                                  <p:childTnLst>
                                    <p:set>
                                      <p:cBhvr>
                                        <p:cTn id="124" dur="1" fill="hold">
                                          <p:stCondLst>
                                            <p:cond delay="0"/>
                                          </p:stCondLst>
                                        </p:cTn>
                                        <p:tgtEl>
                                          <p:spTgt spid="147"/>
                                        </p:tgtEl>
                                        <p:attrNameLst>
                                          <p:attrName>style.visibility</p:attrName>
                                        </p:attrNameLst>
                                      </p:cBhvr>
                                      <p:to>
                                        <p:strVal val="visible"/>
                                      </p:to>
                                    </p:set>
                                    <p:animEffect transition="in" filter="wipe(left)">
                                      <p:cBhvr>
                                        <p:cTn id="125" dur="500"/>
                                        <p:tgtEl>
                                          <p:spTgt spid="147"/>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8" fill="hold" grpId="0" nodeType="clickEffect">
                                  <p:stCondLst>
                                    <p:cond delay="0"/>
                                  </p:stCondLst>
                                  <p:childTnLst>
                                    <p:set>
                                      <p:cBhvr>
                                        <p:cTn id="129" dur="1" fill="hold">
                                          <p:stCondLst>
                                            <p:cond delay="0"/>
                                          </p:stCondLst>
                                        </p:cTn>
                                        <p:tgtEl>
                                          <p:spTgt spid="148"/>
                                        </p:tgtEl>
                                        <p:attrNameLst>
                                          <p:attrName>style.visibility</p:attrName>
                                        </p:attrNameLst>
                                      </p:cBhvr>
                                      <p:to>
                                        <p:strVal val="visible"/>
                                      </p:to>
                                    </p:set>
                                    <p:animEffect transition="in" filter="wipe(left)">
                                      <p:cBhvr>
                                        <p:cTn id="130" dur="500"/>
                                        <p:tgtEl>
                                          <p:spTgt spid="148"/>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8" fill="hold" grpId="0" nodeType="clickEffect">
                                  <p:stCondLst>
                                    <p:cond delay="0"/>
                                  </p:stCondLst>
                                  <p:childTnLst>
                                    <p:set>
                                      <p:cBhvr>
                                        <p:cTn id="134" dur="1" fill="hold">
                                          <p:stCondLst>
                                            <p:cond delay="0"/>
                                          </p:stCondLst>
                                        </p:cTn>
                                        <p:tgtEl>
                                          <p:spTgt spid="150"/>
                                        </p:tgtEl>
                                        <p:attrNameLst>
                                          <p:attrName>style.visibility</p:attrName>
                                        </p:attrNameLst>
                                      </p:cBhvr>
                                      <p:to>
                                        <p:strVal val="visible"/>
                                      </p:to>
                                    </p:set>
                                    <p:animEffect transition="in" filter="wipe(left)">
                                      <p:cBhvr>
                                        <p:cTn id="135" dur="500"/>
                                        <p:tgtEl>
                                          <p:spTgt spid="150"/>
                                        </p:tgtEl>
                                      </p:cBhvr>
                                    </p:animEffect>
                                  </p:childTnLst>
                                </p:cTn>
                              </p:par>
                            </p:childTnLst>
                          </p:cTn>
                        </p:par>
                      </p:childTnLst>
                    </p:cTn>
                  </p:par>
                  <p:par>
                    <p:cTn id="136" fill="hold">
                      <p:stCondLst>
                        <p:cond delay="indefinite"/>
                      </p:stCondLst>
                      <p:childTnLst>
                        <p:par>
                          <p:cTn id="137" fill="hold">
                            <p:stCondLst>
                              <p:cond delay="0"/>
                            </p:stCondLst>
                            <p:childTnLst>
                              <p:par>
                                <p:cTn id="138" presetID="22" presetClass="entr" presetSubtype="8" fill="hold" grpId="0" nodeType="clickEffect">
                                  <p:stCondLst>
                                    <p:cond delay="0"/>
                                  </p:stCondLst>
                                  <p:childTnLst>
                                    <p:set>
                                      <p:cBhvr>
                                        <p:cTn id="139" dur="1" fill="hold">
                                          <p:stCondLst>
                                            <p:cond delay="0"/>
                                          </p:stCondLst>
                                        </p:cTn>
                                        <p:tgtEl>
                                          <p:spTgt spid="149"/>
                                        </p:tgtEl>
                                        <p:attrNameLst>
                                          <p:attrName>style.visibility</p:attrName>
                                        </p:attrNameLst>
                                      </p:cBhvr>
                                      <p:to>
                                        <p:strVal val="visible"/>
                                      </p:to>
                                    </p:set>
                                    <p:animEffect transition="in" filter="wipe(left)">
                                      <p:cBhvr>
                                        <p:cTn id="140" dur="500"/>
                                        <p:tgtEl>
                                          <p:spTgt spid="149"/>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8" fill="hold" grpId="0" nodeType="clickEffect">
                                  <p:stCondLst>
                                    <p:cond delay="0"/>
                                  </p:stCondLst>
                                  <p:childTnLst>
                                    <p:set>
                                      <p:cBhvr>
                                        <p:cTn id="144" dur="1" fill="hold">
                                          <p:stCondLst>
                                            <p:cond delay="0"/>
                                          </p:stCondLst>
                                        </p:cTn>
                                        <p:tgtEl>
                                          <p:spTgt spid="151"/>
                                        </p:tgtEl>
                                        <p:attrNameLst>
                                          <p:attrName>style.visibility</p:attrName>
                                        </p:attrNameLst>
                                      </p:cBhvr>
                                      <p:to>
                                        <p:strVal val="visible"/>
                                      </p:to>
                                    </p:set>
                                    <p:animEffect transition="in" filter="wipe(left)">
                                      <p:cBhvr>
                                        <p:cTn id="145" dur="500"/>
                                        <p:tgtEl>
                                          <p:spTgt spid="151"/>
                                        </p:tgtEl>
                                      </p:cBhvr>
                                    </p:animEffect>
                                  </p:childTnLst>
                                </p:cTn>
                              </p:par>
                            </p:childTnLst>
                          </p:cTn>
                        </p:par>
                      </p:childTnLst>
                    </p:cTn>
                  </p:par>
                  <p:par>
                    <p:cTn id="146" fill="hold">
                      <p:stCondLst>
                        <p:cond delay="indefinite"/>
                      </p:stCondLst>
                      <p:childTnLst>
                        <p:par>
                          <p:cTn id="147" fill="hold">
                            <p:stCondLst>
                              <p:cond delay="0"/>
                            </p:stCondLst>
                            <p:childTnLst>
                              <p:par>
                                <p:cTn id="148" presetID="22" presetClass="entr" presetSubtype="8" fill="hold" grpId="0" nodeType="clickEffect">
                                  <p:stCondLst>
                                    <p:cond delay="0"/>
                                  </p:stCondLst>
                                  <p:childTnLst>
                                    <p:set>
                                      <p:cBhvr>
                                        <p:cTn id="149" dur="1" fill="hold">
                                          <p:stCondLst>
                                            <p:cond delay="0"/>
                                          </p:stCondLst>
                                        </p:cTn>
                                        <p:tgtEl>
                                          <p:spTgt spid="152"/>
                                        </p:tgtEl>
                                        <p:attrNameLst>
                                          <p:attrName>style.visibility</p:attrName>
                                        </p:attrNameLst>
                                      </p:cBhvr>
                                      <p:to>
                                        <p:strVal val="visible"/>
                                      </p:to>
                                    </p:set>
                                    <p:animEffect transition="in" filter="wipe(left)">
                                      <p:cBhvr>
                                        <p:cTn id="150" dur="500"/>
                                        <p:tgtEl>
                                          <p:spTgt spid="152"/>
                                        </p:tgtEl>
                                      </p:cBhvr>
                                    </p:animEffect>
                                  </p:childTnLst>
                                </p:cTn>
                              </p:par>
                            </p:childTnLst>
                          </p:cTn>
                        </p:par>
                      </p:childTnLst>
                    </p:cTn>
                  </p:par>
                  <p:par>
                    <p:cTn id="151" fill="hold">
                      <p:stCondLst>
                        <p:cond delay="indefinite"/>
                      </p:stCondLst>
                      <p:childTnLst>
                        <p:par>
                          <p:cTn id="152" fill="hold">
                            <p:stCondLst>
                              <p:cond delay="0"/>
                            </p:stCondLst>
                            <p:childTnLst>
                              <p:par>
                                <p:cTn id="153" presetID="22" presetClass="entr" presetSubtype="8" fill="hold" grpId="0" nodeType="clickEffect">
                                  <p:stCondLst>
                                    <p:cond delay="0"/>
                                  </p:stCondLst>
                                  <p:childTnLst>
                                    <p:set>
                                      <p:cBhvr>
                                        <p:cTn id="154" dur="1" fill="hold">
                                          <p:stCondLst>
                                            <p:cond delay="0"/>
                                          </p:stCondLst>
                                        </p:cTn>
                                        <p:tgtEl>
                                          <p:spTgt spid="153"/>
                                        </p:tgtEl>
                                        <p:attrNameLst>
                                          <p:attrName>style.visibility</p:attrName>
                                        </p:attrNameLst>
                                      </p:cBhvr>
                                      <p:to>
                                        <p:strVal val="visible"/>
                                      </p:to>
                                    </p:set>
                                    <p:animEffect transition="in" filter="wipe(left)">
                                      <p:cBhvr>
                                        <p:cTn id="155" dur="500"/>
                                        <p:tgtEl>
                                          <p:spTgt spid="153"/>
                                        </p:tgtEl>
                                      </p:cBhvr>
                                    </p:animEffect>
                                  </p:childTnLst>
                                </p:cTn>
                              </p:par>
                            </p:childTnLst>
                          </p:cTn>
                        </p:par>
                      </p:childTnLst>
                    </p:cTn>
                  </p:par>
                  <p:par>
                    <p:cTn id="156" fill="hold">
                      <p:stCondLst>
                        <p:cond delay="indefinite"/>
                      </p:stCondLst>
                      <p:childTnLst>
                        <p:par>
                          <p:cTn id="157" fill="hold">
                            <p:stCondLst>
                              <p:cond delay="0"/>
                            </p:stCondLst>
                            <p:childTnLst>
                              <p:par>
                                <p:cTn id="158" presetID="22" presetClass="entr" presetSubtype="8" fill="hold" grpId="0" nodeType="clickEffect">
                                  <p:stCondLst>
                                    <p:cond delay="0"/>
                                  </p:stCondLst>
                                  <p:childTnLst>
                                    <p:set>
                                      <p:cBhvr>
                                        <p:cTn id="159" dur="1" fill="hold">
                                          <p:stCondLst>
                                            <p:cond delay="0"/>
                                          </p:stCondLst>
                                        </p:cTn>
                                        <p:tgtEl>
                                          <p:spTgt spid="154"/>
                                        </p:tgtEl>
                                        <p:attrNameLst>
                                          <p:attrName>style.visibility</p:attrName>
                                        </p:attrNameLst>
                                      </p:cBhvr>
                                      <p:to>
                                        <p:strVal val="visible"/>
                                      </p:to>
                                    </p:set>
                                    <p:animEffect transition="in" filter="wipe(left)">
                                      <p:cBhvr>
                                        <p:cTn id="160" dur="500"/>
                                        <p:tgtEl>
                                          <p:spTgt spid="154"/>
                                        </p:tgtEl>
                                      </p:cBhvr>
                                    </p:animEffect>
                                  </p:childTnLst>
                                </p:cTn>
                              </p:par>
                            </p:childTnLst>
                          </p:cTn>
                        </p:par>
                      </p:childTnLst>
                    </p:cTn>
                  </p:par>
                  <p:par>
                    <p:cTn id="161" fill="hold">
                      <p:stCondLst>
                        <p:cond delay="indefinite"/>
                      </p:stCondLst>
                      <p:childTnLst>
                        <p:par>
                          <p:cTn id="162" fill="hold">
                            <p:stCondLst>
                              <p:cond delay="0"/>
                            </p:stCondLst>
                            <p:childTnLst>
                              <p:par>
                                <p:cTn id="163" presetID="22" presetClass="entr" presetSubtype="8" fill="hold" grpId="0" nodeType="clickEffect">
                                  <p:stCondLst>
                                    <p:cond delay="0"/>
                                  </p:stCondLst>
                                  <p:childTnLst>
                                    <p:set>
                                      <p:cBhvr>
                                        <p:cTn id="164" dur="1" fill="hold">
                                          <p:stCondLst>
                                            <p:cond delay="0"/>
                                          </p:stCondLst>
                                        </p:cTn>
                                        <p:tgtEl>
                                          <p:spTgt spid="155"/>
                                        </p:tgtEl>
                                        <p:attrNameLst>
                                          <p:attrName>style.visibility</p:attrName>
                                        </p:attrNameLst>
                                      </p:cBhvr>
                                      <p:to>
                                        <p:strVal val="visible"/>
                                      </p:to>
                                    </p:set>
                                    <p:animEffect transition="in" filter="wipe(left)">
                                      <p:cBhvr>
                                        <p:cTn id="165" dur="500"/>
                                        <p:tgtEl>
                                          <p:spTgt spid="155"/>
                                        </p:tgtEl>
                                      </p:cBhvr>
                                    </p:animEffect>
                                  </p:childTnLst>
                                </p:cTn>
                              </p:par>
                            </p:childTnLst>
                          </p:cTn>
                        </p:par>
                      </p:childTnLst>
                    </p:cTn>
                  </p:par>
                  <p:par>
                    <p:cTn id="166" fill="hold">
                      <p:stCondLst>
                        <p:cond delay="indefinite"/>
                      </p:stCondLst>
                      <p:childTnLst>
                        <p:par>
                          <p:cTn id="167" fill="hold">
                            <p:stCondLst>
                              <p:cond delay="0"/>
                            </p:stCondLst>
                            <p:childTnLst>
                              <p:par>
                                <p:cTn id="168" presetID="22" presetClass="entr" presetSubtype="8" fill="hold" grpId="0" nodeType="clickEffect">
                                  <p:stCondLst>
                                    <p:cond delay="0"/>
                                  </p:stCondLst>
                                  <p:childTnLst>
                                    <p:set>
                                      <p:cBhvr>
                                        <p:cTn id="169" dur="1" fill="hold">
                                          <p:stCondLst>
                                            <p:cond delay="0"/>
                                          </p:stCondLst>
                                        </p:cTn>
                                        <p:tgtEl>
                                          <p:spTgt spid="156"/>
                                        </p:tgtEl>
                                        <p:attrNameLst>
                                          <p:attrName>style.visibility</p:attrName>
                                        </p:attrNameLst>
                                      </p:cBhvr>
                                      <p:to>
                                        <p:strVal val="visible"/>
                                      </p:to>
                                    </p:set>
                                    <p:animEffect transition="in" filter="wipe(left)">
                                      <p:cBhvr>
                                        <p:cTn id="170" dur="500"/>
                                        <p:tgtEl>
                                          <p:spTgt spid="156"/>
                                        </p:tgtEl>
                                      </p:cBhvr>
                                    </p:animEffect>
                                  </p:childTnLst>
                                </p:cTn>
                              </p:par>
                            </p:childTnLst>
                          </p:cTn>
                        </p:par>
                      </p:childTnLst>
                    </p:cTn>
                  </p:par>
                  <p:par>
                    <p:cTn id="171" fill="hold">
                      <p:stCondLst>
                        <p:cond delay="indefinite"/>
                      </p:stCondLst>
                      <p:childTnLst>
                        <p:par>
                          <p:cTn id="172" fill="hold">
                            <p:stCondLst>
                              <p:cond delay="0"/>
                            </p:stCondLst>
                            <p:childTnLst>
                              <p:par>
                                <p:cTn id="173" presetID="22" presetClass="entr" presetSubtype="8" fill="hold" grpId="0" nodeType="clickEffect">
                                  <p:stCondLst>
                                    <p:cond delay="0"/>
                                  </p:stCondLst>
                                  <p:childTnLst>
                                    <p:set>
                                      <p:cBhvr>
                                        <p:cTn id="174" dur="1" fill="hold">
                                          <p:stCondLst>
                                            <p:cond delay="0"/>
                                          </p:stCondLst>
                                        </p:cTn>
                                        <p:tgtEl>
                                          <p:spTgt spid="3"/>
                                        </p:tgtEl>
                                        <p:attrNameLst>
                                          <p:attrName>style.visibility</p:attrName>
                                        </p:attrNameLst>
                                      </p:cBhvr>
                                      <p:to>
                                        <p:strVal val="visible"/>
                                      </p:to>
                                    </p:set>
                                    <p:animEffect transition="in" filter="wipe(left)">
                                      <p:cBhvr>
                                        <p:cTn id="175" dur="500"/>
                                        <p:tgtEl>
                                          <p:spTgt spid="3"/>
                                        </p:tgtEl>
                                      </p:cBhvr>
                                    </p:animEffect>
                                  </p:childTnLst>
                                </p:cTn>
                              </p:par>
                            </p:childTnLst>
                          </p:cTn>
                        </p:par>
                      </p:childTnLst>
                    </p:cTn>
                  </p:par>
                  <p:par>
                    <p:cTn id="176" fill="hold">
                      <p:stCondLst>
                        <p:cond delay="indefinite"/>
                      </p:stCondLst>
                      <p:childTnLst>
                        <p:par>
                          <p:cTn id="177" fill="hold">
                            <p:stCondLst>
                              <p:cond delay="0"/>
                            </p:stCondLst>
                            <p:childTnLst>
                              <p:par>
                                <p:cTn id="178" presetID="22" presetClass="entr" presetSubtype="8" fill="hold" grpId="0" nodeType="clickEffect">
                                  <p:stCondLst>
                                    <p:cond delay="0"/>
                                  </p:stCondLst>
                                  <p:childTnLst>
                                    <p:set>
                                      <p:cBhvr>
                                        <p:cTn id="179" dur="1" fill="hold">
                                          <p:stCondLst>
                                            <p:cond delay="0"/>
                                          </p:stCondLst>
                                        </p:cTn>
                                        <p:tgtEl>
                                          <p:spTgt spid="158"/>
                                        </p:tgtEl>
                                        <p:attrNameLst>
                                          <p:attrName>style.visibility</p:attrName>
                                        </p:attrNameLst>
                                      </p:cBhvr>
                                      <p:to>
                                        <p:strVal val="visible"/>
                                      </p:to>
                                    </p:set>
                                    <p:animEffect transition="in" filter="wipe(left)">
                                      <p:cBhvr>
                                        <p:cTn id="180" dur="500"/>
                                        <p:tgtEl>
                                          <p:spTgt spid="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88" grpId="0" animBg="1"/>
      <p:bldP spid="89" grpId="0" animBg="1"/>
      <p:bldP spid="91" grpId="0" animBg="1"/>
      <p:bldP spid="92" grpId="0" animBg="1"/>
      <p:bldP spid="94" grpId="0" animBg="1"/>
      <p:bldP spid="95" grpId="0" animBg="1"/>
      <p:bldP spid="96" grpId="0" animBg="1"/>
      <p:bldP spid="97" grpId="0" animBg="1"/>
      <p:bldP spid="98" grpId="0" animBg="1"/>
      <p:bldP spid="99" grpId="0" animBg="1"/>
      <p:bldP spid="101" grpId="0" animBg="1"/>
      <p:bldP spid="102" grpId="0" animBg="1"/>
      <p:bldP spid="145" grpId="0" animBg="1"/>
      <p:bldP spid="146" grpId="0" animBg="1"/>
      <p:bldP spid="147" grpId="0" animBg="1"/>
      <p:bldP spid="148" grpId="0" animBg="1"/>
      <p:bldP spid="149" grpId="0" animBg="1"/>
      <p:bldP spid="150" grpId="0" animBg="1"/>
      <p:bldP spid="151" grpId="0" animBg="1"/>
      <p:bldP spid="152" grpId="0" animBg="1"/>
      <p:bldP spid="153" grpId="0" animBg="1"/>
      <p:bldP spid="154" grpId="0" animBg="1"/>
      <p:bldP spid="155" grpId="0" animBg="1"/>
      <p:bldP spid="156" grpId="0" animBg="1"/>
      <p:bldP spid="158" grpId="0" animBg="1"/>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BA97C2-A492-4DF5-B228-52A913EC01B0}"/>
              </a:ext>
            </a:extLst>
          </p:cNvPr>
          <p:cNvSpPr>
            <a:spLocks noGrp="1"/>
          </p:cNvSpPr>
          <p:nvPr>
            <p:ph type="title"/>
          </p:nvPr>
        </p:nvSpPr>
        <p:spPr/>
        <p:txBody>
          <a:bodyPr>
            <a:normAutofit/>
          </a:bodyPr>
          <a:lstStyle/>
          <a:p>
            <a:r>
              <a:rPr kumimoji="0" lang="zh-CN" altLang="en-US" sz="3200" b="1" i="0" u="none" strike="noStrike" kern="1200" cap="none" spc="0" normalizeH="0" baseline="0" noProof="0" dirty="0">
                <a:ln>
                  <a:noFill/>
                </a:ln>
                <a:solidFill>
                  <a:srgbClr val="FF0000"/>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j-cs"/>
              </a:rPr>
              <a:t>例</a:t>
            </a:r>
            <a:r>
              <a:rPr kumimoji="0" lang="en-US" altLang="zh-CN" sz="3200" b="1" i="0" u="none" strike="noStrike" kern="1200" cap="none" spc="0" normalizeH="0" baseline="0" noProof="0" dirty="0">
                <a:ln>
                  <a:noFill/>
                </a:ln>
                <a:solidFill>
                  <a:srgbClr val="FF0000"/>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j-cs"/>
              </a:rPr>
              <a:t>7.6 </a:t>
            </a:r>
            <a:r>
              <a:rPr lang="zh-CN" altLang="en-US" sz="3200" dirty="0"/>
              <a:t>给定属性文法构造其依赖图</a:t>
            </a:r>
          </a:p>
        </p:txBody>
      </p:sp>
      <p:sp>
        <p:nvSpPr>
          <p:cNvPr id="4" name="页脚占位符 3">
            <a:extLst>
              <a:ext uri="{FF2B5EF4-FFF2-40B4-BE49-F238E27FC236}">
                <a16:creationId xmlns:a16="http://schemas.microsoft.com/office/drawing/2014/main" id="{27FF4F2E-69C6-4EDC-979F-CBF3AD3B3DD3}"/>
              </a:ext>
            </a:extLst>
          </p:cNvPr>
          <p:cNvSpPr>
            <a:spLocks noGrp="1"/>
          </p:cNvSpPr>
          <p:nvPr>
            <p:ph type="ftr" sz="quarter" idx="11"/>
          </p:nvPr>
        </p:nvSpPr>
        <p:spPr/>
        <p:txBody>
          <a:bodyPr/>
          <a:lstStyle/>
          <a:p>
            <a:pPr>
              <a:defRPr/>
            </a:pPr>
            <a:r>
              <a:rPr lang="zh-CN" altLang="en-US"/>
              <a:t>华北电力大学 控制与计算机工程学院王红 制作</a:t>
            </a:r>
            <a:endParaRPr lang="en-US" altLang="zh-CN"/>
          </a:p>
        </p:txBody>
      </p:sp>
      <p:sp>
        <p:nvSpPr>
          <p:cNvPr id="5" name="灯片编号占位符 4">
            <a:extLst>
              <a:ext uri="{FF2B5EF4-FFF2-40B4-BE49-F238E27FC236}">
                <a16:creationId xmlns:a16="http://schemas.microsoft.com/office/drawing/2014/main" id="{B4AA1F22-BC1F-45FA-BA83-D11C45A01D29}"/>
              </a:ext>
            </a:extLst>
          </p:cNvPr>
          <p:cNvSpPr>
            <a:spLocks noGrp="1"/>
          </p:cNvSpPr>
          <p:nvPr>
            <p:ph type="sldNum" sz="quarter" idx="12"/>
          </p:nvPr>
        </p:nvSpPr>
        <p:spPr/>
        <p:txBody>
          <a:bodyPr/>
          <a:lstStyle/>
          <a:p>
            <a:pPr>
              <a:defRPr/>
            </a:pPr>
            <a:fld id="{B5560236-5FD0-42E7-89CF-9E3F8282410C}" type="slidenum">
              <a:rPr lang="en-US" altLang="zh-CN" smtClean="0"/>
              <a:pPr>
                <a:defRPr/>
              </a:pPr>
              <a:t>18</a:t>
            </a:fld>
            <a:endParaRPr lang="en-US" altLang="zh-CN"/>
          </a:p>
        </p:txBody>
      </p:sp>
      <p:graphicFrame>
        <p:nvGraphicFramePr>
          <p:cNvPr id="187" name="Group 39">
            <a:extLst>
              <a:ext uri="{FF2B5EF4-FFF2-40B4-BE49-F238E27FC236}">
                <a16:creationId xmlns:a16="http://schemas.microsoft.com/office/drawing/2014/main" id="{51B1CECF-A5D6-4F8A-B43B-7FAEEF5B220E}"/>
              </a:ext>
            </a:extLst>
          </p:cNvPr>
          <p:cNvGraphicFramePr>
            <a:graphicFrameLocks/>
          </p:cNvGraphicFramePr>
          <p:nvPr>
            <p:extLst>
              <p:ext uri="{D42A27DB-BD31-4B8C-83A1-F6EECF244321}">
                <p14:modId xmlns:p14="http://schemas.microsoft.com/office/powerpoint/2010/main" val="1295388367"/>
              </p:ext>
            </p:extLst>
          </p:nvPr>
        </p:nvGraphicFramePr>
        <p:xfrm>
          <a:off x="5050753" y="1320456"/>
          <a:ext cx="3490655" cy="1460472"/>
        </p:xfrm>
        <a:graphic>
          <a:graphicData uri="http://schemas.openxmlformats.org/drawingml/2006/table">
            <a:tbl>
              <a:tblPr firstRow="1" bandRow="1">
                <a:tableStyleId>{EB9631B5-78F2-41C9-869B-9F39066F8104}</a:tableStyleId>
              </a:tblPr>
              <a:tblGrid>
                <a:gridCol w="856198">
                  <a:extLst>
                    <a:ext uri="{9D8B030D-6E8A-4147-A177-3AD203B41FA5}">
                      <a16:colId xmlns:a16="http://schemas.microsoft.com/office/drawing/2014/main" val="20000"/>
                    </a:ext>
                  </a:extLst>
                </a:gridCol>
                <a:gridCol w="2634457">
                  <a:extLst>
                    <a:ext uri="{9D8B030D-6E8A-4147-A177-3AD203B41FA5}">
                      <a16:colId xmlns:a16="http://schemas.microsoft.com/office/drawing/2014/main" val="20001"/>
                    </a:ext>
                  </a:extLst>
                </a:gridCol>
              </a:tblGrid>
              <a:tr h="218812">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100" u="none" strike="noStrike" cap="none" normalizeH="0" baseline="0" dirty="0">
                          <a:ln>
                            <a:noFill/>
                          </a:ln>
                          <a:effectLst/>
                          <a:latin typeface="楷体" panose="02010609060101010101" pitchFamily="49" charset="-122"/>
                          <a:ea typeface="楷体" panose="02010609060101010101" pitchFamily="49" charset="-122"/>
                        </a:rPr>
                        <a:t>产生式</a:t>
                      </a:r>
                      <a:endParaRPr kumimoji="0" lang="zh-CN" altLang="en-US" sz="1100" b="1" i="0" u="none" strike="noStrike" cap="none" normalizeH="0" baseline="0" dirty="0">
                        <a:ln>
                          <a:noFill/>
                        </a:ln>
                        <a:solidFill>
                          <a:schemeClr val="tx1"/>
                        </a:solidFill>
                        <a:effectLst/>
                        <a:latin typeface="楷体" pitchFamily="49" charset="-122"/>
                        <a:ea typeface="楷体" pitchFamily="49" charset="-122"/>
                      </a:endParaRPr>
                    </a:p>
                  </a:txBody>
                  <a:tcPr marL="90000" marR="90000" marT="46800" marB="46800" horzOverflow="overflow">
                    <a:solidFill>
                      <a:schemeClr val="accent3">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100" u="none" strike="noStrike" cap="none" normalizeH="0" baseline="0" dirty="0">
                          <a:ln>
                            <a:noFill/>
                          </a:ln>
                          <a:effectLst/>
                          <a:latin typeface="楷体" panose="02010609060101010101" pitchFamily="49" charset="-122"/>
                          <a:ea typeface="楷体" panose="02010609060101010101" pitchFamily="49" charset="-122"/>
                        </a:rPr>
                        <a:t>语义规则</a:t>
                      </a:r>
                      <a:endParaRPr kumimoji="0" lang="zh-CN" altLang="en-US" sz="1100" b="1" i="0" u="none" strike="noStrike" cap="none" normalizeH="0" baseline="0" dirty="0">
                        <a:ln>
                          <a:noFill/>
                        </a:ln>
                        <a:solidFill>
                          <a:schemeClr val="tx1"/>
                        </a:solidFill>
                        <a:effectLst/>
                        <a:latin typeface="楷体" pitchFamily="49" charset="-122"/>
                        <a:ea typeface="楷体" pitchFamily="49" charset="-122"/>
                      </a:endParaRPr>
                    </a:p>
                  </a:txBody>
                  <a:tcPr marL="90000" marR="90000" marT="46800" marB="46800" horzOverflow="overflow">
                    <a:solidFill>
                      <a:schemeClr val="accent3">
                        <a:lumMod val="75000"/>
                      </a:schemeClr>
                    </a:solidFill>
                  </a:tcPr>
                </a:tc>
                <a:extLst>
                  <a:ext uri="{0D108BD9-81ED-4DB2-BD59-A6C34878D82A}">
                    <a16:rowId xmlns:a16="http://schemas.microsoft.com/office/drawing/2014/main" val="10000"/>
                  </a:ext>
                </a:extLst>
              </a:tr>
              <a:tr h="189775">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200" b="1" u="none" strike="noStrike" cap="none" normalizeH="0" baseline="0" dirty="0">
                          <a:ln>
                            <a:noFill/>
                          </a:ln>
                          <a:effectLst/>
                          <a:latin typeface="Courier New" panose="02070309020205020404" pitchFamily="49" charset="0"/>
                          <a:cs typeface="Courier New" panose="02070309020205020404" pitchFamily="49" charset="0"/>
                        </a:rPr>
                        <a:t>T→FT’</a:t>
                      </a:r>
                      <a:endParaRPr kumimoji="0" lang="en-US" altLang="zh-CN" sz="12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3600" marB="36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200" b="1" u="none" strike="noStrike" cap="none" normalizeH="0" baseline="0" dirty="0">
                          <a:ln>
                            <a:noFill/>
                          </a:ln>
                          <a:effectLst/>
                          <a:latin typeface="Courier New" panose="02070309020205020404" pitchFamily="49" charset="0"/>
                          <a:cs typeface="Courier New" panose="02070309020205020404" pitchFamily="49" charset="0"/>
                        </a:rPr>
                        <a:t>T’.</a:t>
                      </a:r>
                      <a:r>
                        <a:rPr kumimoji="0" lang="en-US" altLang="zh-CN" sz="1200" b="1" u="none" strike="noStrike" cap="none" normalizeH="0" baseline="0" dirty="0" err="1">
                          <a:ln>
                            <a:noFill/>
                          </a:ln>
                          <a:effectLst/>
                          <a:latin typeface="Courier New" panose="02070309020205020404" pitchFamily="49" charset="0"/>
                          <a:cs typeface="Courier New" panose="02070309020205020404" pitchFamily="49" charset="0"/>
                        </a:rPr>
                        <a:t>inh</a:t>
                      </a:r>
                      <a:r>
                        <a:rPr kumimoji="0" lang="en-US" altLang="zh-CN" sz="1200" b="1" u="none" strike="noStrike" cap="none" normalizeH="0" baseline="0" dirty="0">
                          <a:ln>
                            <a:noFill/>
                          </a:ln>
                          <a:effectLst/>
                          <a:latin typeface="Courier New" panose="02070309020205020404" pitchFamily="49" charset="0"/>
                          <a:cs typeface="Courier New" panose="02070309020205020404" pitchFamily="49" charset="0"/>
                        </a:rPr>
                        <a:t> = </a:t>
                      </a:r>
                      <a:r>
                        <a:rPr kumimoji="0" lang="en-US" altLang="zh-CN" sz="1200" b="1" u="none" strike="noStrike" cap="none" normalizeH="0" baseline="0" dirty="0" err="1">
                          <a:ln>
                            <a:noFill/>
                          </a:ln>
                          <a:effectLst/>
                          <a:latin typeface="Courier New" panose="02070309020205020404" pitchFamily="49" charset="0"/>
                          <a:cs typeface="Courier New" panose="02070309020205020404" pitchFamily="49" charset="0"/>
                        </a:rPr>
                        <a:t>F.val</a:t>
                      </a:r>
                      <a:r>
                        <a:rPr kumimoji="0" lang="en-US" altLang="zh-CN" sz="1200" b="1" u="none" strike="noStrike" cap="none" normalizeH="0" baseline="0" dirty="0">
                          <a:ln>
                            <a:noFill/>
                          </a:ln>
                          <a:effectLst/>
                          <a:latin typeface="Courier New" panose="02070309020205020404" pitchFamily="49" charset="0"/>
                          <a:cs typeface="Courier New" panose="02070309020205020404" pitchFamily="49" charset="0"/>
                        </a:rPr>
                        <a:t>;</a:t>
                      </a:r>
                    </a:p>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200" b="1" i="0" u="none" strike="noStrike" cap="none" normalizeH="0" baseline="0" dirty="0" err="1">
                          <a:ln>
                            <a:noFill/>
                          </a:ln>
                          <a:solidFill>
                            <a:srgbClr val="000000"/>
                          </a:solidFill>
                          <a:effectLst/>
                          <a:latin typeface="Courier New" pitchFamily="49" charset="0"/>
                          <a:ea typeface="楷体_GB2312" pitchFamily="49" charset="-122"/>
                          <a:cs typeface="Courier New" panose="02070309020205020404" pitchFamily="49" charset="0"/>
                        </a:rPr>
                        <a:t>T.val</a:t>
                      </a:r>
                      <a:r>
                        <a:rPr kumimoji="0" lang="en-US" altLang="zh-CN" sz="1200" b="1" i="0" u="none" strike="noStrike" cap="none" normalizeH="0" baseline="0" dirty="0">
                          <a:ln>
                            <a:noFill/>
                          </a:ln>
                          <a:solidFill>
                            <a:srgbClr val="000000"/>
                          </a:solidFill>
                          <a:effectLst/>
                          <a:latin typeface="Courier New" pitchFamily="49" charset="0"/>
                          <a:ea typeface="楷体_GB2312" pitchFamily="49" charset="-122"/>
                          <a:cs typeface="Courier New" panose="02070309020205020404" pitchFamily="49" charset="0"/>
                        </a:rPr>
                        <a:t> = </a:t>
                      </a:r>
                      <a:r>
                        <a:rPr kumimoji="0" lang="en-US" altLang="zh-CN" sz="1200" b="1" i="0" u="none" strike="noStrike" cap="none" normalizeH="0" baseline="0" dirty="0" err="1">
                          <a:ln>
                            <a:noFill/>
                          </a:ln>
                          <a:solidFill>
                            <a:srgbClr val="000000"/>
                          </a:solidFill>
                          <a:effectLst/>
                          <a:latin typeface="Courier New" pitchFamily="49" charset="0"/>
                          <a:ea typeface="楷体_GB2312" pitchFamily="49" charset="-122"/>
                          <a:cs typeface="Courier New" panose="02070309020205020404" pitchFamily="49" charset="0"/>
                        </a:rPr>
                        <a:t>T’.syn</a:t>
                      </a:r>
                      <a:endParaRPr kumimoji="0" lang="en-US" altLang="zh-CN" sz="1200" b="1" i="0" u="none" strike="noStrike" cap="none" normalizeH="0" baseline="0" dirty="0">
                        <a:ln>
                          <a:noFill/>
                        </a:ln>
                        <a:solidFill>
                          <a:srgbClr val="000000"/>
                        </a:solidFill>
                        <a:effectLst/>
                        <a:latin typeface="Courier New" pitchFamily="49" charset="0"/>
                        <a:ea typeface="楷体_GB2312" pitchFamily="49" charset="-122"/>
                        <a:cs typeface="Courier New" panose="02070309020205020404" pitchFamily="49" charset="0"/>
                      </a:endParaRPr>
                    </a:p>
                  </a:txBody>
                  <a:tcPr marL="90000" marR="90000" marT="3600" marB="3600" horzOverflow="overflow"/>
                </a:tc>
                <a:extLst>
                  <a:ext uri="{0D108BD9-81ED-4DB2-BD59-A6C34878D82A}">
                    <a16:rowId xmlns:a16="http://schemas.microsoft.com/office/drawing/2014/main" val="500463532"/>
                  </a:ext>
                </a:extLst>
              </a:tr>
              <a:tr h="189775">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200" b="1" u="none" strike="noStrike" cap="none" normalizeH="0" baseline="0" dirty="0">
                          <a:ln>
                            <a:noFill/>
                          </a:ln>
                          <a:effectLst/>
                          <a:latin typeface="Courier New" panose="02070309020205020404" pitchFamily="49" charset="0"/>
                          <a:cs typeface="Courier New" panose="02070309020205020404" pitchFamily="49" charset="0"/>
                        </a:rPr>
                        <a:t>T’→*FT</a:t>
                      </a:r>
                      <a:r>
                        <a:rPr kumimoji="0" lang="en-US" altLang="zh-CN" sz="1200" b="1" u="none" strike="noStrike" cap="none" normalizeH="0" baseline="-25000" dirty="0">
                          <a:ln>
                            <a:noFill/>
                          </a:ln>
                          <a:effectLst/>
                          <a:latin typeface="Courier New" panose="02070309020205020404" pitchFamily="49" charset="0"/>
                          <a:cs typeface="Courier New" panose="02070309020205020404" pitchFamily="49" charset="0"/>
                        </a:rPr>
                        <a:t>1</a:t>
                      </a:r>
                      <a:r>
                        <a:rPr kumimoji="0" lang="en-US" altLang="zh-CN" sz="12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a:t>
                      </a:r>
                      <a:endParaRPr kumimoji="0" lang="en-US" altLang="zh-CN" sz="1200" b="1" u="none" strike="noStrike" cap="none" normalizeH="0" baseline="0" dirty="0">
                        <a:ln>
                          <a:noFill/>
                        </a:ln>
                        <a:effectLst/>
                        <a:latin typeface="Courier New" panose="02070309020205020404" pitchFamily="49" charset="0"/>
                        <a:cs typeface="Courier New" panose="02070309020205020404" pitchFamily="49" charset="0"/>
                      </a:endParaRPr>
                    </a:p>
                  </a:txBody>
                  <a:tcPr marL="90000" marR="90000" marT="3600" marB="36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200" b="1" u="none" strike="noStrike" cap="none" normalizeH="0" baseline="0" dirty="0">
                          <a:ln>
                            <a:noFill/>
                          </a:ln>
                          <a:effectLst/>
                          <a:latin typeface="Courier New" panose="02070309020205020404" pitchFamily="49" charset="0"/>
                          <a:cs typeface="Courier New" panose="02070309020205020404" pitchFamily="49" charset="0"/>
                        </a:rPr>
                        <a:t>T</a:t>
                      </a:r>
                      <a:r>
                        <a:rPr kumimoji="0" lang="en-US" altLang="zh-CN" sz="1200" b="1" u="none" strike="noStrike" cap="none" normalizeH="0" baseline="-25000" dirty="0">
                          <a:ln>
                            <a:noFill/>
                          </a:ln>
                          <a:effectLst/>
                          <a:latin typeface="Courier New" panose="02070309020205020404" pitchFamily="49" charset="0"/>
                          <a:cs typeface="Courier New" panose="02070309020205020404" pitchFamily="49" charset="0"/>
                        </a:rPr>
                        <a:t>1</a:t>
                      </a:r>
                      <a:r>
                        <a:rPr kumimoji="0" lang="en-US" altLang="zh-CN" sz="1200" b="1" u="none" strike="noStrike" cap="none" normalizeH="0" baseline="0" dirty="0">
                          <a:ln>
                            <a:noFill/>
                          </a:ln>
                          <a:effectLst/>
                          <a:latin typeface="Courier New" panose="02070309020205020404" pitchFamily="49" charset="0"/>
                          <a:cs typeface="Courier New" panose="02070309020205020404" pitchFamily="49" charset="0"/>
                        </a:rPr>
                        <a:t>’.inh =T’.</a:t>
                      </a:r>
                      <a:r>
                        <a:rPr kumimoji="0" lang="en-US" altLang="zh-CN" sz="1200" b="1" u="none" strike="noStrike" cap="none" normalizeH="0" baseline="0" dirty="0" err="1">
                          <a:ln>
                            <a:noFill/>
                          </a:ln>
                          <a:effectLst/>
                          <a:latin typeface="Courier New" panose="02070309020205020404" pitchFamily="49" charset="0"/>
                          <a:cs typeface="Courier New" panose="02070309020205020404" pitchFamily="49" charset="0"/>
                        </a:rPr>
                        <a:t>inh</a:t>
                      </a:r>
                      <a:r>
                        <a:rPr kumimoji="0" lang="en-US" altLang="zh-CN" sz="1200" b="1" u="none" strike="noStrike" cap="none" normalizeH="0" baseline="0" dirty="0">
                          <a:ln>
                            <a:noFill/>
                          </a:ln>
                          <a:effectLst/>
                          <a:latin typeface="Courier New" panose="02070309020205020404" pitchFamily="49" charset="0"/>
                          <a:cs typeface="Courier New" panose="02070309020205020404" pitchFamily="49" charset="0"/>
                        </a:rPr>
                        <a:t> * </a:t>
                      </a:r>
                      <a:r>
                        <a:rPr kumimoji="0" lang="en-US" altLang="zh-CN" sz="1200" b="1" u="none" strike="noStrike" cap="none" normalizeH="0" baseline="0" dirty="0" err="1">
                          <a:ln>
                            <a:noFill/>
                          </a:ln>
                          <a:effectLst/>
                          <a:latin typeface="Courier New" panose="02070309020205020404" pitchFamily="49" charset="0"/>
                          <a:cs typeface="Courier New" panose="02070309020205020404" pitchFamily="49" charset="0"/>
                        </a:rPr>
                        <a:t>F.val</a:t>
                      </a:r>
                      <a:r>
                        <a:rPr kumimoji="0" lang="en-US" altLang="zh-CN" sz="1200" b="1" u="none" strike="noStrike" cap="none" normalizeH="0" baseline="0" dirty="0">
                          <a:ln>
                            <a:noFill/>
                          </a:ln>
                          <a:effectLst/>
                          <a:latin typeface="Courier New" panose="02070309020205020404" pitchFamily="49" charset="0"/>
                          <a:cs typeface="Courier New" panose="02070309020205020404" pitchFamily="49" charset="0"/>
                        </a:rPr>
                        <a:t>;</a:t>
                      </a:r>
                    </a:p>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defRPr/>
                      </a:pPr>
                      <a:r>
                        <a:rPr kumimoji="0" lang="en-US" altLang="zh-CN" sz="1200" b="1" u="none" strike="noStrike" cap="none" normalizeH="0" baseline="0" dirty="0" err="1">
                          <a:ln>
                            <a:noFill/>
                          </a:ln>
                          <a:effectLst/>
                          <a:latin typeface="Courier New" panose="02070309020205020404" pitchFamily="49" charset="0"/>
                          <a:cs typeface="Courier New" panose="02070309020205020404" pitchFamily="49" charset="0"/>
                        </a:rPr>
                        <a:t>T’.syn</a:t>
                      </a:r>
                      <a:r>
                        <a:rPr kumimoji="0" lang="en-US" altLang="zh-CN" sz="1200" b="1" u="none" strike="noStrike" cap="none" normalizeH="0" baseline="0" dirty="0">
                          <a:ln>
                            <a:noFill/>
                          </a:ln>
                          <a:effectLst/>
                          <a:latin typeface="Courier New" panose="02070309020205020404" pitchFamily="49" charset="0"/>
                          <a:cs typeface="Courier New" panose="02070309020205020404" pitchFamily="49" charset="0"/>
                        </a:rPr>
                        <a:t> =T</a:t>
                      </a:r>
                      <a:r>
                        <a:rPr kumimoji="0" lang="en-US" altLang="zh-CN" sz="1200" b="1" u="none" strike="noStrike" cap="none" normalizeH="0" baseline="-25000" dirty="0">
                          <a:ln>
                            <a:noFill/>
                          </a:ln>
                          <a:effectLst/>
                          <a:latin typeface="Courier New" panose="02070309020205020404" pitchFamily="49" charset="0"/>
                          <a:cs typeface="Courier New" panose="02070309020205020404" pitchFamily="49" charset="0"/>
                        </a:rPr>
                        <a:t>1</a:t>
                      </a:r>
                      <a:r>
                        <a:rPr kumimoji="0" lang="en-US" altLang="zh-CN" sz="1200" b="1" u="none" strike="noStrike" cap="none" normalizeH="0" baseline="0" dirty="0">
                          <a:ln>
                            <a:noFill/>
                          </a:ln>
                          <a:effectLst/>
                          <a:latin typeface="Courier New" panose="02070309020205020404" pitchFamily="49" charset="0"/>
                          <a:cs typeface="Courier New" panose="02070309020205020404" pitchFamily="49" charset="0"/>
                        </a:rPr>
                        <a:t>’.syn</a:t>
                      </a:r>
                      <a:endParaRPr kumimoji="0" lang="en-US" altLang="zh-CN" sz="1200" b="1" i="0" u="none" strike="noStrike" cap="none" normalizeH="0" baseline="0" dirty="0">
                        <a:ln>
                          <a:noFill/>
                        </a:ln>
                        <a:solidFill>
                          <a:srgbClr val="000000"/>
                        </a:solidFill>
                        <a:effectLst/>
                        <a:latin typeface="Courier New" pitchFamily="49" charset="0"/>
                        <a:ea typeface="楷体_GB2312" pitchFamily="49" charset="-122"/>
                        <a:cs typeface="Courier New" panose="02070309020205020404" pitchFamily="49" charset="0"/>
                      </a:endParaRPr>
                    </a:p>
                  </a:txBody>
                  <a:tcPr marL="90000" marR="90000" marT="3600" marB="3600" horzOverflow="overflow"/>
                </a:tc>
                <a:extLst>
                  <a:ext uri="{0D108BD9-81ED-4DB2-BD59-A6C34878D82A}">
                    <a16:rowId xmlns:a16="http://schemas.microsoft.com/office/drawing/2014/main" val="3877906382"/>
                  </a:ext>
                </a:extLst>
              </a:tr>
              <a:tr h="189775">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200" b="1" u="none" strike="noStrike" cap="none" normalizeH="0" baseline="0" dirty="0">
                          <a:ln>
                            <a:noFill/>
                          </a:ln>
                          <a:effectLst/>
                          <a:latin typeface="Courier New" panose="02070309020205020404" pitchFamily="49" charset="0"/>
                          <a:cs typeface="Courier New" panose="02070309020205020404" pitchFamily="49" charset="0"/>
                        </a:rPr>
                        <a:t>T’→</a:t>
                      </a:r>
                      <a:r>
                        <a:rPr kumimoji="0" lang="en-US" altLang="zh-CN" sz="1200" b="1" u="none" strike="noStrike" cap="none" normalizeH="0" baseline="0" dirty="0">
                          <a:ln>
                            <a:noFill/>
                          </a:ln>
                          <a:effectLst/>
                          <a:latin typeface="Courier New" panose="02070309020205020404" pitchFamily="49" charset="0"/>
                          <a:cs typeface="Courier New" panose="02070309020205020404" pitchFamily="49" charset="0"/>
                          <a:sym typeface="Symbol" panose="05050102010706020507" pitchFamily="18" charset="2"/>
                        </a:rPr>
                        <a:t></a:t>
                      </a:r>
                      <a:endParaRPr kumimoji="0" lang="en-US" altLang="zh-CN" sz="12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3600" marB="36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200" b="1" u="none" strike="noStrike" cap="none" normalizeH="0" baseline="0" dirty="0" err="1">
                          <a:ln>
                            <a:noFill/>
                          </a:ln>
                          <a:effectLst/>
                          <a:latin typeface="Courier New" panose="02070309020205020404" pitchFamily="49" charset="0"/>
                          <a:cs typeface="Courier New" panose="02070309020205020404" pitchFamily="49" charset="0"/>
                        </a:rPr>
                        <a:t>T’.syn</a:t>
                      </a:r>
                      <a:r>
                        <a:rPr kumimoji="0" lang="en-US" altLang="zh-CN" sz="1200" b="1" u="none" strike="noStrike" cap="none" normalizeH="0" baseline="0" dirty="0">
                          <a:ln>
                            <a:noFill/>
                          </a:ln>
                          <a:effectLst/>
                          <a:latin typeface="Courier New" panose="02070309020205020404" pitchFamily="49" charset="0"/>
                          <a:cs typeface="Courier New" panose="02070309020205020404" pitchFamily="49" charset="0"/>
                        </a:rPr>
                        <a:t> =T’.</a:t>
                      </a:r>
                      <a:r>
                        <a:rPr kumimoji="0" lang="en-US" altLang="zh-CN" sz="1200" b="1" u="none" strike="noStrike" cap="none" normalizeH="0" baseline="0" dirty="0" err="1">
                          <a:ln>
                            <a:noFill/>
                          </a:ln>
                          <a:effectLst/>
                          <a:latin typeface="Courier New" panose="02070309020205020404" pitchFamily="49" charset="0"/>
                          <a:cs typeface="Courier New" panose="02070309020205020404" pitchFamily="49" charset="0"/>
                        </a:rPr>
                        <a:t>inh</a:t>
                      </a:r>
                      <a:endParaRPr kumimoji="0" lang="en-US" altLang="zh-CN" sz="1200" b="1" i="0" u="none" strike="noStrike" cap="none" normalizeH="0" baseline="0" dirty="0">
                        <a:ln>
                          <a:noFill/>
                        </a:ln>
                        <a:solidFill>
                          <a:srgbClr val="000000"/>
                        </a:solidFill>
                        <a:effectLst/>
                        <a:latin typeface="Courier New" pitchFamily="49" charset="0"/>
                        <a:ea typeface="楷体_GB2312" pitchFamily="49" charset="-122"/>
                        <a:cs typeface="Courier New" panose="02070309020205020404" pitchFamily="49" charset="0"/>
                      </a:endParaRPr>
                    </a:p>
                  </a:txBody>
                  <a:tcPr marL="90000" marR="90000" marT="3600" marB="3600" horzOverflow="overflow"/>
                </a:tc>
                <a:extLst>
                  <a:ext uri="{0D108BD9-81ED-4DB2-BD59-A6C34878D82A}">
                    <a16:rowId xmlns:a16="http://schemas.microsoft.com/office/drawing/2014/main" val="1356911204"/>
                  </a:ext>
                </a:extLst>
              </a:tr>
              <a:tr h="189775">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200" b="1" u="none" strike="noStrike" cap="none" normalizeH="0" baseline="0" dirty="0" err="1">
                          <a:ln>
                            <a:noFill/>
                          </a:ln>
                          <a:effectLst/>
                          <a:latin typeface="Courier New" panose="02070309020205020404" pitchFamily="49" charset="0"/>
                          <a:cs typeface="Courier New" panose="02070309020205020404" pitchFamily="49" charset="0"/>
                        </a:rPr>
                        <a:t>F→digit</a:t>
                      </a:r>
                      <a:endParaRPr kumimoji="0" lang="en-US" altLang="zh-CN" sz="12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3600" marB="3600" horzOverflow="overflow"/>
                </a:tc>
                <a:tc>
                  <a:txBody>
                    <a:bodyPr/>
                    <a:lstStyle/>
                    <a:p>
                      <a:pPr marL="0" marR="0" lvl="0" indent="0" algn="l" defTabSz="914400" rtl="0" eaLnBrk="1" fontAlgn="base" latinLnBrk="0" hangingPunct="1">
                        <a:lnSpc>
                          <a:spcPct val="100000"/>
                        </a:lnSpc>
                        <a:spcBef>
                          <a:spcPct val="0"/>
                        </a:spcBef>
                        <a:spcAft>
                          <a:spcPct val="0"/>
                        </a:spcAft>
                        <a:buClr>
                          <a:srgbClr val="FF9900"/>
                        </a:buClr>
                        <a:buSzPct val="80000"/>
                        <a:buFont typeface="Webdings" pitchFamily="18" charset="2"/>
                        <a:buNone/>
                        <a:tabLst/>
                      </a:pPr>
                      <a:r>
                        <a:rPr kumimoji="0" lang="en-US" altLang="zh-CN" sz="1200" b="1" i="0" u="none" strike="noStrike" cap="none" normalizeH="0" baseline="0" dirty="0" err="1">
                          <a:ln>
                            <a:noFill/>
                          </a:ln>
                          <a:solidFill>
                            <a:srgbClr val="000000"/>
                          </a:solidFill>
                          <a:effectLst/>
                          <a:latin typeface="Courier New" pitchFamily="49" charset="0"/>
                          <a:ea typeface="楷体_GB2312" pitchFamily="49" charset="-122"/>
                          <a:cs typeface="Courier New" panose="02070309020205020404" pitchFamily="49" charset="0"/>
                        </a:rPr>
                        <a:t>F.val</a:t>
                      </a:r>
                      <a:r>
                        <a:rPr kumimoji="0" lang="en-US" altLang="zh-CN" sz="1200" b="1" i="0" u="none" strike="noStrike" cap="none" normalizeH="0" baseline="0" dirty="0">
                          <a:ln>
                            <a:noFill/>
                          </a:ln>
                          <a:solidFill>
                            <a:srgbClr val="000000"/>
                          </a:solidFill>
                          <a:effectLst/>
                          <a:latin typeface="Courier New" pitchFamily="49" charset="0"/>
                          <a:ea typeface="楷体_GB2312" pitchFamily="49" charset="-122"/>
                          <a:cs typeface="Courier New" panose="02070309020205020404" pitchFamily="49" charset="0"/>
                        </a:rPr>
                        <a:t> = </a:t>
                      </a:r>
                      <a:r>
                        <a:rPr kumimoji="0" lang="en-US" altLang="zh-CN" sz="1200" b="1" i="0" u="none" strike="noStrike" cap="none" normalizeH="0" baseline="0" dirty="0" err="1">
                          <a:ln>
                            <a:noFill/>
                          </a:ln>
                          <a:solidFill>
                            <a:srgbClr val="000000"/>
                          </a:solidFill>
                          <a:effectLst/>
                          <a:latin typeface="Courier New" pitchFamily="49" charset="0"/>
                          <a:ea typeface="楷体_GB2312" pitchFamily="49" charset="-122"/>
                          <a:cs typeface="Courier New" panose="02070309020205020404" pitchFamily="49" charset="0"/>
                        </a:rPr>
                        <a:t>digit.lexval</a:t>
                      </a:r>
                      <a:endParaRPr kumimoji="0" lang="en-US" altLang="zh-CN" sz="1200" b="1" i="0" u="none" strike="noStrike" cap="none" normalizeH="0" baseline="0" dirty="0">
                        <a:ln>
                          <a:noFill/>
                        </a:ln>
                        <a:solidFill>
                          <a:srgbClr val="000000"/>
                        </a:solidFill>
                        <a:effectLst/>
                        <a:latin typeface="Courier New" pitchFamily="49" charset="0"/>
                        <a:ea typeface="楷体_GB2312" pitchFamily="49" charset="-122"/>
                        <a:cs typeface="Courier New" panose="02070309020205020404" pitchFamily="49" charset="0"/>
                      </a:endParaRPr>
                    </a:p>
                  </a:txBody>
                  <a:tcPr marL="90000" marR="90000" marT="3600" marB="3600" horzOverflow="overflow"/>
                </a:tc>
                <a:extLst>
                  <a:ext uri="{0D108BD9-81ED-4DB2-BD59-A6C34878D82A}">
                    <a16:rowId xmlns:a16="http://schemas.microsoft.com/office/drawing/2014/main" val="144472097"/>
                  </a:ext>
                </a:extLst>
              </a:tr>
            </a:tbl>
          </a:graphicData>
        </a:graphic>
      </p:graphicFrame>
      <p:sp>
        <p:nvSpPr>
          <p:cNvPr id="188" name="Rectangle 3">
            <a:extLst>
              <a:ext uri="{FF2B5EF4-FFF2-40B4-BE49-F238E27FC236}">
                <a16:creationId xmlns:a16="http://schemas.microsoft.com/office/drawing/2014/main" id="{50D15834-B112-4557-8AAC-18B126908F9E}"/>
              </a:ext>
            </a:extLst>
          </p:cNvPr>
          <p:cNvSpPr>
            <a:spLocks noChangeArrowheads="1"/>
          </p:cNvSpPr>
          <p:nvPr/>
        </p:nvSpPr>
        <p:spPr bwMode="auto">
          <a:xfrm>
            <a:off x="2462897" y="2575963"/>
            <a:ext cx="322524" cy="369332"/>
          </a:xfrm>
          <a:prstGeom prst="rect">
            <a:avLst/>
          </a:prstGeom>
          <a:noFill/>
          <a:ln w="9525">
            <a:noFill/>
            <a:miter lim="800000"/>
            <a:headEnd/>
            <a:tailEnd/>
          </a:ln>
        </p:spPr>
        <p:txBody>
          <a:bodyPr wrap="none" anchor="ctr">
            <a:spAutoFit/>
          </a:bodyPr>
          <a:lstStyle/>
          <a:p>
            <a:pPr>
              <a:spcBef>
                <a:spcPct val="20000"/>
              </a:spcBef>
            </a:pPr>
            <a:r>
              <a:rPr kumimoji="1" lang="en-US" altLang="zh-CN" dirty="0">
                <a:solidFill>
                  <a:schemeClr val="tx1">
                    <a:lumMod val="85000"/>
                    <a:lumOff val="15000"/>
                  </a:schemeClr>
                </a:solidFill>
                <a:latin typeface="Courier New" pitchFamily="49" charset="0"/>
                <a:ea typeface="宋体" charset="-122"/>
              </a:rPr>
              <a:t>T</a:t>
            </a:r>
          </a:p>
        </p:txBody>
      </p:sp>
      <p:sp>
        <p:nvSpPr>
          <p:cNvPr id="189" name="Rectangle 4">
            <a:extLst>
              <a:ext uri="{FF2B5EF4-FFF2-40B4-BE49-F238E27FC236}">
                <a16:creationId xmlns:a16="http://schemas.microsoft.com/office/drawing/2014/main" id="{C0F5EA0D-ED90-4A83-AB2E-A66F120F9832}"/>
              </a:ext>
            </a:extLst>
          </p:cNvPr>
          <p:cNvSpPr>
            <a:spLocks noChangeArrowheads="1"/>
          </p:cNvSpPr>
          <p:nvPr/>
        </p:nvSpPr>
        <p:spPr bwMode="auto">
          <a:xfrm>
            <a:off x="3806299" y="3591216"/>
            <a:ext cx="460382" cy="369332"/>
          </a:xfrm>
          <a:prstGeom prst="rect">
            <a:avLst/>
          </a:prstGeom>
          <a:noFill/>
          <a:ln w="9525">
            <a:noFill/>
            <a:miter lim="800000"/>
            <a:headEnd/>
            <a:tailEnd/>
          </a:ln>
        </p:spPr>
        <p:txBody>
          <a:bodyPr wrap="none" anchor="ctr">
            <a:spAutoFit/>
          </a:bodyPr>
          <a:lstStyle/>
          <a:p>
            <a:pPr algn="l">
              <a:spcBef>
                <a:spcPct val="20000"/>
              </a:spcBef>
            </a:pPr>
            <a:r>
              <a:rPr kumimoji="1" lang="en-US" altLang="zh-CN" dirty="0">
                <a:solidFill>
                  <a:schemeClr val="tx1">
                    <a:lumMod val="85000"/>
                    <a:lumOff val="15000"/>
                  </a:schemeClr>
                </a:solidFill>
                <a:latin typeface="Courier New" pitchFamily="49" charset="0"/>
                <a:ea typeface="宋体" charset="-122"/>
              </a:rPr>
              <a:t>T’</a:t>
            </a:r>
          </a:p>
        </p:txBody>
      </p:sp>
      <p:sp>
        <p:nvSpPr>
          <p:cNvPr id="190" name="Rectangle 5">
            <a:extLst>
              <a:ext uri="{FF2B5EF4-FFF2-40B4-BE49-F238E27FC236}">
                <a16:creationId xmlns:a16="http://schemas.microsoft.com/office/drawing/2014/main" id="{F92F26AC-3D30-4EEB-831B-07C1BBC1A3D5}"/>
              </a:ext>
            </a:extLst>
          </p:cNvPr>
          <p:cNvSpPr>
            <a:spLocks noChangeArrowheads="1"/>
          </p:cNvSpPr>
          <p:nvPr/>
        </p:nvSpPr>
        <p:spPr bwMode="auto">
          <a:xfrm>
            <a:off x="3859342" y="4508467"/>
            <a:ext cx="354296" cy="396875"/>
          </a:xfrm>
          <a:prstGeom prst="rect">
            <a:avLst/>
          </a:prstGeom>
          <a:noFill/>
          <a:ln w="9525">
            <a:noFill/>
            <a:miter lim="800000"/>
            <a:headEnd/>
            <a:tailEnd/>
          </a:ln>
        </p:spPr>
        <p:txBody>
          <a:bodyPr wrap="none" anchor="ctr">
            <a:noAutofit/>
          </a:bodyPr>
          <a:lstStyle/>
          <a:p>
            <a:pPr algn="l">
              <a:spcBef>
                <a:spcPct val="20000"/>
              </a:spcBef>
            </a:pPr>
            <a:r>
              <a:rPr kumimoji="1" lang="en-US" altLang="zh-CN" dirty="0">
                <a:solidFill>
                  <a:schemeClr val="tx1">
                    <a:lumMod val="85000"/>
                    <a:lumOff val="15000"/>
                  </a:schemeClr>
                </a:solidFill>
                <a:latin typeface="Courier New" pitchFamily="49" charset="0"/>
                <a:ea typeface="宋体" charset="-122"/>
              </a:rPr>
              <a:t>F</a:t>
            </a:r>
          </a:p>
        </p:txBody>
      </p:sp>
      <p:sp>
        <p:nvSpPr>
          <p:cNvPr id="192" name="Rectangle 7">
            <a:extLst>
              <a:ext uri="{FF2B5EF4-FFF2-40B4-BE49-F238E27FC236}">
                <a16:creationId xmlns:a16="http://schemas.microsoft.com/office/drawing/2014/main" id="{2CADAC2B-69FE-49FF-AB21-36A08E3E45C1}"/>
              </a:ext>
            </a:extLst>
          </p:cNvPr>
          <p:cNvSpPr>
            <a:spLocks noChangeArrowheads="1"/>
          </p:cNvSpPr>
          <p:nvPr/>
        </p:nvSpPr>
        <p:spPr bwMode="auto">
          <a:xfrm>
            <a:off x="1123937" y="3591216"/>
            <a:ext cx="322524" cy="369332"/>
          </a:xfrm>
          <a:prstGeom prst="rect">
            <a:avLst/>
          </a:prstGeom>
          <a:noFill/>
          <a:ln w="9525">
            <a:noFill/>
            <a:miter lim="800000"/>
            <a:headEnd/>
            <a:tailEnd/>
          </a:ln>
        </p:spPr>
        <p:txBody>
          <a:bodyPr wrap="none" anchor="ctr">
            <a:spAutoFit/>
          </a:bodyPr>
          <a:lstStyle/>
          <a:p>
            <a:pPr algn="l">
              <a:spcBef>
                <a:spcPct val="20000"/>
              </a:spcBef>
            </a:pPr>
            <a:r>
              <a:rPr kumimoji="1" lang="en-US" altLang="zh-CN" dirty="0">
                <a:solidFill>
                  <a:schemeClr val="tx1">
                    <a:lumMod val="85000"/>
                    <a:lumOff val="15000"/>
                  </a:schemeClr>
                </a:solidFill>
                <a:latin typeface="Courier New" pitchFamily="49" charset="0"/>
                <a:ea typeface="宋体" charset="-122"/>
              </a:rPr>
              <a:t>F</a:t>
            </a:r>
          </a:p>
        </p:txBody>
      </p:sp>
      <p:sp>
        <p:nvSpPr>
          <p:cNvPr id="193" name="Rectangle 8">
            <a:extLst>
              <a:ext uri="{FF2B5EF4-FFF2-40B4-BE49-F238E27FC236}">
                <a16:creationId xmlns:a16="http://schemas.microsoft.com/office/drawing/2014/main" id="{EE2B53DA-E0BC-4C79-8519-75737CAA5568}"/>
              </a:ext>
            </a:extLst>
          </p:cNvPr>
          <p:cNvSpPr>
            <a:spLocks noChangeArrowheads="1"/>
          </p:cNvSpPr>
          <p:nvPr/>
        </p:nvSpPr>
        <p:spPr bwMode="auto">
          <a:xfrm>
            <a:off x="683568" y="4522238"/>
            <a:ext cx="1203263" cy="369332"/>
          </a:xfrm>
          <a:prstGeom prst="rect">
            <a:avLst/>
          </a:prstGeom>
          <a:noFill/>
          <a:ln w="9525">
            <a:noFill/>
            <a:miter lim="800000"/>
            <a:headEnd/>
            <a:tailEnd/>
          </a:ln>
        </p:spPr>
        <p:txBody>
          <a:bodyPr wrap="square" anchor="ctr">
            <a:spAutoFit/>
          </a:bodyPr>
          <a:lstStyle/>
          <a:p>
            <a:pPr algn="l">
              <a:spcBef>
                <a:spcPct val="20000"/>
              </a:spcBef>
            </a:pPr>
            <a:r>
              <a:rPr kumimoji="1" lang="en-US" altLang="zh-CN" dirty="0">
                <a:solidFill>
                  <a:schemeClr val="tx1">
                    <a:lumMod val="85000"/>
                    <a:lumOff val="15000"/>
                  </a:schemeClr>
                </a:solidFill>
                <a:latin typeface="Courier New" pitchFamily="49" charset="0"/>
                <a:ea typeface="宋体" charset="-122"/>
              </a:rPr>
              <a:t>digit</a:t>
            </a:r>
          </a:p>
        </p:txBody>
      </p:sp>
      <p:sp>
        <p:nvSpPr>
          <p:cNvPr id="194" name="Rectangle 9">
            <a:extLst>
              <a:ext uri="{FF2B5EF4-FFF2-40B4-BE49-F238E27FC236}">
                <a16:creationId xmlns:a16="http://schemas.microsoft.com/office/drawing/2014/main" id="{2E73137E-C5D2-4E13-8CBF-B80EB90BBC37}"/>
              </a:ext>
            </a:extLst>
          </p:cNvPr>
          <p:cNvSpPr>
            <a:spLocks noChangeArrowheads="1"/>
          </p:cNvSpPr>
          <p:nvPr/>
        </p:nvSpPr>
        <p:spPr bwMode="auto">
          <a:xfrm>
            <a:off x="3289989" y="5485728"/>
            <a:ext cx="1493002" cy="369332"/>
          </a:xfrm>
          <a:prstGeom prst="rect">
            <a:avLst/>
          </a:prstGeom>
          <a:noFill/>
          <a:ln w="9525">
            <a:noFill/>
            <a:miter lim="800000"/>
            <a:headEnd/>
            <a:tailEnd/>
          </a:ln>
        </p:spPr>
        <p:txBody>
          <a:bodyPr wrap="square" anchor="ctr">
            <a:spAutoFit/>
          </a:bodyPr>
          <a:lstStyle/>
          <a:p>
            <a:pPr algn="l">
              <a:spcBef>
                <a:spcPct val="20000"/>
              </a:spcBef>
            </a:pPr>
            <a:r>
              <a:rPr kumimoji="1" lang="en-US" altLang="zh-CN" dirty="0">
                <a:solidFill>
                  <a:schemeClr val="tx1">
                    <a:lumMod val="85000"/>
                    <a:lumOff val="15000"/>
                  </a:schemeClr>
                </a:solidFill>
                <a:latin typeface="Courier New" pitchFamily="49" charset="0"/>
                <a:ea typeface="宋体" charset="-122"/>
              </a:rPr>
              <a:t>digit</a:t>
            </a:r>
          </a:p>
        </p:txBody>
      </p:sp>
      <p:sp>
        <p:nvSpPr>
          <p:cNvPr id="196" name="Rectangle 11">
            <a:extLst>
              <a:ext uri="{FF2B5EF4-FFF2-40B4-BE49-F238E27FC236}">
                <a16:creationId xmlns:a16="http://schemas.microsoft.com/office/drawing/2014/main" id="{372B32FE-7A17-4F00-85BF-F78725CD77D7}"/>
              </a:ext>
            </a:extLst>
          </p:cNvPr>
          <p:cNvSpPr>
            <a:spLocks noChangeArrowheads="1"/>
          </p:cNvSpPr>
          <p:nvPr/>
        </p:nvSpPr>
        <p:spPr bwMode="auto">
          <a:xfrm>
            <a:off x="5130481" y="4522238"/>
            <a:ext cx="460382" cy="369332"/>
          </a:xfrm>
          <a:prstGeom prst="rect">
            <a:avLst/>
          </a:prstGeom>
          <a:noFill/>
          <a:ln w="9525">
            <a:noFill/>
            <a:miter lim="800000"/>
            <a:headEnd/>
            <a:tailEnd/>
          </a:ln>
        </p:spPr>
        <p:txBody>
          <a:bodyPr wrap="none" anchor="ctr">
            <a:spAutoFit/>
          </a:bodyPr>
          <a:lstStyle/>
          <a:p>
            <a:pPr>
              <a:spcBef>
                <a:spcPct val="20000"/>
              </a:spcBef>
            </a:pPr>
            <a:r>
              <a:rPr kumimoji="1" lang="en-US" altLang="zh-CN" dirty="0">
                <a:solidFill>
                  <a:schemeClr val="tx1">
                    <a:lumMod val="85000"/>
                    <a:lumOff val="15000"/>
                  </a:schemeClr>
                </a:solidFill>
                <a:latin typeface="Courier New" pitchFamily="49" charset="0"/>
                <a:ea typeface="宋体" charset="-122"/>
              </a:rPr>
              <a:t>T’</a:t>
            </a:r>
          </a:p>
        </p:txBody>
      </p:sp>
      <p:sp>
        <p:nvSpPr>
          <p:cNvPr id="197" name="Rectangle 12">
            <a:extLst>
              <a:ext uri="{FF2B5EF4-FFF2-40B4-BE49-F238E27FC236}">
                <a16:creationId xmlns:a16="http://schemas.microsoft.com/office/drawing/2014/main" id="{BEB9A847-D73C-40F5-810D-619B5BBBFE50}"/>
              </a:ext>
            </a:extLst>
          </p:cNvPr>
          <p:cNvSpPr>
            <a:spLocks noChangeArrowheads="1"/>
          </p:cNvSpPr>
          <p:nvPr/>
        </p:nvSpPr>
        <p:spPr bwMode="auto">
          <a:xfrm>
            <a:off x="2812918" y="4522238"/>
            <a:ext cx="322524" cy="369332"/>
          </a:xfrm>
          <a:prstGeom prst="rect">
            <a:avLst/>
          </a:prstGeom>
          <a:noFill/>
          <a:ln w="9525">
            <a:noFill/>
            <a:miter lim="800000"/>
            <a:headEnd/>
            <a:tailEnd/>
          </a:ln>
        </p:spPr>
        <p:txBody>
          <a:bodyPr wrap="none" anchor="ctr">
            <a:spAutoFit/>
          </a:bodyPr>
          <a:lstStyle/>
          <a:p>
            <a:pPr>
              <a:spcBef>
                <a:spcPct val="20000"/>
              </a:spcBef>
            </a:pPr>
            <a:r>
              <a:rPr lang="en-US" altLang="zh-CN" dirty="0">
                <a:solidFill>
                  <a:schemeClr val="tx1">
                    <a:lumMod val="85000"/>
                    <a:lumOff val="15000"/>
                  </a:schemeClr>
                </a:solidFill>
                <a:latin typeface="Courier New" pitchFamily="49" charset="0"/>
                <a:ea typeface="宋体" charset="-122"/>
              </a:rPr>
              <a:t>*</a:t>
            </a:r>
            <a:endParaRPr kumimoji="1" lang="zh-CN" altLang="en-US" dirty="0">
              <a:solidFill>
                <a:schemeClr val="tx1">
                  <a:lumMod val="85000"/>
                  <a:lumOff val="15000"/>
                </a:schemeClr>
              </a:solidFill>
              <a:latin typeface="Courier New" pitchFamily="49" charset="0"/>
              <a:ea typeface="宋体" charset="-122"/>
            </a:endParaRPr>
          </a:p>
        </p:txBody>
      </p:sp>
      <p:cxnSp>
        <p:nvCxnSpPr>
          <p:cNvPr id="199" name="AutoShape 14">
            <a:extLst>
              <a:ext uri="{FF2B5EF4-FFF2-40B4-BE49-F238E27FC236}">
                <a16:creationId xmlns:a16="http://schemas.microsoft.com/office/drawing/2014/main" id="{6F9091C6-2404-4908-B42F-41C47C00D50F}"/>
              </a:ext>
            </a:extLst>
          </p:cNvPr>
          <p:cNvCxnSpPr>
            <a:cxnSpLocks noChangeShapeType="1"/>
            <a:stCxn id="188" idx="2"/>
            <a:endCxn id="192" idx="0"/>
          </p:cNvCxnSpPr>
          <p:nvPr/>
        </p:nvCxnSpPr>
        <p:spPr bwMode="auto">
          <a:xfrm flipH="1">
            <a:off x="1285199" y="2945295"/>
            <a:ext cx="1338960" cy="645921"/>
          </a:xfrm>
          <a:prstGeom prst="straightConnector1">
            <a:avLst/>
          </a:prstGeom>
          <a:noFill/>
          <a:ln w="9525">
            <a:solidFill>
              <a:schemeClr val="tx1"/>
            </a:solidFill>
            <a:round/>
            <a:headEnd/>
            <a:tailEnd/>
          </a:ln>
        </p:spPr>
      </p:cxnSp>
      <p:cxnSp>
        <p:nvCxnSpPr>
          <p:cNvPr id="200" name="AutoShape 15">
            <a:extLst>
              <a:ext uri="{FF2B5EF4-FFF2-40B4-BE49-F238E27FC236}">
                <a16:creationId xmlns:a16="http://schemas.microsoft.com/office/drawing/2014/main" id="{B3EB6F3F-AAEA-49FC-A6BC-5E1FBD9189E6}"/>
              </a:ext>
            </a:extLst>
          </p:cNvPr>
          <p:cNvCxnSpPr>
            <a:cxnSpLocks noChangeShapeType="1"/>
            <a:stCxn id="188" idx="2"/>
            <a:endCxn id="189" idx="0"/>
          </p:cNvCxnSpPr>
          <p:nvPr/>
        </p:nvCxnSpPr>
        <p:spPr bwMode="auto">
          <a:xfrm>
            <a:off x="2624159" y="2945295"/>
            <a:ext cx="1412331" cy="645921"/>
          </a:xfrm>
          <a:prstGeom prst="straightConnector1">
            <a:avLst/>
          </a:prstGeom>
          <a:noFill/>
          <a:ln w="9525">
            <a:solidFill>
              <a:schemeClr val="tx1"/>
            </a:solidFill>
            <a:round/>
            <a:headEnd/>
            <a:tailEnd/>
          </a:ln>
        </p:spPr>
      </p:cxnSp>
      <p:cxnSp>
        <p:nvCxnSpPr>
          <p:cNvPr id="201" name="AutoShape 16">
            <a:extLst>
              <a:ext uri="{FF2B5EF4-FFF2-40B4-BE49-F238E27FC236}">
                <a16:creationId xmlns:a16="http://schemas.microsoft.com/office/drawing/2014/main" id="{0411799B-0B8F-40CA-82D7-D761F31AEC23}"/>
              </a:ext>
            </a:extLst>
          </p:cNvPr>
          <p:cNvCxnSpPr>
            <a:cxnSpLocks noChangeShapeType="1"/>
            <a:stCxn id="192" idx="2"/>
            <a:endCxn id="193" idx="0"/>
          </p:cNvCxnSpPr>
          <p:nvPr/>
        </p:nvCxnSpPr>
        <p:spPr bwMode="auto">
          <a:xfrm>
            <a:off x="1285199" y="3960548"/>
            <a:ext cx="1" cy="561690"/>
          </a:xfrm>
          <a:prstGeom prst="straightConnector1">
            <a:avLst/>
          </a:prstGeom>
          <a:noFill/>
          <a:ln w="9525">
            <a:solidFill>
              <a:schemeClr val="tx1"/>
            </a:solidFill>
            <a:round/>
            <a:headEnd/>
            <a:tailEnd/>
          </a:ln>
        </p:spPr>
      </p:cxnSp>
      <p:cxnSp>
        <p:nvCxnSpPr>
          <p:cNvPr id="202" name="AutoShape 17">
            <a:extLst>
              <a:ext uri="{FF2B5EF4-FFF2-40B4-BE49-F238E27FC236}">
                <a16:creationId xmlns:a16="http://schemas.microsoft.com/office/drawing/2014/main" id="{9DCE2455-6DA2-45DE-8D4B-B132FF984E3A}"/>
              </a:ext>
            </a:extLst>
          </p:cNvPr>
          <p:cNvCxnSpPr>
            <a:cxnSpLocks noChangeShapeType="1"/>
            <a:stCxn id="189" idx="2"/>
            <a:endCxn id="190" idx="0"/>
          </p:cNvCxnSpPr>
          <p:nvPr/>
        </p:nvCxnSpPr>
        <p:spPr bwMode="auto">
          <a:xfrm>
            <a:off x="4036490" y="3960548"/>
            <a:ext cx="0" cy="547919"/>
          </a:xfrm>
          <a:prstGeom prst="straightConnector1">
            <a:avLst/>
          </a:prstGeom>
          <a:noFill/>
          <a:ln w="9525">
            <a:solidFill>
              <a:schemeClr val="tx1"/>
            </a:solidFill>
            <a:round/>
            <a:headEnd/>
            <a:tailEnd/>
          </a:ln>
        </p:spPr>
      </p:cxnSp>
      <p:cxnSp>
        <p:nvCxnSpPr>
          <p:cNvPr id="204" name="AutoShape 19">
            <a:extLst>
              <a:ext uri="{FF2B5EF4-FFF2-40B4-BE49-F238E27FC236}">
                <a16:creationId xmlns:a16="http://schemas.microsoft.com/office/drawing/2014/main" id="{0A6F454F-97EA-43BB-9C1F-511B6818F3F9}"/>
              </a:ext>
            </a:extLst>
          </p:cNvPr>
          <p:cNvCxnSpPr>
            <a:cxnSpLocks noChangeShapeType="1"/>
            <a:stCxn id="189" idx="2"/>
            <a:endCxn id="196" idx="0"/>
          </p:cNvCxnSpPr>
          <p:nvPr/>
        </p:nvCxnSpPr>
        <p:spPr bwMode="auto">
          <a:xfrm>
            <a:off x="4036490" y="3960548"/>
            <a:ext cx="1324182" cy="561690"/>
          </a:xfrm>
          <a:prstGeom prst="straightConnector1">
            <a:avLst/>
          </a:prstGeom>
          <a:noFill/>
          <a:ln w="9525">
            <a:solidFill>
              <a:schemeClr val="tx1"/>
            </a:solidFill>
            <a:round/>
            <a:headEnd/>
            <a:tailEnd/>
          </a:ln>
        </p:spPr>
      </p:cxnSp>
      <p:cxnSp>
        <p:nvCxnSpPr>
          <p:cNvPr id="206" name="AutoShape 21">
            <a:extLst>
              <a:ext uri="{FF2B5EF4-FFF2-40B4-BE49-F238E27FC236}">
                <a16:creationId xmlns:a16="http://schemas.microsoft.com/office/drawing/2014/main" id="{3F1DCEA3-A480-4487-8227-3644F64A4F5D}"/>
              </a:ext>
            </a:extLst>
          </p:cNvPr>
          <p:cNvCxnSpPr>
            <a:cxnSpLocks noChangeShapeType="1"/>
            <a:stCxn id="196" idx="2"/>
            <a:endCxn id="239" idx="0"/>
          </p:cNvCxnSpPr>
          <p:nvPr/>
        </p:nvCxnSpPr>
        <p:spPr bwMode="auto">
          <a:xfrm>
            <a:off x="5360672" y="4891570"/>
            <a:ext cx="0" cy="385907"/>
          </a:xfrm>
          <a:prstGeom prst="straightConnector1">
            <a:avLst/>
          </a:prstGeom>
          <a:noFill/>
          <a:ln w="9525">
            <a:solidFill>
              <a:schemeClr val="tx1"/>
            </a:solidFill>
            <a:round/>
            <a:headEnd/>
            <a:tailEnd/>
          </a:ln>
        </p:spPr>
      </p:cxnSp>
      <p:cxnSp>
        <p:nvCxnSpPr>
          <p:cNvPr id="207" name="AutoShape 22">
            <a:extLst>
              <a:ext uri="{FF2B5EF4-FFF2-40B4-BE49-F238E27FC236}">
                <a16:creationId xmlns:a16="http://schemas.microsoft.com/office/drawing/2014/main" id="{803B285C-3335-4A1B-AA1E-6F6361171796}"/>
              </a:ext>
            </a:extLst>
          </p:cNvPr>
          <p:cNvCxnSpPr>
            <a:cxnSpLocks noChangeShapeType="1"/>
            <a:stCxn id="190" idx="2"/>
            <a:endCxn id="194" idx="0"/>
          </p:cNvCxnSpPr>
          <p:nvPr/>
        </p:nvCxnSpPr>
        <p:spPr bwMode="auto">
          <a:xfrm>
            <a:off x="4036490" y="4905342"/>
            <a:ext cx="0" cy="580386"/>
          </a:xfrm>
          <a:prstGeom prst="straightConnector1">
            <a:avLst/>
          </a:prstGeom>
          <a:noFill/>
          <a:ln w="9525">
            <a:solidFill>
              <a:schemeClr val="tx1"/>
            </a:solidFill>
            <a:round/>
            <a:headEnd/>
            <a:tailEnd/>
          </a:ln>
        </p:spPr>
      </p:cxnSp>
      <p:sp>
        <p:nvSpPr>
          <p:cNvPr id="214" name="Rectangle 6">
            <a:extLst>
              <a:ext uri="{FF2B5EF4-FFF2-40B4-BE49-F238E27FC236}">
                <a16:creationId xmlns:a16="http://schemas.microsoft.com/office/drawing/2014/main" id="{E25826BD-7D5B-4D08-B4D4-1DB365379927}"/>
              </a:ext>
            </a:extLst>
          </p:cNvPr>
          <p:cNvSpPr>
            <a:spLocks noChangeArrowheads="1"/>
          </p:cNvSpPr>
          <p:nvPr/>
        </p:nvSpPr>
        <p:spPr bwMode="auto">
          <a:xfrm>
            <a:off x="4127545" y="3621994"/>
            <a:ext cx="864000" cy="307777"/>
          </a:xfrm>
          <a:prstGeom prst="rect">
            <a:avLst/>
          </a:prstGeom>
          <a:solidFill>
            <a:schemeClr val="accent3">
              <a:lumMod val="40000"/>
              <a:lumOff val="60000"/>
            </a:schemeClr>
          </a:solidFill>
          <a:ln w="9525">
            <a:solidFill>
              <a:schemeClr val="accent3">
                <a:lumMod val="75000"/>
              </a:schemeClr>
            </a:solidFill>
            <a:prstDash val="dash"/>
            <a:miter lim="800000"/>
            <a:headEnd/>
            <a:tailEnd/>
          </a:ln>
        </p:spPr>
        <p:txBody>
          <a:bodyPr wrap="none" lIns="36000" rIns="36000" anchor="ctr">
            <a:noAutofit/>
          </a:bodyPr>
          <a:lstStyle/>
          <a:p>
            <a:pPr algn="l">
              <a:spcBef>
                <a:spcPct val="20000"/>
              </a:spcBef>
            </a:pPr>
            <a:r>
              <a:rPr lang="en-US" altLang="zh-CN" sz="1400" dirty="0">
                <a:solidFill>
                  <a:srgbClr val="0070C0"/>
                </a:solidFill>
                <a:latin typeface="Courier New" pitchFamily="49" charset="0"/>
                <a:ea typeface="宋体" charset="-122"/>
              </a:rPr>
              <a:t>.</a:t>
            </a:r>
            <a:r>
              <a:rPr lang="en-US" altLang="zh-CN" sz="1400" dirty="0" err="1">
                <a:solidFill>
                  <a:srgbClr val="0070C0"/>
                </a:solidFill>
                <a:latin typeface="Courier New" pitchFamily="49" charset="0"/>
                <a:ea typeface="宋体" charset="-122"/>
              </a:rPr>
              <a:t>inh</a:t>
            </a:r>
            <a:endParaRPr lang="en-US" altLang="zh-CN" sz="1400" dirty="0">
              <a:solidFill>
                <a:srgbClr val="0070C0"/>
              </a:solidFill>
              <a:latin typeface="Courier New" pitchFamily="49" charset="0"/>
              <a:ea typeface="宋体" charset="-122"/>
            </a:endParaRPr>
          </a:p>
        </p:txBody>
      </p:sp>
      <p:sp>
        <p:nvSpPr>
          <p:cNvPr id="215" name="Rectangle 6">
            <a:extLst>
              <a:ext uri="{FF2B5EF4-FFF2-40B4-BE49-F238E27FC236}">
                <a16:creationId xmlns:a16="http://schemas.microsoft.com/office/drawing/2014/main" id="{3094A622-90C4-4A88-AC97-BB97A3B22D9E}"/>
              </a:ext>
            </a:extLst>
          </p:cNvPr>
          <p:cNvSpPr>
            <a:spLocks noChangeArrowheads="1"/>
          </p:cNvSpPr>
          <p:nvPr/>
        </p:nvSpPr>
        <p:spPr bwMode="auto">
          <a:xfrm>
            <a:off x="4119439" y="4553016"/>
            <a:ext cx="864000" cy="307777"/>
          </a:xfrm>
          <a:prstGeom prst="rect">
            <a:avLst/>
          </a:prstGeom>
          <a:solidFill>
            <a:schemeClr val="accent3">
              <a:lumMod val="40000"/>
              <a:lumOff val="60000"/>
            </a:schemeClr>
          </a:solidFill>
          <a:ln w="9525">
            <a:solidFill>
              <a:schemeClr val="accent3">
                <a:lumMod val="75000"/>
              </a:schemeClr>
            </a:solidFill>
            <a:prstDash val="dash"/>
            <a:miter lim="800000"/>
            <a:headEnd/>
            <a:tailEnd/>
          </a:ln>
        </p:spPr>
        <p:txBody>
          <a:bodyPr wrap="none" lIns="36000" rIns="36000" anchor="ctr">
            <a:noAutofit/>
          </a:bodyPr>
          <a:lstStyle/>
          <a:p>
            <a:pPr algn="l">
              <a:spcBef>
                <a:spcPct val="20000"/>
              </a:spcBef>
            </a:pPr>
            <a:r>
              <a:rPr lang="en-US" altLang="zh-CN" sz="1400" dirty="0">
                <a:solidFill>
                  <a:srgbClr val="0070C0"/>
                </a:solidFill>
                <a:latin typeface="Courier New" pitchFamily="49" charset="0"/>
                <a:ea typeface="宋体" charset="-122"/>
              </a:rPr>
              <a:t>.</a:t>
            </a:r>
            <a:r>
              <a:rPr lang="en-US" altLang="zh-CN" sz="1400" dirty="0" err="1">
                <a:solidFill>
                  <a:srgbClr val="0070C0"/>
                </a:solidFill>
                <a:latin typeface="Courier New" pitchFamily="49" charset="0"/>
                <a:ea typeface="宋体" charset="-122"/>
              </a:rPr>
              <a:t>val</a:t>
            </a:r>
            <a:endParaRPr lang="en-US" altLang="zh-CN" sz="1400" dirty="0">
              <a:solidFill>
                <a:srgbClr val="0070C0"/>
              </a:solidFill>
              <a:latin typeface="Courier New" pitchFamily="49" charset="0"/>
              <a:ea typeface="宋体" charset="-122"/>
            </a:endParaRPr>
          </a:p>
        </p:txBody>
      </p:sp>
      <p:sp>
        <p:nvSpPr>
          <p:cNvPr id="216" name="Rectangle 7">
            <a:extLst>
              <a:ext uri="{FF2B5EF4-FFF2-40B4-BE49-F238E27FC236}">
                <a16:creationId xmlns:a16="http://schemas.microsoft.com/office/drawing/2014/main" id="{E60494A6-08BF-46C3-958A-3D2E2E6BE1FF}"/>
              </a:ext>
            </a:extLst>
          </p:cNvPr>
          <p:cNvSpPr>
            <a:spLocks noChangeArrowheads="1"/>
          </p:cNvSpPr>
          <p:nvPr/>
        </p:nvSpPr>
        <p:spPr bwMode="auto">
          <a:xfrm>
            <a:off x="1498630" y="3621994"/>
            <a:ext cx="864000" cy="307777"/>
          </a:xfrm>
          <a:prstGeom prst="rect">
            <a:avLst/>
          </a:prstGeom>
          <a:solidFill>
            <a:schemeClr val="accent3">
              <a:lumMod val="40000"/>
              <a:lumOff val="60000"/>
            </a:schemeClr>
          </a:solidFill>
          <a:ln w="9525">
            <a:solidFill>
              <a:schemeClr val="accent3">
                <a:lumMod val="75000"/>
              </a:schemeClr>
            </a:solidFill>
            <a:prstDash val="dash"/>
            <a:miter lim="800000"/>
            <a:headEnd/>
            <a:tailEnd/>
          </a:ln>
        </p:spPr>
        <p:txBody>
          <a:bodyPr wrap="none" lIns="36000" rIns="36000" anchor="ctr">
            <a:noAutofit/>
          </a:bodyPr>
          <a:lstStyle/>
          <a:p>
            <a:pPr algn="l">
              <a:spcBef>
                <a:spcPct val="20000"/>
              </a:spcBef>
            </a:pPr>
            <a:r>
              <a:rPr lang="en-US" altLang="zh-CN" sz="1400" dirty="0">
                <a:solidFill>
                  <a:srgbClr val="0070C0"/>
                </a:solidFill>
                <a:latin typeface="Courier New" pitchFamily="49" charset="0"/>
                <a:ea typeface="宋体" charset="-122"/>
              </a:rPr>
              <a:t>.</a:t>
            </a:r>
            <a:r>
              <a:rPr lang="en-US" altLang="zh-CN" sz="1400" dirty="0" err="1">
                <a:solidFill>
                  <a:srgbClr val="0070C0"/>
                </a:solidFill>
                <a:latin typeface="Courier New" pitchFamily="49" charset="0"/>
                <a:ea typeface="宋体" charset="-122"/>
              </a:rPr>
              <a:t>val</a:t>
            </a:r>
            <a:endParaRPr lang="en-US" altLang="zh-CN" sz="1400" dirty="0">
              <a:solidFill>
                <a:srgbClr val="0070C0"/>
              </a:solidFill>
              <a:latin typeface="Courier New" pitchFamily="49" charset="0"/>
              <a:ea typeface="宋体" charset="-122"/>
            </a:endParaRPr>
          </a:p>
        </p:txBody>
      </p:sp>
      <p:cxnSp>
        <p:nvCxnSpPr>
          <p:cNvPr id="220" name="AutoShape 14">
            <a:extLst>
              <a:ext uri="{FF2B5EF4-FFF2-40B4-BE49-F238E27FC236}">
                <a16:creationId xmlns:a16="http://schemas.microsoft.com/office/drawing/2014/main" id="{93851CF5-DCC5-4AB3-B0EC-D72A43AB7592}"/>
              </a:ext>
            </a:extLst>
          </p:cNvPr>
          <p:cNvCxnSpPr>
            <a:cxnSpLocks noChangeShapeType="1"/>
            <a:stCxn id="255" idx="1"/>
            <a:endCxn id="215" idx="3"/>
          </p:cNvCxnSpPr>
          <p:nvPr/>
        </p:nvCxnSpPr>
        <p:spPr bwMode="auto">
          <a:xfrm flipH="1">
            <a:off x="4983439" y="4706905"/>
            <a:ext cx="608005" cy="0"/>
          </a:xfrm>
          <a:prstGeom prst="straightConnector1">
            <a:avLst/>
          </a:prstGeom>
          <a:noFill/>
          <a:ln w="28575">
            <a:solidFill>
              <a:srgbClr val="FF0000"/>
            </a:solidFill>
            <a:round/>
            <a:headEnd type="stealth" w="lg" len="lg"/>
            <a:tailEnd type="none" w="med" len="med"/>
          </a:ln>
        </p:spPr>
      </p:cxnSp>
      <p:sp>
        <p:nvSpPr>
          <p:cNvPr id="239" name="Rectangle 11">
            <a:extLst>
              <a:ext uri="{FF2B5EF4-FFF2-40B4-BE49-F238E27FC236}">
                <a16:creationId xmlns:a16="http://schemas.microsoft.com/office/drawing/2014/main" id="{868EB5C9-8E6A-4119-993E-B1E7BACA880E}"/>
              </a:ext>
            </a:extLst>
          </p:cNvPr>
          <p:cNvSpPr>
            <a:spLocks noChangeArrowheads="1"/>
          </p:cNvSpPr>
          <p:nvPr/>
        </p:nvSpPr>
        <p:spPr bwMode="auto">
          <a:xfrm>
            <a:off x="5217844" y="5277477"/>
            <a:ext cx="285656" cy="369332"/>
          </a:xfrm>
          <a:prstGeom prst="rect">
            <a:avLst/>
          </a:prstGeom>
          <a:noFill/>
          <a:ln w="9525">
            <a:noFill/>
            <a:miter lim="800000"/>
            <a:headEnd/>
            <a:tailEnd/>
          </a:ln>
        </p:spPr>
        <p:txBody>
          <a:bodyPr wrap="none" anchor="ctr">
            <a:spAutoFit/>
          </a:bodyPr>
          <a:lstStyle/>
          <a:p>
            <a:pPr>
              <a:spcBef>
                <a:spcPct val="20000"/>
              </a:spcBef>
            </a:pPr>
            <a:r>
              <a:rPr kumimoji="0" lang="en-US" altLang="zh-CN" sz="1800" b="1" u="none" strike="noStrike" cap="none" normalizeH="0" baseline="0" dirty="0">
                <a:ln>
                  <a:noFill/>
                </a:ln>
                <a:solidFill>
                  <a:schemeClr val="tx1"/>
                </a:solidFill>
                <a:effectLst/>
                <a:latin typeface="Courier New" panose="02070309020205020404" pitchFamily="49" charset="0"/>
                <a:cs typeface="Courier New" panose="02070309020205020404" pitchFamily="49" charset="0"/>
                <a:sym typeface="Symbol" panose="05050102010706020507" pitchFamily="18" charset="2"/>
              </a:rPr>
              <a:t></a:t>
            </a:r>
            <a:endParaRPr kumimoji="1" lang="en-US" altLang="zh-CN" dirty="0">
              <a:solidFill>
                <a:schemeClr val="tx1"/>
              </a:solidFill>
              <a:latin typeface="Courier New" pitchFamily="49" charset="0"/>
              <a:ea typeface="宋体" charset="-122"/>
            </a:endParaRPr>
          </a:p>
        </p:txBody>
      </p:sp>
      <p:sp>
        <p:nvSpPr>
          <p:cNvPr id="243" name="Rectangle 7">
            <a:extLst>
              <a:ext uri="{FF2B5EF4-FFF2-40B4-BE49-F238E27FC236}">
                <a16:creationId xmlns:a16="http://schemas.microsoft.com/office/drawing/2014/main" id="{21E0429F-E4F6-4AAA-BB06-465C366DA65E}"/>
              </a:ext>
            </a:extLst>
          </p:cNvPr>
          <p:cNvSpPr>
            <a:spLocks noChangeArrowheads="1"/>
          </p:cNvSpPr>
          <p:nvPr/>
        </p:nvSpPr>
        <p:spPr bwMode="auto">
          <a:xfrm>
            <a:off x="1498630" y="4553016"/>
            <a:ext cx="1080000" cy="307777"/>
          </a:xfrm>
          <a:prstGeom prst="rect">
            <a:avLst/>
          </a:prstGeom>
          <a:solidFill>
            <a:schemeClr val="accent3">
              <a:lumMod val="40000"/>
              <a:lumOff val="60000"/>
            </a:schemeClr>
          </a:solidFill>
          <a:ln w="9525">
            <a:solidFill>
              <a:schemeClr val="accent3">
                <a:lumMod val="75000"/>
              </a:schemeClr>
            </a:solidFill>
            <a:prstDash val="dash"/>
            <a:miter lim="800000"/>
            <a:headEnd/>
            <a:tailEnd/>
          </a:ln>
        </p:spPr>
        <p:txBody>
          <a:bodyPr wrap="none" lIns="36000" rIns="36000" anchor="ctr">
            <a:noAutofit/>
          </a:bodyPr>
          <a:lstStyle/>
          <a:p>
            <a:pPr algn="l">
              <a:spcBef>
                <a:spcPct val="20000"/>
              </a:spcBef>
            </a:pPr>
            <a:r>
              <a:rPr lang="en-US" altLang="zh-CN" sz="1400" dirty="0">
                <a:solidFill>
                  <a:srgbClr val="0070C0"/>
                </a:solidFill>
                <a:latin typeface="Courier New" pitchFamily="49" charset="0"/>
                <a:ea typeface="宋体" charset="-122"/>
              </a:rPr>
              <a:t>.</a:t>
            </a:r>
            <a:r>
              <a:rPr lang="en-US" altLang="zh-CN" sz="1400" dirty="0" err="1">
                <a:solidFill>
                  <a:srgbClr val="0070C0"/>
                </a:solidFill>
                <a:latin typeface="Courier New" pitchFamily="49" charset="0"/>
                <a:ea typeface="宋体" charset="-122"/>
              </a:rPr>
              <a:t>lexval</a:t>
            </a:r>
            <a:endParaRPr lang="en-US" altLang="zh-CN" sz="1400" dirty="0">
              <a:solidFill>
                <a:srgbClr val="0070C0"/>
              </a:solidFill>
              <a:latin typeface="Courier New" pitchFamily="49" charset="0"/>
              <a:ea typeface="宋体" charset="-122"/>
            </a:endParaRPr>
          </a:p>
        </p:txBody>
      </p:sp>
      <p:sp>
        <p:nvSpPr>
          <p:cNvPr id="247" name="Rectangle 7">
            <a:extLst>
              <a:ext uri="{FF2B5EF4-FFF2-40B4-BE49-F238E27FC236}">
                <a16:creationId xmlns:a16="http://schemas.microsoft.com/office/drawing/2014/main" id="{1180BEFF-AE5C-485B-9396-79BFDCA109F1}"/>
              </a:ext>
            </a:extLst>
          </p:cNvPr>
          <p:cNvSpPr>
            <a:spLocks noChangeArrowheads="1"/>
          </p:cNvSpPr>
          <p:nvPr/>
        </p:nvSpPr>
        <p:spPr bwMode="auto">
          <a:xfrm>
            <a:off x="4119439" y="5516506"/>
            <a:ext cx="1080000" cy="307777"/>
          </a:xfrm>
          <a:prstGeom prst="rect">
            <a:avLst/>
          </a:prstGeom>
          <a:solidFill>
            <a:schemeClr val="accent3">
              <a:lumMod val="40000"/>
              <a:lumOff val="60000"/>
            </a:schemeClr>
          </a:solidFill>
          <a:ln w="9525">
            <a:solidFill>
              <a:schemeClr val="accent3">
                <a:lumMod val="75000"/>
              </a:schemeClr>
            </a:solidFill>
            <a:prstDash val="dash"/>
            <a:miter lim="800000"/>
            <a:headEnd/>
            <a:tailEnd/>
          </a:ln>
        </p:spPr>
        <p:txBody>
          <a:bodyPr wrap="none" lIns="36000" rIns="36000" anchor="ctr">
            <a:noAutofit/>
          </a:bodyPr>
          <a:lstStyle/>
          <a:p>
            <a:pPr algn="l">
              <a:spcBef>
                <a:spcPct val="20000"/>
              </a:spcBef>
            </a:pPr>
            <a:r>
              <a:rPr lang="en-US" altLang="zh-CN" sz="1400" dirty="0">
                <a:solidFill>
                  <a:srgbClr val="0070C0"/>
                </a:solidFill>
                <a:latin typeface="Courier New" pitchFamily="49" charset="0"/>
                <a:ea typeface="宋体" charset="-122"/>
              </a:rPr>
              <a:t>.</a:t>
            </a:r>
            <a:r>
              <a:rPr lang="en-US" altLang="zh-CN" sz="1400" dirty="0" err="1">
                <a:solidFill>
                  <a:srgbClr val="0070C0"/>
                </a:solidFill>
                <a:latin typeface="Courier New" pitchFamily="49" charset="0"/>
                <a:ea typeface="宋体" charset="-122"/>
              </a:rPr>
              <a:t>lexval</a:t>
            </a:r>
            <a:endParaRPr lang="en-US" altLang="zh-CN" sz="1400" dirty="0">
              <a:solidFill>
                <a:srgbClr val="0070C0"/>
              </a:solidFill>
              <a:latin typeface="Courier New" pitchFamily="49" charset="0"/>
              <a:ea typeface="宋体" charset="-122"/>
            </a:endParaRPr>
          </a:p>
        </p:txBody>
      </p:sp>
      <p:sp>
        <p:nvSpPr>
          <p:cNvPr id="249" name="Rectangle 6">
            <a:extLst>
              <a:ext uri="{FF2B5EF4-FFF2-40B4-BE49-F238E27FC236}">
                <a16:creationId xmlns:a16="http://schemas.microsoft.com/office/drawing/2014/main" id="{A7C208E4-4AA9-4692-8665-3F96B02E9A05}"/>
              </a:ext>
            </a:extLst>
          </p:cNvPr>
          <p:cNvSpPr>
            <a:spLocks noChangeArrowheads="1"/>
          </p:cNvSpPr>
          <p:nvPr/>
        </p:nvSpPr>
        <p:spPr bwMode="auto">
          <a:xfrm>
            <a:off x="5152398" y="3621994"/>
            <a:ext cx="864000" cy="307777"/>
          </a:xfrm>
          <a:prstGeom prst="rect">
            <a:avLst/>
          </a:prstGeom>
          <a:solidFill>
            <a:schemeClr val="accent3">
              <a:lumMod val="40000"/>
              <a:lumOff val="60000"/>
            </a:schemeClr>
          </a:solidFill>
          <a:ln w="9525">
            <a:solidFill>
              <a:schemeClr val="accent3">
                <a:lumMod val="75000"/>
              </a:schemeClr>
            </a:solidFill>
            <a:prstDash val="dash"/>
            <a:miter lim="800000"/>
            <a:headEnd/>
            <a:tailEnd/>
          </a:ln>
        </p:spPr>
        <p:txBody>
          <a:bodyPr wrap="none" lIns="36000" rIns="36000" anchor="ctr">
            <a:noAutofit/>
          </a:bodyPr>
          <a:lstStyle/>
          <a:p>
            <a:pPr algn="l">
              <a:spcBef>
                <a:spcPct val="20000"/>
              </a:spcBef>
            </a:pPr>
            <a:r>
              <a:rPr lang="en-US" altLang="zh-CN" sz="1400" dirty="0">
                <a:solidFill>
                  <a:srgbClr val="0070C0"/>
                </a:solidFill>
                <a:latin typeface="Courier New" pitchFamily="49" charset="0"/>
                <a:ea typeface="宋体" charset="-122"/>
              </a:rPr>
              <a:t>.syn</a:t>
            </a:r>
          </a:p>
        </p:txBody>
      </p:sp>
      <p:sp>
        <p:nvSpPr>
          <p:cNvPr id="250" name="Rectangle 7">
            <a:extLst>
              <a:ext uri="{FF2B5EF4-FFF2-40B4-BE49-F238E27FC236}">
                <a16:creationId xmlns:a16="http://schemas.microsoft.com/office/drawing/2014/main" id="{68E7BC73-BEEE-43B2-B65D-05168368072C}"/>
              </a:ext>
            </a:extLst>
          </p:cNvPr>
          <p:cNvSpPr>
            <a:spLocks noChangeArrowheads="1"/>
          </p:cNvSpPr>
          <p:nvPr/>
        </p:nvSpPr>
        <p:spPr bwMode="auto">
          <a:xfrm>
            <a:off x="2270611" y="4562831"/>
            <a:ext cx="288000" cy="288147"/>
          </a:xfrm>
          <a:prstGeom prst="rect">
            <a:avLst/>
          </a:prstGeom>
          <a:solidFill>
            <a:srgbClr val="FFC000"/>
          </a:solidFill>
          <a:ln w="9525">
            <a:noFill/>
            <a:prstDash val="dash"/>
            <a:miter lim="800000"/>
            <a:headEnd/>
            <a:tailEnd/>
          </a:ln>
        </p:spPr>
        <p:txBody>
          <a:bodyPr wrap="none" lIns="36000" tIns="36000" rIns="36000" bIns="36000" anchor="ctr">
            <a:noAutofit/>
          </a:bodyPr>
          <a:lstStyle/>
          <a:p>
            <a:pPr>
              <a:spcBef>
                <a:spcPct val="20000"/>
              </a:spcBef>
            </a:pPr>
            <a:r>
              <a:rPr lang="en-US" altLang="zh-CN" sz="1400" dirty="0">
                <a:solidFill>
                  <a:srgbClr val="0070C0"/>
                </a:solidFill>
                <a:latin typeface="Courier New" pitchFamily="49" charset="0"/>
                <a:ea typeface="宋体" charset="-122"/>
              </a:rPr>
              <a:t>3</a:t>
            </a:r>
            <a:endParaRPr kumimoji="1" lang="en-US" altLang="zh-CN" sz="1400" dirty="0">
              <a:solidFill>
                <a:srgbClr val="0070C0"/>
              </a:solidFill>
              <a:latin typeface="Courier New" pitchFamily="49" charset="0"/>
              <a:ea typeface="宋体" charset="-122"/>
            </a:endParaRPr>
          </a:p>
        </p:txBody>
      </p:sp>
      <p:sp>
        <p:nvSpPr>
          <p:cNvPr id="251" name="Rectangle 7">
            <a:extLst>
              <a:ext uri="{FF2B5EF4-FFF2-40B4-BE49-F238E27FC236}">
                <a16:creationId xmlns:a16="http://schemas.microsoft.com/office/drawing/2014/main" id="{B7B28081-2CE1-4087-A729-749F17FD5BF0}"/>
              </a:ext>
            </a:extLst>
          </p:cNvPr>
          <p:cNvSpPr>
            <a:spLocks noChangeArrowheads="1"/>
          </p:cNvSpPr>
          <p:nvPr/>
        </p:nvSpPr>
        <p:spPr bwMode="auto">
          <a:xfrm>
            <a:off x="2053687" y="3631809"/>
            <a:ext cx="288000" cy="288147"/>
          </a:xfrm>
          <a:prstGeom prst="rect">
            <a:avLst/>
          </a:prstGeom>
          <a:solidFill>
            <a:srgbClr val="FFC000"/>
          </a:solidFill>
          <a:ln w="9525">
            <a:noFill/>
            <a:prstDash val="dash"/>
            <a:miter lim="800000"/>
            <a:headEnd/>
            <a:tailEnd/>
          </a:ln>
        </p:spPr>
        <p:txBody>
          <a:bodyPr wrap="none" lIns="36000" tIns="36000" rIns="36000" bIns="36000" anchor="ctr">
            <a:noAutofit/>
          </a:bodyPr>
          <a:lstStyle/>
          <a:p>
            <a:pPr>
              <a:spcBef>
                <a:spcPct val="20000"/>
              </a:spcBef>
            </a:pPr>
            <a:r>
              <a:rPr lang="en-US" altLang="zh-CN" sz="1400" dirty="0">
                <a:solidFill>
                  <a:srgbClr val="0070C0"/>
                </a:solidFill>
                <a:latin typeface="Courier New" pitchFamily="49" charset="0"/>
                <a:ea typeface="宋体" charset="-122"/>
              </a:rPr>
              <a:t>3</a:t>
            </a:r>
            <a:endParaRPr kumimoji="1" lang="en-US" altLang="zh-CN" sz="1400" dirty="0">
              <a:solidFill>
                <a:srgbClr val="0070C0"/>
              </a:solidFill>
              <a:latin typeface="Courier New" pitchFamily="49" charset="0"/>
              <a:ea typeface="宋体" charset="-122"/>
            </a:endParaRPr>
          </a:p>
        </p:txBody>
      </p:sp>
      <p:sp>
        <p:nvSpPr>
          <p:cNvPr id="252" name="Rectangle 7">
            <a:extLst>
              <a:ext uri="{FF2B5EF4-FFF2-40B4-BE49-F238E27FC236}">
                <a16:creationId xmlns:a16="http://schemas.microsoft.com/office/drawing/2014/main" id="{02D92004-0D8E-40D5-AABC-C97DD7991299}"/>
              </a:ext>
            </a:extLst>
          </p:cNvPr>
          <p:cNvSpPr>
            <a:spLocks noChangeArrowheads="1"/>
          </p:cNvSpPr>
          <p:nvPr/>
        </p:nvSpPr>
        <p:spPr bwMode="auto">
          <a:xfrm>
            <a:off x="4892544" y="5526321"/>
            <a:ext cx="288000" cy="288147"/>
          </a:xfrm>
          <a:prstGeom prst="rect">
            <a:avLst/>
          </a:prstGeom>
          <a:solidFill>
            <a:srgbClr val="FFC000"/>
          </a:solidFill>
          <a:ln w="9525">
            <a:noFill/>
            <a:prstDash val="dash"/>
            <a:miter lim="800000"/>
            <a:headEnd/>
            <a:tailEnd/>
          </a:ln>
        </p:spPr>
        <p:txBody>
          <a:bodyPr wrap="none" lIns="36000" tIns="36000" rIns="36000" bIns="36000" anchor="ctr">
            <a:noAutofit/>
          </a:bodyPr>
          <a:lstStyle/>
          <a:p>
            <a:pPr>
              <a:spcBef>
                <a:spcPct val="20000"/>
              </a:spcBef>
            </a:pPr>
            <a:r>
              <a:rPr lang="en-US" altLang="zh-CN" sz="1400" dirty="0">
                <a:solidFill>
                  <a:srgbClr val="0070C0"/>
                </a:solidFill>
                <a:latin typeface="Courier New" pitchFamily="49" charset="0"/>
                <a:ea typeface="宋体" charset="-122"/>
              </a:rPr>
              <a:t>5</a:t>
            </a:r>
            <a:endParaRPr kumimoji="1" lang="en-US" altLang="zh-CN" sz="1400" dirty="0">
              <a:solidFill>
                <a:srgbClr val="0070C0"/>
              </a:solidFill>
              <a:latin typeface="Courier New" pitchFamily="49" charset="0"/>
              <a:ea typeface="宋体" charset="-122"/>
            </a:endParaRPr>
          </a:p>
        </p:txBody>
      </p:sp>
      <p:sp>
        <p:nvSpPr>
          <p:cNvPr id="253" name="Rectangle 7">
            <a:extLst>
              <a:ext uri="{FF2B5EF4-FFF2-40B4-BE49-F238E27FC236}">
                <a16:creationId xmlns:a16="http://schemas.microsoft.com/office/drawing/2014/main" id="{3ED36AB9-7F9D-4C80-8CC7-098CCF642887}"/>
              </a:ext>
            </a:extLst>
          </p:cNvPr>
          <p:cNvSpPr>
            <a:spLocks noChangeArrowheads="1"/>
          </p:cNvSpPr>
          <p:nvPr/>
        </p:nvSpPr>
        <p:spPr bwMode="auto">
          <a:xfrm>
            <a:off x="4679668" y="4562831"/>
            <a:ext cx="288000" cy="288147"/>
          </a:xfrm>
          <a:prstGeom prst="rect">
            <a:avLst/>
          </a:prstGeom>
          <a:solidFill>
            <a:srgbClr val="FFC000"/>
          </a:solidFill>
          <a:ln w="9525">
            <a:noFill/>
            <a:prstDash val="dash"/>
            <a:miter lim="800000"/>
            <a:headEnd/>
            <a:tailEnd/>
          </a:ln>
        </p:spPr>
        <p:txBody>
          <a:bodyPr wrap="none" lIns="36000" tIns="36000" rIns="36000" bIns="36000" anchor="ctr">
            <a:noAutofit/>
          </a:bodyPr>
          <a:lstStyle/>
          <a:p>
            <a:pPr>
              <a:spcBef>
                <a:spcPct val="20000"/>
              </a:spcBef>
            </a:pPr>
            <a:r>
              <a:rPr lang="en-US" altLang="zh-CN" sz="1400" dirty="0">
                <a:solidFill>
                  <a:srgbClr val="0070C0"/>
                </a:solidFill>
                <a:latin typeface="Courier New" pitchFamily="49" charset="0"/>
                <a:ea typeface="宋体" charset="-122"/>
              </a:rPr>
              <a:t>5</a:t>
            </a:r>
            <a:endParaRPr kumimoji="1" lang="en-US" altLang="zh-CN" sz="1400" dirty="0">
              <a:solidFill>
                <a:srgbClr val="0070C0"/>
              </a:solidFill>
              <a:latin typeface="Courier New" pitchFamily="49" charset="0"/>
              <a:ea typeface="宋体" charset="-122"/>
            </a:endParaRPr>
          </a:p>
        </p:txBody>
      </p:sp>
      <p:sp>
        <p:nvSpPr>
          <p:cNvPr id="255" name="Rectangle 6">
            <a:extLst>
              <a:ext uri="{FF2B5EF4-FFF2-40B4-BE49-F238E27FC236}">
                <a16:creationId xmlns:a16="http://schemas.microsoft.com/office/drawing/2014/main" id="{24A4EACB-B55A-4AFB-BAE6-8935AA0E1EB7}"/>
              </a:ext>
            </a:extLst>
          </p:cNvPr>
          <p:cNvSpPr>
            <a:spLocks noChangeArrowheads="1"/>
          </p:cNvSpPr>
          <p:nvPr/>
        </p:nvSpPr>
        <p:spPr bwMode="auto">
          <a:xfrm>
            <a:off x="5591444" y="4553016"/>
            <a:ext cx="864000" cy="307777"/>
          </a:xfrm>
          <a:prstGeom prst="rect">
            <a:avLst/>
          </a:prstGeom>
          <a:solidFill>
            <a:schemeClr val="accent3">
              <a:lumMod val="40000"/>
              <a:lumOff val="60000"/>
            </a:schemeClr>
          </a:solidFill>
          <a:ln w="9525">
            <a:solidFill>
              <a:schemeClr val="accent3">
                <a:lumMod val="75000"/>
              </a:schemeClr>
            </a:solidFill>
            <a:prstDash val="dash"/>
            <a:miter lim="800000"/>
            <a:headEnd/>
            <a:tailEnd/>
          </a:ln>
        </p:spPr>
        <p:txBody>
          <a:bodyPr wrap="none" lIns="36000" rIns="36000" anchor="ctr">
            <a:noAutofit/>
          </a:bodyPr>
          <a:lstStyle/>
          <a:p>
            <a:pPr algn="l">
              <a:spcBef>
                <a:spcPct val="20000"/>
              </a:spcBef>
            </a:pPr>
            <a:r>
              <a:rPr lang="en-US" altLang="zh-CN" sz="1400" dirty="0">
                <a:solidFill>
                  <a:srgbClr val="0070C0"/>
                </a:solidFill>
                <a:latin typeface="Courier New" pitchFamily="49" charset="0"/>
                <a:ea typeface="宋体" charset="-122"/>
              </a:rPr>
              <a:t>.</a:t>
            </a:r>
            <a:r>
              <a:rPr lang="en-US" altLang="zh-CN" sz="1400" dirty="0" err="1">
                <a:solidFill>
                  <a:srgbClr val="0070C0"/>
                </a:solidFill>
                <a:latin typeface="Courier New" pitchFamily="49" charset="0"/>
                <a:ea typeface="宋体" charset="-122"/>
              </a:rPr>
              <a:t>inh</a:t>
            </a:r>
            <a:endParaRPr lang="en-US" altLang="zh-CN" sz="1400" dirty="0">
              <a:solidFill>
                <a:srgbClr val="0070C0"/>
              </a:solidFill>
              <a:latin typeface="Courier New" pitchFamily="49" charset="0"/>
              <a:ea typeface="宋体" charset="-122"/>
            </a:endParaRPr>
          </a:p>
        </p:txBody>
      </p:sp>
      <p:sp>
        <p:nvSpPr>
          <p:cNvPr id="256" name="Rectangle 6">
            <a:extLst>
              <a:ext uri="{FF2B5EF4-FFF2-40B4-BE49-F238E27FC236}">
                <a16:creationId xmlns:a16="http://schemas.microsoft.com/office/drawing/2014/main" id="{FD363A37-B38B-4078-AF78-AF534D1F4C48}"/>
              </a:ext>
            </a:extLst>
          </p:cNvPr>
          <p:cNvSpPr>
            <a:spLocks noChangeArrowheads="1"/>
          </p:cNvSpPr>
          <p:nvPr/>
        </p:nvSpPr>
        <p:spPr bwMode="auto">
          <a:xfrm>
            <a:off x="7181624" y="4553016"/>
            <a:ext cx="864000" cy="307777"/>
          </a:xfrm>
          <a:prstGeom prst="rect">
            <a:avLst/>
          </a:prstGeom>
          <a:solidFill>
            <a:schemeClr val="accent3">
              <a:lumMod val="40000"/>
              <a:lumOff val="60000"/>
            </a:schemeClr>
          </a:solidFill>
          <a:ln w="9525">
            <a:solidFill>
              <a:schemeClr val="accent3">
                <a:lumMod val="75000"/>
              </a:schemeClr>
            </a:solidFill>
            <a:prstDash val="dash"/>
            <a:miter lim="800000"/>
            <a:headEnd/>
            <a:tailEnd/>
          </a:ln>
        </p:spPr>
        <p:txBody>
          <a:bodyPr wrap="none" lIns="36000" rIns="36000" anchor="ctr">
            <a:noAutofit/>
          </a:bodyPr>
          <a:lstStyle/>
          <a:p>
            <a:pPr algn="l">
              <a:spcBef>
                <a:spcPct val="20000"/>
              </a:spcBef>
            </a:pPr>
            <a:r>
              <a:rPr lang="en-US" altLang="zh-CN" sz="1400" dirty="0">
                <a:solidFill>
                  <a:srgbClr val="0070C0"/>
                </a:solidFill>
                <a:latin typeface="Courier New" pitchFamily="49" charset="0"/>
                <a:ea typeface="宋体" charset="-122"/>
              </a:rPr>
              <a:t>.syn</a:t>
            </a:r>
          </a:p>
        </p:txBody>
      </p:sp>
      <p:sp>
        <p:nvSpPr>
          <p:cNvPr id="257" name="Rectangle 7">
            <a:extLst>
              <a:ext uri="{FF2B5EF4-FFF2-40B4-BE49-F238E27FC236}">
                <a16:creationId xmlns:a16="http://schemas.microsoft.com/office/drawing/2014/main" id="{80FA8698-093C-4A7D-96D4-1B9177EE8D95}"/>
              </a:ext>
            </a:extLst>
          </p:cNvPr>
          <p:cNvSpPr>
            <a:spLocks noChangeArrowheads="1"/>
          </p:cNvSpPr>
          <p:nvPr/>
        </p:nvSpPr>
        <p:spPr bwMode="auto">
          <a:xfrm>
            <a:off x="4706629" y="3631882"/>
            <a:ext cx="292068" cy="288000"/>
          </a:xfrm>
          <a:prstGeom prst="rect">
            <a:avLst/>
          </a:prstGeom>
          <a:solidFill>
            <a:srgbClr val="FFC000"/>
          </a:solidFill>
          <a:ln w="9525">
            <a:noFill/>
            <a:prstDash val="dash"/>
            <a:miter lim="800000"/>
            <a:headEnd/>
            <a:tailEnd/>
          </a:ln>
        </p:spPr>
        <p:txBody>
          <a:bodyPr wrap="none" anchor="ctr">
            <a:spAutoFit/>
          </a:bodyPr>
          <a:lstStyle/>
          <a:p>
            <a:pPr algn="l">
              <a:spcBef>
                <a:spcPct val="20000"/>
              </a:spcBef>
            </a:pPr>
            <a:r>
              <a:rPr lang="en-US" altLang="zh-CN" sz="1400" dirty="0">
                <a:solidFill>
                  <a:srgbClr val="0070C0"/>
                </a:solidFill>
                <a:latin typeface="Courier New" pitchFamily="49" charset="0"/>
                <a:ea typeface="宋体" charset="-122"/>
              </a:rPr>
              <a:t>3</a:t>
            </a:r>
            <a:endParaRPr kumimoji="1" lang="en-US" altLang="zh-CN" sz="1400" dirty="0">
              <a:solidFill>
                <a:srgbClr val="0070C0"/>
              </a:solidFill>
              <a:latin typeface="Courier New" pitchFamily="49" charset="0"/>
              <a:ea typeface="宋体" charset="-122"/>
            </a:endParaRPr>
          </a:p>
        </p:txBody>
      </p:sp>
      <p:cxnSp>
        <p:nvCxnSpPr>
          <p:cNvPr id="258" name="AutoShape 14">
            <a:extLst>
              <a:ext uri="{FF2B5EF4-FFF2-40B4-BE49-F238E27FC236}">
                <a16:creationId xmlns:a16="http://schemas.microsoft.com/office/drawing/2014/main" id="{3D064A3B-8832-471A-A422-7AA51034779E}"/>
              </a:ext>
            </a:extLst>
          </p:cNvPr>
          <p:cNvCxnSpPr>
            <a:cxnSpLocks noChangeShapeType="1"/>
            <a:endCxn id="216" idx="3"/>
          </p:cNvCxnSpPr>
          <p:nvPr/>
        </p:nvCxnSpPr>
        <p:spPr bwMode="auto">
          <a:xfrm flipH="1">
            <a:off x="2362630" y="3773009"/>
            <a:ext cx="1740424" cy="2874"/>
          </a:xfrm>
          <a:prstGeom prst="straightConnector1">
            <a:avLst/>
          </a:prstGeom>
          <a:noFill/>
          <a:ln w="28575">
            <a:solidFill>
              <a:srgbClr val="FF0000"/>
            </a:solidFill>
            <a:round/>
            <a:headEnd type="stealth" w="lg" len="lg"/>
            <a:tailEnd type="none" w="med" len="med"/>
          </a:ln>
        </p:spPr>
      </p:cxnSp>
      <p:sp>
        <p:nvSpPr>
          <p:cNvPr id="262" name="Rectangle 6">
            <a:extLst>
              <a:ext uri="{FF2B5EF4-FFF2-40B4-BE49-F238E27FC236}">
                <a16:creationId xmlns:a16="http://schemas.microsoft.com/office/drawing/2014/main" id="{20AFED06-CB21-4DA8-8416-1EC2D3DED716}"/>
              </a:ext>
            </a:extLst>
          </p:cNvPr>
          <p:cNvSpPr>
            <a:spLocks noChangeArrowheads="1"/>
          </p:cNvSpPr>
          <p:nvPr/>
        </p:nvSpPr>
        <p:spPr bwMode="auto">
          <a:xfrm>
            <a:off x="2841862" y="2589766"/>
            <a:ext cx="864000" cy="307777"/>
          </a:xfrm>
          <a:prstGeom prst="rect">
            <a:avLst/>
          </a:prstGeom>
          <a:solidFill>
            <a:schemeClr val="accent3">
              <a:lumMod val="40000"/>
              <a:lumOff val="60000"/>
            </a:schemeClr>
          </a:solidFill>
          <a:ln w="9525">
            <a:solidFill>
              <a:schemeClr val="accent3">
                <a:lumMod val="75000"/>
              </a:schemeClr>
            </a:solidFill>
            <a:prstDash val="dash"/>
            <a:miter lim="800000"/>
            <a:headEnd/>
            <a:tailEnd/>
          </a:ln>
        </p:spPr>
        <p:txBody>
          <a:bodyPr wrap="none" lIns="36000" rIns="36000" anchor="ctr">
            <a:noAutofit/>
          </a:bodyPr>
          <a:lstStyle/>
          <a:p>
            <a:pPr algn="l">
              <a:spcBef>
                <a:spcPct val="20000"/>
              </a:spcBef>
            </a:pPr>
            <a:r>
              <a:rPr lang="en-US" altLang="zh-CN" sz="1400" dirty="0">
                <a:solidFill>
                  <a:srgbClr val="0070C0"/>
                </a:solidFill>
                <a:latin typeface="Courier New" pitchFamily="49" charset="0"/>
                <a:ea typeface="宋体" charset="-122"/>
              </a:rPr>
              <a:t>.</a:t>
            </a:r>
            <a:r>
              <a:rPr lang="en-US" altLang="zh-CN" sz="1400" dirty="0" err="1">
                <a:solidFill>
                  <a:srgbClr val="0070C0"/>
                </a:solidFill>
                <a:latin typeface="Courier New" pitchFamily="49" charset="0"/>
                <a:ea typeface="宋体" charset="-122"/>
              </a:rPr>
              <a:t>val</a:t>
            </a:r>
            <a:endParaRPr lang="en-US" altLang="zh-CN" sz="1400" dirty="0">
              <a:solidFill>
                <a:srgbClr val="0070C0"/>
              </a:solidFill>
              <a:latin typeface="Courier New" pitchFamily="49" charset="0"/>
              <a:ea typeface="宋体" charset="-122"/>
            </a:endParaRPr>
          </a:p>
        </p:txBody>
      </p:sp>
      <p:cxnSp>
        <p:nvCxnSpPr>
          <p:cNvPr id="265" name="AutoShape 17">
            <a:extLst>
              <a:ext uri="{FF2B5EF4-FFF2-40B4-BE49-F238E27FC236}">
                <a16:creationId xmlns:a16="http://schemas.microsoft.com/office/drawing/2014/main" id="{44DA4295-D36A-42EC-A188-2E2458AB815E}"/>
              </a:ext>
            </a:extLst>
          </p:cNvPr>
          <p:cNvCxnSpPr>
            <a:cxnSpLocks noChangeShapeType="1"/>
            <a:stCxn id="189" idx="2"/>
            <a:endCxn id="197" idx="0"/>
          </p:cNvCxnSpPr>
          <p:nvPr/>
        </p:nvCxnSpPr>
        <p:spPr bwMode="auto">
          <a:xfrm flipH="1">
            <a:off x="2974180" y="3960548"/>
            <a:ext cx="1062310" cy="561690"/>
          </a:xfrm>
          <a:prstGeom prst="straightConnector1">
            <a:avLst/>
          </a:prstGeom>
          <a:noFill/>
          <a:ln w="9525">
            <a:solidFill>
              <a:schemeClr val="tx1"/>
            </a:solidFill>
            <a:round/>
            <a:headEnd/>
            <a:tailEnd/>
          </a:ln>
        </p:spPr>
      </p:cxnSp>
      <p:sp>
        <p:nvSpPr>
          <p:cNvPr id="268" name="Rectangle 7">
            <a:extLst>
              <a:ext uri="{FF2B5EF4-FFF2-40B4-BE49-F238E27FC236}">
                <a16:creationId xmlns:a16="http://schemas.microsoft.com/office/drawing/2014/main" id="{4BDBF2E9-5236-42C6-9051-4B3FC6558D30}"/>
              </a:ext>
            </a:extLst>
          </p:cNvPr>
          <p:cNvSpPr>
            <a:spLocks noChangeArrowheads="1"/>
          </p:cNvSpPr>
          <p:nvPr/>
        </p:nvSpPr>
        <p:spPr bwMode="auto">
          <a:xfrm>
            <a:off x="6155751" y="4562831"/>
            <a:ext cx="288000" cy="288147"/>
          </a:xfrm>
          <a:prstGeom prst="rect">
            <a:avLst/>
          </a:prstGeom>
          <a:solidFill>
            <a:srgbClr val="FFC000"/>
          </a:solidFill>
          <a:ln w="9525">
            <a:noFill/>
            <a:prstDash val="dash"/>
            <a:miter lim="800000"/>
            <a:headEnd/>
            <a:tailEnd/>
          </a:ln>
        </p:spPr>
        <p:txBody>
          <a:bodyPr wrap="none" lIns="36000" tIns="36000" rIns="36000" bIns="36000" anchor="ctr">
            <a:noAutofit/>
          </a:bodyPr>
          <a:lstStyle/>
          <a:p>
            <a:pPr>
              <a:spcBef>
                <a:spcPct val="20000"/>
              </a:spcBef>
            </a:pPr>
            <a:r>
              <a:rPr lang="en-US" altLang="zh-CN" sz="1400" dirty="0">
                <a:solidFill>
                  <a:srgbClr val="0070C0"/>
                </a:solidFill>
                <a:latin typeface="Courier New" pitchFamily="49" charset="0"/>
                <a:ea typeface="宋体" charset="-122"/>
              </a:rPr>
              <a:t>15</a:t>
            </a:r>
            <a:endParaRPr kumimoji="1" lang="en-US" altLang="zh-CN" sz="1400" dirty="0">
              <a:solidFill>
                <a:srgbClr val="0070C0"/>
              </a:solidFill>
              <a:latin typeface="Courier New" pitchFamily="49" charset="0"/>
              <a:ea typeface="宋体" charset="-122"/>
            </a:endParaRPr>
          </a:p>
        </p:txBody>
      </p:sp>
      <p:cxnSp>
        <p:nvCxnSpPr>
          <p:cNvPr id="269" name="AutoShape 14">
            <a:extLst>
              <a:ext uri="{FF2B5EF4-FFF2-40B4-BE49-F238E27FC236}">
                <a16:creationId xmlns:a16="http://schemas.microsoft.com/office/drawing/2014/main" id="{CDFC880C-EADA-46D9-9C50-911F7048F006}"/>
              </a:ext>
            </a:extLst>
          </p:cNvPr>
          <p:cNvCxnSpPr>
            <a:cxnSpLocks noChangeShapeType="1"/>
            <a:stCxn id="255" idx="0"/>
            <a:endCxn id="214" idx="2"/>
          </p:cNvCxnSpPr>
          <p:nvPr/>
        </p:nvCxnSpPr>
        <p:spPr bwMode="auto">
          <a:xfrm flipH="1" flipV="1">
            <a:off x="4559545" y="3929771"/>
            <a:ext cx="1463899" cy="623245"/>
          </a:xfrm>
          <a:prstGeom prst="straightConnector1">
            <a:avLst/>
          </a:prstGeom>
          <a:noFill/>
          <a:ln w="28575">
            <a:solidFill>
              <a:srgbClr val="FF0000"/>
            </a:solidFill>
            <a:round/>
            <a:headEnd type="stealth" w="lg" len="lg"/>
            <a:tailEnd type="none" w="med" len="med"/>
          </a:ln>
        </p:spPr>
      </p:cxnSp>
      <p:cxnSp>
        <p:nvCxnSpPr>
          <p:cNvPr id="275" name="AutoShape 14">
            <a:extLst>
              <a:ext uri="{FF2B5EF4-FFF2-40B4-BE49-F238E27FC236}">
                <a16:creationId xmlns:a16="http://schemas.microsoft.com/office/drawing/2014/main" id="{F78E293B-98AB-44C5-B7C6-83E2B9B9A26A}"/>
              </a:ext>
            </a:extLst>
          </p:cNvPr>
          <p:cNvCxnSpPr>
            <a:cxnSpLocks noChangeShapeType="1"/>
            <a:stCxn id="216" idx="2"/>
            <a:endCxn id="243" idx="0"/>
          </p:cNvCxnSpPr>
          <p:nvPr/>
        </p:nvCxnSpPr>
        <p:spPr bwMode="auto">
          <a:xfrm>
            <a:off x="1930630" y="3929771"/>
            <a:ext cx="0" cy="623245"/>
          </a:xfrm>
          <a:prstGeom prst="straightConnector1">
            <a:avLst/>
          </a:prstGeom>
          <a:noFill/>
          <a:ln w="28575">
            <a:solidFill>
              <a:schemeClr val="accent3">
                <a:lumMod val="75000"/>
              </a:schemeClr>
            </a:solidFill>
            <a:round/>
            <a:headEnd type="stealth" w="lg" len="lg"/>
            <a:tailEnd type="none" w="med" len="med"/>
          </a:ln>
        </p:spPr>
      </p:cxnSp>
      <p:cxnSp>
        <p:nvCxnSpPr>
          <p:cNvPr id="278" name="AutoShape 14">
            <a:extLst>
              <a:ext uri="{FF2B5EF4-FFF2-40B4-BE49-F238E27FC236}">
                <a16:creationId xmlns:a16="http://schemas.microsoft.com/office/drawing/2014/main" id="{5A8F3C00-05DC-4F99-8F73-22F1F0B8EBEB}"/>
              </a:ext>
            </a:extLst>
          </p:cNvPr>
          <p:cNvCxnSpPr>
            <a:cxnSpLocks noChangeShapeType="1"/>
            <a:stCxn id="215" idx="2"/>
            <a:endCxn id="247" idx="0"/>
          </p:cNvCxnSpPr>
          <p:nvPr/>
        </p:nvCxnSpPr>
        <p:spPr bwMode="auto">
          <a:xfrm>
            <a:off x="4551439" y="4860793"/>
            <a:ext cx="0" cy="655713"/>
          </a:xfrm>
          <a:prstGeom prst="straightConnector1">
            <a:avLst/>
          </a:prstGeom>
          <a:noFill/>
          <a:ln w="28575">
            <a:solidFill>
              <a:schemeClr val="accent3">
                <a:lumMod val="75000"/>
              </a:schemeClr>
            </a:solidFill>
            <a:round/>
            <a:headEnd type="stealth" w="lg" len="lg"/>
            <a:tailEnd type="none" w="med" len="med"/>
          </a:ln>
        </p:spPr>
      </p:cxnSp>
      <p:sp>
        <p:nvSpPr>
          <p:cNvPr id="281" name="Rectangle 7">
            <a:extLst>
              <a:ext uri="{FF2B5EF4-FFF2-40B4-BE49-F238E27FC236}">
                <a16:creationId xmlns:a16="http://schemas.microsoft.com/office/drawing/2014/main" id="{1B387B7A-735D-4146-863E-4A0F59469ABC}"/>
              </a:ext>
            </a:extLst>
          </p:cNvPr>
          <p:cNvSpPr>
            <a:spLocks noChangeArrowheads="1"/>
          </p:cNvSpPr>
          <p:nvPr/>
        </p:nvSpPr>
        <p:spPr bwMode="auto">
          <a:xfrm>
            <a:off x="7730808" y="4562831"/>
            <a:ext cx="288000" cy="288147"/>
          </a:xfrm>
          <a:prstGeom prst="rect">
            <a:avLst/>
          </a:prstGeom>
          <a:solidFill>
            <a:srgbClr val="FFC000"/>
          </a:solidFill>
          <a:ln w="9525">
            <a:noFill/>
            <a:prstDash val="dash"/>
            <a:miter lim="800000"/>
            <a:headEnd/>
            <a:tailEnd/>
          </a:ln>
        </p:spPr>
        <p:txBody>
          <a:bodyPr wrap="none" lIns="36000" tIns="36000" rIns="36000" bIns="36000" anchor="ctr">
            <a:noAutofit/>
          </a:bodyPr>
          <a:lstStyle/>
          <a:p>
            <a:pPr>
              <a:spcBef>
                <a:spcPct val="20000"/>
              </a:spcBef>
            </a:pPr>
            <a:r>
              <a:rPr lang="en-US" altLang="zh-CN" sz="1400" dirty="0">
                <a:solidFill>
                  <a:srgbClr val="0070C0"/>
                </a:solidFill>
                <a:latin typeface="Courier New" pitchFamily="49" charset="0"/>
                <a:ea typeface="宋体" charset="-122"/>
              </a:rPr>
              <a:t>15</a:t>
            </a:r>
            <a:endParaRPr kumimoji="1" lang="en-US" altLang="zh-CN" sz="1400" dirty="0">
              <a:solidFill>
                <a:srgbClr val="0070C0"/>
              </a:solidFill>
              <a:latin typeface="Courier New" pitchFamily="49" charset="0"/>
              <a:ea typeface="宋体" charset="-122"/>
            </a:endParaRPr>
          </a:p>
        </p:txBody>
      </p:sp>
      <p:cxnSp>
        <p:nvCxnSpPr>
          <p:cNvPr id="282" name="AutoShape 14">
            <a:extLst>
              <a:ext uri="{FF2B5EF4-FFF2-40B4-BE49-F238E27FC236}">
                <a16:creationId xmlns:a16="http://schemas.microsoft.com/office/drawing/2014/main" id="{5C26BF56-D17C-4F88-8820-B117C6C98ADD}"/>
              </a:ext>
            </a:extLst>
          </p:cNvPr>
          <p:cNvCxnSpPr>
            <a:cxnSpLocks noChangeShapeType="1"/>
            <a:stCxn id="256" idx="1"/>
            <a:endCxn id="255" idx="3"/>
          </p:cNvCxnSpPr>
          <p:nvPr/>
        </p:nvCxnSpPr>
        <p:spPr bwMode="auto">
          <a:xfrm flipH="1">
            <a:off x="6455444" y="4706905"/>
            <a:ext cx="726180" cy="0"/>
          </a:xfrm>
          <a:prstGeom prst="straightConnector1">
            <a:avLst/>
          </a:prstGeom>
          <a:noFill/>
          <a:ln w="28575">
            <a:solidFill>
              <a:srgbClr val="FF0000"/>
            </a:solidFill>
            <a:round/>
            <a:headEnd type="stealth" w="lg" len="lg"/>
            <a:tailEnd type="none" w="med" len="med"/>
          </a:ln>
        </p:spPr>
      </p:cxnSp>
      <p:cxnSp>
        <p:nvCxnSpPr>
          <p:cNvPr id="286" name="AutoShape 14">
            <a:extLst>
              <a:ext uri="{FF2B5EF4-FFF2-40B4-BE49-F238E27FC236}">
                <a16:creationId xmlns:a16="http://schemas.microsoft.com/office/drawing/2014/main" id="{419F8395-ED2C-4B3A-B7F3-A7F7A15DC1EE}"/>
              </a:ext>
            </a:extLst>
          </p:cNvPr>
          <p:cNvCxnSpPr>
            <a:cxnSpLocks noChangeShapeType="1"/>
            <a:stCxn id="249" idx="3"/>
            <a:endCxn id="281" idx="0"/>
          </p:cNvCxnSpPr>
          <p:nvPr/>
        </p:nvCxnSpPr>
        <p:spPr bwMode="auto">
          <a:xfrm>
            <a:off x="6016398" y="3775883"/>
            <a:ext cx="1858410" cy="786948"/>
          </a:xfrm>
          <a:prstGeom prst="straightConnector1">
            <a:avLst/>
          </a:prstGeom>
          <a:noFill/>
          <a:ln w="28575">
            <a:solidFill>
              <a:schemeClr val="accent3">
                <a:lumMod val="75000"/>
              </a:schemeClr>
            </a:solidFill>
            <a:round/>
            <a:headEnd type="stealth" w="lg" len="lg"/>
            <a:tailEnd type="none" w="med" len="med"/>
          </a:ln>
        </p:spPr>
      </p:cxnSp>
      <p:sp>
        <p:nvSpPr>
          <p:cNvPr id="290" name="Rectangle 7">
            <a:extLst>
              <a:ext uri="{FF2B5EF4-FFF2-40B4-BE49-F238E27FC236}">
                <a16:creationId xmlns:a16="http://schemas.microsoft.com/office/drawing/2014/main" id="{011BFAE3-0DC8-4EF0-9D47-4FDED31F5360}"/>
              </a:ext>
            </a:extLst>
          </p:cNvPr>
          <p:cNvSpPr>
            <a:spLocks noChangeArrowheads="1"/>
          </p:cNvSpPr>
          <p:nvPr/>
        </p:nvSpPr>
        <p:spPr bwMode="auto">
          <a:xfrm>
            <a:off x="5698013" y="3631809"/>
            <a:ext cx="288000" cy="288147"/>
          </a:xfrm>
          <a:prstGeom prst="rect">
            <a:avLst/>
          </a:prstGeom>
          <a:solidFill>
            <a:srgbClr val="FFC000"/>
          </a:solidFill>
          <a:ln w="9525">
            <a:noFill/>
            <a:prstDash val="dash"/>
            <a:miter lim="800000"/>
            <a:headEnd/>
            <a:tailEnd/>
          </a:ln>
        </p:spPr>
        <p:txBody>
          <a:bodyPr wrap="none" lIns="36000" tIns="36000" rIns="36000" bIns="36000" anchor="ctr">
            <a:noAutofit/>
          </a:bodyPr>
          <a:lstStyle/>
          <a:p>
            <a:pPr>
              <a:spcBef>
                <a:spcPct val="20000"/>
              </a:spcBef>
            </a:pPr>
            <a:r>
              <a:rPr lang="en-US" altLang="zh-CN" sz="1400" dirty="0">
                <a:solidFill>
                  <a:srgbClr val="0070C0"/>
                </a:solidFill>
                <a:latin typeface="Courier New" pitchFamily="49" charset="0"/>
                <a:ea typeface="宋体" charset="-122"/>
              </a:rPr>
              <a:t>15</a:t>
            </a:r>
            <a:endParaRPr kumimoji="1" lang="en-US" altLang="zh-CN" sz="1400" dirty="0">
              <a:solidFill>
                <a:srgbClr val="0070C0"/>
              </a:solidFill>
              <a:latin typeface="Courier New" pitchFamily="49" charset="0"/>
              <a:ea typeface="宋体" charset="-122"/>
            </a:endParaRPr>
          </a:p>
        </p:txBody>
      </p:sp>
      <p:cxnSp>
        <p:nvCxnSpPr>
          <p:cNvPr id="292" name="AutoShape 14">
            <a:extLst>
              <a:ext uri="{FF2B5EF4-FFF2-40B4-BE49-F238E27FC236}">
                <a16:creationId xmlns:a16="http://schemas.microsoft.com/office/drawing/2014/main" id="{F57CA4B5-AD93-4604-BF39-C70F0F7DA5CB}"/>
              </a:ext>
            </a:extLst>
          </p:cNvPr>
          <p:cNvCxnSpPr>
            <a:cxnSpLocks noChangeShapeType="1"/>
            <a:stCxn id="309" idx="3"/>
            <a:endCxn id="249" idx="0"/>
          </p:cNvCxnSpPr>
          <p:nvPr/>
        </p:nvCxnSpPr>
        <p:spPr bwMode="auto">
          <a:xfrm>
            <a:off x="3707904" y="2751285"/>
            <a:ext cx="1876494" cy="870709"/>
          </a:xfrm>
          <a:prstGeom prst="straightConnector1">
            <a:avLst/>
          </a:prstGeom>
          <a:noFill/>
          <a:ln w="28575">
            <a:solidFill>
              <a:schemeClr val="accent3">
                <a:lumMod val="75000"/>
              </a:schemeClr>
            </a:solidFill>
            <a:round/>
            <a:headEnd type="stealth" w="lg" len="lg"/>
            <a:tailEnd type="none" w="med" len="med"/>
          </a:ln>
        </p:spPr>
      </p:cxnSp>
      <p:sp>
        <p:nvSpPr>
          <p:cNvPr id="309" name="Rectangle 7">
            <a:extLst>
              <a:ext uri="{FF2B5EF4-FFF2-40B4-BE49-F238E27FC236}">
                <a16:creationId xmlns:a16="http://schemas.microsoft.com/office/drawing/2014/main" id="{57442C9A-7DE5-4132-8DCD-0ECD11411DAB}"/>
              </a:ext>
            </a:extLst>
          </p:cNvPr>
          <p:cNvSpPr>
            <a:spLocks noChangeArrowheads="1"/>
          </p:cNvSpPr>
          <p:nvPr/>
        </p:nvSpPr>
        <p:spPr bwMode="auto">
          <a:xfrm>
            <a:off x="3419904" y="2607211"/>
            <a:ext cx="288000" cy="288147"/>
          </a:xfrm>
          <a:prstGeom prst="rect">
            <a:avLst/>
          </a:prstGeom>
          <a:solidFill>
            <a:srgbClr val="FFC000"/>
          </a:solidFill>
          <a:ln w="9525">
            <a:noFill/>
            <a:prstDash val="dash"/>
            <a:miter lim="800000"/>
            <a:headEnd/>
            <a:tailEnd/>
          </a:ln>
        </p:spPr>
        <p:txBody>
          <a:bodyPr wrap="none" lIns="36000" tIns="36000" rIns="36000" bIns="36000" anchor="ctr">
            <a:noAutofit/>
          </a:bodyPr>
          <a:lstStyle/>
          <a:p>
            <a:pPr>
              <a:spcBef>
                <a:spcPct val="20000"/>
              </a:spcBef>
            </a:pPr>
            <a:r>
              <a:rPr lang="en-US" altLang="zh-CN" sz="1400" dirty="0">
                <a:solidFill>
                  <a:srgbClr val="0070C0"/>
                </a:solidFill>
                <a:latin typeface="Courier New" pitchFamily="49" charset="0"/>
                <a:ea typeface="宋体" charset="-122"/>
              </a:rPr>
              <a:t>15</a:t>
            </a:r>
            <a:endParaRPr kumimoji="1" lang="en-US" altLang="zh-CN" sz="1400" dirty="0">
              <a:solidFill>
                <a:srgbClr val="0070C0"/>
              </a:solidFill>
              <a:latin typeface="Courier New" pitchFamily="49" charset="0"/>
              <a:ea typeface="宋体" charset="-122"/>
            </a:endParaRPr>
          </a:p>
        </p:txBody>
      </p:sp>
    </p:spTree>
    <p:extLst>
      <p:ext uri="{BB962C8B-B14F-4D97-AF65-F5344CB8AC3E}">
        <p14:creationId xmlns:p14="http://schemas.microsoft.com/office/powerpoint/2010/main" val="2546711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2"/>
                                        </p:tgtEl>
                                        <p:attrNameLst>
                                          <p:attrName>style.visibility</p:attrName>
                                        </p:attrNameLst>
                                      </p:cBhvr>
                                      <p:to>
                                        <p:strVal val="visible"/>
                                      </p:to>
                                    </p:set>
                                    <p:animEffect transition="in" filter="wipe(left)">
                                      <p:cBhvr>
                                        <p:cTn id="7" dur="500"/>
                                        <p:tgtEl>
                                          <p:spTgt spid="26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6"/>
                                        </p:tgtEl>
                                        <p:attrNameLst>
                                          <p:attrName>style.visibility</p:attrName>
                                        </p:attrNameLst>
                                      </p:cBhvr>
                                      <p:to>
                                        <p:strVal val="visible"/>
                                      </p:to>
                                    </p:set>
                                    <p:animEffect transition="in" filter="wipe(left)">
                                      <p:cBhvr>
                                        <p:cTn id="12" dur="500"/>
                                        <p:tgtEl>
                                          <p:spTgt spid="2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3"/>
                                        </p:tgtEl>
                                        <p:attrNameLst>
                                          <p:attrName>style.visibility</p:attrName>
                                        </p:attrNameLst>
                                      </p:cBhvr>
                                      <p:to>
                                        <p:strVal val="visible"/>
                                      </p:to>
                                    </p:set>
                                    <p:animEffect transition="in" filter="wipe(left)">
                                      <p:cBhvr>
                                        <p:cTn id="17" dur="500"/>
                                        <p:tgtEl>
                                          <p:spTgt spid="24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4"/>
                                        </p:tgtEl>
                                        <p:attrNameLst>
                                          <p:attrName>style.visibility</p:attrName>
                                        </p:attrNameLst>
                                      </p:cBhvr>
                                      <p:to>
                                        <p:strVal val="visible"/>
                                      </p:to>
                                    </p:set>
                                    <p:animEffect transition="in" filter="wipe(left)">
                                      <p:cBhvr>
                                        <p:cTn id="22" dur="500"/>
                                        <p:tgtEl>
                                          <p:spTgt spid="214"/>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249"/>
                                        </p:tgtEl>
                                        <p:attrNameLst>
                                          <p:attrName>style.visibility</p:attrName>
                                        </p:attrNameLst>
                                      </p:cBhvr>
                                      <p:to>
                                        <p:strVal val="visible"/>
                                      </p:to>
                                    </p:set>
                                    <p:animEffect transition="in" filter="wipe(left)">
                                      <p:cBhvr>
                                        <p:cTn id="26" dur="500"/>
                                        <p:tgtEl>
                                          <p:spTgt spid="24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15"/>
                                        </p:tgtEl>
                                        <p:attrNameLst>
                                          <p:attrName>style.visibility</p:attrName>
                                        </p:attrNameLst>
                                      </p:cBhvr>
                                      <p:to>
                                        <p:strVal val="visible"/>
                                      </p:to>
                                    </p:set>
                                    <p:animEffect transition="in" filter="wipe(left)">
                                      <p:cBhvr>
                                        <p:cTn id="31" dur="500"/>
                                        <p:tgtEl>
                                          <p:spTgt spid="21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47"/>
                                        </p:tgtEl>
                                        <p:attrNameLst>
                                          <p:attrName>style.visibility</p:attrName>
                                        </p:attrNameLst>
                                      </p:cBhvr>
                                      <p:to>
                                        <p:strVal val="visible"/>
                                      </p:to>
                                    </p:set>
                                    <p:animEffect transition="in" filter="wipe(left)">
                                      <p:cBhvr>
                                        <p:cTn id="36" dur="500"/>
                                        <p:tgtEl>
                                          <p:spTgt spid="24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55"/>
                                        </p:tgtEl>
                                        <p:attrNameLst>
                                          <p:attrName>style.visibility</p:attrName>
                                        </p:attrNameLst>
                                      </p:cBhvr>
                                      <p:to>
                                        <p:strVal val="visible"/>
                                      </p:to>
                                    </p:set>
                                    <p:animEffect transition="in" filter="wipe(left)">
                                      <p:cBhvr>
                                        <p:cTn id="41" dur="500"/>
                                        <p:tgtEl>
                                          <p:spTgt spid="255"/>
                                        </p:tgtEl>
                                      </p:cBhvr>
                                    </p:animEffect>
                                  </p:childTnLst>
                                </p:cTn>
                              </p:par>
                            </p:childTnLst>
                          </p:cTn>
                        </p:par>
                        <p:par>
                          <p:cTn id="42" fill="hold">
                            <p:stCondLst>
                              <p:cond delay="500"/>
                            </p:stCondLst>
                            <p:childTnLst>
                              <p:par>
                                <p:cTn id="43" presetID="22" presetClass="entr" presetSubtype="8" fill="hold" grpId="0" nodeType="afterEffect">
                                  <p:stCondLst>
                                    <p:cond delay="0"/>
                                  </p:stCondLst>
                                  <p:childTnLst>
                                    <p:set>
                                      <p:cBhvr>
                                        <p:cTn id="44" dur="1" fill="hold">
                                          <p:stCondLst>
                                            <p:cond delay="0"/>
                                          </p:stCondLst>
                                        </p:cTn>
                                        <p:tgtEl>
                                          <p:spTgt spid="256"/>
                                        </p:tgtEl>
                                        <p:attrNameLst>
                                          <p:attrName>style.visibility</p:attrName>
                                        </p:attrNameLst>
                                      </p:cBhvr>
                                      <p:to>
                                        <p:strVal val="visible"/>
                                      </p:to>
                                    </p:set>
                                    <p:animEffect transition="in" filter="wipe(left)">
                                      <p:cBhvr>
                                        <p:cTn id="45" dur="500"/>
                                        <p:tgtEl>
                                          <p:spTgt spid="256"/>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275"/>
                                        </p:tgtEl>
                                        <p:attrNameLst>
                                          <p:attrName>style.visibility</p:attrName>
                                        </p:attrNameLst>
                                      </p:cBhvr>
                                      <p:to>
                                        <p:strVal val="visible"/>
                                      </p:to>
                                    </p:set>
                                    <p:animEffect transition="in" filter="wipe(down)">
                                      <p:cBhvr>
                                        <p:cTn id="50" dur="500"/>
                                        <p:tgtEl>
                                          <p:spTgt spid="275"/>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278"/>
                                        </p:tgtEl>
                                        <p:attrNameLst>
                                          <p:attrName>style.visibility</p:attrName>
                                        </p:attrNameLst>
                                      </p:cBhvr>
                                      <p:to>
                                        <p:strVal val="visible"/>
                                      </p:to>
                                    </p:set>
                                    <p:animEffect transition="in" filter="wipe(down)">
                                      <p:cBhvr>
                                        <p:cTn id="55" dur="500"/>
                                        <p:tgtEl>
                                          <p:spTgt spid="278"/>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282"/>
                                        </p:tgtEl>
                                        <p:attrNameLst>
                                          <p:attrName>style.visibility</p:attrName>
                                        </p:attrNameLst>
                                      </p:cBhvr>
                                      <p:to>
                                        <p:strVal val="visible"/>
                                      </p:to>
                                    </p:set>
                                    <p:animEffect transition="in" filter="wipe(left)">
                                      <p:cBhvr>
                                        <p:cTn id="60" dur="500"/>
                                        <p:tgtEl>
                                          <p:spTgt spid="282"/>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269"/>
                                        </p:tgtEl>
                                        <p:attrNameLst>
                                          <p:attrName>style.visibility</p:attrName>
                                        </p:attrNameLst>
                                      </p:cBhvr>
                                      <p:to>
                                        <p:strVal val="visible"/>
                                      </p:to>
                                    </p:set>
                                    <p:animEffect transition="in" filter="wipe(up)">
                                      <p:cBhvr>
                                        <p:cTn id="65" dur="500"/>
                                        <p:tgtEl>
                                          <p:spTgt spid="269"/>
                                        </p:tgtEl>
                                      </p:cBhvr>
                                    </p:animEffect>
                                  </p:childTnLst>
                                </p:cTn>
                              </p:par>
                            </p:childTnLst>
                          </p:cTn>
                        </p:par>
                        <p:par>
                          <p:cTn id="66" fill="hold">
                            <p:stCondLst>
                              <p:cond delay="500"/>
                            </p:stCondLst>
                            <p:childTnLst>
                              <p:par>
                                <p:cTn id="67" presetID="22" presetClass="entr" presetSubtype="8" fill="hold" nodeType="afterEffect">
                                  <p:stCondLst>
                                    <p:cond delay="0"/>
                                  </p:stCondLst>
                                  <p:childTnLst>
                                    <p:set>
                                      <p:cBhvr>
                                        <p:cTn id="68" dur="1" fill="hold">
                                          <p:stCondLst>
                                            <p:cond delay="0"/>
                                          </p:stCondLst>
                                        </p:cTn>
                                        <p:tgtEl>
                                          <p:spTgt spid="220"/>
                                        </p:tgtEl>
                                        <p:attrNameLst>
                                          <p:attrName>style.visibility</p:attrName>
                                        </p:attrNameLst>
                                      </p:cBhvr>
                                      <p:to>
                                        <p:strVal val="visible"/>
                                      </p:to>
                                    </p:set>
                                    <p:animEffect transition="in" filter="wipe(left)">
                                      <p:cBhvr>
                                        <p:cTn id="69" dur="500"/>
                                        <p:tgtEl>
                                          <p:spTgt spid="220"/>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nodeType="clickEffect">
                                  <p:stCondLst>
                                    <p:cond delay="0"/>
                                  </p:stCondLst>
                                  <p:childTnLst>
                                    <p:set>
                                      <p:cBhvr>
                                        <p:cTn id="73" dur="1" fill="hold">
                                          <p:stCondLst>
                                            <p:cond delay="0"/>
                                          </p:stCondLst>
                                        </p:cTn>
                                        <p:tgtEl>
                                          <p:spTgt spid="286"/>
                                        </p:tgtEl>
                                        <p:attrNameLst>
                                          <p:attrName>style.visibility</p:attrName>
                                        </p:attrNameLst>
                                      </p:cBhvr>
                                      <p:to>
                                        <p:strVal val="visible"/>
                                      </p:to>
                                    </p:set>
                                    <p:animEffect transition="in" filter="wipe(down)">
                                      <p:cBhvr>
                                        <p:cTn id="74" dur="500"/>
                                        <p:tgtEl>
                                          <p:spTgt spid="286"/>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258"/>
                                        </p:tgtEl>
                                        <p:attrNameLst>
                                          <p:attrName>style.visibility</p:attrName>
                                        </p:attrNameLst>
                                      </p:cBhvr>
                                      <p:to>
                                        <p:strVal val="visible"/>
                                      </p:to>
                                    </p:set>
                                    <p:animEffect transition="in" filter="wipe(left)">
                                      <p:cBhvr>
                                        <p:cTn id="79" dur="500"/>
                                        <p:tgtEl>
                                          <p:spTgt spid="258"/>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nodeType="clickEffect">
                                  <p:stCondLst>
                                    <p:cond delay="0"/>
                                  </p:stCondLst>
                                  <p:childTnLst>
                                    <p:set>
                                      <p:cBhvr>
                                        <p:cTn id="83" dur="1" fill="hold">
                                          <p:stCondLst>
                                            <p:cond delay="0"/>
                                          </p:stCondLst>
                                        </p:cTn>
                                        <p:tgtEl>
                                          <p:spTgt spid="292"/>
                                        </p:tgtEl>
                                        <p:attrNameLst>
                                          <p:attrName>style.visibility</p:attrName>
                                        </p:attrNameLst>
                                      </p:cBhvr>
                                      <p:to>
                                        <p:strVal val="visible"/>
                                      </p:to>
                                    </p:set>
                                    <p:animEffect transition="in" filter="wipe(down)">
                                      <p:cBhvr>
                                        <p:cTn id="84" dur="500"/>
                                        <p:tgtEl>
                                          <p:spTgt spid="292"/>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250"/>
                                        </p:tgtEl>
                                        <p:attrNameLst>
                                          <p:attrName>style.visibility</p:attrName>
                                        </p:attrNameLst>
                                      </p:cBhvr>
                                      <p:to>
                                        <p:strVal val="visible"/>
                                      </p:to>
                                    </p:set>
                                    <p:animEffect transition="in" filter="wipe(left)">
                                      <p:cBhvr>
                                        <p:cTn id="89" dur="500"/>
                                        <p:tgtEl>
                                          <p:spTgt spid="250"/>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251"/>
                                        </p:tgtEl>
                                        <p:attrNameLst>
                                          <p:attrName>style.visibility</p:attrName>
                                        </p:attrNameLst>
                                      </p:cBhvr>
                                      <p:to>
                                        <p:strVal val="visible"/>
                                      </p:to>
                                    </p:set>
                                    <p:animEffect transition="in" filter="wipe(left)">
                                      <p:cBhvr>
                                        <p:cTn id="94" dur="500"/>
                                        <p:tgtEl>
                                          <p:spTgt spid="251"/>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252"/>
                                        </p:tgtEl>
                                        <p:attrNameLst>
                                          <p:attrName>style.visibility</p:attrName>
                                        </p:attrNameLst>
                                      </p:cBhvr>
                                      <p:to>
                                        <p:strVal val="visible"/>
                                      </p:to>
                                    </p:set>
                                    <p:animEffect transition="in" filter="wipe(left)">
                                      <p:cBhvr>
                                        <p:cTn id="99" dur="500"/>
                                        <p:tgtEl>
                                          <p:spTgt spid="252"/>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grpId="0" nodeType="clickEffect">
                                  <p:stCondLst>
                                    <p:cond delay="0"/>
                                  </p:stCondLst>
                                  <p:childTnLst>
                                    <p:set>
                                      <p:cBhvr>
                                        <p:cTn id="103" dur="1" fill="hold">
                                          <p:stCondLst>
                                            <p:cond delay="0"/>
                                          </p:stCondLst>
                                        </p:cTn>
                                        <p:tgtEl>
                                          <p:spTgt spid="253"/>
                                        </p:tgtEl>
                                        <p:attrNameLst>
                                          <p:attrName>style.visibility</p:attrName>
                                        </p:attrNameLst>
                                      </p:cBhvr>
                                      <p:to>
                                        <p:strVal val="visible"/>
                                      </p:to>
                                    </p:set>
                                    <p:animEffect transition="in" filter="wipe(left)">
                                      <p:cBhvr>
                                        <p:cTn id="104" dur="500"/>
                                        <p:tgtEl>
                                          <p:spTgt spid="253"/>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grpId="0" nodeType="clickEffect">
                                  <p:stCondLst>
                                    <p:cond delay="0"/>
                                  </p:stCondLst>
                                  <p:childTnLst>
                                    <p:set>
                                      <p:cBhvr>
                                        <p:cTn id="108" dur="1" fill="hold">
                                          <p:stCondLst>
                                            <p:cond delay="0"/>
                                          </p:stCondLst>
                                        </p:cTn>
                                        <p:tgtEl>
                                          <p:spTgt spid="257"/>
                                        </p:tgtEl>
                                        <p:attrNameLst>
                                          <p:attrName>style.visibility</p:attrName>
                                        </p:attrNameLst>
                                      </p:cBhvr>
                                      <p:to>
                                        <p:strVal val="visible"/>
                                      </p:to>
                                    </p:set>
                                    <p:animEffect transition="in" filter="wipe(left)">
                                      <p:cBhvr>
                                        <p:cTn id="109" dur="500"/>
                                        <p:tgtEl>
                                          <p:spTgt spid="257"/>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268"/>
                                        </p:tgtEl>
                                        <p:attrNameLst>
                                          <p:attrName>style.visibility</p:attrName>
                                        </p:attrNameLst>
                                      </p:cBhvr>
                                      <p:to>
                                        <p:strVal val="visible"/>
                                      </p:to>
                                    </p:set>
                                    <p:animEffect transition="in" filter="wipe(left)">
                                      <p:cBhvr>
                                        <p:cTn id="114" dur="500"/>
                                        <p:tgtEl>
                                          <p:spTgt spid="268"/>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grpId="0" nodeType="clickEffect">
                                  <p:stCondLst>
                                    <p:cond delay="0"/>
                                  </p:stCondLst>
                                  <p:childTnLst>
                                    <p:set>
                                      <p:cBhvr>
                                        <p:cTn id="118" dur="1" fill="hold">
                                          <p:stCondLst>
                                            <p:cond delay="0"/>
                                          </p:stCondLst>
                                        </p:cTn>
                                        <p:tgtEl>
                                          <p:spTgt spid="281"/>
                                        </p:tgtEl>
                                        <p:attrNameLst>
                                          <p:attrName>style.visibility</p:attrName>
                                        </p:attrNameLst>
                                      </p:cBhvr>
                                      <p:to>
                                        <p:strVal val="visible"/>
                                      </p:to>
                                    </p:set>
                                    <p:animEffect transition="in" filter="wipe(left)">
                                      <p:cBhvr>
                                        <p:cTn id="119" dur="500"/>
                                        <p:tgtEl>
                                          <p:spTgt spid="281"/>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grpId="0" nodeType="clickEffect">
                                  <p:stCondLst>
                                    <p:cond delay="0"/>
                                  </p:stCondLst>
                                  <p:childTnLst>
                                    <p:set>
                                      <p:cBhvr>
                                        <p:cTn id="123" dur="1" fill="hold">
                                          <p:stCondLst>
                                            <p:cond delay="0"/>
                                          </p:stCondLst>
                                        </p:cTn>
                                        <p:tgtEl>
                                          <p:spTgt spid="290"/>
                                        </p:tgtEl>
                                        <p:attrNameLst>
                                          <p:attrName>style.visibility</p:attrName>
                                        </p:attrNameLst>
                                      </p:cBhvr>
                                      <p:to>
                                        <p:strVal val="visible"/>
                                      </p:to>
                                    </p:set>
                                    <p:animEffect transition="in" filter="wipe(left)">
                                      <p:cBhvr>
                                        <p:cTn id="124" dur="500"/>
                                        <p:tgtEl>
                                          <p:spTgt spid="290"/>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8" fill="hold" grpId="0" nodeType="clickEffect">
                                  <p:stCondLst>
                                    <p:cond delay="0"/>
                                  </p:stCondLst>
                                  <p:childTnLst>
                                    <p:set>
                                      <p:cBhvr>
                                        <p:cTn id="128" dur="1" fill="hold">
                                          <p:stCondLst>
                                            <p:cond delay="0"/>
                                          </p:stCondLst>
                                        </p:cTn>
                                        <p:tgtEl>
                                          <p:spTgt spid="309"/>
                                        </p:tgtEl>
                                        <p:attrNameLst>
                                          <p:attrName>style.visibility</p:attrName>
                                        </p:attrNameLst>
                                      </p:cBhvr>
                                      <p:to>
                                        <p:strVal val="visible"/>
                                      </p:to>
                                    </p:set>
                                    <p:animEffect transition="in" filter="wipe(left)">
                                      <p:cBhvr>
                                        <p:cTn id="129" dur="500"/>
                                        <p:tgtEl>
                                          <p:spTgt spid="3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 grpId="0" animBg="1"/>
      <p:bldP spid="215" grpId="0" animBg="1"/>
      <p:bldP spid="216" grpId="0" animBg="1"/>
      <p:bldP spid="243" grpId="0" animBg="1"/>
      <p:bldP spid="247" grpId="0" animBg="1"/>
      <p:bldP spid="249" grpId="0" animBg="1"/>
      <p:bldP spid="250" grpId="0" animBg="1"/>
      <p:bldP spid="251" grpId="0" animBg="1"/>
      <p:bldP spid="252" grpId="0" animBg="1"/>
      <p:bldP spid="253" grpId="0" animBg="1"/>
      <p:bldP spid="255" grpId="0" animBg="1"/>
      <p:bldP spid="256" grpId="0" animBg="1"/>
      <p:bldP spid="257" grpId="0" animBg="1"/>
      <p:bldP spid="262" grpId="0" animBg="1"/>
      <p:bldP spid="268" grpId="0" animBg="1"/>
      <p:bldP spid="281" grpId="0" animBg="1"/>
      <p:bldP spid="290" grpId="0" animBg="1"/>
      <p:bldP spid="30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6DD67B-2B3C-4E29-B5EB-D8E2CCC6706C}"/>
              </a:ext>
            </a:extLst>
          </p:cNvPr>
          <p:cNvSpPr>
            <a:spLocks noGrp="1"/>
          </p:cNvSpPr>
          <p:nvPr>
            <p:ph type="title"/>
          </p:nvPr>
        </p:nvSpPr>
        <p:spPr/>
        <p:txBody>
          <a:bodyPr/>
          <a:lstStyle/>
          <a:p>
            <a:r>
              <a:rPr lang="zh-CN" altLang="en-US" dirty="0"/>
              <a:t>属性文法分类</a:t>
            </a:r>
          </a:p>
        </p:txBody>
      </p:sp>
      <p:graphicFrame>
        <p:nvGraphicFramePr>
          <p:cNvPr id="6" name="内容占位符 5">
            <a:extLst>
              <a:ext uri="{FF2B5EF4-FFF2-40B4-BE49-F238E27FC236}">
                <a16:creationId xmlns:a16="http://schemas.microsoft.com/office/drawing/2014/main" id="{F4946420-C36C-45E3-A06B-A0FBA302E8D7}"/>
              </a:ext>
            </a:extLst>
          </p:cNvPr>
          <p:cNvGraphicFramePr>
            <a:graphicFrameLocks noGrp="1"/>
          </p:cNvGraphicFramePr>
          <p:nvPr>
            <p:ph idx="1"/>
            <p:extLst>
              <p:ext uri="{D42A27DB-BD31-4B8C-83A1-F6EECF244321}">
                <p14:modId xmlns:p14="http://schemas.microsoft.com/office/powerpoint/2010/main" val="553963279"/>
              </p:ext>
            </p:extLst>
          </p:nvPr>
        </p:nvGraphicFramePr>
        <p:xfrm>
          <a:off x="827088" y="1503363"/>
          <a:ext cx="7480300" cy="4611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页脚占位符 3">
            <a:extLst>
              <a:ext uri="{FF2B5EF4-FFF2-40B4-BE49-F238E27FC236}">
                <a16:creationId xmlns:a16="http://schemas.microsoft.com/office/drawing/2014/main" id="{99A4A241-8D12-44E2-B7DB-C290BDEB53AC}"/>
              </a:ext>
            </a:extLst>
          </p:cNvPr>
          <p:cNvSpPr>
            <a:spLocks noGrp="1"/>
          </p:cNvSpPr>
          <p:nvPr>
            <p:ph type="ftr" sz="quarter" idx="11"/>
          </p:nvPr>
        </p:nvSpPr>
        <p:spPr/>
        <p:txBody>
          <a:bodyPr/>
          <a:lstStyle/>
          <a:p>
            <a:pPr>
              <a:defRPr/>
            </a:pPr>
            <a:r>
              <a:rPr lang="zh-CN" altLang="en-US"/>
              <a:t>华北电力大学 控制与计算机工程学院王红 制作</a:t>
            </a:r>
            <a:endParaRPr lang="en-US" altLang="zh-CN"/>
          </a:p>
        </p:txBody>
      </p:sp>
      <p:sp>
        <p:nvSpPr>
          <p:cNvPr id="5" name="灯片编号占位符 4">
            <a:extLst>
              <a:ext uri="{FF2B5EF4-FFF2-40B4-BE49-F238E27FC236}">
                <a16:creationId xmlns:a16="http://schemas.microsoft.com/office/drawing/2014/main" id="{51FDE214-C2F7-44B8-93D4-D35B2C1FEE28}"/>
              </a:ext>
            </a:extLst>
          </p:cNvPr>
          <p:cNvSpPr>
            <a:spLocks noGrp="1"/>
          </p:cNvSpPr>
          <p:nvPr>
            <p:ph type="sldNum" sz="quarter" idx="12"/>
          </p:nvPr>
        </p:nvSpPr>
        <p:spPr/>
        <p:txBody>
          <a:bodyPr/>
          <a:lstStyle/>
          <a:p>
            <a:pPr>
              <a:defRPr/>
            </a:pPr>
            <a:fld id="{B5560236-5FD0-42E7-89CF-9E3F8282410C}" type="slidenum">
              <a:rPr lang="en-US" altLang="zh-CN" smtClean="0"/>
              <a:pPr>
                <a:defRPr/>
              </a:pPr>
              <a:t>19</a:t>
            </a:fld>
            <a:endParaRPr lang="en-US" altLang="zh-CN"/>
          </a:p>
        </p:txBody>
      </p:sp>
    </p:spTree>
    <p:extLst>
      <p:ext uri="{BB962C8B-B14F-4D97-AF65-F5344CB8AC3E}">
        <p14:creationId xmlns:p14="http://schemas.microsoft.com/office/powerpoint/2010/main" val="416167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lstStyle/>
          <a:p>
            <a:r>
              <a:rPr lang="zh-CN" altLang="en-US" dirty="0"/>
              <a:t>主要内容</a:t>
            </a:r>
          </a:p>
        </p:txBody>
      </p:sp>
      <p:sp>
        <p:nvSpPr>
          <p:cNvPr id="4101" name="Rectangle 3"/>
          <p:cNvSpPr>
            <a:spLocks noGrp="1" noChangeArrowheads="1"/>
          </p:cNvSpPr>
          <p:nvPr>
            <p:ph idx="1"/>
          </p:nvPr>
        </p:nvSpPr>
        <p:spPr/>
        <p:txBody>
          <a:bodyPr/>
          <a:lstStyle/>
          <a:p>
            <a:pPr marL="68580" indent="0">
              <a:buNone/>
            </a:pPr>
            <a:r>
              <a:rPr lang="en-US" altLang="zh-CN" dirty="0"/>
              <a:t>7.1 </a:t>
            </a:r>
            <a:r>
              <a:rPr lang="zh-CN" altLang="en-US" dirty="0"/>
              <a:t>基于属性文法的语义计算</a:t>
            </a:r>
          </a:p>
          <a:p>
            <a:pPr marL="68580" indent="0">
              <a:buNone/>
            </a:pPr>
            <a:r>
              <a:rPr lang="en-US" altLang="zh-CN" dirty="0">
                <a:solidFill>
                  <a:schemeClr val="tx1">
                    <a:lumMod val="50000"/>
                    <a:lumOff val="50000"/>
                  </a:schemeClr>
                </a:solidFill>
              </a:rPr>
              <a:t>7.2 </a:t>
            </a:r>
            <a:r>
              <a:rPr lang="zh-CN" altLang="en-US" dirty="0">
                <a:solidFill>
                  <a:schemeClr val="tx1">
                    <a:lumMod val="50000"/>
                    <a:lumOff val="50000"/>
                  </a:schemeClr>
                </a:solidFill>
              </a:rPr>
              <a:t>基于翻译模式的语义计算</a:t>
            </a:r>
            <a:endParaRPr lang="en-US" altLang="zh-CN" dirty="0">
              <a:solidFill>
                <a:schemeClr val="tx1">
                  <a:lumMod val="50000"/>
                  <a:lumOff val="50000"/>
                </a:schemeClr>
              </a:solidFill>
            </a:endParaRPr>
          </a:p>
          <a:p>
            <a:pPr marL="68580" indent="0">
              <a:buNone/>
            </a:pPr>
            <a:r>
              <a:rPr lang="en-US" altLang="zh-CN" dirty="0">
                <a:solidFill>
                  <a:schemeClr val="tx1">
                    <a:lumMod val="50000"/>
                    <a:lumOff val="50000"/>
                  </a:schemeClr>
                </a:solidFill>
              </a:rPr>
              <a:t>7.3</a:t>
            </a:r>
            <a:r>
              <a:rPr lang="zh-CN" altLang="en-US" dirty="0">
                <a:solidFill>
                  <a:schemeClr val="tx1">
                    <a:lumMod val="50000"/>
                    <a:lumOff val="50000"/>
                  </a:schemeClr>
                </a:solidFill>
              </a:rPr>
              <a:t> 分析和翻译程序的自动生成工具</a:t>
            </a:r>
            <a:r>
              <a:rPr lang="en-US" altLang="zh-CN" dirty="0" err="1">
                <a:solidFill>
                  <a:schemeClr val="tx1">
                    <a:lumMod val="50000"/>
                    <a:lumOff val="50000"/>
                  </a:schemeClr>
                </a:solidFill>
              </a:rPr>
              <a:t>yacc</a:t>
            </a:r>
            <a:endParaRPr lang="zh-CN" altLang="en-US" dirty="0">
              <a:solidFill>
                <a:schemeClr val="tx1">
                  <a:lumMod val="50000"/>
                  <a:lumOff val="50000"/>
                </a:schemeClr>
              </a:solidFill>
            </a:endParaRPr>
          </a:p>
        </p:txBody>
      </p:sp>
      <p:sp>
        <p:nvSpPr>
          <p:cNvPr id="4098" name="页脚占位符 4"/>
          <p:cNvSpPr>
            <a:spLocks noGrp="1"/>
          </p:cNvSpPr>
          <p:nvPr>
            <p:ph type="ftr" sz="quarter" idx="11"/>
          </p:nvPr>
        </p:nvSpPr>
        <p:spPr/>
        <p:txBody>
          <a:bodyPr/>
          <a:lstStyle/>
          <a:p>
            <a:r>
              <a:rPr lang="en-US" altLang="zh-CN"/>
              <a:t>华北电力大学控制与计算机学院王红制作</a:t>
            </a:r>
          </a:p>
        </p:txBody>
      </p:sp>
      <p:sp>
        <p:nvSpPr>
          <p:cNvPr id="4099" name="灯片编号占位符 5"/>
          <p:cNvSpPr>
            <a:spLocks noGrp="1"/>
          </p:cNvSpPr>
          <p:nvPr>
            <p:ph type="sldNum" sz="quarter" idx="12"/>
          </p:nvPr>
        </p:nvSpPr>
        <p:spPr/>
        <p:txBody>
          <a:bodyPr/>
          <a:lstStyle/>
          <a:p>
            <a:fld id="{60D820F8-E889-4D30-A38F-9F335304FF36}" type="slidenum">
              <a:rPr lang="en-US" altLang="zh-CN" smtClean="0"/>
              <a:pPr/>
              <a:t>2</a:t>
            </a:fld>
            <a:endParaRPr lang="en-US" altLang="zh-CN"/>
          </a:p>
        </p:txBody>
      </p:sp>
    </p:spTree>
    <p:extLst>
      <p:ext uri="{BB962C8B-B14F-4D97-AF65-F5344CB8AC3E}">
        <p14:creationId xmlns:p14="http://schemas.microsoft.com/office/powerpoint/2010/main" val="39787240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97F366-2E9B-4964-9F56-D172D1A5C3B1}"/>
              </a:ext>
            </a:extLst>
          </p:cNvPr>
          <p:cNvSpPr>
            <a:spLocks noGrp="1"/>
          </p:cNvSpPr>
          <p:nvPr>
            <p:ph type="title"/>
          </p:nvPr>
        </p:nvSpPr>
        <p:spPr/>
        <p:txBody>
          <a:bodyPr>
            <a:normAutofit/>
          </a:bodyPr>
          <a:lstStyle/>
          <a:p>
            <a:r>
              <a:rPr lang="zh-CN" altLang="en-US" dirty="0"/>
              <a:t>基于</a:t>
            </a:r>
            <a:r>
              <a:rPr lang="en-US" altLang="zh-CN" dirty="0"/>
              <a:t>S-</a:t>
            </a:r>
            <a:r>
              <a:rPr lang="zh-CN" altLang="en-US" dirty="0"/>
              <a:t>属性文法的语义计算</a:t>
            </a:r>
          </a:p>
        </p:txBody>
      </p:sp>
      <p:graphicFrame>
        <p:nvGraphicFramePr>
          <p:cNvPr id="37" name="内容占位符 36">
            <a:extLst>
              <a:ext uri="{FF2B5EF4-FFF2-40B4-BE49-F238E27FC236}">
                <a16:creationId xmlns:a16="http://schemas.microsoft.com/office/drawing/2014/main" id="{7FCAA5DD-1EDE-42F0-8F10-830194ABBB76}"/>
              </a:ext>
            </a:extLst>
          </p:cNvPr>
          <p:cNvGraphicFramePr>
            <a:graphicFrameLocks noGrp="1"/>
          </p:cNvGraphicFramePr>
          <p:nvPr>
            <p:ph idx="1"/>
            <p:extLst>
              <p:ext uri="{D42A27DB-BD31-4B8C-83A1-F6EECF244321}">
                <p14:modId xmlns:p14="http://schemas.microsoft.com/office/powerpoint/2010/main" val="4147269850"/>
              </p:ext>
            </p:extLst>
          </p:nvPr>
        </p:nvGraphicFramePr>
        <p:xfrm>
          <a:off x="827088" y="1503364"/>
          <a:ext cx="7480300" cy="13123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页脚占位符 3">
            <a:extLst>
              <a:ext uri="{FF2B5EF4-FFF2-40B4-BE49-F238E27FC236}">
                <a16:creationId xmlns:a16="http://schemas.microsoft.com/office/drawing/2014/main" id="{5566D2B3-4997-4CE3-B35A-5ED136643FEB}"/>
              </a:ext>
            </a:extLst>
          </p:cNvPr>
          <p:cNvSpPr>
            <a:spLocks noGrp="1"/>
          </p:cNvSpPr>
          <p:nvPr>
            <p:ph type="ftr" sz="quarter" idx="11"/>
          </p:nvPr>
        </p:nvSpPr>
        <p:spPr/>
        <p:txBody>
          <a:bodyPr/>
          <a:lstStyle/>
          <a:p>
            <a:pPr>
              <a:defRPr/>
            </a:pPr>
            <a:r>
              <a:rPr lang="zh-CN" altLang="en-US"/>
              <a:t>华北电力大学 控制与计算机工程学院王红 制作</a:t>
            </a:r>
            <a:endParaRPr lang="en-US" altLang="zh-CN"/>
          </a:p>
        </p:txBody>
      </p:sp>
      <p:sp>
        <p:nvSpPr>
          <p:cNvPr id="5" name="灯片编号占位符 4">
            <a:extLst>
              <a:ext uri="{FF2B5EF4-FFF2-40B4-BE49-F238E27FC236}">
                <a16:creationId xmlns:a16="http://schemas.microsoft.com/office/drawing/2014/main" id="{D9A5AFEC-931B-4CE3-BC5F-A9CD39E478DD}"/>
              </a:ext>
            </a:extLst>
          </p:cNvPr>
          <p:cNvSpPr>
            <a:spLocks noGrp="1"/>
          </p:cNvSpPr>
          <p:nvPr>
            <p:ph type="sldNum" sz="quarter" idx="12"/>
          </p:nvPr>
        </p:nvSpPr>
        <p:spPr/>
        <p:txBody>
          <a:bodyPr/>
          <a:lstStyle/>
          <a:p>
            <a:pPr>
              <a:defRPr/>
            </a:pPr>
            <a:fld id="{B5560236-5FD0-42E7-89CF-9E3F8282410C}" type="slidenum">
              <a:rPr lang="en-US" altLang="zh-CN" smtClean="0"/>
              <a:pPr>
                <a:defRPr/>
              </a:pPr>
              <a:t>20</a:t>
            </a:fld>
            <a:endParaRPr lang="en-US" altLang="zh-CN"/>
          </a:p>
        </p:txBody>
      </p:sp>
      <p:graphicFrame>
        <p:nvGraphicFramePr>
          <p:cNvPr id="7" name="表格 7">
            <a:extLst>
              <a:ext uri="{FF2B5EF4-FFF2-40B4-BE49-F238E27FC236}">
                <a16:creationId xmlns:a16="http://schemas.microsoft.com/office/drawing/2014/main" id="{BF61FE4B-F4CB-44C0-AA06-524BC475BEA7}"/>
              </a:ext>
            </a:extLst>
          </p:cNvPr>
          <p:cNvGraphicFramePr>
            <a:graphicFrameLocks noGrp="1"/>
          </p:cNvGraphicFramePr>
          <p:nvPr>
            <p:extLst>
              <p:ext uri="{D42A27DB-BD31-4B8C-83A1-F6EECF244321}">
                <p14:modId xmlns:p14="http://schemas.microsoft.com/office/powerpoint/2010/main" val="2642768131"/>
              </p:ext>
            </p:extLst>
          </p:nvPr>
        </p:nvGraphicFramePr>
        <p:xfrm>
          <a:off x="1522967" y="3317813"/>
          <a:ext cx="2243562" cy="1695365"/>
        </p:xfrm>
        <a:graphic>
          <a:graphicData uri="http://schemas.openxmlformats.org/drawingml/2006/table">
            <a:tbl>
              <a:tblPr bandRow="1">
                <a:tableStyleId>{5C22544A-7EE6-4342-B048-85BDC9FD1C3A}</a:tableStyleId>
              </a:tblPr>
              <a:tblGrid>
                <a:gridCol w="747854">
                  <a:extLst>
                    <a:ext uri="{9D8B030D-6E8A-4147-A177-3AD203B41FA5}">
                      <a16:colId xmlns:a16="http://schemas.microsoft.com/office/drawing/2014/main" val="1173581093"/>
                    </a:ext>
                  </a:extLst>
                </a:gridCol>
                <a:gridCol w="747854">
                  <a:extLst>
                    <a:ext uri="{9D8B030D-6E8A-4147-A177-3AD203B41FA5}">
                      <a16:colId xmlns:a16="http://schemas.microsoft.com/office/drawing/2014/main" val="459337799"/>
                    </a:ext>
                  </a:extLst>
                </a:gridCol>
                <a:gridCol w="747854">
                  <a:extLst>
                    <a:ext uri="{9D8B030D-6E8A-4147-A177-3AD203B41FA5}">
                      <a16:colId xmlns:a16="http://schemas.microsoft.com/office/drawing/2014/main" val="909814846"/>
                    </a:ext>
                  </a:extLst>
                </a:gridCol>
              </a:tblGrid>
              <a:tr h="339073">
                <a:tc>
                  <a:txBody>
                    <a:bodyPr/>
                    <a:lstStyle/>
                    <a:p>
                      <a:pPr algn="ctr"/>
                      <a:r>
                        <a:rPr lang="en-US" altLang="zh-CN" sz="1400" b="1" dirty="0" err="1">
                          <a:latin typeface="Courier New" panose="02070309020205020404" pitchFamily="49" charset="0"/>
                          <a:cs typeface="Courier New" panose="02070309020205020404" pitchFamily="49" charset="0"/>
                        </a:rPr>
                        <a:t>S</a:t>
                      </a:r>
                      <a:r>
                        <a:rPr lang="en-US" altLang="zh-CN" sz="1400" b="1" baseline="-25000" dirty="0" err="1">
                          <a:latin typeface="Courier New" panose="02070309020205020404" pitchFamily="49" charset="0"/>
                          <a:cs typeface="Courier New" panose="02070309020205020404" pitchFamily="49" charset="0"/>
                        </a:rPr>
                        <a:t>m</a:t>
                      </a:r>
                      <a:endParaRPr lang="zh-CN" altLang="en-US" sz="1400" b="1" baseline="-25000" dirty="0">
                        <a:latin typeface="Courier New" panose="02070309020205020404" pitchFamily="49" charset="0"/>
                        <a:cs typeface="Courier New" panose="02070309020205020404" pitchFamily="49" charset="0"/>
                      </a:endParaRPr>
                    </a:p>
                  </a:txBody>
                  <a:tcPr/>
                </a:tc>
                <a:tc>
                  <a:txBody>
                    <a:bodyPr/>
                    <a:lstStyle/>
                    <a:p>
                      <a:pPr algn="ctr"/>
                      <a:r>
                        <a:rPr lang="en-US" altLang="zh-CN" sz="1400" b="1" dirty="0" err="1">
                          <a:latin typeface="Courier New" panose="02070309020205020404" pitchFamily="49" charset="0"/>
                          <a:cs typeface="Courier New" panose="02070309020205020404" pitchFamily="49" charset="0"/>
                        </a:rPr>
                        <a:t>X</a:t>
                      </a:r>
                      <a:r>
                        <a:rPr lang="en-US" altLang="zh-CN" sz="1400" b="1" baseline="-25000" dirty="0" err="1">
                          <a:latin typeface="Courier New" panose="02070309020205020404" pitchFamily="49" charset="0"/>
                          <a:cs typeface="Courier New" panose="02070309020205020404" pitchFamily="49" charset="0"/>
                        </a:rPr>
                        <a:t>m</a:t>
                      </a:r>
                      <a:endParaRPr lang="zh-CN" altLang="en-US" sz="1400" b="1" baseline="-25000" dirty="0">
                        <a:latin typeface="Courier New" panose="02070309020205020404" pitchFamily="49" charset="0"/>
                        <a:cs typeface="Courier New" panose="02070309020205020404" pitchFamily="49" charset="0"/>
                      </a:endParaRPr>
                    </a:p>
                  </a:txBody>
                  <a:tcPr/>
                </a:tc>
                <a:tc>
                  <a:txBody>
                    <a:bodyPr/>
                    <a:lstStyle/>
                    <a:p>
                      <a:pPr algn="ctr"/>
                      <a:r>
                        <a:rPr lang="en-US" altLang="zh-CN" sz="1400" b="1" dirty="0" err="1">
                          <a:latin typeface="Courier New" panose="02070309020205020404" pitchFamily="49" charset="0"/>
                          <a:cs typeface="Courier New" panose="02070309020205020404" pitchFamily="49" charset="0"/>
                        </a:rPr>
                        <a:t>Y</a:t>
                      </a:r>
                      <a:r>
                        <a:rPr lang="en-US" altLang="zh-CN" sz="1400" b="1" baseline="-25000" dirty="0" err="1">
                          <a:latin typeface="Courier New" panose="02070309020205020404" pitchFamily="49" charset="0"/>
                          <a:cs typeface="Courier New" panose="02070309020205020404" pitchFamily="49" charset="0"/>
                        </a:rPr>
                        <a:t>m</a:t>
                      </a:r>
                      <a:endParaRPr lang="zh-CN" altLang="en-US" sz="1400" b="1" baseline="-250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733159574"/>
                  </a:ext>
                </a:extLst>
              </a:tr>
              <a:tr h="339073">
                <a:tc>
                  <a:txBody>
                    <a:bodyPr/>
                    <a:lstStyle/>
                    <a:p>
                      <a:pPr algn="ctr"/>
                      <a:r>
                        <a:rPr lang="en-US" altLang="zh-CN" sz="1400" b="1" dirty="0">
                          <a:latin typeface="Courier New" panose="02070309020205020404" pitchFamily="49" charset="0"/>
                          <a:cs typeface="Courier New" panose="02070309020205020404" pitchFamily="49" charset="0"/>
                        </a:rPr>
                        <a:t>…</a:t>
                      </a:r>
                      <a:endParaRPr lang="zh-CN" altLang="en-US" sz="1400" b="1" dirty="0">
                        <a:latin typeface="Courier New" panose="02070309020205020404" pitchFamily="49" charset="0"/>
                        <a:cs typeface="Courier New" panose="02070309020205020404" pitchFamily="49" charset="0"/>
                      </a:endParaRPr>
                    </a:p>
                  </a:txBody>
                  <a:tcPr/>
                </a:tc>
                <a:tc>
                  <a:txBody>
                    <a:bodyPr/>
                    <a:lstStyle/>
                    <a:p>
                      <a:pPr algn="ctr"/>
                      <a:r>
                        <a:rPr lang="en-US" altLang="zh-CN" sz="1400" b="1" dirty="0">
                          <a:latin typeface="Courier New" panose="02070309020205020404" pitchFamily="49" charset="0"/>
                          <a:cs typeface="Courier New" panose="02070309020205020404" pitchFamily="49" charset="0"/>
                        </a:rPr>
                        <a:t>…</a:t>
                      </a:r>
                      <a:endParaRPr lang="zh-CN" altLang="en-US" sz="1400" b="1" dirty="0">
                        <a:latin typeface="Courier New" panose="02070309020205020404" pitchFamily="49" charset="0"/>
                        <a:cs typeface="Courier New" panose="02070309020205020404" pitchFamily="49" charset="0"/>
                      </a:endParaRPr>
                    </a:p>
                  </a:txBody>
                  <a:tcPr/>
                </a:tc>
                <a:tc>
                  <a:txBody>
                    <a:bodyPr/>
                    <a:lstStyle/>
                    <a:p>
                      <a:pPr algn="ctr"/>
                      <a:r>
                        <a:rPr lang="en-US" altLang="zh-CN" sz="1400" b="1" dirty="0">
                          <a:latin typeface="Courier New" panose="02070309020205020404" pitchFamily="49" charset="0"/>
                          <a:cs typeface="Courier New" panose="02070309020205020404" pitchFamily="49" charset="0"/>
                        </a:rPr>
                        <a:t>…</a:t>
                      </a:r>
                      <a:endParaRPr lang="zh-CN" altLang="en-US" sz="1400" b="1"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2467039298"/>
                  </a:ext>
                </a:extLst>
              </a:tr>
              <a:tr h="339073">
                <a:tc>
                  <a:txBody>
                    <a:bodyPr/>
                    <a:lstStyle/>
                    <a:p>
                      <a:pPr algn="ctr"/>
                      <a:r>
                        <a:rPr lang="en-US" altLang="zh-CN" sz="1400" b="1" dirty="0">
                          <a:latin typeface="Courier New" panose="02070309020205020404" pitchFamily="49" charset="0"/>
                          <a:cs typeface="Courier New" panose="02070309020205020404" pitchFamily="49" charset="0"/>
                        </a:rPr>
                        <a:t>S</a:t>
                      </a:r>
                      <a:r>
                        <a:rPr lang="en-US" altLang="zh-CN" sz="1400" b="1" baseline="-25000" dirty="0">
                          <a:latin typeface="Courier New" panose="02070309020205020404" pitchFamily="49" charset="0"/>
                          <a:cs typeface="Courier New" panose="02070309020205020404" pitchFamily="49" charset="0"/>
                        </a:rPr>
                        <a:t>1</a:t>
                      </a:r>
                      <a:endParaRPr lang="zh-CN" altLang="en-US" sz="1400" b="1" baseline="-25000" dirty="0">
                        <a:latin typeface="Courier New" panose="02070309020205020404" pitchFamily="49" charset="0"/>
                        <a:cs typeface="Courier New" panose="02070309020205020404" pitchFamily="49" charset="0"/>
                      </a:endParaRPr>
                    </a:p>
                  </a:txBody>
                  <a:tcPr/>
                </a:tc>
                <a:tc>
                  <a:txBody>
                    <a:bodyPr/>
                    <a:lstStyle/>
                    <a:p>
                      <a:pPr algn="ctr"/>
                      <a:r>
                        <a:rPr lang="en-US" altLang="zh-CN" sz="1400" b="1" dirty="0">
                          <a:latin typeface="Courier New" panose="02070309020205020404" pitchFamily="49" charset="0"/>
                          <a:cs typeface="Courier New" panose="02070309020205020404" pitchFamily="49" charset="0"/>
                        </a:rPr>
                        <a:t>X</a:t>
                      </a:r>
                      <a:r>
                        <a:rPr lang="en-US" altLang="zh-CN" sz="1400" b="1" baseline="-25000" dirty="0">
                          <a:latin typeface="Courier New" panose="02070309020205020404" pitchFamily="49" charset="0"/>
                          <a:cs typeface="Courier New" panose="02070309020205020404" pitchFamily="49" charset="0"/>
                        </a:rPr>
                        <a:t>1</a:t>
                      </a:r>
                      <a:endParaRPr lang="zh-CN" altLang="en-US" sz="1400" b="1" baseline="-25000" dirty="0">
                        <a:latin typeface="Courier New" panose="02070309020205020404" pitchFamily="49" charset="0"/>
                        <a:cs typeface="Courier New" panose="02070309020205020404" pitchFamily="49" charset="0"/>
                      </a:endParaRPr>
                    </a:p>
                  </a:txBody>
                  <a:tcPr/>
                </a:tc>
                <a:tc>
                  <a:txBody>
                    <a:bodyPr/>
                    <a:lstStyle/>
                    <a:p>
                      <a:pPr algn="ctr"/>
                      <a:r>
                        <a:rPr lang="en-US" altLang="zh-CN" sz="1400" b="1" dirty="0">
                          <a:latin typeface="Courier New" panose="02070309020205020404" pitchFamily="49" charset="0"/>
                          <a:cs typeface="Courier New" panose="02070309020205020404" pitchFamily="49" charset="0"/>
                        </a:rPr>
                        <a:t>Y</a:t>
                      </a:r>
                      <a:r>
                        <a:rPr lang="en-US" altLang="zh-CN" sz="1400" b="1" baseline="-25000" dirty="0">
                          <a:latin typeface="Courier New" panose="02070309020205020404" pitchFamily="49" charset="0"/>
                          <a:cs typeface="Courier New" panose="02070309020205020404" pitchFamily="49" charset="0"/>
                        </a:rPr>
                        <a:t>1</a:t>
                      </a:r>
                      <a:endParaRPr lang="zh-CN" altLang="en-US" sz="1400" b="1" baseline="-250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498654799"/>
                  </a:ext>
                </a:extLst>
              </a:tr>
              <a:tr h="339073">
                <a:tc>
                  <a:txBody>
                    <a:bodyPr/>
                    <a:lstStyle/>
                    <a:p>
                      <a:pPr algn="ctr"/>
                      <a:r>
                        <a:rPr lang="en-US" altLang="zh-CN" sz="1400" b="1" dirty="0">
                          <a:latin typeface="Courier New" panose="02070309020205020404" pitchFamily="49" charset="0"/>
                          <a:cs typeface="Courier New" panose="02070309020205020404" pitchFamily="49" charset="0"/>
                        </a:rPr>
                        <a:t>S</a:t>
                      </a:r>
                      <a:r>
                        <a:rPr lang="en-US" altLang="zh-CN" sz="1400" b="1" baseline="-25000" dirty="0">
                          <a:latin typeface="Courier New" panose="02070309020205020404" pitchFamily="49" charset="0"/>
                          <a:cs typeface="Courier New" panose="02070309020205020404" pitchFamily="49" charset="0"/>
                        </a:rPr>
                        <a:t>0</a:t>
                      </a:r>
                      <a:endParaRPr lang="zh-CN" altLang="en-US" sz="1400" b="1" baseline="-25000" dirty="0">
                        <a:latin typeface="Courier New" panose="02070309020205020404" pitchFamily="49" charset="0"/>
                        <a:cs typeface="Courier New" panose="02070309020205020404" pitchFamily="49" charset="0"/>
                      </a:endParaRPr>
                    </a:p>
                  </a:txBody>
                  <a:tcPr/>
                </a:tc>
                <a:tc>
                  <a:txBody>
                    <a:bodyPr/>
                    <a:lstStyle/>
                    <a:p>
                      <a:pPr algn="ctr"/>
                      <a:r>
                        <a:rPr lang="en-US" altLang="zh-CN" sz="1400" b="1" dirty="0">
                          <a:latin typeface="Courier New" panose="02070309020205020404" pitchFamily="49" charset="0"/>
                          <a:cs typeface="Courier New" panose="02070309020205020404" pitchFamily="49" charset="0"/>
                        </a:rPr>
                        <a:t>#</a:t>
                      </a:r>
                      <a:endParaRPr lang="zh-CN" altLang="en-US" sz="1400" b="1" dirty="0">
                        <a:latin typeface="Courier New" panose="02070309020205020404" pitchFamily="49" charset="0"/>
                        <a:cs typeface="Courier New" panose="02070309020205020404" pitchFamily="49" charset="0"/>
                      </a:endParaRPr>
                    </a:p>
                  </a:txBody>
                  <a:tcPr/>
                </a:tc>
                <a:tc>
                  <a:txBody>
                    <a:bodyPr/>
                    <a:lstStyle/>
                    <a:p>
                      <a:pPr algn="ctr"/>
                      <a:r>
                        <a:rPr lang="en-US" altLang="zh-CN" sz="1400" b="1" dirty="0">
                          <a:latin typeface="Courier New" panose="02070309020205020404" pitchFamily="49" charset="0"/>
                          <a:cs typeface="Courier New" panose="02070309020205020404" pitchFamily="49" charset="0"/>
                        </a:rPr>
                        <a:t>-</a:t>
                      </a:r>
                      <a:endParaRPr lang="zh-CN" altLang="en-US" sz="1400" b="1"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575009099"/>
                  </a:ext>
                </a:extLst>
              </a:tr>
              <a:tr h="339073">
                <a:tc>
                  <a:txBody>
                    <a:bodyPr/>
                    <a:lstStyle/>
                    <a:p>
                      <a:pPr algn="ctr"/>
                      <a:r>
                        <a:rPr lang="zh-CN" altLang="en-US" sz="1400" b="1" dirty="0">
                          <a:solidFill>
                            <a:schemeClr val="bg1"/>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状态栈</a:t>
                      </a:r>
                    </a:p>
                  </a:txBody>
                  <a:tcPr>
                    <a:solidFill>
                      <a:srgbClr val="3494BA"/>
                    </a:solidFill>
                  </a:tcPr>
                </a:tc>
                <a:tc>
                  <a:txBody>
                    <a:bodyPr/>
                    <a:lstStyle/>
                    <a:p>
                      <a:pPr algn="ctr"/>
                      <a:r>
                        <a:rPr lang="zh-CN" altLang="en-US" sz="1400" b="1" dirty="0">
                          <a:solidFill>
                            <a:schemeClr val="bg1"/>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符号栈</a:t>
                      </a:r>
                    </a:p>
                  </a:txBody>
                  <a:tcPr>
                    <a:solidFill>
                      <a:srgbClr val="3494BA"/>
                    </a:solidFill>
                  </a:tcPr>
                </a:tc>
                <a:tc>
                  <a:txBody>
                    <a:bodyPr/>
                    <a:lstStyle/>
                    <a:p>
                      <a:pPr algn="ctr"/>
                      <a:r>
                        <a:rPr lang="zh-CN" altLang="en-US" sz="1400" b="1"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语义栈</a:t>
                      </a:r>
                    </a:p>
                  </a:txBody>
                  <a:tcPr>
                    <a:solidFill>
                      <a:srgbClr val="3494BA"/>
                    </a:solidFill>
                  </a:tcPr>
                </a:tc>
                <a:extLst>
                  <a:ext uri="{0D108BD9-81ED-4DB2-BD59-A6C34878D82A}">
                    <a16:rowId xmlns:a16="http://schemas.microsoft.com/office/drawing/2014/main" val="3400262481"/>
                  </a:ext>
                </a:extLst>
              </a:tr>
            </a:tbl>
          </a:graphicData>
        </a:graphic>
      </p:graphicFrame>
      <p:cxnSp>
        <p:nvCxnSpPr>
          <p:cNvPr id="9" name="直接箭头连接符 8">
            <a:extLst>
              <a:ext uri="{FF2B5EF4-FFF2-40B4-BE49-F238E27FC236}">
                <a16:creationId xmlns:a16="http://schemas.microsoft.com/office/drawing/2014/main" id="{6E4B121E-D87F-43EC-83D2-0E35E7D02E1D}"/>
              </a:ext>
            </a:extLst>
          </p:cNvPr>
          <p:cNvCxnSpPr>
            <a:cxnSpLocks/>
            <a:stCxn id="10" idx="3"/>
          </p:cNvCxnSpPr>
          <p:nvPr/>
        </p:nvCxnSpPr>
        <p:spPr>
          <a:xfrm>
            <a:off x="1118430" y="3510881"/>
            <a:ext cx="40453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41ADCF62-13DB-4F84-AA1A-258D00BCFAA7}"/>
              </a:ext>
            </a:extLst>
          </p:cNvPr>
          <p:cNvSpPr txBox="1"/>
          <p:nvPr/>
        </p:nvSpPr>
        <p:spPr>
          <a:xfrm>
            <a:off x="611560" y="3356992"/>
            <a:ext cx="506870" cy="307777"/>
          </a:xfrm>
          <a:prstGeom prst="rect">
            <a:avLst/>
          </a:prstGeom>
          <a:noFill/>
        </p:spPr>
        <p:txBody>
          <a:bodyPr wrap="none" rtlCol="0">
            <a:spAutoFit/>
          </a:bodyPr>
          <a:lstStyle/>
          <a:p>
            <a:r>
              <a:rPr lang="en-US" altLang="zh-CN" sz="1400" dirty="0">
                <a:latin typeface="Courier New" panose="02070309020205020404" pitchFamily="49" charset="0"/>
                <a:cs typeface="Courier New" panose="02070309020205020404" pitchFamily="49" charset="0"/>
              </a:rPr>
              <a:t>Top</a:t>
            </a:r>
            <a:endParaRPr lang="zh-CN" altLang="en-US" sz="1400" dirty="0">
              <a:latin typeface="Courier New" panose="02070309020205020404" pitchFamily="49" charset="0"/>
              <a:cs typeface="Courier New" panose="02070309020205020404" pitchFamily="49" charset="0"/>
            </a:endParaRPr>
          </a:p>
        </p:txBody>
      </p:sp>
      <p:sp>
        <p:nvSpPr>
          <p:cNvPr id="12" name="矩形 11">
            <a:extLst>
              <a:ext uri="{FF2B5EF4-FFF2-40B4-BE49-F238E27FC236}">
                <a16:creationId xmlns:a16="http://schemas.microsoft.com/office/drawing/2014/main" id="{6C683511-4266-4F3D-8E33-2C0F13406BB7}"/>
              </a:ext>
            </a:extLst>
          </p:cNvPr>
          <p:cNvSpPr/>
          <p:nvPr/>
        </p:nvSpPr>
        <p:spPr>
          <a:xfrm>
            <a:off x="4871888" y="3985475"/>
            <a:ext cx="1728000"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分析引擎</a:t>
            </a:r>
          </a:p>
        </p:txBody>
      </p:sp>
      <p:sp>
        <p:nvSpPr>
          <p:cNvPr id="13" name="矩形 12">
            <a:extLst>
              <a:ext uri="{FF2B5EF4-FFF2-40B4-BE49-F238E27FC236}">
                <a16:creationId xmlns:a16="http://schemas.microsoft.com/office/drawing/2014/main" id="{A6B95566-63C3-4E85-B43D-45FEB826CD7B}"/>
              </a:ext>
            </a:extLst>
          </p:cNvPr>
          <p:cNvSpPr/>
          <p:nvPr/>
        </p:nvSpPr>
        <p:spPr>
          <a:xfrm>
            <a:off x="3875632" y="4989319"/>
            <a:ext cx="1728000" cy="360040"/>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400" dirty="0">
                <a:solidFill>
                  <a:schemeClr val="tx1"/>
                </a:solidFill>
                <a:latin typeface="Courier New" panose="02070309020205020404" pitchFamily="49" charset="0"/>
                <a:cs typeface="Courier New" panose="02070309020205020404" pitchFamily="49" charset="0"/>
              </a:rPr>
              <a:t>LR</a:t>
            </a:r>
            <a:r>
              <a:rPr lang="zh-CN" altLang="en-US" sz="1400" dirty="0">
                <a:solidFill>
                  <a:schemeClr val="tx1"/>
                </a:solidFill>
                <a:latin typeface="Courier New" panose="02070309020205020404" pitchFamily="49" charset="0"/>
                <a:cs typeface="Courier New" panose="02070309020205020404" pitchFamily="49" charset="0"/>
              </a:rPr>
              <a:t>分析表</a:t>
            </a:r>
          </a:p>
        </p:txBody>
      </p:sp>
      <p:sp>
        <p:nvSpPr>
          <p:cNvPr id="14" name="矩形 13">
            <a:extLst>
              <a:ext uri="{FF2B5EF4-FFF2-40B4-BE49-F238E27FC236}">
                <a16:creationId xmlns:a16="http://schemas.microsoft.com/office/drawing/2014/main" id="{B223059F-5E25-4504-8F7C-307F04969E43}"/>
              </a:ext>
            </a:extLst>
          </p:cNvPr>
          <p:cNvSpPr/>
          <p:nvPr/>
        </p:nvSpPr>
        <p:spPr>
          <a:xfrm>
            <a:off x="5868144" y="4989319"/>
            <a:ext cx="1728000" cy="360040"/>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dirty="0">
                <a:solidFill>
                  <a:schemeClr val="tx1"/>
                </a:solidFill>
                <a:latin typeface="Courier New" panose="02070309020205020404" pitchFamily="49" charset="0"/>
                <a:cs typeface="Courier New" panose="02070309020205020404" pitchFamily="49" charset="0"/>
              </a:rPr>
              <a:t>产生式</a:t>
            </a:r>
            <a:r>
              <a:rPr lang="en-US" altLang="zh-CN" sz="1400" dirty="0">
                <a:solidFill>
                  <a:schemeClr val="tx1"/>
                </a:solidFill>
                <a:latin typeface="Courier New" panose="02070309020205020404" pitchFamily="49" charset="0"/>
                <a:cs typeface="Courier New" panose="02070309020205020404" pitchFamily="49" charset="0"/>
              </a:rPr>
              <a:t>(</a:t>
            </a:r>
            <a:r>
              <a:rPr lang="zh-CN" altLang="en-US" sz="1400" dirty="0">
                <a:solidFill>
                  <a:schemeClr val="tx1"/>
                </a:solidFill>
                <a:latin typeface="Courier New" panose="02070309020205020404" pitchFamily="49" charset="0"/>
                <a:cs typeface="Courier New" panose="02070309020205020404" pitchFamily="49" charset="0"/>
              </a:rPr>
              <a:t>含语义）表</a:t>
            </a:r>
          </a:p>
        </p:txBody>
      </p:sp>
      <p:sp>
        <p:nvSpPr>
          <p:cNvPr id="15" name="矩形 14">
            <a:extLst>
              <a:ext uri="{FF2B5EF4-FFF2-40B4-BE49-F238E27FC236}">
                <a16:creationId xmlns:a16="http://schemas.microsoft.com/office/drawing/2014/main" id="{BA65574F-B7CF-4022-9397-8949B57B413E}"/>
              </a:ext>
            </a:extLst>
          </p:cNvPr>
          <p:cNvSpPr/>
          <p:nvPr/>
        </p:nvSpPr>
        <p:spPr>
          <a:xfrm>
            <a:off x="4871888" y="2985646"/>
            <a:ext cx="1728000" cy="360040"/>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dirty="0">
                <a:solidFill>
                  <a:schemeClr val="tx1"/>
                </a:solidFill>
                <a:latin typeface="Courier New" panose="02070309020205020404" pitchFamily="49" charset="0"/>
                <a:cs typeface="Courier New" panose="02070309020205020404" pitchFamily="49" charset="0"/>
              </a:rPr>
              <a:t>输入符号</a:t>
            </a:r>
            <a:r>
              <a:rPr lang="en-US" altLang="zh-CN" sz="1400" dirty="0">
                <a:solidFill>
                  <a:schemeClr val="tx1"/>
                </a:solidFill>
                <a:latin typeface="Courier New" panose="02070309020205020404" pitchFamily="49" charset="0"/>
                <a:cs typeface="Courier New" panose="02070309020205020404" pitchFamily="49" charset="0"/>
              </a:rPr>
              <a:t>#</a:t>
            </a:r>
            <a:endParaRPr lang="zh-CN" altLang="en-US" sz="1400" dirty="0">
              <a:solidFill>
                <a:schemeClr val="tx1"/>
              </a:solidFill>
              <a:latin typeface="Courier New" panose="02070309020205020404" pitchFamily="49" charset="0"/>
              <a:cs typeface="Courier New" panose="02070309020205020404" pitchFamily="49" charset="0"/>
            </a:endParaRPr>
          </a:p>
        </p:txBody>
      </p:sp>
      <p:cxnSp>
        <p:nvCxnSpPr>
          <p:cNvPr id="17" name="连接符: 肘形 16">
            <a:extLst>
              <a:ext uri="{FF2B5EF4-FFF2-40B4-BE49-F238E27FC236}">
                <a16:creationId xmlns:a16="http://schemas.microsoft.com/office/drawing/2014/main" id="{98EC8F03-182A-4CAF-945F-9130A39D5DED}"/>
              </a:ext>
            </a:extLst>
          </p:cNvPr>
          <p:cNvCxnSpPr>
            <a:cxnSpLocks/>
            <a:stCxn id="13" idx="0"/>
            <a:endCxn id="12" idx="2"/>
          </p:cNvCxnSpPr>
          <p:nvPr/>
        </p:nvCxnSpPr>
        <p:spPr>
          <a:xfrm rot="5400000" flipH="1" flipV="1">
            <a:off x="4915858" y="4169289"/>
            <a:ext cx="643804" cy="996256"/>
          </a:xfrm>
          <a:prstGeom prst="bentConnector3">
            <a:avLst>
              <a:gd name="adj1" fmla="val 50000"/>
            </a:avLst>
          </a:prstGeom>
          <a:ln w="19050">
            <a:solidFill>
              <a:srgbClr val="548A7A"/>
            </a:solidFill>
            <a:tailEnd type="triangle"/>
          </a:ln>
        </p:spPr>
        <p:style>
          <a:lnRef idx="1">
            <a:schemeClr val="accent1"/>
          </a:lnRef>
          <a:fillRef idx="0">
            <a:schemeClr val="accent1"/>
          </a:fillRef>
          <a:effectRef idx="0">
            <a:schemeClr val="accent1"/>
          </a:effectRef>
          <a:fontRef idx="minor">
            <a:schemeClr val="tx1"/>
          </a:fontRef>
        </p:style>
      </p:cxnSp>
      <p:cxnSp>
        <p:nvCxnSpPr>
          <p:cNvPr id="20" name="连接符: 肘形 19">
            <a:extLst>
              <a:ext uri="{FF2B5EF4-FFF2-40B4-BE49-F238E27FC236}">
                <a16:creationId xmlns:a16="http://schemas.microsoft.com/office/drawing/2014/main" id="{506F392E-030C-4A2A-BEEC-D645931DA8EC}"/>
              </a:ext>
            </a:extLst>
          </p:cNvPr>
          <p:cNvCxnSpPr>
            <a:cxnSpLocks/>
            <a:stCxn id="14" idx="0"/>
            <a:endCxn id="12" idx="2"/>
          </p:cNvCxnSpPr>
          <p:nvPr/>
        </p:nvCxnSpPr>
        <p:spPr>
          <a:xfrm rot="16200000" flipV="1">
            <a:off x="5912114" y="4169289"/>
            <a:ext cx="643804" cy="996256"/>
          </a:xfrm>
          <a:prstGeom prst="bentConnector3">
            <a:avLst>
              <a:gd name="adj1" fmla="val 50000"/>
            </a:avLst>
          </a:prstGeom>
          <a:ln w="19050">
            <a:solidFill>
              <a:srgbClr val="548A7A"/>
            </a:solidFill>
            <a:tailEnd type="triangle"/>
          </a:ln>
        </p:spPr>
        <p:style>
          <a:lnRef idx="1">
            <a:schemeClr val="accent1"/>
          </a:lnRef>
          <a:fillRef idx="0">
            <a:schemeClr val="accent1"/>
          </a:fillRef>
          <a:effectRef idx="0">
            <a:schemeClr val="accent1"/>
          </a:effectRef>
          <a:fontRef idx="minor">
            <a:schemeClr val="tx1"/>
          </a:fontRef>
        </p:style>
      </p:cxnSp>
      <p:cxnSp>
        <p:nvCxnSpPr>
          <p:cNvPr id="23" name="连接符: 肘形 22">
            <a:extLst>
              <a:ext uri="{FF2B5EF4-FFF2-40B4-BE49-F238E27FC236}">
                <a16:creationId xmlns:a16="http://schemas.microsoft.com/office/drawing/2014/main" id="{2EAB4B2D-52C3-4324-84DE-54CAA757BD46}"/>
              </a:ext>
            </a:extLst>
          </p:cNvPr>
          <p:cNvCxnSpPr>
            <a:cxnSpLocks/>
            <a:stCxn id="15" idx="2"/>
            <a:endCxn id="12" idx="0"/>
          </p:cNvCxnSpPr>
          <p:nvPr/>
        </p:nvCxnSpPr>
        <p:spPr>
          <a:xfrm>
            <a:off x="5735888" y="3345686"/>
            <a:ext cx="0" cy="639789"/>
          </a:xfrm>
          <a:prstGeom prst="straightConnector1">
            <a:avLst/>
          </a:prstGeom>
          <a:ln w="19050">
            <a:solidFill>
              <a:srgbClr val="548A7A"/>
            </a:solidFill>
            <a:tailEnd type="triangle"/>
          </a:ln>
        </p:spPr>
        <p:style>
          <a:lnRef idx="1">
            <a:schemeClr val="accent1"/>
          </a:lnRef>
          <a:fillRef idx="0">
            <a:schemeClr val="accent1"/>
          </a:fillRef>
          <a:effectRef idx="0">
            <a:schemeClr val="accent1"/>
          </a:effectRef>
          <a:fontRef idx="minor">
            <a:schemeClr val="tx1"/>
          </a:fontRef>
        </p:style>
      </p:cxnSp>
      <p:cxnSp>
        <p:nvCxnSpPr>
          <p:cNvPr id="26" name="连接符: 肘形 22">
            <a:extLst>
              <a:ext uri="{FF2B5EF4-FFF2-40B4-BE49-F238E27FC236}">
                <a16:creationId xmlns:a16="http://schemas.microsoft.com/office/drawing/2014/main" id="{E8E863A6-DDAA-42D5-A602-42B7BB1ED9D0}"/>
              </a:ext>
            </a:extLst>
          </p:cNvPr>
          <p:cNvCxnSpPr>
            <a:cxnSpLocks/>
            <a:stCxn id="12" idx="1"/>
            <a:endCxn id="7" idx="3"/>
          </p:cNvCxnSpPr>
          <p:nvPr/>
        </p:nvCxnSpPr>
        <p:spPr>
          <a:xfrm flipH="1">
            <a:off x="3766529" y="4165495"/>
            <a:ext cx="1105359" cy="0"/>
          </a:xfrm>
          <a:prstGeom prst="straightConnector1">
            <a:avLst/>
          </a:prstGeom>
          <a:ln w="19050">
            <a:solidFill>
              <a:srgbClr val="548A7A"/>
            </a:solidFill>
            <a:tailEnd type="triangle"/>
          </a:ln>
        </p:spPr>
        <p:style>
          <a:lnRef idx="1">
            <a:schemeClr val="accent1"/>
          </a:lnRef>
          <a:fillRef idx="0">
            <a:schemeClr val="accent1"/>
          </a:fillRef>
          <a:effectRef idx="0">
            <a:schemeClr val="accent1"/>
          </a:effectRef>
          <a:fontRef idx="minor">
            <a:schemeClr val="tx1"/>
          </a:fontRef>
        </p:style>
      </p:cxnSp>
      <p:cxnSp>
        <p:nvCxnSpPr>
          <p:cNvPr id="29" name="连接符: 肘形 22">
            <a:extLst>
              <a:ext uri="{FF2B5EF4-FFF2-40B4-BE49-F238E27FC236}">
                <a16:creationId xmlns:a16="http://schemas.microsoft.com/office/drawing/2014/main" id="{0636BC41-BB65-4372-930F-E50F2C5D57D6}"/>
              </a:ext>
            </a:extLst>
          </p:cNvPr>
          <p:cNvCxnSpPr>
            <a:cxnSpLocks/>
            <a:stCxn id="12" idx="3"/>
            <a:endCxn id="34" idx="1"/>
          </p:cNvCxnSpPr>
          <p:nvPr/>
        </p:nvCxnSpPr>
        <p:spPr>
          <a:xfrm>
            <a:off x="6599888" y="4165495"/>
            <a:ext cx="822788" cy="0"/>
          </a:xfrm>
          <a:prstGeom prst="straightConnector1">
            <a:avLst/>
          </a:prstGeom>
          <a:ln w="19050">
            <a:solidFill>
              <a:srgbClr val="548A7A"/>
            </a:solidFill>
            <a:tailEnd type="triangle"/>
          </a:ln>
        </p:spPr>
        <p:style>
          <a:lnRef idx="1">
            <a:schemeClr val="accent1"/>
          </a:lnRef>
          <a:fillRef idx="0">
            <a:schemeClr val="accent1"/>
          </a:fillRef>
          <a:effectRef idx="0">
            <a:schemeClr val="accent1"/>
          </a:effectRef>
          <a:fontRef idx="minor">
            <a:schemeClr val="tx1"/>
          </a:fontRef>
        </p:style>
      </p:cxnSp>
      <p:sp>
        <p:nvSpPr>
          <p:cNvPr id="34" name="矩形 33">
            <a:extLst>
              <a:ext uri="{FF2B5EF4-FFF2-40B4-BE49-F238E27FC236}">
                <a16:creationId xmlns:a16="http://schemas.microsoft.com/office/drawing/2014/main" id="{AD958FC8-53FD-45EB-A0B0-2A13C1054989}"/>
              </a:ext>
            </a:extLst>
          </p:cNvPr>
          <p:cNvSpPr/>
          <p:nvPr/>
        </p:nvSpPr>
        <p:spPr>
          <a:xfrm>
            <a:off x="7422676" y="3985475"/>
            <a:ext cx="612000" cy="360040"/>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dirty="0">
                <a:solidFill>
                  <a:schemeClr val="tx1"/>
                </a:solidFill>
                <a:latin typeface="Courier New" panose="02070309020205020404" pitchFamily="49" charset="0"/>
                <a:cs typeface="Courier New" panose="02070309020205020404" pitchFamily="49" charset="0"/>
              </a:rPr>
              <a:t>输出</a:t>
            </a:r>
          </a:p>
        </p:txBody>
      </p:sp>
      <p:sp>
        <p:nvSpPr>
          <p:cNvPr id="3" name="标注: 上箭头 2">
            <a:extLst>
              <a:ext uri="{FF2B5EF4-FFF2-40B4-BE49-F238E27FC236}">
                <a16:creationId xmlns:a16="http://schemas.microsoft.com/office/drawing/2014/main" id="{EB8245A4-1BC0-3A42-9582-E487725E93DB}"/>
              </a:ext>
            </a:extLst>
          </p:cNvPr>
          <p:cNvSpPr/>
          <p:nvPr/>
        </p:nvSpPr>
        <p:spPr>
          <a:xfrm>
            <a:off x="3005656" y="5032326"/>
            <a:ext cx="803848" cy="424525"/>
          </a:xfrm>
          <a:prstGeom prst="upArrowCallou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a:effectLst>
                  <a:outerShdw blurRad="38100" dist="38100" dir="2700000" algn="tl">
                    <a:srgbClr val="000000">
                      <a:alpha val="43137"/>
                    </a:srgbClr>
                  </a:outerShdw>
                </a:effectLst>
              </a:rPr>
              <a:t>新增</a:t>
            </a:r>
          </a:p>
        </p:txBody>
      </p:sp>
    </p:spTree>
    <p:extLst>
      <p:ext uri="{BB962C8B-B14F-4D97-AF65-F5344CB8AC3E}">
        <p14:creationId xmlns:p14="http://schemas.microsoft.com/office/powerpoint/2010/main" val="1230682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up)">
                                      <p:cBhvr>
                                        <p:cTn id="11" dur="500"/>
                                        <p:tgtEl>
                                          <p:spTgt spid="2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wipe(right)">
                                      <p:cBhvr>
                                        <p:cTn id="16" dur="500"/>
                                        <p:tgtEl>
                                          <p:spTgt spid="26"/>
                                        </p:tgtEl>
                                      </p:cBhvr>
                                    </p:animEffect>
                                  </p:childTnLst>
                                </p:cTn>
                              </p:par>
                            </p:childTnLst>
                          </p:cTn>
                        </p:par>
                        <p:par>
                          <p:cTn id="17" fill="hold">
                            <p:stCondLst>
                              <p:cond delay="500"/>
                            </p:stCondLst>
                            <p:childTnLst>
                              <p:par>
                                <p:cTn id="18" presetID="22" presetClass="entr" presetSubtype="2"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right)">
                                      <p:cBhvr>
                                        <p:cTn id="20" dur="500"/>
                                        <p:tgtEl>
                                          <p:spTgt spid="7"/>
                                        </p:tgtEl>
                                      </p:cBhvr>
                                    </p:animEffect>
                                  </p:childTnLst>
                                </p:cTn>
                              </p:par>
                            </p:childTnLst>
                          </p:cTn>
                        </p:par>
                        <p:par>
                          <p:cTn id="21" fill="hold">
                            <p:stCondLst>
                              <p:cond delay="1000"/>
                            </p:stCondLst>
                            <p:childTnLst>
                              <p:par>
                                <p:cTn id="22" presetID="42" presetClass="entr" presetSubtype="0" fill="hold" grpId="0"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1000"/>
                                        <p:tgtEl>
                                          <p:spTgt spid="3"/>
                                        </p:tgtEl>
                                      </p:cBhvr>
                                    </p:animEffect>
                                    <p:anim calcmode="lin" valueType="num">
                                      <p:cBhvr>
                                        <p:cTn id="25" dur="1000" fill="hold"/>
                                        <p:tgtEl>
                                          <p:spTgt spid="3"/>
                                        </p:tgtEl>
                                        <p:attrNameLst>
                                          <p:attrName>ppt_x</p:attrName>
                                        </p:attrNameLst>
                                      </p:cBhvr>
                                      <p:tavLst>
                                        <p:tav tm="0">
                                          <p:val>
                                            <p:strVal val="#ppt_x"/>
                                          </p:val>
                                        </p:tav>
                                        <p:tav tm="100000">
                                          <p:val>
                                            <p:strVal val="#ppt_x"/>
                                          </p:val>
                                        </p:tav>
                                      </p:tavLst>
                                    </p:anim>
                                    <p:anim calcmode="lin" valueType="num">
                                      <p:cBhvr>
                                        <p:cTn id="2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left)">
                                      <p:cBhvr>
                                        <p:cTn id="31" dur="500"/>
                                        <p:tgtEl>
                                          <p:spTgt spid="10"/>
                                        </p:tgtEl>
                                      </p:cBhvr>
                                    </p:animEffec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left)">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wipe(left)">
                                      <p:cBhvr>
                                        <p:cTn id="40" dur="500"/>
                                        <p:tgtEl>
                                          <p:spTgt spid="29"/>
                                        </p:tgtEl>
                                      </p:cBhvr>
                                    </p:animEffect>
                                  </p:childTnLst>
                                </p:cTn>
                              </p:par>
                            </p:childTnLst>
                          </p:cTn>
                        </p:par>
                        <p:par>
                          <p:cTn id="41" fill="hold">
                            <p:stCondLst>
                              <p:cond delay="500"/>
                            </p:stCondLst>
                            <p:childTnLst>
                              <p:par>
                                <p:cTn id="42" presetID="22" presetClass="entr" presetSubtype="8" fill="hold" grpId="0" nodeType="after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wipe(left)">
                                      <p:cBhvr>
                                        <p:cTn id="4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p:bldP spid="34" grpId="0"/>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3A1CE2-CE44-48B4-B472-32B9105C0D55}"/>
              </a:ext>
            </a:extLst>
          </p:cNvPr>
          <p:cNvSpPr>
            <a:spLocks noGrp="1"/>
          </p:cNvSpPr>
          <p:nvPr>
            <p:ph type="title"/>
          </p:nvPr>
        </p:nvSpPr>
        <p:spPr>
          <a:xfrm>
            <a:off x="827584" y="404664"/>
            <a:ext cx="7560840" cy="864096"/>
          </a:xfrm>
        </p:spPr>
        <p:txBody>
          <a:bodyPr>
            <a:noAutofit/>
          </a:bodyPr>
          <a:lstStyle/>
          <a:p>
            <a:r>
              <a:rPr kumimoji="0" lang="zh-CN" altLang="en-US" sz="3200" b="1" i="0" u="none" strike="noStrike" kern="1200" cap="none" spc="0" normalizeH="0" baseline="0" noProof="0" dirty="0">
                <a:ln>
                  <a:noFill/>
                </a:ln>
                <a:solidFill>
                  <a:srgbClr val="FF0000"/>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j-cs"/>
              </a:rPr>
              <a:t>例</a:t>
            </a:r>
            <a:r>
              <a:rPr kumimoji="0" lang="en-US" altLang="zh-CN" sz="3200" b="1" i="0" u="none" strike="noStrike" kern="1200" cap="none" spc="0" normalizeH="0" baseline="0" noProof="0" dirty="0">
                <a:ln>
                  <a:noFill/>
                </a:ln>
                <a:solidFill>
                  <a:srgbClr val="FF0000"/>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j-cs"/>
              </a:rPr>
              <a:t>7.7 </a:t>
            </a:r>
            <a:r>
              <a:rPr lang="zh-CN" altLang="en-US" sz="3200" dirty="0"/>
              <a:t>给定简单表达式求值的</a:t>
            </a:r>
            <a:r>
              <a:rPr lang="en-US" altLang="zh-CN" sz="3200" dirty="0"/>
              <a:t>S-</a:t>
            </a:r>
            <a:r>
              <a:rPr lang="zh-CN" altLang="en-US" sz="3200" dirty="0"/>
              <a:t>属性文法</a:t>
            </a:r>
          </a:p>
        </p:txBody>
      </p:sp>
      <p:graphicFrame>
        <p:nvGraphicFramePr>
          <p:cNvPr id="604162" name="Group 2"/>
          <p:cNvGraphicFramePr>
            <a:graphicFrameLocks noGrp="1"/>
          </p:cNvGraphicFramePr>
          <p:nvPr>
            <p:ph idx="1"/>
            <p:extLst>
              <p:ext uri="{D42A27DB-BD31-4B8C-83A1-F6EECF244321}">
                <p14:modId xmlns:p14="http://schemas.microsoft.com/office/powerpoint/2010/main" val="2553738343"/>
              </p:ext>
            </p:extLst>
          </p:nvPr>
        </p:nvGraphicFramePr>
        <p:xfrm>
          <a:off x="683072" y="1503362"/>
          <a:ext cx="3816919" cy="1709616"/>
        </p:xfrm>
        <a:graphic>
          <a:graphicData uri="http://schemas.openxmlformats.org/drawingml/2006/table">
            <a:tbl>
              <a:tblPr firstRow="1" bandRow="1">
                <a:tableStyleId>{2A488322-F2BA-4B5B-9748-0D474271808F}</a:tableStyleId>
              </a:tblPr>
              <a:tblGrid>
                <a:gridCol w="1270518">
                  <a:extLst>
                    <a:ext uri="{9D8B030D-6E8A-4147-A177-3AD203B41FA5}">
                      <a16:colId xmlns:a16="http://schemas.microsoft.com/office/drawing/2014/main" val="20000"/>
                    </a:ext>
                  </a:extLst>
                </a:gridCol>
                <a:gridCol w="2546401">
                  <a:extLst>
                    <a:ext uri="{9D8B030D-6E8A-4147-A177-3AD203B41FA5}">
                      <a16:colId xmlns:a16="http://schemas.microsoft.com/office/drawing/2014/main" val="20001"/>
                    </a:ext>
                  </a:extLst>
                </a:gridCol>
              </a:tblGrid>
              <a:tr h="213702">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lang="zh-CN" altLang="en-US" sz="1100" b="1" kern="1200" dirty="0">
                          <a:solidFill>
                            <a:schemeClr val="bg1"/>
                          </a:solidFill>
                          <a:effectLst>
                            <a:outerShdw blurRad="38100" dist="38100" dir="2700000" algn="tl">
                              <a:srgbClr val="000000"/>
                            </a:outerShdw>
                          </a:effectLst>
                          <a:latin typeface="楷体" panose="02010609060101010101" pitchFamily="49" charset="-122"/>
                          <a:ea typeface="楷体" panose="02010609060101010101" pitchFamily="49" charset="-122"/>
                          <a:cs typeface="Courier New" panose="02070309020205020404" pitchFamily="49" charset="0"/>
                        </a:rPr>
                        <a:t>产生式</a:t>
                      </a:r>
                    </a:p>
                  </a:txBody>
                  <a:tcPr marL="90000" marR="90000" marT="3600" marB="3600" anchor="ctr" horzOverflow="overflow">
                    <a:solidFill>
                      <a:schemeClr val="accent3">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lang="zh-CN" altLang="en-US" sz="1100" b="1" kern="1200" dirty="0">
                          <a:solidFill>
                            <a:schemeClr val="bg1"/>
                          </a:solidFill>
                          <a:effectLst>
                            <a:outerShdw blurRad="38100" dist="38100" dir="2700000" algn="tl">
                              <a:srgbClr val="000000"/>
                            </a:outerShdw>
                          </a:effectLst>
                          <a:latin typeface="楷体" panose="02010609060101010101" pitchFamily="49" charset="-122"/>
                          <a:ea typeface="楷体" panose="02010609060101010101" pitchFamily="49" charset="-122"/>
                          <a:cs typeface="Courier New" panose="02070309020205020404" pitchFamily="49" charset="0"/>
                        </a:rPr>
                        <a:t>语义规则</a:t>
                      </a:r>
                    </a:p>
                  </a:txBody>
                  <a:tcPr marL="90000" marR="90000" marT="3600" marB="3600" anchor="ctr" horzOverflow="overflow">
                    <a:solidFill>
                      <a:schemeClr val="accent3">
                        <a:lumMod val="75000"/>
                      </a:schemeClr>
                    </a:solidFill>
                  </a:tcPr>
                </a:tc>
                <a:extLst>
                  <a:ext uri="{0D108BD9-81ED-4DB2-BD59-A6C34878D82A}">
                    <a16:rowId xmlns:a16="http://schemas.microsoft.com/office/drawing/2014/main" val="10000"/>
                  </a:ext>
                </a:extLst>
              </a:tr>
              <a:tr h="213702">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100" b="1" u="none" strike="noStrike" cap="none" normalizeH="0" baseline="0" dirty="0">
                          <a:ln>
                            <a:noFill/>
                          </a:ln>
                          <a:effectLst/>
                          <a:latin typeface="Courier New" panose="02070309020205020404" pitchFamily="49" charset="0"/>
                          <a:cs typeface="Courier New" panose="02070309020205020404" pitchFamily="49" charset="0"/>
                        </a:rPr>
                        <a:t>S→E</a:t>
                      </a:r>
                      <a:endParaRPr kumimoji="0" lang="en-US" altLang="zh-CN" sz="11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3600" marB="360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100" b="1" u="none" strike="noStrike" cap="none" normalizeH="0" baseline="0" dirty="0">
                          <a:ln>
                            <a:noFill/>
                          </a:ln>
                          <a:effectLst/>
                          <a:latin typeface="Courier New" panose="02070309020205020404" pitchFamily="49" charset="0"/>
                          <a:cs typeface="Courier New" panose="02070309020205020404" pitchFamily="49" charset="0"/>
                        </a:rPr>
                        <a:t>print(</a:t>
                      </a:r>
                      <a:r>
                        <a:rPr kumimoji="0" lang="en-US" altLang="zh-CN" sz="1100" b="1" u="none" strike="noStrike" cap="none" normalizeH="0" baseline="0" dirty="0" err="1">
                          <a:ln>
                            <a:noFill/>
                          </a:ln>
                          <a:effectLst/>
                          <a:latin typeface="Courier New" panose="02070309020205020404" pitchFamily="49" charset="0"/>
                          <a:cs typeface="Courier New" panose="02070309020205020404" pitchFamily="49" charset="0"/>
                        </a:rPr>
                        <a:t>E.val</a:t>
                      </a:r>
                      <a:r>
                        <a:rPr kumimoji="0" lang="en-US" altLang="zh-CN" sz="1100" b="1" u="none" strike="noStrike" cap="none" normalizeH="0" baseline="0" dirty="0">
                          <a:ln>
                            <a:noFill/>
                          </a:ln>
                          <a:effectLst/>
                          <a:latin typeface="Courier New" panose="02070309020205020404" pitchFamily="49" charset="0"/>
                          <a:cs typeface="Courier New" panose="02070309020205020404" pitchFamily="49" charset="0"/>
                        </a:rPr>
                        <a:t>)</a:t>
                      </a:r>
                      <a:endParaRPr kumimoji="0" lang="en-US" altLang="zh-CN" sz="1100" b="1" i="0" u="none" strike="noStrike" cap="none" normalizeH="0" baseline="0" dirty="0">
                        <a:ln>
                          <a:noFill/>
                        </a:ln>
                        <a:solidFill>
                          <a:srgbClr val="000000"/>
                        </a:solidFill>
                        <a:effectLst/>
                        <a:latin typeface="Courier New" pitchFamily="49" charset="0"/>
                        <a:ea typeface="楷体_GB2312" pitchFamily="49" charset="-122"/>
                        <a:cs typeface="Courier New" panose="02070309020205020404" pitchFamily="49" charset="0"/>
                      </a:endParaRPr>
                    </a:p>
                  </a:txBody>
                  <a:tcPr marL="90000" marR="90000" marT="3600" marB="3600" anchor="ctr" horzOverflow="overflow"/>
                </a:tc>
                <a:extLst>
                  <a:ext uri="{0D108BD9-81ED-4DB2-BD59-A6C34878D82A}">
                    <a16:rowId xmlns:a16="http://schemas.microsoft.com/office/drawing/2014/main" val="10001"/>
                  </a:ext>
                </a:extLst>
              </a:tr>
              <a:tr h="213702">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100" b="1" u="none" strike="noStrike" cap="none" normalizeH="0" baseline="0" dirty="0">
                          <a:ln>
                            <a:noFill/>
                          </a:ln>
                          <a:effectLst/>
                          <a:latin typeface="Courier New" panose="02070309020205020404" pitchFamily="49" charset="0"/>
                          <a:cs typeface="Courier New" panose="02070309020205020404" pitchFamily="49" charset="0"/>
                        </a:rPr>
                        <a:t>E→E</a:t>
                      </a:r>
                      <a:r>
                        <a:rPr kumimoji="0" lang="en-US" altLang="zh-CN" sz="1100" b="1" u="none" strike="noStrike" cap="none" normalizeH="0" baseline="-25000" dirty="0">
                          <a:ln>
                            <a:noFill/>
                          </a:ln>
                          <a:effectLst/>
                          <a:latin typeface="Courier New" panose="02070309020205020404" pitchFamily="49" charset="0"/>
                          <a:cs typeface="Courier New" panose="02070309020205020404" pitchFamily="49" charset="0"/>
                        </a:rPr>
                        <a:t>1</a:t>
                      </a:r>
                      <a:r>
                        <a:rPr kumimoji="0" lang="en-US" altLang="zh-CN" sz="1100" b="1" u="none" strike="noStrike" cap="none" normalizeH="0" baseline="0" dirty="0">
                          <a:ln>
                            <a:noFill/>
                          </a:ln>
                          <a:effectLst/>
                          <a:latin typeface="Courier New" panose="02070309020205020404" pitchFamily="49" charset="0"/>
                          <a:cs typeface="Courier New" panose="02070309020205020404" pitchFamily="49" charset="0"/>
                        </a:rPr>
                        <a:t>+T</a:t>
                      </a:r>
                      <a:endParaRPr kumimoji="0" lang="en-US" altLang="zh-CN" sz="11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3600" marB="360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100" b="1" u="none" strike="noStrike" cap="none" normalizeH="0" baseline="0" dirty="0" err="1">
                          <a:ln>
                            <a:noFill/>
                          </a:ln>
                          <a:effectLst/>
                          <a:latin typeface="Courier New" panose="02070309020205020404" pitchFamily="49" charset="0"/>
                          <a:cs typeface="Courier New" panose="02070309020205020404" pitchFamily="49" charset="0"/>
                        </a:rPr>
                        <a:t>E.val</a:t>
                      </a:r>
                      <a:r>
                        <a:rPr kumimoji="0" lang="en-US" altLang="zh-CN" sz="1100" b="1" u="none" strike="noStrike" cap="none" normalizeH="0" baseline="0" dirty="0">
                          <a:ln>
                            <a:noFill/>
                          </a:ln>
                          <a:effectLst/>
                          <a:latin typeface="Courier New" panose="02070309020205020404" pitchFamily="49" charset="0"/>
                          <a:cs typeface="Courier New" panose="02070309020205020404" pitchFamily="49" charset="0"/>
                        </a:rPr>
                        <a:t>=E</a:t>
                      </a:r>
                      <a:r>
                        <a:rPr kumimoji="0" lang="en-US" altLang="zh-CN" sz="1100" b="1" u="none" strike="noStrike" cap="none" normalizeH="0" baseline="30000" dirty="0">
                          <a:ln>
                            <a:noFill/>
                          </a:ln>
                          <a:effectLst/>
                          <a:latin typeface="Courier New" panose="02070309020205020404" pitchFamily="49" charset="0"/>
                          <a:cs typeface="Courier New" panose="02070309020205020404" pitchFamily="49" charset="0"/>
                        </a:rPr>
                        <a:t>1</a:t>
                      </a:r>
                      <a:r>
                        <a:rPr kumimoji="0" lang="en-US" altLang="zh-CN" sz="1100" b="1" u="none" strike="noStrike" cap="none" normalizeH="0" baseline="0" dirty="0">
                          <a:ln>
                            <a:noFill/>
                          </a:ln>
                          <a:effectLst/>
                          <a:latin typeface="Courier New" panose="02070309020205020404" pitchFamily="49" charset="0"/>
                          <a:cs typeface="Courier New" panose="02070309020205020404" pitchFamily="49" charset="0"/>
                        </a:rPr>
                        <a:t>.val+T.val</a:t>
                      </a:r>
                      <a:endParaRPr kumimoji="0" lang="en-US" altLang="zh-CN" sz="1100" b="1" i="0" u="none" strike="noStrike" cap="none" normalizeH="0" baseline="0" dirty="0">
                        <a:ln>
                          <a:noFill/>
                        </a:ln>
                        <a:solidFill>
                          <a:srgbClr val="000000"/>
                        </a:solidFill>
                        <a:effectLst/>
                        <a:latin typeface="Courier New" pitchFamily="49" charset="0"/>
                        <a:ea typeface="楷体_GB2312" pitchFamily="49" charset="-122"/>
                        <a:cs typeface="Courier New" panose="02070309020205020404" pitchFamily="49" charset="0"/>
                      </a:endParaRPr>
                    </a:p>
                  </a:txBody>
                  <a:tcPr marL="90000" marR="90000" marT="3600" marB="3600" anchor="ctr" horzOverflow="overflow"/>
                </a:tc>
                <a:extLst>
                  <a:ext uri="{0D108BD9-81ED-4DB2-BD59-A6C34878D82A}">
                    <a16:rowId xmlns:a16="http://schemas.microsoft.com/office/drawing/2014/main" val="10002"/>
                  </a:ext>
                </a:extLst>
              </a:tr>
              <a:tr h="213702">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100" b="1" u="none" strike="noStrike" cap="none" normalizeH="0" baseline="0" dirty="0">
                          <a:ln>
                            <a:noFill/>
                          </a:ln>
                          <a:effectLst/>
                          <a:latin typeface="Courier New" panose="02070309020205020404" pitchFamily="49" charset="0"/>
                          <a:cs typeface="Courier New" panose="02070309020205020404" pitchFamily="49" charset="0"/>
                        </a:rPr>
                        <a:t>E→T</a:t>
                      </a:r>
                      <a:endParaRPr kumimoji="0" lang="en-US" altLang="zh-CN" sz="11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3600" marB="360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100" b="1" u="none" strike="noStrike" cap="none" normalizeH="0" baseline="0" dirty="0" err="1">
                          <a:ln>
                            <a:noFill/>
                          </a:ln>
                          <a:effectLst/>
                          <a:latin typeface="Courier New" panose="02070309020205020404" pitchFamily="49" charset="0"/>
                          <a:cs typeface="Courier New" panose="02070309020205020404" pitchFamily="49" charset="0"/>
                        </a:rPr>
                        <a:t>E.val</a:t>
                      </a:r>
                      <a:r>
                        <a:rPr kumimoji="0" lang="en-US" altLang="zh-CN" sz="1100" b="1" u="none" strike="noStrike" cap="none" normalizeH="0" baseline="0" dirty="0">
                          <a:ln>
                            <a:noFill/>
                          </a:ln>
                          <a:effectLst/>
                          <a:latin typeface="Courier New" panose="02070309020205020404" pitchFamily="49" charset="0"/>
                          <a:cs typeface="Courier New" panose="02070309020205020404" pitchFamily="49" charset="0"/>
                        </a:rPr>
                        <a:t>=</a:t>
                      </a:r>
                      <a:r>
                        <a:rPr kumimoji="0" lang="en-US" altLang="zh-CN" sz="1100" b="1" u="none" strike="noStrike" cap="none" normalizeH="0" baseline="0" dirty="0" err="1">
                          <a:ln>
                            <a:noFill/>
                          </a:ln>
                          <a:effectLst/>
                          <a:latin typeface="Courier New" panose="02070309020205020404" pitchFamily="49" charset="0"/>
                          <a:cs typeface="Courier New" panose="02070309020205020404" pitchFamily="49" charset="0"/>
                        </a:rPr>
                        <a:t>T.val</a:t>
                      </a:r>
                      <a:endParaRPr kumimoji="0" lang="en-US" altLang="zh-CN" sz="1100" b="1" i="0" u="none" strike="noStrike" cap="none" normalizeH="0" baseline="0" dirty="0">
                        <a:ln>
                          <a:noFill/>
                        </a:ln>
                        <a:solidFill>
                          <a:srgbClr val="000000"/>
                        </a:solidFill>
                        <a:effectLst/>
                        <a:latin typeface="Courier New" pitchFamily="49" charset="0"/>
                        <a:ea typeface="楷体_GB2312" pitchFamily="49" charset="-122"/>
                        <a:cs typeface="Courier New" panose="02070309020205020404" pitchFamily="49" charset="0"/>
                      </a:endParaRPr>
                    </a:p>
                  </a:txBody>
                  <a:tcPr marL="90000" marR="90000" marT="3600" marB="3600" anchor="ctr" horzOverflow="overflow"/>
                </a:tc>
                <a:extLst>
                  <a:ext uri="{0D108BD9-81ED-4DB2-BD59-A6C34878D82A}">
                    <a16:rowId xmlns:a16="http://schemas.microsoft.com/office/drawing/2014/main" val="10003"/>
                  </a:ext>
                </a:extLst>
              </a:tr>
              <a:tr h="213702">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100" b="1" u="none" strike="noStrike" cap="none" normalizeH="0" baseline="0" dirty="0">
                          <a:ln>
                            <a:noFill/>
                          </a:ln>
                          <a:effectLst/>
                          <a:latin typeface="Courier New" panose="02070309020205020404" pitchFamily="49" charset="0"/>
                          <a:cs typeface="Courier New" panose="02070309020205020404" pitchFamily="49" charset="0"/>
                        </a:rPr>
                        <a:t>T→T</a:t>
                      </a:r>
                      <a:r>
                        <a:rPr kumimoji="0" lang="en-US" altLang="zh-CN" sz="1100" b="1" u="none" strike="noStrike" cap="none" normalizeH="0" baseline="-25000" dirty="0">
                          <a:ln>
                            <a:noFill/>
                          </a:ln>
                          <a:effectLst/>
                          <a:latin typeface="Courier New" panose="02070309020205020404" pitchFamily="49" charset="0"/>
                          <a:cs typeface="Courier New" panose="02070309020205020404" pitchFamily="49" charset="0"/>
                        </a:rPr>
                        <a:t>1</a:t>
                      </a:r>
                      <a:r>
                        <a:rPr kumimoji="0" lang="en-US" altLang="zh-CN" sz="1100" b="1" u="none" strike="noStrike" cap="none" normalizeH="0" baseline="0" dirty="0">
                          <a:ln>
                            <a:noFill/>
                          </a:ln>
                          <a:effectLst/>
                          <a:latin typeface="Courier New" panose="02070309020205020404" pitchFamily="49" charset="0"/>
                          <a:cs typeface="Courier New" panose="02070309020205020404" pitchFamily="49" charset="0"/>
                        </a:rPr>
                        <a:t>*F</a:t>
                      </a:r>
                      <a:endParaRPr kumimoji="0" lang="en-US" altLang="zh-CN" sz="11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3600" marB="360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100" b="1" u="none" strike="noStrike" cap="none" normalizeH="0" baseline="0" dirty="0" err="1">
                          <a:ln>
                            <a:noFill/>
                          </a:ln>
                          <a:effectLst/>
                          <a:latin typeface="Courier New" panose="02070309020205020404" pitchFamily="49" charset="0"/>
                          <a:cs typeface="Courier New" panose="02070309020205020404" pitchFamily="49" charset="0"/>
                        </a:rPr>
                        <a:t>T.val</a:t>
                      </a:r>
                      <a:r>
                        <a:rPr kumimoji="0" lang="en-US" altLang="zh-CN" sz="1100" b="1" u="none" strike="noStrike" cap="none" normalizeH="0" baseline="0" dirty="0">
                          <a:ln>
                            <a:noFill/>
                          </a:ln>
                          <a:effectLst/>
                          <a:latin typeface="Courier New" panose="02070309020205020404" pitchFamily="49" charset="0"/>
                          <a:cs typeface="Courier New" panose="02070309020205020404" pitchFamily="49" charset="0"/>
                        </a:rPr>
                        <a:t>=T</a:t>
                      </a:r>
                      <a:r>
                        <a:rPr kumimoji="0" lang="en-US" altLang="zh-CN" sz="1100" b="1" u="none" strike="noStrike" cap="none" normalizeH="0" baseline="-25000" dirty="0">
                          <a:ln>
                            <a:noFill/>
                          </a:ln>
                          <a:effectLst/>
                          <a:latin typeface="Courier New" panose="02070309020205020404" pitchFamily="49" charset="0"/>
                          <a:cs typeface="Courier New" panose="02070309020205020404" pitchFamily="49" charset="0"/>
                        </a:rPr>
                        <a:t>1</a:t>
                      </a:r>
                      <a:r>
                        <a:rPr kumimoji="0" lang="en-US" altLang="zh-CN" sz="1100" b="1" u="none" strike="noStrike" cap="none" normalizeH="0" baseline="0" dirty="0">
                          <a:ln>
                            <a:noFill/>
                          </a:ln>
                          <a:effectLst/>
                          <a:latin typeface="Courier New" panose="02070309020205020404" pitchFamily="49" charset="0"/>
                          <a:cs typeface="Courier New" panose="02070309020205020404" pitchFamily="49" charset="0"/>
                        </a:rPr>
                        <a:t>.val*</a:t>
                      </a:r>
                      <a:r>
                        <a:rPr kumimoji="0" lang="en-US" altLang="zh-CN" sz="1100" b="1" u="none" strike="noStrike" cap="none" normalizeH="0" baseline="0" dirty="0" err="1">
                          <a:ln>
                            <a:noFill/>
                          </a:ln>
                          <a:effectLst/>
                          <a:latin typeface="Courier New" panose="02070309020205020404" pitchFamily="49" charset="0"/>
                          <a:cs typeface="Courier New" panose="02070309020205020404" pitchFamily="49" charset="0"/>
                        </a:rPr>
                        <a:t>F.val</a:t>
                      </a:r>
                      <a:endParaRPr kumimoji="0" lang="en-US" altLang="zh-CN" sz="1100" b="1" i="0" u="none" strike="noStrike" cap="none" normalizeH="0" baseline="0" dirty="0">
                        <a:ln>
                          <a:noFill/>
                        </a:ln>
                        <a:solidFill>
                          <a:srgbClr val="000000"/>
                        </a:solidFill>
                        <a:effectLst/>
                        <a:latin typeface="Courier New" pitchFamily="49" charset="0"/>
                        <a:ea typeface="楷体_GB2312" pitchFamily="49" charset="-122"/>
                        <a:cs typeface="Courier New" panose="02070309020205020404" pitchFamily="49" charset="0"/>
                      </a:endParaRPr>
                    </a:p>
                  </a:txBody>
                  <a:tcPr marL="90000" marR="90000" marT="3600" marB="3600" anchor="ctr" horzOverflow="overflow"/>
                </a:tc>
                <a:extLst>
                  <a:ext uri="{0D108BD9-81ED-4DB2-BD59-A6C34878D82A}">
                    <a16:rowId xmlns:a16="http://schemas.microsoft.com/office/drawing/2014/main" val="10004"/>
                  </a:ext>
                </a:extLst>
              </a:tr>
              <a:tr h="213702">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100" b="1" u="none" strike="noStrike" cap="none" normalizeH="0" baseline="0" dirty="0">
                          <a:ln>
                            <a:noFill/>
                          </a:ln>
                          <a:effectLst/>
                          <a:latin typeface="Courier New" panose="02070309020205020404" pitchFamily="49" charset="0"/>
                          <a:cs typeface="Courier New" panose="02070309020205020404" pitchFamily="49" charset="0"/>
                        </a:rPr>
                        <a:t>T→F</a:t>
                      </a:r>
                      <a:endParaRPr kumimoji="0" lang="en-US" altLang="zh-CN" sz="11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3600" marB="360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100" b="1" u="none" strike="noStrike" cap="none" normalizeH="0" baseline="0" dirty="0" err="1">
                          <a:ln>
                            <a:noFill/>
                          </a:ln>
                          <a:effectLst/>
                          <a:latin typeface="Courier New" panose="02070309020205020404" pitchFamily="49" charset="0"/>
                          <a:cs typeface="Courier New" panose="02070309020205020404" pitchFamily="49" charset="0"/>
                        </a:rPr>
                        <a:t>T.val</a:t>
                      </a:r>
                      <a:r>
                        <a:rPr kumimoji="0" lang="en-US" altLang="zh-CN" sz="1100" b="1" u="none" strike="noStrike" cap="none" normalizeH="0" baseline="0" dirty="0">
                          <a:ln>
                            <a:noFill/>
                          </a:ln>
                          <a:effectLst/>
                          <a:latin typeface="Courier New" panose="02070309020205020404" pitchFamily="49" charset="0"/>
                          <a:cs typeface="Courier New" panose="02070309020205020404" pitchFamily="49" charset="0"/>
                        </a:rPr>
                        <a:t>=</a:t>
                      </a:r>
                      <a:r>
                        <a:rPr kumimoji="0" lang="en-US" altLang="zh-CN" sz="1100" b="1" u="none" strike="noStrike" cap="none" normalizeH="0" baseline="0" dirty="0" err="1">
                          <a:ln>
                            <a:noFill/>
                          </a:ln>
                          <a:effectLst/>
                          <a:latin typeface="Courier New" panose="02070309020205020404" pitchFamily="49" charset="0"/>
                          <a:cs typeface="Courier New" panose="02070309020205020404" pitchFamily="49" charset="0"/>
                        </a:rPr>
                        <a:t>F.val</a:t>
                      </a:r>
                      <a:endParaRPr kumimoji="0" lang="en-US" altLang="zh-CN" sz="1100" b="1" i="0" u="none" strike="noStrike" cap="none" normalizeH="0" baseline="0" dirty="0">
                        <a:ln>
                          <a:noFill/>
                        </a:ln>
                        <a:solidFill>
                          <a:srgbClr val="000000"/>
                        </a:solidFill>
                        <a:effectLst/>
                        <a:latin typeface="Courier New" pitchFamily="49" charset="0"/>
                        <a:ea typeface="楷体_GB2312" pitchFamily="49" charset="-122"/>
                        <a:cs typeface="Courier New" panose="02070309020205020404" pitchFamily="49" charset="0"/>
                      </a:endParaRPr>
                    </a:p>
                  </a:txBody>
                  <a:tcPr marL="90000" marR="90000" marT="3600" marB="3600" anchor="ctr" horzOverflow="overflow"/>
                </a:tc>
                <a:extLst>
                  <a:ext uri="{0D108BD9-81ED-4DB2-BD59-A6C34878D82A}">
                    <a16:rowId xmlns:a16="http://schemas.microsoft.com/office/drawing/2014/main" val="10005"/>
                  </a:ext>
                </a:extLst>
              </a:tr>
              <a:tr h="213702">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100" b="1" u="none" strike="noStrike" cap="none" normalizeH="0" baseline="0" dirty="0">
                          <a:ln>
                            <a:noFill/>
                          </a:ln>
                          <a:effectLst/>
                          <a:latin typeface="Courier New" panose="02070309020205020404" pitchFamily="49" charset="0"/>
                          <a:cs typeface="Courier New" panose="02070309020205020404" pitchFamily="49" charset="0"/>
                        </a:rPr>
                        <a:t>F→(E)</a:t>
                      </a:r>
                      <a:endParaRPr kumimoji="0" lang="en-US" altLang="zh-CN" sz="11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3600" marB="360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100" b="1" u="none" strike="noStrike" cap="none" normalizeH="0" baseline="0" dirty="0" err="1">
                          <a:ln>
                            <a:noFill/>
                          </a:ln>
                          <a:effectLst/>
                          <a:latin typeface="Courier New" panose="02070309020205020404" pitchFamily="49" charset="0"/>
                          <a:cs typeface="Courier New" panose="02070309020205020404" pitchFamily="49" charset="0"/>
                        </a:rPr>
                        <a:t>F.val</a:t>
                      </a:r>
                      <a:r>
                        <a:rPr kumimoji="0" lang="en-US" altLang="zh-CN" sz="1100" b="1" u="none" strike="noStrike" cap="none" normalizeH="0" baseline="0" dirty="0">
                          <a:ln>
                            <a:noFill/>
                          </a:ln>
                          <a:effectLst/>
                          <a:latin typeface="Courier New" panose="02070309020205020404" pitchFamily="49" charset="0"/>
                          <a:cs typeface="Courier New" panose="02070309020205020404" pitchFamily="49" charset="0"/>
                        </a:rPr>
                        <a:t>=</a:t>
                      </a:r>
                      <a:r>
                        <a:rPr kumimoji="0" lang="en-US" altLang="zh-CN" sz="1100" b="1" u="none" strike="noStrike" cap="none" normalizeH="0" baseline="0" dirty="0" err="1">
                          <a:ln>
                            <a:noFill/>
                          </a:ln>
                          <a:effectLst/>
                          <a:latin typeface="Courier New" panose="02070309020205020404" pitchFamily="49" charset="0"/>
                          <a:cs typeface="Courier New" panose="02070309020205020404" pitchFamily="49" charset="0"/>
                        </a:rPr>
                        <a:t>E.val</a:t>
                      </a:r>
                      <a:endParaRPr kumimoji="0" lang="en-US" altLang="zh-CN" sz="1100" b="1" i="0" u="none" strike="noStrike" cap="none" normalizeH="0" baseline="0" dirty="0">
                        <a:ln>
                          <a:noFill/>
                        </a:ln>
                        <a:solidFill>
                          <a:srgbClr val="000000"/>
                        </a:solidFill>
                        <a:effectLst/>
                        <a:latin typeface="Courier New" pitchFamily="49" charset="0"/>
                        <a:ea typeface="楷体_GB2312" pitchFamily="49" charset="-122"/>
                        <a:cs typeface="Courier New" panose="02070309020205020404" pitchFamily="49" charset="0"/>
                      </a:endParaRPr>
                    </a:p>
                  </a:txBody>
                  <a:tcPr marL="90000" marR="90000" marT="3600" marB="3600" anchor="ctr" horzOverflow="overflow"/>
                </a:tc>
                <a:extLst>
                  <a:ext uri="{0D108BD9-81ED-4DB2-BD59-A6C34878D82A}">
                    <a16:rowId xmlns:a16="http://schemas.microsoft.com/office/drawing/2014/main" val="10006"/>
                  </a:ext>
                </a:extLst>
              </a:tr>
              <a:tr h="213702">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100" b="1" u="none" strike="noStrike" cap="none" normalizeH="0" baseline="0" dirty="0" err="1">
                          <a:ln>
                            <a:noFill/>
                          </a:ln>
                          <a:effectLst/>
                          <a:latin typeface="Courier New" panose="02070309020205020404" pitchFamily="49" charset="0"/>
                          <a:cs typeface="Courier New" panose="02070309020205020404" pitchFamily="49" charset="0"/>
                        </a:rPr>
                        <a:t>F→digit</a:t>
                      </a:r>
                      <a:endParaRPr kumimoji="0" lang="en-US" altLang="zh-CN" sz="11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3600" marB="360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100" b="1" u="none" strike="noStrike" cap="none" normalizeH="0" baseline="0" dirty="0" err="1">
                          <a:ln>
                            <a:noFill/>
                          </a:ln>
                          <a:effectLst/>
                          <a:latin typeface="Courier New" panose="02070309020205020404" pitchFamily="49" charset="0"/>
                          <a:cs typeface="Courier New" panose="02070309020205020404" pitchFamily="49" charset="0"/>
                        </a:rPr>
                        <a:t>F.val</a:t>
                      </a:r>
                      <a:r>
                        <a:rPr kumimoji="0" lang="en-US" altLang="zh-CN" sz="1100" b="1" u="none" strike="noStrike" cap="none" normalizeH="0" baseline="0" dirty="0">
                          <a:ln>
                            <a:noFill/>
                          </a:ln>
                          <a:effectLst/>
                          <a:latin typeface="Courier New" panose="02070309020205020404" pitchFamily="49" charset="0"/>
                          <a:cs typeface="Courier New" panose="02070309020205020404" pitchFamily="49" charset="0"/>
                        </a:rPr>
                        <a:t>=</a:t>
                      </a:r>
                      <a:r>
                        <a:rPr kumimoji="0" lang="en-US" altLang="zh-CN" sz="1100" b="1" u="none" strike="noStrike" cap="none" normalizeH="0" baseline="0" dirty="0" err="1">
                          <a:ln>
                            <a:noFill/>
                          </a:ln>
                          <a:effectLst/>
                          <a:latin typeface="Courier New" panose="02070309020205020404" pitchFamily="49" charset="0"/>
                          <a:cs typeface="Courier New" panose="02070309020205020404" pitchFamily="49" charset="0"/>
                        </a:rPr>
                        <a:t>digit.lexval</a:t>
                      </a:r>
                      <a:endParaRPr kumimoji="0" lang="en-US" altLang="zh-CN" sz="1100" b="1" i="0" u="none" strike="noStrike" cap="none" normalizeH="0" baseline="0" dirty="0">
                        <a:ln>
                          <a:noFill/>
                        </a:ln>
                        <a:solidFill>
                          <a:srgbClr val="000000"/>
                        </a:solidFill>
                        <a:effectLst/>
                        <a:latin typeface="Courier New" pitchFamily="49" charset="0"/>
                        <a:ea typeface="楷体_GB2312" pitchFamily="49" charset="-122"/>
                        <a:cs typeface="Courier New" panose="02070309020205020404" pitchFamily="49" charset="0"/>
                      </a:endParaRPr>
                    </a:p>
                  </a:txBody>
                  <a:tcPr marL="90000" marR="90000" marT="3600" marB="3600" anchor="ctr" horzOverflow="overflow"/>
                </a:tc>
                <a:extLst>
                  <a:ext uri="{0D108BD9-81ED-4DB2-BD59-A6C34878D82A}">
                    <a16:rowId xmlns:a16="http://schemas.microsoft.com/office/drawing/2014/main" val="10007"/>
                  </a:ext>
                </a:extLst>
              </a:tr>
            </a:tbl>
          </a:graphicData>
        </a:graphic>
      </p:graphicFrame>
      <p:sp>
        <p:nvSpPr>
          <p:cNvPr id="17410" name="页脚占位符 4"/>
          <p:cNvSpPr>
            <a:spLocks noGrp="1"/>
          </p:cNvSpPr>
          <p:nvPr>
            <p:ph type="ftr" sz="quarter" idx="11"/>
          </p:nvPr>
        </p:nvSpPr>
        <p:spPr>
          <a:noFill/>
        </p:spPr>
        <p:txBody>
          <a:bodyPr/>
          <a:lstStyle/>
          <a:p>
            <a:r>
              <a:rPr lang="en-US" altLang="zh-CN"/>
              <a:t>华北电力大学控制与计算机学院王红制作</a:t>
            </a:r>
          </a:p>
        </p:txBody>
      </p:sp>
      <p:sp>
        <p:nvSpPr>
          <p:cNvPr id="17411" name="灯片编号占位符 5"/>
          <p:cNvSpPr>
            <a:spLocks noGrp="1"/>
          </p:cNvSpPr>
          <p:nvPr>
            <p:ph type="sldNum" sz="quarter" idx="12"/>
          </p:nvPr>
        </p:nvSpPr>
        <p:spPr>
          <a:noFill/>
        </p:spPr>
        <p:txBody>
          <a:bodyPr/>
          <a:lstStyle/>
          <a:p>
            <a:fld id="{B1C305AC-D589-42B5-A5A5-1807DE1AC72A}" type="slidenum">
              <a:rPr lang="en-US" altLang="zh-CN" smtClean="0"/>
              <a:pPr/>
              <a:t>21</a:t>
            </a:fld>
            <a:endParaRPr lang="en-US" altLang="zh-CN"/>
          </a:p>
        </p:txBody>
      </p:sp>
      <p:graphicFrame>
        <p:nvGraphicFramePr>
          <p:cNvPr id="6" name="Group 323">
            <a:extLst>
              <a:ext uri="{FF2B5EF4-FFF2-40B4-BE49-F238E27FC236}">
                <a16:creationId xmlns:a16="http://schemas.microsoft.com/office/drawing/2014/main" id="{CACC6914-7068-4090-A89D-2F684AB78F3F}"/>
              </a:ext>
            </a:extLst>
          </p:cNvPr>
          <p:cNvGraphicFramePr>
            <a:graphicFrameLocks/>
          </p:cNvGraphicFramePr>
          <p:nvPr>
            <p:extLst>
              <p:ext uri="{D42A27DB-BD31-4B8C-83A1-F6EECF244321}">
                <p14:modId xmlns:p14="http://schemas.microsoft.com/office/powerpoint/2010/main" val="623890262"/>
              </p:ext>
            </p:extLst>
          </p:nvPr>
        </p:nvGraphicFramePr>
        <p:xfrm>
          <a:off x="4643512" y="1457671"/>
          <a:ext cx="3816920" cy="2850960"/>
        </p:xfrm>
        <a:graphic>
          <a:graphicData uri="http://schemas.openxmlformats.org/drawingml/2006/table">
            <a:tbl>
              <a:tblPr firstRow="1" bandRow="1">
                <a:tableStyleId>{9DCAF9ED-07DC-4A11-8D7F-57B35C25682E}</a:tableStyleId>
              </a:tblPr>
              <a:tblGrid>
                <a:gridCol w="381692">
                  <a:extLst>
                    <a:ext uri="{9D8B030D-6E8A-4147-A177-3AD203B41FA5}">
                      <a16:colId xmlns:a16="http://schemas.microsoft.com/office/drawing/2014/main" val="20000"/>
                    </a:ext>
                  </a:extLst>
                </a:gridCol>
                <a:gridCol w="381692">
                  <a:extLst>
                    <a:ext uri="{9D8B030D-6E8A-4147-A177-3AD203B41FA5}">
                      <a16:colId xmlns:a16="http://schemas.microsoft.com/office/drawing/2014/main" val="20001"/>
                    </a:ext>
                  </a:extLst>
                </a:gridCol>
                <a:gridCol w="381692">
                  <a:extLst>
                    <a:ext uri="{9D8B030D-6E8A-4147-A177-3AD203B41FA5}">
                      <a16:colId xmlns:a16="http://schemas.microsoft.com/office/drawing/2014/main" val="20002"/>
                    </a:ext>
                  </a:extLst>
                </a:gridCol>
                <a:gridCol w="381692">
                  <a:extLst>
                    <a:ext uri="{9D8B030D-6E8A-4147-A177-3AD203B41FA5}">
                      <a16:colId xmlns:a16="http://schemas.microsoft.com/office/drawing/2014/main" val="20003"/>
                    </a:ext>
                  </a:extLst>
                </a:gridCol>
                <a:gridCol w="381692">
                  <a:extLst>
                    <a:ext uri="{9D8B030D-6E8A-4147-A177-3AD203B41FA5}">
                      <a16:colId xmlns:a16="http://schemas.microsoft.com/office/drawing/2014/main" val="20004"/>
                    </a:ext>
                  </a:extLst>
                </a:gridCol>
                <a:gridCol w="381692">
                  <a:extLst>
                    <a:ext uri="{9D8B030D-6E8A-4147-A177-3AD203B41FA5}">
                      <a16:colId xmlns:a16="http://schemas.microsoft.com/office/drawing/2014/main" val="1926506456"/>
                    </a:ext>
                  </a:extLst>
                </a:gridCol>
                <a:gridCol w="381692">
                  <a:extLst>
                    <a:ext uri="{9D8B030D-6E8A-4147-A177-3AD203B41FA5}">
                      <a16:colId xmlns:a16="http://schemas.microsoft.com/office/drawing/2014/main" val="20005"/>
                    </a:ext>
                  </a:extLst>
                </a:gridCol>
                <a:gridCol w="381692">
                  <a:extLst>
                    <a:ext uri="{9D8B030D-6E8A-4147-A177-3AD203B41FA5}">
                      <a16:colId xmlns:a16="http://schemas.microsoft.com/office/drawing/2014/main" val="20006"/>
                    </a:ext>
                  </a:extLst>
                </a:gridCol>
                <a:gridCol w="381692">
                  <a:extLst>
                    <a:ext uri="{9D8B030D-6E8A-4147-A177-3AD203B41FA5}">
                      <a16:colId xmlns:a16="http://schemas.microsoft.com/office/drawing/2014/main" val="20007"/>
                    </a:ext>
                  </a:extLst>
                </a:gridCol>
                <a:gridCol w="381692">
                  <a:extLst>
                    <a:ext uri="{9D8B030D-6E8A-4147-A177-3AD203B41FA5}">
                      <a16:colId xmlns:a16="http://schemas.microsoft.com/office/drawing/2014/main" val="20008"/>
                    </a:ext>
                  </a:extLst>
                </a:gridCol>
              </a:tblGrid>
              <a:tr h="151096">
                <a:tc rowSpan="2">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1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marT="0" marB="36000" anchor="ctr" horzOverflow="overflow"/>
                </a:tc>
                <a:tc gridSpan="6">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1" u="none" strike="noStrike" cap="none" normalizeH="0" baseline="0" dirty="0">
                          <a:ln>
                            <a:noFill/>
                          </a:ln>
                          <a:effectLst/>
                          <a:latin typeface="Courier New" panose="02070309020205020404" pitchFamily="49" charset="0"/>
                          <a:cs typeface="Courier New" panose="02070309020205020404" pitchFamily="49" charset="0"/>
                        </a:rPr>
                        <a:t>ACTION</a:t>
                      </a:r>
                      <a:endParaRPr kumimoji="0" lang="en-US" altLang="zh-CN" sz="11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marT="0" marB="36000" anchor="ctr" horzOverflow="overflow"/>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1" u="none" strike="noStrike" cap="none" normalizeH="0" baseline="0">
                          <a:ln>
                            <a:noFill/>
                          </a:ln>
                          <a:effectLst/>
                          <a:latin typeface="Courier New" panose="02070309020205020404" pitchFamily="49" charset="0"/>
                          <a:cs typeface="Courier New" panose="02070309020205020404" pitchFamily="49" charset="0"/>
                        </a:rPr>
                        <a:t>GOTO</a:t>
                      </a:r>
                      <a:endParaRPr kumimoji="0" lang="en-US" altLang="zh-CN" sz="1100" b="1" i="0" u="none" strike="noStrike" cap="none" normalizeH="0" baseline="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151096">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dirty="0">
                          <a:ln>
                            <a:noFill/>
                          </a:ln>
                          <a:solidFill>
                            <a:srgbClr val="002060"/>
                          </a:solidFill>
                          <a:effectLst/>
                          <a:latin typeface="Courier New" panose="02070309020205020404" pitchFamily="49" charset="0"/>
                          <a:ea typeface="宋体" pitchFamily="2" charset="-122"/>
                          <a:cs typeface="Courier New" panose="02070309020205020404" pitchFamily="49" charset="0"/>
                        </a:rPr>
                        <a:t>d</a:t>
                      </a: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1" u="none" strike="noStrike" cap="none" normalizeH="0" baseline="0" dirty="0">
                          <a:ln>
                            <a:noFill/>
                          </a:ln>
                          <a:effectLst/>
                          <a:latin typeface="Courier New" panose="02070309020205020404" pitchFamily="49" charset="0"/>
                          <a:cs typeface="Courier New" panose="02070309020205020404" pitchFamily="49" charset="0"/>
                        </a:rPr>
                        <a:t>*</a:t>
                      </a:r>
                      <a:endParaRPr kumimoji="0" lang="en-US" altLang="zh-CN" sz="1100" b="1" i="0" u="none" strike="noStrike" cap="none" normalizeH="0" baseline="0" dirty="0">
                        <a:ln>
                          <a:noFill/>
                        </a:ln>
                        <a:solidFill>
                          <a:srgbClr val="002060"/>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1" u="none" strike="noStrike" cap="none" normalizeH="0" baseline="0" dirty="0">
                          <a:ln>
                            <a:noFill/>
                          </a:ln>
                          <a:effectLst/>
                          <a:latin typeface="Courier New" panose="02070309020205020404" pitchFamily="49" charset="0"/>
                          <a:cs typeface="Courier New" panose="02070309020205020404" pitchFamily="49" charset="0"/>
                        </a:rPr>
                        <a:t>+</a:t>
                      </a:r>
                      <a:endParaRPr kumimoji="0" lang="en-US" altLang="zh-CN" sz="1100" b="1" i="0" u="none" strike="noStrike" cap="none" normalizeH="0" baseline="0" dirty="0">
                        <a:ln>
                          <a:noFill/>
                        </a:ln>
                        <a:solidFill>
                          <a:srgbClr val="002060"/>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1" u="none" strike="noStrike" cap="none" normalizeH="0" baseline="0" dirty="0">
                          <a:ln>
                            <a:noFill/>
                          </a:ln>
                          <a:effectLst/>
                          <a:latin typeface="Courier New" panose="02070309020205020404" pitchFamily="49" charset="0"/>
                          <a:cs typeface="Courier New" panose="02070309020205020404" pitchFamily="49" charset="0"/>
                        </a:rPr>
                        <a:t>(</a:t>
                      </a:r>
                      <a:endParaRPr kumimoji="0" lang="en-US" altLang="zh-CN" sz="1100" b="1" i="0" u="none" strike="noStrike" cap="none" normalizeH="0" baseline="0" dirty="0">
                        <a:ln>
                          <a:noFill/>
                        </a:ln>
                        <a:solidFill>
                          <a:srgbClr val="002060"/>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dirty="0">
                          <a:ln>
                            <a:noFill/>
                          </a:ln>
                          <a:solidFill>
                            <a:srgbClr val="002060"/>
                          </a:solidFill>
                          <a:effectLst/>
                          <a:latin typeface="Courier New" panose="02070309020205020404" pitchFamily="49" charset="0"/>
                          <a:ea typeface="宋体" pitchFamily="2" charset="-122"/>
                          <a:cs typeface="Courier New" panose="02070309020205020404" pitchFamily="49" charset="0"/>
                        </a:rPr>
                        <a:t>)</a:t>
                      </a: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1" u="none" strike="noStrike" cap="none" normalizeH="0" baseline="0" dirty="0">
                          <a:ln>
                            <a:noFill/>
                          </a:ln>
                          <a:effectLst/>
                          <a:latin typeface="Courier New" panose="02070309020205020404" pitchFamily="49" charset="0"/>
                          <a:cs typeface="Courier New" panose="02070309020205020404" pitchFamily="49" charset="0"/>
                        </a:rPr>
                        <a:t>#</a:t>
                      </a:r>
                      <a:endParaRPr kumimoji="0" lang="en-US" altLang="zh-CN" sz="1100" b="1" i="0" u="none" strike="noStrike" cap="none" normalizeH="0" baseline="0" dirty="0">
                        <a:ln>
                          <a:noFill/>
                        </a:ln>
                        <a:solidFill>
                          <a:srgbClr val="002060"/>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1" u="none" strike="noStrike" cap="none" normalizeH="0" baseline="0" dirty="0">
                          <a:ln>
                            <a:noFill/>
                          </a:ln>
                          <a:effectLst/>
                          <a:latin typeface="Courier New" panose="02070309020205020404" pitchFamily="49" charset="0"/>
                          <a:cs typeface="Courier New" panose="02070309020205020404" pitchFamily="49" charset="0"/>
                        </a:rPr>
                        <a:t>E</a:t>
                      </a:r>
                      <a:endParaRPr kumimoji="0" lang="en-US" altLang="zh-CN" sz="1100" b="1" i="0" u="none" strike="noStrike" cap="none" normalizeH="0" baseline="0" dirty="0">
                        <a:ln>
                          <a:noFill/>
                        </a:ln>
                        <a:solidFill>
                          <a:srgbClr val="002060"/>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1" u="none" strike="noStrike" cap="none" normalizeH="0" baseline="0" dirty="0">
                          <a:ln>
                            <a:noFill/>
                          </a:ln>
                          <a:effectLst/>
                          <a:latin typeface="Courier New" panose="02070309020205020404" pitchFamily="49" charset="0"/>
                          <a:cs typeface="Courier New" panose="02070309020205020404" pitchFamily="49" charset="0"/>
                        </a:rPr>
                        <a:t>T</a:t>
                      </a:r>
                      <a:endParaRPr kumimoji="0" lang="en-US" altLang="zh-CN" sz="1100" b="1" i="0" u="none" strike="noStrike" cap="none" normalizeH="0" baseline="0" dirty="0">
                        <a:ln>
                          <a:noFill/>
                        </a:ln>
                        <a:solidFill>
                          <a:srgbClr val="002060"/>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1" u="none" strike="noStrike" cap="none" normalizeH="0" baseline="0" dirty="0">
                          <a:ln>
                            <a:noFill/>
                          </a:ln>
                          <a:effectLst/>
                          <a:latin typeface="Courier New" panose="02070309020205020404" pitchFamily="49" charset="0"/>
                          <a:cs typeface="Courier New" panose="02070309020205020404" pitchFamily="49" charset="0"/>
                        </a:rPr>
                        <a:t>F</a:t>
                      </a:r>
                      <a:endParaRPr kumimoji="0" lang="en-US" altLang="zh-CN" sz="1100" b="1" i="0" u="none" strike="noStrike" cap="none" normalizeH="0" baseline="0" dirty="0">
                        <a:ln>
                          <a:noFill/>
                        </a:ln>
                        <a:solidFill>
                          <a:srgbClr val="002060"/>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extLst>
                  <a:ext uri="{0D108BD9-81ED-4DB2-BD59-A6C34878D82A}">
                    <a16:rowId xmlns:a16="http://schemas.microsoft.com/office/drawing/2014/main" val="10001"/>
                  </a:ext>
                </a:extLst>
              </a:tr>
              <a:tr h="15109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1" u="none" strike="noStrike" cap="none" normalizeH="0" baseline="0" dirty="0">
                          <a:ln>
                            <a:noFill/>
                          </a:ln>
                          <a:effectLst/>
                          <a:latin typeface="Courier New" panose="02070309020205020404" pitchFamily="49" charset="0"/>
                          <a:cs typeface="Courier New" panose="02070309020205020404" pitchFamily="49" charset="0"/>
                        </a:rPr>
                        <a:t>0</a:t>
                      </a:r>
                      <a:endParaRPr kumimoji="0" lang="en-US" altLang="zh-CN" sz="1100" b="1" i="0" u="none" strike="noStrike" cap="none" normalizeH="0" baseline="0" dirty="0">
                        <a:ln>
                          <a:noFill/>
                        </a:ln>
                        <a:solidFill>
                          <a:srgbClr val="002060"/>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dirty="0">
                          <a:ln>
                            <a:noFill/>
                          </a:ln>
                          <a:solidFill>
                            <a:schemeClr val="tx1"/>
                          </a:solidFill>
                          <a:effectLst/>
                          <a:latin typeface="Courier New" panose="02070309020205020404" pitchFamily="49" charset="0"/>
                          <a:ea typeface="宋体" pitchFamily="2" charset="-122"/>
                          <a:cs typeface="Courier New" panose="02070309020205020404" pitchFamily="49" charset="0"/>
                        </a:rPr>
                        <a:t>S</a:t>
                      </a:r>
                      <a:r>
                        <a:rPr kumimoji="0" lang="en-US" altLang="zh-CN" sz="1100" b="1" i="0" u="none" strike="noStrike" cap="none" normalizeH="0" baseline="-25000" dirty="0">
                          <a:ln>
                            <a:noFill/>
                          </a:ln>
                          <a:solidFill>
                            <a:schemeClr val="tx1"/>
                          </a:solidFill>
                          <a:effectLst/>
                          <a:latin typeface="Courier New" panose="02070309020205020404" pitchFamily="49" charset="0"/>
                          <a:ea typeface="宋体" pitchFamily="2" charset="-122"/>
                          <a:cs typeface="Courier New" panose="02070309020205020404" pitchFamily="49" charset="0"/>
                        </a:rPr>
                        <a:t>5</a:t>
                      </a:r>
                      <a:endParaRPr kumimoji="0" lang="zh-CN" altLang="zh-CN" sz="1100" b="1" i="0" u="none" strike="noStrike" cap="none" normalizeH="0" baseline="-25000" dirty="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100" b="1" i="0" u="none" strike="noStrike" cap="none" normalizeH="0" baseline="-30000" dirty="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1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1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rPr>
                        <a:t>S</a:t>
                      </a:r>
                      <a:r>
                        <a:rPr kumimoji="0" lang="en-US" altLang="zh-CN" sz="1100" b="1" i="0" u="none" strike="noStrike" cap="none" normalizeH="0" baseline="-25000" dirty="0">
                          <a:ln>
                            <a:noFill/>
                          </a:ln>
                          <a:solidFill>
                            <a:schemeClr val="tx1"/>
                          </a:solidFill>
                          <a:effectLst/>
                          <a:latin typeface="Courier New" panose="02070309020205020404" pitchFamily="49" charset="0"/>
                          <a:ea typeface="楷体_GB2312" pitchFamily="49" charset="-122"/>
                          <a:cs typeface="Courier New" panose="02070309020205020404" pitchFamily="49" charset="0"/>
                        </a:rPr>
                        <a:t>4</a:t>
                      </a:r>
                      <a:endParaRPr kumimoji="0" lang="zh-CN" altLang="zh-CN" sz="1100" b="1" i="0" u="none" strike="noStrike" cap="none" normalizeH="0" baseline="-25000" dirty="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1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1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dirty="0">
                          <a:ln>
                            <a:noFill/>
                          </a:ln>
                          <a:solidFill>
                            <a:schemeClr val="tx1"/>
                          </a:solidFill>
                          <a:effectLst/>
                          <a:latin typeface="Courier New" panose="02070309020205020404" pitchFamily="49" charset="0"/>
                          <a:ea typeface="宋体" pitchFamily="2" charset="-122"/>
                          <a:cs typeface="Courier New" panose="02070309020205020404" pitchFamily="49" charset="0"/>
                        </a:rPr>
                        <a:t>1</a:t>
                      </a:r>
                      <a:endParaRPr kumimoji="0" lang="zh-CN" altLang="zh-CN" sz="1100" b="1" i="0" u="none" strike="noStrike" cap="none" normalizeH="0" baseline="0" dirty="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1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rPr>
                        <a:t>2</a:t>
                      </a:r>
                      <a:endParaRPr kumimoji="0" lang="zh-CN" altLang="zh-CN" sz="11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1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rPr>
                        <a:t>3</a:t>
                      </a:r>
                      <a:endParaRPr kumimoji="0" lang="zh-CN" altLang="zh-CN" sz="11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marT="0" marB="36000" anchor="ctr" horzOverflow="overflow"/>
                </a:tc>
                <a:extLst>
                  <a:ext uri="{0D108BD9-81ED-4DB2-BD59-A6C34878D82A}">
                    <a16:rowId xmlns:a16="http://schemas.microsoft.com/office/drawing/2014/main" val="10002"/>
                  </a:ext>
                </a:extLst>
              </a:tr>
              <a:tr h="15109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1" u="none" strike="noStrike" cap="none" normalizeH="0" baseline="0" dirty="0">
                          <a:ln>
                            <a:noFill/>
                          </a:ln>
                          <a:effectLst/>
                          <a:latin typeface="Courier New" panose="02070309020205020404" pitchFamily="49" charset="0"/>
                          <a:cs typeface="Courier New" panose="02070309020205020404" pitchFamily="49" charset="0"/>
                        </a:rPr>
                        <a:t>1</a:t>
                      </a:r>
                      <a:endParaRPr kumimoji="0" lang="en-US" altLang="zh-CN" sz="1100" b="1" i="0" u="none" strike="noStrike" cap="none" normalizeH="0" baseline="0" dirty="0">
                        <a:ln>
                          <a:noFill/>
                        </a:ln>
                        <a:solidFill>
                          <a:srgbClr val="002060"/>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1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1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defRPr/>
                      </a:pPr>
                      <a:r>
                        <a:rPr kumimoji="0" lang="en-US" altLang="zh-CN" sz="1100" b="1" i="0" u="none" strike="noStrike" cap="none" normalizeH="0" baseline="0" dirty="0">
                          <a:ln>
                            <a:noFill/>
                          </a:ln>
                          <a:solidFill>
                            <a:schemeClr val="tx1"/>
                          </a:solidFill>
                          <a:effectLst/>
                          <a:latin typeface="Courier New" panose="02070309020205020404" pitchFamily="49" charset="0"/>
                          <a:ea typeface="宋体" pitchFamily="2" charset="-122"/>
                          <a:cs typeface="Courier New" panose="02070309020205020404" pitchFamily="49" charset="0"/>
                        </a:rPr>
                        <a:t>S</a:t>
                      </a:r>
                      <a:r>
                        <a:rPr kumimoji="0" lang="en-US" altLang="zh-CN" sz="1100" b="1" i="0" u="none" strike="noStrike" cap="none" normalizeH="0" baseline="-25000" dirty="0">
                          <a:ln>
                            <a:noFill/>
                          </a:ln>
                          <a:solidFill>
                            <a:schemeClr val="tx1"/>
                          </a:solidFill>
                          <a:effectLst/>
                          <a:latin typeface="Courier New" panose="02070309020205020404" pitchFamily="49" charset="0"/>
                          <a:ea typeface="宋体" pitchFamily="2" charset="-122"/>
                          <a:cs typeface="Courier New" panose="02070309020205020404" pitchFamily="49" charset="0"/>
                        </a:rPr>
                        <a:t>6</a:t>
                      </a:r>
                      <a:endParaRPr kumimoji="0" lang="zh-CN" altLang="zh-CN" sz="11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1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100" b="1" i="0" u="none" strike="noStrike" cap="none" normalizeH="0" baseline="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dirty="0">
                          <a:ln>
                            <a:noFill/>
                          </a:ln>
                          <a:solidFill>
                            <a:schemeClr val="tx1"/>
                          </a:solidFill>
                          <a:effectLst/>
                          <a:latin typeface="Courier New" panose="02070309020205020404" pitchFamily="49" charset="0"/>
                          <a:ea typeface="宋体" pitchFamily="2" charset="-122"/>
                          <a:cs typeface="Courier New" panose="02070309020205020404" pitchFamily="49" charset="0"/>
                        </a:rPr>
                        <a:t>acc</a:t>
                      </a:r>
                      <a:endParaRPr kumimoji="0" lang="zh-CN" altLang="zh-CN" sz="1100" b="1" i="0" u="none" strike="noStrike" cap="none" normalizeH="0" baseline="0" dirty="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1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1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1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marT="0" marB="36000" anchor="ctr" horzOverflow="overflow"/>
                </a:tc>
                <a:extLst>
                  <a:ext uri="{0D108BD9-81ED-4DB2-BD59-A6C34878D82A}">
                    <a16:rowId xmlns:a16="http://schemas.microsoft.com/office/drawing/2014/main" val="10003"/>
                  </a:ext>
                </a:extLst>
              </a:tr>
              <a:tr h="15109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1" u="none" strike="noStrike" cap="none" normalizeH="0" baseline="0" dirty="0">
                          <a:ln>
                            <a:noFill/>
                          </a:ln>
                          <a:effectLst/>
                          <a:latin typeface="Courier New" panose="02070309020205020404" pitchFamily="49" charset="0"/>
                          <a:cs typeface="Courier New" panose="02070309020205020404" pitchFamily="49" charset="0"/>
                        </a:rPr>
                        <a:t>2</a:t>
                      </a:r>
                      <a:endParaRPr kumimoji="0" lang="en-US" altLang="zh-CN" sz="1100" b="1" i="0" u="none" strike="noStrike" cap="none" normalizeH="0" baseline="0" dirty="0">
                        <a:ln>
                          <a:noFill/>
                        </a:ln>
                        <a:solidFill>
                          <a:srgbClr val="002060"/>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1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1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rPr>
                        <a:t>S</a:t>
                      </a:r>
                      <a:r>
                        <a:rPr kumimoji="0" lang="en-US" altLang="zh-CN" sz="1100" b="1" i="0" u="none" strike="noStrike" cap="none" normalizeH="0" baseline="-25000" dirty="0">
                          <a:ln>
                            <a:noFill/>
                          </a:ln>
                          <a:solidFill>
                            <a:schemeClr val="tx1"/>
                          </a:solidFill>
                          <a:effectLst/>
                          <a:latin typeface="Courier New" panose="02070309020205020404" pitchFamily="49" charset="0"/>
                          <a:ea typeface="楷体_GB2312" pitchFamily="49" charset="-122"/>
                          <a:cs typeface="Courier New" panose="02070309020205020404" pitchFamily="49" charset="0"/>
                        </a:rPr>
                        <a:t>7</a:t>
                      </a:r>
                      <a:endParaRPr kumimoji="0" lang="zh-CN" altLang="zh-CN" sz="1100" b="1" i="0" u="none" strike="noStrike" cap="none" normalizeH="0" baseline="-25000" dirty="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1" i="1" u="none" strike="noStrike" cap="none" normalizeH="0" baseline="0" dirty="0">
                          <a:ln>
                            <a:noFill/>
                          </a:ln>
                          <a:solidFill>
                            <a:schemeClr val="tx1"/>
                          </a:solidFill>
                          <a:effectLst/>
                          <a:latin typeface="Courier New" panose="02070309020205020404" pitchFamily="49" charset="0"/>
                          <a:ea typeface="宋体" pitchFamily="2" charset="-122"/>
                          <a:cs typeface="Courier New" panose="02070309020205020404" pitchFamily="49" charset="0"/>
                        </a:rPr>
                        <a:t>r</a:t>
                      </a:r>
                      <a:r>
                        <a:rPr kumimoji="0" lang="en-US" altLang="zh-CN" sz="1100" b="1" i="0" u="none" strike="noStrike" cap="none" normalizeH="0" baseline="-30000" dirty="0">
                          <a:ln>
                            <a:noFill/>
                          </a:ln>
                          <a:solidFill>
                            <a:schemeClr val="tx1"/>
                          </a:solidFill>
                          <a:effectLst/>
                          <a:latin typeface="Courier New" panose="02070309020205020404" pitchFamily="49" charset="0"/>
                          <a:ea typeface="宋体" pitchFamily="2" charset="-122"/>
                          <a:cs typeface="Courier New" panose="02070309020205020404" pitchFamily="49" charset="0"/>
                        </a:rPr>
                        <a:t>2</a:t>
                      </a:r>
                      <a:endParaRPr kumimoji="0" lang="zh-CN" altLang="zh-CN" sz="1100" b="1" i="0" u="none" strike="noStrike" cap="none" normalizeH="0" baseline="-30000" dirty="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1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1" u="none" strike="noStrike" kern="1200" cap="none" spc="0" normalizeH="0" baseline="0" noProof="0" dirty="0">
                          <a:ln>
                            <a:noFill/>
                          </a:ln>
                          <a:solidFill>
                            <a:prstClr val="black"/>
                          </a:solidFill>
                          <a:effectLst/>
                          <a:uLnTx/>
                          <a:uFillTx/>
                          <a:latin typeface="Courier New" panose="02070309020205020404" pitchFamily="49" charset="0"/>
                          <a:ea typeface="宋体" pitchFamily="2" charset="-122"/>
                          <a:cs typeface="Courier New" panose="02070309020205020404" pitchFamily="49" charset="0"/>
                        </a:rPr>
                        <a:t>r</a:t>
                      </a:r>
                      <a:r>
                        <a:rPr kumimoji="0" lang="en-US" altLang="zh-CN" sz="1100" b="1" i="0" u="none" strike="noStrike" kern="1200" cap="none" spc="0" normalizeH="0" baseline="-30000" noProof="0" dirty="0">
                          <a:ln>
                            <a:noFill/>
                          </a:ln>
                          <a:solidFill>
                            <a:prstClr val="black"/>
                          </a:solidFill>
                          <a:effectLst/>
                          <a:uLnTx/>
                          <a:uFillTx/>
                          <a:latin typeface="Courier New" panose="02070309020205020404" pitchFamily="49" charset="0"/>
                          <a:ea typeface="宋体" pitchFamily="2" charset="-122"/>
                          <a:cs typeface="Courier New" panose="02070309020205020404" pitchFamily="49" charset="0"/>
                        </a:rPr>
                        <a:t>2</a:t>
                      </a:r>
                      <a:endParaRPr kumimoji="0" lang="zh-CN" altLang="zh-CN" sz="1100" b="1" i="0" u="none" strike="noStrike" kern="1200" cap="none" spc="0" normalizeH="0" baseline="-30000" noProof="0" dirty="0">
                        <a:ln>
                          <a:noFill/>
                        </a:ln>
                        <a:solidFill>
                          <a:prstClr val="black"/>
                        </a:solidFill>
                        <a:effectLst/>
                        <a:uLnTx/>
                        <a:uFillTx/>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1" u="none" strike="noStrike" kern="1200" cap="none" spc="0" normalizeH="0" baseline="0" noProof="0" dirty="0">
                          <a:ln>
                            <a:noFill/>
                          </a:ln>
                          <a:solidFill>
                            <a:prstClr val="black"/>
                          </a:solidFill>
                          <a:effectLst/>
                          <a:uLnTx/>
                          <a:uFillTx/>
                          <a:latin typeface="Courier New" panose="02070309020205020404" pitchFamily="49" charset="0"/>
                          <a:ea typeface="宋体" pitchFamily="2" charset="-122"/>
                          <a:cs typeface="Courier New" panose="02070309020205020404" pitchFamily="49" charset="0"/>
                        </a:rPr>
                        <a:t>r</a:t>
                      </a:r>
                      <a:r>
                        <a:rPr kumimoji="0" lang="en-US" altLang="zh-CN" sz="1100" b="1" i="0" u="none" strike="noStrike" kern="1200" cap="none" spc="0" normalizeH="0" baseline="-30000" noProof="0" dirty="0">
                          <a:ln>
                            <a:noFill/>
                          </a:ln>
                          <a:solidFill>
                            <a:prstClr val="black"/>
                          </a:solidFill>
                          <a:effectLst/>
                          <a:uLnTx/>
                          <a:uFillTx/>
                          <a:latin typeface="Courier New" panose="02070309020205020404" pitchFamily="49" charset="0"/>
                          <a:ea typeface="宋体" pitchFamily="2" charset="-122"/>
                          <a:cs typeface="Courier New" panose="02070309020205020404" pitchFamily="49" charset="0"/>
                        </a:rPr>
                        <a:t>2</a:t>
                      </a:r>
                      <a:endParaRPr kumimoji="0" lang="zh-CN" altLang="zh-CN" sz="1100" b="1" i="0" u="none" strike="noStrike" kern="1200" cap="none" spc="0" normalizeH="0" baseline="-30000" noProof="0" dirty="0">
                        <a:ln>
                          <a:noFill/>
                        </a:ln>
                        <a:solidFill>
                          <a:prstClr val="black"/>
                        </a:solidFill>
                        <a:effectLst/>
                        <a:uLnTx/>
                        <a:uFillTx/>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1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100" b="1" i="0" u="none" strike="noStrike" cap="none" normalizeH="0" baseline="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1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marT="0" marB="36000" anchor="ctr" horzOverflow="overflow"/>
                </a:tc>
                <a:extLst>
                  <a:ext uri="{0D108BD9-81ED-4DB2-BD59-A6C34878D82A}">
                    <a16:rowId xmlns:a16="http://schemas.microsoft.com/office/drawing/2014/main" val="10004"/>
                  </a:ext>
                </a:extLst>
              </a:tr>
              <a:tr h="15109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1" u="none" strike="noStrike" cap="none" normalizeH="0" baseline="0" dirty="0">
                          <a:ln>
                            <a:noFill/>
                          </a:ln>
                          <a:effectLst/>
                          <a:latin typeface="Courier New" panose="02070309020205020404" pitchFamily="49" charset="0"/>
                          <a:cs typeface="Courier New" panose="02070309020205020404" pitchFamily="49" charset="0"/>
                        </a:rPr>
                        <a:t>3</a:t>
                      </a:r>
                      <a:endParaRPr kumimoji="0" lang="en-US" altLang="zh-CN" sz="1100" b="1" i="0" u="none" strike="noStrike" cap="none" normalizeH="0" baseline="0" dirty="0">
                        <a:ln>
                          <a:noFill/>
                        </a:ln>
                        <a:solidFill>
                          <a:srgbClr val="002060"/>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1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1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rPr>
                        <a:t>r</a:t>
                      </a:r>
                      <a:r>
                        <a:rPr kumimoji="0" lang="en-US" altLang="zh-CN" sz="1100" b="1" i="0" u="none" strike="noStrike" cap="none" normalizeH="0" baseline="-25000" dirty="0">
                          <a:ln>
                            <a:noFill/>
                          </a:ln>
                          <a:solidFill>
                            <a:schemeClr val="tx1"/>
                          </a:solidFill>
                          <a:effectLst/>
                          <a:latin typeface="Courier New" panose="02070309020205020404" pitchFamily="49" charset="0"/>
                          <a:ea typeface="楷体_GB2312" pitchFamily="49" charset="-122"/>
                          <a:cs typeface="Courier New" panose="02070309020205020404" pitchFamily="49" charset="0"/>
                        </a:rPr>
                        <a:t>4</a:t>
                      </a:r>
                      <a:endParaRPr kumimoji="0" lang="zh-CN" altLang="zh-CN" sz="1100" b="1" i="0" u="none" strike="noStrike" cap="none" normalizeH="0" baseline="-25000" dirty="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1" i="1" u="none" strike="noStrike" cap="none" normalizeH="0" baseline="0" dirty="0">
                          <a:ln>
                            <a:noFill/>
                          </a:ln>
                          <a:solidFill>
                            <a:schemeClr val="tx1"/>
                          </a:solidFill>
                          <a:effectLst/>
                          <a:latin typeface="Courier New" panose="02070309020205020404" pitchFamily="49" charset="0"/>
                          <a:ea typeface="宋体" pitchFamily="2" charset="-122"/>
                          <a:cs typeface="Courier New" panose="02070309020205020404" pitchFamily="49" charset="0"/>
                        </a:rPr>
                        <a:t>r</a:t>
                      </a:r>
                      <a:r>
                        <a:rPr kumimoji="0" lang="en-US" altLang="zh-CN" sz="1100" b="1" i="0" u="none" strike="noStrike" cap="none" normalizeH="0" baseline="-30000" dirty="0">
                          <a:ln>
                            <a:noFill/>
                          </a:ln>
                          <a:solidFill>
                            <a:schemeClr val="tx1"/>
                          </a:solidFill>
                          <a:effectLst/>
                          <a:latin typeface="Courier New" panose="02070309020205020404" pitchFamily="49" charset="0"/>
                          <a:ea typeface="宋体" pitchFamily="2" charset="-122"/>
                          <a:cs typeface="Courier New" panose="02070309020205020404" pitchFamily="49" charset="0"/>
                        </a:rPr>
                        <a:t>4</a:t>
                      </a:r>
                      <a:endParaRPr kumimoji="0" lang="zh-CN" altLang="zh-CN" sz="1100" b="1" i="0" u="none" strike="noStrike" cap="none" normalizeH="0" baseline="-30000" dirty="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1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1" u="none" strike="noStrike" kern="1200" cap="none" spc="0" normalizeH="0" baseline="0" noProof="0" dirty="0">
                          <a:ln>
                            <a:noFill/>
                          </a:ln>
                          <a:solidFill>
                            <a:prstClr val="black"/>
                          </a:solidFill>
                          <a:effectLst/>
                          <a:uLnTx/>
                          <a:uFillTx/>
                          <a:latin typeface="Courier New" panose="02070309020205020404" pitchFamily="49" charset="0"/>
                          <a:ea typeface="宋体" pitchFamily="2" charset="-122"/>
                          <a:cs typeface="Courier New" panose="02070309020205020404" pitchFamily="49" charset="0"/>
                        </a:rPr>
                        <a:t>r</a:t>
                      </a:r>
                      <a:r>
                        <a:rPr kumimoji="0" lang="en-US" altLang="zh-CN" sz="1100" b="1" i="0" u="none" strike="noStrike" kern="1200" cap="none" spc="0" normalizeH="0" baseline="-30000" noProof="0" dirty="0">
                          <a:ln>
                            <a:noFill/>
                          </a:ln>
                          <a:solidFill>
                            <a:prstClr val="black"/>
                          </a:solidFill>
                          <a:effectLst/>
                          <a:uLnTx/>
                          <a:uFillTx/>
                          <a:latin typeface="Courier New" panose="02070309020205020404" pitchFamily="49" charset="0"/>
                          <a:ea typeface="宋体" pitchFamily="2" charset="-122"/>
                          <a:cs typeface="Courier New" panose="02070309020205020404" pitchFamily="49" charset="0"/>
                        </a:rPr>
                        <a:t>4</a:t>
                      </a:r>
                      <a:endParaRPr kumimoji="0" lang="zh-CN" altLang="zh-CN" sz="1100" b="1" i="0" u="none" strike="noStrike" kern="1200" cap="none" spc="0" normalizeH="0" baseline="-30000" noProof="0" dirty="0">
                        <a:ln>
                          <a:noFill/>
                        </a:ln>
                        <a:solidFill>
                          <a:prstClr val="black"/>
                        </a:solidFill>
                        <a:effectLst/>
                        <a:uLnTx/>
                        <a:uFillTx/>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1" u="none" strike="noStrike" kern="1200" cap="none" spc="0" normalizeH="0" baseline="0" noProof="0" dirty="0">
                          <a:ln>
                            <a:noFill/>
                          </a:ln>
                          <a:solidFill>
                            <a:prstClr val="black"/>
                          </a:solidFill>
                          <a:effectLst/>
                          <a:uLnTx/>
                          <a:uFillTx/>
                          <a:latin typeface="Courier New" panose="02070309020205020404" pitchFamily="49" charset="0"/>
                          <a:ea typeface="宋体" pitchFamily="2" charset="-122"/>
                          <a:cs typeface="Courier New" panose="02070309020205020404" pitchFamily="49" charset="0"/>
                        </a:rPr>
                        <a:t>r</a:t>
                      </a:r>
                      <a:r>
                        <a:rPr kumimoji="0" lang="en-US" altLang="zh-CN" sz="1100" b="1" i="0" u="none" strike="noStrike" kern="1200" cap="none" spc="0" normalizeH="0" baseline="-30000" noProof="0" dirty="0">
                          <a:ln>
                            <a:noFill/>
                          </a:ln>
                          <a:solidFill>
                            <a:prstClr val="black"/>
                          </a:solidFill>
                          <a:effectLst/>
                          <a:uLnTx/>
                          <a:uFillTx/>
                          <a:latin typeface="Courier New" panose="02070309020205020404" pitchFamily="49" charset="0"/>
                          <a:ea typeface="宋体" pitchFamily="2" charset="-122"/>
                          <a:cs typeface="Courier New" panose="02070309020205020404" pitchFamily="49" charset="0"/>
                        </a:rPr>
                        <a:t>4</a:t>
                      </a:r>
                      <a:endParaRPr kumimoji="0" lang="zh-CN" altLang="zh-CN" sz="1100" b="1" i="0" u="none" strike="noStrike" kern="1200" cap="none" spc="0" normalizeH="0" baseline="-30000" noProof="0" dirty="0">
                        <a:ln>
                          <a:noFill/>
                        </a:ln>
                        <a:solidFill>
                          <a:prstClr val="black"/>
                        </a:solidFill>
                        <a:effectLst/>
                        <a:uLnTx/>
                        <a:uFillTx/>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1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1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1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marT="0" marB="36000" anchor="ctr" horzOverflow="overflow"/>
                </a:tc>
                <a:extLst>
                  <a:ext uri="{0D108BD9-81ED-4DB2-BD59-A6C34878D82A}">
                    <a16:rowId xmlns:a16="http://schemas.microsoft.com/office/drawing/2014/main" val="10005"/>
                  </a:ext>
                </a:extLst>
              </a:tr>
              <a:tr h="15109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1" u="none" strike="noStrike" cap="none" normalizeH="0" baseline="0" dirty="0">
                          <a:ln>
                            <a:noFill/>
                          </a:ln>
                          <a:effectLst/>
                          <a:latin typeface="Courier New" panose="02070309020205020404" pitchFamily="49" charset="0"/>
                          <a:cs typeface="Courier New" panose="02070309020205020404" pitchFamily="49" charset="0"/>
                        </a:rPr>
                        <a:t>4</a:t>
                      </a:r>
                      <a:endParaRPr kumimoji="0" lang="en-US" altLang="zh-CN" sz="1100" b="1" i="0" u="none" strike="noStrike" cap="none" normalizeH="0" baseline="0" dirty="0">
                        <a:ln>
                          <a:noFill/>
                        </a:ln>
                        <a:solidFill>
                          <a:srgbClr val="002060"/>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dirty="0">
                          <a:ln>
                            <a:noFill/>
                          </a:ln>
                          <a:solidFill>
                            <a:schemeClr val="tx1"/>
                          </a:solidFill>
                          <a:effectLst/>
                          <a:latin typeface="Courier New" panose="02070309020205020404" pitchFamily="49" charset="0"/>
                          <a:ea typeface="宋体" pitchFamily="2" charset="-122"/>
                          <a:cs typeface="Courier New" panose="02070309020205020404" pitchFamily="49" charset="0"/>
                        </a:rPr>
                        <a:t>S</a:t>
                      </a:r>
                      <a:r>
                        <a:rPr kumimoji="0" lang="en-US" altLang="zh-CN" sz="1100" b="1" i="0" u="none" strike="noStrike" cap="none" normalizeH="0" baseline="-25000" dirty="0">
                          <a:ln>
                            <a:noFill/>
                          </a:ln>
                          <a:solidFill>
                            <a:schemeClr val="tx1"/>
                          </a:solidFill>
                          <a:effectLst/>
                          <a:latin typeface="Courier New" panose="02070309020205020404" pitchFamily="49" charset="0"/>
                          <a:ea typeface="宋体" pitchFamily="2" charset="-122"/>
                          <a:cs typeface="Courier New" panose="02070309020205020404" pitchFamily="49" charset="0"/>
                        </a:rPr>
                        <a:t>5</a:t>
                      </a:r>
                      <a:endParaRPr kumimoji="0" lang="zh-CN" altLang="zh-CN" sz="1100" b="1" i="0" u="none" strike="noStrike" cap="none" normalizeH="0" baseline="-25000" dirty="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100" b="1" i="0" u="none" strike="noStrike" cap="none" normalizeH="0" baseline="-30000" dirty="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1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1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rPr>
                        <a:t>S</a:t>
                      </a:r>
                      <a:r>
                        <a:rPr kumimoji="0" lang="en-US" altLang="zh-CN" sz="1100" b="1" i="0" u="none" strike="noStrike" cap="none" normalizeH="0" baseline="-25000" dirty="0">
                          <a:ln>
                            <a:noFill/>
                          </a:ln>
                          <a:solidFill>
                            <a:schemeClr val="tx1"/>
                          </a:solidFill>
                          <a:effectLst/>
                          <a:latin typeface="Courier New" panose="02070309020205020404" pitchFamily="49" charset="0"/>
                          <a:ea typeface="楷体_GB2312" pitchFamily="49" charset="-122"/>
                          <a:cs typeface="Courier New" panose="02070309020205020404" pitchFamily="49" charset="0"/>
                        </a:rPr>
                        <a:t>4</a:t>
                      </a:r>
                      <a:endParaRPr kumimoji="0" lang="zh-CN" altLang="zh-CN" sz="1100" b="1" i="0" u="none" strike="noStrike" cap="none" normalizeH="0" baseline="-25000" dirty="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100" b="1" i="0" u="none" strike="noStrike" cap="none" normalizeH="0" baseline="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100" b="1" i="0" u="none" strike="noStrike" cap="none" normalizeH="0" baseline="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1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rPr>
                        <a:t>8</a:t>
                      </a:r>
                      <a:endParaRPr kumimoji="0" lang="zh-CN" altLang="zh-CN" sz="11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1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rPr>
                        <a:t>2</a:t>
                      </a:r>
                      <a:endParaRPr kumimoji="0" lang="zh-CN" altLang="zh-CN" sz="11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1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rPr>
                        <a:t>3</a:t>
                      </a:r>
                      <a:endParaRPr kumimoji="0" lang="zh-CN" altLang="zh-CN" sz="11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marT="0" marB="36000" anchor="ctr" horzOverflow="overflow"/>
                </a:tc>
                <a:extLst>
                  <a:ext uri="{0D108BD9-81ED-4DB2-BD59-A6C34878D82A}">
                    <a16:rowId xmlns:a16="http://schemas.microsoft.com/office/drawing/2014/main" val="10006"/>
                  </a:ext>
                </a:extLst>
              </a:tr>
              <a:tr h="15109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1" u="none" strike="noStrike" cap="none" normalizeH="0" baseline="0" dirty="0">
                          <a:ln>
                            <a:noFill/>
                          </a:ln>
                          <a:effectLst/>
                          <a:latin typeface="Courier New" panose="02070309020205020404" pitchFamily="49" charset="0"/>
                          <a:cs typeface="Courier New" panose="02070309020205020404" pitchFamily="49" charset="0"/>
                        </a:rPr>
                        <a:t>5</a:t>
                      </a:r>
                      <a:endParaRPr kumimoji="0" lang="en-US" altLang="zh-CN" sz="1100" b="1" i="0" u="none" strike="noStrike" cap="none" normalizeH="0" baseline="0" dirty="0">
                        <a:ln>
                          <a:noFill/>
                        </a:ln>
                        <a:solidFill>
                          <a:srgbClr val="002060"/>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100" b="1" i="0" u="none" strike="noStrike" cap="none" normalizeH="0" baseline="-30000" dirty="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defRPr/>
                      </a:pPr>
                      <a:r>
                        <a:rPr kumimoji="0" lang="en-US" altLang="zh-CN" sz="11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rPr>
                        <a:t>r</a:t>
                      </a:r>
                      <a:r>
                        <a:rPr kumimoji="0" lang="en-US" altLang="zh-CN" sz="1100" b="1" i="0" u="none" strike="noStrike" cap="none" normalizeH="0" baseline="-25000" dirty="0">
                          <a:ln>
                            <a:noFill/>
                          </a:ln>
                          <a:solidFill>
                            <a:schemeClr val="tx1"/>
                          </a:solidFill>
                          <a:effectLst/>
                          <a:latin typeface="Courier New" panose="02070309020205020404" pitchFamily="49" charset="0"/>
                          <a:ea typeface="楷体_GB2312" pitchFamily="49" charset="-122"/>
                          <a:cs typeface="Courier New" panose="02070309020205020404" pitchFamily="49" charset="0"/>
                        </a:rPr>
                        <a:t>6</a:t>
                      </a:r>
                      <a:endParaRPr kumimoji="0" lang="zh-CN" altLang="zh-CN" sz="1100" b="1" i="0" u="none" strike="noStrike" cap="none" normalizeH="0" baseline="-30000" dirty="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defRPr/>
                      </a:pPr>
                      <a:r>
                        <a:rPr kumimoji="0" lang="en-US" altLang="zh-CN" sz="1100" b="1" i="0" u="none" strike="noStrike" kern="1200" cap="none" spc="0" normalizeH="0" baseline="0" noProof="0" dirty="0">
                          <a:ln>
                            <a:noFill/>
                          </a:ln>
                          <a:solidFill>
                            <a:prstClr val="black"/>
                          </a:solidFill>
                          <a:effectLst/>
                          <a:uLnTx/>
                          <a:uFillTx/>
                          <a:latin typeface="Courier New" panose="02070309020205020404" pitchFamily="49" charset="0"/>
                          <a:ea typeface="楷体_GB2312" pitchFamily="49" charset="-122"/>
                          <a:cs typeface="Courier New" panose="02070309020205020404" pitchFamily="49" charset="0"/>
                        </a:rPr>
                        <a:t>r</a:t>
                      </a:r>
                      <a:r>
                        <a:rPr kumimoji="0" lang="en-US" altLang="zh-CN" sz="1100" b="1" i="0" u="none" strike="noStrike" kern="1200" cap="none" spc="0" normalizeH="0" baseline="-25000" noProof="0" dirty="0">
                          <a:ln>
                            <a:noFill/>
                          </a:ln>
                          <a:solidFill>
                            <a:prstClr val="black"/>
                          </a:solidFill>
                          <a:effectLst/>
                          <a:uLnTx/>
                          <a:uFillTx/>
                          <a:latin typeface="Courier New" panose="02070309020205020404" pitchFamily="49" charset="0"/>
                          <a:ea typeface="楷体_GB2312" pitchFamily="49" charset="-122"/>
                          <a:cs typeface="Courier New" panose="02070309020205020404" pitchFamily="49" charset="0"/>
                        </a:rPr>
                        <a:t>6</a:t>
                      </a:r>
                      <a:endParaRPr kumimoji="0" lang="zh-CN" altLang="zh-CN" sz="1100" b="1" i="0" u="none" strike="noStrike" kern="1200" cap="none" spc="0" normalizeH="0" baseline="-30000" noProof="0" dirty="0">
                        <a:ln>
                          <a:noFill/>
                        </a:ln>
                        <a:solidFill>
                          <a:prstClr val="black"/>
                        </a:solidFill>
                        <a:effectLst/>
                        <a:uLnTx/>
                        <a:uFillTx/>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defRPr/>
                      </a:pPr>
                      <a:endParaRPr kumimoji="0" lang="zh-CN" altLang="zh-CN" sz="1100" b="1" i="0" u="none" strike="noStrike" kern="1200" cap="none" spc="0" normalizeH="0" baseline="-30000" noProof="0" dirty="0">
                        <a:ln>
                          <a:noFill/>
                        </a:ln>
                        <a:solidFill>
                          <a:prstClr val="black"/>
                        </a:solidFill>
                        <a:effectLst/>
                        <a:uLnTx/>
                        <a:uFillTx/>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defRPr/>
                      </a:pPr>
                      <a:r>
                        <a:rPr kumimoji="0" lang="en-US" altLang="zh-CN" sz="1100" b="1" i="0" u="none" strike="noStrike" kern="1200" cap="none" spc="0" normalizeH="0" baseline="0" noProof="0" dirty="0">
                          <a:ln>
                            <a:noFill/>
                          </a:ln>
                          <a:solidFill>
                            <a:prstClr val="black"/>
                          </a:solidFill>
                          <a:effectLst/>
                          <a:uLnTx/>
                          <a:uFillTx/>
                          <a:latin typeface="Courier New" panose="02070309020205020404" pitchFamily="49" charset="0"/>
                          <a:ea typeface="楷体_GB2312" pitchFamily="49" charset="-122"/>
                          <a:cs typeface="Courier New" panose="02070309020205020404" pitchFamily="49" charset="0"/>
                        </a:rPr>
                        <a:t>r</a:t>
                      </a:r>
                      <a:r>
                        <a:rPr kumimoji="0" lang="en-US" altLang="zh-CN" sz="1100" b="1" i="0" u="none" strike="noStrike" kern="1200" cap="none" spc="0" normalizeH="0" baseline="-25000" noProof="0" dirty="0">
                          <a:ln>
                            <a:noFill/>
                          </a:ln>
                          <a:solidFill>
                            <a:prstClr val="black"/>
                          </a:solidFill>
                          <a:effectLst/>
                          <a:uLnTx/>
                          <a:uFillTx/>
                          <a:latin typeface="Courier New" panose="02070309020205020404" pitchFamily="49" charset="0"/>
                          <a:ea typeface="楷体_GB2312" pitchFamily="49" charset="-122"/>
                          <a:cs typeface="Courier New" panose="02070309020205020404" pitchFamily="49" charset="0"/>
                        </a:rPr>
                        <a:t>6</a:t>
                      </a:r>
                      <a:endParaRPr kumimoji="0" lang="zh-CN" altLang="zh-CN" sz="1100" b="1" i="0" u="none" strike="noStrike" kern="1200" cap="none" spc="0" normalizeH="0" baseline="-30000" noProof="0" dirty="0">
                        <a:ln>
                          <a:noFill/>
                        </a:ln>
                        <a:solidFill>
                          <a:prstClr val="black"/>
                        </a:solidFill>
                        <a:effectLst/>
                        <a:uLnTx/>
                        <a:uFillTx/>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defRPr/>
                      </a:pPr>
                      <a:r>
                        <a:rPr kumimoji="0" lang="en-US" altLang="zh-CN" sz="1100" b="1" i="0" u="none" strike="noStrike" kern="1200" cap="none" spc="0" normalizeH="0" baseline="0" noProof="0" dirty="0">
                          <a:ln>
                            <a:noFill/>
                          </a:ln>
                          <a:solidFill>
                            <a:prstClr val="black"/>
                          </a:solidFill>
                          <a:effectLst/>
                          <a:uLnTx/>
                          <a:uFillTx/>
                          <a:latin typeface="Courier New" panose="02070309020205020404" pitchFamily="49" charset="0"/>
                          <a:ea typeface="楷体_GB2312" pitchFamily="49" charset="-122"/>
                          <a:cs typeface="Courier New" panose="02070309020205020404" pitchFamily="49" charset="0"/>
                        </a:rPr>
                        <a:t>r</a:t>
                      </a:r>
                      <a:r>
                        <a:rPr kumimoji="0" lang="en-US" altLang="zh-CN" sz="1100" b="1" i="0" u="none" strike="noStrike" kern="1200" cap="none" spc="0" normalizeH="0" baseline="-25000" noProof="0" dirty="0">
                          <a:ln>
                            <a:noFill/>
                          </a:ln>
                          <a:solidFill>
                            <a:prstClr val="black"/>
                          </a:solidFill>
                          <a:effectLst/>
                          <a:uLnTx/>
                          <a:uFillTx/>
                          <a:latin typeface="Courier New" panose="02070309020205020404" pitchFamily="49" charset="0"/>
                          <a:ea typeface="楷体_GB2312" pitchFamily="49" charset="-122"/>
                          <a:cs typeface="Courier New" panose="02070309020205020404" pitchFamily="49" charset="0"/>
                        </a:rPr>
                        <a:t>6</a:t>
                      </a:r>
                      <a:endParaRPr kumimoji="0" lang="zh-CN" altLang="zh-CN" sz="1100" b="1" i="0" u="none" strike="noStrike" kern="1200" cap="none" spc="0" normalizeH="0" baseline="-30000" noProof="0" dirty="0">
                        <a:ln>
                          <a:noFill/>
                        </a:ln>
                        <a:solidFill>
                          <a:prstClr val="black"/>
                        </a:solidFill>
                        <a:effectLst/>
                        <a:uLnTx/>
                        <a:uFillTx/>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1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1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100" b="1" i="0" u="none" strike="noStrike" cap="none" normalizeH="0" baseline="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extLst>
                  <a:ext uri="{0D108BD9-81ED-4DB2-BD59-A6C34878D82A}">
                    <a16:rowId xmlns:a16="http://schemas.microsoft.com/office/drawing/2014/main" val="10007"/>
                  </a:ext>
                </a:extLst>
              </a:tr>
              <a:tr h="15109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1" u="none" strike="noStrike" cap="none" normalizeH="0" baseline="0" dirty="0">
                          <a:ln>
                            <a:noFill/>
                          </a:ln>
                          <a:effectLst/>
                          <a:latin typeface="Courier New" panose="02070309020205020404" pitchFamily="49" charset="0"/>
                          <a:cs typeface="Courier New" panose="02070309020205020404" pitchFamily="49" charset="0"/>
                        </a:rPr>
                        <a:t>6</a:t>
                      </a:r>
                      <a:endParaRPr kumimoji="0" lang="en-US" altLang="zh-CN" sz="1100" b="1" i="0" u="none" strike="noStrike" cap="none" normalizeH="0" baseline="0" dirty="0">
                        <a:ln>
                          <a:noFill/>
                        </a:ln>
                        <a:solidFill>
                          <a:srgbClr val="002060"/>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dirty="0">
                          <a:ln>
                            <a:noFill/>
                          </a:ln>
                          <a:solidFill>
                            <a:schemeClr val="tx1"/>
                          </a:solidFill>
                          <a:effectLst/>
                          <a:latin typeface="Courier New" panose="02070309020205020404" pitchFamily="49" charset="0"/>
                          <a:ea typeface="宋体" pitchFamily="2" charset="-122"/>
                          <a:cs typeface="Courier New" panose="02070309020205020404" pitchFamily="49" charset="0"/>
                        </a:rPr>
                        <a:t>S</a:t>
                      </a:r>
                      <a:r>
                        <a:rPr kumimoji="0" lang="en-US" altLang="zh-CN" sz="1100" b="1" i="0" u="none" strike="noStrike" cap="none" normalizeH="0" baseline="-25000" dirty="0">
                          <a:ln>
                            <a:noFill/>
                          </a:ln>
                          <a:solidFill>
                            <a:schemeClr val="tx1"/>
                          </a:solidFill>
                          <a:effectLst/>
                          <a:latin typeface="Courier New" panose="02070309020205020404" pitchFamily="49" charset="0"/>
                          <a:ea typeface="宋体" pitchFamily="2" charset="-122"/>
                          <a:cs typeface="Courier New" panose="02070309020205020404" pitchFamily="49" charset="0"/>
                        </a:rPr>
                        <a:t>5</a:t>
                      </a:r>
                      <a:endParaRPr kumimoji="0" lang="zh-CN" altLang="zh-CN" sz="1100" b="1" i="0" u="none" strike="noStrike" cap="none" normalizeH="0" baseline="-25000" dirty="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100" b="1" i="0" u="none" strike="noStrike" cap="none" normalizeH="0" baseline="-30000" dirty="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1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1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rPr>
                        <a:t>S</a:t>
                      </a:r>
                      <a:r>
                        <a:rPr kumimoji="0" lang="en-US" altLang="zh-CN" sz="1100" b="1" i="0" u="none" strike="noStrike" cap="none" normalizeH="0" baseline="-25000" dirty="0">
                          <a:ln>
                            <a:noFill/>
                          </a:ln>
                          <a:solidFill>
                            <a:schemeClr val="tx1"/>
                          </a:solidFill>
                          <a:effectLst/>
                          <a:latin typeface="Courier New" panose="02070309020205020404" pitchFamily="49" charset="0"/>
                          <a:ea typeface="楷体_GB2312" pitchFamily="49" charset="-122"/>
                          <a:cs typeface="Courier New" panose="02070309020205020404" pitchFamily="49" charset="0"/>
                        </a:rPr>
                        <a:t>4</a:t>
                      </a:r>
                      <a:endParaRPr kumimoji="0" lang="zh-CN" altLang="zh-CN" sz="1100" b="1" i="0" u="none" strike="noStrike" cap="none" normalizeH="0" baseline="-25000" dirty="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100" b="1" i="0" u="none" strike="noStrike" cap="none" normalizeH="0" baseline="-30000" dirty="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100" b="1" i="0" u="none" strike="noStrike" cap="none" normalizeH="0" baseline="-3000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1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1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rPr>
                        <a:t>9</a:t>
                      </a:r>
                      <a:endParaRPr kumimoji="0" lang="zh-CN" altLang="zh-CN" sz="11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1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rPr>
                        <a:t>3</a:t>
                      </a:r>
                      <a:endParaRPr kumimoji="0" lang="zh-CN" altLang="zh-CN" sz="11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marT="0" marB="36000" anchor="ctr" horzOverflow="overflow"/>
                </a:tc>
                <a:extLst>
                  <a:ext uri="{0D108BD9-81ED-4DB2-BD59-A6C34878D82A}">
                    <a16:rowId xmlns:a16="http://schemas.microsoft.com/office/drawing/2014/main" val="10008"/>
                  </a:ext>
                </a:extLst>
              </a:tr>
              <a:tr h="15109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1" u="none" strike="noStrike" cap="none" normalizeH="0" baseline="0" dirty="0">
                          <a:ln>
                            <a:noFill/>
                          </a:ln>
                          <a:effectLst/>
                          <a:latin typeface="Courier New" panose="02070309020205020404" pitchFamily="49" charset="0"/>
                          <a:cs typeface="Courier New" panose="02070309020205020404" pitchFamily="49" charset="0"/>
                        </a:rPr>
                        <a:t>7</a:t>
                      </a:r>
                      <a:endParaRPr kumimoji="0" lang="en-US" altLang="zh-CN" sz="1100" b="1" i="0" u="none" strike="noStrike" cap="none" normalizeH="0" baseline="0" dirty="0">
                        <a:ln>
                          <a:noFill/>
                        </a:ln>
                        <a:solidFill>
                          <a:srgbClr val="002060"/>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dirty="0">
                          <a:ln>
                            <a:noFill/>
                          </a:ln>
                          <a:solidFill>
                            <a:schemeClr val="tx1"/>
                          </a:solidFill>
                          <a:effectLst/>
                          <a:latin typeface="Courier New" panose="02070309020205020404" pitchFamily="49" charset="0"/>
                          <a:ea typeface="宋体" pitchFamily="2" charset="-122"/>
                          <a:cs typeface="Courier New" panose="02070309020205020404" pitchFamily="49" charset="0"/>
                        </a:rPr>
                        <a:t>S</a:t>
                      </a:r>
                      <a:r>
                        <a:rPr kumimoji="0" lang="en-US" altLang="zh-CN" sz="1100" b="1" i="0" u="none" strike="noStrike" cap="none" normalizeH="0" baseline="-25000" dirty="0">
                          <a:ln>
                            <a:noFill/>
                          </a:ln>
                          <a:solidFill>
                            <a:schemeClr val="tx1"/>
                          </a:solidFill>
                          <a:effectLst/>
                          <a:latin typeface="Courier New" panose="02070309020205020404" pitchFamily="49" charset="0"/>
                          <a:ea typeface="宋体" pitchFamily="2" charset="-122"/>
                          <a:cs typeface="Courier New" panose="02070309020205020404" pitchFamily="49" charset="0"/>
                        </a:rPr>
                        <a:t>5</a:t>
                      </a:r>
                      <a:endParaRPr kumimoji="0" lang="zh-CN" altLang="zh-CN" sz="1100" b="1" i="0" u="none" strike="noStrike" cap="none" normalizeH="0" baseline="-25000" dirty="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100" b="1" i="0" u="none" strike="noStrike" cap="none" normalizeH="0" baseline="-30000" dirty="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1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1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rPr>
                        <a:t>S</a:t>
                      </a:r>
                      <a:r>
                        <a:rPr kumimoji="0" lang="en-US" altLang="zh-CN" sz="1100" b="1" i="0" u="none" strike="noStrike" cap="none" normalizeH="0" baseline="-25000" dirty="0">
                          <a:ln>
                            <a:noFill/>
                          </a:ln>
                          <a:solidFill>
                            <a:schemeClr val="tx1"/>
                          </a:solidFill>
                          <a:effectLst/>
                          <a:latin typeface="Courier New" panose="02070309020205020404" pitchFamily="49" charset="0"/>
                          <a:ea typeface="楷体_GB2312" pitchFamily="49" charset="-122"/>
                          <a:cs typeface="Courier New" panose="02070309020205020404" pitchFamily="49" charset="0"/>
                        </a:rPr>
                        <a:t>4</a:t>
                      </a:r>
                      <a:endParaRPr kumimoji="0" lang="zh-CN" altLang="zh-CN" sz="1100" b="1" i="0" u="none" strike="noStrike" cap="none" normalizeH="0" baseline="-25000" dirty="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100" b="1" i="0" u="none" strike="noStrike" cap="none" normalizeH="0" baseline="-30000" dirty="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100" b="1" i="0" u="none" strike="noStrike" cap="none" normalizeH="0" baseline="-30000" dirty="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1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1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1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rPr>
                        <a:t>10</a:t>
                      </a:r>
                      <a:endParaRPr kumimoji="0" lang="zh-CN" altLang="zh-CN" sz="11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marT="0" marB="36000" anchor="ctr" horzOverflow="overflow"/>
                </a:tc>
                <a:extLst>
                  <a:ext uri="{0D108BD9-81ED-4DB2-BD59-A6C34878D82A}">
                    <a16:rowId xmlns:a16="http://schemas.microsoft.com/office/drawing/2014/main" val="10009"/>
                  </a:ext>
                </a:extLst>
              </a:tr>
              <a:tr h="15109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1" u="none" strike="noStrike" cap="none" normalizeH="0" baseline="0" dirty="0">
                          <a:ln>
                            <a:noFill/>
                          </a:ln>
                          <a:effectLst/>
                          <a:latin typeface="Courier New" panose="02070309020205020404" pitchFamily="49" charset="0"/>
                          <a:cs typeface="Courier New" panose="02070309020205020404" pitchFamily="49" charset="0"/>
                        </a:rPr>
                        <a:t>8</a:t>
                      </a:r>
                      <a:endParaRPr kumimoji="0" lang="en-US" altLang="zh-CN" sz="1100" b="1" i="0" u="none" strike="noStrike" cap="none" normalizeH="0" baseline="0" dirty="0">
                        <a:ln>
                          <a:noFill/>
                        </a:ln>
                        <a:solidFill>
                          <a:srgbClr val="002060"/>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endParaRPr lang="zh-CN" altLang="en-US" sz="1100" dirty="0"/>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100" b="1" i="0" u="none" strike="noStrike" cap="none" normalizeH="0" baseline="-30000" dirty="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defRPr/>
                      </a:pPr>
                      <a:r>
                        <a:rPr kumimoji="0" lang="en-US" altLang="zh-CN" sz="1100" b="1" i="0" u="none" strike="noStrike" cap="none" normalizeH="0" baseline="0" dirty="0">
                          <a:ln>
                            <a:noFill/>
                          </a:ln>
                          <a:solidFill>
                            <a:schemeClr val="tx1"/>
                          </a:solidFill>
                          <a:effectLst/>
                          <a:latin typeface="Courier New" panose="02070309020205020404" pitchFamily="49" charset="0"/>
                          <a:ea typeface="宋体" pitchFamily="2" charset="-122"/>
                          <a:cs typeface="Courier New" panose="02070309020205020404" pitchFamily="49" charset="0"/>
                        </a:rPr>
                        <a:t>S</a:t>
                      </a:r>
                      <a:r>
                        <a:rPr kumimoji="0" lang="en-US" altLang="zh-CN" sz="1100" b="1" i="0" u="none" strike="noStrike" cap="none" normalizeH="0" baseline="-25000" dirty="0">
                          <a:ln>
                            <a:noFill/>
                          </a:ln>
                          <a:solidFill>
                            <a:schemeClr val="tx1"/>
                          </a:solidFill>
                          <a:effectLst/>
                          <a:latin typeface="Courier New" panose="02070309020205020404" pitchFamily="49" charset="0"/>
                          <a:ea typeface="宋体" pitchFamily="2" charset="-122"/>
                          <a:cs typeface="Courier New" panose="02070309020205020404" pitchFamily="49" charset="0"/>
                        </a:rPr>
                        <a:t>6</a:t>
                      </a:r>
                      <a:endParaRPr kumimoji="0" lang="zh-CN" altLang="zh-CN" sz="1100" b="1" i="0" u="none" strike="noStrike" cap="none" normalizeH="0" baseline="-30000" dirty="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defRPr/>
                      </a:pPr>
                      <a:r>
                        <a:rPr kumimoji="0" lang="en-US" altLang="zh-CN" sz="1100" b="1" i="0" u="none" strike="noStrike" cap="none" normalizeH="0" baseline="0" dirty="0">
                          <a:ln>
                            <a:noFill/>
                          </a:ln>
                          <a:solidFill>
                            <a:schemeClr val="tx1"/>
                          </a:solidFill>
                          <a:effectLst/>
                          <a:latin typeface="Courier New" panose="02070309020205020404" pitchFamily="49" charset="0"/>
                          <a:ea typeface="宋体" pitchFamily="2" charset="-122"/>
                          <a:cs typeface="Courier New" panose="02070309020205020404" pitchFamily="49" charset="0"/>
                        </a:rPr>
                        <a:t>S</a:t>
                      </a:r>
                      <a:r>
                        <a:rPr kumimoji="0" lang="en-US" altLang="zh-CN" sz="1100" b="1" i="0" u="none" strike="noStrike" cap="none" normalizeH="0" baseline="-25000" dirty="0">
                          <a:ln>
                            <a:noFill/>
                          </a:ln>
                          <a:solidFill>
                            <a:schemeClr val="tx1"/>
                          </a:solidFill>
                          <a:effectLst/>
                          <a:latin typeface="Courier New" panose="02070309020205020404" pitchFamily="49" charset="0"/>
                          <a:ea typeface="宋体" pitchFamily="2" charset="-122"/>
                          <a:cs typeface="Courier New" panose="02070309020205020404" pitchFamily="49" charset="0"/>
                        </a:rPr>
                        <a:t>11</a:t>
                      </a:r>
                      <a:endParaRPr kumimoji="0" lang="zh-CN" altLang="zh-CN" sz="1100" b="1" i="0" u="none" strike="noStrike" cap="none" normalizeH="0" baseline="-30000" dirty="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endParaRPr lang="zh-CN" altLang="en-US" sz="1100"/>
                    </a:p>
                  </a:txBody>
                  <a:tcPr marL="36000" marR="36000" marT="0" marB="36000" anchor="ctr" horzOverflow="overflow"/>
                </a:tc>
                <a:tc>
                  <a:txBody>
                    <a:bodyPr/>
                    <a:lstStyle/>
                    <a:p>
                      <a:endParaRPr lang="zh-CN" altLang="en-US" sz="1100" dirty="0"/>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100" b="1" i="0" u="none" strike="noStrike" cap="none" normalizeH="0" baseline="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100" b="1" i="0" u="none" strike="noStrike" cap="none" normalizeH="0" baseline="0" dirty="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100" b="1" i="0" u="none" strike="noStrike" cap="none" normalizeH="0" baseline="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extLst>
                  <a:ext uri="{0D108BD9-81ED-4DB2-BD59-A6C34878D82A}">
                    <a16:rowId xmlns:a16="http://schemas.microsoft.com/office/drawing/2014/main" val="10010"/>
                  </a:ext>
                </a:extLst>
              </a:tr>
              <a:tr h="15109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1" u="none" strike="noStrike" cap="none" normalizeH="0" baseline="0" dirty="0">
                          <a:ln>
                            <a:noFill/>
                          </a:ln>
                          <a:effectLst/>
                          <a:latin typeface="Courier New" panose="02070309020205020404" pitchFamily="49" charset="0"/>
                          <a:cs typeface="Courier New" panose="02070309020205020404" pitchFamily="49" charset="0"/>
                        </a:rPr>
                        <a:t>9</a:t>
                      </a:r>
                      <a:endParaRPr kumimoji="0" lang="en-US" altLang="zh-CN" sz="1100" b="1" i="0" u="none" strike="noStrike" cap="none" normalizeH="0" baseline="0" dirty="0">
                        <a:ln>
                          <a:noFill/>
                        </a:ln>
                        <a:solidFill>
                          <a:srgbClr val="002060"/>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100" b="1" i="0" u="none" strike="noStrike" cap="none" normalizeH="0" baseline="-3000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1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rPr>
                        <a:t>S</a:t>
                      </a:r>
                      <a:r>
                        <a:rPr kumimoji="0" lang="en-US" altLang="zh-CN" sz="1100" b="1" i="0" u="none" strike="noStrike" cap="none" normalizeH="0" baseline="-25000" dirty="0">
                          <a:ln>
                            <a:noFill/>
                          </a:ln>
                          <a:solidFill>
                            <a:schemeClr val="tx1"/>
                          </a:solidFill>
                          <a:effectLst/>
                          <a:latin typeface="Courier New" panose="02070309020205020404" pitchFamily="49" charset="0"/>
                          <a:ea typeface="楷体_GB2312" pitchFamily="49" charset="-122"/>
                          <a:cs typeface="Courier New" panose="02070309020205020404" pitchFamily="49" charset="0"/>
                        </a:rPr>
                        <a:t>7</a:t>
                      </a:r>
                      <a:endParaRPr kumimoji="0" lang="zh-CN" altLang="zh-CN" sz="1100" b="1" i="0" u="none" strike="noStrike" cap="none" normalizeH="0" baseline="-25000" dirty="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1" i="1" u="none" strike="noStrike" cap="none" normalizeH="0" baseline="0" dirty="0">
                          <a:ln>
                            <a:noFill/>
                          </a:ln>
                          <a:solidFill>
                            <a:schemeClr val="tx1"/>
                          </a:solidFill>
                          <a:effectLst/>
                          <a:latin typeface="Courier New" panose="02070309020205020404" pitchFamily="49" charset="0"/>
                          <a:ea typeface="宋体" pitchFamily="2" charset="-122"/>
                          <a:cs typeface="Courier New" panose="02070309020205020404" pitchFamily="49" charset="0"/>
                        </a:rPr>
                        <a:t>r</a:t>
                      </a:r>
                      <a:r>
                        <a:rPr kumimoji="0" lang="en-US" altLang="zh-CN" sz="1100" b="1" i="0" u="none" strike="noStrike" cap="none" normalizeH="0" baseline="-30000" dirty="0">
                          <a:ln>
                            <a:noFill/>
                          </a:ln>
                          <a:solidFill>
                            <a:schemeClr val="tx1"/>
                          </a:solidFill>
                          <a:effectLst/>
                          <a:latin typeface="Courier New" panose="02070309020205020404" pitchFamily="49" charset="0"/>
                          <a:ea typeface="宋体" pitchFamily="2" charset="-122"/>
                          <a:cs typeface="Courier New" panose="02070309020205020404" pitchFamily="49" charset="0"/>
                        </a:rPr>
                        <a:t>1</a:t>
                      </a:r>
                      <a:endParaRPr kumimoji="0" lang="zh-CN" altLang="zh-CN" sz="1100" b="1" i="0" u="none" strike="noStrike" cap="none" normalizeH="0" baseline="-30000" dirty="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endParaRPr lang="zh-CN" altLang="en-US" sz="1100" dirty="0"/>
                    </a:p>
                  </a:txBody>
                  <a:tcPr marL="36000" marR="36000" marT="0" marB="3600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1" u="none" strike="noStrike" kern="1200" cap="none" spc="0" normalizeH="0" baseline="0" noProof="0">
                          <a:ln>
                            <a:noFill/>
                          </a:ln>
                          <a:solidFill>
                            <a:prstClr val="black"/>
                          </a:solidFill>
                          <a:effectLst/>
                          <a:uLnTx/>
                          <a:uFillTx/>
                          <a:latin typeface="Courier New" panose="02070309020205020404" pitchFamily="49" charset="0"/>
                          <a:ea typeface="宋体" pitchFamily="2" charset="-122"/>
                          <a:cs typeface="Courier New" panose="02070309020205020404" pitchFamily="49" charset="0"/>
                        </a:rPr>
                        <a:t>r</a:t>
                      </a:r>
                      <a:r>
                        <a:rPr kumimoji="0" lang="en-US" altLang="zh-CN" sz="1100" b="1" i="0" u="none" strike="noStrike" kern="1200" cap="none" spc="0" normalizeH="0" baseline="-30000" noProof="0">
                          <a:ln>
                            <a:noFill/>
                          </a:ln>
                          <a:solidFill>
                            <a:prstClr val="black"/>
                          </a:solidFill>
                          <a:effectLst/>
                          <a:uLnTx/>
                          <a:uFillTx/>
                          <a:latin typeface="Courier New" panose="02070309020205020404" pitchFamily="49" charset="0"/>
                          <a:ea typeface="宋体" pitchFamily="2" charset="-122"/>
                          <a:cs typeface="Courier New" panose="02070309020205020404" pitchFamily="49" charset="0"/>
                        </a:rPr>
                        <a:t>1</a:t>
                      </a:r>
                      <a:endParaRPr kumimoji="0" lang="zh-CN" altLang="zh-CN" sz="1100" b="1" i="0" u="none" strike="noStrike" kern="1200" cap="none" spc="0" normalizeH="0" baseline="-30000" noProof="0" dirty="0">
                        <a:ln>
                          <a:noFill/>
                        </a:ln>
                        <a:solidFill>
                          <a:prstClr val="black"/>
                        </a:solidFill>
                        <a:effectLst/>
                        <a:uLnTx/>
                        <a:uFillTx/>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1" u="none" strike="noStrike" kern="1200" cap="none" spc="0" normalizeH="0" baseline="0" noProof="0" dirty="0">
                          <a:ln>
                            <a:noFill/>
                          </a:ln>
                          <a:solidFill>
                            <a:prstClr val="black"/>
                          </a:solidFill>
                          <a:effectLst/>
                          <a:uLnTx/>
                          <a:uFillTx/>
                          <a:latin typeface="Courier New" panose="02070309020205020404" pitchFamily="49" charset="0"/>
                          <a:ea typeface="宋体" pitchFamily="2" charset="-122"/>
                          <a:cs typeface="Courier New" panose="02070309020205020404" pitchFamily="49" charset="0"/>
                        </a:rPr>
                        <a:t>r</a:t>
                      </a:r>
                      <a:r>
                        <a:rPr kumimoji="0" lang="en-US" altLang="zh-CN" sz="1100" b="1" i="0" u="none" strike="noStrike" kern="1200" cap="none" spc="0" normalizeH="0" baseline="-30000" noProof="0" dirty="0">
                          <a:ln>
                            <a:noFill/>
                          </a:ln>
                          <a:solidFill>
                            <a:prstClr val="black"/>
                          </a:solidFill>
                          <a:effectLst/>
                          <a:uLnTx/>
                          <a:uFillTx/>
                          <a:latin typeface="Courier New" panose="02070309020205020404" pitchFamily="49" charset="0"/>
                          <a:ea typeface="宋体" pitchFamily="2" charset="-122"/>
                          <a:cs typeface="Courier New" panose="02070309020205020404" pitchFamily="49" charset="0"/>
                        </a:rPr>
                        <a:t>1</a:t>
                      </a:r>
                      <a:endParaRPr kumimoji="0" lang="zh-CN" altLang="zh-CN" sz="1100" b="1" i="0" u="none" strike="noStrike" kern="1200" cap="none" spc="0" normalizeH="0" baseline="-30000" noProof="0" dirty="0">
                        <a:ln>
                          <a:noFill/>
                        </a:ln>
                        <a:solidFill>
                          <a:prstClr val="black"/>
                        </a:solidFill>
                        <a:effectLst/>
                        <a:uLnTx/>
                        <a:uFillTx/>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100" b="1" i="0" u="none" strike="noStrike" cap="none" normalizeH="0" baseline="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100" b="1" i="0" u="none" strike="noStrike" cap="none" normalizeH="0" baseline="0" dirty="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100" b="1" i="0" u="none" strike="noStrike" cap="none" normalizeH="0" baseline="0" dirty="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extLst>
                  <a:ext uri="{0D108BD9-81ED-4DB2-BD59-A6C34878D82A}">
                    <a16:rowId xmlns:a16="http://schemas.microsoft.com/office/drawing/2014/main" val="10011"/>
                  </a:ext>
                </a:extLst>
              </a:tr>
              <a:tr h="15109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1" u="none" strike="noStrike" cap="none" normalizeH="0" baseline="0" dirty="0">
                          <a:ln>
                            <a:noFill/>
                          </a:ln>
                          <a:effectLst/>
                          <a:latin typeface="Courier New" panose="02070309020205020404" pitchFamily="49" charset="0"/>
                          <a:cs typeface="Courier New" panose="02070309020205020404" pitchFamily="49" charset="0"/>
                        </a:rPr>
                        <a:t>10</a:t>
                      </a:r>
                      <a:endParaRPr kumimoji="0" lang="en-US" altLang="zh-CN" sz="1100" b="1" i="0" u="none" strike="noStrike" cap="none" normalizeH="0" baseline="0" dirty="0">
                        <a:ln>
                          <a:noFill/>
                        </a:ln>
                        <a:solidFill>
                          <a:srgbClr val="002060"/>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100" b="1" i="0" u="none" strike="noStrike" cap="none" normalizeH="0" baseline="-3000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1" u="none" strike="noStrike" kern="1200" cap="none" spc="0" normalizeH="0" baseline="0" noProof="0" dirty="0">
                          <a:ln>
                            <a:noFill/>
                          </a:ln>
                          <a:solidFill>
                            <a:prstClr val="black"/>
                          </a:solidFill>
                          <a:effectLst/>
                          <a:uLnTx/>
                          <a:uFillTx/>
                          <a:latin typeface="Courier New" panose="02070309020205020404" pitchFamily="49" charset="0"/>
                          <a:ea typeface="宋体" pitchFamily="2" charset="-122"/>
                          <a:cs typeface="Courier New" panose="02070309020205020404" pitchFamily="49" charset="0"/>
                        </a:rPr>
                        <a:t>r</a:t>
                      </a:r>
                      <a:r>
                        <a:rPr kumimoji="0" lang="en-US" altLang="zh-CN" sz="1100" b="1" i="0" u="none" strike="noStrike" kern="1200" cap="none" spc="0" normalizeH="0" baseline="-30000" noProof="0" dirty="0">
                          <a:ln>
                            <a:noFill/>
                          </a:ln>
                          <a:solidFill>
                            <a:prstClr val="black"/>
                          </a:solidFill>
                          <a:effectLst/>
                          <a:uLnTx/>
                          <a:uFillTx/>
                          <a:latin typeface="Courier New" panose="02070309020205020404" pitchFamily="49" charset="0"/>
                          <a:ea typeface="宋体" pitchFamily="2" charset="-122"/>
                          <a:cs typeface="Courier New" panose="02070309020205020404" pitchFamily="49" charset="0"/>
                        </a:rPr>
                        <a:t>3</a:t>
                      </a:r>
                      <a:endParaRPr kumimoji="0" lang="zh-CN" altLang="zh-CN" sz="1100" b="1" i="0" u="none" strike="noStrike" kern="1200" cap="none" spc="0" normalizeH="0" baseline="-30000" noProof="0" dirty="0">
                        <a:ln>
                          <a:noFill/>
                        </a:ln>
                        <a:solidFill>
                          <a:prstClr val="black"/>
                        </a:solidFill>
                        <a:effectLst/>
                        <a:uLnTx/>
                        <a:uFillTx/>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1" u="none" strike="noStrike" kern="1200" cap="none" spc="0" normalizeH="0" baseline="0" noProof="0" dirty="0">
                          <a:ln>
                            <a:noFill/>
                          </a:ln>
                          <a:solidFill>
                            <a:prstClr val="black"/>
                          </a:solidFill>
                          <a:effectLst/>
                          <a:uLnTx/>
                          <a:uFillTx/>
                          <a:latin typeface="Courier New" panose="02070309020205020404" pitchFamily="49" charset="0"/>
                          <a:ea typeface="宋体" pitchFamily="2" charset="-122"/>
                          <a:cs typeface="Courier New" panose="02070309020205020404" pitchFamily="49" charset="0"/>
                        </a:rPr>
                        <a:t>r</a:t>
                      </a:r>
                      <a:r>
                        <a:rPr kumimoji="0" lang="en-US" altLang="zh-CN" sz="1100" b="1" i="0" u="none" strike="noStrike" kern="1200" cap="none" spc="0" normalizeH="0" baseline="-30000" noProof="0" dirty="0">
                          <a:ln>
                            <a:noFill/>
                          </a:ln>
                          <a:solidFill>
                            <a:prstClr val="black"/>
                          </a:solidFill>
                          <a:effectLst/>
                          <a:uLnTx/>
                          <a:uFillTx/>
                          <a:latin typeface="Courier New" panose="02070309020205020404" pitchFamily="49" charset="0"/>
                          <a:ea typeface="宋体" pitchFamily="2" charset="-122"/>
                          <a:cs typeface="Courier New" panose="02070309020205020404" pitchFamily="49" charset="0"/>
                        </a:rPr>
                        <a:t>3</a:t>
                      </a:r>
                      <a:endParaRPr kumimoji="0" lang="zh-CN" altLang="zh-CN" sz="1100" b="1" i="0" u="none" strike="noStrike" kern="1200" cap="none" spc="0" normalizeH="0" baseline="-30000" noProof="0" dirty="0">
                        <a:ln>
                          <a:noFill/>
                        </a:ln>
                        <a:solidFill>
                          <a:prstClr val="black"/>
                        </a:solidFill>
                        <a:effectLst/>
                        <a:uLnTx/>
                        <a:uFillTx/>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100" b="1" i="0" u="none" strike="noStrike" cap="none" normalizeH="0" baseline="-30000" dirty="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1" u="none" strike="noStrike" kern="1200" cap="none" spc="0" normalizeH="0" baseline="0" noProof="0" dirty="0">
                          <a:ln>
                            <a:noFill/>
                          </a:ln>
                          <a:solidFill>
                            <a:prstClr val="black"/>
                          </a:solidFill>
                          <a:effectLst/>
                          <a:uLnTx/>
                          <a:uFillTx/>
                          <a:latin typeface="Courier New" panose="02070309020205020404" pitchFamily="49" charset="0"/>
                          <a:ea typeface="宋体" pitchFamily="2" charset="-122"/>
                          <a:cs typeface="Courier New" panose="02070309020205020404" pitchFamily="49" charset="0"/>
                        </a:rPr>
                        <a:t>r</a:t>
                      </a:r>
                      <a:r>
                        <a:rPr kumimoji="0" lang="en-US" altLang="zh-CN" sz="1100" b="1" i="0" u="none" strike="noStrike" kern="1200" cap="none" spc="0" normalizeH="0" baseline="-30000" noProof="0" dirty="0">
                          <a:ln>
                            <a:noFill/>
                          </a:ln>
                          <a:solidFill>
                            <a:prstClr val="black"/>
                          </a:solidFill>
                          <a:effectLst/>
                          <a:uLnTx/>
                          <a:uFillTx/>
                          <a:latin typeface="Courier New" panose="02070309020205020404" pitchFamily="49" charset="0"/>
                          <a:ea typeface="宋体" pitchFamily="2" charset="-122"/>
                          <a:cs typeface="Courier New" panose="02070309020205020404" pitchFamily="49" charset="0"/>
                        </a:rPr>
                        <a:t>3</a:t>
                      </a:r>
                      <a:endParaRPr kumimoji="0" lang="zh-CN" altLang="zh-CN" sz="1100" b="1" i="0" u="none" strike="noStrike" kern="1200" cap="none" spc="0" normalizeH="0" baseline="-30000" noProof="0" dirty="0">
                        <a:ln>
                          <a:noFill/>
                        </a:ln>
                        <a:solidFill>
                          <a:prstClr val="black"/>
                        </a:solidFill>
                        <a:effectLst/>
                        <a:uLnTx/>
                        <a:uFillTx/>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1" u="none" strike="noStrike" kern="1200" cap="none" spc="0" normalizeH="0" baseline="0" noProof="0" dirty="0">
                          <a:ln>
                            <a:noFill/>
                          </a:ln>
                          <a:solidFill>
                            <a:prstClr val="black"/>
                          </a:solidFill>
                          <a:effectLst/>
                          <a:uLnTx/>
                          <a:uFillTx/>
                          <a:latin typeface="Courier New" panose="02070309020205020404" pitchFamily="49" charset="0"/>
                          <a:ea typeface="宋体" pitchFamily="2" charset="-122"/>
                          <a:cs typeface="Courier New" panose="02070309020205020404" pitchFamily="49" charset="0"/>
                        </a:rPr>
                        <a:t>r</a:t>
                      </a:r>
                      <a:r>
                        <a:rPr kumimoji="0" lang="en-US" altLang="zh-CN" sz="1100" b="1" i="0" u="none" strike="noStrike" kern="1200" cap="none" spc="0" normalizeH="0" baseline="-30000" noProof="0" dirty="0">
                          <a:ln>
                            <a:noFill/>
                          </a:ln>
                          <a:solidFill>
                            <a:prstClr val="black"/>
                          </a:solidFill>
                          <a:effectLst/>
                          <a:uLnTx/>
                          <a:uFillTx/>
                          <a:latin typeface="Courier New" panose="02070309020205020404" pitchFamily="49" charset="0"/>
                          <a:ea typeface="宋体" pitchFamily="2" charset="-122"/>
                          <a:cs typeface="Courier New" panose="02070309020205020404" pitchFamily="49" charset="0"/>
                        </a:rPr>
                        <a:t>3</a:t>
                      </a:r>
                      <a:endParaRPr kumimoji="0" lang="zh-CN" altLang="zh-CN" sz="1100" b="1" i="0" u="none" strike="noStrike" kern="1200" cap="none" spc="0" normalizeH="0" baseline="-30000" noProof="0" dirty="0">
                        <a:ln>
                          <a:noFill/>
                        </a:ln>
                        <a:solidFill>
                          <a:prstClr val="black"/>
                        </a:solidFill>
                        <a:effectLst/>
                        <a:uLnTx/>
                        <a:uFillTx/>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100" b="1" i="0" u="none" strike="noStrike" cap="none" normalizeH="0" baseline="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100" b="1" i="0" u="none" strike="noStrike" cap="none" normalizeH="0" baseline="0" dirty="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100" b="1" i="0" u="none" strike="noStrike" cap="none" normalizeH="0" baseline="0" dirty="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extLst>
                  <a:ext uri="{0D108BD9-81ED-4DB2-BD59-A6C34878D82A}">
                    <a16:rowId xmlns:a16="http://schemas.microsoft.com/office/drawing/2014/main" val="10012"/>
                  </a:ext>
                </a:extLst>
              </a:tr>
              <a:tr h="15109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1" u="none" strike="noStrike" cap="none" normalizeH="0" baseline="0" dirty="0">
                          <a:ln>
                            <a:noFill/>
                          </a:ln>
                          <a:effectLst/>
                          <a:latin typeface="Courier New" panose="02070309020205020404" pitchFamily="49" charset="0"/>
                          <a:cs typeface="Courier New" panose="02070309020205020404" pitchFamily="49" charset="0"/>
                        </a:rPr>
                        <a:t>11</a:t>
                      </a:r>
                      <a:endParaRPr kumimoji="0" lang="en-US" altLang="zh-CN" sz="1100" b="1" i="0" u="none" strike="noStrike" cap="none" normalizeH="0" baseline="0" dirty="0">
                        <a:ln>
                          <a:noFill/>
                        </a:ln>
                        <a:solidFill>
                          <a:srgbClr val="002060"/>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100" b="1" i="0" u="none" strike="noStrike" cap="none" normalizeH="0" baseline="-30000" dirty="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defRPr/>
                      </a:pPr>
                      <a:r>
                        <a:rPr kumimoji="0" lang="en-US" altLang="zh-CN" sz="1100" b="1" i="1" u="none" strike="noStrike" kern="1200" cap="none" spc="0" normalizeH="0" baseline="0" noProof="0" dirty="0">
                          <a:ln>
                            <a:noFill/>
                          </a:ln>
                          <a:solidFill>
                            <a:prstClr val="black"/>
                          </a:solidFill>
                          <a:effectLst/>
                          <a:uLnTx/>
                          <a:uFillTx/>
                          <a:latin typeface="Courier New" panose="02070309020205020404" pitchFamily="49" charset="0"/>
                          <a:ea typeface="宋体" pitchFamily="2" charset="-122"/>
                          <a:cs typeface="Courier New" panose="02070309020205020404" pitchFamily="49" charset="0"/>
                        </a:rPr>
                        <a:t>r</a:t>
                      </a:r>
                      <a:r>
                        <a:rPr kumimoji="0" lang="en-US" altLang="zh-CN" sz="1100" b="1" i="0" u="none" strike="noStrike" kern="1200" cap="none" spc="0" normalizeH="0" baseline="-30000" noProof="0" dirty="0">
                          <a:ln>
                            <a:noFill/>
                          </a:ln>
                          <a:solidFill>
                            <a:prstClr val="black"/>
                          </a:solidFill>
                          <a:effectLst/>
                          <a:uLnTx/>
                          <a:uFillTx/>
                          <a:latin typeface="Courier New" panose="02070309020205020404" pitchFamily="49" charset="0"/>
                          <a:ea typeface="宋体" pitchFamily="2" charset="-122"/>
                          <a:cs typeface="Courier New" panose="02070309020205020404" pitchFamily="49" charset="0"/>
                        </a:rPr>
                        <a:t>5</a:t>
                      </a:r>
                      <a:endParaRPr kumimoji="0" lang="zh-CN" altLang="zh-CN" sz="1100" b="1" i="0" u="none" strike="noStrike" cap="none" normalizeH="0" baseline="-30000" dirty="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defRPr/>
                      </a:pPr>
                      <a:r>
                        <a:rPr kumimoji="0" lang="en-US" altLang="zh-CN" sz="1100" b="1" i="1" u="none" strike="noStrike" kern="1200" cap="none" spc="0" normalizeH="0" baseline="0" noProof="0">
                          <a:ln>
                            <a:noFill/>
                          </a:ln>
                          <a:solidFill>
                            <a:prstClr val="black"/>
                          </a:solidFill>
                          <a:effectLst/>
                          <a:uLnTx/>
                          <a:uFillTx/>
                          <a:latin typeface="Courier New" panose="02070309020205020404" pitchFamily="49" charset="0"/>
                          <a:ea typeface="宋体" pitchFamily="2" charset="-122"/>
                          <a:cs typeface="Courier New" panose="02070309020205020404" pitchFamily="49" charset="0"/>
                        </a:rPr>
                        <a:t>r</a:t>
                      </a:r>
                      <a:r>
                        <a:rPr kumimoji="0" lang="en-US" altLang="zh-CN" sz="1100" b="1" i="0" u="none" strike="noStrike" kern="1200" cap="none" spc="0" normalizeH="0" baseline="-30000" noProof="0">
                          <a:ln>
                            <a:noFill/>
                          </a:ln>
                          <a:solidFill>
                            <a:prstClr val="black"/>
                          </a:solidFill>
                          <a:effectLst/>
                          <a:uLnTx/>
                          <a:uFillTx/>
                          <a:latin typeface="Courier New" panose="02070309020205020404" pitchFamily="49" charset="0"/>
                          <a:ea typeface="宋体" pitchFamily="2" charset="-122"/>
                          <a:cs typeface="Courier New" panose="02070309020205020404" pitchFamily="49" charset="0"/>
                        </a:rPr>
                        <a:t>5</a:t>
                      </a:r>
                      <a:endParaRPr kumimoji="0" lang="zh-CN" altLang="zh-CN" sz="1100" b="1" i="0" u="none" strike="noStrike" kern="1200" cap="none" spc="0" normalizeH="0" baseline="-30000" noProof="0" dirty="0">
                        <a:ln>
                          <a:noFill/>
                        </a:ln>
                        <a:solidFill>
                          <a:prstClr val="black"/>
                        </a:solidFill>
                        <a:effectLst/>
                        <a:uLnTx/>
                        <a:uFillTx/>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defRPr/>
                      </a:pPr>
                      <a:endParaRPr kumimoji="0" lang="zh-CN" altLang="zh-CN" sz="1100" b="1" i="0" u="none" strike="noStrike" kern="1200" cap="none" spc="0" normalizeH="0" baseline="-30000" noProof="0" dirty="0">
                        <a:ln>
                          <a:noFill/>
                        </a:ln>
                        <a:solidFill>
                          <a:prstClr val="black"/>
                        </a:solidFill>
                        <a:effectLst/>
                        <a:uLnTx/>
                        <a:uFillTx/>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defRPr/>
                      </a:pPr>
                      <a:r>
                        <a:rPr kumimoji="0" lang="en-US" altLang="zh-CN" sz="1100" b="1" i="1" u="none" strike="noStrike" kern="1200" cap="none" spc="0" normalizeH="0" baseline="0" noProof="0">
                          <a:ln>
                            <a:noFill/>
                          </a:ln>
                          <a:solidFill>
                            <a:prstClr val="black"/>
                          </a:solidFill>
                          <a:effectLst/>
                          <a:uLnTx/>
                          <a:uFillTx/>
                          <a:latin typeface="Courier New" panose="02070309020205020404" pitchFamily="49" charset="0"/>
                          <a:ea typeface="宋体" pitchFamily="2" charset="-122"/>
                          <a:cs typeface="Courier New" panose="02070309020205020404" pitchFamily="49" charset="0"/>
                        </a:rPr>
                        <a:t>r</a:t>
                      </a:r>
                      <a:r>
                        <a:rPr kumimoji="0" lang="en-US" altLang="zh-CN" sz="1100" b="1" i="0" u="none" strike="noStrike" kern="1200" cap="none" spc="0" normalizeH="0" baseline="-30000" noProof="0">
                          <a:ln>
                            <a:noFill/>
                          </a:ln>
                          <a:solidFill>
                            <a:prstClr val="black"/>
                          </a:solidFill>
                          <a:effectLst/>
                          <a:uLnTx/>
                          <a:uFillTx/>
                          <a:latin typeface="Courier New" panose="02070309020205020404" pitchFamily="49" charset="0"/>
                          <a:ea typeface="宋体" pitchFamily="2" charset="-122"/>
                          <a:cs typeface="Courier New" panose="02070309020205020404" pitchFamily="49" charset="0"/>
                        </a:rPr>
                        <a:t>5</a:t>
                      </a:r>
                      <a:endParaRPr kumimoji="0" lang="zh-CN" altLang="zh-CN" sz="1100" b="1" i="0" u="none" strike="noStrike" kern="1200" cap="none" spc="0" normalizeH="0" baseline="-30000" noProof="0" dirty="0">
                        <a:ln>
                          <a:noFill/>
                        </a:ln>
                        <a:solidFill>
                          <a:prstClr val="black"/>
                        </a:solidFill>
                        <a:effectLst/>
                        <a:uLnTx/>
                        <a:uFillTx/>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defRPr/>
                      </a:pPr>
                      <a:r>
                        <a:rPr kumimoji="0" lang="en-US" altLang="zh-CN" sz="1100" b="1" i="1" u="none" strike="noStrike" kern="1200" cap="none" spc="0" normalizeH="0" baseline="0" noProof="0" dirty="0">
                          <a:ln>
                            <a:noFill/>
                          </a:ln>
                          <a:solidFill>
                            <a:prstClr val="black"/>
                          </a:solidFill>
                          <a:effectLst/>
                          <a:uLnTx/>
                          <a:uFillTx/>
                          <a:latin typeface="Courier New" panose="02070309020205020404" pitchFamily="49" charset="0"/>
                          <a:ea typeface="宋体" pitchFamily="2" charset="-122"/>
                          <a:cs typeface="Courier New" panose="02070309020205020404" pitchFamily="49" charset="0"/>
                        </a:rPr>
                        <a:t>r</a:t>
                      </a:r>
                      <a:r>
                        <a:rPr kumimoji="0" lang="en-US" altLang="zh-CN" sz="1100" b="1" i="0" u="none" strike="noStrike" kern="1200" cap="none" spc="0" normalizeH="0" baseline="-30000" noProof="0" dirty="0">
                          <a:ln>
                            <a:noFill/>
                          </a:ln>
                          <a:solidFill>
                            <a:prstClr val="black"/>
                          </a:solidFill>
                          <a:effectLst/>
                          <a:uLnTx/>
                          <a:uFillTx/>
                          <a:latin typeface="Courier New" panose="02070309020205020404" pitchFamily="49" charset="0"/>
                          <a:ea typeface="宋体" pitchFamily="2" charset="-122"/>
                          <a:cs typeface="Courier New" panose="02070309020205020404" pitchFamily="49" charset="0"/>
                        </a:rPr>
                        <a:t>5</a:t>
                      </a:r>
                      <a:endParaRPr kumimoji="0" lang="zh-CN" altLang="zh-CN" sz="1100" b="1" i="0" u="none" strike="noStrike" kern="1200" cap="none" spc="0" normalizeH="0" baseline="-30000" noProof="0" dirty="0">
                        <a:ln>
                          <a:noFill/>
                        </a:ln>
                        <a:solidFill>
                          <a:prstClr val="black"/>
                        </a:solidFill>
                        <a:effectLst/>
                        <a:uLnTx/>
                        <a:uFillTx/>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100" b="1" i="0" u="none" strike="noStrike" cap="none" normalizeH="0" baseline="0" dirty="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100" b="1" i="0" u="none" strike="noStrike" cap="none" normalizeH="0" baseline="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100" b="1" i="0" u="none" strike="noStrike" cap="none" normalizeH="0" baseline="0" dirty="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extLst>
                  <a:ext uri="{0D108BD9-81ED-4DB2-BD59-A6C34878D82A}">
                    <a16:rowId xmlns:a16="http://schemas.microsoft.com/office/drawing/2014/main" val="10013"/>
                  </a:ext>
                </a:extLst>
              </a:tr>
            </a:tbl>
          </a:graphicData>
        </a:graphic>
      </p:graphicFrame>
      <p:sp>
        <p:nvSpPr>
          <p:cNvPr id="68" name="Rectangle 105">
            <a:extLst>
              <a:ext uri="{FF2B5EF4-FFF2-40B4-BE49-F238E27FC236}">
                <a16:creationId xmlns:a16="http://schemas.microsoft.com/office/drawing/2014/main" id="{C7D2AD73-8404-4AB9-83B9-A82144444616}"/>
              </a:ext>
            </a:extLst>
          </p:cNvPr>
          <p:cNvSpPr>
            <a:spLocks noChangeArrowheads="1"/>
          </p:cNvSpPr>
          <p:nvPr/>
        </p:nvSpPr>
        <p:spPr bwMode="auto">
          <a:xfrm>
            <a:off x="2740100" y="3704010"/>
            <a:ext cx="720000" cy="252000"/>
          </a:xfrm>
          <a:prstGeom prst="rect">
            <a:avLst/>
          </a:prstGeom>
          <a:noFill/>
          <a:ln w="9525">
            <a:noFill/>
            <a:miter lim="800000"/>
            <a:headEnd/>
            <a:tailEnd/>
          </a:ln>
          <a:effectLst/>
        </p:spPr>
        <p:txBody>
          <a:bodyPr wrap="none" anchor="ctr">
            <a:noAutofit/>
          </a:bodyPr>
          <a:lstStyle/>
          <a:p>
            <a:pPr>
              <a:spcBef>
                <a:spcPct val="20000"/>
              </a:spcBef>
              <a:defRPr/>
            </a:pPr>
            <a:r>
              <a:rPr kumimoji="1" lang="en-US" altLang="zh-CN" sz="1400" dirty="0">
                <a:effectLst>
                  <a:outerShdw blurRad="38100" dist="38100" dir="2700000" algn="tl">
                    <a:srgbClr val="FFFFFF"/>
                  </a:outerShdw>
                </a:effectLst>
                <a:latin typeface="Courier New" panose="02070309020205020404" pitchFamily="49" charset="0"/>
                <a:ea typeface="宋体" charset="-122"/>
                <a:cs typeface="Courier New" panose="02070309020205020404" pitchFamily="49" charset="0"/>
              </a:rPr>
              <a:t>.</a:t>
            </a:r>
            <a:r>
              <a:rPr lang="en-US" altLang="zh-CN" sz="1400" dirty="0" err="1">
                <a:solidFill>
                  <a:srgbClr val="008000"/>
                </a:solidFill>
                <a:effectLst>
                  <a:outerShdw blurRad="38100" dist="38100" dir="2700000" algn="tl">
                    <a:srgbClr val="000000"/>
                  </a:outerShdw>
                </a:effectLst>
                <a:latin typeface="Courier New" panose="02070309020205020404" pitchFamily="49" charset="0"/>
                <a:ea typeface="楷体" pitchFamily="49" charset="-122"/>
                <a:cs typeface="Courier New" panose="02070309020205020404" pitchFamily="49" charset="0"/>
              </a:rPr>
              <a:t>val</a:t>
            </a:r>
            <a:r>
              <a:rPr kumimoji="1" lang="en-US" altLang="zh-CN" sz="1400" dirty="0">
                <a:effectLst>
                  <a:outerShdw blurRad="38100" dist="38100" dir="2700000" algn="tl">
                    <a:srgbClr val="FFFFFF"/>
                  </a:outerShdw>
                </a:effectLst>
                <a:latin typeface="Courier New" pitchFamily="49" charset="0"/>
                <a:ea typeface="宋体" charset="-122"/>
                <a:cs typeface="Courier New" panose="02070309020205020404" pitchFamily="49" charset="0"/>
              </a:rPr>
              <a:t>=17</a:t>
            </a:r>
          </a:p>
        </p:txBody>
      </p:sp>
      <p:sp>
        <p:nvSpPr>
          <p:cNvPr id="69" name="Rectangle 17">
            <a:extLst>
              <a:ext uri="{FF2B5EF4-FFF2-40B4-BE49-F238E27FC236}">
                <a16:creationId xmlns:a16="http://schemas.microsoft.com/office/drawing/2014/main" id="{CFDA6846-1B0F-49CC-937E-D040E8FA43CE}"/>
              </a:ext>
            </a:extLst>
          </p:cNvPr>
          <p:cNvSpPr>
            <a:spLocks noChangeArrowheads="1"/>
          </p:cNvSpPr>
          <p:nvPr/>
        </p:nvSpPr>
        <p:spPr bwMode="auto">
          <a:xfrm>
            <a:off x="2345936" y="4426722"/>
            <a:ext cx="720000" cy="252000"/>
          </a:xfrm>
          <a:prstGeom prst="rect">
            <a:avLst/>
          </a:prstGeom>
          <a:noFill/>
          <a:ln w="9525">
            <a:noFill/>
            <a:miter lim="800000"/>
            <a:headEnd/>
            <a:tailEnd/>
          </a:ln>
          <a:effectLst/>
        </p:spPr>
        <p:txBody>
          <a:bodyPr wrap="none" anchor="ctr">
            <a:noAutofit/>
          </a:bodyPr>
          <a:lstStyle/>
          <a:p>
            <a:pPr>
              <a:spcBef>
                <a:spcPct val="20000"/>
              </a:spcBef>
              <a:defRPr/>
            </a:pPr>
            <a:r>
              <a:rPr kumimoji="1" lang="en-US" altLang="zh-CN" sz="1400" dirty="0">
                <a:effectLst>
                  <a:outerShdw blurRad="38100" dist="38100" dir="2700000" algn="tl">
                    <a:srgbClr val="FFFFFF"/>
                  </a:outerShdw>
                </a:effectLst>
                <a:latin typeface="Courier New" pitchFamily="49" charset="0"/>
                <a:ea typeface="宋体" charset="-122"/>
              </a:rPr>
              <a:t>+</a:t>
            </a:r>
          </a:p>
        </p:txBody>
      </p:sp>
      <p:sp>
        <p:nvSpPr>
          <p:cNvPr id="70" name="Rectangle 18">
            <a:extLst>
              <a:ext uri="{FF2B5EF4-FFF2-40B4-BE49-F238E27FC236}">
                <a16:creationId xmlns:a16="http://schemas.microsoft.com/office/drawing/2014/main" id="{ED3DB664-252C-4969-9754-5B2C182BE255}"/>
              </a:ext>
            </a:extLst>
          </p:cNvPr>
          <p:cNvSpPr>
            <a:spLocks noChangeArrowheads="1"/>
          </p:cNvSpPr>
          <p:nvPr/>
        </p:nvSpPr>
        <p:spPr bwMode="auto">
          <a:xfrm>
            <a:off x="3825565" y="4960613"/>
            <a:ext cx="720000" cy="252000"/>
          </a:xfrm>
          <a:prstGeom prst="rect">
            <a:avLst/>
          </a:prstGeom>
          <a:noFill/>
          <a:ln w="9525">
            <a:noFill/>
            <a:miter lim="800000"/>
            <a:headEnd/>
            <a:tailEnd/>
          </a:ln>
          <a:effectLst/>
        </p:spPr>
        <p:txBody>
          <a:bodyPr wrap="none" anchor="ctr">
            <a:noAutofit/>
          </a:bodyPr>
          <a:lstStyle/>
          <a:p>
            <a:pPr>
              <a:spcBef>
                <a:spcPct val="20000"/>
              </a:spcBef>
              <a:defRPr/>
            </a:pPr>
            <a:r>
              <a:rPr kumimoji="1" lang="en-US" altLang="zh-CN" sz="1400">
                <a:effectLst>
                  <a:outerShdw blurRad="38100" dist="38100" dir="2700000" algn="tl">
                    <a:srgbClr val="FFFFFF"/>
                  </a:outerShdw>
                </a:effectLst>
                <a:latin typeface="Courier New" pitchFamily="49" charset="0"/>
                <a:ea typeface="宋体" charset="-122"/>
              </a:rPr>
              <a:t>*</a:t>
            </a:r>
          </a:p>
        </p:txBody>
      </p:sp>
      <p:sp>
        <p:nvSpPr>
          <p:cNvPr id="71" name="Rectangle 5">
            <a:extLst>
              <a:ext uri="{FF2B5EF4-FFF2-40B4-BE49-F238E27FC236}">
                <a16:creationId xmlns:a16="http://schemas.microsoft.com/office/drawing/2014/main" id="{EE390A7C-F4E9-4464-BF03-31CE6C269D2C}"/>
              </a:ext>
            </a:extLst>
          </p:cNvPr>
          <p:cNvSpPr>
            <a:spLocks noChangeArrowheads="1"/>
          </p:cNvSpPr>
          <p:nvPr/>
        </p:nvSpPr>
        <p:spPr bwMode="auto">
          <a:xfrm>
            <a:off x="2341808" y="3188072"/>
            <a:ext cx="720000" cy="252000"/>
          </a:xfrm>
          <a:prstGeom prst="rect">
            <a:avLst/>
          </a:prstGeom>
          <a:noFill/>
          <a:ln w="9525">
            <a:noFill/>
            <a:miter lim="800000"/>
            <a:headEnd/>
            <a:tailEnd/>
          </a:ln>
          <a:effectLst/>
        </p:spPr>
        <p:txBody>
          <a:bodyPr wrap="none" anchor="ctr">
            <a:noAutofit/>
          </a:bodyPr>
          <a:lstStyle/>
          <a:p>
            <a:pPr>
              <a:spcBef>
                <a:spcPct val="20000"/>
              </a:spcBef>
              <a:defRPr/>
            </a:pPr>
            <a:r>
              <a:rPr kumimoji="1" lang="en-US" altLang="zh-CN" sz="1400" dirty="0">
                <a:effectLst>
                  <a:outerShdw blurRad="38100" dist="38100" dir="2700000" algn="tl">
                    <a:srgbClr val="FFFFFF"/>
                  </a:outerShdw>
                </a:effectLst>
                <a:latin typeface="Courier New" pitchFamily="49" charset="0"/>
                <a:ea typeface="宋体" charset="-122"/>
              </a:rPr>
              <a:t>S</a:t>
            </a:r>
          </a:p>
        </p:txBody>
      </p:sp>
      <p:sp>
        <p:nvSpPr>
          <p:cNvPr id="72" name="Rectangle 6">
            <a:extLst>
              <a:ext uri="{FF2B5EF4-FFF2-40B4-BE49-F238E27FC236}">
                <a16:creationId xmlns:a16="http://schemas.microsoft.com/office/drawing/2014/main" id="{3CFABC90-F42C-4A89-BA47-3E73D657063B}"/>
              </a:ext>
            </a:extLst>
          </p:cNvPr>
          <p:cNvSpPr>
            <a:spLocks noChangeArrowheads="1"/>
          </p:cNvSpPr>
          <p:nvPr/>
        </p:nvSpPr>
        <p:spPr bwMode="auto">
          <a:xfrm>
            <a:off x="2555091" y="3711947"/>
            <a:ext cx="292067" cy="252000"/>
          </a:xfrm>
          <a:prstGeom prst="rect">
            <a:avLst/>
          </a:prstGeom>
          <a:noFill/>
          <a:ln w="9525">
            <a:noFill/>
            <a:miter lim="800000"/>
            <a:headEnd/>
            <a:tailEnd/>
          </a:ln>
          <a:effectLst/>
        </p:spPr>
        <p:txBody>
          <a:bodyPr wrap="none" anchor="ctr">
            <a:noAutofit/>
          </a:bodyPr>
          <a:lstStyle/>
          <a:p>
            <a:pPr>
              <a:spcBef>
                <a:spcPct val="20000"/>
              </a:spcBef>
              <a:defRPr/>
            </a:pPr>
            <a:r>
              <a:rPr kumimoji="1" lang="en-US" altLang="zh-CN" sz="1400" dirty="0">
                <a:effectLst>
                  <a:outerShdw blurRad="38100" dist="38100" dir="2700000" algn="tl">
                    <a:srgbClr val="FFFFFF"/>
                  </a:outerShdw>
                </a:effectLst>
                <a:latin typeface="Courier New" pitchFamily="49" charset="0"/>
                <a:ea typeface="宋体" charset="-122"/>
              </a:rPr>
              <a:t>E</a:t>
            </a:r>
          </a:p>
        </p:txBody>
      </p:sp>
      <p:sp>
        <p:nvSpPr>
          <p:cNvPr id="73" name="Rectangle 7">
            <a:extLst>
              <a:ext uri="{FF2B5EF4-FFF2-40B4-BE49-F238E27FC236}">
                <a16:creationId xmlns:a16="http://schemas.microsoft.com/office/drawing/2014/main" id="{3000FD3A-3B44-4213-985C-9A34B044E4FB}"/>
              </a:ext>
            </a:extLst>
          </p:cNvPr>
          <p:cNvSpPr>
            <a:spLocks noChangeArrowheads="1"/>
          </p:cNvSpPr>
          <p:nvPr/>
        </p:nvSpPr>
        <p:spPr bwMode="auto">
          <a:xfrm>
            <a:off x="940163" y="4426722"/>
            <a:ext cx="720000" cy="252000"/>
          </a:xfrm>
          <a:prstGeom prst="rect">
            <a:avLst/>
          </a:prstGeom>
          <a:noFill/>
          <a:ln w="9525">
            <a:noFill/>
            <a:miter lim="800000"/>
            <a:headEnd/>
            <a:tailEnd/>
          </a:ln>
          <a:effectLst/>
        </p:spPr>
        <p:txBody>
          <a:bodyPr wrap="none" anchor="ctr">
            <a:noAutofit/>
          </a:bodyPr>
          <a:lstStyle/>
          <a:p>
            <a:pPr>
              <a:spcBef>
                <a:spcPct val="20000"/>
              </a:spcBef>
              <a:defRPr/>
            </a:pPr>
            <a:r>
              <a:rPr kumimoji="1" lang="en-US" altLang="zh-CN" sz="1400" dirty="0">
                <a:effectLst>
                  <a:outerShdw blurRad="38100" dist="38100" dir="2700000" algn="tl">
                    <a:srgbClr val="FFFFFF"/>
                  </a:outerShdw>
                </a:effectLst>
                <a:latin typeface="Courier New" pitchFamily="49" charset="0"/>
                <a:ea typeface="宋体" charset="-122"/>
              </a:rPr>
              <a:t>E</a:t>
            </a:r>
          </a:p>
        </p:txBody>
      </p:sp>
      <p:sp>
        <p:nvSpPr>
          <p:cNvPr id="74" name="Rectangle 8">
            <a:extLst>
              <a:ext uri="{FF2B5EF4-FFF2-40B4-BE49-F238E27FC236}">
                <a16:creationId xmlns:a16="http://schemas.microsoft.com/office/drawing/2014/main" id="{D1521173-1CC3-4D06-B073-FF1D77825016}"/>
              </a:ext>
            </a:extLst>
          </p:cNvPr>
          <p:cNvSpPr>
            <a:spLocks noChangeArrowheads="1"/>
          </p:cNvSpPr>
          <p:nvPr/>
        </p:nvSpPr>
        <p:spPr bwMode="auto">
          <a:xfrm>
            <a:off x="940163" y="4960613"/>
            <a:ext cx="720000" cy="252000"/>
          </a:xfrm>
          <a:prstGeom prst="rect">
            <a:avLst/>
          </a:prstGeom>
          <a:noFill/>
          <a:ln w="9525">
            <a:noFill/>
            <a:miter lim="800000"/>
            <a:headEnd/>
            <a:tailEnd/>
          </a:ln>
          <a:effectLst/>
        </p:spPr>
        <p:txBody>
          <a:bodyPr wrap="none" anchor="ctr">
            <a:noAutofit/>
          </a:bodyPr>
          <a:lstStyle/>
          <a:p>
            <a:pPr>
              <a:defRPr/>
            </a:pPr>
            <a:r>
              <a:rPr kumimoji="1" lang="en-US" altLang="zh-CN" sz="1400" dirty="0">
                <a:effectLst>
                  <a:outerShdw blurRad="38100" dist="38100" dir="2700000" algn="tl">
                    <a:srgbClr val="FFFFFF"/>
                  </a:outerShdw>
                </a:effectLst>
                <a:latin typeface="Courier New" pitchFamily="49" charset="0"/>
                <a:ea typeface="宋体" charset="-122"/>
              </a:rPr>
              <a:t>T</a:t>
            </a:r>
          </a:p>
        </p:txBody>
      </p:sp>
      <p:sp>
        <p:nvSpPr>
          <p:cNvPr id="75" name="Rectangle 9">
            <a:extLst>
              <a:ext uri="{FF2B5EF4-FFF2-40B4-BE49-F238E27FC236}">
                <a16:creationId xmlns:a16="http://schemas.microsoft.com/office/drawing/2014/main" id="{F7BBE1DD-3E61-4891-9DC2-F35EF615C252}"/>
              </a:ext>
            </a:extLst>
          </p:cNvPr>
          <p:cNvSpPr>
            <a:spLocks noChangeArrowheads="1"/>
          </p:cNvSpPr>
          <p:nvPr/>
        </p:nvSpPr>
        <p:spPr bwMode="auto">
          <a:xfrm>
            <a:off x="3825565" y="4426722"/>
            <a:ext cx="720000" cy="252000"/>
          </a:xfrm>
          <a:prstGeom prst="rect">
            <a:avLst/>
          </a:prstGeom>
          <a:noFill/>
          <a:ln w="9525">
            <a:noFill/>
            <a:miter lim="800000"/>
            <a:headEnd/>
            <a:tailEnd/>
          </a:ln>
          <a:effectLst/>
        </p:spPr>
        <p:txBody>
          <a:bodyPr wrap="none" anchor="ctr">
            <a:noAutofit/>
          </a:bodyPr>
          <a:lstStyle/>
          <a:p>
            <a:pPr>
              <a:defRPr/>
            </a:pPr>
            <a:r>
              <a:rPr kumimoji="1" lang="en-US" altLang="zh-CN" sz="1400" dirty="0">
                <a:effectLst>
                  <a:outerShdw blurRad="38100" dist="38100" dir="2700000" algn="tl">
                    <a:srgbClr val="FFFFFF"/>
                  </a:outerShdw>
                </a:effectLst>
                <a:latin typeface="Courier New" pitchFamily="49" charset="0"/>
                <a:ea typeface="宋体" charset="-122"/>
              </a:rPr>
              <a:t>T</a:t>
            </a:r>
          </a:p>
        </p:txBody>
      </p:sp>
      <p:sp>
        <p:nvSpPr>
          <p:cNvPr id="76" name="Rectangle 10">
            <a:extLst>
              <a:ext uri="{FF2B5EF4-FFF2-40B4-BE49-F238E27FC236}">
                <a16:creationId xmlns:a16="http://schemas.microsoft.com/office/drawing/2014/main" id="{93C44640-4A2C-470D-A48D-3999ADF93966}"/>
              </a:ext>
            </a:extLst>
          </p:cNvPr>
          <p:cNvSpPr>
            <a:spLocks noChangeArrowheads="1"/>
          </p:cNvSpPr>
          <p:nvPr/>
        </p:nvSpPr>
        <p:spPr bwMode="auto">
          <a:xfrm>
            <a:off x="940163" y="5470843"/>
            <a:ext cx="720000" cy="252000"/>
          </a:xfrm>
          <a:prstGeom prst="rect">
            <a:avLst/>
          </a:prstGeom>
          <a:noFill/>
          <a:ln w="9525">
            <a:noFill/>
            <a:miter lim="800000"/>
            <a:headEnd/>
            <a:tailEnd/>
          </a:ln>
          <a:effectLst/>
        </p:spPr>
        <p:txBody>
          <a:bodyPr wrap="none" anchor="ctr">
            <a:noAutofit/>
          </a:bodyPr>
          <a:lstStyle/>
          <a:p>
            <a:pPr>
              <a:spcBef>
                <a:spcPct val="20000"/>
              </a:spcBef>
              <a:defRPr/>
            </a:pPr>
            <a:r>
              <a:rPr kumimoji="1" lang="en-US" altLang="zh-CN" sz="1400">
                <a:effectLst>
                  <a:outerShdw blurRad="38100" dist="38100" dir="2700000" algn="tl">
                    <a:srgbClr val="FFFFFF"/>
                  </a:outerShdw>
                </a:effectLst>
                <a:latin typeface="Courier New" pitchFamily="49" charset="0"/>
                <a:ea typeface="宋体" charset="-122"/>
              </a:rPr>
              <a:t>F</a:t>
            </a:r>
          </a:p>
        </p:txBody>
      </p:sp>
      <p:sp>
        <p:nvSpPr>
          <p:cNvPr id="77" name="Rectangle 11">
            <a:extLst>
              <a:ext uri="{FF2B5EF4-FFF2-40B4-BE49-F238E27FC236}">
                <a16:creationId xmlns:a16="http://schemas.microsoft.com/office/drawing/2014/main" id="{DBA61C96-3FDA-41AB-935E-95AF494412DF}"/>
              </a:ext>
            </a:extLst>
          </p:cNvPr>
          <p:cNvSpPr>
            <a:spLocks noChangeArrowheads="1"/>
          </p:cNvSpPr>
          <p:nvPr/>
        </p:nvSpPr>
        <p:spPr bwMode="auto">
          <a:xfrm>
            <a:off x="2852805" y="4960613"/>
            <a:ext cx="720000" cy="252000"/>
          </a:xfrm>
          <a:prstGeom prst="rect">
            <a:avLst/>
          </a:prstGeom>
          <a:noFill/>
          <a:ln w="9525">
            <a:noFill/>
            <a:miter lim="800000"/>
            <a:headEnd/>
            <a:tailEnd/>
          </a:ln>
          <a:effectLst/>
        </p:spPr>
        <p:txBody>
          <a:bodyPr wrap="none" anchor="ctr">
            <a:noAutofit/>
          </a:bodyPr>
          <a:lstStyle/>
          <a:p>
            <a:pPr>
              <a:spcBef>
                <a:spcPct val="20000"/>
              </a:spcBef>
              <a:defRPr/>
            </a:pPr>
            <a:r>
              <a:rPr kumimoji="1" lang="en-US" altLang="zh-CN" sz="1400" dirty="0">
                <a:effectLst>
                  <a:outerShdw blurRad="38100" dist="38100" dir="2700000" algn="tl">
                    <a:srgbClr val="FFFFFF"/>
                  </a:outerShdw>
                </a:effectLst>
                <a:latin typeface="Courier New" pitchFamily="49" charset="0"/>
                <a:ea typeface="宋体" charset="-122"/>
              </a:rPr>
              <a:t>T</a:t>
            </a:r>
          </a:p>
        </p:txBody>
      </p:sp>
      <p:sp>
        <p:nvSpPr>
          <p:cNvPr id="78" name="Rectangle 12">
            <a:extLst>
              <a:ext uri="{FF2B5EF4-FFF2-40B4-BE49-F238E27FC236}">
                <a16:creationId xmlns:a16="http://schemas.microsoft.com/office/drawing/2014/main" id="{13779300-1569-4244-A6C9-C847F53340CE}"/>
              </a:ext>
            </a:extLst>
          </p:cNvPr>
          <p:cNvSpPr>
            <a:spLocks noChangeArrowheads="1"/>
          </p:cNvSpPr>
          <p:nvPr/>
        </p:nvSpPr>
        <p:spPr bwMode="auto">
          <a:xfrm>
            <a:off x="2852805" y="5470843"/>
            <a:ext cx="720000" cy="252000"/>
          </a:xfrm>
          <a:prstGeom prst="rect">
            <a:avLst/>
          </a:prstGeom>
          <a:noFill/>
          <a:ln w="9525">
            <a:noFill/>
            <a:miter lim="800000"/>
            <a:headEnd/>
            <a:tailEnd/>
          </a:ln>
          <a:effectLst/>
        </p:spPr>
        <p:txBody>
          <a:bodyPr wrap="none" anchor="ctr">
            <a:noAutofit/>
          </a:bodyPr>
          <a:lstStyle/>
          <a:p>
            <a:pPr>
              <a:spcBef>
                <a:spcPct val="20000"/>
              </a:spcBef>
              <a:defRPr/>
            </a:pPr>
            <a:r>
              <a:rPr kumimoji="1" lang="en-US" altLang="zh-CN" sz="1400" dirty="0">
                <a:effectLst>
                  <a:outerShdw blurRad="38100" dist="38100" dir="2700000" algn="tl">
                    <a:srgbClr val="FFFFFF"/>
                  </a:outerShdw>
                </a:effectLst>
                <a:latin typeface="Courier New" pitchFamily="49" charset="0"/>
                <a:ea typeface="宋体" charset="-122"/>
              </a:rPr>
              <a:t>F</a:t>
            </a:r>
          </a:p>
        </p:txBody>
      </p:sp>
      <p:sp>
        <p:nvSpPr>
          <p:cNvPr id="79" name="Rectangle 13">
            <a:extLst>
              <a:ext uri="{FF2B5EF4-FFF2-40B4-BE49-F238E27FC236}">
                <a16:creationId xmlns:a16="http://schemas.microsoft.com/office/drawing/2014/main" id="{0ABC64A4-4126-44EB-9467-B2326374F155}"/>
              </a:ext>
            </a:extLst>
          </p:cNvPr>
          <p:cNvSpPr>
            <a:spLocks noChangeArrowheads="1"/>
          </p:cNvSpPr>
          <p:nvPr/>
        </p:nvSpPr>
        <p:spPr bwMode="auto">
          <a:xfrm>
            <a:off x="4798324" y="4960613"/>
            <a:ext cx="720000" cy="252000"/>
          </a:xfrm>
          <a:prstGeom prst="rect">
            <a:avLst/>
          </a:prstGeom>
          <a:noFill/>
          <a:ln w="9525">
            <a:noFill/>
            <a:miter lim="800000"/>
            <a:headEnd/>
            <a:tailEnd/>
          </a:ln>
          <a:effectLst/>
        </p:spPr>
        <p:txBody>
          <a:bodyPr wrap="none" anchor="ctr">
            <a:noAutofit/>
          </a:bodyPr>
          <a:lstStyle/>
          <a:p>
            <a:pPr>
              <a:spcBef>
                <a:spcPct val="20000"/>
              </a:spcBef>
              <a:defRPr/>
            </a:pPr>
            <a:r>
              <a:rPr kumimoji="1" lang="en-US" altLang="zh-CN" sz="1400" dirty="0">
                <a:effectLst>
                  <a:outerShdw blurRad="38100" dist="38100" dir="2700000" algn="tl">
                    <a:srgbClr val="FFFFFF"/>
                  </a:outerShdw>
                </a:effectLst>
                <a:latin typeface="Courier New" pitchFamily="49" charset="0"/>
                <a:ea typeface="宋体" charset="-122"/>
              </a:rPr>
              <a:t>F</a:t>
            </a:r>
          </a:p>
        </p:txBody>
      </p:sp>
      <p:sp>
        <p:nvSpPr>
          <p:cNvPr id="80" name="Rectangle 14">
            <a:extLst>
              <a:ext uri="{FF2B5EF4-FFF2-40B4-BE49-F238E27FC236}">
                <a16:creationId xmlns:a16="http://schemas.microsoft.com/office/drawing/2014/main" id="{5F1AB969-8111-4437-AFF7-6C1A8EE65CF1}"/>
              </a:ext>
            </a:extLst>
          </p:cNvPr>
          <p:cNvSpPr>
            <a:spLocks noChangeArrowheads="1"/>
          </p:cNvSpPr>
          <p:nvPr/>
        </p:nvSpPr>
        <p:spPr bwMode="auto">
          <a:xfrm>
            <a:off x="940163" y="6017593"/>
            <a:ext cx="720000" cy="252000"/>
          </a:xfrm>
          <a:prstGeom prst="rect">
            <a:avLst/>
          </a:prstGeom>
          <a:noFill/>
          <a:ln w="9525">
            <a:noFill/>
            <a:miter lim="800000"/>
            <a:headEnd/>
            <a:tailEnd/>
          </a:ln>
          <a:effectLst/>
        </p:spPr>
        <p:txBody>
          <a:bodyPr wrap="none" anchor="ctr">
            <a:noAutofit/>
          </a:bodyPr>
          <a:lstStyle/>
          <a:p>
            <a:pPr>
              <a:spcBef>
                <a:spcPct val="20000"/>
              </a:spcBef>
              <a:defRPr/>
            </a:pPr>
            <a:r>
              <a:rPr kumimoji="1" lang="en-US" altLang="zh-CN" sz="1400" dirty="0">
                <a:effectLst>
                  <a:outerShdw blurRad="38100" dist="38100" dir="2700000" algn="tl">
                    <a:srgbClr val="FFFFFF"/>
                  </a:outerShdw>
                </a:effectLst>
                <a:latin typeface="Courier New" pitchFamily="49" charset="0"/>
                <a:ea typeface="宋体" charset="-122"/>
              </a:rPr>
              <a:t>digit</a:t>
            </a:r>
          </a:p>
        </p:txBody>
      </p:sp>
      <p:sp>
        <p:nvSpPr>
          <p:cNvPr id="81" name="Rectangle 15">
            <a:extLst>
              <a:ext uri="{FF2B5EF4-FFF2-40B4-BE49-F238E27FC236}">
                <a16:creationId xmlns:a16="http://schemas.microsoft.com/office/drawing/2014/main" id="{3854E2A3-2418-4478-A247-52BC8A03B356}"/>
              </a:ext>
            </a:extLst>
          </p:cNvPr>
          <p:cNvSpPr>
            <a:spLocks noChangeArrowheads="1"/>
          </p:cNvSpPr>
          <p:nvPr/>
        </p:nvSpPr>
        <p:spPr bwMode="auto">
          <a:xfrm>
            <a:off x="4798324" y="5470843"/>
            <a:ext cx="720000" cy="252000"/>
          </a:xfrm>
          <a:prstGeom prst="rect">
            <a:avLst/>
          </a:prstGeom>
          <a:noFill/>
          <a:ln w="9525">
            <a:noFill/>
            <a:miter lim="800000"/>
            <a:headEnd/>
            <a:tailEnd/>
          </a:ln>
          <a:effectLst/>
        </p:spPr>
        <p:txBody>
          <a:bodyPr wrap="none" anchor="ctr">
            <a:noAutofit/>
          </a:bodyPr>
          <a:lstStyle/>
          <a:p>
            <a:pPr>
              <a:spcBef>
                <a:spcPct val="20000"/>
              </a:spcBef>
              <a:defRPr/>
            </a:pPr>
            <a:r>
              <a:rPr kumimoji="1" lang="en-US" altLang="zh-CN" sz="1400" dirty="0">
                <a:effectLst>
                  <a:outerShdw blurRad="38100" dist="38100" dir="2700000" algn="tl">
                    <a:srgbClr val="FFFFFF"/>
                  </a:outerShdw>
                </a:effectLst>
                <a:latin typeface="Courier New" pitchFamily="49" charset="0"/>
                <a:ea typeface="宋体" charset="-122"/>
              </a:rPr>
              <a:t>digit</a:t>
            </a:r>
          </a:p>
        </p:txBody>
      </p:sp>
      <p:sp>
        <p:nvSpPr>
          <p:cNvPr id="82" name="Rectangle 16">
            <a:extLst>
              <a:ext uri="{FF2B5EF4-FFF2-40B4-BE49-F238E27FC236}">
                <a16:creationId xmlns:a16="http://schemas.microsoft.com/office/drawing/2014/main" id="{B0ECD83D-B33C-4F48-A068-1D0E2516FEBD}"/>
              </a:ext>
            </a:extLst>
          </p:cNvPr>
          <p:cNvSpPr>
            <a:spLocks noChangeArrowheads="1"/>
          </p:cNvSpPr>
          <p:nvPr/>
        </p:nvSpPr>
        <p:spPr bwMode="auto">
          <a:xfrm>
            <a:off x="2852805" y="6017593"/>
            <a:ext cx="720000" cy="252000"/>
          </a:xfrm>
          <a:prstGeom prst="rect">
            <a:avLst/>
          </a:prstGeom>
          <a:noFill/>
          <a:ln w="9525">
            <a:noFill/>
            <a:miter lim="800000"/>
            <a:headEnd/>
            <a:tailEnd/>
          </a:ln>
          <a:effectLst/>
        </p:spPr>
        <p:txBody>
          <a:bodyPr wrap="none" anchor="ctr">
            <a:noAutofit/>
          </a:bodyPr>
          <a:lstStyle/>
          <a:p>
            <a:pPr>
              <a:spcBef>
                <a:spcPct val="20000"/>
              </a:spcBef>
              <a:defRPr/>
            </a:pPr>
            <a:r>
              <a:rPr kumimoji="1" lang="en-US" altLang="zh-CN" sz="1400" dirty="0">
                <a:effectLst>
                  <a:outerShdw blurRad="38100" dist="38100" dir="2700000" algn="tl">
                    <a:srgbClr val="FFFFFF"/>
                  </a:outerShdw>
                </a:effectLst>
                <a:latin typeface="Courier New" pitchFamily="49" charset="0"/>
                <a:ea typeface="宋体" charset="-122"/>
              </a:rPr>
              <a:t>digit</a:t>
            </a:r>
          </a:p>
        </p:txBody>
      </p:sp>
      <p:cxnSp>
        <p:nvCxnSpPr>
          <p:cNvPr id="83" name="AutoShape 20">
            <a:extLst>
              <a:ext uri="{FF2B5EF4-FFF2-40B4-BE49-F238E27FC236}">
                <a16:creationId xmlns:a16="http://schemas.microsoft.com/office/drawing/2014/main" id="{BC0DA3FE-969A-4AAA-8285-ABF380205BD3}"/>
              </a:ext>
            </a:extLst>
          </p:cNvPr>
          <p:cNvCxnSpPr>
            <a:cxnSpLocks noChangeShapeType="1"/>
            <a:stCxn id="71" idx="2"/>
            <a:endCxn id="72" idx="0"/>
          </p:cNvCxnSpPr>
          <p:nvPr/>
        </p:nvCxnSpPr>
        <p:spPr bwMode="auto">
          <a:xfrm flipH="1">
            <a:off x="2701125" y="3440072"/>
            <a:ext cx="683" cy="271875"/>
          </a:xfrm>
          <a:prstGeom prst="straightConnector1">
            <a:avLst/>
          </a:prstGeom>
          <a:noFill/>
          <a:ln w="19050">
            <a:solidFill>
              <a:schemeClr val="tx1"/>
            </a:solidFill>
            <a:round/>
            <a:headEnd/>
            <a:tailEnd/>
          </a:ln>
        </p:spPr>
      </p:cxnSp>
      <p:cxnSp>
        <p:nvCxnSpPr>
          <p:cNvPr id="84" name="AutoShape 21">
            <a:extLst>
              <a:ext uri="{FF2B5EF4-FFF2-40B4-BE49-F238E27FC236}">
                <a16:creationId xmlns:a16="http://schemas.microsoft.com/office/drawing/2014/main" id="{61A9CB5B-B3C1-474E-8C55-348985473B02}"/>
              </a:ext>
            </a:extLst>
          </p:cNvPr>
          <p:cNvCxnSpPr>
            <a:cxnSpLocks noChangeShapeType="1"/>
            <a:stCxn id="72" idx="2"/>
            <a:endCxn id="73" idx="0"/>
          </p:cNvCxnSpPr>
          <p:nvPr/>
        </p:nvCxnSpPr>
        <p:spPr bwMode="auto">
          <a:xfrm flipH="1">
            <a:off x="1300163" y="3963947"/>
            <a:ext cx="1400962" cy="462775"/>
          </a:xfrm>
          <a:prstGeom prst="straightConnector1">
            <a:avLst/>
          </a:prstGeom>
          <a:noFill/>
          <a:ln w="19050">
            <a:solidFill>
              <a:schemeClr val="tx1"/>
            </a:solidFill>
            <a:round/>
            <a:headEnd/>
            <a:tailEnd/>
          </a:ln>
        </p:spPr>
      </p:cxnSp>
      <p:cxnSp>
        <p:nvCxnSpPr>
          <p:cNvPr id="85" name="AutoShape 22">
            <a:extLst>
              <a:ext uri="{FF2B5EF4-FFF2-40B4-BE49-F238E27FC236}">
                <a16:creationId xmlns:a16="http://schemas.microsoft.com/office/drawing/2014/main" id="{BFF0DEA8-905F-4278-B49D-DB62173EDDC9}"/>
              </a:ext>
            </a:extLst>
          </p:cNvPr>
          <p:cNvCxnSpPr>
            <a:cxnSpLocks noChangeShapeType="1"/>
            <a:stCxn id="72" idx="2"/>
            <a:endCxn id="75" idx="0"/>
          </p:cNvCxnSpPr>
          <p:nvPr/>
        </p:nvCxnSpPr>
        <p:spPr bwMode="auto">
          <a:xfrm>
            <a:off x="2701125" y="3963947"/>
            <a:ext cx="1484440" cy="462775"/>
          </a:xfrm>
          <a:prstGeom prst="straightConnector1">
            <a:avLst/>
          </a:prstGeom>
          <a:noFill/>
          <a:ln w="19050">
            <a:solidFill>
              <a:schemeClr val="tx1"/>
            </a:solidFill>
            <a:round/>
            <a:headEnd/>
            <a:tailEnd/>
          </a:ln>
        </p:spPr>
      </p:cxnSp>
      <p:cxnSp>
        <p:nvCxnSpPr>
          <p:cNvPr id="86" name="AutoShape 23">
            <a:extLst>
              <a:ext uri="{FF2B5EF4-FFF2-40B4-BE49-F238E27FC236}">
                <a16:creationId xmlns:a16="http://schemas.microsoft.com/office/drawing/2014/main" id="{FBDE00ED-405A-4DD0-BB65-4B9A71FDE5DC}"/>
              </a:ext>
            </a:extLst>
          </p:cNvPr>
          <p:cNvCxnSpPr>
            <a:cxnSpLocks noChangeShapeType="1"/>
            <a:stCxn id="72" idx="2"/>
            <a:endCxn id="69" idx="0"/>
          </p:cNvCxnSpPr>
          <p:nvPr/>
        </p:nvCxnSpPr>
        <p:spPr bwMode="auto">
          <a:xfrm>
            <a:off x="2701125" y="3963947"/>
            <a:ext cx="4811" cy="462775"/>
          </a:xfrm>
          <a:prstGeom prst="straightConnector1">
            <a:avLst/>
          </a:prstGeom>
          <a:noFill/>
          <a:ln w="19050">
            <a:solidFill>
              <a:schemeClr val="tx1"/>
            </a:solidFill>
            <a:round/>
            <a:headEnd/>
            <a:tailEnd/>
          </a:ln>
        </p:spPr>
      </p:cxnSp>
      <p:cxnSp>
        <p:nvCxnSpPr>
          <p:cNvPr id="87" name="AutoShape 24">
            <a:extLst>
              <a:ext uri="{FF2B5EF4-FFF2-40B4-BE49-F238E27FC236}">
                <a16:creationId xmlns:a16="http://schemas.microsoft.com/office/drawing/2014/main" id="{7EACAFCA-9A47-4DFF-90EE-698437F5F19B}"/>
              </a:ext>
            </a:extLst>
          </p:cNvPr>
          <p:cNvCxnSpPr>
            <a:cxnSpLocks noChangeShapeType="1"/>
            <a:stCxn id="73" idx="2"/>
            <a:endCxn id="74" idx="0"/>
          </p:cNvCxnSpPr>
          <p:nvPr/>
        </p:nvCxnSpPr>
        <p:spPr bwMode="auto">
          <a:xfrm>
            <a:off x="1300163" y="4678722"/>
            <a:ext cx="0" cy="281891"/>
          </a:xfrm>
          <a:prstGeom prst="straightConnector1">
            <a:avLst/>
          </a:prstGeom>
          <a:noFill/>
          <a:ln w="19050">
            <a:solidFill>
              <a:schemeClr val="tx1"/>
            </a:solidFill>
            <a:round/>
            <a:headEnd/>
            <a:tailEnd/>
          </a:ln>
        </p:spPr>
      </p:cxnSp>
      <p:cxnSp>
        <p:nvCxnSpPr>
          <p:cNvPr id="88" name="AutoShape 25">
            <a:extLst>
              <a:ext uri="{FF2B5EF4-FFF2-40B4-BE49-F238E27FC236}">
                <a16:creationId xmlns:a16="http://schemas.microsoft.com/office/drawing/2014/main" id="{138578A6-2D26-4BD2-A052-FB9B2F0AEAD5}"/>
              </a:ext>
            </a:extLst>
          </p:cNvPr>
          <p:cNvCxnSpPr>
            <a:cxnSpLocks noChangeShapeType="1"/>
            <a:stCxn id="70" idx="0"/>
            <a:endCxn id="75" idx="2"/>
          </p:cNvCxnSpPr>
          <p:nvPr/>
        </p:nvCxnSpPr>
        <p:spPr bwMode="auto">
          <a:xfrm flipV="1">
            <a:off x="4185565" y="4678722"/>
            <a:ext cx="0" cy="281891"/>
          </a:xfrm>
          <a:prstGeom prst="straightConnector1">
            <a:avLst/>
          </a:prstGeom>
          <a:noFill/>
          <a:ln w="19050">
            <a:solidFill>
              <a:schemeClr val="tx1"/>
            </a:solidFill>
            <a:round/>
            <a:headEnd/>
            <a:tailEnd/>
          </a:ln>
        </p:spPr>
      </p:cxnSp>
      <p:cxnSp>
        <p:nvCxnSpPr>
          <p:cNvPr id="89" name="AutoShape 26">
            <a:extLst>
              <a:ext uri="{FF2B5EF4-FFF2-40B4-BE49-F238E27FC236}">
                <a16:creationId xmlns:a16="http://schemas.microsoft.com/office/drawing/2014/main" id="{279EF9CE-3E18-401E-814C-716346C52F05}"/>
              </a:ext>
            </a:extLst>
          </p:cNvPr>
          <p:cNvCxnSpPr>
            <a:cxnSpLocks noChangeShapeType="1"/>
            <a:stCxn id="75" idx="2"/>
            <a:endCxn id="77" idx="0"/>
          </p:cNvCxnSpPr>
          <p:nvPr/>
        </p:nvCxnSpPr>
        <p:spPr bwMode="auto">
          <a:xfrm flipH="1">
            <a:off x="3212805" y="4678722"/>
            <a:ext cx="972760" cy="281891"/>
          </a:xfrm>
          <a:prstGeom prst="straightConnector1">
            <a:avLst/>
          </a:prstGeom>
          <a:noFill/>
          <a:ln w="19050">
            <a:solidFill>
              <a:schemeClr val="tx1"/>
            </a:solidFill>
            <a:round/>
            <a:headEnd/>
            <a:tailEnd/>
          </a:ln>
        </p:spPr>
      </p:cxnSp>
      <p:cxnSp>
        <p:nvCxnSpPr>
          <p:cNvPr id="90" name="AutoShape 27">
            <a:extLst>
              <a:ext uri="{FF2B5EF4-FFF2-40B4-BE49-F238E27FC236}">
                <a16:creationId xmlns:a16="http://schemas.microsoft.com/office/drawing/2014/main" id="{C550A2CA-9549-4204-B2FC-E824C54C0089}"/>
              </a:ext>
            </a:extLst>
          </p:cNvPr>
          <p:cNvCxnSpPr>
            <a:cxnSpLocks noChangeShapeType="1"/>
            <a:stCxn id="75" idx="2"/>
            <a:endCxn id="79" idx="0"/>
          </p:cNvCxnSpPr>
          <p:nvPr/>
        </p:nvCxnSpPr>
        <p:spPr bwMode="auto">
          <a:xfrm>
            <a:off x="4185565" y="4678722"/>
            <a:ext cx="972759" cy="281891"/>
          </a:xfrm>
          <a:prstGeom prst="straightConnector1">
            <a:avLst/>
          </a:prstGeom>
          <a:noFill/>
          <a:ln w="19050">
            <a:solidFill>
              <a:schemeClr val="tx1"/>
            </a:solidFill>
            <a:round/>
            <a:headEnd/>
            <a:tailEnd/>
          </a:ln>
        </p:spPr>
      </p:cxnSp>
      <p:cxnSp>
        <p:nvCxnSpPr>
          <p:cNvPr id="91" name="AutoShape 28">
            <a:extLst>
              <a:ext uri="{FF2B5EF4-FFF2-40B4-BE49-F238E27FC236}">
                <a16:creationId xmlns:a16="http://schemas.microsoft.com/office/drawing/2014/main" id="{0A5EF05D-5F39-498F-987E-81B803034783}"/>
              </a:ext>
            </a:extLst>
          </p:cNvPr>
          <p:cNvCxnSpPr>
            <a:cxnSpLocks noChangeShapeType="1"/>
            <a:stCxn id="74" idx="2"/>
            <a:endCxn id="76" idx="0"/>
          </p:cNvCxnSpPr>
          <p:nvPr/>
        </p:nvCxnSpPr>
        <p:spPr bwMode="auto">
          <a:xfrm>
            <a:off x="1300163" y="5212613"/>
            <a:ext cx="0" cy="258230"/>
          </a:xfrm>
          <a:prstGeom prst="straightConnector1">
            <a:avLst/>
          </a:prstGeom>
          <a:noFill/>
          <a:ln w="19050">
            <a:solidFill>
              <a:schemeClr val="tx1"/>
            </a:solidFill>
            <a:round/>
            <a:headEnd/>
            <a:tailEnd/>
          </a:ln>
        </p:spPr>
      </p:cxnSp>
      <p:cxnSp>
        <p:nvCxnSpPr>
          <p:cNvPr id="92" name="AutoShape 29">
            <a:extLst>
              <a:ext uri="{FF2B5EF4-FFF2-40B4-BE49-F238E27FC236}">
                <a16:creationId xmlns:a16="http://schemas.microsoft.com/office/drawing/2014/main" id="{6BBD65E0-5218-46CC-8557-7F898E1B9D87}"/>
              </a:ext>
            </a:extLst>
          </p:cNvPr>
          <p:cNvCxnSpPr>
            <a:cxnSpLocks noChangeShapeType="1"/>
            <a:stCxn id="76" idx="2"/>
            <a:endCxn id="80" idx="0"/>
          </p:cNvCxnSpPr>
          <p:nvPr/>
        </p:nvCxnSpPr>
        <p:spPr bwMode="auto">
          <a:xfrm>
            <a:off x="1300163" y="5722843"/>
            <a:ext cx="0" cy="294750"/>
          </a:xfrm>
          <a:prstGeom prst="straightConnector1">
            <a:avLst/>
          </a:prstGeom>
          <a:noFill/>
          <a:ln w="19050">
            <a:solidFill>
              <a:schemeClr val="tx1"/>
            </a:solidFill>
            <a:round/>
            <a:headEnd/>
            <a:tailEnd/>
          </a:ln>
        </p:spPr>
      </p:cxnSp>
      <p:cxnSp>
        <p:nvCxnSpPr>
          <p:cNvPr id="93" name="AutoShape 30">
            <a:extLst>
              <a:ext uri="{FF2B5EF4-FFF2-40B4-BE49-F238E27FC236}">
                <a16:creationId xmlns:a16="http://schemas.microsoft.com/office/drawing/2014/main" id="{006D8F09-A5D9-4AA5-A285-6E81F0A0C450}"/>
              </a:ext>
            </a:extLst>
          </p:cNvPr>
          <p:cNvCxnSpPr>
            <a:cxnSpLocks noChangeShapeType="1"/>
            <a:stCxn id="79" idx="2"/>
            <a:endCxn id="81" idx="0"/>
          </p:cNvCxnSpPr>
          <p:nvPr/>
        </p:nvCxnSpPr>
        <p:spPr bwMode="auto">
          <a:xfrm>
            <a:off x="5158324" y="5212613"/>
            <a:ext cx="0" cy="258230"/>
          </a:xfrm>
          <a:prstGeom prst="straightConnector1">
            <a:avLst/>
          </a:prstGeom>
          <a:noFill/>
          <a:ln w="19050">
            <a:solidFill>
              <a:schemeClr val="tx1"/>
            </a:solidFill>
            <a:round/>
            <a:headEnd/>
            <a:tailEnd/>
          </a:ln>
        </p:spPr>
      </p:cxnSp>
      <p:cxnSp>
        <p:nvCxnSpPr>
          <p:cNvPr id="94" name="AutoShape 31">
            <a:extLst>
              <a:ext uri="{FF2B5EF4-FFF2-40B4-BE49-F238E27FC236}">
                <a16:creationId xmlns:a16="http://schemas.microsoft.com/office/drawing/2014/main" id="{C7054C54-E9F0-416E-8C11-CDF2A0F440FD}"/>
              </a:ext>
            </a:extLst>
          </p:cNvPr>
          <p:cNvCxnSpPr>
            <a:cxnSpLocks noChangeShapeType="1"/>
            <a:stCxn id="77" idx="2"/>
            <a:endCxn id="78" idx="0"/>
          </p:cNvCxnSpPr>
          <p:nvPr/>
        </p:nvCxnSpPr>
        <p:spPr bwMode="auto">
          <a:xfrm>
            <a:off x="3212805" y="5212613"/>
            <a:ext cx="0" cy="258230"/>
          </a:xfrm>
          <a:prstGeom prst="straightConnector1">
            <a:avLst/>
          </a:prstGeom>
          <a:noFill/>
          <a:ln w="19050">
            <a:solidFill>
              <a:schemeClr val="tx1"/>
            </a:solidFill>
            <a:round/>
            <a:headEnd/>
            <a:tailEnd/>
          </a:ln>
        </p:spPr>
      </p:cxnSp>
      <p:cxnSp>
        <p:nvCxnSpPr>
          <p:cNvPr id="95" name="AutoShape 32">
            <a:extLst>
              <a:ext uri="{FF2B5EF4-FFF2-40B4-BE49-F238E27FC236}">
                <a16:creationId xmlns:a16="http://schemas.microsoft.com/office/drawing/2014/main" id="{074DB72E-A22D-4A9B-9A0D-E9DAAFC370D7}"/>
              </a:ext>
            </a:extLst>
          </p:cNvPr>
          <p:cNvCxnSpPr>
            <a:cxnSpLocks noChangeShapeType="1"/>
            <a:stCxn id="78" idx="2"/>
            <a:endCxn id="82" idx="0"/>
          </p:cNvCxnSpPr>
          <p:nvPr/>
        </p:nvCxnSpPr>
        <p:spPr bwMode="auto">
          <a:xfrm>
            <a:off x="3212805" y="5722843"/>
            <a:ext cx="0" cy="294750"/>
          </a:xfrm>
          <a:prstGeom prst="straightConnector1">
            <a:avLst/>
          </a:prstGeom>
          <a:noFill/>
          <a:ln w="19050">
            <a:solidFill>
              <a:schemeClr val="tx1"/>
            </a:solidFill>
            <a:round/>
            <a:headEnd/>
            <a:tailEnd/>
          </a:ln>
        </p:spPr>
      </p:cxnSp>
      <p:sp>
        <p:nvSpPr>
          <p:cNvPr id="96" name="Rectangle 131">
            <a:extLst>
              <a:ext uri="{FF2B5EF4-FFF2-40B4-BE49-F238E27FC236}">
                <a16:creationId xmlns:a16="http://schemas.microsoft.com/office/drawing/2014/main" id="{231E6A48-3277-43B3-8CF2-9EA423E43794}"/>
              </a:ext>
            </a:extLst>
          </p:cNvPr>
          <p:cNvSpPr>
            <a:spLocks noChangeArrowheads="1"/>
          </p:cNvSpPr>
          <p:nvPr/>
        </p:nvSpPr>
        <p:spPr bwMode="auto">
          <a:xfrm>
            <a:off x="2854108" y="6181354"/>
            <a:ext cx="720000" cy="252000"/>
          </a:xfrm>
          <a:prstGeom prst="rect">
            <a:avLst/>
          </a:prstGeom>
          <a:noFill/>
          <a:ln w="9525">
            <a:noFill/>
            <a:miter lim="800000"/>
            <a:headEnd/>
            <a:tailEnd/>
          </a:ln>
          <a:effectLst/>
        </p:spPr>
        <p:txBody>
          <a:bodyPr anchor="ctr">
            <a:noAutofit/>
          </a:bodyPr>
          <a:lstStyle/>
          <a:p>
            <a:pPr>
              <a:spcBef>
                <a:spcPct val="20000"/>
              </a:spcBef>
              <a:defRPr/>
            </a:pPr>
            <a:r>
              <a:rPr kumimoji="1" lang="en-US" altLang="zh-CN" sz="1400" dirty="0">
                <a:solidFill>
                  <a:srgbClr val="0033CC"/>
                </a:solidFill>
                <a:effectLst>
                  <a:outerShdw blurRad="38100" dist="38100" dir="2700000" algn="tl">
                    <a:srgbClr val="000000"/>
                  </a:outerShdw>
                </a:effectLst>
                <a:latin typeface="Courier New" pitchFamily="49" charset="0"/>
                <a:ea typeface="宋体" charset="-122"/>
              </a:rPr>
              <a:t>(3)</a:t>
            </a:r>
          </a:p>
        </p:txBody>
      </p:sp>
      <p:sp>
        <p:nvSpPr>
          <p:cNvPr id="97" name="Rectangle 149">
            <a:extLst>
              <a:ext uri="{FF2B5EF4-FFF2-40B4-BE49-F238E27FC236}">
                <a16:creationId xmlns:a16="http://schemas.microsoft.com/office/drawing/2014/main" id="{B9A57685-E906-4B5E-9BD1-76AC31D8E0EF}"/>
              </a:ext>
            </a:extLst>
          </p:cNvPr>
          <p:cNvSpPr>
            <a:spLocks noChangeArrowheads="1"/>
          </p:cNvSpPr>
          <p:nvPr/>
        </p:nvSpPr>
        <p:spPr bwMode="auto">
          <a:xfrm>
            <a:off x="4854361" y="5645664"/>
            <a:ext cx="623948" cy="252000"/>
          </a:xfrm>
          <a:prstGeom prst="rect">
            <a:avLst/>
          </a:prstGeom>
          <a:noFill/>
          <a:ln w="9525">
            <a:noFill/>
            <a:miter lim="800000"/>
            <a:headEnd/>
            <a:tailEnd/>
          </a:ln>
          <a:effectLst/>
        </p:spPr>
        <p:txBody>
          <a:bodyPr anchor="ctr">
            <a:noAutofit/>
          </a:bodyPr>
          <a:lstStyle/>
          <a:p>
            <a:pPr>
              <a:spcBef>
                <a:spcPct val="20000"/>
              </a:spcBef>
              <a:defRPr/>
            </a:pPr>
            <a:r>
              <a:rPr kumimoji="1" lang="en-US" altLang="zh-CN" sz="1400" dirty="0">
                <a:solidFill>
                  <a:srgbClr val="0033CC"/>
                </a:solidFill>
                <a:effectLst>
                  <a:outerShdw blurRad="38100" dist="38100" dir="2700000" algn="tl">
                    <a:srgbClr val="000000"/>
                  </a:outerShdw>
                </a:effectLst>
                <a:latin typeface="Courier New" pitchFamily="49" charset="0"/>
                <a:ea typeface="宋体" charset="-122"/>
              </a:rPr>
              <a:t>(5)</a:t>
            </a:r>
          </a:p>
        </p:txBody>
      </p:sp>
      <p:sp>
        <p:nvSpPr>
          <p:cNvPr id="98" name="Rectangle 150">
            <a:extLst>
              <a:ext uri="{FF2B5EF4-FFF2-40B4-BE49-F238E27FC236}">
                <a16:creationId xmlns:a16="http://schemas.microsoft.com/office/drawing/2014/main" id="{8B3A6D78-E1A8-475B-9DD3-165BD375827B}"/>
              </a:ext>
            </a:extLst>
          </p:cNvPr>
          <p:cNvSpPr>
            <a:spLocks noChangeArrowheads="1"/>
          </p:cNvSpPr>
          <p:nvPr/>
        </p:nvSpPr>
        <p:spPr bwMode="auto">
          <a:xfrm>
            <a:off x="989024" y="6197585"/>
            <a:ext cx="720000" cy="252000"/>
          </a:xfrm>
          <a:prstGeom prst="rect">
            <a:avLst/>
          </a:prstGeom>
          <a:noFill/>
          <a:ln w="9525">
            <a:noFill/>
            <a:miter lim="800000"/>
            <a:headEnd/>
            <a:tailEnd/>
          </a:ln>
          <a:effectLst/>
        </p:spPr>
        <p:txBody>
          <a:bodyPr anchor="ctr">
            <a:noAutofit/>
          </a:bodyPr>
          <a:lstStyle/>
          <a:p>
            <a:pPr>
              <a:spcBef>
                <a:spcPct val="20000"/>
              </a:spcBef>
              <a:defRPr/>
            </a:pPr>
            <a:r>
              <a:rPr kumimoji="1" lang="en-US" altLang="zh-CN" sz="1400" dirty="0">
                <a:solidFill>
                  <a:srgbClr val="0033CC"/>
                </a:solidFill>
                <a:effectLst>
                  <a:outerShdw blurRad="38100" dist="38100" dir="2700000" algn="tl">
                    <a:srgbClr val="000000"/>
                  </a:outerShdw>
                </a:effectLst>
                <a:latin typeface="Courier New" pitchFamily="49" charset="0"/>
                <a:ea typeface="宋体" charset="-122"/>
              </a:rPr>
              <a:t>(2)</a:t>
            </a:r>
          </a:p>
        </p:txBody>
      </p:sp>
      <p:sp>
        <p:nvSpPr>
          <p:cNvPr id="99" name="AutoShape 94">
            <a:extLst>
              <a:ext uri="{FF2B5EF4-FFF2-40B4-BE49-F238E27FC236}">
                <a16:creationId xmlns:a16="http://schemas.microsoft.com/office/drawing/2014/main" id="{41AB8D05-0019-49B1-AF71-8724A234A2F8}"/>
              </a:ext>
            </a:extLst>
          </p:cNvPr>
          <p:cNvSpPr>
            <a:spLocks noChangeArrowheads="1"/>
          </p:cNvSpPr>
          <p:nvPr/>
        </p:nvSpPr>
        <p:spPr bwMode="auto">
          <a:xfrm>
            <a:off x="3142060" y="5775061"/>
            <a:ext cx="144462" cy="216000"/>
          </a:xfrm>
          <a:prstGeom prst="upArrow">
            <a:avLst>
              <a:gd name="adj1" fmla="val 50000"/>
              <a:gd name="adj2" fmla="val 50000"/>
            </a:avLst>
          </a:prstGeom>
          <a:solidFill>
            <a:srgbClr val="FF9900"/>
          </a:solidFill>
          <a:ln w="9525" algn="ctr">
            <a:solidFill>
              <a:schemeClr val="tx1"/>
            </a:solidFill>
            <a:miter lim="800000"/>
            <a:headEnd/>
            <a:tailEnd/>
          </a:ln>
        </p:spPr>
        <p:txBody>
          <a:bodyPr wrap="none" anchor="ctr">
            <a:noAutofit/>
          </a:bodyPr>
          <a:lstStyle/>
          <a:p>
            <a:endParaRPr lang="zh-CN" altLang="en-US" sz="1400">
              <a:latin typeface="Courier New" panose="02070309020205020404" pitchFamily="49" charset="0"/>
              <a:cs typeface="Courier New" panose="02070309020205020404" pitchFamily="49" charset="0"/>
            </a:endParaRPr>
          </a:p>
        </p:txBody>
      </p:sp>
      <p:sp>
        <p:nvSpPr>
          <p:cNvPr id="100" name="AutoShape 95">
            <a:extLst>
              <a:ext uri="{FF2B5EF4-FFF2-40B4-BE49-F238E27FC236}">
                <a16:creationId xmlns:a16="http://schemas.microsoft.com/office/drawing/2014/main" id="{054165F0-9FA9-4B92-80DA-E736F9F7DCA9}"/>
              </a:ext>
            </a:extLst>
          </p:cNvPr>
          <p:cNvSpPr>
            <a:spLocks noChangeArrowheads="1"/>
          </p:cNvSpPr>
          <p:nvPr/>
        </p:nvSpPr>
        <p:spPr bwMode="auto">
          <a:xfrm>
            <a:off x="3142060" y="5220782"/>
            <a:ext cx="144462" cy="216000"/>
          </a:xfrm>
          <a:prstGeom prst="upArrow">
            <a:avLst>
              <a:gd name="adj1" fmla="val 50000"/>
              <a:gd name="adj2" fmla="val 50000"/>
            </a:avLst>
          </a:prstGeom>
          <a:solidFill>
            <a:srgbClr val="FF9900"/>
          </a:solidFill>
          <a:ln w="9525" algn="ctr">
            <a:solidFill>
              <a:schemeClr val="tx1"/>
            </a:solidFill>
            <a:miter lim="800000"/>
            <a:headEnd/>
            <a:tailEnd/>
          </a:ln>
        </p:spPr>
        <p:txBody>
          <a:bodyPr wrap="none" anchor="ctr">
            <a:noAutofit/>
          </a:bodyPr>
          <a:lstStyle/>
          <a:p>
            <a:endParaRPr lang="zh-CN" altLang="en-US" sz="1400">
              <a:latin typeface="Courier New" panose="02070309020205020404" pitchFamily="49" charset="0"/>
              <a:cs typeface="Courier New" panose="02070309020205020404" pitchFamily="49" charset="0"/>
            </a:endParaRPr>
          </a:p>
        </p:txBody>
      </p:sp>
      <p:sp>
        <p:nvSpPr>
          <p:cNvPr id="101" name="AutoShape 96">
            <a:extLst>
              <a:ext uri="{FF2B5EF4-FFF2-40B4-BE49-F238E27FC236}">
                <a16:creationId xmlns:a16="http://schemas.microsoft.com/office/drawing/2014/main" id="{1155DD31-FAA4-4B0E-A973-A7B526552F24}"/>
              </a:ext>
            </a:extLst>
          </p:cNvPr>
          <p:cNvSpPr>
            <a:spLocks noChangeArrowheads="1"/>
          </p:cNvSpPr>
          <p:nvPr/>
        </p:nvSpPr>
        <p:spPr bwMode="auto">
          <a:xfrm>
            <a:off x="5090174" y="5235201"/>
            <a:ext cx="144463" cy="216000"/>
          </a:xfrm>
          <a:prstGeom prst="upArrow">
            <a:avLst>
              <a:gd name="adj1" fmla="val 50000"/>
              <a:gd name="adj2" fmla="val 50000"/>
            </a:avLst>
          </a:prstGeom>
          <a:solidFill>
            <a:srgbClr val="FF9900"/>
          </a:solidFill>
          <a:ln w="9525" algn="ctr">
            <a:solidFill>
              <a:schemeClr val="tx1"/>
            </a:solidFill>
            <a:miter lim="800000"/>
            <a:headEnd/>
            <a:tailEnd/>
          </a:ln>
        </p:spPr>
        <p:txBody>
          <a:bodyPr wrap="none" anchor="ctr">
            <a:noAutofit/>
          </a:bodyPr>
          <a:lstStyle/>
          <a:p>
            <a:endParaRPr lang="zh-CN" altLang="en-US" sz="1400">
              <a:latin typeface="Courier New" panose="02070309020205020404" pitchFamily="49" charset="0"/>
              <a:cs typeface="Courier New" panose="02070309020205020404" pitchFamily="49" charset="0"/>
            </a:endParaRPr>
          </a:p>
        </p:txBody>
      </p:sp>
      <p:sp>
        <p:nvSpPr>
          <p:cNvPr id="102" name="AutoShape 97">
            <a:extLst>
              <a:ext uri="{FF2B5EF4-FFF2-40B4-BE49-F238E27FC236}">
                <a16:creationId xmlns:a16="http://schemas.microsoft.com/office/drawing/2014/main" id="{97EAF776-FB35-4914-ACDD-10B3F8F1302A}"/>
              </a:ext>
            </a:extLst>
          </p:cNvPr>
          <p:cNvSpPr>
            <a:spLocks noChangeArrowheads="1"/>
          </p:cNvSpPr>
          <p:nvPr/>
        </p:nvSpPr>
        <p:spPr bwMode="auto">
          <a:xfrm rot="4446930">
            <a:off x="3673750" y="4542155"/>
            <a:ext cx="144463" cy="539750"/>
          </a:xfrm>
          <a:prstGeom prst="upArrow">
            <a:avLst>
              <a:gd name="adj1" fmla="val 50000"/>
              <a:gd name="adj2" fmla="val 93406"/>
            </a:avLst>
          </a:prstGeom>
          <a:solidFill>
            <a:srgbClr val="FF9900"/>
          </a:solidFill>
          <a:ln w="9525" algn="ctr">
            <a:solidFill>
              <a:schemeClr val="tx1"/>
            </a:solidFill>
            <a:miter lim="800000"/>
            <a:headEnd/>
            <a:tailEnd/>
          </a:ln>
        </p:spPr>
        <p:txBody>
          <a:bodyPr wrap="none" anchor="ctr">
            <a:noAutofit/>
          </a:bodyPr>
          <a:lstStyle/>
          <a:p>
            <a:endParaRPr lang="zh-CN" altLang="en-US" sz="1400">
              <a:latin typeface="Courier New" panose="02070309020205020404" pitchFamily="49" charset="0"/>
              <a:cs typeface="Courier New" panose="02070309020205020404" pitchFamily="49" charset="0"/>
            </a:endParaRPr>
          </a:p>
        </p:txBody>
      </p:sp>
      <p:sp>
        <p:nvSpPr>
          <p:cNvPr id="103" name="AutoShape 98">
            <a:extLst>
              <a:ext uri="{FF2B5EF4-FFF2-40B4-BE49-F238E27FC236}">
                <a16:creationId xmlns:a16="http://schemas.microsoft.com/office/drawing/2014/main" id="{56D053D9-7FB8-4D2F-8545-EB75B6C651DE}"/>
              </a:ext>
            </a:extLst>
          </p:cNvPr>
          <p:cNvSpPr>
            <a:spLocks noChangeArrowheads="1"/>
          </p:cNvSpPr>
          <p:nvPr/>
        </p:nvSpPr>
        <p:spPr bwMode="auto">
          <a:xfrm rot="17160051">
            <a:off x="4615286" y="4559975"/>
            <a:ext cx="144463" cy="539750"/>
          </a:xfrm>
          <a:prstGeom prst="upArrow">
            <a:avLst>
              <a:gd name="adj1" fmla="val 50000"/>
              <a:gd name="adj2" fmla="val 93406"/>
            </a:avLst>
          </a:prstGeom>
          <a:solidFill>
            <a:srgbClr val="FF9900"/>
          </a:solidFill>
          <a:ln w="9525" algn="ctr">
            <a:solidFill>
              <a:schemeClr val="tx1"/>
            </a:solidFill>
            <a:miter lim="800000"/>
            <a:headEnd/>
            <a:tailEnd/>
          </a:ln>
        </p:spPr>
        <p:txBody>
          <a:bodyPr wrap="none" anchor="ctr">
            <a:noAutofit/>
          </a:bodyPr>
          <a:lstStyle/>
          <a:p>
            <a:endParaRPr lang="zh-CN" altLang="en-US" sz="1400">
              <a:latin typeface="Courier New" panose="02070309020205020404" pitchFamily="49" charset="0"/>
              <a:cs typeface="Courier New" panose="02070309020205020404" pitchFamily="49" charset="0"/>
            </a:endParaRPr>
          </a:p>
        </p:txBody>
      </p:sp>
      <p:sp>
        <p:nvSpPr>
          <p:cNvPr id="104" name="AutoShape 99">
            <a:extLst>
              <a:ext uri="{FF2B5EF4-FFF2-40B4-BE49-F238E27FC236}">
                <a16:creationId xmlns:a16="http://schemas.microsoft.com/office/drawing/2014/main" id="{92FA8E60-75D3-4306-AE15-5C8A14FCAD3D}"/>
              </a:ext>
            </a:extLst>
          </p:cNvPr>
          <p:cNvSpPr>
            <a:spLocks noChangeArrowheads="1"/>
          </p:cNvSpPr>
          <p:nvPr/>
        </p:nvSpPr>
        <p:spPr bwMode="auto">
          <a:xfrm>
            <a:off x="1230516" y="4707269"/>
            <a:ext cx="144000" cy="216000"/>
          </a:xfrm>
          <a:prstGeom prst="upArrow">
            <a:avLst>
              <a:gd name="adj1" fmla="val 50000"/>
              <a:gd name="adj2" fmla="val 50000"/>
            </a:avLst>
          </a:prstGeom>
          <a:solidFill>
            <a:srgbClr val="FF9900"/>
          </a:solidFill>
          <a:ln w="9525" algn="ctr">
            <a:solidFill>
              <a:schemeClr val="tx1"/>
            </a:solidFill>
            <a:miter lim="800000"/>
            <a:headEnd/>
            <a:tailEnd/>
          </a:ln>
        </p:spPr>
        <p:txBody>
          <a:bodyPr wrap="none" anchor="ctr">
            <a:noAutofit/>
          </a:bodyPr>
          <a:lstStyle/>
          <a:p>
            <a:endParaRPr lang="zh-CN" altLang="en-US" sz="1400">
              <a:latin typeface="Courier New" panose="02070309020205020404" pitchFamily="49" charset="0"/>
              <a:cs typeface="Courier New" panose="02070309020205020404" pitchFamily="49" charset="0"/>
            </a:endParaRPr>
          </a:p>
        </p:txBody>
      </p:sp>
      <p:sp>
        <p:nvSpPr>
          <p:cNvPr id="105" name="AutoShape 100">
            <a:extLst>
              <a:ext uri="{FF2B5EF4-FFF2-40B4-BE49-F238E27FC236}">
                <a16:creationId xmlns:a16="http://schemas.microsoft.com/office/drawing/2014/main" id="{F579EFEC-00FE-4969-B08E-417CB4235FD3}"/>
              </a:ext>
            </a:extLst>
          </p:cNvPr>
          <p:cNvSpPr>
            <a:spLocks noChangeArrowheads="1"/>
          </p:cNvSpPr>
          <p:nvPr/>
        </p:nvSpPr>
        <p:spPr bwMode="auto">
          <a:xfrm rot="4203005">
            <a:off x="2052010" y="3891539"/>
            <a:ext cx="144463" cy="539750"/>
          </a:xfrm>
          <a:prstGeom prst="upArrow">
            <a:avLst>
              <a:gd name="adj1" fmla="val 50000"/>
              <a:gd name="adj2" fmla="val 93406"/>
            </a:avLst>
          </a:prstGeom>
          <a:solidFill>
            <a:srgbClr val="FF9900"/>
          </a:solidFill>
          <a:ln w="9525" algn="ctr">
            <a:solidFill>
              <a:schemeClr val="tx1"/>
            </a:solidFill>
            <a:miter lim="800000"/>
            <a:headEnd/>
            <a:tailEnd/>
          </a:ln>
        </p:spPr>
        <p:txBody>
          <a:bodyPr wrap="none" anchor="ctr">
            <a:noAutofit/>
          </a:bodyPr>
          <a:lstStyle/>
          <a:p>
            <a:endParaRPr lang="zh-CN" altLang="en-US" sz="1400">
              <a:latin typeface="Courier New" panose="02070309020205020404" pitchFamily="49" charset="0"/>
              <a:cs typeface="Courier New" panose="02070309020205020404" pitchFamily="49" charset="0"/>
            </a:endParaRPr>
          </a:p>
        </p:txBody>
      </p:sp>
      <p:sp>
        <p:nvSpPr>
          <p:cNvPr id="106" name="AutoShape 101">
            <a:extLst>
              <a:ext uri="{FF2B5EF4-FFF2-40B4-BE49-F238E27FC236}">
                <a16:creationId xmlns:a16="http://schemas.microsoft.com/office/drawing/2014/main" id="{D5CC84E1-21D1-4B22-AC37-3F044B3C7E6B}"/>
              </a:ext>
            </a:extLst>
          </p:cNvPr>
          <p:cNvSpPr>
            <a:spLocks noChangeArrowheads="1"/>
          </p:cNvSpPr>
          <p:nvPr/>
        </p:nvSpPr>
        <p:spPr bwMode="auto">
          <a:xfrm rot="17222728">
            <a:off x="3344069" y="3915735"/>
            <a:ext cx="144463" cy="539750"/>
          </a:xfrm>
          <a:prstGeom prst="upArrow">
            <a:avLst>
              <a:gd name="adj1" fmla="val 50000"/>
              <a:gd name="adj2" fmla="val 93406"/>
            </a:avLst>
          </a:prstGeom>
          <a:solidFill>
            <a:srgbClr val="FF9900"/>
          </a:solidFill>
          <a:ln w="9525" algn="ctr">
            <a:solidFill>
              <a:schemeClr val="tx1"/>
            </a:solidFill>
            <a:miter lim="800000"/>
            <a:headEnd/>
            <a:tailEnd/>
          </a:ln>
        </p:spPr>
        <p:txBody>
          <a:bodyPr wrap="none" anchor="ctr">
            <a:noAutofit/>
          </a:bodyPr>
          <a:lstStyle/>
          <a:p>
            <a:endParaRPr lang="zh-CN" altLang="en-US" sz="1400">
              <a:latin typeface="Courier New" panose="02070309020205020404" pitchFamily="49" charset="0"/>
              <a:cs typeface="Courier New" panose="02070309020205020404" pitchFamily="49" charset="0"/>
            </a:endParaRPr>
          </a:p>
        </p:txBody>
      </p:sp>
      <p:sp>
        <p:nvSpPr>
          <p:cNvPr id="107" name="AutoShape 102">
            <a:extLst>
              <a:ext uri="{FF2B5EF4-FFF2-40B4-BE49-F238E27FC236}">
                <a16:creationId xmlns:a16="http://schemas.microsoft.com/office/drawing/2014/main" id="{19F24B26-B30D-48F4-9F4F-683EC2F95FFA}"/>
              </a:ext>
            </a:extLst>
          </p:cNvPr>
          <p:cNvSpPr>
            <a:spLocks noChangeArrowheads="1"/>
          </p:cNvSpPr>
          <p:nvPr/>
        </p:nvSpPr>
        <p:spPr bwMode="auto">
          <a:xfrm>
            <a:off x="1230516" y="5749330"/>
            <a:ext cx="144000" cy="216000"/>
          </a:xfrm>
          <a:prstGeom prst="upArrow">
            <a:avLst>
              <a:gd name="adj1" fmla="val 50000"/>
              <a:gd name="adj2" fmla="val 50000"/>
            </a:avLst>
          </a:prstGeom>
          <a:solidFill>
            <a:srgbClr val="FF9900"/>
          </a:solidFill>
          <a:ln w="9525" algn="ctr">
            <a:solidFill>
              <a:schemeClr val="tx1"/>
            </a:solidFill>
            <a:miter lim="800000"/>
            <a:headEnd/>
            <a:tailEnd/>
          </a:ln>
        </p:spPr>
        <p:txBody>
          <a:bodyPr wrap="none" anchor="ctr">
            <a:noAutofit/>
          </a:bodyPr>
          <a:lstStyle/>
          <a:p>
            <a:endParaRPr lang="zh-CN" altLang="en-US" sz="1400">
              <a:latin typeface="Courier New" panose="02070309020205020404" pitchFamily="49" charset="0"/>
              <a:cs typeface="Courier New" panose="02070309020205020404" pitchFamily="49" charset="0"/>
            </a:endParaRPr>
          </a:p>
        </p:txBody>
      </p:sp>
      <p:sp>
        <p:nvSpPr>
          <p:cNvPr id="108" name="AutoShape 103">
            <a:extLst>
              <a:ext uri="{FF2B5EF4-FFF2-40B4-BE49-F238E27FC236}">
                <a16:creationId xmlns:a16="http://schemas.microsoft.com/office/drawing/2014/main" id="{FBEC7DB9-4B27-4133-BCD0-4A0F5B6BB1E8}"/>
              </a:ext>
            </a:extLst>
          </p:cNvPr>
          <p:cNvSpPr>
            <a:spLocks noChangeArrowheads="1"/>
          </p:cNvSpPr>
          <p:nvPr/>
        </p:nvSpPr>
        <p:spPr bwMode="auto">
          <a:xfrm>
            <a:off x="1230516" y="5228300"/>
            <a:ext cx="144000" cy="216000"/>
          </a:xfrm>
          <a:prstGeom prst="upArrow">
            <a:avLst>
              <a:gd name="adj1" fmla="val 50000"/>
              <a:gd name="adj2" fmla="val 50000"/>
            </a:avLst>
          </a:prstGeom>
          <a:solidFill>
            <a:srgbClr val="FF9900"/>
          </a:solidFill>
          <a:ln w="9525" algn="ctr">
            <a:solidFill>
              <a:schemeClr val="tx1"/>
            </a:solidFill>
            <a:miter lim="800000"/>
            <a:headEnd/>
            <a:tailEnd/>
          </a:ln>
        </p:spPr>
        <p:txBody>
          <a:bodyPr wrap="none" anchor="ctr">
            <a:noAutofit/>
          </a:bodyPr>
          <a:lstStyle/>
          <a:p>
            <a:endParaRPr lang="zh-CN" altLang="en-US" sz="1400">
              <a:latin typeface="Courier New" panose="02070309020205020404" pitchFamily="49" charset="0"/>
              <a:cs typeface="Courier New" panose="02070309020205020404" pitchFamily="49" charset="0"/>
            </a:endParaRPr>
          </a:p>
        </p:txBody>
      </p:sp>
      <p:sp>
        <p:nvSpPr>
          <p:cNvPr id="109" name="Rectangle 106">
            <a:extLst>
              <a:ext uri="{FF2B5EF4-FFF2-40B4-BE49-F238E27FC236}">
                <a16:creationId xmlns:a16="http://schemas.microsoft.com/office/drawing/2014/main" id="{6CEE6721-1954-4BF9-80DC-4771D9819114}"/>
              </a:ext>
            </a:extLst>
          </p:cNvPr>
          <p:cNvSpPr>
            <a:spLocks noChangeArrowheads="1"/>
          </p:cNvSpPr>
          <p:nvPr/>
        </p:nvSpPr>
        <p:spPr bwMode="auto">
          <a:xfrm>
            <a:off x="1268384" y="4426722"/>
            <a:ext cx="792000" cy="252000"/>
          </a:xfrm>
          <a:prstGeom prst="rect">
            <a:avLst/>
          </a:prstGeom>
          <a:noFill/>
          <a:ln w="9525">
            <a:noFill/>
            <a:miter lim="800000"/>
            <a:headEnd/>
            <a:tailEnd/>
          </a:ln>
          <a:effectLst/>
        </p:spPr>
        <p:txBody>
          <a:bodyPr wrap="none" anchor="ctr">
            <a:noAutofit/>
          </a:bodyPr>
          <a:lstStyle/>
          <a:p>
            <a:pPr algn="l">
              <a:spcBef>
                <a:spcPct val="20000"/>
              </a:spcBef>
              <a:defRPr/>
            </a:pPr>
            <a:r>
              <a:rPr kumimoji="1" lang="en-US" altLang="zh-CN" sz="1400" dirty="0">
                <a:effectLst>
                  <a:outerShdw blurRad="38100" dist="38100" dir="2700000" algn="tl">
                    <a:srgbClr val="FFFFFF"/>
                  </a:outerShdw>
                </a:effectLst>
                <a:latin typeface="Courier New" panose="02070309020205020404" pitchFamily="49" charset="0"/>
                <a:ea typeface="宋体" charset="-122"/>
                <a:cs typeface="Courier New" panose="02070309020205020404" pitchFamily="49" charset="0"/>
              </a:rPr>
              <a:t>.</a:t>
            </a:r>
            <a:r>
              <a:rPr lang="en-US" altLang="zh-CN" sz="1400" dirty="0" err="1">
                <a:solidFill>
                  <a:srgbClr val="008000"/>
                </a:solidFill>
                <a:effectLst>
                  <a:outerShdw blurRad="38100" dist="38100" dir="2700000" algn="tl">
                    <a:srgbClr val="000000"/>
                  </a:outerShdw>
                </a:effectLst>
                <a:latin typeface="Courier New" panose="02070309020205020404" pitchFamily="49" charset="0"/>
                <a:ea typeface="楷体" pitchFamily="49" charset="-122"/>
                <a:cs typeface="Courier New" panose="02070309020205020404" pitchFamily="49" charset="0"/>
              </a:rPr>
              <a:t>val</a:t>
            </a:r>
            <a:r>
              <a:rPr kumimoji="1" lang="en-US" altLang="zh-CN" sz="1400" dirty="0">
                <a:effectLst>
                  <a:outerShdw blurRad="38100" dist="38100" dir="2700000" algn="tl">
                    <a:srgbClr val="FFFFFF"/>
                  </a:outerShdw>
                </a:effectLst>
                <a:latin typeface="Courier New" pitchFamily="49" charset="0"/>
                <a:ea typeface="宋体" charset="-122"/>
                <a:cs typeface="Courier New" panose="02070309020205020404" pitchFamily="49" charset="0"/>
              </a:rPr>
              <a:t>=2</a:t>
            </a:r>
          </a:p>
        </p:txBody>
      </p:sp>
      <p:sp>
        <p:nvSpPr>
          <p:cNvPr id="110" name="Rectangle 107">
            <a:extLst>
              <a:ext uri="{FF2B5EF4-FFF2-40B4-BE49-F238E27FC236}">
                <a16:creationId xmlns:a16="http://schemas.microsoft.com/office/drawing/2014/main" id="{22B96C94-F62E-4117-97FF-25C727D88D63}"/>
              </a:ext>
            </a:extLst>
          </p:cNvPr>
          <p:cNvSpPr>
            <a:spLocks noChangeArrowheads="1"/>
          </p:cNvSpPr>
          <p:nvPr/>
        </p:nvSpPr>
        <p:spPr bwMode="auto">
          <a:xfrm>
            <a:off x="1268384" y="4960613"/>
            <a:ext cx="792000" cy="252000"/>
          </a:xfrm>
          <a:prstGeom prst="rect">
            <a:avLst/>
          </a:prstGeom>
          <a:noFill/>
          <a:ln w="9525">
            <a:noFill/>
            <a:miter lim="800000"/>
            <a:headEnd/>
            <a:tailEnd/>
          </a:ln>
          <a:effectLst/>
        </p:spPr>
        <p:txBody>
          <a:bodyPr wrap="none" anchor="ctr">
            <a:noAutofit/>
          </a:bodyPr>
          <a:lstStyle/>
          <a:p>
            <a:pPr algn="l">
              <a:defRPr/>
            </a:pPr>
            <a:r>
              <a:rPr kumimoji="1" lang="en-US" altLang="zh-CN" sz="1400" dirty="0">
                <a:effectLst>
                  <a:outerShdw blurRad="38100" dist="38100" dir="2700000" algn="tl">
                    <a:srgbClr val="FFFFFF"/>
                  </a:outerShdw>
                </a:effectLst>
                <a:latin typeface="Courier New" panose="02070309020205020404" pitchFamily="49" charset="0"/>
                <a:ea typeface="宋体" charset="-122"/>
                <a:cs typeface="Courier New" panose="02070309020205020404" pitchFamily="49" charset="0"/>
              </a:rPr>
              <a:t>.</a:t>
            </a:r>
            <a:r>
              <a:rPr lang="en-US" altLang="zh-CN" sz="1400" dirty="0" err="1">
                <a:solidFill>
                  <a:srgbClr val="008000"/>
                </a:solidFill>
                <a:effectLst>
                  <a:outerShdw blurRad="38100" dist="38100" dir="2700000" algn="tl">
                    <a:srgbClr val="000000"/>
                  </a:outerShdw>
                </a:effectLst>
                <a:latin typeface="Courier New" panose="02070309020205020404" pitchFamily="49" charset="0"/>
                <a:ea typeface="楷体" pitchFamily="49" charset="-122"/>
                <a:cs typeface="Courier New" panose="02070309020205020404" pitchFamily="49" charset="0"/>
              </a:rPr>
              <a:t>val</a:t>
            </a:r>
            <a:r>
              <a:rPr kumimoji="1" lang="en-US" altLang="zh-CN" sz="1400" dirty="0">
                <a:effectLst>
                  <a:outerShdw blurRad="38100" dist="38100" dir="2700000" algn="tl">
                    <a:srgbClr val="FFFFFF"/>
                  </a:outerShdw>
                </a:effectLst>
                <a:latin typeface="Courier New" pitchFamily="49" charset="0"/>
                <a:ea typeface="宋体" charset="-122"/>
                <a:cs typeface="Courier New" panose="02070309020205020404" pitchFamily="49" charset="0"/>
              </a:rPr>
              <a:t>=2</a:t>
            </a:r>
          </a:p>
        </p:txBody>
      </p:sp>
      <p:sp>
        <p:nvSpPr>
          <p:cNvPr id="111" name="Rectangle 108">
            <a:extLst>
              <a:ext uri="{FF2B5EF4-FFF2-40B4-BE49-F238E27FC236}">
                <a16:creationId xmlns:a16="http://schemas.microsoft.com/office/drawing/2014/main" id="{865B0DCB-B006-4889-A337-E8DD3C4EEFB6}"/>
              </a:ext>
            </a:extLst>
          </p:cNvPr>
          <p:cNvSpPr>
            <a:spLocks noChangeArrowheads="1"/>
          </p:cNvSpPr>
          <p:nvPr/>
        </p:nvSpPr>
        <p:spPr bwMode="auto">
          <a:xfrm>
            <a:off x="4246672" y="4426722"/>
            <a:ext cx="720000" cy="252000"/>
          </a:xfrm>
          <a:prstGeom prst="rect">
            <a:avLst/>
          </a:prstGeom>
          <a:noFill/>
          <a:ln w="9525">
            <a:noFill/>
            <a:miter lim="800000"/>
            <a:headEnd/>
            <a:tailEnd/>
          </a:ln>
          <a:effectLst/>
        </p:spPr>
        <p:txBody>
          <a:bodyPr wrap="none" anchor="ctr">
            <a:noAutofit/>
          </a:bodyPr>
          <a:lstStyle/>
          <a:p>
            <a:pPr>
              <a:defRPr/>
            </a:pPr>
            <a:r>
              <a:rPr kumimoji="1" lang="en-US" altLang="zh-CN" sz="1400" dirty="0">
                <a:effectLst>
                  <a:outerShdw blurRad="38100" dist="38100" dir="2700000" algn="tl">
                    <a:srgbClr val="FFFFFF"/>
                  </a:outerShdw>
                </a:effectLst>
                <a:latin typeface="Courier New" panose="02070309020205020404" pitchFamily="49" charset="0"/>
                <a:ea typeface="宋体" charset="-122"/>
                <a:cs typeface="Courier New" panose="02070309020205020404" pitchFamily="49" charset="0"/>
              </a:rPr>
              <a:t>.</a:t>
            </a:r>
            <a:r>
              <a:rPr lang="en-US" altLang="zh-CN" sz="1400" dirty="0" err="1">
                <a:solidFill>
                  <a:srgbClr val="008000"/>
                </a:solidFill>
                <a:effectLst>
                  <a:outerShdw blurRad="38100" dist="38100" dir="2700000" algn="tl">
                    <a:srgbClr val="000000"/>
                  </a:outerShdw>
                </a:effectLst>
                <a:latin typeface="Courier New" panose="02070309020205020404" pitchFamily="49" charset="0"/>
                <a:ea typeface="楷体" pitchFamily="49" charset="-122"/>
                <a:cs typeface="Courier New" panose="02070309020205020404" pitchFamily="49" charset="0"/>
              </a:rPr>
              <a:t>val</a:t>
            </a:r>
            <a:r>
              <a:rPr kumimoji="1" lang="en-US" altLang="zh-CN" sz="1400" dirty="0">
                <a:effectLst>
                  <a:outerShdw blurRad="38100" dist="38100" dir="2700000" algn="tl">
                    <a:srgbClr val="FFFFFF"/>
                  </a:outerShdw>
                </a:effectLst>
                <a:latin typeface="Courier New" pitchFamily="49" charset="0"/>
                <a:ea typeface="宋体" charset="-122"/>
                <a:cs typeface="Courier New" panose="02070309020205020404" pitchFamily="49" charset="0"/>
              </a:rPr>
              <a:t>=15</a:t>
            </a:r>
          </a:p>
        </p:txBody>
      </p:sp>
      <p:sp>
        <p:nvSpPr>
          <p:cNvPr id="112" name="Rectangle 109">
            <a:extLst>
              <a:ext uri="{FF2B5EF4-FFF2-40B4-BE49-F238E27FC236}">
                <a16:creationId xmlns:a16="http://schemas.microsoft.com/office/drawing/2014/main" id="{7F4C671A-8EAC-4C30-A018-5DD3822A7BAC}"/>
              </a:ext>
            </a:extLst>
          </p:cNvPr>
          <p:cNvSpPr>
            <a:spLocks noChangeArrowheads="1"/>
          </p:cNvSpPr>
          <p:nvPr/>
        </p:nvSpPr>
        <p:spPr bwMode="auto">
          <a:xfrm>
            <a:off x="1268384" y="5470843"/>
            <a:ext cx="792000" cy="252000"/>
          </a:xfrm>
          <a:prstGeom prst="rect">
            <a:avLst/>
          </a:prstGeom>
          <a:noFill/>
          <a:ln w="9525">
            <a:noFill/>
            <a:miter lim="800000"/>
            <a:headEnd/>
            <a:tailEnd/>
          </a:ln>
          <a:effectLst/>
        </p:spPr>
        <p:txBody>
          <a:bodyPr wrap="none" anchor="ctr">
            <a:noAutofit/>
          </a:bodyPr>
          <a:lstStyle/>
          <a:p>
            <a:pPr algn="l">
              <a:spcBef>
                <a:spcPct val="20000"/>
              </a:spcBef>
              <a:defRPr/>
            </a:pPr>
            <a:r>
              <a:rPr kumimoji="1" lang="en-US" altLang="zh-CN" sz="1400" dirty="0">
                <a:effectLst>
                  <a:outerShdw blurRad="38100" dist="38100" dir="2700000" algn="tl">
                    <a:srgbClr val="FFFFFF"/>
                  </a:outerShdw>
                </a:effectLst>
                <a:latin typeface="Courier New" panose="02070309020205020404" pitchFamily="49" charset="0"/>
                <a:ea typeface="宋体" charset="-122"/>
                <a:cs typeface="Courier New" panose="02070309020205020404" pitchFamily="49" charset="0"/>
              </a:rPr>
              <a:t>.</a:t>
            </a:r>
            <a:r>
              <a:rPr lang="en-US" altLang="zh-CN" sz="1400" dirty="0" err="1">
                <a:solidFill>
                  <a:srgbClr val="008000"/>
                </a:solidFill>
                <a:effectLst>
                  <a:outerShdw blurRad="38100" dist="38100" dir="2700000" algn="tl">
                    <a:srgbClr val="000000"/>
                  </a:outerShdw>
                </a:effectLst>
                <a:latin typeface="Courier New" panose="02070309020205020404" pitchFamily="49" charset="0"/>
                <a:ea typeface="楷体" pitchFamily="49" charset="-122"/>
                <a:cs typeface="Courier New" panose="02070309020205020404" pitchFamily="49" charset="0"/>
              </a:rPr>
              <a:t>val</a:t>
            </a:r>
            <a:r>
              <a:rPr kumimoji="1" lang="en-US" altLang="zh-CN" sz="1400" dirty="0">
                <a:effectLst>
                  <a:outerShdw blurRad="38100" dist="38100" dir="2700000" algn="tl">
                    <a:srgbClr val="FFFFFF"/>
                  </a:outerShdw>
                </a:effectLst>
                <a:latin typeface="Courier New" pitchFamily="49" charset="0"/>
                <a:ea typeface="宋体" charset="-122"/>
                <a:cs typeface="Courier New" panose="02070309020205020404" pitchFamily="49" charset="0"/>
              </a:rPr>
              <a:t>=2</a:t>
            </a:r>
          </a:p>
        </p:txBody>
      </p:sp>
      <p:sp>
        <p:nvSpPr>
          <p:cNvPr id="113" name="Rectangle 110">
            <a:extLst>
              <a:ext uri="{FF2B5EF4-FFF2-40B4-BE49-F238E27FC236}">
                <a16:creationId xmlns:a16="http://schemas.microsoft.com/office/drawing/2014/main" id="{8E02540A-BB61-4619-90F1-DB3A52D4988A}"/>
              </a:ext>
            </a:extLst>
          </p:cNvPr>
          <p:cNvSpPr>
            <a:spLocks noChangeArrowheads="1"/>
          </p:cNvSpPr>
          <p:nvPr/>
        </p:nvSpPr>
        <p:spPr bwMode="auto">
          <a:xfrm>
            <a:off x="3205667" y="4960613"/>
            <a:ext cx="720000" cy="252000"/>
          </a:xfrm>
          <a:prstGeom prst="rect">
            <a:avLst/>
          </a:prstGeom>
          <a:noFill/>
          <a:ln w="9525">
            <a:noFill/>
            <a:miter lim="800000"/>
            <a:headEnd/>
            <a:tailEnd/>
          </a:ln>
          <a:effectLst/>
        </p:spPr>
        <p:txBody>
          <a:bodyPr wrap="none" anchor="ctr">
            <a:noAutofit/>
          </a:bodyPr>
          <a:lstStyle/>
          <a:p>
            <a:pPr>
              <a:spcBef>
                <a:spcPct val="20000"/>
              </a:spcBef>
              <a:defRPr/>
            </a:pPr>
            <a:r>
              <a:rPr kumimoji="1" lang="en-US" altLang="zh-CN" sz="1400" dirty="0">
                <a:effectLst>
                  <a:outerShdw blurRad="38100" dist="38100" dir="2700000" algn="tl">
                    <a:srgbClr val="FFFFFF"/>
                  </a:outerShdw>
                </a:effectLst>
                <a:latin typeface="Courier New" panose="02070309020205020404" pitchFamily="49" charset="0"/>
                <a:ea typeface="宋体" charset="-122"/>
                <a:cs typeface="Courier New" panose="02070309020205020404" pitchFamily="49" charset="0"/>
              </a:rPr>
              <a:t>.</a:t>
            </a:r>
            <a:r>
              <a:rPr lang="en-US" altLang="zh-CN" sz="1400" dirty="0" err="1">
                <a:solidFill>
                  <a:srgbClr val="008000"/>
                </a:solidFill>
                <a:effectLst>
                  <a:outerShdw blurRad="38100" dist="38100" dir="2700000" algn="tl">
                    <a:srgbClr val="000000"/>
                  </a:outerShdw>
                </a:effectLst>
                <a:latin typeface="Courier New" panose="02070309020205020404" pitchFamily="49" charset="0"/>
                <a:ea typeface="楷体" pitchFamily="49" charset="-122"/>
                <a:cs typeface="Courier New" panose="02070309020205020404" pitchFamily="49" charset="0"/>
              </a:rPr>
              <a:t>val</a:t>
            </a:r>
            <a:r>
              <a:rPr kumimoji="1" lang="en-US" altLang="zh-CN" sz="1400" dirty="0">
                <a:effectLst>
                  <a:outerShdw blurRad="38100" dist="38100" dir="2700000" algn="tl">
                    <a:srgbClr val="FFFFFF"/>
                  </a:outerShdw>
                </a:effectLst>
                <a:latin typeface="Courier New" pitchFamily="49" charset="0"/>
                <a:ea typeface="宋体" charset="-122"/>
                <a:cs typeface="Courier New" panose="02070309020205020404" pitchFamily="49" charset="0"/>
              </a:rPr>
              <a:t>=3</a:t>
            </a:r>
          </a:p>
        </p:txBody>
      </p:sp>
      <p:sp>
        <p:nvSpPr>
          <p:cNvPr id="114" name="Rectangle 111">
            <a:extLst>
              <a:ext uri="{FF2B5EF4-FFF2-40B4-BE49-F238E27FC236}">
                <a16:creationId xmlns:a16="http://schemas.microsoft.com/office/drawing/2014/main" id="{23A29283-569C-4C08-97EC-E66720D7A61A}"/>
              </a:ext>
            </a:extLst>
          </p:cNvPr>
          <p:cNvSpPr>
            <a:spLocks noChangeArrowheads="1"/>
          </p:cNvSpPr>
          <p:nvPr/>
        </p:nvSpPr>
        <p:spPr bwMode="auto">
          <a:xfrm>
            <a:off x="3205667" y="5470843"/>
            <a:ext cx="720000" cy="252000"/>
          </a:xfrm>
          <a:prstGeom prst="rect">
            <a:avLst/>
          </a:prstGeom>
          <a:noFill/>
          <a:ln w="9525">
            <a:noFill/>
            <a:miter lim="800000"/>
            <a:headEnd/>
            <a:tailEnd/>
          </a:ln>
          <a:effectLst/>
        </p:spPr>
        <p:txBody>
          <a:bodyPr wrap="none" anchor="ctr">
            <a:noAutofit/>
          </a:bodyPr>
          <a:lstStyle/>
          <a:p>
            <a:pPr>
              <a:spcBef>
                <a:spcPct val="20000"/>
              </a:spcBef>
              <a:defRPr/>
            </a:pPr>
            <a:r>
              <a:rPr kumimoji="1" lang="en-US" altLang="zh-CN" sz="1400" dirty="0">
                <a:effectLst>
                  <a:outerShdw blurRad="38100" dist="38100" dir="2700000" algn="tl">
                    <a:srgbClr val="FFFFFF"/>
                  </a:outerShdw>
                </a:effectLst>
                <a:latin typeface="Courier New" panose="02070309020205020404" pitchFamily="49" charset="0"/>
                <a:ea typeface="宋体" charset="-122"/>
                <a:cs typeface="Courier New" panose="02070309020205020404" pitchFamily="49" charset="0"/>
              </a:rPr>
              <a:t>.</a:t>
            </a:r>
            <a:r>
              <a:rPr lang="en-US" altLang="zh-CN" sz="1400" dirty="0" err="1">
                <a:solidFill>
                  <a:srgbClr val="008000"/>
                </a:solidFill>
                <a:effectLst>
                  <a:outerShdw blurRad="38100" dist="38100" dir="2700000" algn="tl">
                    <a:srgbClr val="000000"/>
                  </a:outerShdw>
                </a:effectLst>
                <a:latin typeface="Courier New" panose="02070309020205020404" pitchFamily="49" charset="0"/>
                <a:ea typeface="楷体" pitchFamily="49" charset="-122"/>
                <a:cs typeface="Courier New" panose="02070309020205020404" pitchFamily="49" charset="0"/>
              </a:rPr>
              <a:t>val</a:t>
            </a:r>
            <a:r>
              <a:rPr kumimoji="1" lang="en-US" altLang="zh-CN" sz="1400" dirty="0">
                <a:effectLst>
                  <a:outerShdw blurRad="38100" dist="38100" dir="2700000" algn="tl">
                    <a:srgbClr val="FFFFFF"/>
                  </a:outerShdw>
                </a:effectLst>
                <a:latin typeface="Courier New" pitchFamily="49" charset="0"/>
                <a:ea typeface="宋体" charset="-122"/>
                <a:cs typeface="Courier New" panose="02070309020205020404" pitchFamily="49" charset="0"/>
              </a:rPr>
              <a:t>=3</a:t>
            </a:r>
          </a:p>
        </p:txBody>
      </p:sp>
      <p:sp>
        <p:nvSpPr>
          <p:cNvPr id="115" name="Rectangle 112">
            <a:extLst>
              <a:ext uri="{FF2B5EF4-FFF2-40B4-BE49-F238E27FC236}">
                <a16:creationId xmlns:a16="http://schemas.microsoft.com/office/drawing/2014/main" id="{6891F6C5-4DC2-46C4-B861-E71E6453FEEB}"/>
              </a:ext>
            </a:extLst>
          </p:cNvPr>
          <p:cNvSpPr>
            <a:spLocks noChangeArrowheads="1"/>
          </p:cNvSpPr>
          <p:nvPr/>
        </p:nvSpPr>
        <p:spPr bwMode="auto">
          <a:xfrm>
            <a:off x="5184206" y="4960613"/>
            <a:ext cx="720000" cy="252000"/>
          </a:xfrm>
          <a:prstGeom prst="rect">
            <a:avLst/>
          </a:prstGeom>
          <a:noFill/>
          <a:ln w="9525">
            <a:noFill/>
            <a:miter lim="800000"/>
            <a:headEnd/>
            <a:tailEnd/>
          </a:ln>
          <a:effectLst/>
        </p:spPr>
        <p:txBody>
          <a:bodyPr wrap="none" anchor="ctr">
            <a:noAutofit/>
          </a:bodyPr>
          <a:lstStyle/>
          <a:p>
            <a:pPr>
              <a:spcBef>
                <a:spcPct val="20000"/>
              </a:spcBef>
              <a:defRPr/>
            </a:pPr>
            <a:r>
              <a:rPr kumimoji="1" lang="en-US" altLang="zh-CN" sz="1400" dirty="0">
                <a:effectLst>
                  <a:outerShdw blurRad="38100" dist="38100" dir="2700000" algn="tl">
                    <a:srgbClr val="FFFFFF"/>
                  </a:outerShdw>
                </a:effectLst>
                <a:latin typeface="Courier New" panose="02070309020205020404" pitchFamily="49" charset="0"/>
                <a:ea typeface="宋体" charset="-122"/>
                <a:cs typeface="Courier New" panose="02070309020205020404" pitchFamily="49" charset="0"/>
              </a:rPr>
              <a:t>.</a:t>
            </a:r>
            <a:r>
              <a:rPr lang="en-US" altLang="zh-CN" sz="1400" dirty="0" err="1">
                <a:solidFill>
                  <a:srgbClr val="008000"/>
                </a:solidFill>
                <a:effectLst>
                  <a:outerShdw blurRad="38100" dist="38100" dir="2700000" algn="tl">
                    <a:srgbClr val="000000"/>
                  </a:outerShdw>
                </a:effectLst>
                <a:latin typeface="Courier New" panose="02070309020205020404" pitchFamily="49" charset="0"/>
                <a:ea typeface="楷体" pitchFamily="49" charset="-122"/>
                <a:cs typeface="Courier New" panose="02070309020205020404" pitchFamily="49" charset="0"/>
              </a:rPr>
              <a:t>val</a:t>
            </a:r>
            <a:r>
              <a:rPr kumimoji="1" lang="en-US" altLang="zh-CN" sz="1400" dirty="0">
                <a:effectLst>
                  <a:outerShdw blurRad="38100" dist="38100" dir="2700000" algn="tl">
                    <a:srgbClr val="FFFFFF"/>
                  </a:outerShdw>
                </a:effectLst>
                <a:latin typeface="Courier New" pitchFamily="49" charset="0"/>
                <a:ea typeface="宋体" charset="-122"/>
                <a:cs typeface="Courier New" panose="02070309020205020404" pitchFamily="49" charset="0"/>
              </a:rPr>
              <a:t>=5</a:t>
            </a:r>
          </a:p>
        </p:txBody>
      </p:sp>
      <p:sp>
        <p:nvSpPr>
          <p:cNvPr id="116" name="Rectangle 113">
            <a:extLst>
              <a:ext uri="{FF2B5EF4-FFF2-40B4-BE49-F238E27FC236}">
                <a16:creationId xmlns:a16="http://schemas.microsoft.com/office/drawing/2014/main" id="{7B35F154-901A-493A-8DA8-8004EDCDDA4B}"/>
              </a:ext>
            </a:extLst>
          </p:cNvPr>
          <p:cNvSpPr>
            <a:spLocks noChangeArrowheads="1"/>
          </p:cNvSpPr>
          <p:nvPr/>
        </p:nvSpPr>
        <p:spPr bwMode="auto">
          <a:xfrm>
            <a:off x="1486727" y="6017593"/>
            <a:ext cx="1080000" cy="252000"/>
          </a:xfrm>
          <a:prstGeom prst="rect">
            <a:avLst/>
          </a:prstGeom>
          <a:noFill/>
          <a:ln w="9525">
            <a:noFill/>
            <a:miter lim="800000"/>
            <a:headEnd/>
            <a:tailEnd/>
          </a:ln>
          <a:effectLst/>
        </p:spPr>
        <p:txBody>
          <a:bodyPr wrap="none" anchor="ctr">
            <a:noAutofit/>
          </a:bodyPr>
          <a:lstStyle/>
          <a:p>
            <a:pPr algn="l">
              <a:spcBef>
                <a:spcPct val="20000"/>
              </a:spcBef>
              <a:defRPr/>
            </a:pPr>
            <a:r>
              <a:rPr kumimoji="1" lang="en-US" altLang="zh-CN" sz="1400" dirty="0">
                <a:effectLst>
                  <a:outerShdw blurRad="38100" dist="38100" dir="2700000" algn="tl">
                    <a:srgbClr val="FFFFFF"/>
                  </a:outerShdw>
                </a:effectLst>
                <a:latin typeface="Courier New" panose="02070309020205020404" pitchFamily="49" charset="0"/>
                <a:ea typeface="宋体" charset="-122"/>
                <a:cs typeface="Courier New" panose="02070309020205020404" pitchFamily="49" charset="0"/>
              </a:rPr>
              <a:t>.</a:t>
            </a:r>
            <a:r>
              <a:rPr lang="en-US" altLang="zh-CN" sz="1400" dirty="0" err="1">
                <a:solidFill>
                  <a:srgbClr val="008000"/>
                </a:solidFill>
                <a:effectLst>
                  <a:outerShdw blurRad="38100" dist="38100" dir="2700000" algn="tl">
                    <a:srgbClr val="000000"/>
                  </a:outerShdw>
                </a:effectLst>
                <a:latin typeface="Courier New" panose="02070309020205020404" pitchFamily="49" charset="0"/>
                <a:ea typeface="楷体" pitchFamily="49" charset="-122"/>
                <a:cs typeface="Courier New" panose="02070309020205020404" pitchFamily="49" charset="0"/>
              </a:rPr>
              <a:t>lexval</a:t>
            </a:r>
            <a:r>
              <a:rPr kumimoji="1" lang="en-US" altLang="zh-CN" sz="1400" dirty="0">
                <a:effectLst>
                  <a:outerShdw blurRad="38100" dist="38100" dir="2700000" algn="tl">
                    <a:srgbClr val="FFFFFF"/>
                  </a:outerShdw>
                </a:effectLst>
                <a:latin typeface="Courier New" pitchFamily="49" charset="0"/>
                <a:ea typeface="宋体" charset="-122"/>
                <a:cs typeface="Courier New" panose="02070309020205020404" pitchFamily="49" charset="0"/>
              </a:rPr>
              <a:t>=2</a:t>
            </a:r>
          </a:p>
        </p:txBody>
      </p:sp>
      <p:sp>
        <p:nvSpPr>
          <p:cNvPr id="117" name="Rectangle 114">
            <a:extLst>
              <a:ext uri="{FF2B5EF4-FFF2-40B4-BE49-F238E27FC236}">
                <a16:creationId xmlns:a16="http://schemas.microsoft.com/office/drawing/2014/main" id="{0F536DA5-D120-48C6-B6EF-7CAB88C921A3}"/>
              </a:ext>
            </a:extLst>
          </p:cNvPr>
          <p:cNvSpPr>
            <a:spLocks noChangeArrowheads="1"/>
          </p:cNvSpPr>
          <p:nvPr/>
        </p:nvSpPr>
        <p:spPr bwMode="auto">
          <a:xfrm>
            <a:off x="5360428" y="5460142"/>
            <a:ext cx="1080000" cy="252000"/>
          </a:xfrm>
          <a:prstGeom prst="rect">
            <a:avLst/>
          </a:prstGeom>
          <a:noFill/>
          <a:ln w="9525">
            <a:noFill/>
            <a:miter lim="800000"/>
            <a:headEnd/>
            <a:tailEnd/>
          </a:ln>
          <a:effectLst/>
        </p:spPr>
        <p:txBody>
          <a:bodyPr wrap="none" anchor="ctr">
            <a:noAutofit/>
          </a:bodyPr>
          <a:lstStyle/>
          <a:p>
            <a:pPr>
              <a:spcBef>
                <a:spcPct val="20000"/>
              </a:spcBef>
              <a:defRPr/>
            </a:pPr>
            <a:r>
              <a:rPr kumimoji="1" lang="en-US" altLang="zh-CN" sz="1400" dirty="0">
                <a:effectLst>
                  <a:outerShdw blurRad="38100" dist="38100" dir="2700000" algn="tl">
                    <a:srgbClr val="FFFFFF"/>
                  </a:outerShdw>
                </a:effectLst>
                <a:latin typeface="Courier New" panose="02070309020205020404" pitchFamily="49" charset="0"/>
                <a:ea typeface="宋体" charset="-122"/>
                <a:cs typeface="Courier New" panose="02070309020205020404" pitchFamily="49" charset="0"/>
              </a:rPr>
              <a:t>.</a:t>
            </a:r>
            <a:r>
              <a:rPr lang="en-US" altLang="zh-CN" sz="1400" dirty="0" err="1">
                <a:solidFill>
                  <a:srgbClr val="008000"/>
                </a:solidFill>
                <a:effectLst>
                  <a:outerShdw blurRad="38100" dist="38100" dir="2700000" algn="tl">
                    <a:srgbClr val="000000"/>
                  </a:outerShdw>
                </a:effectLst>
                <a:latin typeface="Courier New" panose="02070309020205020404" pitchFamily="49" charset="0"/>
                <a:ea typeface="楷体" pitchFamily="49" charset="-122"/>
                <a:cs typeface="Courier New" panose="02070309020205020404" pitchFamily="49" charset="0"/>
              </a:rPr>
              <a:t>lexval</a:t>
            </a:r>
            <a:r>
              <a:rPr kumimoji="1" lang="en-US" altLang="zh-CN" sz="1400" dirty="0">
                <a:effectLst>
                  <a:outerShdw blurRad="38100" dist="38100" dir="2700000" algn="tl">
                    <a:srgbClr val="FFFFFF"/>
                  </a:outerShdw>
                </a:effectLst>
                <a:latin typeface="Courier New" pitchFamily="49" charset="0"/>
                <a:ea typeface="宋体" charset="-122"/>
                <a:cs typeface="Courier New" panose="02070309020205020404" pitchFamily="49" charset="0"/>
              </a:rPr>
              <a:t>=5</a:t>
            </a:r>
          </a:p>
        </p:txBody>
      </p:sp>
      <p:sp>
        <p:nvSpPr>
          <p:cNvPr id="118" name="Rectangle 115">
            <a:extLst>
              <a:ext uri="{FF2B5EF4-FFF2-40B4-BE49-F238E27FC236}">
                <a16:creationId xmlns:a16="http://schemas.microsoft.com/office/drawing/2014/main" id="{A6281DAF-22A2-4195-9874-36A1299316A0}"/>
              </a:ext>
            </a:extLst>
          </p:cNvPr>
          <p:cNvSpPr>
            <a:spLocks noChangeArrowheads="1"/>
          </p:cNvSpPr>
          <p:nvPr/>
        </p:nvSpPr>
        <p:spPr bwMode="auto">
          <a:xfrm>
            <a:off x="3389272" y="6017593"/>
            <a:ext cx="1080000" cy="252000"/>
          </a:xfrm>
          <a:prstGeom prst="rect">
            <a:avLst/>
          </a:prstGeom>
          <a:noFill/>
          <a:ln w="9525">
            <a:noFill/>
            <a:miter lim="800000"/>
            <a:headEnd/>
            <a:tailEnd/>
          </a:ln>
          <a:effectLst/>
        </p:spPr>
        <p:txBody>
          <a:bodyPr wrap="none" anchor="ctr">
            <a:noAutofit/>
          </a:bodyPr>
          <a:lstStyle/>
          <a:p>
            <a:pPr algn="l">
              <a:spcBef>
                <a:spcPct val="20000"/>
              </a:spcBef>
              <a:defRPr/>
            </a:pPr>
            <a:r>
              <a:rPr kumimoji="1" lang="en-US" altLang="zh-CN" sz="1400" dirty="0">
                <a:effectLst>
                  <a:outerShdw blurRad="38100" dist="38100" dir="2700000" algn="tl">
                    <a:srgbClr val="FFFFFF"/>
                  </a:outerShdw>
                </a:effectLst>
                <a:latin typeface="Courier New" panose="02070309020205020404" pitchFamily="49" charset="0"/>
                <a:ea typeface="宋体" charset="-122"/>
                <a:cs typeface="Courier New" panose="02070309020205020404" pitchFamily="49" charset="0"/>
              </a:rPr>
              <a:t>.</a:t>
            </a:r>
            <a:r>
              <a:rPr lang="en-US" altLang="zh-CN" sz="1400" dirty="0" err="1">
                <a:solidFill>
                  <a:srgbClr val="008000"/>
                </a:solidFill>
                <a:effectLst>
                  <a:outerShdw blurRad="38100" dist="38100" dir="2700000" algn="tl">
                    <a:srgbClr val="000000"/>
                  </a:outerShdw>
                </a:effectLst>
                <a:latin typeface="Courier New" panose="02070309020205020404" pitchFamily="49" charset="0"/>
                <a:ea typeface="楷体" pitchFamily="49" charset="-122"/>
                <a:cs typeface="Courier New" panose="02070309020205020404" pitchFamily="49" charset="0"/>
              </a:rPr>
              <a:t>lexval</a:t>
            </a:r>
            <a:r>
              <a:rPr kumimoji="1" lang="en-US" altLang="zh-CN" sz="1400" dirty="0">
                <a:effectLst>
                  <a:outerShdw blurRad="38100" dist="38100" dir="2700000" algn="tl">
                    <a:srgbClr val="FFFFFF"/>
                  </a:outerShdw>
                </a:effectLst>
                <a:latin typeface="Courier New" pitchFamily="49" charset="0"/>
                <a:ea typeface="宋体" charset="-122"/>
                <a:cs typeface="Courier New" panose="02070309020205020404" pitchFamily="49" charset="0"/>
              </a:rPr>
              <a:t>=3</a:t>
            </a:r>
          </a:p>
        </p:txBody>
      </p:sp>
      <p:sp>
        <p:nvSpPr>
          <p:cNvPr id="3" name="文本框 2">
            <a:extLst>
              <a:ext uri="{FF2B5EF4-FFF2-40B4-BE49-F238E27FC236}">
                <a16:creationId xmlns:a16="http://schemas.microsoft.com/office/drawing/2014/main" id="{00931F06-70E3-5698-6857-968236FCB648}"/>
              </a:ext>
            </a:extLst>
          </p:cNvPr>
          <p:cNvSpPr txBox="1"/>
          <p:nvPr/>
        </p:nvSpPr>
        <p:spPr>
          <a:xfrm>
            <a:off x="7594481" y="812"/>
            <a:ext cx="1090363" cy="338554"/>
          </a:xfrm>
          <a:prstGeom prst="rect">
            <a:avLst/>
          </a:prstGeom>
          <a:noFill/>
        </p:spPr>
        <p:txBody>
          <a:bodyPr wrap="none" rtlCol="0">
            <a:spAutoFit/>
          </a:bodyPr>
          <a:lstStyle/>
          <a:p>
            <a:pPr algn="r"/>
            <a:r>
              <a:rPr lang="zh-CN" altLang="en-US" sz="1600" b="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书中例</a:t>
            </a:r>
            <a:r>
              <a:rPr lang="en-US" altLang="zh-CN" sz="1600" b="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7.5</a:t>
            </a:r>
            <a:endParaRPr lang="zh-CN" altLang="en-US" sz="1600" b="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Oval 515">
            <a:hlinkClick r:id="rId2" action="ppaction://hlinksldjump" tooltip="分析过程"/>
            <a:extLst>
              <a:ext uri="{FF2B5EF4-FFF2-40B4-BE49-F238E27FC236}">
                <a16:creationId xmlns:a16="http://schemas.microsoft.com/office/drawing/2014/main" id="{FC3883F4-45DA-DE7A-892D-61929EE092FE}"/>
              </a:ext>
            </a:extLst>
          </p:cNvPr>
          <p:cNvSpPr>
            <a:spLocks noChangeArrowheads="1"/>
          </p:cNvSpPr>
          <p:nvPr/>
        </p:nvSpPr>
        <p:spPr bwMode="auto">
          <a:xfrm>
            <a:off x="7884368" y="425267"/>
            <a:ext cx="576263" cy="576262"/>
          </a:xfrm>
          <a:prstGeom prst="ellips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r>
              <a:rPr lang="zh-CN" altLang="en-US" sz="1600" dirty="0">
                <a:solidFill>
                  <a:schemeClr val="bg1"/>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分析</a:t>
            </a:r>
            <a:endParaRPr lang="en-US" altLang="zh-CN" sz="1600" dirty="0">
              <a:solidFill>
                <a:schemeClr val="bg1"/>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824494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6"/>
                                        </p:tgtEl>
                                        <p:attrNameLst>
                                          <p:attrName>style.visibility</p:attrName>
                                        </p:attrNameLst>
                                      </p:cBhvr>
                                      <p:to>
                                        <p:strVal val="visible"/>
                                      </p:to>
                                    </p:set>
                                    <p:animEffect transition="in" filter="wipe(left)">
                                      <p:cBhvr>
                                        <p:cTn id="7" dur="500"/>
                                        <p:tgtEl>
                                          <p:spTgt spid="1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7"/>
                                        </p:tgtEl>
                                        <p:attrNameLst>
                                          <p:attrName>style.visibility</p:attrName>
                                        </p:attrNameLst>
                                      </p:cBhvr>
                                      <p:to>
                                        <p:strVal val="visible"/>
                                      </p:to>
                                    </p:set>
                                    <p:animEffect transition="in" filter="wipe(down)">
                                      <p:cBhvr>
                                        <p:cTn id="12" dur="500"/>
                                        <p:tgtEl>
                                          <p:spTgt spid="107"/>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12"/>
                                        </p:tgtEl>
                                        <p:attrNameLst>
                                          <p:attrName>style.visibility</p:attrName>
                                        </p:attrNameLst>
                                      </p:cBhvr>
                                      <p:to>
                                        <p:strVal val="visible"/>
                                      </p:to>
                                    </p:set>
                                    <p:animEffect transition="in" filter="wipe(left)">
                                      <p:cBhvr>
                                        <p:cTn id="16" dur="500"/>
                                        <p:tgtEl>
                                          <p:spTgt spid="11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08"/>
                                        </p:tgtEl>
                                        <p:attrNameLst>
                                          <p:attrName>style.visibility</p:attrName>
                                        </p:attrNameLst>
                                      </p:cBhvr>
                                      <p:to>
                                        <p:strVal val="visible"/>
                                      </p:to>
                                    </p:set>
                                    <p:animEffect transition="in" filter="wipe(down)">
                                      <p:cBhvr>
                                        <p:cTn id="21" dur="500"/>
                                        <p:tgtEl>
                                          <p:spTgt spid="108"/>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110"/>
                                        </p:tgtEl>
                                        <p:attrNameLst>
                                          <p:attrName>style.visibility</p:attrName>
                                        </p:attrNameLst>
                                      </p:cBhvr>
                                      <p:to>
                                        <p:strVal val="visible"/>
                                      </p:to>
                                    </p:set>
                                    <p:animEffect transition="in" filter="wipe(left)">
                                      <p:cBhvr>
                                        <p:cTn id="25" dur="500"/>
                                        <p:tgtEl>
                                          <p:spTgt spid="11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104"/>
                                        </p:tgtEl>
                                        <p:attrNameLst>
                                          <p:attrName>style.visibility</p:attrName>
                                        </p:attrNameLst>
                                      </p:cBhvr>
                                      <p:to>
                                        <p:strVal val="visible"/>
                                      </p:to>
                                    </p:set>
                                    <p:animEffect transition="in" filter="wipe(down)">
                                      <p:cBhvr>
                                        <p:cTn id="30" dur="500"/>
                                        <p:tgtEl>
                                          <p:spTgt spid="104"/>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109"/>
                                        </p:tgtEl>
                                        <p:attrNameLst>
                                          <p:attrName>style.visibility</p:attrName>
                                        </p:attrNameLst>
                                      </p:cBhvr>
                                      <p:to>
                                        <p:strVal val="visible"/>
                                      </p:to>
                                    </p:set>
                                    <p:animEffect transition="in" filter="wipe(left)">
                                      <p:cBhvr>
                                        <p:cTn id="34" dur="500"/>
                                        <p:tgtEl>
                                          <p:spTgt spid="10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18"/>
                                        </p:tgtEl>
                                        <p:attrNameLst>
                                          <p:attrName>style.visibility</p:attrName>
                                        </p:attrNameLst>
                                      </p:cBhvr>
                                      <p:to>
                                        <p:strVal val="visible"/>
                                      </p:to>
                                    </p:set>
                                    <p:animEffect transition="in" filter="wipe(left)">
                                      <p:cBhvr>
                                        <p:cTn id="39" dur="500"/>
                                        <p:tgtEl>
                                          <p:spTgt spid="11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99"/>
                                        </p:tgtEl>
                                        <p:attrNameLst>
                                          <p:attrName>style.visibility</p:attrName>
                                        </p:attrNameLst>
                                      </p:cBhvr>
                                      <p:to>
                                        <p:strVal val="visible"/>
                                      </p:to>
                                    </p:set>
                                    <p:animEffect transition="in" filter="wipe(down)">
                                      <p:cBhvr>
                                        <p:cTn id="44" dur="500"/>
                                        <p:tgtEl>
                                          <p:spTgt spid="99"/>
                                        </p:tgtEl>
                                      </p:cBhvr>
                                    </p:animEffect>
                                  </p:childTnLst>
                                </p:cTn>
                              </p:par>
                            </p:childTnLst>
                          </p:cTn>
                        </p:par>
                        <p:par>
                          <p:cTn id="45" fill="hold">
                            <p:stCondLst>
                              <p:cond delay="500"/>
                            </p:stCondLst>
                            <p:childTnLst>
                              <p:par>
                                <p:cTn id="46" presetID="22" presetClass="entr" presetSubtype="8" fill="hold" grpId="0" nodeType="afterEffect">
                                  <p:stCondLst>
                                    <p:cond delay="0"/>
                                  </p:stCondLst>
                                  <p:childTnLst>
                                    <p:set>
                                      <p:cBhvr>
                                        <p:cTn id="47" dur="1" fill="hold">
                                          <p:stCondLst>
                                            <p:cond delay="0"/>
                                          </p:stCondLst>
                                        </p:cTn>
                                        <p:tgtEl>
                                          <p:spTgt spid="114"/>
                                        </p:tgtEl>
                                        <p:attrNameLst>
                                          <p:attrName>style.visibility</p:attrName>
                                        </p:attrNameLst>
                                      </p:cBhvr>
                                      <p:to>
                                        <p:strVal val="visible"/>
                                      </p:to>
                                    </p:set>
                                    <p:animEffect transition="in" filter="wipe(left)">
                                      <p:cBhvr>
                                        <p:cTn id="48" dur="500"/>
                                        <p:tgtEl>
                                          <p:spTgt spid="114"/>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100"/>
                                        </p:tgtEl>
                                        <p:attrNameLst>
                                          <p:attrName>style.visibility</p:attrName>
                                        </p:attrNameLst>
                                      </p:cBhvr>
                                      <p:to>
                                        <p:strVal val="visible"/>
                                      </p:to>
                                    </p:set>
                                    <p:animEffect transition="in" filter="wipe(down)">
                                      <p:cBhvr>
                                        <p:cTn id="53" dur="500"/>
                                        <p:tgtEl>
                                          <p:spTgt spid="100"/>
                                        </p:tgtEl>
                                      </p:cBhvr>
                                    </p:animEffect>
                                  </p:childTnLst>
                                </p:cTn>
                              </p:par>
                            </p:childTnLst>
                          </p:cTn>
                        </p:par>
                        <p:par>
                          <p:cTn id="54" fill="hold">
                            <p:stCondLst>
                              <p:cond delay="500"/>
                            </p:stCondLst>
                            <p:childTnLst>
                              <p:par>
                                <p:cTn id="55" presetID="22" presetClass="entr" presetSubtype="8" fill="hold" grpId="0" nodeType="afterEffect">
                                  <p:stCondLst>
                                    <p:cond delay="0"/>
                                  </p:stCondLst>
                                  <p:childTnLst>
                                    <p:set>
                                      <p:cBhvr>
                                        <p:cTn id="56" dur="1" fill="hold">
                                          <p:stCondLst>
                                            <p:cond delay="0"/>
                                          </p:stCondLst>
                                        </p:cTn>
                                        <p:tgtEl>
                                          <p:spTgt spid="113"/>
                                        </p:tgtEl>
                                        <p:attrNameLst>
                                          <p:attrName>style.visibility</p:attrName>
                                        </p:attrNameLst>
                                      </p:cBhvr>
                                      <p:to>
                                        <p:strVal val="visible"/>
                                      </p:to>
                                    </p:set>
                                    <p:animEffect transition="in" filter="wipe(left)">
                                      <p:cBhvr>
                                        <p:cTn id="57" dur="500"/>
                                        <p:tgtEl>
                                          <p:spTgt spid="113"/>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17"/>
                                        </p:tgtEl>
                                        <p:attrNameLst>
                                          <p:attrName>style.visibility</p:attrName>
                                        </p:attrNameLst>
                                      </p:cBhvr>
                                      <p:to>
                                        <p:strVal val="visible"/>
                                      </p:to>
                                    </p:set>
                                    <p:animEffect transition="in" filter="wipe(left)">
                                      <p:cBhvr>
                                        <p:cTn id="62" dur="500"/>
                                        <p:tgtEl>
                                          <p:spTgt spid="117"/>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101"/>
                                        </p:tgtEl>
                                        <p:attrNameLst>
                                          <p:attrName>style.visibility</p:attrName>
                                        </p:attrNameLst>
                                      </p:cBhvr>
                                      <p:to>
                                        <p:strVal val="visible"/>
                                      </p:to>
                                    </p:set>
                                    <p:animEffect transition="in" filter="wipe(down)">
                                      <p:cBhvr>
                                        <p:cTn id="67" dur="500"/>
                                        <p:tgtEl>
                                          <p:spTgt spid="101"/>
                                        </p:tgtEl>
                                      </p:cBhvr>
                                    </p:animEffect>
                                  </p:childTnLst>
                                </p:cTn>
                              </p:par>
                            </p:childTnLst>
                          </p:cTn>
                        </p:par>
                        <p:par>
                          <p:cTn id="68" fill="hold">
                            <p:stCondLst>
                              <p:cond delay="500"/>
                            </p:stCondLst>
                            <p:childTnLst>
                              <p:par>
                                <p:cTn id="69" presetID="22" presetClass="entr" presetSubtype="8" fill="hold" grpId="0" nodeType="afterEffect">
                                  <p:stCondLst>
                                    <p:cond delay="0"/>
                                  </p:stCondLst>
                                  <p:childTnLst>
                                    <p:set>
                                      <p:cBhvr>
                                        <p:cTn id="70" dur="1" fill="hold">
                                          <p:stCondLst>
                                            <p:cond delay="0"/>
                                          </p:stCondLst>
                                        </p:cTn>
                                        <p:tgtEl>
                                          <p:spTgt spid="115"/>
                                        </p:tgtEl>
                                        <p:attrNameLst>
                                          <p:attrName>style.visibility</p:attrName>
                                        </p:attrNameLst>
                                      </p:cBhvr>
                                      <p:to>
                                        <p:strVal val="visible"/>
                                      </p:to>
                                    </p:set>
                                    <p:animEffect transition="in" filter="wipe(left)">
                                      <p:cBhvr>
                                        <p:cTn id="71" dur="500"/>
                                        <p:tgtEl>
                                          <p:spTgt spid="115"/>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102"/>
                                        </p:tgtEl>
                                        <p:attrNameLst>
                                          <p:attrName>style.visibility</p:attrName>
                                        </p:attrNameLst>
                                      </p:cBhvr>
                                      <p:to>
                                        <p:strVal val="visible"/>
                                      </p:to>
                                    </p:set>
                                    <p:animEffect transition="in" filter="wipe(left)">
                                      <p:cBhvr>
                                        <p:cTn id="76" dur="500"/>
                                        <p:tgtEl>
                                          <p:spTgt spid="102"/>
                                        </p:tgtEl>
                                      </p:cBhvr>
                                    </p:animEffect>
                                  </p:childTnLst>
                                </p:cTn>
                              </p:par>
                              <p:par>
                                <p:cTn id="77" presetID="22" presetClass="entr" presetSubtype="2" fill="hold" grpId="0" nodeType="withEffect">
                                  <p:stCondLst>
                                    <p:cond delay="0"/>
                                  </p:stCondLst>
                                  <p:childTnLst>
                                    <p:set>
                                      <p:cBhvr>
                                        <p:cTn id="78" dur="1" fill="hold">
                                          <p:stCondLst>
                                            <p:cond delay="0"/>
                                          </p:stCondLst>
                                        </p:cTn>
                                        <p:tgtEl>
                                          <p:spTgt spid="103"/>
                                        </p:tgtEl>
                                        <p:attrNameLst>
                                          <p:attrName>style.visibility</p:attrName>
                                        </p:attrNameLst>
                                      </p:cBhvr>
                                      <p:to>
                                        <p:strVal val="visible"/>
                                      </p:to>
                                    </p:set>
                                    <p:animEffect transition="in" filter="wipe(right)">
                                      <p:cBhvr>
                                        <p:cTn id="79" dur="500"/>
                                        <p:tgtEl>
                                          <p:spTgt spid="103"/>
                                        </p:tgtEl>
                                      </p:cBhvr>
                                    </p:animEffect>
                                  </p:childTnLst>
                                </p:cTn>
                              </p:par>
                            </p:childTnLst>
                          </p:cTn>
                        </p:par>
                        <p:par>
                          <p:cTn id="80" fill="hold">
                            <p:stCondLst>
                              <p:cond delay="500"/>
                            </p:stCondLst>
                            <p:childTnLst>
                              <p:par>
                                <p:cTn id="81" presetID="22" presetClass="entr" presetSubtype="8" fill="hold" grpId="0" nodeType="afterEffect">
                                  <p:stCondLst>
                                    <p:cond delay="0"/>
                                  </p:stCondLst>
                                  <p:childTnLst>
                                    <p:set>
                                      <p:cBhvr>
                                        <p:cTn id="82" dur="1" fill="hold">
                                          <p:stCondLst>
                                            <p:cond delay="0"/>
                                          </p:stCondLst>
                                        </p:cTn>
                                        <p:tgtEl>
                                          <p:spTgt spid="111"/>
                                        </p:tgtEl>
                                        <p:attrNameLst>
                                          <p:attrName>style.visibility</p:attrName>
                                        </p:attrNameLst>
                                      </p:cBhvr>
                                      <p:to>
                                        <p:strVal val="visible"/>
                                      </p:to>
                                    </p:set>
                                    <p:animEffect transition="in" filter="wipe(left)">
                                      <p:cBhvr>
                                        <p:cTn id="83" dur="500"/>
                                        <p:tgtEl>
                                          <p:spTgt spid="111"/>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105"/>
                                        </p:tgtEl>
                                        <p:attrNameLst>
                                          <p:attrName>style.visibility</p:attrName>
                                        </p:attrNameLst>
                                      </p:cBhvr>
                                      <p:to>
                                        <p:strVal val="visible"/>
                                      </p:to>
                                    </p:set>
                                    <p:animEffect transition="in" filter="wipe(left)">
                                      <p:cBhvr>
                                        <p:cTn id="88" dur="500"/>
                                        <p:tgtEl>
                                          <p:spTgt spid="105"/>
                                        </p:tgtEl>
                                      </p:cBhvr>
                                    </p:animEffect>
                                  </p:childTnLst>
                                </p:cTn>
                              </p:par>
                            </p:childTnLst>
                          </p:cTn>
                        </p:par>
                        <p:par>
                          <p:cTn id="89" fill="hold">
                            <p:stCondLst>
                              <p:cond delay="500"/>
                            </p:stCondLst>
                            <p:childTnLst>
                              <p:par>
                                <p:cTn id="90" presetID="22" presetClass="entr" presetSubtype="2" fill="hold" grpId="0" nodeType="afterEffect">
                                  <p:stCondLst>
                                    <p:cond delay="0"/>
                                  </p:stCondLst>
                                  <p:childTnLst>
                                    <p:set>
                                      <p:cBhvr>
                                        <p:cTn id="91" dur="1" fill="hold">
                                          <p:stCondLst>
                                            <p:cond delay="0"/>
                                          </p:stCondLst>
                                        </p:cTn>
                                        <p:tgtEl>
                                          <p:spTgt spid="106"/>
                                        </p:tgtEl>
                                        <p:attrNameLst>
                                          <p:attrName>style.visibility</p:attrName>
                                        </p:attrNameLst>
                                      </p:cBhvr>
                                      <p:to>
                                        <p:strVal val="visible"/>
                                      </p:to>
                                    </p:set>
                                    <p:animEffect transition="in" filter="wipe(right)">
                                      <p:cBhvr>
                                        <p:cTn id="92" dur="500"/>
                                        <p:tgtEl>
                                          <p:spTgt spid="106"/>
                                        </p:tgtEl>
                                      </p:cBhvr>
                                    </p:animEffect>
                                  </p:childTnLst>
                                </p:cTn>
                              </p:par>
                            </p:childTnLst>
                          </p:cTn>
                        </p:par>
                        <p:par>
                          <p:cTn id="93" fill="hold">
                            <p:stCondLst>
                              <p:cond delay="1000"/>
                            </p:stCondLst>
                            <p:childTnLst>
                              <p:par>
                                <p:cTn id="94" presetID="22" presetClass="entr" presetSubtype="8" fill="hold" grpId="0" nodeType="afterEffect">
                                  <p:stCondLst>
                                    <p:cond delay="0"/>
                                  </p:stCondLst>
                                  <p:childTnLst>
                                    <p:set>
                                      <p:cBhvr>
                                        <p:cTn id="95" dur="1" fill="hold">
                                          <p:stCondLst>
                                            <p:cond delay="0"/>
                                          </p:stCondLst>
                                        </p:cTn>
                                        <p:tgtEl>
                                          <p:spTgt spid="68"/>
                                        </p:tgtEl>
                                        <p:attrNameLst>
                                          <p:attrName>style.visibility</p:attrName>
                                        </p:attrNameLst>
                                      </p:cBhvr>
                                      <p:to>
                                        <p:strVal val="visible"/>
                                      </p:to>
                                    </p:set>
                                    <p:animEffect transition="in" filter="wipe(left)">
                                      <p:cBhvr>
                                        <p:cTn id="96"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p:bldP spid="110" grpId="0"/>
      <p:bldP spid="111" grpId="0"/>
      <p:bldP spid="112" grpId="0"/>
      <p:bldP spid="113" grpId="0"/>
      <p:bldP spid="114" grpId="0"/>
      <p:bldP spid="115" grpId="0"/>
      <p:bldP spid="116" grpId="0"/>
      <p:bldP spid="117" grpId="0"/>
      <p:bldP spid="11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32025" name="Group 569"/>
          <p:cNvGraphicFramePr>
            <a:graphicFrameLocks noGrp="1"/>
          </p:cNvGraphicFramePr>
          <p:nvPr>
            <p:ph type="tbl" idx="1"/>
            <p:extLst>
              <p:ext uri="{D42A27DB-BD31-4B8C-83A1-F6EECF244321}">
                <p14:modId xmlns:p14="http://schemas.microsoft.com/office/powerpoint/2010/main" val="2465919790"/>
              </p:ext>
            </p:extLst>
          </p:nvPr>
        </p:nvGraphicFramePr>
        <p:xfrm>
          <a:off x="475589" y="1831424"/>
          <a:ext cx="8418511" cy="4572000"/>
        </p:xfrm>
        <a:graphic>
          <a:graphicData uri="http://schemas.openxmlformats.org/drawingml/2006/table">
            <a:tbl>
              <a:tblPr firstRow="1" bandRow="1">
                <a:tableStyleId>{2A488322-F2BA-4B5B-9748-0D474271808F}</a:tableStyleId>
              </a:tblPr>
              <a:tblGrid>
                <a:gridCol w="721663">
                  <a:extLst>
                    <a:ext uri="{9D8B030D-6E8A-4147-A177-3AD203B41FA5}">
                      <a16:colId xmlns:a16="http://schemas.microsoft.com/office/drawing/2014/main" val="20000"/>
                    </a:ext>
                  </a:extLst>
                </a:gridCol>
                <a:gridCol w="1358524">
                  <a:extLst>
                    <a:ext uri="{9D8B030D-6E8A-4147-A177-3AD203B41FA5}">
                      <a16:colId xmlns:a16="http://schemas.microsoft.com/office/drawing/2014/main" val="20001"/>
                    </a:ext>
                  </a:extLst>
                </a:gridCol>
                <a:gridCol w="1152128">
                  <a:extLst>
                    <a:ext uri="{9D8B030D-6E8A-4147-A177-3AD203B41FA5}">
                      <a16:colId xmlns:a16="http://schemas.microsoft.com/office/drawing/2014/main" val="20002"/>
                    </a:ext>
                  </a:extLst>
                </a:gridCol>
                <a:gridCol w="1080120">
                  <a:extLst>
                    <a:ext uri="{9D8B030D-6E8A-4147-A177-3AD203B41FA5}">
                      <a16:colId xmlns:a16="http://schemas.microsoft.com/office/drawing/2014/main" val="1292156750"/>
                    </a:ext>
                  </a:extLst>
                </a:gridCol>
                <a:gridCol w="1224136">
                  <a:extLst>
                    <a:ext uri="{9D8B030D-6E8A-4147-A177-3AD203B41FA5}">
                      <a16:colId xmlns:a16="http://schemas.microsoft.com/office/drawing/2014/main" val="20003"/>
                    </a:ext>
                  </a:extLst>
                </a:gridCol>
                <a:gridCol w="792088">
                  <a:extLst>
                    <a:ext uri="{9D8B030D-6E8A-4147-A177-3AD203B41FA5}">
                      <a16:colId xmlns:a16="http://schemas.microsoft.com/office/drawing/2014/main" val="20004"/>
                    </a:ext>
                  </a:extLst>
                </a:gridCol>
                <a:gridCol w="2089852">
                  <a:extLst>
                    <a:ext uri="{9D8B030D-6E8A-4147-A177-3AD203B41FA5}">
                      <a16:colId xmlns:a16="http://schemas.microsoft.com/office/drawing/2014/main" val="20005"/>
                    </a:ext>
                  </a:extLst>
                </a:gridCol>
              </a:tblGrid>
              <a:tr h="303462">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400" u="none" strike="noStrike" cap="none" normalizeH="0" baseline="0" dirty="0">
                          <a:ln>
                            <a:noFill/>
                          </a:ln>
                          <a:effectLst>
                            <a:outerShdw blurRad="38100" dist="38100" dir="2700000" algn="tl">
                              <a:srgbClr val="000000">
                                <a:alpha val="43137"/>
                              </a:srgbClr>
                            </a:outerShdw>
                          </a:effectLst>
                        </a:rPr>
                        <a:t>步骤</a:t>
                      </a:r>
                      <a:endParaRPr kumimoji="0" lang="zh-CN" altLang="en-US" sz="1400" b="1" i="0" u="none" strike="noStrike" cap="none" normalizeH="0" baseline="0" dirty="0">
                        <a:ln>
                          <a:noFill/>
                        </a:ln>
                        <a:solidFill>
                          <a:schemeClr val="tx1"/>
                        </a:solidFill>
                        <a:effectLst>
                          <a:outerShdw blurRad="38100" dist="38100" dir="2700000" algn="tl">
                            <a:srgbClr val="000000">
                              <a:alpha val="43137"/>
                            </a:srgbClr>
                          </a:outerShdw>
                        </a:effectLst>
                        <a:latin typeface="Courier New" pitchFamily="49" charset="0"/>
                        <a:ea typeface="楷体_GB2312" pitchFamily="49" charset="-122"/>
                      </a:endParaRPr>
                    </a:p>
                  </a:txBody>
                  <a:tcPr horzOverflow="overflow">
                    <a:solidFill>
                      <a:schemeClr val="accent6">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400" u="none" strike="noStrike" cap="none" normalizeH="0" baseline="0" dirty="0">
                          <a:ln>
                            <a:noFill/>
                          </a:ln>
                          <a:effectLst>
                            <a:outerShdw blurRad="38100" dist="38100" dir="2700000" algn="tl">
                              <a:srgbClr val="000000">
                                <a:alpha val="43137"/>
                              </a:srgbClr>
                            </a:outerShdw>
                          </a:effectLst>
                        </a:rPr>
                        <a:t>状态栈</a:t>
                      </a:r>
                      <a:endParaRPr kumimoji="0" lang="zh-CN" altLang="en-US" sz="1400" b="1" i="0" u="none" strike="noStrike" cap="none" normalizeH="0" baseline="0" dirty="0">
                        <a:ln>
                          <a:noFill/>
                        </a:ln>
                        <a:solidFill>
                          <a:schemeClr val="tx1"/>
                        </a:solidFill>
                        <a:effectLst>
                          <a:outerShdw blurRad="38100" dist="38100" dir="2700000" algn="tl">
                            <a:srgbClr val="000000">
                              <a:alpha val="43137"/>
                            </a:srgbClr>
                          </a:outerShdw>
                        </a:effectLst>
                        <a:latin typeface="Courier New" pitchFamily="49" charset="0"/>
                        <a:ea typeface="楷体_GB2312" pitchFamily="49" charset="-122"/>
                      </a:endParaRPr>
                    </a:p>
                  </a:txBody>
                  <a:tcPr horzOverflow="overflow">
                    <a:solidFill>
                      <a:schemeClr val="accent6">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400" u="none" strike="noStrike" cap="none" normalizeH="0" baseline="0" dirty="0">
                          <a:ln>
                            <a:noFill/>
                          </a:ln>
                          <a:effectLst>
                            <a:outerShdw blurRad="38100" dist="38100" dir="2700000" algn="tl">
                              <a:srgbClr val="000000">
                                <a:alpha val="43137"/>
                              </a:srgbClr>
                            </a:outerShdw>
                          </a:effectLst>
                        </a:rPr>
                        <a:t>符号栈</a:t>
                      </a:r>
                      <a:endParaRPr kumimoji="0" lang="zh-CN" altLang="en-US" sz="1400" b="1" i="0" u="none" strike="noStrike" cap="none" normalizeH="0" baseline="0" dirty="0">
                        <a:ln>
                          <a:noFill/>
                        </a:ln>
                        <a:solidFill>
                          <a:schemeClr val="tx1"/>
                        </a:solidFill>
                        <a:effectLst>
                          <a:outerShdw blurRad="38100" dist="38100" dir="2700000" algn="tl">
                            <a:srgbClr val="000000">
                              <a:alpha val="43137"/>
                            </a:srgbClr>
                          </a:outerShdw>
                        </a:effectLst>
                        <a:latin typeface="Courier New" pitchFamily="49" charset="0"/>
                        <a:ea typeface="楷体_GB2312" pitchFamily="49" charset="-122"/>
                      </a:endParaRPr>
                    </a:p>
                  </a:txBody>
                  <a:tcPr horzOverflow="overflow">
                    <a:solidFill>
                      <a:schemeClr val="accent6">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400" b="1" u="none" strike="noStrike" kern="1200" cap="none" normalizeH="0" baseline="0" dirty="0">
                          <a:ln>
                            <a:noFill/>
                          </a:ln>
                          <a:solidFill>
                            <a:srgbClr val="FF0000"/>
                          </a:solidFill>
                          <a:effectLst>
                            <a:outerShdw blurRad="38100" dist="38100" dir="2700000" algn="tl">
                              <a:srgbClr val="000000">
                                <a:alpha val="43137"/>
                              </a:srgbClr>
                            </a:outerShdw>
                          </a:effectLst>
                          <a:latin typeface="+mn-lt"/>
                          <a:ea typeface="+mn-ea"/>
                          <a:cs typeface="+mn-cs"/>
                        </a:rPr>
                        <a:t>语义栈</a:t>
                      </a:r>
                    </a:p>
                  </a:txBody>
                  <a:tcPr horzOverflow="overflow">
                    <a:solidFill>
                      <a:schemeClr val="accent6">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400" u="none" strike="noStrike" cap="none" normalizeH="0" baseline="0" dirty="0">
                          <a:ln>
                            <a:noFill/>
                          </a:ln>
                          <a:effectLst>
                            <a:outerShdw blurRad="38100" dist="38100" dir="2700000" algn="tl">
                              <a:srgbClr val="000000">
                                <a:alpha val="43137"/>
                              </a:srgbClr>
                            </a:outerShdw>
                          </a:effectLst>
                        </a:rPr>
                        <a:t>输入串</a:t>
                      </a:r>
                      <a:endParaRPr kumimoji="0" lang="zh-CN" altLang="en-US" sz="1400" b="1" i="0" u="none" strike="noStrike" cap="none" normalizeH="0" baseline="0" dirty="0">
                        <a:ln>
                          <a:noFill/>
                        </a:ln>
                        <a:solidFill>
                          <a:schemeClr val="tx1"/>
                        </a:solidFill>
                        <a:effectLst>
                          <a:outerShdw blurRad="38100" dist="38100" dir="2700000" algn="tl">
                            <a:srgbClr val="000000">
                              <a:alpha val="43137"/>
                            </a:srgbClr>
                          </a:outerShdw>
                        </a:effectLst>
                        <a:latin typeface="Courier New" pitchFamily="49" charset="0"/>
                        <a:ea typeface="楷体_GB2312" pitchFamily="49" charset="-122"/>
                      </a:endParaRPr>
                    </a:p>
                  </a:txBody>
                  <a:tcPr horzOverflow="overflow">
                    <a:solidFill>
                      <a:schemeClr val="accent6">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400" b="1" u="none" strike="noStrike" kern="1200" cap="none" normalizeH="0" baseline="0" dirty="0">
                          <a:ln>
                            <a:noFill/>
                          </a:ln>
                          <a:solidFill>
                            <a:schemeClr val="lt1"/>
                          </a:solidFill>
                          <a:effectLst>
                            <a:outerShdw blurRad="38100" dist="38100" dir="2700000" algn="tl">
                              <a:srgbClr val="000000">
                                <a:alpha val="43137"/>
                              </a:srgbClr>
                            </a:outerShdw>
                          </a:effectLst>
                          <a:latin typeface="+mn-lt"/>
                          <a:ea typeface="+mn-ea"/>
                          <a:cs typeface="+mn-cs"/>
                        </a:rPr>
                        <a:t>分析</a:t>
                      </a:r>
                      <a:endParaRPr kumimoji="0" lang="en-US" altLang="zh-CN" sz="1400" b="1" u="none" strike="noStrike" kern="1200" cap="none" normalizeH="0" baseline="0" dirty="0">
                        <a:ln>
                          <a:noFill/>
                        </a:ln>
                        <a:solidFill>
                          <a:schemeClr val="lt1"/>
                        </a:solidFill>
                        <a:effectLst>
                          <a:outerShdw blurRad="38100" dist="38100" dir="2700000" algn="tl">
                            <a:srgbClr val="000000">
                              <a:alpha val="43137"/>
                            </a:srgbClr>
                          </a:outerShdw>
                        </a:effectLst>
                        <a:latin typeface="+mn-lt"/>
                        <a:ea typeface="+mn-ea"/>
                        <a:cs typeface="+mn-cs"/>
                      </a:endParaRPr>
                    </a:p>
                  </a:txBody>
                  <a:tcPr horzOverflow="overflow">
                    <a:solidFill>
                      <a:schemeClr val="accent6">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400" b="1" u="none" strike="noStrike" kern="1200" cap="none" normalizeH="0" baseline="0" dirty="0">
                          <a:ln>
                            <a:noFill/>
                          </a:ln>
                          <a:solidFill>
                            <a:schemeClr val="lt1"/>
                          </a:solidFill>
                          <a:effectLst>
                            <a:outerShdw blurRad="38100" dist="38100" dir="2700000" algn="tl">
                              <a:srgbClr val="000000">
                                <a:alpha val="43137"/>
                              </a:srgbClr>
                            </a:outerShdw>
                          </a:effectLst>
                          <a:latin typeface="+mn-lt"/>
                          <a:ea typeface="+mn-ea"/>
                          <a:cs typeface="+mn-cs"/>
                        </a:rPr>
                        <a:t>语义</a:t>
                      </a:r>
                      <a:endParaRPr kumimoji="0" lang="en-US" altLang="zh-CN" sz="1400" b="1" u="none" strike="noStrike" kern="1200" cap="none" normalizeH="0" baseline="0" dirty="0">
                        <a:ln>
                          <a:noFill/>
                        </a:ln>
                        <a:solidFill>
                          <a:schemeClr val="lt1"/>
                        </a:solidFill>
                        <a:effectLst>
                          <a:outerShdw blurRad="38100" dist="38100" dir="2700000" algn="tl">
                            <a:srgbClr val="000000">
                              <a:alpha val="43137"/>
                            </a:srgbClr>
                          </a:outerShdw>
                        </a:effectLst>
                        <a:latin typeface="+mn-lt"/>
                        <a:ea typeface="+mn-ea"/>
                        <a:cs typeface="+mn-cs"/>
                      </a:endParaRPr>
                    </a:p>
                  </a:txBody>
                  <a:tcPr horzOverflow="overflow">
                    <a:solidFill>
                      <a:schemeClr val="accent6">
                        <a:lumMod val="60000"/>
                        <a:lumOff val="40000"/>
                      </a:schemeClr>
                    </a:solidFill>
                  </a:tcPr>
                </a:tc>
                <a:extLst>
                  <a:ext uri="{0D108BD9-81ED-4DB2-BD59-A6C34878D82A}">
                    <a16:rowId xmlns:a16="http://schemas.microsoft.com/office/drawing/2014/main" val="10000"/>
                  </a:ext>
                </a:extLst>
              </a:tr>
              <a:tr h="303462">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400" b="1" u="none" strike="noStrike" cap="none" normalizeH="0" baseline="0" dirty="0">
                          <a:ln>
                            <a:noFill/>
                          </a:ln>
                          <a:effectLst/>
                          <a:latin typeface="Courier New" panose="02070309020205020404" pitchFamily="49" charset="0"/>
                          <a:cs typeface="Courier New" panose="02070309020205020404" pitchFamily="49" charset="0"/>
                        </a:rPr>
                        <a:t>1</a:t>
                      </a:r>
                      <a:endParaRPr kumimoji="0" lang="en-US" altLang="zh-CN" sz="14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400" b="1" i="0" u="none" strike="noStrike" cap="none" normalizeH="0" baseline="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4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4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400" b="1" i="0" u="none" strike="noStrike" cap="none" normalizeH="0" baseline="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400" b="1" i="0" u="none" strike="noStrike" cap="none" normalizeH="0" baseline="-2500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400" b="1" i="0" u="none" strike="noStrike" cap="none" normalizeH="0" baseline="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extLst>
                  <a:ext uri="{0D108BD9-81ED-4DB2-BD59-A6C34878D82A}">
                    <a16:rowId xmlns:a16="http://schemas.microsoft.com/office/drawing/2014/main" val="10001"/>
                  </a:ext>
                </a:extLst>
              </a:tr>
              <a:tr h="303462">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400" b="1" u="none" strike="noStrike" cap="none" normalizeH="0" baseline="0">
                          <a:ln>
                            <a:noFill/>
                          </a:ln>
                          <a:effectLst/>
                          <a:latin typeface="Courier New" panose="02070309020205020404" pitchFamily="49" charset="0"/>
                          <a:cs typeface="Courier New" panose="02070309020205020404" pitchFamily="49" charset="0"/>
                        </a:rPr>
                        <a:t>2</a:t>
                      </a:r>
                      <a:endParaRPr kumimoji="0" lang="en-US" altLang="zh-CN" sz="1400" b="1" i="0" u="none" strike="noStrike" cap="none" normalizeH="0" baseline="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4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4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4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4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4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3</a:t>
                      </a:r>
                      <a:endParaRPr kumimoji="0" lang="zh-CN" altLang="zh-CN" sz="14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4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extLst>
                  <a:ext uri="{0D108BD9-81ED-4DB2-BD59-A6C34878D82A}">
                    <a16:rowId xmlns:a16="http://schemas.microsoft.com/office/drawing/2014/main" val="10002"/>
                  </a:ext>
                </a:extLst>
              </a:tr>
              <a:tr h="303462">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400" b="1" u="none" strike="noStrike" cap="none" normalizeH="0" baseline="0">
                          <a:ln>
                            <a:noFill/>
                          </a:ln>
                          <a:effectLst/>
                          <a:latin typeface="Courier New" panose="02070309020205020404" pitchFamily="49" charset="0"/>
                          <a:cs typeface="Courier New" panose="02070309020205020404" pitchFamily="49" charset="0"/>
                        </a:rPr>
                        <a:t>3</a:t>
                      </a:r>
                      <a:endParaRPr kumimoji="0" lang="en-US" altLang="zh-CN" sz="1400" b="1" i="0" u="none" strike="noStrike" cap="none" normalizeH="0" baseline="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400" b="1" i="0" u="none" strike="noStrike" cap="none" normalizeH="0" baseline="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4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400" b="1" i="0" u="none" strike="noStrike" cap="none" normalizeH="0" baseline="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4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400" b="1" i="0" u="none" strike="noStrike" cap="none" normalizeH="0" baseline="-2500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4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extLst>
                  <a:ext uri="{0D108BD9-81ED-4DB2-BD59-A6C34878D82A}">
                    <a16:rowId xmlns:a16="http://schemas.microsoft.com/office/drawing/2014/main" val="10003"/>
                  </a:ext>
                </a:extLst>
              </a:tr>
              <a:tr h="303462">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400" b="1" u="none" strike="noStrike" cap="none" normalizeH="0" baseline="0" dirty="0">
                          <a:ln>
                            <a:noFill/>
                          </a:ln>
                          <a:effectLst/>
                          <a:latin typeface="Courier New" panose="02070309020205020404" pitchFamily="49" charset="0"/>
                          <a:cs typeface="Courier New" panose="02070309020205020404" pitchFamily="49" charset="0"/>
                        </a:rPr>
                        <a:t>4</a:t>
                      </a:r>
                      <a:endParaRPr kumimoji="0" lang="en-US" altLang="zh-CN" sz="14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4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400" b="1" i="0" u="none" strike="noStrike" cap="none" normalizeH="0" baseline="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4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4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4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4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extLst>
                  <a:ext uri="{0D108BD9-81ED-4DB2-BD59-A6C34878D82A}">
                    <a16:rowId xmlns:a16="http://schemas.microsoft.com/office/drawing/2014/main" val="10004"/>
                  </a:ext>
                </a:extLst>
              </a:tr>
              <a:tr h="303462">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400" b="1" u="none" strike="noStrike" cap="none" normalizeH="0" baseline="0" dirty="0">
                          <a:ln>
                            <a:noFill/>
                          </a:ln>
                          <a:effectLst/>
                          <a:latin typeface="Courier New" panose="02070309020205020404" pitchFamily="49" charset="0"/>
                          <a:cs typeface="Courier New" panose="02070309020205020404" pitchFamily="49" charset="0"/>
                        </a:rPr>
                        <a:t>5</a:t>
                      </a:r>
                      <a:endParaRPr kumimoji="0" lang="en-US" altLang="zh-CN" sz="14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400" b="1" i="0" u="none" strike="noStrike" cap="none" normalizeH="0" baseline="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4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4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4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400" b="1" i="0" u="none" strike="noStrike" cap="none" normalizeH="0" baseline="-2500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4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extLst>
                  <a:ext uri="{0D108BD9-81ED-4DB2-BD59-A6C34878D82A}">
                    <a16:rowId xmlns:a16="http://schemas.microsoft.com/office/drawing/2014/main" val="2192690070"/>
                  </a:ext>
                </a:extLst>
              </a:tr>
              <a:tr h="303462">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400" b="1" u="none" strike="noStrike" cap="none" normalizeH="0" baseline="0" dirty="0">
                          <a:ln>
                            <a:noFill/>
                          </a:ln>
                          <a:effectLst/>
                          <a:latin typeface="Courier New" panose="02070309020205020404" pitchFamily="49" charset="0"/>
                          <a:cs typeface="Courier New" panose="02070309020205020404" pitchFamily="49" charset="0"/>
                        </a:rPr>
                        <a:t>6</a:t>
                      </a:r>
                      <a:endParaRPr kumimoji="0" lang="en-US" altLang="zh-CN" sz="14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400" b="1" i="0" u="none" strike="noStrike" cap="none" normalizeH="0" baseline="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4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4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4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400" b="1" i="0" u="none" strike="noStrike" cap="none" normalizeH="0" baseline="-2500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400" b="1" i="0" u="none" strike="noStrike" cap="none" normalizeH="0" baseline="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extLst>
                  <a:ext uri="{0D108BD9-81ED-4DB2-BD59-A6C34878D82A}">
                    <a16:rowId xmlns:a16="http://schemas.microsoft.com/office/drawing/2014/main" val="10005"/>
                  </a:ext>
                </a:extLst>
              </a:tr>
              <a:tr h="303462">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400" b="1" u="none" strike="noStrike" cap="none" normalizeH="0" baseline="0">
                          <a:ln>
                            <a:noFill/>
                          </a:ln>
                          <a:effectLst/>
                          <a:latin typeface="Courier New" panose="02070309020205020404" pitchFamily="49" charset="0"/>
                          <a:cs typeface="Courier New" panose="02070309020205020404" pitchFamily="49" charset="0"/>
                        </a:rPr>
                        <a:t>7</a:t>
                      </a:r>
                      <a:endParaRPr kumimoji="0" lang="en-US" altLang="zh-CN" sz="1400" b="1" i="0" u="none" strike="noStrike" cap="none" normalizeH="0" baseline="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4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400" b="1" i="0" u="none" strike="noStrike" cap="none" normalizeH="0" baseline="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4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4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4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4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extLst>
                  <a:ext uri="{0D108BD9-81ED-4DB2-BD59-A6C34878D82A}">
                    <a16:rowId xmlns:a16="http://schemas.microsoft.com/office/drawing/2014/main" val="10006"/>
                  </a:ext>
                </a:extLst>
              </a:tr>
              <a:tr h="303462">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400" b="1" u="none" strike="noStrike" cap="none" normalizeH="0" baseline="0" dirty="0">
                          <a:ln>
                            <a:noFill/>
                          </a:ln>
                          <a:effectLst/>
                          <a:latin typeface="Courier New" panose="02070309020205020404" pitchFamily="49" charset="0"/>
                          <a:cs typeface="Courier New" panose="02070309020205020404" pitchFamily="49" charset="0"/>
                        </a:rPr>
                        <a:t>8</a:t>
                      </a:r>
                      <a:endParaRPr kumimoji="0" lang="en-US" altLang="zh-CN" sz="14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4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4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4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4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4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400" b="1" i="0" u="none" strike="noStrike" cap="none" normalizeH="0" baseline="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extLst>
                  <a:ext uri="{0D108BD9-81ED-4DB2-BD59-A6C34878D82A}">
                    <a16:rowId xmlns:a16="http://schemas.microsoft.com/office/drawing/2014/main" val="10007"/>
                  </a:ext>
                </a:extLst>
              </a:tr>
              <a:tr h="303462">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400" b="1" u="none" strike="noStrike" cap="none" normalizeH="0" baseline="0">
                          <a:ln>
                            <a:noFill/>
                          </a:ln>
                          <a:effectLst/>
                          <a:latin typeface="Courier New" panose="02070309020205020404" pitchFamily="49" charset="0"/>
                          <a:cs typeface="Courier New" panose="02070309020205020404" pitchFamily="49" charset="0"/>
                        </a:rPr>
                        <a:t>9</a:t>
                      </a:r>
                      <a:endParaRPr kumimoji="0" lang="en-US" altLang="zh-CN" sz="1400" b="1" i="0" u="none" strike="noStrike" cap="none" normalizeH="0" baseline="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400" b="1" i="0" u="none" strike="noStrike" cap="none" normalizeH="0" baseline="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400" b="1" i="0" u="none" strike="noStrike" cap="none" normalizeH="0" baseline="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4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400" b="1" i="0" u="none" strike="noStrike" cap="none" normalizeH="0" baseline="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400" b="1" i="0" u="none" strike="noStrike" cap="none" normalizeH="0" baseline="-2500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4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extLst>
                  <a:ext uri="{0D108BD9-81ED-4DB2-BD59-A6C34878D82A}">
                    <a16:rowId xmlns:a16="http://schemas.microsoft.com/office/drawing/2014/main" val="10008"/>
                  </a:ext>
                </a:extLst>
              </a:tr>
              <a:tr h="303462">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4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10</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4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4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4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400" b="1" i="0" u="none" strike="noStrike" cap="none" normalizeH="0" baseline="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400" b="1" i="0" u="none" strike="noStrike" cap="none" normalizeH="0" baseline="-2500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4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extLst>
                  <a:ext uri="{0D108BD9-81ED-4DB2-BD59-A6C34878D82A}">
                    <a16:rowId xmlns:a16="http://schemas.microsoft.com/office/drawing/2014/main" val="10009"/>
                  </a:ext>
                </a:extLst>
              </a:tr>
              <a:tr h="303462">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4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11</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4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4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4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400" b="1" i="0" u="none" strike="noStrike" cap="none" normalizeH="0" baseline="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4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4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extLst>
                  <a:ext uri="{0D108BD9-81ED-4DB2-BD59-A6C34878D82A}">
                    <a16:rowId xmlns:a16="http://schemas.microsoft.com/office/drawing/2014/main" val="1127773579"/>
                  </a:ext>
                </a:extLst>
              </a:tr>
              <a:tr h="303462">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4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12</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4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400" b="1" i="0" u="none" strike="noStrike" cap="none" normalizeH="0" baseline="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4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400" b="1" i="0" u="none" strike="noStrike" cap="none" normalizeH="0" baseline="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4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4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extLst>
                  <a:ext uri="{0D108BD9-81ED-4DB2-BD59-A6C34878D82A}">
                    <a16:rowId xmlns:a16="http://schemas.microsoft.com/office/drawing/2014/main" val="2840793894"/>
                  </a:ext>
                </a:extLst>
              </a:tr>
              <a:tr h="303462">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4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13</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4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400" b="1" i="0" u="none" strike="noStrike" cap="none" normalizeH="0" baseline="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4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400" b="1" i="0" u="none" strike="noStrike" cap="none" normalizeH="0" baseline="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4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4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extLst>
                  <a:ext uri="{0D108BD9-81ED-4DB2-BD59-A6C34878D82A}">
                    <a16:rowId xmlns:a16="http://schemas.microsoft.com/office/drawing/2014/main" val="4186284814"/>
                  </a:ext>
                </a:extLst>
              </a:tr>
              <a:tr h="303462">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4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14</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4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4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4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400" b="1" i="0" u="none" strike="noStrike" cap="none" normalizeH="0" baseline="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400" b="1" i="0" u="none" strike="noStrike" cap="none" normalizeH="0" baseline="-2500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4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extLst>
                  <a:ext uri="{0D108BD9-81ED-4DB2-BD59-A6C34878D82A}">
                    <a16:rowId xmlns:a16="http://schemas.microsoft.com/office/drawing/2014/main" val="1338311579"/>
                  </a:ext>
                </a:extLst>
              </a:tr>
            </a:tbl>
          </a:graphicData>
        </a:graphic>
      </p:graphicFrame>
      <p:sp>
        <p:nvSpPr>
          <p:cNvPr id="49154" name="页脚占位符 4"/>
          <p:cNvSpPr>
            <a:spLocks noGrp="1"/>
          </p:cNvSpPr>
          <p:nvPr>
            <p:ph type="ftr" sz="quarter" idx="11"/>
          </p:nvPr>
        </p:nvSpPr>
        <p:spPr>
          <a:noFill/>
        </p:spPr>
        <p:txBody>
          <a:bodyPr/>
          <a:lstStyle/>
          <a:p>
            <a:r>
              <a:rPr lang="en-US" altLang="zh-CN" dirty="0" err="1">
                <a:ea typeface="宋体" charset="-122"/>
              </a:rPr>
              <a:t>华北电力大学控制与计算机学院王红制作</a:t>
            </a:r>
            <a:endParaRPr lang="en-US" altLang="zh-CN" dirty="0">
              <a:ea typeface="宋体" charset="-122"/>
            </a:endParaRPr>
          </a:p>
        </p:txBody>
      </p:sp>
      <p:sp>
        <p:nvSpPr>
          <p:cNvPr id="49155" name="灯片编号占位符 5"/>
          <p:cNvSpPr>
            <a:spLocks noGrp="1"/>
          </p:cNvSpPr>
          <p:nvPr>
            <p:ph type="sldNum" sz="quarter" idx="12"/>
          </p:nvPr>
        </p:nvSpPr>
        <p:spPr>
          <a:noFill/>
        </p:spPr>
        <p:txBody>
          <a:bodyPr/>
          <a:lstStyle/>
          <a:p>
            <a:fld id="{A74C08A9-163B-48B8-91BA-D206377D9981}" type="slidenum">
              <a:rPr lang="en-US" altLang="zh-CN" smtClean="0">
                <a:ea typeface="宋体" charset="-122"/>
              </a:rPr>
              <a:pPr/>
              <a:t>22</a:t>
            </a:fld>
            <a:endParaRPr lang="en-US" altLang="zh-CN">
              <a:ea typeface="宋体" charset="-122"/>
            </a:endParaRPr>
          </a:p>
        </p:txBody>
      </p:sp>
      <p:sp>
        <p:nvSpPr>
          <p:cNvPr id="49220" name="Oval 515">
            <a:hlinkClick r:id="rId2" action="ppaction://hlinksldjump" tooltip="分析过程"/>
          </p:cNvPr>
          <p:cNvSpPr>
            <a:spLocks noChangeArrowheads="1"/>
          </p:cNvSpPr>
          <p:nvPr/>
        </p:nvSpPr>
        <p:spPr bwMode="auto">
          <a:xfrm>
            <a:off x="7884368" y="425267"/>
            <a:ext cx="576263" cy="576262"/>
          </a:xfrm>
          <a:prstGeom prst="ellipse">
            <a:avLst/>
          </a:prstGeom>
          <a:solidFill>
            <a:srgbClr val="75B6E5"/>
          </a:solidFill>
          <a:ln>
            <a:solidFill>
              <a:schemeClr val="bg1">
                <a:lumMod val="75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gn="ctr"/>
            <a:r>
              <a:rPr lang="zh-CN" altLang="en-US" sz="1600" dirty="0">
                <a:solidFill>
                  <a:schemeClr val="bg1"/>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表</a:t>
            </a:r>
            <a:endParaRPr lang="en-US" altLang="zh-CN" sz="1600" dirty="0">
              <a:solidFill>
                <a:schemeClr val="bg1"/>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531972" name="Rectangle 516"/>
          <p:cNvSpPr>
            <a:spLocks noChangeArrowheads="1"/>
          </p:cNvSpPr>
          <p:nvPr/>
        </p:nvSpPr>
        <p:spPr bwMode="auto">
          <a:xfrm>
            <a:off x="1294902" y="2132856"/>
            <a:ext cx="1188000" cy="307777"/>
          </a:xfrm>
          <a:prstGeom prst="rect">
            <a:avLst/>
          </a:prstGeom>
          <a:noFill/>
          <a:ln w="19050" algn="ctr">
            <a:noFill/>
            <a:miter lim="800000"/>
            <a:headEnd/>
            <a:tailEnd/>
          </a:ln>
        </p:spPr>
        <p:txBody>
          <a:bodyPr>
            <a:spAutoFit/>
          </a:bodyPr>
          <a:lstStyle/>
          <a:p>
            <a:pPr algn="l"/>
            <a:r>
              <a:rPr lang="en-US" altLang="zh-CN" sz="1400" dirty="0">
                <a:solidFill>
                  <a:schemeClr val="tx1">
                    <a:lumMod val="85000"/>
                    <a:lumOff val="15000"/>
                  </a:schemeClr>
                </a:solidFill>
                <a:latin typeface="Courier New" panose="02070309020205020404" pitchFamily="49" charset="0"/>
                <a:cs typeface="Courier New" panose="02070309020205020404" pitchFamily="49" charset="0"/>
              </a:rPr>
              <a:t>0</a:t>
            </a:r>
          </a:p>
        </p:txBody>
      </p:sp>
      <p:sp>
        <p:nvSpPr>
          <p:cNvPr id="531973" name="Rectangle 517"/>
          <p:cNvSpPr>
            <a:spLocks noChangeArrowheads="1"/>
          </p:cNvSpPr>
          <p:nvPr/>
        </p:nvSpPr>
        <p:spPr bwMode="auto">
          <a:xfrm>
            <a:off x="2565064" y="2132856"/>
            <a:ext cx="1080000" cy="307777"/>
          </a:xfrm>
          <a:prstGeom prst="rect">
            <a:avLst/>
          </a:prstGeom>
          <a:noFill/>
          <a:ln w="19050" algn="ctr">
            <a:noFill/>
            <a:miter lim="800000"/>
            <a:headEnd/>
            <a:tailEnd/>
          </a:ln>
        </p:spPr>
        <p:txBody>
          <a:bodyPr>
            <a:spAutoFit/>
          </a:bodyPr>
          <a:lstStyle/>
          <a:p>
            <a:pPr algn="l"/>
            <a:r>
              <a:rPr lang="en-US" altLang="zh-CN" sz="1400" dirty="0">
                <a:solidFill>
                  <a:schemeClr val="tx1">
                    <a:lumMod val="85000"/>
                    <a:lumOff val="15000"/>
                  </a:schemeClr>
                </a:solidFill>
                <a:latin typeface="Courier New" panose="02070309020205020404" pitchFamily="49" charset="0"/>
                <a:cs typeface="Courier New" panose="02070309020205020404" pitchFamily="49" charset="0"/>
              </a:rPr>
              <a:t>#</a:t>
            </a:r>
          </a:p>
        </p:txBody>
      </p:sp>
      <p:sp>
        <p:nvSpPr>
          <p:cNvPr id="531974" name="Rectangle 518"/>
          <p:cNvSpPr>
            <a:spLocks noChangeArrowheads="1"/>
          </p:cNvSpPr>
          <p:nvPr/>
        </p:nvSpPr>
        <p:spPr bwMode="auto">
          <a:xfrm>
            <a:off x="4958667" y="2132856"/>
            <a:ext cx="1080000" cy="307777"/>
          </a:xfrm>
          <a:prstGeom prst="rect">
            <a:avLst/>
          </a:prstGeom>
          <a:noFill/>
          <a:ln w="19050" algn="ctr">
            <a:noFill/>
            <a:miter lim="800000"/>
            <a:headEnd/>
            <a:tailEnd/>
          </a:ln>
        </p:spPr>
        <p:txBody>
          <a:bodyPr>
            <a:spAutoFit/>
          </a:bodyPr>
          <a:lstStyle/>
          <a:p>
            <a:pPr algn="l">
              <a:spcBef>
                <a:spcPct val="20000"/>
              </a:spcBef>
              <a:buClr>
                <a:srgbClr val="FF9900"/>
              </a:buClr>
              <a:buSzPct val="80000"/>
              <a:buFont typeface="Webdings" pitchFamily="18" charset="2"/>
              <a:buNone/>
            </a:pPr>
            <a:r>
              <a:rPr lang="en-US" altLang="zh-CN" sz="1400" dirty="0">
                <a:solidFill>
                  <a:schemeClr val="tx1">
                    <a:lumMod val="85000"/>
                    <a:lumOff val="15000"/>
                  </a:schemeClr>
                </a:solidFill>
                <a:latin typeface="Courier New" panose="02070309020205020404" pitchFamily="49" charset="0"/>
                <a:cs typeface="Courier New" panose="02070309020205020404" pitchFamily="49" charset="0"/>
              </a:rPr>
              <a:t>2+3*5#</a:t>
            </a:r>
          </a:p>
        </p:txBody>
      </p:sp>
      <p:sp>
        <p:nvSpPr>
          <p:cNvPr id="531975" name="Rectangle 519"/>
          <p:cNvSpPr>
            <a:spLocks noChangeArrowheads="1"/>
          </p:cNvSpPr>
          <p:nvPr/>
        </p:nvSpPr>
        <p:spPr bwMode="auto">
          <a:xfrm>
            <a:off x="6012160" y="2132856"/>
            <a:ext cx="720000" cy="307777"/>
          </a:xfrm>
          <a:prstGeom prst="rect">
            <a:avLst/>
          </a:prstGeom>
          <a:noFill/>
          <a:ln w="19050" algn="ctr">
            <a:noFill/>
            <a:miter lim="800000"/>
            <a:headEnd/>
            <a:tailEnd/>
          </a:ln>
        </p:spPr>
        <p:txBody>
          <a:bodyPr>
            <a:spAutoFit/>
          </a:bodyPr>
          <a:lstStyle/>
          <a:p>
            <a:pPr algn="l">
              <a:spcBef>
                <a:spcPct val="20000"/>
              </a:spcBef>
              <a:buClr>
                <a:srgbClr val="FF9900"/>
              </a:buClr>
              <a:buSzPct val="80000"/>
              <a:buFont typeface="Webdings" pitchFamily="18" charset="2"/>
              <a:buNone/>
            </a:pPr>
            <a:r>
              <a:rPr lang="en-US" altLang="zh-CN" sz="1400" dirty="0">
                <a:solidFill>
                  <a:schemeClr val="tx1">
                    <a:lumMod val="85000"/>
                    <a:lumOff val="15000"/>
                  </a:schemeClr>
                </a:solidFill>
                <a:latin typeface="Courier New" panose="02070309020205020404" pitchFamily="49" charset="0"/>
                <a:cs typeface="Courier New" panose="02070309020205020404" pitchFamily="49" charset="0"/>
              </a:rPr>
              <a:t>S</a:t>
            </a:r>
            <a:r>
              <a:rPr lang="en-US" altLang="zh-CN" sz="1400" baseline="-25000" dirty="0">
                <a:solidFill>
                  <a:schemeClr val="tx1">
                    <a:lumMod val="85000"/>
                    <a:lumOff val="15000"/>
                  </a:schemeClr>
                </a:solidFill>
                <a:latin typeface="Courier New" panose="02070309020205020404" pitchFamily="49" charset="0"/>
                <a:cs typeface="Courier New" panose="02070309020205020404" pitchFamily="49" charset="0"/>
              </a:rPr>
              <a:t>5</a:t>
            </a:r>
          </a:p>
        </p:txBody>
      </p:sp>
      <p:sp>
        <p:nvSpPr>
          <p:cNvPr id="531976" name="Rectangle 520"/>
          <p:cNvSpPr>
            <a:spLocks noChangeArrowheads="1"/>
          </p:cNvSpPr>
          <p:nvPr/>
        </p:nvSpPr>
        <p:spPr bwMode="auto">
          <a:xfrm>
            <a:off x="1294903" y="2438320"/>
            <a:ext cx="1188000" cy="307777"/>
          </a:xfrm>
          <a:prstGeom prst="rect">
            <a:avLst/>
          </a:prstGeom>
          <a:noFill/>
          <a:ln w="19050" algn="ctr">
            <a:noFill/>
            <a:miter lim="800000"/>
            <a:headEnd/>
            <a:tailEnd/>
          </a:ln>
        </p:spPr>
        <p:txBody>
          <a:bodyPr>
            <a:spAutoFit/>
          </a:bodyPr>
          <a:lstStyle/>
          <a:p>
            <a:pPr algn="l"/>
            <a:r>
              <a:rPr lang="en-US" altLang="zh-CN" sz="1400" dirty="0">
                <a:solidFill>
                  <a:schemeClr val="tx1">
                    <a:lumMod val="85000"/>
                    <a:lumOff val="15000"/>
                  </a:schemeClr>
                </a:solidFill>
                <a:latin typeface="Courier New" panose="02070309020205020404" pitchFamily="49" charset="0"/>
                <a:cs typeface="Courier New" panose="02070309020205020404" pitchFamily="49" charset="0"/>
              </a:rPr>
              <a:t>05</a:t>
            </a:r>
          </a:p>
        </p:txBody>
      </p:sp>
      <p:sp>
        <p:nvSpPr>
          <p:cNvPr id="531977" name="Rectangle 521"/>
          <p:cNvSpPr>
            <a:spLocks noChangeArrowheads="1"/>
          </p:cNvSpPr>
          <p:nvPr/>
        </p:nvSpPr>
        <p:spPr bwMode="auto">
          <a:xfrm>
            <a:off x="1294902" y="2743784"/>
            <a:ext cx="1188000" cy="307777"/>
          </a:xfrm>
          <a:prstGeom prst="rect">
            <a:avLst/>
          </a:prstGeom>
          <a:noFill/>
          <a:ln w="19050" algn="ctr">
            <a:noFill/>
            <a:miter lim="800000"/>
            <a:headEnd/>
            <a:tailEnd/>
          </a:ln>
        </p:spPr>
        <p:txBody>
          <a:bodyPr>
            <a:spAutoFit/>
          </a:bodyPr>
          <a:lstStyle/>
          <a:p>
            <a:pPr algn="l">
              <a:spcBef>
                <a:spcPct val="20000"/>
              </a:spcBef>
              <a:buClr>
                <a:srgbClr val="FF9900"/>
              </a:buClr>
              <a:buSzPct val="80000"/>
              <a:buFont typeface="Webdings" pitchFamily="18" charset="2"/>
              <a:buNone/>
            </a:pPr>
            <a:r>
              <a:rPr lang="en-US" altLang="zh-CN" sz="1400" dirty="0">
                <a:solidFill>
                  <a:schemeClr val="tx1">
                    <a:lumMod val="85000"/>
                    <a:lumOff val="15000"/>
                  </a:schemeClr>
                </a:solidFill>
                <a:latin typeface="Courier New" panose="02070309020205020404" pitchFamily="49" charset="0"/>
                <a:cs typeface="Courier New" panose="02070309020205020404" pitchFamily="49" charset="0"/>
              </a:rPr>
              <a:t>03</a:t>
            </a:r>
          </a:p>
        </p:txBody>
      </p:sp>
      <p:sp>
        <p:nvSpPr>
          <p:cNvPr id="531978" name="Rectangle 522"/>
          <p:cNvSpPr>
            <a:spLocks noChangeArrowheads="1"/>
          </p:cNvSpPr>
          <p:nvPr/>
        </p:nvSpPr>
        <p:spPr bwMode="auto">
          <a:xfrm>
            <a:off x="1294903" y="3049248"/>
            <a:ext cx="1188000" cy="307777"/>
          </a:xfrm>
          <a:prstGeom prst="rect">
            <a:avLst/>
          </a:prstGeom>
          <a:noFill/>
          <a:ln w="19050" algn="ctr">
            <a:noFill/>
            <a:miter lim="800000"/>
            <a:headEnd/>
            <a:tailEnd/>
          </a:ln>
        </p:spPr>
        <p:txBody>
          <a:bodyPr>
            <a:spAutoFit/>
          </a:bodyPr>
          <a:lstStyle/>
          <a:p>
            <a:pPr algn="l"/>
            <a:r>
              <a:rPr lang="en-US" altLang="zh-CN" sz="1400" dirty="0">
                <a:solidFill>
                  <a:schemeClr val="tx1">
                    <a:lumMod val="85000"/>
                    <a:lumOff val="15000"/>
                  </a:schemeClr>
                </a:solidFill>
                <a:latin typeface="Courier New" panose="02070309020205020404" pitchFamily="49" charset="0"/>
                <a:cs typeface="Courier New" panose="02070309020205020404" pitchFamily="49" charset="0"/>
              </a:rPr>
              <a:t>02</a:t>
            </a:r>
          </a:p>
        </p:txBody>
      </p:sp>
      <p:sp>
        <p:nvSpPr>
          <p:cNvPr id="531979" name="Rectangle 523"/>
          <p:cNvSpPr>
            <a:spLocks noChangeArrowheads="1"/>
          </p:cNvSpPr>
          <p:nvPr/>
        </p:nvSpPr>
        <p:spPr bwMode="auto">
          <a:xfrm>
            <a:off x="1294903" y="3660176"/>
            <a:ext cx="1188000" cy="307777"/>
          </a:xfrm>
          <a:prstGeom prst="rect">
            <a:avLst/>
          </a:prstGeom>
          <a:noFill/>
          <a:ln w="19050" algn="ctr">
            <a:noFill/>
            <a:miter lim="800000"/>
            <a:headEnd/>
            <a:tailEnd/>
          </a:ln>
        </p:spPr>
        <p:txBody>
          <a:bodyPr>
            <a:spAutoFit/>
          </a:bodyPr>
          <a:lstStyle/>
          <a:p>
            <a:pPr algn="l">
              <a:spcBef>
                <a:spcPct val="20000"/>
              </a:spcBef>
              <a:buClr>
                <a:srgbClr val="FF9900"/>
              </a:buClr>
              <a:buSzPct val="80000"/>
              <a:buFont typeface="Webdings" pitchFamily="18" charset="2"/>
              <a:buNone/>
            </a:pPr>
            <a:r>
              <a:rPr lang="en-US" altLang="zh-CN" sz="1400" dirty="0">
                <a:solidFill>
                  <a:schemeClr val="tx1">
                    <a:lumMod val="85000"/>
                    <a:lumOff val="15000"/>
                  </a:schemeClr>
                </a:solidFill>
                <a:latin typeface="Courier New" panose="02070309020205020404" pitchFamily="49" charset="0"/>
                <a:cs typeface="Courier New" panose="02070309020205020404" pitchFamily="49" charset="0"/>
              </a:rPr>
              <a:t>016</a:t>
            </a:r>
          </a:p>
        </p:txBody>
      </p:sp>
      <p:sp>
        <p:nvSpPr>
          <p:cNvPr id="531980" name="Rectangle 524"/>
          <p:cNvSpPr>
            <a:spLocks noChangeArrowheads="1"/>
          </p:cNvSpPr>
          <p:nvPr/>
        </p:nvSpPr>
        <p:spPr bwMode="auto">
          <a:xfrm>
            <a:off x="1294903" y="3965640"/>
            <a:ext cx="1188000" cy="307777"/>
          </a:xfrm>
          <a:prstGeom prst="rect">
            <a:avLst/>
          </a:prstGeom>
          <a:noFill/>
          <a:ln w="19050" algn="ctr">
            <a:noFill/>
            <a:miter lim="800000"/>
            <a:headEnd/>
            <a:tailEnd/>
          </a:ln>
        </p:spPr>
        <p:txBody>
          <a:bodyPr>
            <a:spAutoFit/>
          </a:bodyPr>
          <a:lstStyle/>
          <a:p>
            <a:pPr algn="l">
              <a:spcBef>
                <a:spcPct val="20000"/>
              </a:spcBef>
              <a:buClr>
                <a:srgbClr val="FF9900"/>
              </a:buClr>
              <a:buSzPct val="80000"/>
              <a:buFont typeface="Webdings" pitchFamily="18" charset="2"/>
              <a:buNone/>
            </a:pPr>
            <a:r>
              <a:rPr lang="en-US" altLang="zh-CN" sz="1400" dirty="0">
                <a:solidFill>
                  <a:schemeClr val="tx1">
                    <a:lumMod val="85000"/>
                    <a:lumOff val="15000"/>
                  </a:schemeClr>
                </a:solidFill>
                <a:latin typeface="Courier New" panose="02070309020205020404" pitchFamily="49" charset="0"/>
                <a:cs typeface="Courier New" panose="02070309020205020404" pitchFamily="49" charset="0"/>
              </a:rPr>
              <a:t>0165</a:t>
            </a:r>
          </a:p>
        </p:txBody>
      </p:sp>
      <p:sp>
        <p:nvSpPr>
          <p:cNvPr id="531981" name="Rectangle 525"/>
          <p:cNvSpPr>
            <a:spLocks noChangeArrowheads="1"/>
          </p:cNvSpPr>
          <p:nvPr/>
        </p:nvSpPr>
        <p:spPr bwMode="auto">
          <a:xfrm>
            <a:off x="1294903" y="4271104"/>
            <a:ext cx="1188000" cy="307777"/>
          </a:xfrm>
          <a:prstGeom prst="rect">
            <a:avLst/>
          </a:prstGeom>
          <a:noFill/>
          <a:ln w="19050" algn="ctr">
            <a:noFill/>
            <a:miter lim="800000"/>
            <a:headEnd/>
            <a:tailEnd/>
          </a:ln>
        </p:spPr>
        <p:txBody>
          <a:bodyPr>
            <a:spAutoFit/>
          </a:bodyPr>
          <a:lstStyle/>
          <a:p>
            <a:pPr algn="l"/>
            <a:r>
              <a:rPr lang="en-US" altLang="zh-CN" sz="1400" dirty="0">
                <a:solidFill>
                  <a:schemeClr val="tx1">
                    <a:lumMod val="85000"/>
                    <a:lumOff val="15000"/>
                  </a:schemeClr>
                </a:solidFill>
                <a:latin typeface="Courier New" panose="02070309020205020404" pitchFamily="49" charset="0"/>
                <a:cs typeface="Courier New" panose="02070309020205020404" pitchFamily="49" charset="0"/>
              </a:rPr>
              <a:t>0163</a:t>
            </a:r>
          </a:p>
        </p:txBody>
      </p:sp>
      <p:sp>
        <p:nvSpPr>
          <p:cNvPr id="531982" name="Rectangle 526"/>
          <p:cNvSpPr>
            <a:spLocks noChangeArrowheads="1"/>
          </p:cNvSpPr>
          <p:nvPr/>
        </p:nvSpPr>
        <p:spPr bwMode="auto">
          <a:xfrm>
            <a:off x="1294902" y="4576568"/>
            <a:ext cx="1188000" cy="307777"/>
          </a:xfrm>
          <a:prstGeom prst="rect">
            <a:avLst/>
          </a:prstGeom>
          <a:noFill/>
          <a:ln w="19050" algn="ctr">
            <a:noFill/>
            <a:miter lim="800000"/>
            <a:headEnd/>
            <a:tailEnd/>
          </a:ln>
        </p:spPr>
        <p:txBody>
          <a:bodyPr>
            <a:spAutoFit/>
          </a:bodyPr>
          <a:lstStyle/>
          <a:p>
            <a:pPr algn="l"/>
            <a:r>
              <a:rPr lang="en-US" altLang="zh-CN" sz="1400" dirty="0">
                <a:solidFill>
                  <a:schemeClr val="tx1">
                    <a:lumMod val="85000"/>
                    <a:lumOff val="15000"/>
                  </a:schemeClr>
                </a:solidFill>
                <a:latin typeface="Courier New" panose="02070309020205020404" pitchFamily="49" charset="0"/>
                <a:cs typeface="Courier New" panose="02070309020205020404" pitchFamily="49" charset="0"/>
              </a:rPr>
              <a:t>0169</a:t>
            </a:r>
          </a:p>
        </p:txBody>
      </p:sp>
      <p:sp>
        <p:nvSpPr>
          <p:cNvPr id="531983" name="Rectangle 527"/>
          <p:cNvSpPr>
            <a:spLocks noChangeArrowheads="1"/>
          </p:cNvSpPr>
          <p:nvPr/>
        </p:nvSpPr>
        <p:spPr bwMode="auto">
          <a:xfrm>
            <a:off x="1294903" y="4882032"/>
            <a:ext cx="1188000" cy="307777"/>
          </a:xfrm>
          <a:prstGeom prst="rect">
            <a:avLst/>
          </a:prstGeom>
          <a:noFill/>
          <a:ln w="19050" algn="ctr">
            <a:noFill/>
            <a:miter lim="800000"/>
            <a:headEnd/>
            <a:tailEnd/>
          </a:ln>
        </p:spPr>
        <p:txBody>
          <a:bodyPr wrap="square">
            <a:spAutoFit/>
          </a:bodyPr>
          <a:lstStyle/>
          <a:p>
            <a:pPr algn="l"/>
            <a:r>
              <a:rPr lang="en-US" altLang="zh-CN" sz="1400" dirty="0">
                <a:solidFill>
                  <a:schemeClr val="tx1">
                    <a:lumMod val="85000"/>
                    <a:lumOff val="15000"/>
                  </a:schemeClr>
                </a:solidFill>
                <a:latin typeface="Courier New" panose="02070309020205020404" pitchFamily="49" charset="0"/>
                <a:cs typeface="Courier New" panose="02070309020205020404" pitchFamily="49" charset="0"/>
              </a:rPr>
              <a:t>01697</a:t>
            </a:r>
          </a:p>
        </p:txBody>
      </p:sp>
      <p:sp>
        <p:nvSpPr>
          <p:cNvPr id="531984" name="Rectangle 528"/>
          <p:cNvSpPr>
            <a:spLocks noChangeArrowheads="1"/>
          </p:cNvSpPr>
          <p:nvPr/>
        </p:nvSpPr>
        <p:spPr bwMode="auto">
          <a:xfrm>
            <a:off x="2565064" y="2438320"/>
            <a:ext cx="1080000" cy="307777"/>
          </a:xfrm>
          <a:prstGeom prst="rect">
            <a:avLst/>
          </a:prstGeom>
          <a:noFill/>
          <a:ln w="19050" algn="ctr">
            <a:noFill/>
            <a:miter lim="800000"/>
            <a:headEnd/>
            <a:tailEnd/>
          </a:ln>
        </p:spPr>
        <p:txBody>
          <a:bodyPr>
            <a:spAutoFit/>
          </a:bodyPr>
          <a:lstStyle/>
          <a:p>
            <a:pPr algn="l"/>
            <a:r>
              <a:rPr lang="en-US" altLang="zh-CN" sz="1400" dirty="0">
                <a:solidFill>
                  <a:schemeClr val="tx1">
                    <a:lumMod val="85000"/>
                    <a:lumOff val="15000"/>
                  </a:schemeClr>
                </a:solidFill>
                <a:latin typeface="Courier New" panose="02070309020205020404" pitchFamily="49" charset="0"/>
                <a:cs typeface="Courier New" panose="02070309020205020404" pitchFamily="49" charset="0"/>
              </a:rPr>
              <a:t>#2</a:t>
            </a:r>
          </a:p>
        </p:txBody>
      </p:sp>
      <p:sp>
        <p:nvSpPr>
          <p:cNvPr id="531985" name="Rectangle 529"/>
          <p:cNvSpPr>
            <a:spLocks noChangeArrowheads="1"/>
          </p:cNvSpPr>
          <p:nvPr/>
        </p:nvSpPr>
        <p:spPr bwMode="auto">
          <a:xfrm>
            <a:off x="2565064" y="2743784"/>
            <a:ext cx="1080000" cy="307777"/>
          </a:xfrm>
          <a:prstGeom prst="rect">
            <a:avLst/>
          </a:prstGeom>
          <a:noFill/>
          <a:ln w="19050" algn="ctr">
            <a:noFill/>
            <a:miter lim="800000"/>
            <a:headEnd/>
            <a:tailEnd/>
          </a:ln>
        </p:spPr>
        <p:txBody>
          <a:bodyPr>
            <a:spAutoFit/>
          </a:bodyPr>
          <a:lstStyle/>
          <a:p>
            <a:pPr algn="l">
              <a:spcBef>
                <a:spcPct val="20000"/>
              </a:spcBef>
              <a:buClr>
                <a:srgbClr val="FF9900"/>
              </a:buClr>
              <a:buSzPct val="80000"/>
              <a:buFont typeface="Webdings" pitchFamily="18" charset="2"/>
              <a:buNone/>
            </a:pPr>
            <a:r>
              <a:rPr lang="en-US" altLang="zh-CN" sz="1400" dirty="0">
                <a:solidFill>
                  <a:schemeClr val="tx1">
                    <a:lumMod val="85000"/>
                    <a:lumOff val="15000"/>
                  </a:schemeClr>
                </a:solidFill>
                <a:latin typeface="Courier New" panose="02070309020205020404" pitchFamily="49" charset="0"/>
                <a:cs typeface="Courier New" panose="02070309020205020404" pitchFamily="49" charset="0"/>
              </a:rPr>
              <a:t>#F</a:t>
            </a:r>
          </a:p>
        </p:txBody>
      </p:sp>
      <p:sp>
        <p:nvSpPr>
          <p:cNvPr id="531986" name="Rectangle 530"/>
          <p:cNvSpPr>
            <a:spLocks noChangeArrowheads="1"/>
          </p:cNvSpPr>
          <p:nvPr/>
        </p:nvSpPr>
        <p:spPr bwMode="auto">
          <a:xfrm>
            <a:off x="2565064" y="3049248"/>
            <a:ext cx="1080000" cy="307777"/>
          </a:xfrm>
          <a:prstGeom prst="rect">
            <a:avLst/>
          </a:prstGeom>
          <a:noFill/>
          <a:ln w="19050" algn="ctr">
            <a:noFill/>
            <a:miter lim="800000"/>
            <a:headEnd/>
            <a:tailEnd/>
          </a:ln>
        </p:spPr>
        <p:txBody>
          <a:bodyPr>
            <a:spAutoFit/>
          </a:bodyPr>
          <a:lstStyle/>
          <a:p>
            <a:pPr algn="l">
              <a:spcBef>
                <a:spcPct val="20000"/>
              </a:spcBef>
              <a:buClr>
                <a:srgbClr val="FF9900"/>
              </a:buClr>
              <a:buSzPct val="80000"/>
              <a:buFont typeface="Webdings" pitchFamily="18" charset="2"/>
              <a:buNone/>
            </a:pPr>
            <a:r>
              <a:rPr lang="en-US" altLang="zh-CN" sz="1400" dirty="0">
                <a:solidFill>
                  <a:schemeClr val="tx1">
                    <a:lumMod val="85000"/>
                    <a:lumOff val="15000"/>
                  </a:schemeClr>
                </a:solidFill>
                <a:latin typeface="Courier New" panose="02070309020205020404" pitchFamily="49" charset="0"/>
                <a:cs typeface="Courier New" panose="02070309020205020404" pitchFamily="49" charset="0"/>
              </a:rPr>
              <a:t>#T</a:t>
            </a:r>
          </a:p>
        </p:txBody>
      </p:sp>
      <p:sp>
        <p:nvSpPr>
          <p:cNvPr id="531987" name="Rectangle 531"/>
          <p:cNvSpPr>
            <a:spLocks noChangeArrowheads="1"/>
          </p:cNvSpPr>
          <p:nvPr/>
        </p:nvSpPr>
        <p:spPr bwMode="auto">
          <a:xfrm>
            <a:off x="2565064" y="3660176"/>
            <a:ext cx="1080000" cy="307777"/>
          </a:xfrm>
          <a:prstGeom prst="rect">
            <a:avLst/>
          </a:prstGeom>
          <a:noFill/>
          <a:ln w="19050" algn="ctr">
            <a:noFill/>
            <a:miter lim="800000"/>
            <a:headEnd/>
            <a:tailEnd/>
          </a:ln>
        </p:spPr>
        <p:txBody>
          <a:bodyPr>
            <a:spAutoFit/>
          </a:bodyPr>
          <a:lstStyle/>
          <a:p>
            <a:pPr algn="l">
              <a:spcBef>
                <a:spcPct val="20000"/>
              </a:spcBef>
              <a:buClr>
                <a:srgbClr val="FF9900"/>
              </a:buClr>
              <a:buSzPct val="80000"/>
              <a:buFont typeface="Webdings" pitchFamily="18" charset="2"/>
              <a:buNone/>
            </a:pPr>
            <a:r>
              <a:rPr lang="en-US" altLang="zh-CN" sz="1400" dirty="0">
                <a:solidFill>
                  <a:schemeClr val="tx1">
                    <a:lumMod val="85000"/>
                    <a:lumOff val="15000"/>
                  </a:schemeClr>
                </a:solidFill>
                <a:latin typeface="Courier New" panose="02070309020205020404" pitchFamily="49" charset="0"/>
                <a:cs typeface="Courier New" panose="02070309020205020404" pitchFamily="49" charset="0"/>
              </a:rPr>
              <a:t>#E+</a:t>
            </a:r>
          </a:p>
        </p:txBody>
      </p:sp>
      <p:sp>
        <p:nvSpPr>
          <p:cNvPr id="531988" name="Rectangle 532"/>
          <p:cNvSpPr>
            <a:spLocks noChangeArrowheads="1"/>
          </p:cNvSpPr>
          <p:nvPr/>
        </p:nvSpPr>
        <p:spPr bwMode="auto">
          <a:xfrm>
            <a:off x="2565064" y="3965640"/>
            <a:ext cx="1080000" cy="307777"/>
          </a:xfrm>
          <a:prstGeom prst="rect">
            <a:avLst/>
          </a:prstGeom>
          <a:noFill/>
          <a:ln w="19050" algn="ctr">
            <a:noFill/>
            <a:miter lim="800000"/>
            <a:headEnd/>
            <a:tailEnd/>
          </a:ln>
        </p:spPr>
        <p:txBody>
          <a:bodyPr>
            <a:spAutoFit/>
          </a:bodyPr>
          <a:lstStyle/>
          <a:p>
            <a:pPr algn="l">
              <a:spcBef>
                <a:spcPct val="20000"/>
              </a:spcBef>
              <a:buClr>
                <a:srgbClr val="FF9900"/>
              </a:buClr>
              <a:buSzPct val="80000"/>
              <a:buFont typeface="Webdings" pitchFamily="18" charset="2"/>
              <a:buNone/>
            </a:pPr>
            <a:r>
              <a:rPr lang="en-US" altLang="zh-CN" sz="1400" dirty="0">
                <a:solidFill>
                  <a:schemeClr val="tx1">
                    <a:lumMod val="85000"/>
                    <a:lumOff val="15000"/>
                  </a:schemeClr>
                </a:solidFill>
                <a:latin typeface="Courier New" panose="02070309020205020404" pitchFamily="49" charset="0"/>
                <a:cs typeface="Courier New" panose="02070309020205020404" pitchFamily="49" charset="0"/>
              </a:rPr>
              <a:t>#E+3</a:t>
            </a:r>
          </a:p>
        </p:txBody>
      </p:sp>
      <p:sp>
        <p:nvSpPr>
          <p:cNvPr id="531989" name="Rectangle 533"/>
          <p:cNvSpPr>
            <a:spLocks noChangeArrowheads="1"/>
          </p:cNvSpPr>
          <p:nvPr/>
        </p:nvSpPr>
        <p:spPr bwMode="auto">
          <a:xfrm>
            <a:off x="2565064" y="4271104"/>
            <a:ext cx="1080000" cy="307777"/>
          </a:xfrm>
          <a:prstGeom prst="rect">
            <a:avLst/>
          </a:prstGeom>
          <a:noFill/>
          <a:ln w="19050" algn="ctr">
            <a:noFill/>
            <a:miter lim="800000"/>
            <a:headEnd/>
            <a:tailEnd/>
          </a:ln>
        </p:spPr>
        <p:txBody>
          <a:bodyPr>
            <a:spAutoFit/>
          </a:bodyPr>
          <a:lstStyle/>
          <a:p>
            <a:pPr algn="l">
              <a:spcBef>
                <a:spcPct val="20000"/>
              </a:spcBef>
              <a:buClr>
                <a:srgbClr val="FF9900"/>
              </a:buClr>
              <a:buSzPct val="80000"/>
              <a:buFont typeface="Webdings" pitchFamily="18" charset="2"/>
              <a:buNone/>
            </a:pPr>
            <a:r>
              <a:rPr lang="en-US" altLang="zh-CN" sz="1400" dirty="0">
                <a:solidFill>
                  <a:schemeClr val="tx1">
                    <a:lumMod val="85000"/>
                    <a:lumOff val="15000"/>
                  </a:schemeClr>
                </a:solidFill>
                <a:latin typeface="Courier New" panose="02070309020205020404" pitchFamily="49" charset="0"/>
                <a:cs typeface="Courier New" panose="02070309020205020404" pitchFamily="49" charset="0"/>
              </a:rPr>
              <a:t>#E+F</a:t>
            </a:r>
          </a:p>
        </p:txBody>
      </p:sp>
      <p:sp>
        <p:nvSpPr>
          <p:cNvPr id="531990" name="Rectangle 534"/>
          <p:cNvSpPr>
            <a:spLocks noChangeArrowheads="1"/>
          </p:cNvSpPr>
          <p:nvPr/>
        </p:nvSpPr>
        <p:spPr bwMode="auto">
          <a:xfrm>
            <a:off x="2565064" y="4576568"/>
            <a:ext cx="1080000" cy="307777"/>
          </a:xfrm>
          <a:prstGeom prst="rect">
            <a:avLst/>
          </a:prstGeom>
          <a:noFill/>
          <a:ln w="19050" algn="ctr">
            <a:noFill/>
            <a:miter lim="800000"/>
            <a:headEnd/>
            <a:tailEnd/>
          </a:ln>
        </p:spPr>
        <p:txBody>
          <a:bodyPr>
            <a:spAutoFit/>
          </a:bodyPr>
          <a:lstStyle/>
          <a:p>
            <a:pPr algn="l">
              <a:spcBef>
                <a:spcPct val="20000"/>
              </a:spcBef>
              <a:buClr>
                <a:srgbClr val="FF9900"/>
              </a:buClr>
              <a:buSzPct val="80000"/>
              <a:buFont typeface="Webdings" pitchFamily="18" charset="2"/>
              <a:buNone/>
            </a:pPr>
            <a:r>
              <a:rPr lang="en-US" altLang="zh-CN" sz="1400" dirty="0">
                <a:solidFill>
                  <a:schemeClr val="tx1">
                    <a:lumMod val="85000"/>
                    <a:lumOff val="15000"/>
                  </a:schemeClr>
                </a:solidFill>
                <a:latin typeface="Courier New" panose="02070309020205020404" pitchFamily="49" charset="0"/>
                <a:cs typeface="Courier New" panose="02070309020205020404" pitchFamily="49" charset="0"/>
              </a:rPr>
              <a:t>#E+T</a:t>
            </a:r>
          </a:p>
        </p:txBody>
      </p:sp>
      <p:sp>
        <p:nvSpPr>
          <p:cNvPr id="531991" name="Rectangle 535"/>
          <p:cNvSpPr>
            <a:spLocks noChangeArrowheads="1"/>
          </p:cNvSpPr>
          <p:nvPr/>
        </p:nvSpPr>
        <p:spPr bwMode="auto">
          <a:xfrm>
            <a:off x="2565064" y="4882032"/>
            <a:ext cx="1080000" cy="307777"/>
          </a:xfrm>
          <a:prstGeom prst="rect">
            <a:avLst/>
          </a:prstGeom>
          <a:noFill/>
          <a:ln w="19050" algn="ctr">
            <a:noFill/>
            <a:miter lim="800000"/>
            <a:headEnd/>
            <a:tailEnd/>
          </a:ln>
        </p:spPr>
        <p:txBody>
          <a:bodyPr wrap="square">
            <a:spAutoFit/>
          </a:bodyPr>
          <a:lstStyle/>
          <a:p>
            <a:pPr algn="l">
              <a:spcBef>
                <a:spcPct val="20000"/>
              </a:spcBef>
              <a:buClr>
                <a:srgbClr val="FF9900"/>
              </a:buClr>
              <a:buSzPct val="80000"/>
            </a:pPr>
            <a:r>
              <a:rPr lang="en-US" altLang="zh-CN" sz="1400" dirty="0">
                <a:solidFill>
                  <a:schemeClr val="tx1">
                    <a:lumMod val="85000"/>
                    <a:lumOff val="15000"/>
                  </a:schemeClr>
                </a:solidFill>
                <a:latin typeface="Courier New" panose="02070309020205020404" pitchFamily="49" charset="0"/>
                <a:cs typeface="Courier New" panose="02070309020205020404" pitchFamily="49" charset="0"/>
              </a:rPr>
              <a:t>#E+T*</a:t>
            </a:r>
          </a:p>
        </p:txBody>
      </p:sp>
      <p:sp>
        <p:nvSpPr>
          <p:cNvPr id="531992" name="Rectangle 536"/>
          <p:cNvSpPr>
            <a:spLocks noChangeArrowheads="1"/>
          </p:cNvSpPr>
          <p:nvPr/>
        </p:nvSpPr>
        <p:spPr bwMode="auto">
          <a:xfrm>
            <a:off x="4958667" y="2438320"/>
            <a:ext cx="1080000" cy="307777"/>
          </a:xfrm>
          <a:prstGeom prst="rect">
            <a:avLst/>
          </a:prstGeom>
          <a:noFill/>
          <a:ln w="19050" algn="ctr">
            <a:noFill/>
            <a:miter lim="800000"/>
            <a:headEnd/>
            <a:tailEnd/>
          </a:ln>
        </p:spPr>
        <p:txBody>
          <a:bodyPr>
            <a:spAutoFit/>
          </a:bodyPr>
          <a:lstStyle/>
          <a:p>
            <a:pPr algn="l">
              <a:spcBef>
                <a:spcPct val="20000"/>
              </a:spcBef>
              <a:buClr>
                <a:srgbClr val="FF9900"/>
              </a:buClr>
              <a:buSzPct val="80000"/>
              <a:buFont typeface="Webdings" pitchFamily="18" charset="2"/>
              <a:buNone/>
            </a:pPr>
            <a:r>
              <a:rPr lang="en-US" altLang="zh-CN" sz="1400" dirty="0">
                <a:solidFill>
                  <a:schemeClr val="tx1">
                    <a:lumMod val="85000"/>
                    <a:lumOff val="15000"/>
                  </a:schemeClr>
                </a:solidFill>
                <a:latin typeface="Courier New" panose="02070309020205020404" pitchFamily="49" charset="0"/>
                <a:cs typeface="Courier New" panose="02070309020205020404" pitchFamily="49" charset="0"/>
              </a:rPr>
              <a:t>+3*5#</a:t>
            </a:r>
          </a:p>
        </p:txBody>
      </p:sp>
      <p:sp>
        <p:nvSpPr>
          <p:cNvPr id="531993" name="Rectangle 537"/>
          <p:cNvSpPr>
            <a:spLocks noChangeArrowheads="1"/>
          </p:cNvSpPr>
          <p:nvPr/>
        </p:nvSpPr>
        <p:spPr bwMode="auto">
          <a:xfrm>
            <a:off x="4958666" y="2743784"/>
            <a:ext cx="1080000" cy="307777"/>
          </a:xfrm>
          <a:prstGeom prst="rect">
            <a:avLst/>
          </a:prstGeom>
          <a:noFill/>
          <a:ln w="19050" algn="ctr">
            <a:noFill/>
            <a:miter lim="800000"/>
            <a:headEnd/>
            <a:tailEnd/>
          </a:ln>
        </p:spPr>
        <p:txBody>
          <a:bodyPr>
            <a:spAutoFit/>
          </a:bodyPr>
          <a:lstStyle/>
          <a:p>
            <a:pPr algn="l">
              <a:spcBef>
                <a:spcPct val="20000"/>
              </a:spcBef>
              <a:buClr>
                <a:srgbClr val="FF9900"/>
              </a:buClr>
              <a:buSzPct val="80000"/>
              <a:buFont typeface="Webdings" pitchFamily="18" charset="2"/>
              <a:buNone/>
            </a:pPr>
            <a:r>
              <a:rPr lang="en-US" altLang="zh-CN" sz="1400" dirty="0">
                <a:solidFill>
                  <a:schemeClr val="tx1">
                    <a:lumMod val="85000"/>
                    <a:lumOff val="15000"/>
                  </a:schemeClr>
                </a:solidFill>
                <a:latin typeface="Courier New" panose="02070309020205020404" pitchFamily="49" charset="0"/>
                <a:cs typeface="Courier New" panose="02070309020205020404" pitchFamily="49" charset="0"/>
              </a:rPr>
              <a:t>+3*5#</a:t>
            </a:r>
          </a:p>
        </p:txBody>
      </p:sp>
      <p:sp>
        <p:nvSpPr>
          <p:cNvPr id="531994" name="Rectangle 538"/>
          <p:cNvSpPr>
            <a:spLocks noChangeArrowheads="1"/>
          </p:cNvSpPr>
          <p:nvPr/>
        </p:nvSpPr>
        <p:spPr bwMode="auto">
          <a:xfrm>
            <a:off x="4958666" y="3049248"/>
            <a:ext cx="1080000" cy="307777"/>
          </a:xfrm>
          <a:prstGeom prst="rect">
            <a:avLst/>
          </a:prstGeom>
          <a:noFill/>
          <a:ln w="19050" algn="ctr">
            <a:noFill/>
            <a:miter lim="800000"/>
            <a:headEnd/>
            <a:tailEnd/>
          </a:ln>
        </p:spPr>
        <p:txBody>
          <a:bodyPr wrap="square">
            <a:spAutoFit/>
          </a:bodyPr>
          <a:lstStyle/>
          <a:p>
            <a:pPr algn="l">
              <a:spcBef>
                <a:spcPct val="20000"/>
              </a:spcBef>
              <a:buClr>
                <a:srgbClr val="FF9900"/>
              </a:buClr>
              <a:buSzPct val="80000"/>
              <a:buFont typeface="Webdings" pitchFamily="18" charset="2"/>
              <a:buNone/>
            </a:pPr>
            <a:r>
              <a:rPr lang="en-US" altLang="zh-CN" sz="1400" dirty="0">
                <a:solidFill>
                  <a:schemeClr val="tx1">
                    <a:lumMod val="85000"/>
                    <a:lumOff val="15000"/>
                  </a:schemeClr>
                </a:solidFill>
                <a:latin typeface="Courier New" panose="02070309020205020404" pitchFamily="49" charset="0"/>
                <a:cs typeface="Courier New" panose="02070309020205020404" pitchFamily="49" charset="0"/>
              </a:rPr>
              <a:t>+3*5#</a:t>
            </a:r>
          </a:p>
        </p:txBody>
      </p:sp>
      <p:sp>
        <p:nvSpPr>
          <p:cNvPr id="531995" name="Rectangle 539"/>
          <p:cNvSpPr>
            <a:spLocks noChangeArrowheads="1"/>
          </p:cNvSpPr>
          <p:nvPr/>
        </p:nvSpPr>
        <p:spPr bwMode="auto">
          <a:xfrm>
            <a:off x="4958666" y="3660176"/>
            <a:ext cx="1080000" cy="307777"/>
          </a:xfrm>
          <a:prstGeom prst="rect">
            <a:avLst/>
          </a:prstGeom>
          <a:noFill/>
          <a:ln w="19050" algn="ctr">
            <a:noFill/>
            <a:miter lim="800000"/>
            <a:headEnd/>
            <a:tailEnd/>
          </a:ln>
        </p:spPr>
        <p:txBody>
          <a:bodyPr wrap="square">
            <a:spAutoFit/>
          </a:bodyPr>
          <a:lstStyle/>
          <a:p>
            <a:pPr algn="l"/>
            <a:r>
              <a:rPr lang="en-US" altLang="zh-CN" sz="1400" dirty="0">
                <a:solidFill>
                  <a:schemeClr val="tx1">
                    <a:lumMod val="85000"/>
                    <a:lumOff val="15000"/>
                  </a:schemeClr>
                </a:solidFill>
                <a:latin typeface="Courier New" panose="02070309020205020404" pitchFamily="49" charset="0"/>
                <a:cs typeface="Courier New" panose="02070309020205020404" pitchFamily="49" charset="0"/>
              </a:rPr>
              <a:t>3*5#</a:t>
            </a:r>
          </a:p>
        </p:txBody>
      </p:sp>
      <p:sp>
        <p:nvSpPr>
          <p:cNvPr id="531996" name="Rectangle 540"/>
          <p:cNvSpPr>
            <a:spLocks noChangeArrowheads="1"/>
          </p:cNvSpPr>
          <p:nvPr/>
        </p:nvSpPr>
        <p:spPr bwMode="auto">
          <a:xfrm>
            <a:off x="4958666" y="3965640"/>
            <a:ext cx="1080000" cy="307777"/>
          </a:xfrm>
          <a:prstGeom prst="rect">
            <a:avLst/>
          </a:prstGeom>
          <a:noFill/>
          <a:ln w="19050" algn="ctr">
            <a:noFill/>
            <a:miter lim="800000"/>
            <a:headEnd/>
            <a:tailEnd/>
          </a:ln>
        </p:spPr>
        <p:txBody>
          <a:bodyPr>
            <a:spAutoFit/>
          </a:bodyPr>
          <a:lstStyle/>
          <a:p>
            <a:pPr algn="l"/>
            <a:r>
              <a:rPr lang="en-US" altLang="zh-CN" sz="1400" dirty="0">
                <a:solidFill>
                  <a:schemeClr val="tx1">
                    <a:lumMod val="85000"/>
                    <a:lumOff val="15000"/>
                  </a:schemeClr>
                </a:solidFill>
                <a:latin typeface="Courier New" panose="02070309020205020404" pitchFamily="49" charset="0"/>
                <a:cs typeface="Courier New" panose="02070309020205020404" pitchFamily="49" charset="0"/>
              </a:rPr>
              <a:t>*5#</a:t>
            </a:r>
          </a:p>
        </p:txBody>
      </p:sp>
      <p:sp>
        <p:nvSpPr>
          <p:cNvPr id="531997" name="Rectangle 541"/>
          <p:cNvSpPr>
            <a:spLocks noChangeArrowheads="1"/>
          </p:cNvSpPr>
          <p:nvPr/>
        </p:nvSpPr>
        <p:spPr bwMode="auto">
          <a:xfrm>
            <a:off x="4958666" y="4271104"/>
            <a:ext cx="1080000" cy="307777"/>
          </a:xfrm>
          <a:prstGeom prst="rect">
            <a:avLst/>
          </a:prstGeom>
          <a:noFill/>
          <a:ln w="19050" algn="ctr">
            <a:noFill/>
            <a:miter lim="800000"/>
            <a:headEnd/>
            <a:tailEnd/>
          </a:ln>
        </p:spPr>
        <p:txBody>
          <a:bodyPr>
            <a:spAutoFit/>
          </a:bodyPr>
          <a:lstStyle/>
          <a:p>
            <a:pPr algn="l"/>
            <a:r>
              <a:rPr lang="en-US" altLang="zh-CN" sz="1400" dirty="0">
                <a:solidFill>
                  <a:schemeClr val="tx1">
                    <a:lumMod val="85000"/>
                    <a:lumOff val="15000"/>
                  </a:schemeClr>
                </a:solidFill>
                <a:latin typeface="Courier New" panose="02070309020205020404" pitchFamily="49" charset="0"/>
                <a:cs typeface="Courier New" panose="02070309020205020404" pitchFamily="49" charset="0"/>
              </a:rPr>
              <a:t>*5#</a:t>
            </a:r>
          </a:p>
        </p:txBody>
      </p:sp>
      <p:sp>
        <p:nvSpPr>
          <p:cNvPr id="531998" name="Rectangle 542"/>
          <p:cNvSpPr>
            <a:spLocks noChangeArrowheads="1"/>
          </p:cNvSpPr>
          <p:nvPr/>
        </p:nvSpPr>
        <p:spPr bwMode="auto">
          <a:xfrm>
            <a:off x="4958666" y="4576568"/>
            <a:ext cx="1080000" cy="307777"/>
          </a:xfrm>
          <a:prstGeom prst="rect">
            <a:avLst/>
          </a:prstGeom>
          <a:noFill/>
          <a:ln w="19050" algn="ctr">
            <a:noFill/>
            <a:miter lim="800000"/>
            <a:headEnd/>
            <a:tailEnd/>
          </a:ln>
        </p:spPr>
        <p:txBody>
          <a:bodyPr>
            <a:spAutoFit/>
          </a:bodyPr>
          <a:lstStyle/>
          <a:p>
            <a:pPr algn="l"/>
            <a:r>
              <a:rPr lang="en-US" altLang="zh-CN" sz="1400" dirty="0">
                <a:solidFill>
                  <a:schemeClr val="tx1">
                    <a:lumMod val="85000"/>
                    <a:lumOff val="15000"/>
                  </a:schemeClr>
                </a:solidFill>
                <a:latin typeface="Courier New" panose="02070309020205020404" pitchFamily="49" charset="0"/>
                <a:cs typeface="Courier New" panose="02070309020205020404" pitchFamily="49" charset="0"/>
              </a:rPr>
              <a:t>*5#</a:t>
            </a:r>
          </a:p>
        </p:txBody>
      </p:sp>
      <p:sp>
        <p:nvSpPr>
          <p:cNvPr id="531999" name="Rectangle 543"/>
          <p:cNvSpPr>
            <a:spLocks noChangeArrowheads="1"/>
          </p:cNvSpPr>
          <p:nvPr/>
        </p:nvSpPr>
        <p:spPr bwMode="auto">
          <a:xfrm>
            <a:off x="4958666" y="4882032"/>
            <a:ext cx="1080000" cy="307777"/>
          </a:xfrm>
          <a:prstGeom prst="rect">
            <a:avLst/>
          </a:prstGeom>
          <a:noFill/>
          <a:ln w="19050" algn="ctr">
            <a:noFill/>
            <a:miter lim="800000"/>
            <a:headEnd/>
            <a:tailEnd/>
          </a:ln>
        </p:spPr>
        <p:txBody>
          <a:bodyPr>
            <a:spAutoFit/>
          </a:bodyPr>
          <a:lstStyle/>
          <a:p>
            <a:pPr algn="l"/>
            <a:r>
              <a:rPr lang="en-US" altLang="zh-CN" sz="1400" dirty="0">
                <a:solidFill>
                  <a:schemeClr val="tx1">
                    <a:lumMod val="85000"/>
                    <a:lumOff val="15000"/>
                  </a:schemeClr>
                </a:solidFill>
                <a:latin typeface="Courier New" panose="02070309020205020404" pitchFamily="49" charset="0"/>
                <a:cs typeface="Courier New" panose="02070309020205020404" pitchFamily="49" charset="0"/>
              </a:rPr>
              <a:t>5#</a:t>
            </a:r>
          </a:p>
        </p:txBody>
      </p:sp>
      <p:sp>
        <p:nvSpPr>
          <p:cNvPr id="532000" name="Rectangle 544"/>
          <p:cNvSpPr>
            <a:spLocks noChangeArrowheads="1"/>
          </p:cNvSpPr>
          <p:nvPr/>
        </p:nvSpPr>
        <p:spPr bwMode="auto">
          <a:xfrm>
            <a:off x="6012160" y="2438320"/>
            <a:ext cx="720000" cy="307777"/>
          </a:xfrm>
          <a:prstGeom prst="rect">
            <a:avLst/>
          </a:prstGeom>
          <a:noFill/>
          <a:ln w="19050" algn="ctr">
            <a:noFill/>
            <a:miter lim="800000"/>
            <a:headEnd/>
            <a:tailEnd/>
          </a:ln>
        </p:spPr>
        <p:txBody>
          <a:bodyPr>
            <a:spAutoFit/>
          </a:bodyPr>
          <a:lstStyle/>
          <a:p>
            <a:pPr algn="l"/>
            <a:r>
              <a:rPr lang="en-US" altLang="zh-CN" sz="1400" dirty="0">
                <a:solidFill>
                  <a:schemeClr val="tx1">
                    <a:lumMod val="85000"/>
                    <a:lumOff val="15000"/>
                  </a:schemeClr>
                </a:solidFill>
                <a:latin typeface="Courier New" panose="02070309020205020404" pitchFamily="49" charset="0"/>
                <a:cs typeface="Courier New" panose="02070309020205020404" pitchFamily="49" charset="0"/>
              </a:rPr>
              <a:t>r</a:t>
            </a:r>
            <a:r>
              <a:rPr lang="en-US" altLang="zh-CN" sz="1400" baseline="-25000" dirty="0">
                <a:solidFill>
                  <a:schemeClr val="tx1">
                    <a:lumMod val="85000"/>
                    <a:lumOff val="15000"/>
                  </a:schemeClr>
                </a:solidFill>
                <a:latin typeface="Courier New" panose="02070309020205020404" pitchFamily="49" charset="0"/>
                <a:cs typeface="Courier New" panose="02070309020205020404" pitchFamily="49" charset="0"/>
              </a:rPr>
              <a:t>6</a:t>
            </a:r>
          </a:p>
        </p:txBody>
      </p:sp>
      <p:sp>
        <p:nvSpPr>
          <p:cNvPr id="532001" name="Rectangle 545"/>
          <p:cNvSpPr>
            <a:spLocks noChangeArrowheads="1"/>
          </p:cNvSpPr>
          <p:nvPr/>
        </p:nvSpPr>
        <p:spPr bwMode="auto">
          <a:xfrm>
            <a:off x="6012160" y="2743784"/>
            <a:ext cx="720000" cy="307777"/>
          </a:xfrm>
          <a:prstGeom prst="rect">
            <a:avLst/>
          </a:prstGeom>
          <a:noFill/>
          <a:ln w="19050" algn="ctr">
            <a:noFill/>
            <a:miter lim="800000"/>
            <a:headEnd/>
            <a:tailEnd/>
          </a:ln>
        </p:spPr>
        <p:txBody>
          <a:bodyPr>
            <a:spAutoFit/>
          </a:bodyPr>
          <a:lstStyle/>
          <a:p>
            <a:pPr algn="l">
              <a:spcBef>
                <a:spcPct val="20000"/>
              </a:spcBef>
              <a:buClr>
                <a:srgbClr val="FF9900"/>
              </a:buClr>
              <a:buSzPct val="80000"/>
              <a:buFont typeface="Webdings" pitchFamily="18" charset="2"/>
              <a:buNone/>
            </a:pPr>
            <a:r>
              <a:rPr lang="en-US" altLang="zh-CN" sz="1400" dirty="0">
                <a:solidFill>
                  <a:schemeClr val="tx1">
                    <a:lumMod val="85000"/>
                    <a:lumOff val="15000"/>
                  </a:schemeClr>
                </a:solidFill>
                <a:latin typeface="Courier New" panose="02070309020205020404" pitchFamily="49" charset="0"/>
                <a:cs typeface="Courier New" panose="02070309020205020404" pitchFamily="49" charset="0"/>
              </a:rPr>
              <a:t>r</a:t>
            </a:r>
            <a:r>
              <a:rPr lang="en-US" altLang="zh-CN" sz="1400" baseline="-25000" dirty="0">
                <a:solidFill>
                  <a:schemeClr val="tx1">
                    <a:lumMod val="85000"/>
                    <a:lumOff val="15000"/>
                  </a:schemeClr>
                </a:solidFill>
                <a:latin typeface="Courier New" panose="02070309020205020404" pitchFamily="49" charset="0"/>
                <a:cs typeface="Courier New" panose="02070309020205020404" pitchFamily="49" charset="0"/>
              </a:rPr>
              <a:t>4 </a:t>
            </a:r>
            <a:r>
              <a:rPr lang="en-US" altLang="zh-CN" sz="1400" dirty="0">
                <a:solidFill>
                  <a:schemeClr val="tx1">
                    <a:lumMod val="85000"/>
                    <a:lumOff val="15000"/>
                  </a:schemeClr>
                </a:solidFill>
                <a:latin typeface="Courier New" panose="02070309020205020404" pitchFamily="49" charset="0"/>
                <a:cs typeface="Courier New" panose="02070309020205020404" pitchFamily="49" charset="0"/>
              </a:rPr>
              <a:t>2</a:t>
            </a:r>
          </a:p>
        </p:txBody>
      </p:sp>
      <p:sp>
        <p:nvSpPr>
          <p:cNvPr id="532002" name="Rectangle 546"/>
          <p:cNvSpPr>
            <a:spLocks noChangeArrowheads="1"/>
          </p:cNvSpPr>
          <p:nvPr/>
        </p:nvSpPr>
        <p:spPr bwMode="auto">
          <a:xfrm>
            <a:off x="6012160" y="3049248"/>
            <a:ext cx="720000" cy="307777"/>
          </a:xfrm>
          <a:prstGeom prst="rect">
            <a:avLst/>
          </a:prstGeom>
          <a:noFill/>
          <a:ln w="19050" algn="ctr">
            <a:noFill/>
            <a:miter lim="800000"/>
            <a:headEnd/>
            <a:tailEnd/>
          </a:ln>
        </p:spPr>
        <p:txBody>
          <a:bodyPr>
            <a:spAutoFit/>
          </a:bodyPr>
          <a:lstStyle/>
          <a:p>
            <a:pPr algn="l">
              <a:spcBef>
                <a:spcPct val="20000"/>
              </a:spcBef>
              <a:buClr>
                <a:srgbClr val="FF9900"/>
              </a:buClr>
              <a:buSzPct val="80000"/>
              <a:buFont typeface="Webdings" pitchFamily="18" charset="2"/>
              <a:buNone/>
            </a:pPr>
            <a:r>
              <a:rPr lang="en-US" altLang="zh-CN" sz="1400" dirty="0">
                <a:solidFill>
                  <a:schemeClr val="tx1">
                    <a:lumMod val="85000"/>
                    <a:lumOff val="15000"/>
                  </a:schemeClr>
                </a:solidFill>
                <a:latin typeface="Courier New" panose="02070309020205020404" pitchFamily="49" charset="0"/>
                <a:cs typeface="Courier New" panose="02070309020205020404" pitchFamily="49" charset="0"/>
              </a:rPr>
              <a:t>R</a:t>
            </a:r>
            <a:r>
              <a:rPr lang="en-US" altLang="zh-CN" sz="1400" baseline="-25000" dirty="0">
                <a:solidFill>
                  <a:schemeClr val="tx1">
                    <a:lumMod val="85000"/>
                    <a:lumOff val="15000"/>
                  </a:schemeClr>
                </a:solidFill>
                <a:latin typeface="Courier New" panose="02070309020205020404" pitchFamily="49" charset="0"/>
                <a:cs typeface="Courier New" panose="02070309020205020404" pitchFamily="49" charset="0"/>
              </a:rPr>
              <a:t>2 </a:t>
            </a:r>
            <a:r>
              <a:rPr lang="en-US" altLang="zh-CN" sz="1400" dirty="0">
                <a:solidFill>
                  <a:schemeClr val="tx1">
                    <a:lumMod val="85000"/>
                    <a:lumOff val="15000"/>
                  </a:schemeClr>
                </a:solidFill>
                <a:latin typeface="Courier New" panose="02070309020205020404" pitchFamily="49" charset="0"/>
                <a:cs typeface="Courier New" panose="02070309020205020404" pitchFamily="49" charset="0"/>
              </a:rPr>
              <a:t>1</a:t>
            </a:r>
          </a:p>
        </p:txBody>
      </p:sp>
      <p:sp>
        <p:nvSpPr>
          <p:cNvPr id="532003" name="Rectangle 547"/>
          <p:cNvSpPr>
            <a:spLocks noChangeArrowheads="1"/>
          </p:cNvSpPr>
          <p:nvPr/>
        </p:nvSpPr>
        <p:spPr bwMode="auto">
          <a:xfrm>
            <a:off x="6012160" y="3660176"/>
            <a:ext cx="720000" cy="307777"/>
          </a:xfrm>
          <a:prstGeom prst="rect">
            <a:avLst/>
          </a:prstGeom>
          <a:noFill/>
          <a:ln w="19050" algn="ctr">
            <a:noFill/>
            <a:miter lim="800000"/>
            <a:headEnd/>
            <a:tailEnd/>
          </a:ln>
        </p:spPr>
        <p:txBody>
          <a:bodyPr>
            <a:spAutoFit/>
          </a:bodyPr>
          <a:lstStyle/>
          <a:p>
            <a:pPr algn="l"/>
            <a:r>
              <a:rPr lang="en-US" altLang="zh-CN" sz="1400" dirty="0">
                <a:solidFill>
                  <a:schemeClr val="tx1">
                    <a:lumMod val="85000"/>
                    <a:lumOff val="15000"/>
                  </a:schemeClr>
                </a:solidFill>
                <a:latin typeface="Courier New" panose="02070309020205020404" pitchFamily="49" charset="0"/>
                <a:cs typeface="Courier New" panose="02070309020205020404" pitchFamily="49" charset="0"/>
              </a:rPr>
              <a:t>S</a:t>
            </a:r>
            <a:r>
              <a:rPr lang="en-US" altLang="zh-CN" sz="1400" baseline="-25000" dirty="0">
                <a:solidFill>
                  <a:schemeClr val="tx1">
                    <a:lumMod val="85000"/>
                    <a:lumOff val="15000"/>
                  </a:schemeClr>
                </a:solidFill>
                <a:latin typeface="Courier New" panose="02070309020205020404" pitchFamily="49" charset="0"/>
                <a:cs typeface="Courier New" panose="02070309020205020404" pitchFamily="49" charset="0"/>
              </a:rPr>
              <a:t>5</a:t>
            </a:r>
          </a:p>
        </p:txBody>
      </p:sp>
      <p:sp>
        <p:nvSpPr>
          <p:cNvPr id="532005" name="Rectangle 549"/>
          <p:cNvSpPr>
            <a:spLocks noChangeArrowheads="1"/>
          </p:cNvSpPr>
          <p:nvPr/>
        </p:nvSpPr>
        <p:spPr bwMode="auto">
          <a:xfrm>
            <a:off x="6012160" y="3965640"/>
            <a:ext cx="720000" cy="307777"/>
          </a:xfrm>
          <a:prstGeom prst="rect">
            <a:avLst/>
          </a:prstGeom>
          <a:noFill/>
          <a:ln w="19050" algn="ctr">
            <a:noFill/>
            <a:miter lim="800000"/>
            <a:headEnd/>
            <a:tailEnd/>
          </a:ln>
        </p:spPr>
        <p:txBody>
          <a:bodyPr>
            <a:spAutoFit/>
          </a:bodyPr>
          <a:lstStyle/>
          <a:p>
            <a:pPr algn="l">
              <a:spcBef>
                <a:spcPct val="20000"/>
              </a:spcBef>
              <a:buClr>
                <a:srgbClr val="FF9900"/>
              </a:buClr>
              <a:buSzPct val="80000"/>
              <a:buFont typeface="Webdings" pitchFamily="18" charset="2"/>
              <a:buNone/>
            </a:pPr>
            <a:r>
              <a:rPr lang="en-US" altLang="zh-CN" sz="1400" dirty="0">
                <a:solidFill>
                  <a:schemeClr val="tx1">
                    <a:lumMod val="85000"/>
                    <a:lumOff val="15000"/>
                  </a:schemeClr>
                </a:solidFill>
                <a:latin typeface="Courier New" panose="02070309020205020404" pitchFamily="49" charset="0"/>
                <a:cs typeface="Courier New" panose="02070309020205020404" pitchFamily="49" charset="0"/>
              </a:rPr>
              <a:t>r</a:t>
            </a:r>
            <a:r>
              <a:rPr lang="en-US" altLang="zh-CN" sz="1400" baseline="-25000" dirty="0">
                <a:solidFill>
                  <a:schemeClr val="tx1">
                    <a:lumMod val="85000"/>
                    <a:lumOff val="15000"/>
                  </a:schemeClr>
                </a:solidFill>
                <a:latin typeface="Courier New" panose="02070309020205020404" pitchFamily="49" charset="0"/>
                <a:cs typeface="Courier New" panose="02070309020205020404" pitchFamily="49" charset="0"/>
              </a:rPr>
              <a:t>6 </a:t>
            </a:r>
            <a:r>
              <a:rPr lang="en-US" altLang="zh-CN" sz="1400" dirty="0">
                <a:solidFill>
                  <a:schemeClr val="tx1">
                    <a:lumMod val="85000"/>
                    <a:lumOff val="15000"/>
                  </a:schemeClr>
                </a:solidFill>
                <a:latin typeface="Courier New" panose="02070309020205020404" pitchFamily="49" charset="0"/>
                <a:cs typeface="Courier New" panose="02070309020205020404" pitchFamily="49" charset="0"/>
              </a:rPr>
              <a:t>3</a:t>
            </a:r>
          </a:p>
        </p:txBody>
      </p:sp>
      <p:sp>
        <p:nvSpPr>
          <p:cNvPr id="532006" name="Rectangle 550"/>
          <p:cNvSpPr>
            <a:spLocks noChangeArrowheads="1"/>
          </p:cNvSpPr>
          <p:nvPr/>
        </p:nvSpPr>
        <p:spPr bwMode="auto">
          <a:xfrm>
            <a:off x="6012160" y="4271104"/>
            <a:ext cx="720000" cy="307777"/>
          </a:xfrm>
          <a:prstGeom prst="rect">
            <a:avLst/>
          </a:prstGeom>
          <a:noFill/>
          <a:ln w="19050" algn="ctr">
            <a:noFill/>
            <a:miter lim="800000"/>
            <a:headEnd/>
            <a:tailEnd/>
          </a:ln>
        </p:spPr>
        <p:txBody>
          <a:bodyPr>
            <a:spAutoFit/>
          </a:bodyPr>
          <a:lstStyle/>
          <a:p>
            <a:pPr algn="l">
              <a:spcBef>
                <a:spcPct val="20000"/>
              </a:spcBef>
              <a:buClr>
                <a:srgbClr val="FF9900"/>
              </a:buClr>
              <a:buSzPct val="80000"/>
              <a:buFont typeface="Webdings" pitchFamily="18" charset="2"/>
              <a:buNone/>
            </a:pPr>
            <a:r>
              <a:rPr lang="en-US" altLang="zh-CN" sz="1400" dirty="0">
                <a:solidFill>
                  <a:schemeClr val="tx1">
                    <a:lumMod val="85000"/>
                    <a:lumOff val="15000"/>
                  </a:schemeClr>
                </a:solidFill>
                <a:latin typeface="Courier New" panose="02070309020205020404" pitchFamily="49" charset="0"/>
                <a:cs typeface="Courier New" panose="02070309020205020404" pitchFamily="49" charset="0"/>
              </a:rPr>
              <a:t>r</a:t>
            </a:r>
            <a:r>
              <a:rPr lang="en-US" altLang="zh-CN" sz="1400" baseline="-25000" dirty="0">
                <a:solidFill>
                  <a:schemeClr val="tx1">
                    <a:lumMod val="85000"/>
                    <a:lumOff val="15000"/>
                  </a:schemeClr>
                </a:solidFill>
                <a:latin typeface="Courier New" panose="02070309020205020404" pitchFamily="49" charset="0"/>
                <a:cs typeface="Courier New" panose="02070309020205020404" pitchFamily="49" charset="0"/>
              </a:rPr>
              <a:t>4 </a:t>
            </a:r>
            <a:r>
              <a:rPr lang="en-US" altLang="zh-CN" sz="1400" dirty="0">
                <a:solidFill>
                  <a:schemeClr val="tx1">
                    <a:lumMod val="85000"/>
                    <a:lumOff val="15000"/>
                  </a:schemeClr>
                </a:solidFill>
                <a:latin typeface="Courier New" panose="02070309020205020404" pitchFamily="49" charset="0"/>
                <a:cs typeface="Courier New" panose="02070309020205020404" pitchFamily="49" charset="0"/>
              </a:rPr>
              <a:t>9</a:t>
            </a:r>
          </a:p>
        </p:txBody>
      </p:sp>
      <p:sp>
        <p:nvSpPr>
          <p:cNvPr id="532007" name="Rectangle 551"/>
          <p:cNvSpPr>
            <a:spLocks noChangeArrowheads="1"/>
          </p:cNvSpPr>
          <p:nvPr/>
        </p:nvSpPr>
        <p:spPr bwMode="auto">
          <a:xfrm>
            <a:off x="6012160" y="4576568"/>
            <a:ext cx="720000" cy="307777"/>
          </a:xfrm>
          <a:prstGeom prst="rect">
            <a:avLst/>
          </a:prstGeom>
          <a:noFill/>
          <a:ln w="19050" algn="ctr">
            <a:noFill/>
            <a:miter lim="800000"/>
            <a:headEnd/>
            <a:tailEnd/>
          </a:ln>
        </p:spPr>
        <p:txBody>
          <a:bodyPr>
            <a:spAutoFit/>
          </a:bodyPr>
          <a:lstStyle/>
          <a:p>
            <a:pPr algn="l">
              <a:spcBef>
                <a:spcPct val="20000"/>
              </a:spcBef>
              <a:buClr>
                <a:srgbClr val="FF9900"/>
              </a:buClr>
              <a:buSzPct val="80000"/>
              <a:buFont typeface="Webdings" pitchFamily="18" charset="2"/>
              <a:buNone/>
            </a:pPr>
            <a:r>
              <a:rPr lang="en-US" altLang="zh-CN" sz="1400" dirty="0">
                <a:solidFill>
                  <a:schemeClr val="tx1">
                    <a:lumMod val="85000"/>
                    <a:lumOff val="15000"/>
                  </a:schemeClr>
                </a:solidFill>
                <a:latin typeface="Courier New" panose="02070309020205020404" pitchFamily="49" charset="0"/>
                <a:cs typeface="Courier New" panose="02070309020205020404" pitchFamily="49" charset="0"/>
              </a:rPr>
              <a:t>S</a:t>
            </a:r>
            <a:r>
              <a:rPr lang="en-US" altLang="zh-CN" sz="1400" baseline="-25000" dirty="0">
                <a:solidFill>
                  <a:schemeClr val="tx1">
                    <a:lumMod val="85000"/>
                    <a:lumOff val="15000"/>
                  </a:schemeClr>
                </a:solidFill>
                <a:latin typeface="Courier New" panose="02070309020205020404" pitchFamily="49" charset="0"/>
                <a:cs typeface="Courier New" panose="02070309020205020404" pitchFamily="49" charset="0"/>
              </a:rPr>
              <a:t>7</a:t>
            </a:r>
          </a:p>
        </p:txBody>
      </p:sp>
      <p:sp>
        <p:nvSpPr>
          <p:cNvPr id="532008" name="Rectangle 552"/>
          <p:cNvSpPr>
            <a:spLocks noChangeArrowheads="1"/>
          </p:cNvSpPr>
          <p:nvPr/>
        </p:nvSpPr>
        <p:spPr bwMode="auto">
          <a:xfrm>
            <a:off x="6012160" y="4882032"/>
            <a:ext cx="720000" cy="307777"/>
          </a:xfrm>
          <a:prstGeom prst="rect">
            <a:avLst/>
          </a:prstGeom>
          <a:noFill/>
          <a:ln w="19050" algn="ctr">
            <a:noFill/>
            <a:miter lim="800000"/>
            <a:headEnd/>
            <a:tailEnd/>
          </a:ln>
        </p:spPr>
        <p:txBody>
          <a:bodyPr>
            <a:spAutoFit/>
          </a:bodyPr>
          <a:lstStyle/>
          <a:p>
            <a:pPr algn="l">
              <a:spcBef>
                <a:spcPct val="20000"/>
              </a:spcBef>
              <a:buClr>
                <a:srgbClr val="FF9900"/>
              </a:buClr>
              <a:buSzPct val="80000"/>
              <a:buFont typeface="Webdings" pitchFamily="18" charset="2"/>
              <a:buNone/>
            </a:pPr>
            <a:r>
              <a:rPr lang="en-US" altLang="zh-CN" sz="1400" dirty="0">
                <a:solidFill>
                  <a:schemeClr val="tx1">
                    <a:lumMod val="85000"/>
                    <a:lumOff val="15000"/>
                  </a:schemeClr>
                </a:solidFill>
                <a:latin typeface="Courier New" panose="02070309020205020404" pitchFamily="49" charset="0"/>
                <a:cs typeface="Courier New" panose="02070309020205020404" pitchFamily="49" charset="0"/>
              </a:rPr>
              <a:t>S</a:t>
            </a:r>
            <a:r>
              <a:rPr lang="en-US" altLang="zh-CN" sz="1400" baseline="-25000" dirty="0">
                <a:solidFill>
                  <a:schemeClr val="tx1">
                    <a:lumMod val="85000"/>
                    <a:lumOff val="15000"/>
                  </a:schemeClr>
                </a:solidFill>
                <a:latin typeface="Courier New" panose="02070309020205020404" pitchFamily="49" charset="0"/>
                <a:cs typeface="Courier New" panose="02070309020205020404" pitchFamily="49" charset="0"/>
              </a:rPr>
              <a:t>5</a:t>
            </a:r>
          </a:p>
        </p:txBody>
      </p:sp>
      <p:sp>
        <p:nvSpPr>
          <p:cNvPr id="57" name="Rectangle 517">
            <a:extLst>
              <a:ext uri="{FF2B5EF4-FFF2-40B4-BE49-F238E27FC236}">
                <a16:creationId xmlns:a16="http://schemas.microsoft.com/office/drawing/2014/main" id="{69776A0B-031C-4AB4-8EC8-F7CA4F0CE9B9}"/>
              </a:ext>
            </a:extLst>
          </p:cNvPr>
          <p:cNvSpPr>
            <a:spLocks noChangeArrowheads="1"/>
          </p:cNvSpPr>
          <p:nvPr/>
        </p:nvSpPr>
        <p:spPr bwMode="auto">
          <a:xfrm>
            <a:off x="3750777" y="2132856"/>
            <a:ext cx="1080000" cy="307777"/>
          </a:xfrm>
          <a:prstGeom prst="rect">
            <a:avLst/>
          </a:prstGeom>
          <a:noFill/>
          <a:ln w="19050" algn="ctr">
            <a:noFill/>
            <a:miter lim="800000"/>
            <a:headEnd/>
            <a:tailEnd/>
          </a:ln>
        </p:spPr>
        <p:txBody>
          <a:bodyPr>
            <a:spAutoFit/>
          </a:bodyPr>
          <a:lstStyle/>
          <a:p>
            <a:pPr algn="l"/>
            <a:r>
              <a:rPr lang="en-US" altLang="zh-CN" sz="1400" dirty="0">
                <a:solidFill>
                  <a:schemeClr val="tx1">
                    <a:lumMod val="85000"/>
                    <a:lumOff val="15000"/>
                  </a:schemeClr>
                </a:solidFill>
                <a:latin typeface="Courier New" panose="02070309020205020404" pitchFamily="49" charset="0"/>
                <a:cs typeface="Courier New" panose="02070309020205020404" pitchFamily="49" charset="0"/>
              </a:rPr>
              <a:t>-</a:t>
            </a:r>
          </a:p>
        </p:txBody>
      </p:sp>
      <p:sp>
        <p:nvSpPr>
          <p:cNvPr id="58" name="Rectangle 544">
            <a:extLst>
              <a:ext uri="{FF2B5EF4-FFF2-40B4-BE49-F238E27FC236}">
                <a16:creationId xmlns:a16="http://schemas.microsoft.com/office/drawing/2014/main" id="{FFF2F366-DFDC-44C1-AE93-391522E8E0F6}"/>
              </a:ext>
            </a:extLst>
          </p:cNvPr>
          <p:cNvSpPr>
            <a:spLocks noChangeArrowheads="1"/>
          </p:cNvSpPr>
          <p:nvPr/>
        </p:nvSpPr>
        <p:spPr bwMode="auto">
          <a:xfrm>
            <a:off x="6730884" y="2438319"/>
            <a:ext cx="2163216" cy="309600"/>
          </a:xfrm>
          <a:prstGeom prst="rect">
            <a:avLst/>
          </a:prstGeom>
          <a:noFill/>
          <a:ln w="19050" algn="ctr">
            <a:noFill/>
            <a:miter lim="800000"/>
            <a:headEnd/>
            <a:tailEnd/>
          </a:ln>
        </p:spPr>
        <p:txBody>
          <a:bodyPr wrap="square">
            <a:spAutoFit/>
          </a:bodyPr>
          <a:lstStyle/>
          <a:p>
            <a:pPr lvl="0" algn="l">
              <a:spcBef>
                <a:spcPct val="20000"/>
              </a:spcBef>
              <a:buClr>
                <a:srgbClr val="FF9900"/>
              </a:buClr>
              <a:buSzPct val="80000"/>
            </a:pPr>
            <a:r>
              <a:rPr kumimoji="0" lang="en-US" altLang="zh-CN" sz="1400" dirty="0" err="1">
                <a:solidFill>
                  <a:schemeClr val="tx1"/>
                </a:solidFill>
                <a:latin typeface="Courier New" panose="02070309020205020404" pitchFamily="49" charset="0"/>
                <a:cs typeface="Courier New" panose="02070309020205020404" pitchFamily="49" charset="0"/>
              </a:rPr>
              <a:t>F.val</a:t>
            </a:r>
            <a:r>
              <a:rPr kumimoji="0" lang="en-US" altLang="zh-CN" sz="1400" dirty="0">
                <a:solidFill>
                  <a:schemeClr val="tx1"/>
                </a:solidFill>
                <a:latin typeface="Courier New" panose="02070309020205020404" pitchFamily="49" charset="0"/>
                <a:cs typeface="Courier New" panose="02070309020205020404" pitchFamily="49" charset="0"/>
              </a:rPr>
              <a:t>=</a:t>
            </a:r>
            <a:r>
              <a:rPr kumimoji="0" lang="en-US" altLang="zh-CN" sz="1400" dirty="0" err="1">
                <a:solidFill>
                  <a:schemeClr val="tx1"/>
                </a:solidFill>
                <a:latin typeface="Courier New" panose="02070309020205020404" pitchFamily="49" charset="0"/>
                <a:cs typeface="Courier New" panose="02070309020205020404" pitchFamily="49" charset="0"/>
              </a:rPr>
              <a:t>digit.lexval</a:t>
            </a:r>
            <a:endParaRPr kumimoji="0" lang="en-US" altLang="zh-CN" sz="1400" dirty="0">
              <a:solidFill>
                <a:schemeClr val="tx1"/>
              </a:solidFill>
              <a:latin typeface="Courier New" pitchFamily="49" charset="0"/>
              <a:cs typeface="Courier New" panose="02070309020205020404" pitchFamily="49" charset="0"/>
            </a:endParaRPr>
          </a:p>
        </p:txBody>
      </p:sp>
      <p:graphicFrame>
        <p:nvGraphicFramePr>
          <p:cNvPr id="59" name="Group 2">
            <a:extLst>
              <a:ext uri="{FF2B5EF4-FFF2-40B4-BE49-F238E27FC236}">
                <a16:creationId xmlns:a16="http://schemas.microsoft.com/office/drawing/2014/main" id="{4B3ADB79-AE6C-4096-895B-F99984EB6AD5}"/>
              </a:ext>
            </a:extLst>
          </p:cNvPr>
          <p:cNvGraphicFramePr>
            <a:graphicFrameLocks/>
          </p:cNvGraphicFramePr>
          <p:nvPr>
            <p:extLst>
              <p:ext uri="{D42A27DB-BD31-4B8C-83A1-F6EECF244321}">
                <p14:modId xmlns:p14="http://schemas.microsoft.com/office/powerpoint/2010/main" val="3544756673"/>
              </p:ext>
            </p:extLst>
          </p:nvPr>
        </p:nvGraphicFramePr>
        <p:xfrm>
          <a:off x="475589" y="25461"/>
          <a:ext cx="3816919" cy="1709616"/>
        </p:xfrm>
        <a:graphic>
          <a:graphicData uri="http://schemas.openxmlformats.org/drawingml/2006/table">
            <a:tbl>
              <a:tblPr firstRow="1" bandRow="1">
                <a:tableStyleId>{2A488322-F2BA-4B5B-9748-0D474271808F}</a:tableStyleId>
              </a:tblPr>
              <a:tblGrid>
                <a:gridCol w="1270518">
                  <a:extLst>
                    <a:ext uri="{9D8B030D-6E8A-4147-A177-3AD203B41FA5}">
                      <a16:colId xmlns:a16="http://schemas.microsoft.com/office/drawing/2014/main" val="20000"/>
                    </a:ext>
                  </a:extLst>
                </a:gridCol>
                <a:gridCol w="2546401">
                  <a:extLst>
                    <a:ext uri="{9D8B030D-6E8A-4147-A177-3AD203B41FA5}">
                      <a16:colId xmlns:a16="http://schemas.microsoft.com/office/drawing/2014/main" val="20001"/>
                    </a:ext>
                  </a:extLst>
                </a:gridCol>
              </a:tblGrid>
              <a:tr h="213702">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lang="zh-CN" altLang="en-US" sz="1200" b="1" kern="1200" dirty="0">
                          <a:solidFill>
                            <a:schemeClr val="bg1"/>
                          </a:solidFill>
                          <a:effectLst>
                            <a:outerShdw blurRad="38100" dist="38100" dir="2700000" algn="tl">
                              <a:srgbClr val="000000"/>
                            </a:outerShdw>
                          </a:effectLst>
                          <a:latin typeface="楷体" panose="02010609060101010101" pitchFamily="49" charset="-122"/>
                          <a:ea typeface="楷体" panose="02010609060101010101" pitchFamily="49" charset="-122"/>
                          <a:cs typeface="Courier New" panose="02070309020205020404" pitchFamily="49" charset="0"/>
                        </a:rPr>
                        <a:t>产生式</a:t>
                      </a:r>
                    </a:p>
                  </a:txBody>
                  <a:tcPr marL="90000" marR="90000" marT="3600" marB="3600" anchor="ctr" horzOverflow="overflow">
                    <a:solidFill>
                      <a:schemeClr val="accent3">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lang="zh-CN" altLang="en-US" sz="1200" b="1" kern="1200" dirty="0">
                          <a:solidFill>
                            <a:schemeClr val="bg1"/>
                          </a:solidFill>
                          <a:effectLst>
                            <a:outerShdw blurRad="38100" dist="38100" dir="2700000" algn="tl">
                              <a:srgbClr val="000000"/>
                            </a:outerShdw>
                          </a:effectLst>
                          <a:latin typeface="楷体" panose="02010609060101010101" pitchFamily="49" charset="-122"/>
                          <a:ea typeface="楷体" panose="02010609060101010101" pitchFamily="49" charset="-122"/>
                          <a:cs typeface="Courier New" panose="02070309020205020404" pitchFamily="49" charset="0"/>
                        </a:rPr>
                        <a:t>语义规则</a:t>
                      </a:r>
                    </a:p>
                  </a:txBody>
                  <a:tcPr marL="90000" marR="90000" marT="3600" marB="3600" anchor="ctr" horzOverflow="overflow">
                    <a:solidFill>
                      <a:schemeClr val="accent3">
                        <a:lumMod val="75000"/>
                      </a:schemeClr>
                    </a:solidFill>
                  </a:tcPr>
                </a:tc>
                <a:extLst>
                  <a:ext uri="{0D108BD9-81ED-4DB2-BD59-A6C34878D82A}">
                    <a16:rowId xmlns:a16="http://schemas.microsoft.com/office/drawing/2014/main" val="10000"/>
                  </a:ext>
                </a:extLst>
              </a:tr>
              <a:tr h="213702">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200" b="1" u="none" strike="noStrike" cap="none" normalizeH="0" baseline="0" dirty="0">
                          <a:ln>
                            <a:noFill/>
                          </a:ln>
                          <a:effectLst/>
                          <a:latin typeface="Courier New" panose="02070309020205020404" pitchFamily="49" charset="0"/>
                          <a:cs typeface="Courier New" panose="02070309020205020404" pitchFamily="49" charset="0"/>
                        </a:rPr>
                        <a:t>[0]S→E</a:t>
                      </a:r>
                      <a:endParaRPr kumimoji="0" lang="en-US" altLang="zh-CN" sz="12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3600" marB="360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200" b="1" u="none" strike="noStrike" cap="none" normalizeH="0" baseline="0" dirty="0">
                          <a:ln>
                            <a:noFill/>
                          </a:ln>
                          <a:effectLst/>
                          <a:latin typeface="Courier New" panose="02070309020205020404" pitchFamily="49" charset="0"/>
                          <a:cs typeface="Courier New" panose="02070309020205020404" pitchFamily="49" charset="0"/>
                        </a:rPr>
                        <a:t>print(</a:t>
                      </a:r>
                      <a:r>
                        <a:rPr kumimoji="0" lang="en-US" altLang="zh-CN" sz="1200" b="1" u="none" strike="noStrike" cap="none" normalizeH="0" baseline="0" dirty="0" err="1">
                          <a:ln>
                            <a:noFill/>
                          </a:ln>
                          <a:effectLst/>
                          <a:latin typeface="Courier New" panose="02070309020205020404" pitchFamily="49" charset="0"/>
                          <a:cs typeface="Courier New" panose="02070309020205020404" pitchFamily="49" charset="0"/>
                        </a:rPr>
                        <a:t>E.val</a:t>
                      </a:r>
                      <a:r>
                        <a:rPr kumimoji="0" lang="en-US" altLang="zh-CN" sz="1200" b="1" u="none" strike="noStrike" cap="none" normalizeH="0" baseline="0" dirty="0">
                          <a:ln>
                            <a:noFill/>
                          </a:ln>
                          <a:effectLst/>
                          <a:latin typeface="Courier New" panose="02070309020205020404" pitchFamily="49" charset="0"/>
                          <a:cs typeface="Courier New" panose="02070309020205020404" pitchFamily="49" charset="0"/>
                        </a:rPr>
                        <a:t>)</a:t>
                      </a:r>
                      <a:endParaRPr kumimoji="0" lang="en-US" altLang="zh-CN" sz="1200" b="1" i="0" u="none" strike="noStrike" cap="none" normalizeH="0" baseline="0" dirty="0">
                        <a:ln>
                          <a:noFill/>
                        </a:ln>
                        <a:solidFill>
                          <a:srgbClr val="000000"/>
                        </a:solidFill>
                        <a:effectLst/>
                        <a:latin typeface="Courier New" pitchFamily="49" charset="0"/>
                        <a:ea typeface="楷体_GB2312" pitchFamily="49" charset="-122"/>
                        <a:cs typeface="Courier New" panose="02070309020205020404" pitchFamily="49" charset="0"/>
                      </a:endParaRPr>
                    </a:p>
                  </a:txBody>
                  <a:tcPr marL="90000" marR="90000" marT="3600" marB="3600" anchor="ctr" horzOverflow="overflow"/>
                </a:tc>
                <a:extLst>
                  <a:ext uri="{0D108BD9-81ED-4DB2-BD59-A6C34878D82A}">
                    <a16:rowId xmlns:a16="http://schemas.microsoft.com/office/drawing/2014/main" val="10001"/>
                  </a:ext>
                </a:extLst>
              </a:tr>
              <a:tr h="213702">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200" b="1" u="none" strike="noStrike" cap="none" normalizeH="0" baseline="0" dirty="0">
                          <a:ln>
                            <a:noFill/>
                          </a:ln>
                          <a:effectLst/>
                          <a:latin typeface="Courier New" panose="02070309020205020404" pitchFamily="49" charset="0"/>
                          <a:cs typeface="Courier New" panose="02070309020205020404" pitchFamily="49" charset="0"/>
                        </a:rPr>
                        <a:t>[1]E→E</a:t>
                      </a:r>
                      <a:r>
                        <a:rPr kumimoji="0" lang="en-US" altLang="zh-CN" sz="1200" b="1" u="none" strike="noStrike" cap="none" normalizeH="0" baseline="-25000" dirty="0">
                          <a:ln>
                            <a:noFill/>
                          </a:ln>
                          <a:effectLst/>
                          <a:latin typeface="Courier New" panose="02070309020205020404" pitchFamily="49" charset="0"/>
                          <a:cs typeface="Courier New" panose="02070309020205020404" pitchFamily="49" charset="0"/>
                        </a:rPr>
                        <a:t>1</a:t>
                      </a:r>
                      <a:r>
                        <a:rPr kumimoji="0" lang="en-US" altLang="zh-CN" sz="1200" b="1" u="none" strike="noStrike" cap="none" normalizeH="0" baseline="0" dirty="0">
                          <a:ln>
                            <a:noFill/>
                          </a:ln>
                          <a:effectLst/>
                          <a:latin typeface="Courier New" panose="02070309020205020404" pitchFamily="49" charset="0"/>
                          <a:cs typeface="Courier New" panose="02070309020205020404" pitchFamily="49" charset="0"/>
                        </a:rPr>
                        <a:t>+T</a:t>
                      </a:r>
                      <a:endParaRPr kumimoji="0" lang="en-US" altLang="zh-CN" sz="12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3600" marB="360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200" b="1" u="none" strike="noStrike" cap="none" normalizeH="0" baseline="0" dirty="0" err="1">
                          <a:ln>
                            <a:noFill/>
                          </a:ln>
                          <a:effectLst/>
                          <a:latin typeface="Courier New" panose="02070309020205020404" pitchFamily="49" charset="0"/>
                          <a:cs typeface="Courier New" panose="02070309020205020404" pitchFamily="49" charset="0"/>
                        </a:rPr>
                        <a:t>E.val</a:t>
                      </a:r>
                      <a:r>
                        <a:rPr kumimoji="0" lang="en-US" altLang="zh-CN" sz="1200" b="1" u="none" strike="noStrike" cap="none" normalizeH="0" baseline="0" dirty="0">
                          <a:ln>
                            <a:noFill/>
                          </a:ln>
                          <a:effectLst/>
                          <a:latin typeface="Courier New" panose="02070309020205020404" pitchFamily="49" charset="0"/>
                          <a:cs typeface="Courier New" panose="02070309020205020404" pitchFamily="49" charset="0"/>
                        </a:rPr>
                        <a:t>=E</a:t>
                      </a:r>
                      <a:r>
                        <a:rPr kumimoji="0" lang="en-US" altLang="zh-CN" sz="1200" b="1" u="none" strike="noStrike" cap="none" normalizeH="0" baseline="30000" dirty="0">
                          <a:ln>
                            <a:noFill/>
                          </a:ln>
                          <a:effectLst/>
                          <a:latin typeface="Courier New" panose="02070309020205020404" pitchFamily="49" charset="0"/>
                          <a:cs typeface="Courier New" panose="02070309020205020404" pitchFamily="49" charset="0"/>
                        </a:rPr>
                        <a:t>1</a:t>
                      </a:r>
                      <a:r>
                        <a:rPr kumimoji="0" lang="en-US" altLang="zh-CN" sz="1200" b="1" u="none" strike="noStrike" cap="none" normalizeH="0" baseline="0" dirty="0">
                          <a:ln>
                            <a:noFill/>
                          </a:ln>
                          <a:effectLst/>
                          <a:latin typeface="Courier New" panose="02070309020205020404" pitchFamily="49" charset="0"/>
                          <a:cs typeface="Courier New" panose="02070309020205020404" pitchFamily="49" charset="0"/>
                        </a:rPr>
                        <a:t>.val+T.val</a:t>
                      </a:r>
                      <a:endParaRPr kumimoji="0" lang="en-US" altLang="zh-CN" sz="1200" b="1" i="0" u="none" strike="noStrike" cap="none" normalizeH="0" baseline="0" dirty="0">
                        <a:ln>
                          <a:noFill/>
                        </a:ln>
                        <a:solidFill>
                          <a:srgbClr val="000000"/>
                        </a:solidFill>
                        <a:effectLst/>
                        <a:latin typeface="Courier New" pitchFamily="49" charset="0"/>
                        <a:ea typeface="楷体_GB2312" pitchFamily="49" charset="-122"/>
                        <a:cs typeface="Courier New" panose="02070309020205020404" pitchFamily="49" charset="0"/>
                      </a:endParaRPr>
                    </a:p>
                  </a:txBody>
                  <a:tcPr marL="90000" marR="90000" marT="3600" marB="3600" anchor="ctr" horzOverflow="overflow"/>
                </a:tc>
                <a:extLst>
                  <a:ext uri="{0D108BD9-81ED-4DB2-BD59-A6C34878D82A}">
                    <a16:rowId xmlns:a16="http://schemas.microsoft.com/office/drawing/2014/main" val="10002"/>
                  </a:ext>
                </a:extLst>
              </a:tr>
              <a:tr h="213702">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200" b="1" u="none" strike="noStrike" cap="none" normalizeH="0" baseline="0" dirty="0">
                          <a:ln>
                            <a:noFill/>
                          </a:ln>
                          <a:effectLst/>
                          <a:latin typeface="Courier New" panose="02070309020205020404" pitchFamily="49" charset="0"/>
                          <a:cs typeface="Courier New" panose="02070309020205020404" pitchFamily="49" charset="0"/>
                        </a:rPr>
                        <a:t>[2]E→T</a:t>
                      </a:r>
                      <a:endParaRPr kumimoji="0" lang="en-US" altLang="zh-CN" sz="12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3600" marB="360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200" b="1" u="none" strike="noStrike" cap="none" normalizeH="0" baseline="0" dirty="0" err="1">
                          <a:ln>
                            <a:noFill/>
                          </a:ln>
                          <a:effectLst/>
                          <a:latin typeface="Courier New" panose="02070309020205020404" pitchFamily="49" charset="0"/>
                          <a:cs typeface="Courier New" panose="02070309020205020404" pitchFamily="49" charset="0"/>
                        </a:rPr>
                        <a:t>E.val</a:t>
                      </a:r>
                      <a:r>
                        <a:rPr kumimoji="0" lang="en-US" altLang="zh-CN" sz="1200" b="1" u="none" strike="noStrike" cap="none" normalizeH="0" baseline="0" dirty="0">
                          <a:ln>
                            <a:noFill/>
                          </a:ln>
                          <a:effectLst/>
                          <a:latin typeface="Courier New" panose="02070309020205020404" pitchFamily="49" charset="0"/>
                          <a:cs typeface="Courier New" panose="02070309020205020404" pitchFamily="49" charset="0"/>
                        </a:rPr>
                        <a:t>=</a:t>
                      </a:r>
                      <a:r>
                        <a:rPr kumimoji="0" lang="en-US" altLang="zh-CN" sz="1200" b="1" u="none" strike="noStrike" cap="none" normalizeH="0" baseline="0" dirty="0" err="1">
                          <a:ln>
                            <a:noFill/>
                          </a:ln>
                          <a:effectLst/>
                          <a:latin typeface="Courier New" panose="02070309020205020404" pitchFamily="49" charset="0"/>
                          <a:cs typeface="Courier New" panose="02070309020205020404" pitchFamily="49" charset="0"/>
                        </a:rPr>
                        <a:t>T.val</a:t>
                      </a:r>
                      <a:endParaRPr kumimoji="0" lang="en-US" altLang="zh-CN" sz="1200" b="1" i="0" u="none" strike="noStrike" cap="none" normalizeH="0" baseline="0" dirty="0">
                        <a:ln>
                          <a:noFill/>
                        </a:ln>
                        <a:solidFill>
                          <a:srgbClr val="000000"/>
                        </a:solidFill>
                        <a:effectLst/>
                        <a:latin typeface="Courier New" pitchFamily="49" charset="0"/>
                        <a:ea typeface="楷体_GB2312" pitchFamily="49" charset="-122"/>
                        <a:cs typeface="Courier New" panose="02070309020205020404" pitchFamily="49" charset="0"/>
                      </a:endParaRPr>
                    </a:p>
                  </a:txBody>
                  <a:tcPr marL="90000" marR="90000" marT="3600" marB="3600" anchor="ctr" horzOverflow="overflow"/>
                </a:tc>
                <a:extLst>
                  <a:ext uri="{0D108BD9-81ED-4DB2-BD59-A6C34878D82A}">
                    <a16:rowId xmlns:a16="http://schemas.microsoft.com/office/drawing/2014/main" val="10003"/>
                  </a:ext>
                </a:extLst>
              </a:tr>
              <a:tr h="213702">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200" b="1" u="none" strike="noStrike" cap="none" normalizeH="0" baseline="0" dirty="0">
                          <a:ln>
                            <a:noFill/>
                          </a:ln>
                          <a:effectLst/>
                          <a:latin typeface="Courier New" panose="02070309020205020404" pitchFamily="49" charset="0"/>
                          <a:cs typeface="Courier New" panose="02070309020205020404" pitchFamily="49" charset="0"/>
                        </a:rPr>
                        <a:t>[3]T→T</a:t>
                      </a:r>
                      <a:r>
                        <a:rPr kumimoji="0" lang="en-US" altLang="zh-CN" sz="1200" b="1" u="none" strike="noStrike" cap="none" normalizeH="0" baseline="-25000" dirty="0">
                          <a:ln>
                            <a:noFill/>
                          </a:ln>
                          <a:effectLst/>
                          <a:latin typeface="Courier New" panose="02070309020205020404" pitchFamily="49" charset="0"/>
                          <a:cs typeface="Courier New" panose="02070309020205020404" pitchFamily="49" charset="0"/>
                        </a:rPr>
                        <a:t>1</a:t>
                      </a:r>
                      <a:r>
                        <a:rPr kumimoji="0" lang="en-US" altLang="zh-CN" sz="1200" b="1" u="none" strike="noStrike" cap="none" normalizeH="0" baseline="0" dirty="0">
                          <a:ln>
                            <a:noFill/>
                          </a:ln>
                          <a:effectLst/>
                          <a:latin typeface="Courier New" panose="02070309020205020404" pitchFamily="49" charset="0"/>
                          <a:cs typeface="Courier New" panose="02070309020205020404" pitchFamily="49" charset="0"/>
                        </a:rPr>
                        <a:t>*F</a:t>
                      </a:r>
                      <a:endParaRPr kumimoji="0" lang="en-US" altLang="zh-CN" sz="12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3600" marB="360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200" b="1" u="none" strike="noStrike" cap="none" normalizeH="0" baseline="0" dirty="0" err="1">
                          <a:ln>
                            <a:noFill/>
                          </a:ln>
                          <a:effectLst/>
                          <a:latin typeface="Courier New" panose="02070309020205020404" pitchFamily="49" charset="0"/>
                          <a:cs typeface="Courier New" panose="02070309020205020404" pitchFamily="49" charset="0"/>
                        </a:rPr>
                        <a:t>T.val</a:t>
                      </a:r>
                      <a:r>
                        <a:rPr kumimoji="0" lang="en-US" altLang="zh-CN" sz="1200" b="1" u="none" strike="noStrike" cap="none" normalizeH="0" baseline="0" dirty="0">
                          <a:ln>
                            <a:noFill/>
                          </a:ln>
                          <a:effectLst/>
                          <a:latin typeface="Courier New" panose="02070309020205020404" pitchFamily="49" charset="0"/>
                          <a:cs typeface="Courier New" panose="02070309020205020404" pitchFamily="49" charset="0"/>
                        </a:rPr>
                        <a:t>=T</a:t>
                      </a:r>
                      <a:r>
                        <a:rPr kumimoji="0" lang="en-US" altLang="zh-CN" sz="1200" b="1" u="none" strike="noStrike" cap="none" normalizeH="0" baseline="-25000" dirty="0">
                          <a:ln>
                            <a:noFill/>
                          </a:ln>
                          <a:effectLst/>
                          <a:latin typeface="Courier New" panose="02070309020205020404" pitchFamily="49" charset="0"/>
                          <a:cs typeface="Courier New" panose="02070309020205020404" pitchFamily="49" charset="0"/>
                        </a:rPr>
                        <a:t>1</a:t>
                      </a:r>
                      <a:r>
                        <a:rPr kumimoji="0" lang="en-US" altLang="zh-CN" sz="1200" b="1" u="none" strike="noStrike" cap="none" normalizeH="0" baseline="0" dirty="0">
                          <a:ln>
                            <a:noFill/>
                          </a:ln>
                          <a:effectLst/>
                          <a:latin typeface="Courier New" panose="02070309020205020404" pitchFamily="49" charset="0"/>
                          <a:cs typeface="Courier New" panose="02070309020205020404" pitchFamily="49" charset="0"/>
                        </a:rPr>
                        <a:t>.val*</a:t>
                      </a:r>
                      <a:r>
                        <a:rPr kumimoji="0" lang="en-US" altLang="zh-CN" sz="1200" b="1" u="none" strike="noStrike" cap="none" normalizeH="0" baseline="0" dirty="0" err="1">
                          <a:ln>
                            <a:noFill/>
                          </a:ln>
                          <a:effectLst/>
                          <a:latin typeface="Courier New" panose="02070309020205020404" pitchFamily="49" charset="0"/>
                          <a:cs typeface="Courier New" panose="02070309020205020404" pitchFamily="49" charset="0"/>
                        </a:rPr>
                        <a:t>F.val</a:t>
                      </a:r>
                      <a:endParaRPr kumimoji="0" lang="en-US" altLang="zh-CN" sz="1200" b="1" i="0" u="none" strike="noStrike" cap="none" normalizeH="0" baseline="0" dirty="0">
                        <a:ln>
                          <a:noFill/>
                        </a:ln>
                        <a:solidFill>
                          <a:srgbClr val="000000"/>
                        </a:solidFill>
                        <a:effectLst/>
                        <a:latin typeface="Courier New" pitchFamily="49" charset="0"/>
                        <a:ea typeface="楷体_GB2312" pitchFamily="49" charset="-122"/>
                        <a:cs typeface="Courier New" panose="02070309020205020404" pitchFamily="49" charset="0"/>
                      </a:endParaRPr>
                    </a:p>
                  </a:txBody>
                  <a:tcPr marL="90000" marR="90000" marT="3600" marB="3600" anchor="ctr" horzOverflow="overflow"/>
                </a:tc>
                <a:extLst>
                  <a:ext uri="{0D108BD9-81ED-4DB2-BD59-A6C34878D82A}">
                    <a16:rowId xmlns:a16="http://schemas.microsoft.com/office/drawing/2014/main" val="10004"/>
                  </a:ext>
                </a:extLst>
              </a:tr>
              <a:tr h="213702">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200" b="1" u="none" strike="noStrike" cap="none" normalizeH="0" baseline="0" dirty="0">
                          <a:ln>
                            <a:noFill/>
                          </a:ln>
                          <a:effectLst/>
                          <a:latin typeface="Courier New" panose="02070309020205020404" pitchFamily="49" charset="0"/>
                          <a:cs typeface="Courier New" panose="02070309020205020404" pitchFamily="49" charset="0"/>
                        </a:rPr>
                        <a:t>[4]T→F</a:t>
                      </a:r>
                      <a:endParaRPr kumimoji="0" lang="en-US" altLang="zh-CN" sz="12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3600" marB="360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200" b="1" u="none" strike="noStrike" cap="none" normalizeH="0" baseline="0" dirty="0" err="1">
                          <a:ln>
                            <a:noFill/>
                          </a:ln>
                          <a:effectLst/>
                          <a:latin typeface="Courier New" panose="02070309020205020404" pitchFamily="49" charset="0"/>
                          <a:cs typeface="Courier New" panose="02070309020205020404" pitchFamily="49" charset="0"/>
                        </a:rPr>
                        <a:t>T.val</a:t>
                      </a:r>
                      <a:r>
                        <a:rPr kumimoji="0" lang="en-US" altLang="zh-CN" sz="1200" b="1" u="none" strike="noStrike" cap="none" normalizeH="0" baseline="0" dirty="0">
                          <a:ln>
                            <a:noFill/>
                          </a:ln>
                          <a:effectLst/>
                          <a:latin typeface="Courier New" panose="02070309020205020404" pitchFamily="49" charset="0"/>
                          <a:cs typeface="Courier New" panose="02070309020205020404" pitchFamily="49" charset="0"/>
                        </a:rPr>
                        <a:t>=</a:t>
                      </a:r>
                      <a:r>
                        <a:rPr kumimoji="0" lang="en-US" altLang="zh-CN" sz="1200" b="1" u="none" strike="noStrike" cap="none" normalizeH="0" baseline="0" dirty="0" err="1">
                          <a:ln>
                            <a:noFill/>
                          </a:ln>
                          <a:effectLst/>
                          <a:latin typeface="Courier New" panose="02070309020205020404" pitchFamily="49" charset="0"/>
                          <a:cs typeface="Courier New" panose="02070309020205020404" pitchFamily="49" charset="0"/>
                        </a:rPr>
                        <a:t>F.val</a:t>
                      </a:r>
                      <a:endParaRPr kumimoji="0" lang="en-US" altLang="zh-CN" sz="1200" b="1" i="0" u="none" strike="noStrike" cap="none" normalizeH="0" baseline="0" dirty="0">
                        <a:ln>
                          <a:noFill/>
                        </a:ln>
                        <a:solidFill>
                          <a:srgbClr val="000000"/>
                        </a:solidFill>
                        <a:effectLst/>
                        <a:latin typeface="Courier New" pitchFamily="49" charset="0"/>
                        <a:ea typeface="楷体_GB2312" pitchFamily="49" charset="-122"/>
                        <a:cs typeface="Courier New" panose="02070309020205020404" pitchFamily="49" charset="0"/>
                      </a:endParaRPr>
                    </a:p>
                  </a:txBody>
                  <a:tcPr marL="90000" marR="90000" marT="3600" marB="3600" anchor="ctr" horzOverflow="overflow"/>
                </a:tc>
                <a:extLst>
                  <a:ext uri="{0D108BD9-81ED-4DB2-BD59-A6C34878D82A}">
                    <a16:rowId xmlns:a16="http://schemas.microsoft.com/office/drawing/2014/main" val="10005"/>
                  </a:ext>
                </a:extLst>
              </a:tr>
              <a:tr h="213702">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200" b="1" u="none" strike="noStrike" cap="none" normalizeH="0" baseline="0" dirty="0">
                          <a:ln>
                            <a:noFill/>
                          </a:ln>
                          <a:effectLst/>
                          <a:latin typeface="Courier New" panose="02070309020205020404" pitchFamily="49" charset="0"/>
                          <a:cs typeface="Courier New" panose="02070309020205020404" pitchFamily="49" charset="0"/>
                        </a:rPr>
                        <a:t>[5]F→(E)</a:t>
                      </a:r>
                      <a:endParaRPr kumimoji="0" lang="en-US" altLang="zh-CN" sz="12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3600" marB="360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200" b="1" u="none" strike="noStrike" cap="none" normalizeH="0" baseline="0" dirty="0" err="1">
                          <a:ln>
                            <a:noFill/>
                          </a:ln>
                          <a:effectLst/>
                          <a:latin typeface="Courier New" panose="02070309020205020404" pitchFamily="49" charset="0"/>
                          <a:cs typeface="Courier New" panose="02070309020205020404" pitchFamily="49" charset="0"/>
                        </a:rPr>
                        <a:t>F.val</a:t>
                      </a:r>
                      <a:r>
                        <a:rPr kumimoji="0" lang="en-US" altLang="zh-CN" sz="1200" b="1" u="none" strike="noStrike" cap="none" normalizeH="0" baseline="0" dirty="0">
                          <a:ln>
                            <a:noFill/>
                          </a:ln>
                          <a:effectLst/>
                          <a:latin typeface="Courier New" panose="02070309020205020404" pitchFamily="49" charset="0"/>
                          <a:cs typeface="Courier New" panose="02070309020205020404" pitchFamily="49" charset="0"/>
                        </a:rPr>
                        <a:t>=</a:t>
                      </a:r>
                      <a:r>
                        <a:rPr kumimoji="0" lang="en-US" altLang="zh-CN" sz="1200" b="1" u="none" strike="noStrike" cap="none" normalizeH="0" baseline="0" dirty="0" err="1">
                          <a:ln>
                            <a:noFill/>
                          </a:ln>
                          <a:effectLst/>
                          <a:latin typeface="Courier New" panose="02070309020205020404" pitchFamily="49" charset="0"/>
                          <a:cs typeface="Courier New" panose="02070309020205020404" pitchFamily="49" charset="0"/>
                        </a:rPr>
                        <a:t>E.val</a:t>
                      </a:r>
                      <a:endParaRPr kumimoji="0" lang="en-US" altLang="zh-CN" sz="1200" b="1" i="0" u="none" strike="noStrike" cap="none" normalizeH="0" baseline="0" dirty="0">
                        <a:ln>
                          <a:noFill/>
                        </a:ln>
                        <a:solidFill>
                          <a:srgbClr val="000000"/>
                        </a:solidFill>
                        <a:effectLst/>
                        <a:latin typeface="Courier New" pitchFamily="49" charset="0"/>
                        <a:ea typeface="楷体_GB2312" pitchFamily="49" charset="-122"/>
                        <a:cs typeface="Courier New" panose="02070309020205020404" pitchFamily="49" charset="0"/>
                      </a:endParaRPr>
                    </a:p>
                  </a:txBody>
                  <a:tcPr marL="90000" marR="90000" marT="3600" marB="3600" anchor="ctr" horzOverflow="overflow"/>
                </a:tc>
                <a:extLst>
                  <a:ext uri="{0D108BD9-81ED-4DB2-BD59-A6C34878D82A}">
                    <a16:rowId xmlns:a16="http://schemas.microsoft.com/office/drawing/2014/main" val="10006"/>
                  </a:ext>
                </a:extLst>
              </a:tr>
              <a:tr h="213702">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200" b="1" u="none" strike="noStrike" cap="none" normalizeH="0" baseline="0" dirty="0">
                          <a:ln>
                            <a:noFill/>
                          </a:ln>
                          <a:effectLst/>
                          <a:latin typeface="Courier New" panose="02070309020205020404" pitchFamily="49" charset="0"/>
                          <a:cs typeface="Courier New" panose="02070309020205020404" pitchFamily="49" charset="0"/>
                        </a:rPr>
                        <a:t>[6]</a:t>
                      </a:r>
                      <a:r>
                        <a:rPr kumimoji="0" lang="en-US" altLang="zh-CN" sz="1200" b="1" u="none" strike="noStrike" cap="none" normalizeH="0" baseline="0" dirty="0" err="1">
                          <a:ln>
                            <a:noFill/>
                          </a:ln>
                          <a:effectLst/>
                          <a:latin typeface="Courier New" panose="02070309020205020404" pitchFamily="49" charset="0"/>
                          <a:cs typeface="Courier New" panose="02070309020205020404" pitchFamily="49" charset="0"/>
                        </a:rPr>
                        <a:t>F→digit</a:t>
                      </a:r>
                      <a:endParaRPr kumimoji="0" lang="en-US" altLang="zh-CN" sz="12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3600" marB="360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200" b="1" u="none" strike="noStrike" cap="none" normalizeH="0" baseline="0" dirty="0" err="1">
                          <a:ln>
                            <a:noFill/>
                          </a:ln>
                          <a:effectLst/>
                          <a:latin typeface="Courier New" panose="02070309020205020404" pitchFamily="49" charset="0"/>
                          <a:cs typeface="Courier New" panose="02070309020205020404" pitchFamily="49" charset="0"/>
                        </a:rPr>
                        <a:t>F.val</a:t>
                      </a:r>
                      <a:r>
                        <a:rPr kumimoji="0" lang="en-US" altLang="zh-CN" sz="1200" b="1" u="none" strike="noStrike" cap="none" normalizeH="0" baseline="0" dirty="0">
                          <a:ln>
                            <a:noFill/>
                          </a:ln>
                          <a:effectLst/>
                          <a:latin typeface="Courier New" panose="02070309020205020404" pitchFamily="49" charset="0"/>
                          <a:cs typeface="Courier New" panose="02070309020205020404" pitchFamily="49" charset="0"/>
                        </a:rPr>
                        <a:t>=</a:t>
                      </a:r>
                      <a:r>
                        <a:rPr kumimoji="0" lang="en-US" altLang="zh-CN" sz="1200" b="1" u="none" strike="noStrike" cap="none" normalizeH="0" baseline="0" dirty="0" err="1">
                          <a:ln>
                            <a:noFill/>
                          </a:ln>
                          <a:effectLst/>
                          <a:latin typeface="Courier New" panose="02070309020205020404" pitchFamily="49" charset="0"/>
                          <a:cs typeface="Courier New" panose="02070309020205020404" pitchFamily="49" charset="0"/>
                        </a:rPr>
                        <a:t>digit.lexval</a:t>
                      </a:r>
                      <a:endParaRPr kumimoji="0" lang="en-US" altLang="zh-CN" sz="1200" b="1" i="0" u="none" strike="noStrike" cap="none" normalizeH="0" baseline="0" dirty="0">
                        <a:ln>
                          <a:noFill/>
                        </a:ln>
                        <a:solidFill>
                          <a:srgbClr val="000000"/>
                        </a:solidFill>
                        <a:effectLst/>
                        <a:latin typeface="Courier New" pitchFamily="49" charset="0"/>
                        <a:ea typeface="楷体_GB2312" pitchFamily="49" charset="-122"/>
                        <a:cs typeface="Courier New" panose="02070309020205020404" pitchFamily="49" charset="0"/>
                      </a:endParaRPr>
                    </a:p>
                  </a:txBody>
                  <a:tcPr marL="90000" marR="90000" marT="3600" marB="3600" anchor="ctr" horzOverflow="overflow"/>
                </a:tc>
                <a:extLst>
                  <a:ext uri="{0D108BD9-81ED-4DB2-BD59-A6C34878D82A}">
                    <a16:rowId xmlns:a16="http://schemas.microsoft.com/office/drawing/2014/main" val="10007"/>
                  </a:ext>
                </a:extLst>
              </a:tr>
            </a:tbl>
          </a:graphicData>
        </a:graphic>
      </p:graphicFrame>
      <p:sp>
        <p:nvSpPr>
          <p:cNvPr id="62" name="Rectangle 528">
            <a:extLst>
              <a:ext uri="{FF2B5EF4-FFF2-40B4-BE49-F238E27FC236}">
                <a16:creationId xmlns:a16="http://schemas.microsoft.com/office/drawing/2014/main" id="{1066DFE8-CEF5-41C6-ADD0-E667D73AE834}"/>
              </a:ext>
            </a:extLst>
          </p:cNvPr>
          <p:cNvSpPr>
            <a:spLocks noChangeArrowheads="1"/>
          </p:cNvSpPr>
          <p:nvPr/>
        </p:nvSpPr>
        <p:spPr bwMode="auto">
          <a:xfrm>
            <a:off x="3750777" y="2438320"/>
            <a:ext cx="1080000" cy="307777"/>
          </a:xfrm>
          <a:prstGeom prst="rect">
            <a:avLst/>
          </a:prstGeom>
          <a:noFill/>
          <a:ln w="19050" algn="ctr">
            <a:noFill/>
            <a:miter lim="800000"/>
            <a:headEnd/>
            <a:tailEnd/>
          </a:ln>
        </p:spPr>
        <p:txBody>
          <a:bodyPr>
            <a:spAutoFit/>
          </a:bodyPr>
          <a:lstStyle/>
          <a:p>
            <a:pPr algn="l"/>
            <a:r>
              <a:rPr lang="en-US" altLang="zh-CN" sz="1400" dirty="0">
                <a:solidFill>
                  <a:schemeClr val="tx1">
                    <a:lumMod val="85000"/>
                    <a:lumOff val="15000"/>
                  </a:schemeClr>
                </a:solidFill>
                <a:latin typeface="Courier New" panose="02070309020205020404" pitchFamily="49" charset="0"/>
                <a:cs typeface="Courier New" panose="02070309020205020404" pitchFamily="49" charset="0"/>
              </a:rPr>
              <a:t>-2</a:t>
            </a:r>
          </a:p>
        </p:txBody>
      </p:sp>
      <p:sp>
        <p:nvSpPr>
          <p:cNvPr id="63" name="Rectangle 528">
            <a:extLst>
              <a:ext uri="{FF2B5EF4-FFF2-40B4-BE49-F238E27FC236}">
                <a16:creationId xmlns:a16="http://schemas.microsoft.com/office/drawing/2014/main" id="{633684E1-9B81-4D89-ABC5-7CFB7C47095B}"/>
              </a:ext>
            </a:extLst>
          </p:cNvPr>
          <p:cNvSpPr>
            <a:spLocks noChangeArrowheads="1"/>
          </p:cNvSpPr>
          <p:nvPr/>
        </p:nvSpPr>
        <p:spPr bwMode="auto">
          <a:xfrm>
            <a:off x="3750777" y="2743784"/>
            <a:ext cx="1080000" cy="307777"/>
          </a:xfrm>
          <a:prstGeom prst="rect">
            <a:avLst/>
          </a:prstGeom>
          <a:noFill/>
          <a:ln w="19050" algn="ctr">
            <a:noFill/>
            <a:miter lim="800000"/>
            <a:headEnd/>
            <a:tailEnd/>
          </a:ln>
        </p:spPr>
        <p:txBody>
          <a:bodyPr>
            <a:spAutoFit/>
          </a:bodyPr>
          <a:lstStyle/>
          <a:p>
            <a:pPr algn="l"/>
            <a:r>
              <a:rPr lang="en-US" altLang="zh-CN" sz="1400" dirty="0">
                <a:solidFill>
                  <a:schemeClr val="tx1">
                    <a:lumMod val="85000"/>
                    <a:lumOff val="15000"/>
                  </a:schemeClr>
                </a:solidFill>
                <a:latin typeface="Courier New" panose="02070309020205020404" pitchFamily="49" charset="0"/>
                <a:cs typeface="Courier New" panose="02070309020205020404" pitchFamily="49" charset="0"/>
              </a:rPr>
              <a:t>-2</a:t>
            </a:r>
          </a:p>
        </p:txBody>
      </p:sp>
      <p:sp>
        <p:nvSpPr>
          <p:cNvPr id="66" name="Rectangle 544">
            <a:extLst>
              <a:ext uri="{FF2B5EF4-FFF2-40B4-BE49-F238E27FC236}">
                <a16:creationId xmlns:a16="http://schemas.microsoft.com/office/drawing/2014/main" id="{0BC3FAA1-95B9-4604-9C9B-0E18334BE68E}"/>
              </a:ext>
            </a:extLst>
          </p:cNvPr>
          <p:cNvSpPr>
            <a:spLocks noChangeArrowheads="1"/>
          </p:cNvSpPr>
          <p:nvPr/>
        </p:nvSpPr>
        <p:spPr bwMode="auto">
          <a:xfrm>
            <a:off x="6730884" y="2743783"/>
            <a:ext cx="2163216" cy="309600"/>
          </a:xfrm>
          <a:prstGeom prst="rect">
            <a:avLst/>
          </a:prstGeom>
          <a:noFill/>
          <a:ln w="19050" algn="ctr">
            <a:noFill/>
            <a:miter lim="800000"/>
            <a:headEnd/>
            <a:tailEnd/>
          </a:ln>
        </p:spPr>
        <p:txBody>
          <a:bodyPr wrap="square">
            <a:spAutoFit/>
          </a:bodyPr>
          <a:lstStyle/>
          <a:p>
            <a:pPr lvl="0" algn="l">
              <a:spcBef>
                <a:spcPct val="20000"/>
              </a:spcBef>
              <a:buClr>
                <a:srgbClr val="FF9900"/>
              </a:buClr>
              <a:buSzPct val="80000"/>
            </a:pPr>
            <a:r>
              <a:rPr kumimoji="0" lang="en-US" altLang="zh-CN" sz="1400" dirty="0" err="1">
                <a:solidFill>
                  <a:schemeClr val="tx1"/>
                </a:solidFill>
                <a:latin typeface="Courier New" panose="02070309020205020404" pitchFamily="49" charset="0"/>
                <a:cs typeface="Courier New" panose="02070309020205020404" pitchFamily="49" charset="0"/>
              </a:rPr>
              <a:t>T.val</a:t>
            </a:r>
            <a:r>
              <a:rPr kumimoji="0" lang="en-US" altLang="zh-CN" sz="1400" dirty="0">
                <a:solidFill>
                  <a:schemeClr val="tx1"/>
                </a:solidFill>
                <a:latin typeface="Courier New" panose="02070309020205020404" pitchFamily="49" charset="0"/>
                <a:cs typeface="Courier New" panose="02070309020205020404" pitchFamily="49" charset="0"/>
              </a:rPr>
              <a:t>=</a:t>
            </a:r>
            <a:r>
              <a:rPr kumimoji="0" lang="en-US" altLang="zh-CN" sz="1400" dirty="0" err="1">
                <a:solidFill>
                  <a:schemeClr val="tx1"/>
                </a:solidFill>
                <a:latin typeface="Courier New" panose="02070309020205020404" pitchFamily="49" charset="0"/>
                <a:cs typeface="Courier New" panose="02070309020205020404" pitchFamily="49" charset="0"/>
              </a:rPr>
              <a:t>F.val</a:t>
            </a:r>
            <a:endParaRPr kumimoji="0" lang="en-US" altLang="zh-CN" sz="1400" dirty="0">
              <a:solidFill>
                <a:schemeClr val="tx1"/>
              </a:solidFill>
              <a:latin typeface="Courier New" pitchFamily="49" charset="0"/>
              <a:cs typeface="Courier New" panose="02070309020205020404" pitchFamily="49" charset="0"/>
            </a:endParaRPr>
          </a:p>
        </p:txBody>
      </p:sp>
      <p:sp>
        <p:nvSpPr>
          <p:cNvPr id="67" name="Rectangle 528">
            <a:extLst>
              <a:ext uri="{FF2B5EF4-FFF2-40B4-BE49-F238E27FC236}">
                <a16:creationId xmlns:a16="http://schemas.microsoft.com/office/drawing/2014/main" id="{FA009EF8-E131-4BE5-9017-4E317C6DBAD3}"/>
              </a:ext>
            </a:extLst>
          </p:cNvPr>
          <p:cNvSpPr>
            <a:spLocks noChangeArrowheads="1"/>
          </p:cNvSpPr>
          <p:nvPr/>
        </p:nvSpPr>
        <p:spPr bwMode="auto">
          <a:xfrm>
            <a:off x="3750777" y="3049248"/>
            <a:ext cx="1080000" cy="307777"/>
          </a:xfrm>
          <a:prstGeom prst="rect">
            <a:avLst/>
          </a:prstGeom>
          <a:noFill/>
          <a:ln w="19050" algn="ctr">
            <a:noFill/>
            <a:miter lim="800000"/>
            <a:headEnd/>
            <a:tailEnd/>
          </a:ln>
        </p:spPr>
        <p:txBody>
          <a:bodyPr>
            <a:spAutoFit/>
          </a:bodyPr>
          <a:lstStyle/>
          <a:p>
            <a:pPr algn="l"/>
            <a:r>
              <a:rPr lang="en-US" altLang="zh-CN" sz="1400" dirty="0">
                <a:solidFill>
                  <a:schemeClr val="tx1">
                    <a:lumMod val="85000"/>
                    <a:lumOff val="15000"/>
                  </a:schemeClr>
                </a:solidFill>
                <a:latin typeface="Courier New" panose="02070309020205020404" pitchFamily="49" charset="0"/>
                <a:cs typeface="Courier New" panose="02070309020205020404" pitchFamily="49" charset="0"/>
              </a:rPr>
              <a:t>-2</a:t>
            </a:r>
          </a:p>
        </p:txBody>
      </p:sp>
      <p:sp>
        <p:nvSpPr>
          <p:cNvPr id="68" name="Rectangle 528">
            <a:extLst>
              <a:ext uri="{FF2B5EF4-FFF2-40B4-BE49-F238E27FC236}">
                <a16:creationId xmlns:a16="http://schemas.microsoft.com/office/drawing/2014/main" id="{ED83FAE3-3B72-48EB-9844-DE968406D2CC}"/>
              </a:ext>
            </a:extLst>
          </p:cNvPr>
          <p:cNvSpPr>
            <a:spLocks noChangeArrowheads="1"/>
          </p:cNvSpPr>
          <p:nvPr/>
        </p:nvSpPr>
        <p:spPr bwMode="auto">
          <a:xfrm>
            <a:off x="3750777" y="3660176"/>
            <a:ext cx="1080000" cy="307777"/>
          </a:xfrm>
          <a:prstGeom prst="rect">
            <a:avLst/>
          </a:prstGeom>
          <a:noFill/>
          <a:ln w="19050" algn="ctr">
            <a:noFill/>
            <a:miter lim="800000"/>
            <a:headEnd/>
            <a:tailEnd/>
          </a:ln>
        </p:spPr>
        <p:txBody>
          <a:bodyPr>
            <a:spAutoFit/>
          </a:bodyPr>
          <a:lstStyle/>
          <a:p>
            <a:pPr algn="l"/>
            <a:r>
              <a:rPr lang="en-US" altLang="zh-CN" sz="1400" dirty="0">
                <a:solidFill>
                  <a:schemeClr val="tx1">
                    <a:lumMod val="85000"/>
                    <a:lumOff val="15000"/>
                  </a:schemeClr>
                </a:solidFill>
                <a:latin typeface="Courier New" panose="02070309020205020404" pitchFamily="49" charset="0"/>
                <a:cs typeface="Courier New" panose="02070309020205020404" pitchFamily="49" charset="0"/>
              </a:rPr>
              <a:t>-2-</a:t>
            </a:r>
          </a:p>
        </p:txBody>
      </p:sp>
      <p:sp>
        <p:nvSpPr>
          <p:cNvPr id="69" name="Rectangle 528">
            <a:extLst>
              <a:ext uri="{FF2B5EF4-FFF2-40B4-BE49-F238E27FC236}">
                <a16:creationId xmlns:a16="http://schemas.microsoft.com/office/drawing/2014/main" id="{A41D1569-BBC5-45D3-9776-55E577905495}"/>
              </a:ext>
            </a:extLst>
          </p:cNvPr>
          <p:cNvSpPr>
            <a:spLocks noChangeArrowheads="1"/>
          </p:cNvSpPr>
          <p:nvPr/>
        </p:nvSpPr>
        <p:spPr bwMode="auto">
          <a:xfrm>
            <a:off x="3750777" y="3965640"/>
            <a:ext cx="1080000" cy="307777"/>
          </a:xfrm>
          <a:prstGeom prst="rect">
            <a:avLst/>
          </a:prstGeom>
          <a:noFill/>
          <a:ln w="19050" algn="ctr">
            <a:noFill/>
            <a:miter lim="800000"/>
            <a:headEnd/>
            <a:tailEnd/>
          </a:ln>
        </p:spPr>
        <p:txBody>
          <a:bodyPr>
            <a:spAutoFit/>
          </a:bodyPr>
          <a:lstStyle/>
          <a:p>
            <a:pPr algn="l"/>
            <a:r>
              <a:rPr lang="en-US" altLang="zh-CN" sz="1400" dirty="0">
                <a:solidFill>
                  <a:schemeClr val="tx1">
                    <a:lumMod val="85000"/>
                    <a:lumOff val="15000"/>
                  </a:schemeClr>
                </a:solidFill>
                <a:latin typeface="Courier New" panose="02070309020205020404" pitchFamily="49" charset="0"/>
                <a:cs typeface="Courier New" panose="02070309020205020404" pitchFamily="49" charset="0"/>
              </a:rPr>
              <a:t>-2-3</a:t>
            </a:r>
          </a:p>
        </p:txBody>
      </p:sp>
      <p:sp>
        <p:nvSpPr>
          <p:cNvPr id="70" name="Rectangle 544">
            <a:extLst>
              <a:ext uri="{FF2B5EF4-FFF2-40B4-BE49-F238E27FC236}">
                <a16:creationId xmlns:a16="http://schemas.microsoft.com/office/drawing/2014/main" id="{2F71C14D-B32C-4729-ACAF-E43462A68FCB}"/>
              </a:ext>
            </a:extLst>
          </p:cNvPr>
          <p:cNvSpPr>
            <a:spLocks noChangeArrowheads="1"/>
          </p:cNvSpPr>
          <p:nvPr/>
        </p:nvSpPr>
        <p:spPr bwMode="auto">
          <a:xfrm>
            <a:off x="6730884" y="3981028"/>
            <a:ext cx="2163216" cy="309600"/>
          </a:xfrm>
          <a:prstGeom prst="rect">
            <a:avLst/>
          </a:prstGeom>
          <a:noFill/>
          <a:ln w="19050" algn="ctr">
            <a:noFill/>
            <a:miter lim="800000"/>
            <a:headEnd/>
            <a:tailEnd/>
          </a:ln>
        </p:spPr>
        <p:txBody>
          <a:bodyPr wrap="square">
            <a:spAutoFit/>
          </a:bodyPr>
          <a:lstStyle/>
          <a:p>
            <a:pPr lvl="0" algn="l">
              <a:spcBef>
                <a:spcPct val="20000"/>
              </a:spcBef>
              <a:buClr>
                <a:srgbClr val="FF9900"/>
              </a:buClr>
              <a:buSzPct val="80000"/>
            </a:pPr>
            <a:r>
              <a:rPr kumimoji="0" lang="en-US" altLang="zh-CN" sz="1400" dirty="0" err="1">
                <a:solidFill>
                  <a:schemeClr val="tx1"/>
                </a:solidFill>
                <a:latin typeface="Courier New" panose="02070309020205020404" pitchFamily="49" charset="0"/>
                <a:cs typeface="Courier New" panose="02070309020205020404" pitchFamily="49" charset="0"/>
              </a:rPr>
              <a:t>F.val</a:t>
            </a:r>
            <a:r>
              <a:rPr kumimoji="0" lang="en-US" altLang="zh-CN" sz="1400" dirty="0">
                <a:solidFill>
                  <a:schemeClr val="tx1"/>
                </a:solidFill>
                <a:latin typeface="Courier New" panose="02070309020205020404" pitchFamily="49" charset="0"/>
                <a:cs typeface="Courier New" panose="02070309020205020404" pitchFamily="49" charset="0"/>
              </a:rPr>
              <a:t>=</a:t>
            </a:r>
            <a:r>
              <a:rPr kumimoji="0" lang="en-US" altLang="zh-CN" sz="1400" dirty="0" err="1">
                <a:solidFill>
                  <a:schemeClr val="tx1"/>
                </a:solidFill>
                <a:latin typeface="Courier New" panose="02070309020205020404" pitchFamily="49" charset="0"/>
                <a:cs typeface="Courier New" panose="02070309020205020404" pitchFamily="49" charset="0"/>
              </a:rPr>
              <a:t>digit.lexval</a:t>
            </a:r>
            <a:endParaRPr kumimoji="0" lang="en-US" altLang="zh-CN" sz="1400" dirty="0">
              <a:solidFill>
                <a:schemeClr val="tx1"/>
              </a:solidFill>
              <a:latin typeface="Courier New" pitchFamily="49" charset="0"/>
              <a:cs typeface="Courier New" panose="02070309020205020404" pitchFamily="49" charset="0"/>
            </a:endParaRPr>
          </a:p>
        </p:txBody>
      </p:sp>
      <p:sp>
        <p:nvSpPr>
          <p:cNvPr id="71" name="Rectangle 528">
            <a:extLst>
              <a:ext uri="{FF2B5EF4-FFF2-40B4-BE49-F238E27FC236}">
                <a16:creationId xmlns:a16="http://schemas.microsoft.com/office/drawing/2014/main" id="{D57C28B9-E0B5-47C0-BE75-FD3A11838C70}"/>
              </a:ext>
            </a:extLst>
          </p:cNvPr>
          <p:cNvSpPr>
            <a:spLocks noChangeArrowheads="1"/>
          </p:cNvSpPr>
          <p:nvPr/>
        </p:nvSpPr>
        <p:spPr bwMode="auto">
          <a:xfrm>
            <a:off x="3750777" y="4271104"/>
            <a:ext cx="1080000" cy="307777"/>
          </a:xfrm>
          <a:prstGeom prst="rect">
            <a:avLst/>
          </a:prstGeom>
          <a:noFill/>
          <a:ln w="19050" algn="ctr">
            <a:noFill/>
            <a:miter lim="800000"/>
            <a:headEnd/>
            <a:tailEnd/>
          </a:ln>
        </p:spPr>
        <p:txBody>
          <a:bodyPr>
            <a:spAutoFit/>
          </a:bodyPr>
          <a:lstStyle/>
          <a:p>
            <a:pPr algn="l"/>
            <a:r>
              <a:rPr lang="en-US" altLang="zh-CN" sz="1400" dirty="0">
                <a:solidFill>
                  <a:schemeClr val="tx1">
                    <a:lumMod val="85000"/>
                    <a:lumOff val="15000"/>
                  </a:schemeClr>
                </a:solidFill>
                <a:latin typeface="Courier New" panose="02070309020205020404" pitchFamily="49" charset="0"/>
                <a:cs typeface="Courier New" panose="02070309020205020404" pitchFamily="49" charset="0"/>
              </a:rPr>
              <a:t>-2-3</a:t>
            </a:r>
          </a:p>
        </p:txBody>
      </p:sp>
      <p:sp>
        <p:nvSpPr>
          <p:cNvPr id="74" name="Rectangle 544">
            <a:extLst>
              <a:ext uri="{FF2B5EF4-FFF2-40B4-BE49-F238E27FC236}">
                <a16:creationId xmlns:a16="http://schemas.microsoft.com/office/drawing/2014/main" id="{DE2A1CE1-71DE-4C9B-AC07-59001ACCE9DA}"/>
              </a:ext>
            </a:extLst>
          </p:cNvPr>
          <p:cNvSpPr>
            <a:spLocks noChangeArrowheads="1"/>
          </p:cNvSpPr>
          <p:nvPr/>
        </p:nvSpPr>
        <p:spPr bwMode="auto">
          <a:xfrm>
            <a:off x="6730884" y="4286492"/>
            <a:ext cx="2163216" cy="309600"/>
          </a:xfrm>
          <a:prstGeom prst="rect">
            <a:avLst/>
          </a:prstGeom>
          <a:noFill/>
          <a:ln w="19050" algn="ctr">
            <a:noFill/>
            <a:miter lim="800000"/>
            <a:headEnd/>
            <a:tailEnd/>
          </a:ln>
        </p:spPr>
        <p:txBody>
          <a:bodyPr wrap="square">
            <a:spAutoFit/>
          </a:bodyPr>
          <a:lstStyle/>
          <a:p>
            <a:pPr lvl="0" algn="l">
              <a:spcBef>
                <a:spcPct val="20000"/>
              </a:spcBef>
              <a:buClr>
                <a:srgbClr val="FF9900"/>
              </a:buClr>
              <a:buSzPct val="80000"/>
            </a:pPr>
            <a:r>
              <a:rPr kumimoji="0" lang="en-US" altLang="zh-CN" sz="1400" dirty="0" err="1">
                <a:solidFill>
                  <a:schemeClr val="tx1"/>
                </a:solidFill>
                <a:latin typeface="Courier New" panose="02070309020205020404" pitchFamily="49" charset="0"/>
                <a:cs typeface="Courier New" panose="02070309020205020404" pitchFamily="49" charset="0"/>
              </a:rPr>
              <a:t>T.val</a:t>
            </a:r>
            <a:r>
              <a:rPr kumimoji="0" lang="en-US" altLang="zh-CN" sz="1400" dirty="0">
                <a:solidFill>
                  <a:schemeClr val="tx1"/>
                </a:solidFill>
                <a:latin typeface="Courier New" panose="02070309020205020404" pitchFamily="49" charset="0"/>
                <a:cs typeface="Courier New" panose="02070309020205020404" pitchFamily="49" charset="0"/>
              </a:rPr>
              <a:t>=</a:t>
            </a:r>
            <a:r>
              <a:rPr kumimoji="0" lang="en-US" altLang="zh-CN" sz="1400" dirty="0" err="1">
                <a:solidFill>
                  <a:schemeClr val="tx1"/>
                </a:solidFill>
                <a:latin typeface="Courier New" panose="02070309020205020404" pitchFamily="49" charset="0"/>
                <a:cs typeface="Courier New" panose="02070309020205020404" pitchFamily="49" charset="0"/>
              </a:rPr>
              <a:t>F.val</a:t>
            </a:r>
            <a:endParaRPr kumimoji="0" lang="en-US" altLang="zh-CN" sz="1400" dirty="0">
              <a:solidFill>
                <a:schemeClr val="tx1"/>
              </a:solidFill>
              <a:latin typeface="Courier New" pitchFamily="49" charset="0"/>
              <a:cs typeface="Courier New" panose="02070309020205020404" pitchFamily="49" charset="0"/>
            </a:endParaRPr>
          </a:p>
        </p:txBody>
      </p:sp>
      <p:sp>
        <p:nvSpPr>
          <p:cNvPr id="75" name="Rectangle 528">
            <a:extLst>
              <a:ext uri="{FF2B5EF4-FFF2-40B4-BE49-F238E27FC236}">
                <a16:creationId xmlns:a16="http://schemas.microsoft.com/office/drawing/2014/main" id="{FF9359A0-B620-4B58-8B80-A5A1E22A1791}"/>
              </a:ext>
            </a:extLst>
          </p:cNvPr>
          <p:cNvSpPr>
            <a:spLocks noChangeArrowheads="1"/>
          </p:cNvSpPr>
          <p:nvPr/>
        </p:nvSpPr>
        <p:spPr bwMode="auto">
          <a:xfrm>
            <a:off x="3750777" y="4576568"/>
            <a:ext cx="1080000" cy="307777"/>
          </a:xfrm>
          <a:prstGeom prst="rect">
            <a:avLst/>
          </a:prstGeom>
          <a:noFill/>
          <a:ln w="19050" algn="ctr">
            <a:noFill/>
            <a:miter lim="800000"/>
            <a:headEnd/>
            <a:tailEnd/>
          </a:ln>
        </p:spPr>
        <p:txBody>
          <a:bodyPr>
            <a:spAutoFit/>
          </a:bodyPr>
          <a:lstStyle/>
          <a:p>
            <a:pPr algn="l"/>
            <a:r>
              <a:rPr lang="en-US" altLang="zh-CN" sz="1400" dirty="0">
                <a:solidFill>
                  <a:schemeClr val="tx1">
                    <a:lumMod val="85000"/>
                    <a:lumOff val="15000"/>
                  </a:schemeClr>
                </a:solidFill>
                <a:latin typeface="Courier New" panose="02070309020205020404" pitchFamily="49" charset="0"/>
                <a:cs typeface="Courier New" panose="02070309020205020404" pitchFamily="49" charset="0"/>
              </a:rPr>
              <a:t>-2-3</a:t>
            </a:r>
          </a:p>
        </p:txBody>
      </p:sp>
      <p:sp>
        <p:nvSpPr>
          <p:cNvPr id="76" name="Rectangle 528">
            <a:extLst>
              <a:ext uri="{FF2B5EF4-FFF2-40B4-BE49-F238E27FC236}">
                <a16:creationId xmlns:a16="http://schemas.microsoft.com/office/drawing/2014/main" id="{A9F71D04-00DB-45BA-A694-4EC173A1537C}"/>
              </a:ext>
            </a:extLst>
          </p:cNvPr>
          <p:cNvSpPr>
            <a:spLocks noChangeArrowheads="1"/>
          </p:cNvSpPr>
          <p:nvPr/>
        </p:nvSpPr>
        <p:spPr bwMode="auto">
          <a:xfrm>
            <a:off x="3750777" y="4882032"/>
            <a:ext cx="1080000" cy="307777"/>
          </a:xfrm>
          <a:prstGeom prst="rect">
            <a:avLst/>
          </a:prstGeom>
          <a:noFill/>
          <a:ln w="19050" algn="ctr">
            <a:noFill/>
            <a:miter lim="800000"/>
            <a:headEnd/>
            <a:tailEnd/>
          </a:ln>
        </p:spPr>
        <p:txBody>
          <a:bodyPr wrap="square">
            <a:spAutoFit/>
          </a:bodyPr>
          <a:lstStyle/>
          <a:p>
            <a:pPr algn="l"/>
            <a:r>
              <a:rPr lang="en-US" altLang="zh-CN" sz="1400" dirty="0">
                <a:solidFill>
                  <a:schemeClr val="tx1">
                    <a:lumMod val="85000"/>
                    <a:lumOff val="15000"/>
                  </a:schemeClr>
                </a:solidFill>
                <a:latin typeface="Courier New" panose="02070309020205020404" pitchFamily="49" charset="0"/>
                <a:cs typeface="Courier New" panose="02070309020205020404" pitchFamily="49" charset="0"/>
              </a:rPr>
              <a:t>-2-3-</a:t>
            </a:r>
          </a:p>
        </p:txBody>
      </p:sp>
      <p:sp>
        <p:nvSpPr>
          <p:cNvPr id="77" name="Rectangle 527">
            <a:extLst>
              <a:ext uri="{FF2B5EF4-FFF2-40B4-BE49-F238E27FC236}">
                <a16:creationId xmlns:a16="http://schemas.microsoft.com/office/drawing/2014/main" id="{F0AC22E2-01A8-42E6-8941-51F232419B2D}"/>
              </a:ext>
            </a:extLst>
          </p:cNvPr>
          <p:cNvSpPr>
            <a:spLocks noChangeArrowheads="1"/>
          </p:cNvSpPr>
          <p:nvPr/>
        </p:nvSpPr>
        <p:spPr bwMode="auto">
          <a:xfrm>
            <a:off x="1294903" y="5187496"/>
            <a:ext cx="1188000" cy="307777"/>
          </a:xfrm>
          <a:prstGeom prst="rect">
            <a:avLst/>
          </a:prstGeom>
          <a:noFill/>
          <a:ln w="19050" algn="ctr">
            <a:noFill/>
            <a:miter lim="800000"/>
            <a:headEnd/>
            <a:tailEnd/>
          </a:ln>
        </p:spPr>
        <p:txBody>
          <a:bodyPr wrap="square">
            <a:spAutoFit/>
          </a:bodyPr>
          <a:lstStyle/>
          <a:p>
            <a:pPr algn="l"/>
            <a:r>
              <a:rPr lang="en-US" altLang="zh-CN" sz="1400" dirty="0">
                <a:solidFill>
                  <a:schemeClr val="tx1">
                    <a:lumMod val="85000"/>
                    <a:lumOff val="15000"/>
                  </a:schemeClr>
                </a:solidFill>
                <a:latin typeface="Courier New" panose="02070309020205020404" pitchFamily="49" charset="0"/>
                <a:cs typeface="Courier New" panose="02070309020205020404" pitchFamily="49" charset="0"/>
              </a:rPr>
              <a:t>016975</a:t>
            </a:r>
          </a:p>
        </p:txBody>
      </p:sp>
      <p:sp>
        <p:nvSpPr>
          <p:cNvPr id="78" name="Rectangle 535">
            <a:extLst>
              <a:ext uri="{FF2B5EF4-FFF2-40B4-BE49-F238E27FC236}">
                <a16:creationId xmlns:a16="http://schemas.microsoft.com/office/drawing/2014/main" id="{D660B8C6-E672-4C5B-9A45-6CD0A0F53A69}"/>
              </a:ext>
            </a:extLst>
          </p:cNvPr>
          <p:cNvSpPr>
            <a:spLocks noChangeArrowheads="1"/>
          </p:cNvSpPr>
          <p:nvPr/>
        </p:nvSpPr>
        <p:spPr bwMode="auto">
          <a:xfrm>
            <a:off x="2565064" y="5187496"/>
            <a:ext cx="1080000" cy="307777"/>
          </a:xfrm>
          <a:prstGeom prst="rect">
            <a:avLst/>
          </a:prstGeom>
          <a:noFill/>
          <a:ln w="19050" algn="ctr">
            <a:noFill/>
            <a:miter lim="800000"/>
            <a:headEnd/>
            <a:tailEnd/>
          </a:ln>
        </p:spPr>
        <p:txBody>
          <a:bodyPr wrap="square">
            <a:spAutoFit/>
          </a:bodyPr>
          <a:lstStyle/>
          <a:p>
            <a:pPr algn="l">
              <a:spcBef>
                <a:spcPct val="20000"/>
              </a:spcBef>
              <a:buClr>
                <a:srgbClr val="FF9900"/>
              </a:buClr>
              <a:buSzPct val="80000"/>
            </a:pPr>
            <a:r>
              <a:rPr lang="en-US" altLang="zh-CN" sz="1400" dirty="0">
                <a:solidFill>
                  <a:schemeClr val="tx1">
                    <a:lumMod val="85000"/>
                    <a:lumOff val="15000"/>
                  </a:schemeClr>
                </a:solidFill>
                <a:latin typeface="Courier New" panose="02070309020205020404" pitchFamily="49" charset="0"/>
                <a:cs typeface="Courier New" panose="02070309020205020404" pitchFamily="49" charset="0"/>
              </a:rPr>
              <a:t>#E+T*5</a:t>
            </a:r>
          </a:p>
        </p:txBody>
      </p:sp>
      <p:sp>
        <p:nvSpPr>
          <p:cNvPr id="79" name="Rectangle 543">
            <a:extLst>
              <a:ext uri="{FF2B5EF4-FFF2-40B4-BE49-F238E27FC236}">
                <a16:creationId xmlns:a16="http://schemas.microsoft.com/office/drawing/2014/main" id="{91BB61D6-8391-47CA-B956-60E5AC98E2B7}"/>
              </a:ext>
            </a:extLst>
          </p:cNvPr>
          <p:cNvSpPr>
            <a:spLocks noChangeArrowheads="1"/>
          </p:cNvSpPr>
          <p:nvPr/>
        </p:nvSpPr>
        <p:spPr bwMode="auto">
          <a:xfrm>
            <a:off x="4958666" y="5187496"/>
            <a:ext cx="1080000" cy="307777"/>
          </a:xfrm>
          <a:prstGeom prst="rect">
            <a:avLst/>
          </a:prstGeom>
          <a:noFill/>
          <a:ln w="19050" algn="ctr">
            <a:noFill/>
            <a:miter lim="800000"/>
            <a:headEnd/>
            <a:tailEnd/>
          </a:ln>
        </p:spPr>
        <p:txBody>
          <a:bodyPr>
            <a:spAutoFit/>
          </a:bodyPr>
          <a:lstStyle/>
          <a:p>
            <a:pPr algn="l"/>
            <a:r>
              <a:rPr lang="en-US" altLang="zh-CN" sz="1400" dirty="0">
                <a:solidFill>
                  <a:schemeClr val="tx1">
                    <a:lumMod val="85000"/>
                    <a:lumOff val="15000"/>
                  </a:schemeClr>
                </a:solidFill>
                <a:latin typeface="Courier New" panose="02070309020205020404" pitchFamily="49" charset="0"/>
                <a:cs typeface="Courier New" panose="02070309020205020404" pitchFamily="49" charset="0"/>
              </a:rPr>
              <a:t>#</a:t>
            </a:r>
          </a:p>
        </p:txBody>
      </p:sp>
      <p:sp>
        <p:nvSpPr>
          <p:cNvPr id="80" name="Rectangle 552">
            <a:extLst>
              <a:ext uri="{FF2B5EF4-FFF2-40B4-BE49-F238E27FC236}">
                <a16:creationId xmlns:a16="http://schemas.microsoft.com/office/drawing/2014/main" id="{6F24A7C2-5D9B-41CA-B7CA-83691270CE2C}"/>
              </a:ext>
            </a:extLst>
          </p:cNvPr>
          <p:cNvSpPr>
            <a:spLocks noChangeArrowheads="1"/>
          </p:cNvSpPr>
          <p:nvPr/>
        </p:nvSpPr>
        <p:spPr bwMode="auto">
          <a:xfrm>
            <a:off x="6012160" y="5187496"/>
            <a:ext cx="720000" cy="307777"/>
          </a:xfrm>
          <a:prstGeom prst="rect">
            <a:avLst/>
          </a:prstGeom>
          <a:noFill/>
          <a:ln w="19050" algn="ctr">
            <a:noFill/>
            <a:miter lim="800000"/>
            <a:headEnd/>
            <a:tailEnd/>
          </a:ln>
        </p:spPr>
        <p:txBody>
          <a:bodyPr>
            <a:spAutoFit/>
          </a:bodyPr>
          <a:lstStyle/>
          <a:p>
            <a:pPr algn="l">
              <a:spcBef>
                <a:spcPct val="20000"/>
              </a:spcBef>
              <a:buClr>
                <a:srgbClr val="FF9900"/>
              </a:buClr>
              <a:buSzPct val="80000"/>
              <a:buFont typeface="Webdings" pitchFamily="18" charset="2"/>
              <a:buNone/>
            </a:pPr>
            <a:r>
              <a:rPr lang="en-US" altLang="zh-CN" sz="1400" dirty="0">
                <a:solidFill>
                  <a:schemeClr val="tx1">
                    <a:lumMod val="85000"/>
                    <a:lumOff val="15000"/>
                  </a:schemeClr>
                </a:solidFill>
                <a:latin typeface="Courier New" panose="02070309020205020404" pitchFamily="49" charset="0"/>
                <a:cs typeface="Courier New" panose="02070309020205020404" pitchFamily="49" charset="0"/>
              </a:rPr>
              <a:t>r</a:t>
            </a:r>
            <a:r>
              <a:rPr lang="en-US" altLang="zh-CN" sz="1400" baseline="-25000" dirty="0">
                <a:solidFill>
                  <a:schemeClr val="tx1">
                    <a:lumMod val="85000"/>
                    <a:lumOff val="15000"/>
                  </a:schemeClr>
                </a:solidFill>
                <a:latin typeface="Courier New" panose="02070309020205020404" pitchFamily="49" charset="0"/>
                <a:cs typeface="Courier New" panose="02070309020205020404" pitchFamily="49" charset="0"/>
              </a:rPr>
              <a:t>6 </a:t>
            </a:r>
            <a:r>
              <a:rPr lang="en-US" altLang="zh-CN" sz="1400" dirty="0">
                <a:solidFill>
                  <a:schemeClr val="tx1">
                    <a:lumMod val="85000"/>
                    <a:lumOff val="15000"/>
                  </a:schemeClr>
                </a:solidFill>
                <a:latin typeface="Courier New" panose="02070309020205020404" pitchFamily="49" charset="0"/>
                <a:cs typeface="Courier New" panose="02070309020205020404" pitchFamily="49" charset="0"/>
              </a:rPr>
              <a:t>10</a:t>
            </a:r>
          </a:p>
        </p:txBody>
      </p:sp>
      <p:sp>
        <p:nvSpPr>
          <p:cNvPr id="81" name="Rectangle 528">
            <a:extLst>
              <a:ext uri="{FF2B5EF4-FFF2-40B4-BE49-F238E27FC236}">
                <a16:creationId xmlns:a16="http://schemas.microsoft.com/office/drawing/2014/main" id="{DD4EE3E0-A675-447C-A167-CF2457D4966B}"/>
              </a:ext>
            </a:extLst>
          </p:cNvPr>
          <p:cNvSpPr>
            <a:spLocks noChangeArrowheads="1"/>
          </p:cNvSpPr>
          <p:nvPr/>
        </p:nvSpPr>
        <p:spPr bwMode="auto">
          <a:xfrm>
            <a:off x="3750777" y="5187496"/>
            <a:ext cx="1080000" cy="307777"/>
          </a:xfrm>
          <a:prstGeom prst="rect">
            <a:avLst/>
          </a:prstGeom>
          <a:noFill/>
          <a:ln w="19050" algn="ctr">
            <a:noFill/>
            <a:miter lim="800000"/>
            <a:headEnd/>
            <a:tailEnd/>
          </a:ln>
        </p:spPr>
        <p:txBody>
          <a:bodyPr wrap="square">
            <a:spAutoFit/>
          </a:bodyPr>
          <a:lstStyle/>
          <a:p>
            <a:pPr algn="l"/>
            <a:r>
              <a:rPr lang="en-US" altLang="zh-CN" sz="1400" dirty="0">
                <a:solidFill>
                  <a:schemeClr val="tx1">
                    <a:lumMod val="85000"/>
                    <a:lumOff val="15000"/>
                  </a:schemeClr>
                </a:solidFill>
                <a:latin typeface="Courier New" panose="02070309020205020404" pitchFamily="49" charset="0"/>
                <a:cs typeface="Courier New" panose="02070309020205020404" pitchFamily="49" charset="0"/>
              </a:rPr>
              <a:t>-2-3-5</a:t>
            </a:r>
          </a:p>
        </p:txBody>
      </p:sp>
      <p:sp>
        <p:nvSpPr>
          <p:cNvPr id="82" name="Rectangle 544">
            <a:extLst>
              <a:ext uri="{FF2B5EF4-FFF2-40B4-BE49-F238E27FC236}">
                <a16:creationId xmlns:a16="http://schemas.microsoft.com/office/drawing/2014/main" id="{4B7A7A01-A960-4A00-848B-A0DA0972503A}"/>
              </a:ext>
            </a:extLst>
          </p:cNvPr>
          <p:cNvSpPr>
            <a:spLocks noChangeArrowheads="1"/>
          </p:cNvSpPr>
          <p:nvPr/>
        </p:nvSpPr>
        <p:spPr bwMode="auto">
          <a:xfrm>
            <a:off x="6730884" y="5187496"/>
            <a:ext cx="2163216" cy="309600"/>
          </a:xfrm>
          <a:prstGeom prst="rect">
            <a:avLst/>
          </a:prstGeom>
          <a:noFill/>
          <a:ln w="19050" algn="ctr">
            <a:noFill/>
            <a:miter lim="800000"/>
            <a:headEnd/>
            <a:tailEnd/>
          </a:ln>
        </p:spPr>
        <p:txBody>
          <a:bodyPr wrap="square">
            <a:spAutoFit/>
          </a:bodyPr>
          <a:lstStyle/>
          <a:p>
            <a:pPr lvl="0" algn="l">
              <a:spcBef>
                <a:spcPct val="20000"/>
              </a:spcBef>
              <a:buClr>
                <a:srgbClr val="FF9900"/>
              </a:buClr>
              <a:buSzPct val="80000"/>
            </a:pPr>
            <a:r>
              <a:rPr kumimoji="0" lang="en-US" altLang="zh-CN" sz="1400" dirty="0" err="1">
                <a:solidFill>
                  <a:schemeClr val="tx1"/>
                </a:solidFill>
                <a:latin typeface="Courier New" panose="02070309020205020404" pitchFamily="49" charset="0"/>
                <a:cs typeface="Courier New" panose="02070309020205020404" pitchFamily="49" charset="0"/>
              </a:rPr>
              <a:t>F.val</a:t>
            </a:r>
            <a:r>
              <a:rPr kumimoji="0" lang="en-US" altLang="zh-CN" sz="1400" dirty="0">
                <a:solidFill>
                  <a:schemeClr val="tx1"/>
                </a:solidFill>
                <a:latin typeface="Courier New" panose="02070309020205020404" pitchFamily="49" charset="0"/>
                <a:cs typeface="Courier New" panose="02070309020205020404" pitchFamily="49" charset="0"/>
              </a:rPr>
              <a:t>=</a:t>
            </a:r>
            <a:r>
              <a:rPr kumimoji="0" lang="en-US" altLang="zh-CN" sz="1400" dirty="0" err="1">
                <a:solidFill>
                  <a:schemeClr val="tx1"/>
                </a:solidFill>
                <a:latin typeface="Courier New" panose="02070309020205020404" pitchFamily="49" charset="0"/>
                <a:cs typeface="Courier New" panose="02070309020205020404" pitchFamily="49" charset="0"/>
              </a:rPr>
              <a:t>digit.lexval</a:t>
            </a:r>
            <a:endParaRPr kumimoji="0" lang="en-US" altLang="zh-CN" sz="1400" dirty="0">
              <a:solidFill>
                <a:schemeClr val="tx1"/>
              </a:solidFill>
              <a:latin typeface="Courier New" pitchFamily="49" charset="0"/>
              <a:cs typeface="Courier New" panose="02070309020205020404" pitchFamily="49" charset="0"/>
            </a:endParaRPr>
          </a:p>
        </p:txBody>
      </p:sp>
      <p:sp>
        <p:nvSpPr>
          <p:cNvPr id="83" name="Rectangle 527">
            <a:extLst>
              <a:ext uri="{FF2B5EF4-FFF2-40B4-BE49-F238E27FC236}">
                <a16:creationId xmlns:a16="http://schemas.microsoft.com/office/drawing/2014/main" id="{07A135F9-C1D0-47C6-9C2D-9725FC3E3216}"/>
              </a:ext>
            </a:extLst>
          </p:cNvPr>
          <p:cNvSpPr>
            <a:spLocks noChangeArrowheads="1"/>
          </p:cNvSpPr>
          <p:nvPr/>
        </p:nvSpPr>
        <p:spPr bwMode="auto">
          <a:xfrm>
            <a:off x="1294903" y="5492960"/>
            <a:ext cx="1188000" cy="307777"/>
          </a:xfrm>
          <a:prstGeom prst="rect">
            <a:avLst/>
          </a:prstGeom>
          <a:noFill/>
          <a:ln w="19050" algn="ctr">
            <a:noFill/>
            <a:miter lim="800000"/>
            <a:headEnd/>
            <a:tailEnd/>
          </a:ln>
        </p:spPr>
        <p:txBody>
          <a:bodyPr wrap="square">
            <a:spAutoFit/>
          </a:bodyPr>
          <a:lstStyle/>
          <a:p>
            <a:pPr algn="l"/>
            <a:r>
              <a:rPr lang="en-US" altLang="zh-CN" sz="1400" dirty="0">
                <a:solidFill>
                  <a:schemeClr val="tx1">
                    <a:lumMod val="85000"/>
                    <a:lumOff val="15000"/>
                  </a:schemeClr>
                </a:solidFill>
                <a:latin typeface="Courier New" panose="02070309020205020404" pitchFamily="49" charset="0"/>
                <a:cs typeface="Courier New" panose="02070309020205020404" pitchFamily="49" charset="0"/>
              </a:rPr>
              <a:t>01697[10]</a:t>
            </a:r>
          </a:p>
        </p:txBody>
      </p:sp>
      <p:sp>
        <p:nvSpPr>
          <p:cNvPr id="84" name="Rectangle 535">
            <a:extLst>
              <a:ext uri="{FF2B5EF4-FFF2-40B4-BE49-F238E27FC236}">
                <a16:creationId xmlns:a16="http://schemas.microsoft.com/office/drawing/2014/main" id="{C79FC654-C5E3-4156-ADAC-3BA6967CCDB0}"/>
              </a:ext>
            </a:extLst>
          </p:cNvPr>
          <p:cNvSpPr>
            <a:spLocks noChangeArrowheads="1"/>
          </p:cNvSpPr>
          <p:nvPr/>
        </p:nvSpPr>
        <p:spPr bwMode="auto">
          <a:xfrm>
            <a:off x="2565064" y="5492960"/>
            <a:ext cx="1080000" cy="307777"/>
          </a:xfrm>
          <a:prstGeom prst="rect">
            <a:avLst/>
          </a:prstGeom>
          <a:noFill/>
          <a:ln w="19050" algn="ctr">
            <a:noFill/>
            <a:miter lim="800000"/>
            <a:headEnd/>
            <a:tailEnd/>
          </a:ln>
        </p:spPr>
        <p:txBody>
          <a:bodyPr wrap="square">
            <a:spAutoFit/>
          </a:bodyPr>
          <a:lstStyle/>
          <a:p>
            <a:pPr algn="l">
              <a:spcBef>
                <a:spcPct val="20000"/>
              </a:spcBef>
              <a:buClr>
                <a:srgbClr val="FF9900"/>
              </a:buClr>
              <a:buSzPct val="80000"/>
            </a:pPr>
            <a:r>
              <a:rPr lang="en-US" altLang="zh-CN" sz="1400" dirty="0">
                <a:solidFill>
                  <a:schemeClr val="tx1">
                    <a:lumMod val="85000"/>
                    <a:lumOff val="15000"/>
                  </a:schemeClr>
                </a:solidFill>
                <a:latin typeface="Courier New" panose="02070309020205020404" pitchFamily="49" charset="0"/>
                <a:cs typeface="Courier New" panose="02070309020205020404" pitchFamily="49" charset="0"/>
              </a:rPr>
              <a:t>#E+T*F</a:t>
            </a:r>
          </a:p>
        </p:txBody>
      </p:sp>
      <p:sp>
        <p:nvSpPr>
          <p:cNvPr id="85" name="Rectangle 543">
            <a:extLst>
              <a:ext uri="{FF2B5EF4-FFF2-40B4-BE49-F238E27FC236}">
                <a16:creationId xmlns:a16="http://schemas.microsoft.com/office/drawing/2014/main" id="{FD12FE2A-F4E1-430D-BE88-6480972735B5}"/>
              </a:ext>
            </a:extLst>
          </p:cNvPr>
          <p:cNvSpPr>
            <a:spLocks noChangeArrowheads="1"/>
          </p:cNvSpPr>
          <p:nvPr/>
        </p:nvSpPr>
        <p:spPr bwMode="auto">
          <a:xfrm>
            <a:off x="4958666" y="5492960"/>
            <a:ext cx="1080000" cy="307777"/>
          </a:xfrm>
          <a:prstGeom prst="rect">
            <a:avLst/>
          </a:prstGeom>
          <a:noFill/>
          <a:ln w="19050" algn="ctr">
            <a:noFill/>
            <a:miter lim="800000"/>
            <a:headEnd/>
            <a:tailEnd/>
          </a:ln>
        </p:spPr>
        <p:txBody>
          <a:bodyPr>
            <a:spAutoFit/>
          </a:bodyPr>
          <a:lstStyle/>
          <a:p>
            <a:pPr algn="l"/>
            <a:r>
              <a:rPr lang="en-US" altLang="zh-CN" sz="1400" dirty="0">
                <a:solidFill>
                  <a:schemeClr val="tx1">
                    <a:lumMod val="85000"/>
                    <a:lumOff val="15000"/>
                  </a:schemeClr>
                </a:solidFill>
                <a:latin typeface="Courier New" panose="02070309020205020404" pitchFamily="49" charset="0"/>
                <a:cs typeface="Courier New" panose="02070309020205020404" pitchFamily="49" charset="0"/>
              </a:rPr>
              <a:t>#</a:t>
            </a:r>
          </a:p>
        </p:txBody>
      </p:sp>
      <p:sp>
        <p:nvSpPr>
          <p:cNvPr id="86" name="Rectangle 552">
            <a:extLst>
              <a:ext uri="{FF2B5EF4-FFF2-40B4-BE49-F238E27FC236}">
                <a16:creationId xmlns:a16="http://schemas.microsoft.com/office/drawing/2014/main" id="{1C4C69C1-7B7B-43B7-8A08-7520F3CA3BCD}"/>
              </a:ext>
            </a:extLst>
          </p:cNvPr>
          <p:cNvSpPr>
            <a:spLocks noChangeArrowheads="1"/>
          </p:cNvSpPr>
          <p:nvPr/>
        </p:nvSpPr>
        <p:spPr bwMode="auto">
          <a:xfrm>
            <a:off x="6012160" y="5492960"/>
            <a:ext cx="720000" cy="307777"/>
          </a:xfrm>
          <a:prstGeom prst="rect">
            <a:avLst/>
          </a:prstGeom>
          <a:noFill/>
          <a:ln w="19050" algn="ctr">
            <a:noFill/>
            <a:miter lim="800000"/>
            <a:headEnd/>
            <a:tailEnd/>
          </a:ln>
        </p:spPr>
        <p:txBody>
          <a:bodyPr>
            <a:spAutoFit/>
          </a:bodyPr>
          <a:lstStyle/>
          <a:p>
            <a:pPr algn="l">
              <a:spcBef>
                <a:spcPct val="20000"/>
              </a:spcBef>
              <a:buClr>
                <a:srgbClr val="FF9900"/>
              </a:buClr>
              <a:buSzPct val="80000"/>
              <a:buFont typeface="Webdings" pitchFamily="18" charset="2"/>
              <a:buNone/>
            </a:pPr>
            <a:r>
              <a:rPr lang="en-US" altLang="zh-CN" sz="1400" dirty="0">
                <a:solidFill>
                  <a:schemeClr val="tx1">
                    <a:lumMod val="85000"/>
                    <a:lumOff val="15000"/>
                  </a:schemeClr>
                </a:solidFill>
                <a:latin typeface="Courier New" panose="02070309020205020404" pitchFamily="49" charset="0"/>
                <a:cs typeface="Courier New" panose="02070309020205020404" pitchFamily="49" charset="0"/>
              </a:rPr>
              <a:t>r</a:t>
            </a:r>
            <a:r>
              <a:rPr lang="en-US" altLang="zh-CN" sz="1400" baseline="-25000" dirty="0">
                <a:solidFill>
                  <a:schemeClr val="tx1">
                    <a:lumMod val="85000"/>
                    <a:lumOff val="15000"/>
                  </a:schemeClr>
                </a:solidFill>
                <a:latin typeface="Courier New" panose="02070309020205020404" pitchFamily="49" charset="0"/>
                <a:cs typeface="Courier New" panose="02070309020205020404" pitchFamily="49" charset="0"/>
              </a:rPr>
              <a:t>3 </a:t>
            </a:r>
            <a:r>
              <a:rPr lang="en-US" altLang="zh-CN" sz="1400" dirty="0">
                <a:solidFill>
                  <a:schemeClr val="tx1">
                    <a:lumMod val="85000"/>
                    <a:lumOff val="15000"/>
                  </a:schemeClr>
                </a:solidFill>
                <a:latin typeface="Courier New" panose="02070309020205020404" pitchFamily="49" charset="0"/>
                <a:cs typeface="Courier New" panose="02070309020205020404" pitchFamily="49" charset="0"/>
              </a:rPr>
              <a:t>9</a:t>
            </a:r>
          </a:p>
        </p:txBody>
      </p:sp>
      <p:sp>
        <p:nvSpPr>
          <p:cNvPr id="87" name="Rectangle 528">
            <a:extLst>
              <a:ext uri="{FF2B5EF4-FFF2-40B4-BE49-F238E27FC236}">
                <a16:creationId xmlns:a16="http://schemas.microsoft.com/office/drawing/2014/main" id="{49DBE355-B47F-47CB-B5FB-9A98FFDF416E}"/>
              </a:ext>
            </a:extLst>
          </p:cNvPr>
          <p:cNvSpPr>
            <a:spLocks noChangeArrowheads="1"/>
          </p:cNvSpPr>
          <p:nvPr/>
        </p:nvSpPr>
        <p:spPr bwMode="auto">
          <a:xfrm>
            <a:off x="3750777" y="5492960"/>
            <a:ext cx="1080000" cy="307777"/>
          </a:xfrm>
          <a:prstGeom prst="rect">
            <a:avLst/>
          </a:prstGeom>
          <a:noFill/>
          <a:ln w="19050" algn="ctr">
            <a:noFill/>
            <a:miter lim="800000"/>
            <a:headEnd/>
            <a:tailEnd/>
          </a:ln>
        </p:spPr>
        <p:txBody>
          <a:bodyPr wrap="square">
            <a:spAutoFit/>
          </a:bodyPr>
          <a:lstStyle/>
          <a:p>
            <a:pPr algn="l"/>
            <a:r>
              <a:rPr lang="en-US" altLang="zh-CN" sz="1400" dirty="0">
                <a:solidFill>
                  <a:schemeClr val="tx1">
                    <a:lumMod val="85000"/>
                    <a:lumOff val="15000"/>
                  </a:schemeClr>
                </a:solidFill>
                <a:latin typeface="Courier New" panose="02070309020205020404" pitchFamily="49" charset="0"/>
                <a:cs typeface="Courier New" panose="02070309020205020404" pitchFamily="49" charset="0"/>
              </a:rPr>
              <a:t>-2-3-5</a:t>
            </a:r>
          </a:p>
        </p:txBody>
      </p:sp>
      <p:sp>
        <p:nvSpPr>
          <p:cNvPr id="88" name="Rectangle 544">
            <a:extLst>
              <a:ext uri="{FF2B5EF4-FFF2-40B4-BE49-F238E27FC236}">
                <a16:creationId xmlns:a16="http://schemas.microsoft.com/office/drawing/2014/main" id="{668B05FF-3BCB-484A-BCD1-AF785F1FD91B}"/>
              </a:ext>
            </a:extLst>
          </p:cNvPr>
          <p:cNvSpPr>
            <a:spLocks noChangeArrowheads="1"/>
          </p:cNvSpPr>
          <p:nvPr/>
        </p:nvSpPr>
        <p:spPr bwMode="auto">
          <a:xfrm>
            <a:off x="6730884" y="5492960"/>
            <a:ext cx="2163216" cy="309600"/>
          </a:xfrm>
          <a:prstGeom prst="rect">
            <a:avLst/>
          </a:prstGeom>
          <a:noFill/>
          <a:ln w="19050" algn="ctr">
            <a:noFill/>
            <a:miter lim="800000"/>
            <a:headEnd/>
            <a:tailEnd/>
          </a:ln>
        </p:spPr>
        <p:txBody>
          <a:bodyPr wrap="square">
            <a:spAutoFit/>
          </a:bodyPr>
          <a:lstStyle/>
          <a:p>
            <a:pPr lvl="0" algn="l">
              <a:spcBef>
                <a:spcPct val="20000"/>
              </a:spcBef>
              <a:buClr>
                <a:srgbClr val="FF9900"/>
              </a:buClr>
              <a:buSzPct val="80000"/>
            </a:pPr>
            <a:r>
              <a:rPr kumimoji="0" lang="en-US" altLang="zh-CN" sz="1400" dirty="0" err="1">
                <a:solidFill>
                  <a:schemeClr val="tx1"/>
                </a:solidFill>
                <a:latin typeface="Courier New" panose="02070309020205020404" pitchFamily="49" charset="0"/>
                <a:cs typeface="Courier New" panose="02070309020205020404" pitchFamily="49" charset="0"/>
              </a:rPr>
              <a:t>T.val</a:t>
            </a:r>
            <a:r>
              <a:rPr kumimoji="0" lang="en-US" altLang="zh-CN" sz="1400" dirty="0">
                <a:solidFill>
                  <a:schemeClr val="tx1"/>
                </a:solidFill>
                <a:latin typeface="Courier New" panose="02070309020205020404" pitchFamily="49" charset="0"/>
                <a:cs typeface="Courier New" panose="02070309020205020404" pitchFamily="49" charset="0"/>
              </a:rPr>
              <a:t>=T</a:t>
            </a:r>
            <a:r>
              <a:rPr kumimoji="0" lang="en-US" altLang="zh-CN" sz="1400" baseline="-25000" dirty="0">
                <a:solidFill>
                  <a:schemeClr val="tx1"/>
                </a:solidFill>
                <a:latin typeface="Courier New" panose="02070309020205020404" pitchFamily="49" charset="0"/>
                <a:cs typeface="Courier New" panose="02070309020205020404" pitchFamily="49" charset="0"/>
              </a:rPr>
              <a:t>1</a:t>
            </a:r>
            <a:r>
              <a:rPr kumimoji="0" lang="en-US" altLang="zh-CN" sz="1400" dirty="0">
                <a:solidFill>
                  <a:schemeClr val="tx1"/>
                </a:solidFill>
                <a:latin typeface="Courier New" panose="02070309020205020404" pitchFamily="49" charset="0"/>
                <a:cs typeface="Courier New" panose="02070309020205020404" pitchFamily="49" charset="0"/>
              </a:rPr>
              <a:t>.val*</a:t>
            </a:r>
            <a:r>
              <a:rPr kumimoji="0" lang="en-US" altLang="zh-CN" sz="1400" dirty="0" err="1">
                <a:solidFill>
                  <a:schemeClr val="tx1"/>
                </a:solidFill>
                <a:latin typeface="Courier New" panose="02070309020205020404" pitchFamily="49" charset="0"/>
                <a:cs typeface="Courier New" panose="02070309020205020404" pitchFamily="49" charset="0"/>
              </a:rPr>
              <a:t>F.val</a:t>
            </a:r>
            <a:endParaRPr kumimoji="0" lang="en-US" altLang="zh-CN" sz="1400" dirty="0">
              <a:solidFill>
                <a:schemeClr val="tx1"/>
              </a:solidFill>
              <a:latin typeface="Courier New" pitchFamily="49" charset="0"/>
              <a:cs typeface="Courier New" panose="02070309020205020404" pitchFamily="49" charset="0"/>
            </a:endParaRPr>
          </a:p>
        </p:txBody>
      </p:sp>
      <p:sp>
        <p:nvSpPr>
          <p:cNvPr id="90" name="Rectangle 527">
            <a:extLst>
              <a:ext uri="{FF2B5EF4-FFF2-40B4-BE49-F238E27FC236}">
                <a16:creationId xmlns:a16="http://schemas.microsoft.com/office/drawing/2014/main" id="{85C79C6A-44FA-4520-B62F-034331A90073}"/>
              </a:ext>
            </a:extLst>
          </p:cNvPr>
          <p:cNvSpPr>
            <a:spLocks noChangeArrowheads="1"/>
          </p:cNvSpPr>
          <p:nvPr/>
        </p:nvSpPr>
        <p:spPr bwMode="auto">
          <a:xfrm>
            <a:off x="1294903" y="5798424"/>
            <a:ext cx="1188000" cy="307777"/>
          </a:xfrm>
          <a:prstGeom prst="rect">
            <a:avLst/>
          </a:prstGeom>
          <a:noFill/>
          <a:ln w="19050" algn="ctr">
            <a:noFill/>
            <a:miter lim="800000"/>
            <a:headEnd/>
            <a:tailEnd/>
          </a:ln>
        </p:spPr>
        <p:txBody>
          <a:bodyPr wrap="square">
            <a:spAutoFit/>
          </a:bodyPr>
          <a:lstStyle/>
          <a:p>
            <a:pPr algn="l"/>
            <a:r>
              <a:rPr lang="en-US" altLang="zh-CN" sz="1400" dirty="0">
                <a:solidFill>
                  <a:schemeClr val="tx1">
                    <a:lumMod val="85000"/>
                    <a:lumOff val="15000"/>
                  </a:schemeClr>
                </a:solidFill>
                <a:latin typeface="Courier New" panose="02070309020205020404" pitchFamily="49" charset="0"/>
                <a:cs typeface="Courier New" panose="02070309020205020404" pitchFamily="49" charset="0"/>
              </a:rPr>
              <a:t>0169</a:t>
            </a:r>
          </a:p>
        </p:txBody>
      </p:sp>
      <p:sp>
        <p:nvSpPr>
          <p:cNvPr id="91" name="Rectangle 535">
            <a:extLst>
              <a:ext uri="{FF2B5EF4-FFF2-40B4-BE49-F238E27FC236}">
                <a16:creationId xmlns:a16="http://schemas.microsoft.com/office/drawing/2014/main" id="{2C33CEDB-8EE4-491A-B822-B0B13F3B6EAA}"/>
              </a:ext>
            </a:extLst>
          </p:cNvPr>
          <p:cNvSpPr>
            <a:spLocks noChangeArrowheads="1"/>
          </p:cNvSpPr>
          <p:nvPr/>
        </p:nvSpPr>
        <p:spPr bwMode="auto">
          <a:xfrm>
            <a:off x="2565064" y="5798424"/>
            <a:ext cx="1080000" cy="307777"/>
          </a:xfrm>
          <a:prstGeom prst="rect">
            <a:avLst/>
          </a:prstGeom>
          <a:noFill/>
          <a:ln w="19050" algn="ctr">
            <a:noFill/>
            <a:miter lim="800000"/>
            <a:headEnd/>
            <a:tailEnd/>
          </a:ln>
        </p:spPr>
        <p:txBody>
          <a:bodyPr wrap="square">
            <a:spAutoFit/>
          </a:bodyPr>
          <a:lstStyle/>
          <a:p>
            <a:pPr algn="l">
              <a:spcBef>
                <a:spcPct val="20000"/>
              </a:spcBef>
              <a:buClr>
                <a:srgbClr val="FF9900"/>
              </a:buClr>
              <a:buSzPct val="80000"/>
            </a:pPr>
            <a:r>
              <a:rPr lang="en-US" altLang="zh-CN" sz="1400" dirty="0">
                <a:solidFill>
                  <a:schemeClr val="tx1">
                    <a:lumMod val="85000"/>
                    <a:lumOff val="15000"/>
                  </a:schemeClr>
                </a:solidFill>
                <a:latin typeface="Courier New" panose="02070309020205020404" pitchFamily="49" charset="0"/>
                <a:cs typeface="Courier New" panose="02070309020205020404" pitchFamily="49" charset="0"/>
              </a:rPr>
              <a:t>#E+T</a:t>
            </a:r>
          </a:p>
        </p:txBody>
      </p:sp>
      <p:sp>
        <p:nvSpPr>
          <p:cNvPr id="92" name="Rectangle 543">
            <a:extLst>
              <a:ext uri="{FF2B5EF4-FFF2-40B4-BE49-F238E27FC236}">
                <a16:creationId xmlns:a16="http://schemas.microsoft.com/office/drawing/2014/main" id="{A1B66016-1875-4537-AF3E-4F5D27B655BD}"/>
              </a:ext>
            </a:extLst>
          </p:cNvPr>
          <p:cNvSpPr>
            <a:spLocks noChangeArrowheads="1"/>
          </p:cNvSpPr>
          <p:nvPr/>
        </p:nvSpPr>
        <p:spPr bwMode="auto">
          <a:xfrm>
            <a:off x="4958666" y="5798424"/>
            <a:ext cx="1080000" cy="307777"/>
          </a:xfrm>
          <a:prstGeom prst="rect">
            <a:avLst/>
          </a:prstGeom>
          <a:noFill/>
          <a:ln w="19050" algn="ctr">
            <a:noFill/>
            <a:miter lim="800000"/>
            <a:headEnd/>
            <a:tailEnd/>
          </a:ln>
        </p:spPr>
        <p:txBody>
          <a:bodyPr>
            <a:spAutoFit/>
          </a:bodyPr>
          <a:lstStyle/>
          <a:p>
            <a:pPr algn="l"/>
            <a:r>
              <a:rPr lang="en-US" altLang="zh-CN" sz="1400" dirty="0">
                <a:solidFill>
                  <a:schemeClr val="tx1">
                    <a:lumMod val="85000"/>
                    <a:lumOff val="15000"/>
                  </a:schemeClr>
                </a:solidFill>
                <a:latin typeface="Courier New" panose="02070309020205020404" pitchFamily="49" charset="0"/>
                <a:cs typeface="Courier New" panose="02070309020205020404" pitchFamily="49" charset="0"/>
              </a:rPr>
              <a:t>#</a:t>
            </a:r>
          </a:p>
        </p:txBody>
      </p:sp>
      <p:sp>
        <p:nvSpPr>
          <p:cNvPr id="93" name="Rectangle 552">
            <a:extLst>
              <a:ext uri="{FF2B5EF4-FFF2-40B4-BE49-F238E27FC236}">
                <a16:creationId xmlns:a16="http://schemas.microsoft.com/office/drawing/2014/main" id="{B6DA629E-ED1A-43A5-98B7-A5A3900715E8}"/>
              </a:ext>
            </a:extLst>
          </p:cNvPr>
          <p:cNvSpPr>
            <a:spLocks noChangeArrowheads="1"/>
          </p:cNvSpPr>
          <p:nvPr/>
        </p:nvSpPr>
        <p:spPr bwMode="auto">
          <a:xfrm>
            <a:off x="6012160" y="5798424"/>
            <a:ext cx="720000" cy="307777"/>
          </a:xfrm>
          <a:prstGeom prst="rect">
            <a:avLst/>
          </a:prstGeom>
          <a:noFill/>
          <a:ln w="19050" algn="ctr">
            <a:noFill/>
            <a:miter lim="800000"/>
            <a:headEnd/>
            <a:tailEnd/>
          </a:ln>
        </p:spPr>
        <p:txBody>
          <a:bodyPr>
            <a:spAutoFit/>
          </a:bodyPr>
          <a:lstStyle/>
          <a:p>
            <a:pPr algn="l">
              <a:spcBef>
                <a:spcPct val="20000"/>
              </a:spcBef>
              <a:buClr>
                <a:srgbClr val="FF9900"/>
              </a:buClr>
              <a:buSzPct val="80000"/>
              <a:buFont typeface="Webdings" pitchFamily="18" charset="2"/>
              <a:buNone/>
            </a:pPr>
            <a:r>
              <a:rPr lang="en-US" altLang="zh-CN" sz="1400" dirty="0">
                <a:solidFill>
                  <a:schemeClr val="tx1">
                    <a:lumMod val="85000"/>
                    <a:lumOff val="15000"/>
                  </a:schemeClr>
                </a:solidFill>
                <a:latin typeface="Courier New" panose="02070309020205020404" pitchFamily="49" charset="0"/>
                <a:cs typeface="Courier New" panose="02070309020205020404" pitchFamily="49" charset="0"/>
              </a:rPr>
              <a:t>r</a:t>
            </a:r>
            <a:r>
              <a:rPr lang="en-US" altLang="zh-CN" sz="1400" baseline="-25000" dirty="0">
                <a:solidFill>
                  <a:schemeClr val="tx1">
                    <a:lumMod val="85000"/>
                    <a:lumOff val="15000"/>
                  </a:schemeClr>
                </a:solidFill>
                <a:latin typeface="Courier New" panose="02070309020205020404" pitchFamily="49" charset="0"/>
                <a:cs typeface="Courier New" panose="02070309020205020404" pitchFamily="49" charset="0"/>
              </a:rPr>
              <a:t>1 </a:t>
            </a:r>
            <a:r>
              <a:rPr lang="en-US" altLang="zh-CN" sz="1400" dirty="0">
                <a:solidFill>
                  <a:schemeClr val="tx1">
                    <a:lumMod val="85000"/>
                    <a:lumOff val="15000"/>
                  </a:schemeClr>
                </a:solidFill>
                <a:latin typeface="Courier New" panose="02070309020205020404" pitchFamily="49" charset="0"/>
                <a:cs typeface="Courier New" panose="02070309020205020404" pitchFamily="49" charset="0"/>
              </a:rPr>
              <a:t>1</a:t>
            </a:r>
          </a:p>
        </p:txBody>
      </p:sp>
      <p:sp>
        <p:nvSpPr>
          <p:cNvPr id="94" name="Rectangle 528">
            <a:extLst>
              <a:ext uri="{FF2B5EF4-FFF2-40B4-BE49-F238E27FC236}">
                <a16:creationId xmlns:a16="http://schemas.microsoft.com/office/drawing/2014/main" id="{FA67BC58-7B4B-432A-83BA-4A2B566BECA0}"/>
              </a:ext>
            </a:extLst>
          </p:cNvPr>
          <p:cNvSpPr>
            <a:spLocks noChangeArrowheads="1"/>
          </p:cNvSpPr>
          <p:nvPr/>
        </p:nvSpPr>
        <p:spPr bwMode="auto">
          <a:xfrm>
            <a:off x="3750777" y="5798424"/>
            <a:ext cx="1080000" cy="307777"/>
          </a:xfrm>
          <a:prstGeom prst="rect">
            <a:avLst/>
          </a:prstGeom>
          <a:noFill/>
          <a:ln w="19050" algn="ctr">
            <a:noFill/>
            <a:miter lim="800000"/>
            <a:headEnd/>
            <a:tailEnd/>
          </a:ln>
        </p:spPr>
        <p:txBody>
          <a:bodyPr wrap="square">
            <a:spAutoFit/>
          </a:bodyPr>
          <a:lstStyle/>
          <a:p>
            <a:pPr algn="l"/>
            <a:r>
              <a:rPr lang="en-US" altLang="zh-CN" sz="1400" dirty="0">
                <a:solidFill>
                  <a:schemeClr val="tx1">
                    <a:lumMod val="85000"/>
                    <a:lumOff val="15000"/>
                  </a:schemeClr>
                </a:solidFill>
                <a:latin typeface="Courier New" panose="02070309020205020404" pitchFamily="49" charset="0"/>
                <a:cs typeface="Courier New" panose="02070309020205020404" pitchFamily="49" charset="0"/>
              </a:rPr>
              <a:t>-2-15</a:t>
            </a:r>
          </a:p>
        </p:txBody>
      </p:sp>
      <p:sp>
        <p:nvSpPr>
          <p:cNvPr id="95" name="Rectangle 544">
            <a:extLst>
              <a:ext uri="{FF2B5EF4-FFF2-40B4-BE49-F238E27FC236}">
                <a16:creationId xmlns:a16="http://schemas.microsoft.com/office/drawing/2014/main" id="{CFA43AF9-EEB8-41D3-9096-A14F8DF55205}"/>
              </a:ext>
            </a:extLst>
          </p:cNvPr>
          <p:cNvSpPr>
            <a:spLocks noChangeArrowheads="1"/>
          </p:cNvSpPr>
          <p:nvPr/>
        </p:nvSpPr>
        <p:spPr bwMode="auto">
          <a:xfrm>
            <a:off x="6730884" y="5798424"/>
            <a:ext cx="2163216" cy="309600"/>
          </a:xfrm>
          <a:prstGeom prst="rect">
            <a:avLst/>
          </a:prstGeom>
          <a:noFill/>
          <a:ln w="19050" algn="ctr">
            <a:noFill/>
            <a:miter lim="800000"/>
            <a:headEnd/>
            <a:tailEnd/>
          </a:ln>
        </p:spPr>
        <p:txBody>
          <a:bodyPr wrap="square">
            <a:spAutoFit/>
          </a:bodyPr>
          <a:lstStyle/>
          <a:p>
            <a:pPr lvl="0" algn="l">
              <a:spcBef>
                <a:spcPct val="20000"/>
              </a:spcBef>
              <a:buClr>
                <a:srgbClr val="FF9900"/>
              </a:buClr>
              <a:buSzPct val="80000"/>
            </a:pPr>
            <a:r>
              <a:rPr kumimoji="0" lang="en-US" altLang="zh-CN" sz="1400" dirty="0" err="1">
                <a:solidFill>
                  <a:schemeClr val="tx1"/>
                </a:solidFill>
                <a:latin typeface="Courier New" panose="02070309020205020404" pitchFamily="49" charset="0"/>
                <a:cs typeface="Courier New" panose="02070309020205020404" pitchFamily="49" charset="0"/>
              </a:rPr>
              <a:t>E.val</a:t>
            </a:r>
            <a:r>
              <a:rPr kumimoji="0" lang="en-US" altLang="zh-CN" sz="1400" dirty="0">
                <a:solidFill>
                  <a:schemeClr val="tx1"/>
                </a:solidFill>
                <a:latin typeface="Courier New" panose="02070309020205020404" pitchFamily="49" charset="0"/>
                <a:cs typeface="Courier New" panose="02070309020205020404" pitchFamily="49" charset="0"/>
              </a:rPr>
              <a:t>=E</a:t>
            </a:r>
            <a:r>
              <a:rPr kumimoji="0" lang="en-US" altLang="zh-CN" sz="1400" baseline="30000" dirty="0">
                <a:solidFill>
                  <a:schemeClr val="tx1"/>
                </a:solidFill>
                <a:latin typeface="Courier New" panose="02070309020205020404" pitchFamily="49" charset="0"/>
                <a:cs typeface="Courier New" panose="02070309020205020404" pitchFamily="49" charset="0"/>
              </a:rPr>
              <a:t>1</a:t>
            </a:r>
            <a:r>
              <a:rPr kumimoji="0" lang="en-US" altLang="zh-CN" sz="1400" dirty="0">
                <a:solidFill>
                  <a:schemeClr val="tx1"/>
                </a:solidFill>
                <a:latin typeface="Courier New" panose="02070309020205020404" pitchFamily="49" charset="0"/>
                <a:cs typeface="Courier New" panose="02070309020205020404" pitchFamily="49" charset="0"/>
              </a:rPr>
              <a:t>.val+T.val</a:t>
            </a:r>
          </a:p>
        </p:txBody>
      </p:sp>
      <p:sp>
        <p:nvSpPr>
          <p:cNvPr id="96" name="Rectangle 527">
            <a:extLst>
              <a:ext uri="{FF2B5EF4-FFF2-40B4-BE49-F238E27FC236}">
                <a16:creationId xmlns:a16="http://schemas.microsoft.com/office/drawing/2014/main" id="{2A0C6CDF-9B29-48A6-BD7F-3F4240F58B09}"/>
              </a:ext>
            </a:extLst>
          </p:cNvPr>
          <p:cNvSpPr>
            <a:spLocks noChangeArrowheads="1"/>
          </p:cNvSpPr>
          <p:nvPr/>
        </p:nvSpPr>
        <p:spPr bwMode="auto">
          <a:xfrm>
            <a:off x="1294903" y="6103889"/>
            <a:ext cx="1188000" cy="307777"/>
          </a:xfrm>
          <a:prstGeom prst="rect">
            <a:avLst/>
          </a:prstGeom>
          <a:noFill/>
          <a:ln w="19050" algn="ctr">
            <a:noFill/>
            <a:miter lim="800000"/>
            <a:headEnd/>
            <a:tailEnd/>
          </a:ln>
        </p:spPr>
        <p:txBody>
          <a:bodyPr wrap="square">
            <a:spAutoFit/>
          </a:bodyPr>
          <a:lstStyle/>
          <a:p>
            <a:pPr algn="l"/>
            <a:r>
              <a:rPr lang="en-US" altLang="zh-CN" sz="1400" dirty="0">
                <a:solidFill>
                  <a:schemeClr val="tx1">
                    <a:lumMod val="85000"/>
                    <a:lumOff val="15000"/>
                  </a:schemeClr>
                </a:solidFill>
                <a:latin typeface="Courier New" panose="02070309020205020404" pitchFamily="49" charset="0"/>
                <a:cs typeface="Courier New" panose="02070309020205020404" pitchFamily="49" charset="0"/>
              </a:rPr>
              <a:t>01</a:t>
            </a:r>
          </a:p>
        </p:txBody>
      </p:sp>
      <p:sp>
        <p:nvSpPr>
          <p:cNvPr id="97" name="Rectangle 535">
            <a:extLst>
              <a:ext uri="{FF2B5EF4-FFF2-40B4-BE49-F238E27FC236}">
                <a16:creationId xmlns:a16="http://schemas.microsoft.com/office/drawing/2014/main" id="{DF03E2FD-7667-4AFD-893F-00224E23C1E1}"/>
              </a:ext>
            </a:extLst>
          </p:cNvPr>
          <p:cNvSpPr>
            <a:spLocks noChangeArrowheads="1"/>
          </p:cNvSpPr>
          <p:nvPr/>
        </p:nvSpPr>
        <p:spPr bwMode="auto">
          <a:xfrm>
            <a:off x="2565064" y="6103889"/>
            <a:ext cx="1080000" cy="307777"/>
          </a:xfrm>
          <a:prstGeom prst="rect">
            <a:avLst/>
          </a:prstGeom>
          <a:noFill/>
          <a:ln w="19050" algn="ctr">
            <a:noFill/>
            <a:miter lim="800000"/>
            <a:headEnd/>
            <a:tailEnd/>
          </a:ln>
        </p:spPr>
        <p:txBody>
          <a:bodyPr wrap="square">
            <a:spAutoFit/>
          </a:bodyPr>
          <a:lstStyle/>
          <a:p>
            <a:pPr algn="l">
              <a:spcBef>
                <a:spcPct val="20000"/>
              </a:spcBef>
              <a:buClr>
                <a:srgbClr val="FF9900"/>
              </a:buClr>
              <a:buSzPct val="80000"/>
            </a:pPr>
            <a:r>
              <a:rPr lang="en-US" altLang="zh-CN" sz="1400" dirty="0">
                <a:solidFill>
                  <a:schemeClr val="tx1">
                    <a:lumMod val="85000"/>
                    <a:lumOff val="15000"/>
                  </a:schemeClr>
                </a:solidFill>
                <a:latin typeface="Courier New" panose="02070309020205020404" pitchFamily="49" charset="0"/>
                <a:cs typeface="Courier New" panose="02070309020205020404" pitchFamily="49" charset="0"/>
              </a:rPr>
              <a:t>#E</a:t>
            </a:r>
          </a:p>
        </p:txBody>
      </p:sp>
      <p:sp>
        <p:nvSpPr>
          <p:cNvPr id="98" name="Rectangle 543">
            <a:extLst>
              <a:ext uri="{FF2B5EF4-FFF2-40B4-BE49-F238E27FC236}">
                <a16:creationId xmlns:a16="http://schemas.microsoft.com/office/drawing/2014/main" id="{728CA25C-3D14-41B6-AB97-3720377D8426}"/>
              </a:ext>
            </a:extLst>
          </p:cNvPr>
          <p:cNvSpPr>
            <a:spLocks noChangeArrowheads="1"/>
          </p:cNvSpPr>
          <p:nvPr/>
        </p:nvSpPr>
        <p:spPr bwMode="auto">
          <a:xfrm>
            <a:off x="4958666" y="6103889"/>
            <a:ext cx="1080000" cy="307777"/>
          </a:xfrm>
          <a:prstGeom prst="rect">
            <a:avLst/>
          </a:prstGeom>
          <a:noFill/>
          <a:ln w="19050" algn="ctr">
            <a:noFill/>
            <a:miter lim="800000"/>
            <a:headEnd/>
            <a:tailEnd/>
          </a:ln>
        </p:spPr>
        <p:txBody>
          <a:bodyPr>
            <a:spAutoFit/>
          </a:bodyPr>
          <a:lstStyle/>
          <a:p>
            <a:pPr algn="l"/>
            <a:r>
              <a:rPr lang="en-US" altLang="zh-CN" sz="1400" dirty="0">
                <a:solidFill>
                  <a:schemeClr val="tx1">
                    <a:lumMod val="85000"/>
                    <a:lumOff val="15000"/>
                  </a:schemeClr>
                </a:solidFill>
                <a:latin typeface="Courier New" panose="02070309020205020404" pitchFamily="49" charset="0"/>
                <a:cs typeface="Courier New" panose="02070309020205020404" pitchFamily="49" charset="0"/>
              </a:rPr>
              <a:t>#</a:t>
            </a:r>
          </a:p>
        </p:txBody>
      </p:sp>
      <p:sp>
        <p:nvSpPr>
          <p:cNvPr id="99" name="Rectangle 528">
            <a:extLst>
              <a:ext uri="{FF2B5EF4-FFF2-40B4-BE49-F238E27FC236}">
                <a16:creationId xmlns:a16="http://schemas.microsoft.com/office/drawing/2014/main" id="{5BEF7C68-658D-455C-88C9-236844A9F1CF}"/>
              </a:ext>
            </a:extLst>
          </p:cNvPr>
          <p:cNvSpPr>
            <a:spLocks noChangeArrowheads="1"/>
          </p:cNvSpPr>
          <p:nvPr/>
        </p:nvSpPr>
        <p:spPr bwMode="auto">
          <a:xfrm>
            <a:off x="3750777" y="6103889"/>
            <a:ext cx="1080000" cy="307777"/>
          </a:xfrm>
          <a:prstGeom prst="rect">
            <a:avLst/>
          </a:prstGeom>
          <a:noFill/>
          <a:ln w="19050" algn="ctr">
            <a:noFill/>
            <a:miter lim="800000"/>
            <a:headEnd/>
            <a:tailEnd/>
          </a:ln>
        </p:spPr>
        <p:txBody>
          <a:bodyPr wrap="square">
            <a:spAutoFit/>
          </a:bodyPr>
          <a:lstStyle/>
          <a:p>
            <a:pPr algn="l"/>
            <a:r>
              <a:rPr lang="en-US" altLang="zh-CN" sz="1400" dirty="0">
                <a:solidFill>
                  <a:schemeClr val="tx1">
                    <a:lumMod val="85000"/>
                    <a:lumOff val="15000"/>
                  </a:schemeClr>
                </a:solidFill>
                <a:latin typeface="Courier New" panose="02070309020205020404" pitchFamily="49" charset="0"/>
                <a:cs typeface="Courier New" panose="02070309020205020404" pitchFamily="49" charset="0"/>
              </a:rPr>
              <a:t>-17</a:t>
            </a:r>
          </a:p>
        </p:txBody>
      </p:sp>
      <p:sp>
        <p:nvSpPr>
          <p:cNvPr id="100" name="Rectangle 552">
            <a:extLst>
              <a:ext uri="{FF2B5EF4-FFF2-40B4-BE49-F238E27FC236}">
                <a16:creationId xmlns:a16="http://schemas.microsoft.com/office/drawing/2014/main" id="{7BADCC59-9693-4FB1-910A-4DE5249CE051}"/>
              </a:ext>
            </a:extLst>
          </p:cNvPr>
          <p:cNvSpPr>
            <a:spLocks noChangeArrowheads="1"/>
          </p:cNvSpPr>
          <p:nvPr/>
        </p:nvSpPr>
        <p:spPr bwMode="auto">
          <a:xfrm>
            <a:off x="6012160" y="6103889"/>
            <a:ext cx="720000" cy="307777"/>
          </a:xfrm>
          <a:prstGeom prst="rect">
            <a:avLst/>
          </a:prstGeom>
          <a:noFill/>
          <a:ln w="19050" algn="ctr">
            <a:noFill/>
            <a:miter lim="800000"/>
            <a:headEnd/>
            <a:tailEnd/>
          </a:ln>
        </p:spPr>
        <p:txBody>
          <a:bodyPr>
            <a:spAutoFit/>
          </a:bodyPr>
          <a:lstStyle/>
          <a:p>
            <a:pPr algn="l">
              <a:spcBef>
                <a:spcPct val="20000"/>
              </a:spcBef>
              <a:buClr>
                <a:srgbClr val="FF9900"/>
              </a:buClr>
              <a:buSzPct val="80000"/>
              <a:buFont typeface="Webdings" pitchFamily="18" charset="2"/>
              <a:buNone/>
            </a:pPr>
            <a:r>
              <a:rPr lang="en-US" altLang="zh-CN" sz="1400" dirty="0">
                <a:solidFill>
                  <a:schemeClr val="tx1">
                    <a:lumMod val="85000"/>
                    <a:lumOff val="15000"/>
                  </a:schemeClr>
                </a:solidFill>
                <a:latin typeface="Courier New" panose="02070309020205020404" pitchFamily="49" charset="0"/>
                <a:cs typeface="Courier New" panose="02070309020205020404" pitchFamily="49" charset="0"/>
              </a:rPr>
              <a:t>acc</a:t>
            </a:r>
            <a:endParaRPr lang="en-US" altLang="zh-CN" sz="1400" baseline="-25000" dirty="0">
              <a:solidFill>
                <a:schemeClr val="tx1">
                  <a:lumMod val="85000"/>
                  <a:lumOff val="15000"/>
                </a:schemeClr>
              </a:solidFill>
              <a:latin typeface="Courier New" panose="02070309020205020404" pitchFamily="49" charset="0"/>
              <a:cs typeface="Courier New" panose="02070309020205020404" pitchFamily="49" charset="0"/>
            </a:endParaRPr>
          </a:p>
        </p:txBody>
      </p:sp>
      <p:sp>
        <p:nvSpPr>
          <p:cNvPr id="4" name="Rectangle 522">
            <a:extLst>
              <a:ext uri="{FF2B5EF4-FFF2-40B4-BE49-F238E27FC236}">
                <a16:creationId xmlns:a16="http://schemas.microsoft.com/office/drawing/2014/main" id="{C028A4EC-7E8F-42BE-450A-8A0754686A82}"/>
              </a:ext>
            </a:extLst>
          </p:cNvPr>
          <p:cNvSpPr>
            <a:spLocks noChangeArrowheads="1"/>
          </p:cNvSpPr>
          <p:nvPr/>
        </p:nvSpPr>
        <p:spPr bwMode="auto">
          <a:xfrm>
            <a:off x="1294983" y="3354712"/>
            <a:ext cx="1188000" cy="307777"/>
          </a:xfrm>
          <a:prstGeom prst="rect">
            <a:avLst/>
          </a:prstGeom>
          <a:noFill/>
          <a:ln w="19050" algn="ctr">
            <a:noFill/>
            <a:miter lim="800000"/>
            <a:headEnd/>
            <a:tailEnd/>
          </a:ln>
        </p:spPr>
        <p:txBody>
          <a:bodyPr>
            <a:spAutoFit/>
          </a:bodyPr>
          <a:lstStyle/>
          <a:p>
            <a:pPr algn="l"/>
            <a:r>
              <a:rPr lang="en-US" altLang="zh-CN" sz="1400" dirty="0">
                <a:solidFill>
                  <a:schemeClr val="tx1">
                    <a:lumMod val="85000"/>
                    <a:lumOff val="15000"/>
                  </a:schemeClr>
                </a:solidFill>
                <a:latin typeface="Courier New" panose="02070309020205020404" pitchFamily="49" charset="0"/>
                <a:cs typeface="Courier New" panose="02070309020205020404" pitchFamily="49" charset="0"/>
              </a:rPr>
              <a:t>01</a:t>
            </a:r>
          </a:p>
        </p:txBody>
      </p:sp>
      <p:sp>
        <p:nvSpPr>
          <p:cNvPr id="5" name="Rectangle 530">
            <a:extLst>
              <a:ext uri="{FF2B5EF4-FFF2-40B4-BE49-F238E27FC236}">
                <a16:creationId xmlns:a16="http://schemas.microsoft.com/office/drawing/2014/main" id="{FACF9BF5-5A24-4B7B-44EC-FACE73E7904F}"/>
              </a:ext>
            </a:extLst>
          </p:cNvPr>
          <p:cNvSpPr>
            <a:spLocks noChangeArrowheads="1"/>
          </p:cNvSpPr>
          <p:nvPr/>
        </p:nvSpPr>
        <p:spPr bwMode="auto">
          <a:xfrm>
            <a:off x="2565144" y="3354712"/>
            <a:ext cx="1080000" cy="307777"/>
          </a:xfrm>
          <a:prstGeom prst="rect">
            <a:avLst/>
          </a:prstGeom>
          <a:noFill/>
          <a:ln w="19050" algn="ctr">
            <a:noFill/>
            <a:miter lim="800000"/>
            <a:headEnd/>
            <a:tailEnd/>
          </a:ln>
        </p:spPr>
        <p:txBody>
          <a:bodyPr>
            <a:spAutoFit/>
          </a:bodyPr>
          <a:lstStyle/>
          <a:p>
            <a:pPr algn="l">
              <a:spcBef>
                <a:spcPct val="20000"/>
              </a:spcBef>
              <a:buClr>
                <a:srgbClr val="FF9900"/>
              </a:buClr>
              <a:buSzPct val="80000"/>
              <a:buFont typeface="Webdings" pitchFamily="18" charset="2"/>
              <a:buNone/>
            </a:pPr>
            <a:r>
              <a:rPr lang="en-US" altLang="zh-CN" sz="1400" dirty="0">
                <a:solidFill>
                  <a:schemeClr val="tx1">
                    <a:lumMod val="85000"/>
                    <a:lumOff val="15000"/>
                  </a:schemeClr>
                </a:solidFill>
                <a:latin typeface="Courier New" panose="02070309020205020404" pitchFamily="49" charset="0"/>
                <a:cs typeface="Courier New" panose="02070309020205020404" pitchFamily="49" charset="0"/>
              </a:rPr>
              <a:t>#E</a:t>
            </a:r>
          </a:p>
        </p:txBody>
      </p:sp>
      <p:sp>
        <p:nvSpPr>
          <p:cNvPr id="6" name="Rectangle 538">
            <a:extLst>
              <a:ext uri="{FF2B5EF4-FFF2-40B4-BE49-F238E27FC236}">
                <a16:creationId xmlns:a16="http://schemas.microsoft.com/office/drawing/2014/main" id="{6E88F9CF-A233-842B-B929-3250063C48B7}"/>
              </a:ext>
            </a:extLst>
          </p:cNvPr>
          <p:cNvSpPr>
            <a:spLocks noChangeArrowheads="1"/>
          </p:cNvSpPr>
          <p:nvPr/>
        </p:nvSpPr>
        <p:spPr bwMode="auto">
          <a:xfrm>
            <a:off x="4958746" y="3354712"/>
            <a:ext cx="1080000" cy="307777"/>
          </a:xfrm>
          <a:prstGeom prst="rect">
            <a:avLst/>
          </a:prstGeom>
          <a:noFill/>
          <a:ln w="19050" algn="ctr">
            <a:noFill/>
            <a:miter lim="800000"/>
            <a:headEnd/>
            <a:tailEnd/>
          </a:ln>
        </p:spPr>
        <p:txBody>
          <a:bodyPr wrap="square">
            <a:spAutoFit/>
          </a:bodyPr>
          <a:lstStyle/>
          <a:p>
            <a:pPr algn="l">
              <a:spcBef>
                <a:spcPct val="20000"/>
              </a:spcBef>
              <a:buClr>
                <a:srgbClr val="FF9900"/>
              </a:buClr>
              <a:buSzPct val="80000"/>
              <a:buFont typeface="Webdings" pitchFamily="18" charset="2"/>
              <a:buNone/>
            </a:pPr>
            <a:r>
              <a:rPr lang="en-US" altLang="zh-CN" sz="1400" dirty="0">
                <a:solidFill>
                  <a:schemeClr val="tx1">
                    <a:lumMod val="85000"/>
                    <a:lumOff val="15000"/>
                  </a:schemeClr>
                </a:solidFill>
                <a:latin typeface="Courier New" panose="02070309020205020404" pitchFamily="49" charset="0"/>
                <a:cs typeface="Courier New" panose="02070309020205020404" pitchFamily="49" charset="0"/>
              </a:rPr>
              <a:t>+3*5#</a:t>
            </a:r>
          </a:p>
        </p:txBody>
      </p:sp>
      <p:sp>
        <p:nvSpPr>
          <p:cNvPr id="7" name="Rectangle 546">
            <a:extLst>
              <a:ext uri="{FF2B5EF4-FFF2-40B4-BE49-F238E27FC236}">
                <a16:creationId xmlns:a16="http://schemas.microsoft.com/office/drawing/2014/main" id="{E6AA60A2-ED06-87C1-CC32-FDCEB8665FD6}"/>
              </a:ext>
            </a:extLst>
          </p:cNvPr>
          <p:cNvSpPr>
            <a:spLocks noChangeArrowheads="1"/>
          </p:cNvSpPr>
          <p:nvPr/>
        </p:nvSpPr>
        <p:spPr bwMode="auto">
          <a:xfrm>
            <a:off x="6012240" y="3354712"/>
            <a:ext cx="720000" cy="307777"/>
          </a:xfrm>
          <a:prstGeom prst="rect">
            <a:avLst/>
          </a:prstGeom>
          <a:noFill/>
          <a:ln w="19050" algn="ctr">
            <a:noFill/>
            <a:miter lim="800000"/>
            <a:headEnd/>
            <a:tailEnd/>
          </a:ln>
        </p:spPr>
        <p:txBody>
          <a:bodyPr>
            <a:spAutoFit/>
          </a:bodyPr>
          <a:lstStyle/>
          <a:p>
            <a:pPr algn="l">
              <a:spcBef>
                <a:spcPct val="20000"/>
              </a:spcBef>
              <a:buClr>
                <a:srgbClr val="FF9900"/>
              </a:buClr>
              <a:buSzPct val="80000"/>
              <a:buFont typeface="Webdings" pitchFamily="18" charset="2"/>
              <a:buNone/>
            </a:pPr>
            <a:r>
              <a:rPr lang="en-US" altLang="zh-CN" sz="1400" dirty="0">
                <a:solidFill>
                  <a:schemeClr val="tx1">
                    <a:lumMod val="85000"/>
                    <a:lumOff val="15000"/>
                  </a:schemeClr>
                </a:solidFill>
                <a:latin typeface="Courier New" panose="02070309020205020404" pitchFamily="49" charset="0"/>
                <a:cs typeface="Courier New" panose="02070309020205020404" pitchFamily="49" charset="0"/>
              </a:rPr>
              <a:t>S</a:t>
            </a:r>
            <a:r>
              <a:rPr lang="en-US" altLang="zh-CN" sz="1400" baseline="-25000" dirty="0">
                <a:solidFill>
                  <a:schemeClr val="tx1">
                    <a:lumMod val="85000"/>
                    <a:lumOff val="15000"/>
                  </a:schemeClr>
                </a:solidFill>
                <a:latin typeface="Courier New" panose="02070309020205020404" pitchFamily="49" charset="0"/>
                <a:cs typeface="Courier New" panose="02070309020205020404" pitchFamily="49" charset="0"/>
              </a:rPr>
              <a:t>6</a:t>
            </a:r>
          </a:p>
        </p:txBody>
      </p:sp>
      <p:sp>
        <p:nvSpPr>
          <p:cNvPr id="8" name="Rectangle 528">
            <a:extLst>
              <a:ext uri="{FF2B5EF4-FFF2-40B4-BE49-F238E27FC236}">
                <a16:creationId xmlns:a16="http://schemas.microsoft.com/office/drawing/2014/main" id="{2E3EEC50-C746-AD17-65CA-36ACB16E66A3}"/>
              </a:ext>
            </a:extLst>
          </p:cNvPr>
          <p:cNvSpPr>
            <a:spLocks noChangeArrowheads="1"/>
          </p:cNvSpPr>
          <p:nvPr/>
        </p:nvSpPr>
        <p:spPr bwMode="auto">
          <a:xfrm>
            <a:off x="3750777" y="3354712"/>
            <a:ext cx="1080000" cy="307777"/>
          </a:xfrm>
          <a:prstGeom prst="rect">
            <a:avLst/>
          </a:prstGeom>
          <a:noFill/>
          <a:ln w="19050" algn="ctr">
            <a:noFill/>
            <a:miter lim="800000"/>
            <a:headEnd/>
            <a:tailEnd/>
          </a:ln>
        </p:spPr>
        <p:txBody>
          <a:bodyPr>
            <a:spAutoFit/>
          </a:bodyPr>
          <a:lstStyle/>
          <a:p>
            <a:pPr algn="l"/>
            <a:r>
              <a:rPr lang="en-US" altLang="zh-CN" sz="1400" dirty="0">
                <a:solidFill>
                  <a:schemeClr val="tx1">
                    <a:lumMod val="85000"/>
                    <a:lumOff val="15000"/>
                  </a:schemeClr>
                </a:solidFill>
                <a:latin typeface="Courier New" panose="02070309020205020404" pitchFamily="49" charset="0"/>
                <a:cs typeface="Courier New" panose="02070309020205020404" pitchFamily="49" charset="0"/>
              </a:rPr>
              <a:t>-2</a:t>
            </a:r>
          </a:p>
        </p:txBody>
      </p:sp>
      <p:sp>
        <p:nvSpPr>
          <p:cNvPr id="9" name="Rectangle 544">
            <a:extLst>
              <a:ext uri="{FF2B5EF4-FFF2-40B4-BE49-F238E27FC236}">
                <a16:creationId xmlns:a16="http://schemas.microsoft.com/office/drawing/2014/main" id="{4655B4DA-1FC4-BDEB-0818-19E74D85D513}"/>
              </a:ext>
            </a:extLst>
          </p:cNvPr>
          <p:cNvSpPr>
            <a:spLocks noChangeArrowheads="1"/>
          </p:cNvSpPr>
          <p:nvPr/>
        </p:nvSpPr>
        <p:spPr bwMode="auto">
          <a:xfrm>
            <a:off x="6730884" y="3080025"/>
            <a:ext cx="2163216" cy="309600"/>
          </a:xfrm>
          <a:prstGeom prst="rect">
            <a:avLst/>
          </a:prstGeom>
          <a:noFill/>
          <a:ln w="19050" algn="ctr">
            <a:noFill/>
            <a:miter lim="800000"/>
            <a:headEnd/>
            <a:tailEnd/>
          </a:ln>
        </p:spPr>
        <p:txBody>
          <a:bodyPr wrap="square">
            <a:spAutoFit/>
          </a:bodyPr>
          <a:lstStyle/>
          <a:p>
            <a:pPr lvl="0" algn="l">
              <a:spcBef>
                <a:spcPct val="20000"/>
              </a:spcBef>
              <a:buClr>
                <a:srgbClr val="FF9900"/>
              </a:buClr>
              <a:buSzPct val="80000"/>
            </a:pPr>
            <a:r>
              <a:rPr kumimoji="0" lang="en-US" altLang="zh-CN" sz="1400" dirty="0" err="1">
                <a:solidFill>
                  <a:schemeClr val="tx1"/>
                </a:solidFill>
                <a:latin typeface="Courier New" panose="02070309020205020404" pitchFamily="49" charset="0"/>
                <a:cs typeface="Courier New" panose="02070309020205020404" pitchFamily="49" charset="0"/>
              </a:rPr>
              <a:t>E.val</a:t>
            </a:r>
            <a:r>
              <a:rPr kumimoji="0" lang="en-US" altLang="zh-CN" sz="1400" dirty="0">
                <a:solidFill>
                  <a:schemeClr val="tx1"/>
                </a:solidFill>
                <a:latin typeface="Courier New" panose="02070309020205020404" pitchFamily="49" charset="0"/>
                <a:cs typeface="Courier New" panose="02070309020205020404" pitchFamily="49" charset="0"/>
              </a:rPr>
              <a:t>=</a:t>
            </a:r>
            <a:r>
              <a:rPr kumimoji="0" lang="en-US" altLang="zh-CN" sz="1400" dirty="0" err="1">
                <a:solidFill>
                  <a:schemeClr val="tx1"/>
                </a:solidFill>
                <a:latin typeface="Courier New" panose="02070309020205020404" pitchFamily="49" charset="0"/>
                <a:cs typeface="Courier New" panose="02070309020205020404" pitchFamily="49" charset="0"/>
              </a:rPr>
              <a:t>T.val</a:t>
            </a:r>
            <a:endParaRPr kumimoji="0" lang="en-US" altLang="zh-CN" sz="1400" dirty="0">
              <a:solidFill>
                <a:schemeClr val="tx1"/>
              </a:solidFill>
              <a:latin typeface="Courier New" pitchFamily="49" charset="0"/>
              <a:cs typeface="Courier New" panose="02070309020205020404" pitchFamily="49" charset="0"/>
            </a:endParaRPr>
          </a:p>
        </p:txBody>
      </p:sp>
    </p:spTree>
    <p:extLst>
      <p:ext uri="{BB962C8B-B14F-4D97-AF65-F5344CB8AC3E}">
        <p14:creationId xmlns:p14="http://schemas.microsoft.com/office/powerpoint/2010/main" val="3554957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1972"/>
                                        </p:tgtEl>
                                        <p:attrNameLst>
                                          <p:attrName>style.visibility</p:attrName>
                                        </p:attrNameLst>
                                      </p:cBhvr>
                                      <p:to>
                                        <p:strVal val="visible"/>
                                      </p:to>
                                    </p:set>
                                    <p:animEffect transition="in" filter="wipe(left)">
                                      <p:cBhvr>
                                        <p:cTn id="7" dur="500"/>
                                        <p:tgtEl>
                                          <p:spTgt spid="53197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31973"/>
                                        </p:tgtEl>
                                        <p:attrNameLst>
                                          <p:attrName>style.visibility</p:attrName>
                                        </p:attrNameLst>
                                      </p:cBhvr>
                                      <p:to>
                                        <p:strVal val="visible"/>
                                      </p:to>
                                    </p:set>
                                    <p:animEffect transition="in" filter="wipe(left)">
                                      <p:cBhvr>
                                        <p:cTn id="12" dur="500"/>
                                        <p:tgtEl>
                                          <p:spTgt spid="53197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wipe(left)">
                                      <p:cBhvr>
                                        <p:cTn id="17" dur="500"/>
                                        <p:tgtEl>
                                          <p:spTgt spid="5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31974"/>
                                        </p:tgtEl>
                                        <p:attrNameLst>
                                          <p:attrName>style.visibility</p:attrName>
                                        </p:attrNameLst>
                                      </p:cBhvr>
                                      <p:to>
                                        <p:strVal val="visible"/>
                                      </p:to>
                                    </p:set>
                                    <p:animEffect transition="in" filter="wipe(left)">
                                      <p:cBhvr>
                                        <p:cTn id="22" dur="500"/>
                                        <p:tgtEl>
                                          <p:spTgt spid="53197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31975"/>
                                        </p:tgtEl>
                                        <p:attrNameLst>
                                          <p:attrName>style.visibility</p:attrName>
                                        </p:attrNameLst>
                                      </p:cBhvr>
                                      <p:to>
                                        <p:strVal val="visible"/>
                                      </p:to>
                                    </p:set>
                                    <p:animEffect transition="in" filter="wipe(left)">
                                      <p:cBhvr>
                                        <p:cTn id="27" dur="500"/>
                                        <p:tgtEl>
                                          <p:spTgt spid="53197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31976"/>
                                        </p:tgtEl>
                                        <p:attrNameLst>
                                          <p:attrName>style.visibility</p:attrName>
                                        </p:attrNameLst>
                                      </p:cBhvr>
                                      <p:to>
                                        <p:strVal val="visible"/>
                                      </p:to>
                                    </p:set>
                                    <p:animEffect transition="in" filter="wipe(left)">
                                      <p:cBhvr>
                                        <p:cTn id="32" dur="500"/>
                                        <p:tgtEl>
                                          <p:spTgt spid="531976"/>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531984"/>
                                        </p:tgtEl>
                                        <p:attrNameLst>
                                          <p:attrName>style.visibility</p:attrName>
                                        </p:attrNameLst>
                                      </p:cBhvr>
                                      <p:to>
                                        <p:strVal val="visible"/>
                                      </p:to>
                                    </p:set>
                                    <p:animEffect transition="in" filter="wipe(left)">
                                      <p:cBhvr>
                                        <p:cTn id="36" dur="500"/>
                                        <p:tgtEl>
                                          <p:spTgt spid="531984"/>
                                        </p:tgtEl>
                                      </p:cBhvr>
                                    </p:animEffect>
                                  </p:childTnLst>
                                </p:cTn>
                              </p:par>
                            </p:childTnLst>
                          </p:cTn>
                        </p:par>
                        <p:par>
                          <p:cTn id="37" fill="hold">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62"/>
                                        </p:tgtEl>
                                        <p:attrNameLst>
                                          <p:attrName>style.visibility</p:attrName>
                                        </p:attrNameLst>
                                      </p:cBhvr>
                                      <p:to>
                                        <p:strVal val="visible"/>
                                      </p:to>
                                    </p:set>
                                    <p:animEffect transition="in" filter="wipe(left)">
                                      <p:cBhvr>
                                        <p:cTn id="40" dur="500"/>
                                        <p:tgtEl>
                                          <p:spTgt spid="62"/>
                                        </p:tgtEl>
                                      </p:cBhvr>
                                    </p:animEffect>
                                  </p:childTnLst>
                                </p:cTn>
                              </p:par>
                            </p:childTnLst>
                          </p:cTn>
                        </p:par>
                        <p:par>
                          <p:cTn id="41" fill="hold">
                            <p:stCondLst>
                              <p:cond delay="1500"/>
                            </p:stCondLst>
                            <p:childTnLst>
                              <p:par>
                                <p:cTn id="42" presetID="22" presetClass="entr" presetSubtype="8" fill="hold" grpId="0" nodeType="afterEffect">
                                  <p:stCondLst>
                                    <p:cond delay="0"/>
                                  </p:stCondLst>
                                  <p:childTnLst>
                                    <p:set>
                                      <p:cBhvr>
                                        <p:cTn id="43" dur="1" fill="hold">
                                          <p:stCondLst>
                                            <p:cond delay="0"/>
                                          </p:stCondLst>
                                        </p:cTn>
                                        <p:tgtEl>
                                          <p:spTgt spid="531992"/>
                                        </p:tgtEl>
                                        <p:attrNameLst>
                                          <p:attrName>style.visibility</p:attrName>
                                        </p:attrNameLst>
                                      </p:cBhvr>
                                      <p:to>
                                        <p:strVal val="visible"/>
                                      </p:to>
                                    </p:set>
                                    <p:animEffect transition="in" filter="wipe(left)">
                                      <p:cBhvr>
                                        <p:cTn id="44" dur="500"/>
                                        <p:tgtEl>
                                          <p:spTgt spid="531992"/>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532000"/>
                                        </p:tgtEl>
                                        <p:attrNameLst>
                                          <p:attrName>style.visibility</p:attrName>
                                        </p:attrNameLst>
                                      </p:cBhvr>
                                      <p:to>
                                        <p:strVal val="visible"/>
                                      </p:to>
                                    </p:set>
                                    <p:animEffect transition="in" filter="wipe(left)">
                                      <p:cBhvr>
                                        <p:cTn id="49" dur="500"/>
                                        <p:tgtEl>
                                          <p:spTgt spid="532000"/>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58"/>
                                        </p:tgtEl>
                                        <p:attrNameLst>
                                          <p:attrName>style.visibility</p:attrName>
                                        </p:attrNameLst>
                                      </p:cBhvr>
                                      <p:to>
                                        <p:strVal val="visible"/>
                                      </p:to>
                                    </p:set>
                                    <p:animEffect transition="in" filter="wipe(left)">
                                      <p:cBhvr>
                                        <p:cTn id="54" dur="500"/>
                                        <p:tgtEl>
                                          <p:spTgt spid="58"/>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531977"/>
                                        </p:tgtEl>
                                        <p:attrNameLst>
                                          <p:attrName>style.visibility</p:attrName>
                                        </p:attrNameLst>
                                      </p:cBhvr>
                                      <p:to>
                                        <p:strVal val="visible"/>
                                      </p:to>
                                    </p:set>
                                    <p:animEffect transition="in" filter="wipe(left)">
                                      <p:cBhvr>
                                        <p:cTn id="59" dur="500"/>
                                        <p:tgtEl>
                                          <p:spTgt spid="531977"/>
                                        </p:tgtEl>
                                      </p:cBhvr>
                                    </p:animEffect>
                                  </p:childTnLst>
                                </p:cTn>
                              </p:par>
                            </p:childTnLst>
                          </p:cTn>
                        </p:par>
                        <p:par>
                          <p:cTn id="60" fill="hold">
                            <p:stCondLst>
                              <p:cond delay="500"/>
                            </p:stCondLst>
                            <p:childTnLst>
                              <p:par>
                                <p:cTn id="61" presetID="22" presetClass="entr" presetSubtype="8" fill="hold" grpId="0" nodeType="afterEffect">
                                  <p:stCondLst>
                                    <p:cond delay="0"/>
                                  </p:stCondLst>
                                  <p:childTnLst>
                                    <p:set>
                                      <p:cBhvr>
                                        <p:cTn id="62" dur="1" fill="hold">
                                          <p:stCondLst>
                                            <p:cond delay="0"/>
                                          </p:stCondLst>
                                        </p:cTn>
                                        <p:tgtEl>
                                          <p:spTgt spid="531985"/>
                                        </p:tgtEl>
                                        <p:attrNameLst>
                                          <p:attrName>style.visibility</p:attrName>
                                        </p:attrNameLst>
                                      </p:cBhvr>
                                      <p:to>
                                        <p:strVal val="visible"/>
                                      </p:to>
                                    </p:set>
                                    <p:animEffect transition="in" filter="wipe(left)">
                                      <p:cBhvr>
                                        <p:cTn id="63" dur="500"/>
                                        <p:tgtEl>
                                          <p:spTgt spid="531985"/>
                                        </p:tgtEl>
                                      </p:cBhvr>
                                    </p:animEffect>
                                  </p:childTnLst>
                                </p:cTn>
                              </p:par>
                            </p:childTnLst>
                          </p:cTn>
                        </p:par>
                        <p:par>
                          <p:cTn id="64" fill="hold">
                            <p:stCondLst>
                              <p:cond delay="1000"/>
                            </p:stCondLst>
                            <p:childTnLst>
                              <p:par>
                                <p:cTn id="65" presetID="22" presetClass="entr" presetSubtype="8" fill="hold" grpId="0" nodeType="afterEffect">
                                  <p:stCondLst>
                                    <p:cond delay="0"/>
                                  </p:stCondLst>
                                  <p:childTnLst>
                                    <p:set>
                                      <p:cBhvr>
                                        <p:cTn id="66" dur="1" fill="hold">
                                          <p:stCondLst>
                                            <p:cond delay="0"/>
                                          </p:stCondLst>
                                        </p:cTn>
                                        <p:tgtEl>
                                          <p:spTgt spid="63"/>
                                        </p:tgtEl>
                                        <p:attrNameLst>
                                          <p:attrName>style.visibility</p:attrName>
                                        </p:attrNameLst>
                                      </p:cBhvr>
                                      <p:to>
                                        <p:strVal val="visible"/>
                                      </p:to>
                                    </p:set>
                                    <p:animEffect transition="in" filter="wipe(left)">
                                      <p:cBhvr>
                                        <p:cTn id="67" dur="500"/>
                                        <p:tgtEl>
                                          <p:spTgt spid="63"/>
                                        </p:tgtEl>
                                      </p:cBhvr>
                                    </p:animEffect>
                                  </p:childTnLst>
                                </p:cTn>
                              </p:par>
                            </p:childTnLst>
                          </p:cTn>
                        </p:par>
                        <p:par>
                          <p:cTn id="68" fill="hold">
                            <p:stCondLst>
                              <p:cond delay="1500"/>
                            </p:stCondLst>
                            <p:childTnLst>
                              <p:par>
                                <p:cTn id="69" presetID="22" presetClass="entr" presetSubtype="8" fill="hold" grpId="0" nodeType="afterEffect">
                                  <p:stCondLst>
                                    <p:cond delay="0"/>
                                  </p:stCondLst>
                                  <p:childTnLst>
                                    <p:set>
                                      <p:cBhvr>
                                        <p:cTn id="70" dur="1" fill="hold">
                                          <p:stCondLst>
                                            <p:cond delay="0"/>
                                          </p:stCondLst>
                                        </p:cTn>
                                        <p:tgtEl>
                                          <p:spTgt spid="531993"/>
                                        </p:tgtEl>
                                        <p:attrNameLst>
                                          <p:attrName>style.visibility</p:attrName>
                                        </p:attrNameLst>
                                      </p:cBhvr>
                                      <p:to>
                                        <p:strVal val="visible"/>
                                      </p:to>
                                    </p:set>
                                    <p:animEffect transition="in" filter="wipe(left)">
                                      <p:cBhvr>
                                        <p:cTn id="71" dur="500"/>
                                        <p:tgtEl>
                                          <p:spTgt spid="531993"/>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532001"/>
                                        </p:tgtEl>
                                        <p:attrNameLst>
                                          <p:attrName>style.visibility</p:attrName>
                                        </p:attrNameLst>
                                      </p:cBhvr>
                                      <p:to>
                                        <p:strVal val="visible"/>
                                      </p:to>
                                    </p:set>
                                    <p:animEffect transition="in" filter="wipe(left)">
                                      <p:cBhvr>
                                        <p:cTn id="76" dur="500"/>
                                        <p:tgtEl>
                                          <p:spTgt spid="532001"/>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66"/>
                                        </p:tgtEl>
                                        <p:attrNameLst>
                                          <p:attrName>style.visibility</p:attrName>
                                        </p:attrNameLst>
                                      </p:cBhvr>
                                      <p:to>
                                        <p:strVal val="visible"/>
                                      </p:to>
                                    </p:set>
                                    <p:animEffect transition="in" filter="wipe(left)">
                                      <p:cBhvr>
                                        <p:cTn id="81" dur="500"/>
                                        <p:tgtEl>
                                          <p:spTgt spid="66"/>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531978"/>
                                        </p:tgtEl>
                                        <p:attrNameLst>
                                          <p:attrName>style.visibility</p:attrName>
                                        </p:attrNameLst>
                                      </p:cBhvr>
                                      <p:to>
                                        <p:strVal val="visible"/>
                                      </p:to>
                                    </p:set>
                                    <p:animEffect transition="in" filter="wipe(left)">
                                      <p:cBhvr>
                                        <p:cTn id="86" dur="500"/>
                                        <p:tgtEl>
                                          <p:spTgt spid="531978"/>
                                        </p:tgtEl>
                                      </p:cBhvr>
                                    </p:animEffect>
                                  </p:childTnLst>
                                </p:cTn>
                              </p:par>
                            </p:childTnLst>
                          </p:cTn>
                        </p:par>
                        <p:par>
                          <p:cTn id="87" fill="hold">
                            <p:stCondLst>
                              <p:cond delay="500"/>
                            </p:stCondLst>
                            <p:childTnLst>
                              <p:par>
                                <p:cTn id="88" presetID="22" presetClass="entr" presetSubtype="8" fill="hold" grpId="0" nodeType="afterEffect">
                                  <p:stCondLst>
                                    <p:cond delay="0"/>
                                  </p:stCondLst>
                                  <p:childTnLst>
                                    <p:set>
                                      <p:cBhvr>
                                        <p:cTn id="89" dur="1" fill="hold">
                                          <p:stCondLst>
                                            <p:cond delay="0"/>
                                          </p:stCondLst>
                                        </p:cTn>
                                        <p:tgtEl>
                                          <p:spTgt spid="531986"/>
                                        </p:tgtEl>
                                        <p:attrNameLst>
                                          <p:attrName>style.visibility</p:attrName>
                                        </p:attrNameLst>
                                      </p:cBhvr>
                                      <p:to>
                                        <p:strVal val="visible"/>
                                      </p:to>
                                    </p:set>
                                    <p:animEffect transition="in" filter="wipe(left)">
                                      <p:cBhvr>
                                        <p:cTn id="90" dur="500"/>
                                        <p:tgtEl>
                                          <p:spTgt spid="531986"/>
                                        </p:tgtEl>
                                      </p:cBhvr>
                                    </p:animEffect>
                                  </p:childTnLst>
                                </p:cTn>
                              </p:par>
                            </p:childTnLst>
                          </p:cTn>
                        </p:par>
                        <p:par>
                          <p:cTn id="91" fill="hold">
                            <p:stCondLst>
                              <p:cond delay="1000"/>
                            </p:stCondLst>
                            <p:childTnLst>
                              <p:par>
                                <p:cTn id="92" presetID="22" presetClass="entr" presetSubtype="8" fill="hold" grpId="0" nodeType="afterEffect">
                                  <p:stCondLst>
                                    <p:cond delay="0"/>
                                  </p:stCondLst>
                                  <p:childTnLst>
                                    <p:set>
                                      <p:cBhvr>
                                        <p:cTn id="93" dur="1" fill="hold">
                                          <p:stCondLst>
                                            <p:cond delay="0"/>
                                          </p:stCondLst>
                                        </p:cTn>
                                        <p:tgtEl>
                                          <p:spTgt spid="67"/>
                                        </p:tgtEl>
                                        <p:attrNameLst>
                                          <p:attrName>style.visibility</p:attrName>
                                        </p:attrNameLst>
                                      </p:cBhvr>
                                      <p:to>
                                        <p:strVal val="visible"/>
                                      </p:to>
                                    </p:set>
                                    <p:animEffect transition="in" filter="wipe(left)">
                                      <p:cBhvr>
                                        <p:cTn id="94" dur="500"/>
                                        <p:tgtEl>
                                          <p:spTgt spid="67"/>
                                        </p:tgtEl>
                                      </p:cBhvr>
                                    </p:animEffect>
                                  </p:childTnLst>
                                </p:cTn>
                              </p:par>
                            </p:childTnLst>
                          </p:cTn>
                        </p:par>
                        <p:par>
                          <p:cTn id="95" fill="hold">
                            <p:stCondLst>
                              <p:cond delay="1500"/>
                            </p:stCondLst>
                            <p:childTnLst>
                              <p:par>
                                <p:cTn id="96" presetID="22" presetClass="entr" presetSubtype="8" fill="hold" grpId="0" nodeType="afterEffect">
                                  <p:stCondLst>
                                    <p:cond delay="0"/>
                                  </p:stCondLst>
                                  <p:childTnLst>
                                    <p:set>
                                      <p:cBhvr>
                                        <p:cTn id="97" dur="1" fill="hold">
                                          <p:stCondLst>
                                            <p:cond delay="0"/>
                                          </p:stCondLst>
                                        </p:cTn>
                                        <p:tgtEl>
                                          <p:spTgt spid="531994"/>
                                        </p:tgtEl>
                                        <p:attrNameLst>
                                          <p:attrName>style.visibility</p:attrName>
                                        </p:attrNameLst>
                                      </p:cBhvr>
                                      <p:to>
                                        <p:strVal val="visible"/>
                                      </p:to>
                                    </p:set>
                                    <p:animEffect transition="in" filter="wipe(left)">
                                      <p:cBhvr>
                                        <p:cTn id="98" dur="500"/>
                                        <p:tgtEl>
                                          <p:spTgt spid="531994"/>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532002"/>
                                        </p:tgtEl>
                                        <p:attrNameLst>
                                          <p:attrName>style.visibility</p:attrName>
                                        </p:attrNameLst>
                                      </p:cBhvr>
                                      <p:to>
                                        <p:strVal val="visible"/>
                                      </p:to>
                                    </p:set>
                                    <p:animEffect transition="in" filter="wipe(left)">
                                      <p:cBhvr>
                                        <p:cTn id="103" dur="500"/>
                                        <p:tgtEl>
                                          <p:spTgt spid="532002"/>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grpId="0" nodeType="clickEffect">
                                  <p:stCondLst>
                                    <p:cond delay="0"/>
                                  </p:stCondLst>
                                  <p:childTnLst>
                                    <p:set>
                                      <p:cBhvr>
                                        <p:cTn id="107" dur="1" fill="hold">
                                          <p:stCondLst>
                                            <p:cond delay="0"/>
                                          </p:stCondLst>
                                        </p:cTn>
                                        <p:tgtEl>
                                          <p:spTgt spid="9"/>
                                        </p:tgtEl>
                                        <p:attrNameLst>
                                          <p:attrName>style.visibility</p:attrName>
                                        </p:attrNameLst>
                                      </p:cBhvr>
                                      <p:to>
                                        <p:strVal val="visible"/>
                                      </p:to>
                                    </p:set>
                                    <p:animEffect transition="in" filter="wipe(left)">
                                      <p:cBhvr>
                                        <p:cTn id="108" dur="500"/>
                                        <p:tgtEl>
                                          <p:spTgt spid="9"/>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grpId="0" nodeType="clickEffect">
                                  <p:stCondLst>
                                    <p:cond delay="0"/>
                                  </p:stCondLst>
                                  <p:childTnLst>
                                    <p:set>
                                      <p:cBhvr>
                                        <p:cTn id="112" dur="1" fill="hold">
                                          <p:stCondLst>
                                            <p:cond delay="0"/>
                                          </p:stCondLst>
                                        </p:cTn>
                                        <p:tgtEl>
                                          <p:spTgt spid="4"/>
                                        </p:tgtEl>
                                        <p:attrNameLst>
                                          <p:attrName>style.visibility</p:attrName>
                                        </p:attrNameLst>
                                      </p:cBhvr>
                                      <p:to>
                                        <p:strVal val="visible"/>
                                      </p:to>
                                    </p:set>
                                    <p:animEffect transition="in" filter="wipe(left)">
                                      <p:cBhvr>
                                        <p:cTn id="113" dur="500"/>
                                        <p:tgtEl>
                                          <p:spTgt spid="4"/>
                                        </p:tgtEl>
                                      </p:cBhvr>
                                    </p:animEffect>
                                  </p:childTnLst>
                                </p:cTn>
                              </p:par>
                            </p:childTnLst>
                          </p:cTn>
                        </p:par>
                        <p:par>
                          <p:cTn id="114" fill="hold">
                            <p:stCondLst>
                              <p:cond delay="500"/>
                            </p:stCondLst>
                            <p:childTnLst>
                              <p:par>
                                <p:cTn id="115" presetID="22" presetClass="entr" presetSubtype="8" fill="hold" grpId="0" nodeType="afterEffect">
                                  <p:stCondLst>
                                    <p:cond delay="0"/>
                                  </p:stCondLst>
                                  <p:childTnLst>
                                    <p:set>
                                      <p:cBhvr>
                                        <p:cTn id="116" dur="1" fill="hold">
                                          <p:stCondLst>
                                            <p:cond delay="0"/>
                                          </p:stCondLst>
                                        </p:cTn>
                                        <p:tgtEl>
                                          <p:spTgt spid="5"/>
                                        </p:tgtEl>
                                        <p:attrNameLst>
                                          <p:attrName>style.visibility</p:attrName>
                                        </p:attrNameLst>
                                      </p:cBhvr>
                                      <p:to>
                                        <p:strVal val="visible"/>
                                      </p:to>
                                    </p:set>
                                    <p:animEffect transition="in" filter="wipe(left)">
                                      <p:cBhvr>
                                        <p:cTn id="117" dur="500"/>
                                        <p:tgtEl>
                                          <p:spTgt spid="5"/>
                                        </p:tgtEl>
                                      </p:cBhvr>
                                    </p:animEffect>
                                  </p:childTnLst>
                                </p:cTn>
                              </p:par>
                            </p:childTnLst>
                          </p:cTn>
                        </p:par>
                        <p:par>
                          <p:cTn id="118" fill="hold">
                            <p:stCondLst>
                              <p:cond delay="1000"/>
                            </p:stCondLst>
                            <p:childTnLst>
                              <p:par>
                                <p:cTn id="119" presetID="22" presetClass="entr" presetSubtype="8" fill="hold" grpId="0" nodeType="afterEffect">
                                  <p:stCondLst>
                                    <p:cond delay="0"/>
                                  </p:stCondLst>
                                  <p:childTnLst>
                                    <p:set>
                                      <p:cBhvr>
                                        <p:cTn id="120" dur="1" fill="hold">
                                          <p:stCondLst>
                                            <p:cond delay="0"/>
                                          </p:stCondLst>
                                        </p:cTn>
                                        <p:tgtEl>
                                          <p:spTgt spid="8"/>
                                        </p:tgtEl>
                                        <p:attrNameLst>
                                          <p:attrName>style.visibility</p:attrName>
                                        </p:attrNameLst>
                                      </p:cBhvr>
                                      <p:to>
                                        <p:strVal val="visible"/>
                                      </p:to>
                                    </p:set>
                                    <p:animEffect transition="in" filter="wipe(left)">
                                      <p:cBhvr>
                                        <p:cTn id="121" dur="500"/>
                                        <p:tgtEl>
                                          <p:spTgt spid="8"/>
                                        </p:tgtEl>
                                      </p:cBhvr>
                                    </p:animEffect>
                                  </p:childTnLst>
                                </p:cTn>
                              </p:par>
                            </p:childTnLst>
                          </p:cTn>
                        </p:par>
                        <p:par>
                          <p:cTn id="122" fill="hold">
                            <p:stCondLst>
                              <p:cond delay="1500"/>
                            </p:stCondLst>
                            <p:childTnLst>
                              <p:par>
                                <p:cTn id="123" presetID="22" presetClass="entr" presetSubtype="8" fill="hold" grpId="0" nodeType="afterEffect">
                                  <p:stCondLst>
                                    <p:cond delay="0"/>
                                  </p:stCondLst>
                                  <p:childTnLst>
                                    <p:set>
                                      <p:cBhvr>
                                        <p:cTn id="124" dur="1" fill="hold">
                                          <p:stCondLst>
                                            <p:cond delay="0"/>
                                          </p:stCondLst>
                                        </p:cTn>
                                        <p:tgtEl>
                                          <p:spTgt spid="6"/>
                                        </p:tgtEl>
                                        <p:attrNameLst>
                                          <p:attrName>style.visibility</p:attrName>
                                        </p:attrNameLst>
                                      </p:cBhvr>
                                      <p:to>
                                        <p:strVal val="visible"/>
                                      </p:to>
                                    </p:set>
                                    <p:animEffect transition="in" filter="wipe(left)">
                                      <p:cBhvr>
                                        <p:cTn id="125" dur="500"/>
                                        <p:tgtEl>
                                          <p:spTgt spid="6"/>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8" fill="hold" grpId="0" nodeType="clickEffect">
                                  <p:stCondLst>
                                    <p:cond delay="0"/>
                                  </p:stCondLst>
                                  <p:childTnLst>
                                    <p:set>
                                      <p:cBhvr>
                                        <p:cTn id="129" dur="1" fill="hold">
                                          <p:stCondLst>
                                            <p:cond delay="0"/>
                                          </p:stCondLst>
                                        </p:cTn>
                                        <p:tgtEl>
                                          <p:spTgt spid="7"/>
                                        </p:tgtEl>
                                        <p:attrNameLst>
                                          <p:attrName>style.visibility</p:attrName>
                                        </p:attrNameLst>
                                      </p:cBhvr>
                                      <p:to>
                                        <p:strVal val="visible"/>
                                      </p:to>
                                    </p:set>
                                    <p:animEffect transition="in" filter="wipe(left)">
                                      <p:cBhvr>
                                        <p:cTn id="130" dur="500"/>
                                        <p:tgtEl>
                                          <p:spTgt spid="7"/>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8" fill="hold" grpId="0" nodeType="clickEffect">
                                  <p:stCondLst>
                                    <p:cond delay="0"/>
                                  </p:stCondLst>
                                  <p:childTnLst>
                                    <p:set>
                                      <p:cBhvr>
                                        <p:cTn id="134" dur="1" fill="hold">
                                          <p:stCondLst>
                                            <p:cond delay="0"/>
                                          </p:stCondLst>
                                        </p:cTn>
                                        <p:tgtEl>
                                          <p:spTgt spid="531979"/>
                                        </p:tgtEl>
                                        <p:attrNameLst>
                                          <p:attrName>style.visibility</p:attrName>
                                        </p:attrNameLst>
                                      </p:cBhvr>
                                      <p:to>
                                        <p:strVal val="visible"/>
                                      </p:to>
                                    </p:set>
                                    <p:animEffect transition="in" filter="wipe(left)">
                                      <p:cBhvr>
                                        <p:cTn id="135" dur="500"/>
                                        <p:tgtEl>
                                          <p:spTgt spid="531979"/>
                                        </p:tgtEl>
                                      </p:cBhvr>
                                    </p:animEffect>
                                  </p:childTnLst>
                                </p:cTn>
                              </p:par>
                            </p:childTnLst>
                          </p:cTn>
                        </p:par>
                        <p:par>
                          <p:cTn id="136" fill="hold">
                            <p:stCondLst>
                              <p:cond delay="500"/>
                            </p:stCondLst>
                            <p:childTnLst>
                              <p:par>
                                <p:cTn id="137" presetID="22" presetClass="entr" presetSubtype="8" fill="hold" grpId="0" nodeType="afterEffect">
                                  <p:stCondLst>
                                    <p:cond delay="0"/>
                                  </p:stCondLst>
                                  <p:childTnLst>
                                    <p:set>
                                      <p:cBhvr>
                                        <p:cTn id="138" dur="1" fill="hold">
                                          <p:stCondLst>
                                            <p:cond delay="0"/>
                                          </p:stCondLst>
                                        </p:cTn>
                                        <p:tgtEl>
                                          <p:spTgt spid="531987"/>
                                        </p:tgtEl>
                                        <p:attrNameLst>
                                          <p:attrName>style.visibility</p:attrName>
                                        </p:attrNameLst>
                                      </p:cBhvr>
                                      <p:to>
                                        <p:strVal val="visible"/>
                                      </p:to>
                                    </p:set>
                                    <p:animEffect transition="in" filter="wipe(left)">
                                      <p:cBhvr>
                                        <p:cTn id="139" dur="500"/>
                                        <p:tgtEl>
                                          <p:spTgt spid="531987"/>
                                        </p:tgtEl>
                                      </p:cBhvr>
                                    </p:animEffect>
                                  </p:childTnLst>
                                </p:cTn>
                              </p:par>
                            </p:childTnLst>
                          </p:cTn>
                        </p:par>
                        <p:par>
                          <p:cTn id="140" fill="hold">
                            <p:stCondLst>
                              <p:cond delay="1000"/>
                            </p:stCondLst>
                            <p:childTnLst>
                              <p:par>
                                <p:cTn id="141" presetID="22" presetClass="entr" presetSubtype="8" fill="hold" grpId="0" nodeType="afterEffect">
                                  <p:stCondLst>
                                    <p:cond delay="0"/>
                                  </p:stCondLst>
                                  <p:childTnLst>
                                    <p:set>
                                      <p:cBhvr>
                                        <p:cTn id="142" dur="1" fill="hold">
                                          <p:stCondLst>
                                            <p:cond delay="0"/>
                                          </p:stCondLst>
                                        </p:cTn>
                                        <p:tgtEl>
                                          <p:spTgt spid="68"/>
                                        </p:tgtEl>
                                        <p:attrNameLst>
                                          <p:attrName>style.visibility</p:attrName>
                                        </p:attrNameLst>
                                      </p:cBhvr>
                                      <p:to>
                                        <p:strVal val="visible"/>
                                      </p:to>
                                    </p:set>
                                    <p:animEffect transition="in" filter="wipe(left)">
                                      <p:cBhvr>
                                        <p:cTn id="143" dur="500"/>
                                        <p:tgtEl>
                                          <p:spTgt spid="68"/>
                                        </p:tgtEl>
                                      </p:cBhvr>
                                    </p:animEffect>
                                  </p:childTnLst>
                                </p:cTn>
                              </p:par>
                            </p:childTnLst>
                          </p:cTn>
                        </p:par>
                        <p:par>
                          <p:cTn id="144" fill="hold">
                            <p:stCondLst>
                              <p:cond delay="1500"/>
                            </p:stCondLst>
                            <p:childTnLst>
                              <p:par>
                                <p:cTn id="145" presetID="22" presetClass="entr" presetSubtype="8" fill="hold" grpId="0" nodeType="afterEffect">
                                  <p:stCondLst>
                                    <p:cond delay="0"/>
                                  </p:stCondLst>
                                  <p:childTnLst>
                                    <p:set>
                                      <p:cBhvr>
                                        <p:cTn id="146" dur="1" fill="hold">
                                          <p:stCondLst>
                                            <p:cond delay="0"/>
                                          </p:stCondLst>
                                        </p:cTn>
                                        <p:tgtEl>
                                          <p:spTgt spid="531995"/>
                                        </p:tgtEl>
                                        <p:attrNameLst>
                                          <p:attrName>style.visibility</p:attrName>
                                        </p:attrNameLst>
                                      </p:cBhvr>
                                      <p:to>
                                        <p:strVal val="visible"/>
                                      </p:to>
                                    </p:set>
                                    <p:animEffect transition="in" filter="wipe(left)">
                                      <p:cBhvr>
                                        <p:cTn id="147" dur="500"/>
                                        <p:tgtEl>
                                          <p:spTgt spid="531995"/>
                                        </p:tgtEl>
                                      </p:cBhvr>
                                    </p:animEffect>
                                  </p:childTnLst>
                                </p:cTn>
                              </p:par>
                            </p:childTnLst>
                          </p:cTn>
                        </p:par>
                      </p:childTnLst>
                    </p:cTn>
                  </p:par>
                  <p:par>
                    <p:cTn id="148" fill="hold">
                      <p:stCondLst>
                        <p:cond delay="indefinite"/>
                      </p:stCondLst>
                      <p:childTnLst>
                        <p:par>
                          <p:cTn id="149" fill="hold">
                            <p:stCondLst>
                              <p:cond delay="0"/>
                            </p:stCondLst>
                            <p:childTnLst>
                              <p:par>
                                <p:cTn id="150" presetID="22" presetClass="entr" presetSubtype="8" fill="hold" grpId="0" nodeType="clickEffect">
                                  <p:stCondLst>
                                    <p:cond delay="0"/>
                                  </p:stCondLst>
                                  <p:childTnLst>
                                    <p:set>
                                      <p:cBhvr>
                                        <p:cTn id="151" dur="1" fill="hold">
                                          <p:stCondLst>
                                            <p:cond delay="0"/>
                                          </p:stCondLst>
                                        </p:cTn>
                                        <p:tgtEl>
                                          <p:spTgt spid="532003"/>
                                        </p:tgtEl>
                                        <p:attrNameLst>
                                          <p:attrName>style.visibility</p:attrName>
                                        </p:attrNameLst>
                                      </p:cBhvr>
                                      <p:to>
                                        <p:strVal val="visible"/>
                                      </p:to>
                                    </p:set>
                                    <p:animEffect transition="in" filter="wipe(left)">
                                      <p:cBhvr>
                                        <p:cTn id="152" dur="500"/>
                                        <p:tgtEl>
                                          <p:spTgt spid="532003"/>
                                        </p:tgtEl>
                                      </p:cBhvr>
                                    </p:animEffect>
                                  </p:childTnLst>
                                </p:cTn>
                              </p:par>
                            </p:childTnLst>
                          </p:cTn>
                        </p:par>
                      </p:childTnLst>
                    </p:cTn>
                  </p:par>
                  <p:par>
                    <p:cTn id="153" fill="hold">
                      <p:stCondLst>
                        <p:cond delay="indefinite"/>
                      </p:stCondLst>
                      <p:childTnLst>
                        <p:par>
                          <p:cTn id="154" fill="hold">
                            <p:stCondLst>
                              <p:cond delay="0"/>
                            </p:stCondLst>
                            <p:childTnLst>
                              <p:par>
                                <p:cTn id="155" presetID="22" presetClass="entr" presetSubtype="8" fill="hold" grpId="0" nodeType="clickEffect">
                                  <p:stCondLst>
                                    <p:cond delay="0"/>
                                  </p:stCondLst>
                                  <p:childTnLst>
                                    <p:set>
                                      <p:cBhvr>
                                        <p:cTn id="156" dur="1" fill="hold">
                                          <p:stCondLst>
                                            <p:cond delay="0"/>
                                          </p:stCondLst>
                                        </p:cTn>
                                        <p:tgtEl>
                                          <p:spTgt spid="531980"/>
                                        </p:tgtEl>
                                        <p:attrNameLst>
                                          <p:attrName>style.visibility</p:attrName>
                                        </p:attrNameLst>
                                      </p:cBhvr>
                                      <p:to>
                                        <p:strVal val="visible"/>
                                      </p:to>
                                    </p:set>
                                    <p:animEffect transition="in" filter="wipe(left)">
                                      <p:cBhvr>
                                        <p:cTn id="157" dur="500"/>
                                        <p:tgtEl>
                                          <p:spTgt spid="531980"/>
                                        </p:tgtEl>
                                      </p:cBhvr>
                                    </p:animEffect>
                                  </p:childTnLst>
                                </p:cTn>
                              </p:par>
                            </p:childTnLst>
                          </p:cTn>
                        </p:par>
                        <p:par>
                          <p:cTn id="158" fill="hold">
                            <p:stCondLst>
                              <p:cond delay="500"/>
                            </p:stCondLst>
                            <p:childTnLst>
                              <p:par>
                                <p:cTn id="159" presetID="22" presetClass="entr" presetSubtype="8" fill="hold" grpId="0" nodeType="afterEffect">
                                  <p:stCondLst>
                                    <p:cond delay="0"/>
                                  </p:stCondLst>
                                  <p:childTnLst>
                                    <p:set>
                                      <p:cBhvr>
                                        <p:cTn id="160" dur="1" fill="hold">
                                          <p:stCondLst>
                                            <p:cond delay="0"/>
                                          </p:stCondLst>
                                        </p:cTn>
                                        <p:tgtEl>
                                          <p:spTgt spid="531988"/>
                                        </p:tgtEl>
                                        <p:attrNameLst>
                                          <p:attrName>style.visibility</p:attrName>
                                        </p:attrNameLst>
                                      </p:cBhvr>
                                      <p:to>
                                        <p:strVal val="visible"/>
                                      </p:to>
                                    </p:set>
                                    <p:animEffect transition="in" filter="wipe(left)">
                                      <p:cBhvr>
                                        <p:cTn id="161" dur="500"/>
                                        <p:tgtEl>
                                          <p:spTgt spid="531988"/>
                                        </p:tgtEl>
                                      </p:cBhvr>
                                    </p:animEffect>
                                  </p:childTnLst>
                                </p:cTn>
                              </p:par>
                            </p:childTnLst>
                          </p:cTn>
                        </p:par>
                        <p:par>
                          <p:cTn id="162" fill="hold">
                            <p:stCondLst>
                              <p:cond delay="1000"/>
                            </p:stCondLst>
                            <p:childTnLst>
                              <p:par>
                                <p:cTn id="163" presetID="22" presetClass="entr" presetSubtype="8" fill="hold" grpId="0" nodeType="afterEffect">
                                  <p:stCondLst>
                                    <p:cond delay="0"/>
                                  </p:stCondLst>
                                  <p:childTnLst>
                                    <p:set>
                                      <p:cBhvr>
                                        <p:cTn id="164" dur="1" fill="hold">
                                          <p:stCondLst>
                                            <p:cond delay="0"/>
                                          </p:stCondLst>
                                        </p:cTn>
                                        <p:tgtEl>
                                          <p:spTgt spid="69"/>
                                        </p:tgtEl>
                                        <p:attrNameLst>
                                          <p:attrName>style.visibility</p:attrName>
                                        </p:attrNameLst>
                                      </p:cBhvr>
                                      <p:to>
                                        <p:strVal val="visible"/>
                                      </p:to>
                                    </p:set>
                                    <p:animEffect transition="in" filter="wipe(left)">
                                      <p:cBhvr>
                                        <p:cTn id="165" dur="500"/>
                                        <p:tgtEl>
                                          <p:spTgt spid="69"/>
                                        </p:tgtEl>
                                      </p:cBhvr>
                                    </p:animEffect>
                                  </p:childTnLst>
                                </p:cTn>
                              </p:par>
                            </p:childTnLst>
                          </p:cTn>
                        </p:par>
                        <p:par>
                          <p:cTn id="166" fill="hold">
                            <p:stCondLst>
                              <p:cond delay="1500"/>
                            </p:stCondLst>
                            <p:childTnLst>
                              <p:par>
                                <p:cTn id="167" presetID="22" presetClass="entr" presetSubtype="8" fill="hold" grpId="0" nodeType="afterEffect">
                                  <p:stCondLst>
                                    <p:cond delay="0"/>
                                  </p:stCondLst>
                                  <p:childTnLst>
                                    <p:set>
                                      <p:cBhvr>
                                        <p:cTn id="168" dur="1" fill="hold">
                                          <p:stCondLst>
                                            <p:cond delay="0"/>
                                          </p:stCondLst>
                                        </p:cTn>
                                        <p:tgtEl>
                                          <p:spTgt spid="531996"/>
                                        </p:tgtEl>
                                        <p:attrNameLst>
                                          <p:attrName>style.visibility</p:attrName>
                                        </p:attrNameLst>
                                      </p:cBhvr>
                                      <p:to>
                                        <p:strVal val="visible"/>
                                      </p:to>
                                    </p:set>
                                    <p:animEffect transition="in" filter="wipe(left)">
                                      <p:cBhvr>
                                        <p:cTn id="169" dur="500"/>
                                        <p:tgtEl>
                                          <p:spTgt spid="531996"/>
                                        </p:tgtEl>
                                      </p:cBhvr>
                                    </p:animEffect>
                                  </p:childTnLst>
                                </p:cTn>
                              </p:par>
                            </p:childTnLst>
                          </p:cTn>
                        </p:par>
                      </p:childTnLst>
                    </p:cTn>
                  </p:par>
                  <p:par>
                    <p:cTn id="170" fill="hold">
                      <p:stCondLst>
                        <p:cond delay="indefinite"/>
                      </p:stCondLst>
                      <p:childTnLst>
                        <p:par>
                          <p:cTn id="171" fill="hold">
                            <p:stCondLst>
                              <p:cond delay="0"/>
                            </p:stCondLst>
                            <p:childTnLst>
                              <p:par>
                                <p:cTn id="172" presetID="22" presetClass="entr" presetSubtype="8" fill="hold" grpId="0" nodeType="clickEffect">
                                  <p:stCondLst>
                                    <p:cond delay="0"/>
                                  </p:stCondLst>
                                  <p:childTnLst>
                                    <p:set>
                                      <p:cBhvr>
                                        <p:cTn id="173" dur="1" fill="hold">
                                          <p:stCondLst>
                                            <p:cond delay="0"/>
                                          </p:stCondLst>
                                        </p:cTn>
                                        <p:tgtEl>
                                          <p:spTgt spid="532005"/>
                                        </p:tgtEl>
                                        <p:attrNameLst>
                                          <p:attrName>style.visibility</p:attrName>
                                        </p:attrNameLst>
                                      </p:cBhvr>
                                      <p:to>
                                        <p:strVal val="visible"/>
                                      </p:to>
                                    </p:set>
                                    <p:animEffect transition="in" filter="wipe(left)">
                                      <p:cBhvr>
                                        <p:cTn id="174" dur="500"/>
                                        <p:tgtEl>
                                          <p:spTgt spid="532005"/>
                                        </p:tgtEl>
                                      </p:cBhvr>
                                    </p:animEffect>
                                  </p:childTnLst>
                                </p:cTn>
                              </p:par>
                            </p:childTnLst>
                          </p:cTn>
                        </p:par>
                      </p:childTnLst>
                    </p:cTn>
                  </p:par>
                  <p:par>
                    <p:cTn id="175" fill="hold">
                      <p:stCondLst>
                        <p:cond delay="indefinite"/>
                      </p:stCondLst>
                      <p:childTnLst>
                        <p:par>
                          <p:cTn id="176" fill="hold">
                            <p:stCondLst>
                              <p:cond delay="0"/>
                            </p:stCondLst>
                            <p:childTnLst>
                              <p:par>
                                <p:cTn id="177" presetID="22" presetClass="entr" presetSubtype="8" fill="hold" grpId="0" nodeType="clickEffect">
                                  <p:stCondLst>
                                    <p:cond delay="0"/>
                                  </p:stCondLst>
                                  <p:childTnLst>
                                    <p:set>
                                      <p:cBhvr>
                                        <p:cTn id="178" dur="1" fill="hold">
                                          <p:stCondLst>
                                            <p:cond delay="0"/>
                                          </p:stCondLst>
                                        </p:cTn>
                                        <p:tgtEl>
                                          <p:spTgt spid="70"/>
                                        </p:tgtEl>
                                        <p:attrNameLst>
                                          <p:attrName>style.visibility</p:attrName>
                                        </p:attrNameLst>
                                      </p:cBhvr>
                                      <p:to>
                                        <p:strVal val="visible"/>
                                      </p:to>
                                    </p:set>
                                    <p:animEffect transition="in" filter="wipe(left)">
                                      <p:cBhvr>
                                        <p:cTn id="179" dur="500"/>
                                        <p:tgtEl>
                                          <p:spTgt spid="70"/>
                                        </p:tgtEl>
                                      </p:cBhvr>
                                    </p:animEffect>
                                  </p:childTnLst>
                                </p:cTn>
                              </p:par>
                            </p:childTnLst>
                          </p:cTn>
                        </p:par>
                      </p:childTnLst>
                    </p:cTn>
                  </p:par>
                  <p:par>
                    <p:cTn id="180" fill="hold">
                      <p:stCondLst>
                        <p:cond delay="indefinite"/>
                      </p:stCondLst>
                      <p:childTnLst>
                        <p:par>
                          <p:cTn id="181" fill="hold">
                            <p:stCondLst>
                              <p:cond delay="0"/>
                            </p:stCondLst>
                            <p:childTnLst>
                              <p:par>
                                <p:cTn id="182" presetID="22" presetClass="entr" presetSubtype="8" fill="hold" grpId="0" nodeType="clickEffect">
                                  <p:stCondLst>
                                    <p:cond delay="0"/>
                                  </p:stCondLst>
                                  <p:childTnLst>
                                    <p:set>
                                      <p:cBhvr>
                                        <p:cTn id="183" dur="1" fill="hold">
                                          <p:stCondLst>
                                            <p:cond delay="0"/>
                                          </p:stCondLst>
                                        </p:cTn>
                                        <p:tgtEl>
                                          <p:spTgt spid="531981"/>
                                        </p:tgtEl>
                                        <p:attrNameLst>
                                          <p:attrName>style.visibility</p:attrName>
                                        </p:attrNameLst>
                                      </p:cBhvr>
                                      <p:to>
                                        <p:strVal val="visible"/>
                                      </p:to>
                                    </p:set>
                                    <p:animEffect transition="in" filter="wipe(left)">
                                      <p:cBhvr>
                                        <p:cTn id="184" dur="500"/>
                                        <p:tgtEl>
                                          <p:spTgt spid="531981"/>
                                        </p:tgtEl>
                                      </p:cBhvr>
                                    </p:animEffect>
                                  </p:childTnLst>
                                </p:cTn>
                              </p:par>
                            </p:childTnLst>
                          </p:cTn>
                        </p:par>
                        <p:par>
                          <p:cTn id="185" fill="hold">
                            <p:stCondLst>
                              <p:cond delay="500"/>
                            </p:stCondLst>
                            <p:childTnLst>
                              <p:par>
                                <p:cTn id="186" presetID="22" presetClass="entr" presetSubtype="8" fill="hold" grpId="0" nodeType="afterEffect">
                                  <p:stCondLst>
                                    <p:cond delay="0"/>
                                  </p:stCondLst>
                                  <p:childTnLst>
                                    <p:set>
                                      <p:cBhvr>
                                        <p:cTn id="187" dur="1" fill="hold">
                                          <p:stCondLst>
                                            <p:cond delay="0"/>
                                          </p:stCondLst>
                                        </p:cTn>
                                        <p:tgtEl>
                                          <p:spTgt spid="531989"/>
                                        </p:tgtEl>
                                        <p:attrNameLst>
                                          <p:attrName>style.visibility</p:attrName>
                                        </p:attrNameLst>
                                      </p:cBhvr>
                                      <p:to>
                                        <p:strVal val="visible"/>
                                      </p:to>
                                    </p:set>
                                    <p:animEffect transition="in" filter="wipe(left)">
                                      <p:cBhvr>
                                        <p:cTn id="188" dur="500"/>
                                        <p:tgtEl>
                                          <p:spTgt spid="531989"/>
                                        </p:tgtEl>
                                      </p:cBhvr>
                                    </p:animEffect>
                                  </p:childTnLst>
                                </p:cTn>
                              </p:par>
                            </p:childTnLst>
                          </p:cTn>
                        </p:par>
                        <p:par>
                          <p:cTn id="189" fill="hold">
                            <p:stCondLst>
                              <p:cond delay="1000"/>
                            </p:stCondLst>
                            <p:childTnLst>
                              <p:par>
                                <p:cTn id="190" presetID="22" presetClass="entr" presetSubtype="8" fill="hold" grpId="0" nodeType="afterEffect">
                                  <p:stCondLst>
                                    <p:cond delay="0"/>
                                  </p:stCondLst>
                                  <p:childTnLst>
                                    <p:set>
                                      <p:cBhvr>
                                        <p:cTn id="191" dur="1" fill="hold">
                                          <p:stCondLst>
                                            <p:cond delay="0"/>
                                          </p:stCondLst>
                                        </p:cTn>
                                        <p:tgtEl>
                                          <p:spTgt spid="71"/>
                                        </p:tgtEl>
                                        <p:attrNameLst>
                                          <p:attrName>style.visibility</p:attrName>
                                        </p:attrNameLst>
                                      </p:cBhvr>
                                      <p:to>
                                        <p:strVal val="visible"/>
                                      </p:to>
                                    </p:set>
                                    <p:animEffect transition="in" filter="wipe(left)">
                                      <p:cBhvr>
                                        <p:cTn id="192" dur="500"/>
                                        <p:tgtEl>
                                          <p:spTgt spid="71"/>
                                        </p:tgtEl>
                                      </p:cBhvr>
                                    </p:animEffect>
                                  </p:childTnLst>
                                </p:cTn>
                              </p:par>
                            </p:childTnLst>
                          </p:cTn>
                        </p:par>
                        <p:par>
                          <p:cTn id="193" fill="hold">
                            <p:stCondLst>
                              <p:cond delay="1500"/>
                            </p:stCondLst>
                            <p:childTnLst>
                              <p:par>
                                <p:cTn id="194" presetID="22" presetClass="entr" presetSubtype="8" fill="hold" grpId="0" nodeType="afterEffect">
                                  <p:stCondLst>
                                    <p:cond delay="0"/>
                                  </p:stCondLst>
                                  <p:childTnLst>
                                    <p:set>
                                      <p:cBhvr>
                                        <p:cTn id="195" dur="1" fill="hold">
                                          <p:stCondLst>
                                            <p:cond delay="0"/>
                                          </p:stCondLst>
                                        </p:cTn>
                                        <p:tgtEl>
                                          <p:spTgt spid="531997"/>
                                        </p:tgtEl>
                                        <p:attrNameLst>
                                          <p:attrName>style.visibility</p:attrName>
                                        </p:attrNameLst>
                                      </p:cBhvr>
                                      <p:to>
                                        <p:strVal val="visible"/>
                                      </p:to>
                                    </p:set>
                                    <p:animEffect transition="in" filter="wipe(left)">
                                      <p:cBhvr>
                                        <p:cTn id="196" dur="500"/>
                                        <p:tgtEl>
                                          <p:spTgt spid="531997"/>
                                        </p:tgtEl>
                                      </p:cBhvr>
                                    </p:animEffect>
                                  </p:childTnLst>
                                </p:cTn>
                              </p:par>
                            </p:childTnLst>
                          </p:cTn>
                        </p:par>
                      </p:childTnLst>
                    </p:cTn>
                  </p:par>
                  <p:par>
                    <p:cTn id="197" fill="hold">
                      <p:stCondLst>
                        <p:cond delay="indefinite"/>
                      </p:stCondLst>
                      <p:childTnLst>
                        <p:par>
                          <p:cTn id="198" fill="hold">
                            <p:stCondLst>
                              <p:cond delay="0"/>
                            </p:stCondLst>
                            <p:childTnLst>
                              <p:par>
                                <p:cTn id="199" presetID="22" presetClass="entr" presetSubtype="8" fill="hold" grpId="0" nodeType="clickEffect">
                                  <p:stCondLst>
                                    <p:cond delay="0"/>
                                  </p:stCondLst>
                                  <p:childTnLst>
                                    <p:set>
                                      <p:cBhvr>
                                        <p:cTn id="200" dur="1" fill="hold">
                                          <p:stCondLst>
                                            <p:cond delay="0"/>
                                          </p:stCondLst>
                                        </p:cTn>
                                        <p:tgtEl>
                                          <p:spTgt spid="532006"/>
                                        </p:tgtEl>
                                        <p:attrNameLst>
                                          <p:attrName>style.visibility</p:attrName>
                                        </p:attrNameLst>
                                      </p:cBhvr>
                                      <p:to>
                                        <p:strVal val="visible"/>
                                      </p:to>
                                    </p:set>
                                    <p:animEffect transition="in" filter="wipe(left)">
                                      <p:cBhvr>
                                        <p:cTn id="201" dur="500"/>
                                        <p:tgtEl>
                                          <p:spTgt spid="532006"/>
                                        </p:tgtEl>
                                      </p:cBhvr>
                                    </p:animEffect>
                                  </p:childTnLst>
                                </p:cTn>
                              </p:par>
                            </p:childTnLst>
                          </p:cTn>
                        </p:par>
                      </p:childTnLst>
                    </p:cTn>
                  </p:par>
                  <p:par>
                    <p:cTn id="202" fill="hold">
                      <p:stCondLst>
                        <p:cond delay="indefinite"/>
                      </p:stCondLst>
                      <p:childTnLst>
                        <p:par>
                          <p:cTn id="203" fill="hold">
                            <p:stCondLst>
                              <p:cond delay="0"/>
                            </p:stCondLst>
                            <p:childTnLst>
                              <p:par>
                                <p:cTn id="204" presetID="22" presetClass="entr" presetSubtype="8" fill="hold" grpId="0" nodeType="clickEffect">
                                  <p:stCondLst>
                                    <p:cond delay="0"/>
                                  </p:stCondLst>
                                  <p:childTnLst>
                                    <p:set>
                                      <p:cBhvr>
                                        <p:cTn id="205" dur="1" fill="hold">
                                          <p:stCondLst>
                                            <p:cond delay="0"/>
                                          </p:stCondLst>
                                        </p:cTn>
                                        <p:tgtEl>
                                          <p:spTgt spid="74"/>
                                        </p:tgtEl>
                                        <p:attrNameLst>
                                          <p:attrName>style.visibility</p:attrName>
                                        </p:attrNameLst>
                                      </p:cBhvr>
                                      <p:to>
                                        <p:strVal val="visible"/>
                                      </p:to>
                                    </p:set>
                                    <p:animEffect transition="in" filter="wipe(left)">
                                      <p:cBhvr>
                                        <p:cTn id="206" dur="500"/>
                                        <p:tgtEl>
                                          <p:spTgt spid="74"/>
                                        </p:tgtEl>
                                      </p:cBhvr>
                                    </p:animEffect>
                                  </p:childTnLst>
                                </p:cTn>
                              </p:par>
                            </p:childTnLst>
                          </p:cTn>
                        </p:par>
                      </p:childTnLst>
                    </p:cTn>
                  </p:par>
                  <p:par>
                    <p:cTn id="207" fill="hold">
                      <p:stCondLst>
                        <p:cond delay="indefinite"/>
                      </p:stCondLst>
                      <p:childTnLst>
                        <p:par>
                          <p:cTn id="208" fill="hold">
                            <p:stCondLst>
                              <p:cond delay="0"/>
                            </p:stCondLst>
                            <p:childTnLst>
                              <p:par>
                                <p:cTn id="209" presetID="22" presetClass="entr" presetSubtype="8" fill="hold" grpId="0" nodeType="clickEffect">
                                  <p:stCondLst>
                                    <p:cond delay="0"/>
                                  </p:stCondLst>
                                  <p:childTnLst>
                                    <p:set>
                                      <p:cBhvr>
                                        <p:cTn id="210" dur="1" fill="hold">
                                          <p:stCondLst>
                                            <p:cond delay="0"/>
                                          </p:stCondLst>
                                        </p:cTn>
                                        <p:tgtEl>
                                          <p:spTgt spid="531982"/>
                                        </p:tgtEl>
                                        <p:attrNameLst>
                                          <p:attrName>style.visibility</p:attrName>
                                        </p:attrNameLst>
                                      </p:cBhvr>
                                      <p:to>
                                        <p:strVal val="visible"/>
                                      </p:to>
                                    </p:set>
                                    <p:animEffect transition="in" filter="wipe(left)">
                                      <p:cBhvr>
                                        <p:cTn id="211" dur="500"/>
                                        <p:tgtEl>
                                          <p:spTgt spid="531982"/>
                                        </p:tgtEl>
                                      </p:cBhvr>
                                    </p:animEffect>
                                  </p:childTnLst>
                                </p:cTn>
                              </p:par>
                            </p:childTnLst>
                          </p:cTn>
                        </p:par>
                        <p:par>
                          <p:cTn id="212" fill="hold">
                            <p:stCondLst>
                              <p:cond delay="500"/>
                            </p:stCondLst>
                            <p:childTnLst>
                              <p:par>
                                <p:cTn id="213" presetID="22" presetClass="entr" presetSubtype="8" fill="hold" grpId="0" nodeType="afterEffect">
                                  <p:stCondLst>
                                    <p:cond delay="0"/>
                                  </p:stCondLst>
                                  <p:childTnLst>
                                    <p:set>
                                      <p:cBhvr>
                                        <p:cTn id="214" dur="1" fill="hold">
                                          <p:stCondLst>
                                            <p:cond delay="0"/>
                                          </p:stCondLst>
                                        </p:cTn>
                                        <p:tgtEl>
                                          <p:spTgt spid="531990"/>
                                        </p:tgtEl>
                                        <p:attrNameLst>
                                          <p:attrName>style.visibility</p:attrName>
                                        </p:attrNameLst>
                                      </p:cBhvr>
                                      <p:to>
                                        <p:strVal val="visible"/>
                                      </p:to>
                                    </p:set>
                                    <p:animEffect transition="in" filter="wipe(left)">
                                      <p:cBhvr>
                                        <p:cTn id="215" dur="500"/>
                                        <p:tgtEl>
                                          <p:spTgt spid="531990"/>
                                        </p:tgtEl>
                                      </p:cBhvr>
                                    </p:animEffect>
                                  </p:childTnLst>
                                </p:cTn>
                              </p:par>
                            </p:childTnLst>
                          </p:cTn>
                        </p:par>
                        <p:par>
                          <p:cTn id="216" fill="hold">
                            <p:stCondLst>
                              <p:cond delay="1000"/>
                            </p:stCondLst>
                            <p:childTnLst>
                              <p:par>
                                <p:cTn id="217" presetID="22" presetClass="entr" presetSubtype="8" fill="hold" grpId="0" nodeType="afterEffect">
                                  <p:stCondLst>
                                    <p:cond delay="0"/>
                                  </p:stCondLst>
                                  <p:childTnLst>
                                    <p:set>
                                      <p:cBhvr>
                                        <p:cTn id="218" dur="1" fill="hold">
                                          <p:stCondLst>
                                            <p:cond delay="0"/>
                                          </p:stCondLst>
                                        </p:cTn>
                                        <p:tgtEl>
                                          <p:spTgt spid="75"/>
                                        </p:tgtEl>
                                        <p:attrNameLst>
                                          <p:attrName>style.visibility</p:attrName>
                                        </p:attrNameLst>
                                      </p:cBhvr>
                                      <p:to>
                                        <p:strVal val="visible"/>
                                      </p:to>
                                    </p:set>
                                    <p:animEffect transition="in" filter="wipe(left)">
                                      <p:cBhvr>
                                        <p:cTn id="219" dur="500"/>
                                        <p:tgtEl>
                                          <p:spTgt spid="75"/>
                                        </p:tgtEl>
                                      </p:cBhvr>
                                    </p:animEffect>
                                  </p:childTnLst>
                                </p:cTn>
                              </p:par>
                            </p:childTnLst>
                          </p:cTn>
                        </p:par>
                        <p:par>
                          <p:cTn id="220" fill="hold">
                            <p:stCondLst>
                              <p:cond delay="1500"/>
                            </p:stCondLst>
                            <p:childTnLst>
                              <p:par>
                                <p:cTn id="221" presetID="22" presetClass="entr" presetSubtype="8" fill="hold" grpId="0" nodeType="afterEffect">
                                  <p:stCondLst>
                                    <p:cond delay="0"/>
                                  </p:stCondLst>
                                  <p:childTnLst>
                                    <p:set>
                                      <p:cBhvr>
                                        <p:cTn id="222" dur="1" fill="hold">
                                          <p:stCondLst>
                                            <p:cond delay="0"/>
                                          </p:stCondLst>
                                        </p:cTn>
                                        <p:tgtEl>
                                          <p:spTgt spid="531998"/>
                                        </p:tgtEl>
                                        <p:attrNameLst>
                                          <p:attrName>style.visibility</p:attrName>
                                        </p:attrNameLst>
                                      </p:cBhvr>
                                      <p:to>
                                        <p:strVal val="visible"/>
                                      </p:to>
                                    </p:set>
                                    <p:animEffect transition="in" filter="wipe(left)">
                                      <p:cBhvr>
                                        <p:cTn id="223" dur="500"/>
                                        <p:tgtEl>
                                          <p:spTgt spid="531998"/>
                                        </p:tgtEl>
                                      </p:cBhvr>
                                    </p:animEffect>
                                  </p:childTnLst>
                                </p:cTn>
                              </p:par>
                            </p:childTnLst>
                          </p:cTn>
                        </p:par>
                      </p:childTnLst>
                    </p:cTn>
                  </p:par>
                  <p:par>
                    <p:cTn id="224" fill="hold">
                      <p:stCondLst>
                        <p:cond delay="indefinite"/>
                      </p:stCondLst>
                      <p:childTnLst>
                        <p:par>
                          <p:cTn id="225" fill="hold">
                            <p:stCondLst>
                              <p:cond delay="0"/>
                            </p:stCondLst>
                            <p:childTnLst>
                              <p:par>
                                <p:cTn id="226" presetID="22" presetClass="entr" presetSubtype="8" fill="hold" grpId="0" nodeType="clickEffect">
                                  <p:stCondLst>
                                    <p:cond delay="0"/>
                                  </p:stCondLst>
                                  <p:childTnLst>
                                    <p:set>
                                      <p:cBhvr>
                                        <p:cTn id="227" dur="1" fill="hold">
                                          <p:stCondLst>
                                            <p:cond delay="0"/>
                                          </p:stCondLst>
                                        </p:cTn>
                                        <p:tgtEl>
                                          <p:spTgt spid="532007"/>
                                        </p:tgtEl>
                                        <p:attrNameLst>
                                          <p:attrName>style.visibility</p:attrName>
                                        </p:attrNameLst>
                                      </p:cBhvr>
                                      <p:to>
                                        <p:strVal val="visible"/>
                                      </p:to>
                                    </p:set>
                                    <p:animEffect transition="in" filter="wipe(left)">
                                      <p:cBhvr>
                                        <p:cTn id="228" dur="500"/>
                                        <p:tgtEl>
                                          <p:spTgt spid="532007"/>
                                        </p:tgtEl>
                                      </p:cBhvr>
                                    </p:animEffect>
                                  </p:childTnLst>
                                </p:cTn>
                              </p:par>
                            </p:childTnLst>
                          </p:cTn>
                        </p:par>
                      </p:childTnLst>
                    </p:cTn>
                  </p:par>
                  <p:par>
                    <p:cTn id="229" fill="hold">
                      <p:stCondLst>
                        <p:cond delay="indefinite"/>
                      </p:stCondLst>
                      <p:childTnLst>
                        <p:par>
                          <p:cTn id="230" fill="hold">
                            <p:stCondLst>
                              <p:cond delay="0"/>
                            </p:stCondLst>
                            <p:childTnLst>
                              <p:par>
                                <p:cTn id="231" presetID="22" presetClass="entr" presetSubtype="8" fill="hold" grpId="0" nodeType="clickEffect">
                                  <p:stCondLst>
                                    <p:cond delay="0"/>
                                  </p:stCondLst>
                                  <p:childTnLst>
                                    <p:set>
                                      <p:cBhvr>
                                        <p:cTn id="232" dur="1" fill="hold">
                                          <p:stCondLst>
                                            <p:cond delay="0"/>
                                          </p:stCondLst>
                                        </p:cTn>
                                        <p:tgtEl>
                                          <p:spTgt spid="531983"/>
                                        </p:tgtEl>
                                        <p:attrNameLst>
                                          <p:attrName>style.visibility</p:attrName>
                                        </p:attrNameLst>
                                      </p:cBhvr>
                                      <p:to>
                                        <p:strVal val="visible"/>
                                      </p:to>
                                    </p:set>
                                    <p:animEffect transition="in" filter="wipe(left)">
                                      <p:cBhvr>
                                        <p:cTn id="233" dur="500"/>
                                        <p:tgtEl>
                                          <p:spTgt spid="531983"/>
                                        </p:tgtEl>
                                      </p:cBhvr>
                                    </p:animEffect>
                                  </p:childTnLst>
                                </p:cTn>
                              </p:par>
                            </p:childTnLst>
                          </p:cTn>
                        </p:par>
                        <p:par>
                          <p:cTn id="234" fill="hold">
                            <p:stCondLst>
                              <p:cond delay="500"/>
                            </p:stCondLst>
                            <p:childTnLst>
                              <p:par>
                                <p:cTn id="235" presetID="22" presetClass="entr" presetSubtype="8" fill="hold" grpId="0" nodeType="afterEffect">
                                  <p:stCondLst>
                                    <p:cond delay="0"/>
                                  </p:stCondLst>
                                  <p:childTnLst>
                                    <p:set>
                                      <p:cBhvr>
                                        <p:cTn id="236" dur="1" fill="hold">
                                          <p:stCondLst>
                                            <p:cond delay="0"/>
                                          </p:stCondLst>
                                        </p:cTn>
                                        <p:tgtEl>
                                          <p:spTgt spid="531991"/>
                                        </p:tgtEl>
                                        <p:attrNameLst>
                                          <p:attrName>style.visibility</p:attrName>
                                        </p:attrNameLst>
                                      </p:cBhvr>
                                      <p:to>
                                        <p:strVal val="visible"/>
                                      </p:to>
                                    </p:set>
                                    <p:animEffect transition="in" filter="wipe(left)">
                                      <p:cBhvr>
                                        <p:cTn id="237" dur="500"/>
                                        <p:tgtEl>
                                          <p:spTgt spid="531991"/>
                                        </p:tgtEl>
                                      </p:cBhvr>
                                    </p:animEffect>
                                  </p:childTnLst>
                                </p:cTn>
                              </p:par>
                            </p:childTnLst>
                          </p:cTn>
                        </p:par>
                        <p:par>
                          <p:cTn id="238" fill="hold">
                            <p:stCondLst>
                              <p:cond delay="1000"/>
                            </p:stCondLst>
                            <p:childTnLst>
                              <p:par>
                                <p:cTn id="239" presetID="22" presetClass="entr" presetSubtype="8" fill="hold" grpId="0" nodeType="afterEffect">
                                  <p:stCondLst>
                                    <p:cond delay="0"/>
                                  </p:stCondLst>
                                  <p:childTnLst>
                                    <p:set>
                                      <p:cBhvr>
                                        <p:cTn id="240" dur="1" fill="hold">
                                          <p:stCondLst>
                                            <p:cond delay="0"/>
                                          </p:stCondLst>
                                        </p:cTn>
                                        <p:tgtEl>
                                          <p:spTgt spid="531999"/>
                                        </p:tgtEl>
                                        <p:attrNameLst>
                                          <p:attrName>style.visibility</p:attrName>
                                        </p:attrNameLst>
                                      </p:cBhvr>
                                      <p:to>
                                        <p:strVal val="visible"/>
                                      </p:to>
                                    </p:set>
                                    <p:animEffect transition="in" filter="wipe(left)">
                                      <p:cBhvr>
                                        <p:cTn id="241" dur="500"/>
                                        <p:tgtEl>
                                          <p:spTgt spid="531999"/>
                                        </p:tgtEl>
                                      </p:cBhvr>
                                    </p:animEffect>
                                  </p:childTnLst>
                                </p:cTn>
                              </p:par>
                            </p:childTnLst>
                          </p:cTn>
                        </p:par>
                      </p:childTnLst>
                    </p:cTn>
                  </p:par>
                  <p:par>
                    <p:cTn id="242" fill="hold">
                      <p:stCondLst>
                        <p:cond delay="indefinite"/>
                      </p:stCondLst>
                      <p:childTnLst>
                        <p:par>
                          <p:cTn id="243" fill="hold">
                            <p:stCondLst>
                              <p:cond delay="0"/>
                            </p:stCondLst>
                            <p:childTnLst>
                              <p:par>
                                <p:cTn id="244" presetID="22" presetClass="entr" presetSubtype="8" fill="hold" grpId="0" nodeType="clickEffect">
                                  <p:stCondLst>
                                    <p:cond delay="0"/>
                                  </p:stCondLst>
                                  <p:childTnLst>
                                    <p:set>
                                      <p:cBhvr>
                                        <p:cTn id="245" dur="1" fill="hold">
                                          <p:stCondLst>
                                            <p:cond delay="0"/>
                                          </p:stCondLst>
                                        </p:cTn>
                                        <p:tgtEl>
                                          <p:spTgt spid="532008"/>
                                        </p:tgtEl>
                                        <p:attrNameLst>
                                          <p:attrName>style.visibility</p:attrName>
                                        </p:attrNameLst>
                                      </p:cBhvr>
                                      <p:to>
                                        <p:strVal val="visible"/>
                                      </p:to>
                                    </p:set>
                                    <p:animEffect transition="in" filter="wipe(left)">
                                      <p:cBhvr>
                                        <p:cTn id="246" dur="500"/>
                                        <p:tgtEl>
                                          <p:spTgt spid="532008"/>
                                        </p:tgtEl>
                                      </p:cBhvr>
                                    </p:animEffect>
                                  </p:childTnLst>
                                </p:cTn>
                              </p:par>
                            </p:childTnLst>
                          </p:cTn>
                        </p:par>
                        <p:par>
                          <p:cTn id="247" fill="hold">
                            <p:stCondLst>
                              <p:cond delay="500"/>
                            </p:stCondLst>
                            <p:childTnLst>
                              <p:par>
                                <p:cTn id="248" presetID="22" presetClass="entr" presetSubtype="8" fill="hold" grpId="0" nodeType="afterEffect">
                                  <p:stCondLst>
                                    <p:cond delay="0"/>
                                  </p:stCondLst>
                                  <p:childTnLst>
                                    <p:set>
                                      <p:cBhvr>
                                        <p:cTn id="249" dur="1" fill="hold">
                                          <p:stCondLst>
                                            <p:cond delay="0"/>
                                          </p:stCondLst>
                                        </p:cTn>
                                        <p:tgtEl>
                                          <p:spTgt spid="76"/>
                                        </p:tgtEl>
                                        <p:attrNameLst>
                                          <p:attrName>style.visibility</p:attrName>
                                        </p:attrNameLst>
                                      </p:cBhvr>
                                      <p:to>
                                        <p:strVal val="visible"/>
                                      </p:to>
                                    </p:set>
                                    <p:animEffect transition="in" filter="wipe(left)">
                                      <p:cBhvr>
                                        <p:cTn id="250" dur="500"/>
                                        <p:tgtEl>
                                          <p:spTgt spid="76"/>
                                        </p:tgtEl>
                                      </p:cBhvr>
                                    </p:animEffect>
                                  </p:childTnLst>
                                </p:cTn>
                              </p:par>
                            </p:childTnLst>
                          </p:cTn>
                        </p:par>
                      </p:childTnLst>
                    </p:cTn>
                  </p:par>
                  <p:par>
                    <p:cTn id="251" fill="hold">
                      <p:stCondLst>
                        <p:cond delay="indefinite"/>
                      </p:stCondLst>
                      <p:childTnLst>
                        <p:par>
                          <p:cTn id="252" fill="hold">
                            <p:stCondLst>
                              <p:cond delay="0"/>
                            </p:stCondLst>
                            <p:childTnLst>
                              <p:par>
                                <p:cTn id="253" presetID="22" presetClass="entr" presetSubtype="8" fill="hold" grpId="0" nodeType="clickEffect">
                                  <p:stCondLst>
                                    <p:cond delay="0"/>
                                  </p:stCondLst>
                                  <p:childTnLst>
                                    <p:set>
                                      <p:cBhvr>
                                        <p:cTn id="254" dur="1" fill="hold">
                                          <p:stCondLst>
                                            <p:cond delay="0"/>
                                          </p:stCondLst>
                                        </p:cTn>
                                        <p:tgtEl>
                                          <p:spTgt spid="77"/>
                                        </p:tgtEl>
                                        <p:attrNameLst>
                                          <p:attrName>style.visibility</p:attrName>
                                        </p:attrNameLst>
                                      </p:cBhvr>
                                      <p:to>
                                        <p:strVal val="visible"/>
                                      </p:to>
                                    </p:set>
                                    <p:animEffect transition="in" filter="wipe(left)">
                                      <p:cBhvr>
                                        <p:cTn id="255" dur="500"/>
                                        <p:tgtEl>
                                          <p:spTgt spid="77"/>
                                        </p:tgtEl>
                                      </p:cBhvr>
                                    </p:animEffect>
                                  </p:childTnLst>
                                </p:cTn>
                              </p:par>
                            </p:childTnLst>
                          </p:cTn>
                        </p:par>
                        <p:par>
                          <p:cTn id="256" fill="hold">
                            <p:stCondLst>
                              <p:cond delay="500"/>
                            </p:stCondLst>
                            <p:childTnLst>
                              <p:par>
                                <p:cTn id="257" presetID="22" presetClass="entr" presetSubtype="8" fill="hold" grpId="0" nodeType="afterEffect">
                                  <p:stCondLst>
                                    <p:cond delay="0"/>
                                  </p:stCondLst>
                                  <p:childTnLst>
                                    <p:set>
                                      <p:cBhvr>
                                        <p:cTn id="258" dur="1" fill="hold">
                                          <p:stCondLst>
                                            <p:cond delay="0"/>
                                          </p:stCondLst>
                                        </p:cTn>
                                        <p:tgtEl>
                                          <p:spTgt spid="78"/>
                                        </p:tgtEl>
                                        <p:attrNameLst>
                                          <p:attrName>style.visibility</p:attrName>
                                        </p:attrNameLst>
                                      </p:cBhvr>
                                      <p:to>
                                        <p:strVal val="visible"/>
                                      </p:to>
                                    </p:set>
                                    <p:animEffect transition="in" filter="wipe(left)">
                                      <p:cBhvr>
                                        <p:cTn id="259" dur="500"/>
                                        <p:tgtEl>
                                          <p:spTgt spid="78"/>
                                        </p:tgtEl>
                                      </p:cBhvr>
                                    </p:animEffect>
                                  </p:childTnLst>
                                </p:cTn>
                              </p:par>
                            </p:childTnLst>
                          </p:cTn>
                        </p:par>
                        <p:par>
                          <p:cTn id="260" fill="hold">
                            <p:stCondLst>
                              <p:cond delay="1000"/>
                            </p:stCondLst>
                            <p:childTnLst>
                              <p:par>
                                <p:cTn id="261" presetID="22" presetClass="entr" presetSubtype="8" fill="hold" grpId="0" nodeType="afterEffect">
                                  <p:stCondLst>
                                    <p:cond delay="0"/>
                                  </p:stCondLst>
                                  <p:childTnLst>
                                    <p:set>
                                      <p:cBhvr>
                                        <p:cTn id="262" dur="1" fill="hold">
                                          <p:stCondLst>
                                            <p:cond delay="0"/>
                                          </p:stCondLst>
                                        </p:cTn>
                                        <p:tgtEl>
                                          <p:spTgt spid="79"/>
                                        </p:tgtEl>
                                        <p:attrNameLst>
                                          <p:attrName>style.visibility</p:attrName>
                                        </p:attrNameLst>
                                      </p:cBhvr>
                                      <p:to>
                                        <p:strVal val="visible"/>
                                      </p:to>
                                    </p:set>
                                    <p:animEffect transition="in" filter="wipe(left)">
                                      <p:cBhvr>
                                        <p:cTn id="263" dur="500"/>
                                        <p:tgtEl>
                                          <p:spTgt spid="79"/>
                                        </p:tgtEl>
                                      </p:cBhvr>
                                    </p:animEffect>
                                  </p:childTnLst>
                                </p:cTn>
                              </p:par>
                            </p:childTnLst>
                          </p:cTn>
                        </p:par>
                        <p:par>
                          <p:cTn id="264" fill="hold">
                            <p:stCondLst>
                              <p:cond delay="1500"/>
                            </p:stCondLst>
                            <p:childTnLst>
                              <p:par>
                                <p:cTn id="265" presetID="22" presetClass="entr" presetSubtype="8" fill="hold" grpId="0" nodeType="afterEffect">
                                  <p:stCondLst>
                                    <p:cond delay="0"/>
                                  </p:stCondLst>
                                  <p:childTnLst>
                                    <p:set>
                                      <p:cBhvr>
                                        <p:cTn id="266" dur="1" fill="hold">
                                          <p:stCondLst>
                                            <p:cond delay="0"/>
                                          </p:stCondLst>
                                        </p:cTn>
                                        <p:tgtEl>
                                          <p:spTgt spid="81"/>
                                        </p:tgtEl>
                                        <p:attrNameLst>
                                          <p:attrName>style.visibility</p:attrName>
                                        </p:attrNameLst>
                                      </p:cBhvr>
                                      <p:to>
                                        <p:strVal val="visible"/>
                                      </p:to>
                                    </p:set>
                                    <p:animEffect transition="in" filter="wipe(left)">
                                      <p:cBhvr>
                                        <p:cTn id="267" dur="500"/>
                                        <p:tgtEl>
                                          <p:spTgt spid="81"/>
                                        </p:tgtEl>
                                      </p:cBhvr>
                                    </p:animEffect>
                                  </p:childTnLst>
                                </p:cTn>
                              </p:par>
                            </p:childTnLst>
                          </p:cTn>
                        </p:par>
                      </p:childTnLst>
                    </p:cTn>
                  </p:par>
                  <p:par>
                    <p:cTn id="268" fill="hold">
                      <p:stCondLst>
                        <p:cond delay="indefinite"/>
                      </p:stCondLst>
                      <p:childTnLst>
                        <p:par>
                          <p:cTn id="269" fill="hold">
                            <p:stCondLst>
                              <p:cond delay="0"/>
                            </p:stCondLst>
                            <p:childTnLst>
                              <p:par>
                                <p:cTn id="270" presetID="22" presetClass="entr" presetSubtype="8" fill="hold" grpId="0" nodeType="clickEffect">
                                  <p:stCondLst>
                                    <p:cond delay="0"/>
                                  </p:stCondLst>
                                  <p:childTnLst>
                                    <p:set>
                                      <p:cBhvr>
                                        <p:cTn id="271" dur="1" fill="hold">
                                          <p:stCondLst>
                                            <p:cond delay="0"/>
                                          </p:stCondLst>
                                        </p:cTn>
                                        <p:tgtEl>
                                          <p:spTgt spid="80"/>
                                        </p:tgtEl>
                                        <p:attrNameLst>
                                          <p:attrName>style.visibility</p:attrName>
                                        </p:attrNameLst>
                                      </p:cBhvr>
                                      <p:to>
                                        <p:strVal val="visible"/>
                                      </p:to>
                                    </p:set>
                                    <p:animEffect transition="in" filter="wipe(left)">
                                      <p:cBhvr>
                                        <p:cTn id="272" dur="500"/>
                                        <p:tgtEl>
                                          <p:spTgt spid="80"/>
                                        </p:tgtEl>
                                      </p:cBhvr>
                                    </p:animEffect>
                                  </p:childTnLst>
                                </p:cTn>
                              </p:par>
                            </p:childTnLst>
                          </p:cTn>
                        </p:par>
                      </p:childTnLst>
                    </p:cTn>
                  </p:par>
                  <p:par>
                    <p:cTn id="273" fill="hold">
                      <p:stCondLst>
                        <p:cond delay="indefinite"/>
                      </p:stCondLst>
                      <p:childTnLst>
                        <p:par>
                          <p:cTn id="274" fill="hold">
                            <p:stCondLst>
                              <p:cond delay="0"/>
                            </p:stCondLst>
                            <p:childTnLst>
                              <p:par>
                                <p:cTn id="275" presetID="22" presetClass="entr" presetSubtype="8" fill="hold" grpId="0" nodeType="clickEffect">
                                  <p:stCondLst>
                                    <p:cond delay="0"/>
                                  </p:stCondLst>
                                  <p:childTnLst>
                                    <p:set>
                                      <p:cBhvr>
                                        <p:cTn id="276" dur="1" fill="hold">
                                          <p:stCondLst>
                                            <p:cond delay="0"/>
                                          </p:stCondLst>
                                        </p:cTn>
                                        <p:tgtEl>
                                          <p:spTgt spid="82"/>
                                        </p:tgtEl>
                                        <p:attrNameLst>
                                          <p:attrName>style.visibility</p:attrName>
                                        </p:attrNameLst>
                                      </p:cBhvr>
                                      <p:to>
                                        <p:strVal val="visible"/>
                                      </p:to>
                                    </p:set>
                                    <p:animEffect transition="in" filter="wipe(left)">
                                      <p:cBhvr>
                                        <p:cTn id="277" dur="500"/>
                                        <p:tgtEl>
                                          <p:spTgt spid="82"/>
                                        </p:tgtEl>
                                      </p:cBhvr>
                                    </p:animEffect>
                                  </p:childTnLst>
                                </p:cTn>
                              </p:par>
                            </p:childTnLst>
                          </p:cTn>
                        </p:par>
                      </p:childTnLst>
                    </p:cTn>
                  </p:par>
                  <p:par>
                    <p:cTn id="278" fill="hold">
                      <p:stCondLst>
                        <p:cond delay="indefinite"/>
                      </p:stCondLst>
                      <p:childTnLst>
                        <p:par>
                          <p:cTn id="279" fill="hold">
                            <p:stCondLst>
                              <p:cond delay="0"/>
                            </p:stCondLst>
                            <p:childTnLst>
                              <p:par>
                                <p:cTn id="280" presetID="22" presetClass="entr" presetSubtype="8" fill="hold" grpId="0" nodeType="clickEffect">
                                  <p:stCondLst>
                                    <p:cond delay="0"/>
                                  </p:stCondLst>
                                  <p:childTnLst>
                                    <p:set>
                                      <p:cBhvr>
                                        <p:cTn id="281" dur="1" fill="hold">
                                          <p:stCondLst>
                                            <p:cond delay="0"/>
                                          </p:stCondLst>
                                        </p:cTn>
                                        <p:tgtEl>
                                          <p:spTgt spid="83"/>
                                        </p:tgtEl>
                                        <p:attrNameLst>
                                          <p:attrName>style.visibility</p:attrName>
                                        </p:attrNameLst>
                                      </p:cBhvr>
                                      <p:to>
                                        <p:strVal val="visible"/>
                                      </p:to>
                                    </p:set>
                                    <p:animEffect transition="in" filter="wipe(left)">
                                      <p:cBhvr>
                                        <p:cTn id="282" dur="500"/>
                                        <p:tgtEl>
                                          <p:spTgt spid="83"/>
                                        </p:tgtEl>
                                      </p:cBhvr>
                                    </p:animEffect>
                                  </p:childTnLst>
                                </p:cTn>
                              </p:par>
                            </p:childTnLst>
                          </p:cTn>
                        </p:par>
                        <p:par>
                          <p:cTn id="283" fill="hold">
                            <p:stCondLst>
                              <p:cond delay="500"/>
                            </p:stCondLst>
                            <p:childTnLst>
                              <p:par>
                                <p:cTn id="284" presetID="22" presetClass="entr" presetSubtype="8" fill="hold" grpId="0" nodeType="afterEffect">
                                  <p:stCondLst>
                                    <p:cond delay="0"/>
                                  </p:stCondLst>
                                  <p:childTnLst>
                                    <p:set>
                                      <p:cBhvr>
                                        <p:cTn id="285" dur="1" fill="hold">
                                          <p:stCondLst>
                                            <p:cond delay="0"/>
                                          </p:stCondLst>
                                        </p:cTn>
                                        <p:tgtEl>
                                          <p:spTgt spid="84"/>
                                        </p:tgtEl>
                                        <p:attrNameLst>
                                          <p:attrName>style.visibility</p:attrName>
                                        </p:attrNameLst>
                                      </p:cBhvr>
                                      <p:to>
                                        <p:strVal val="visible"/>
                                      </p:to>
                                    </p:set>
                                    <p:animEffect transition="in" filter="wipe(left)">
                                      <p:cBhvr>
                                        <p:cTn id="286" dur="500"/>
                                        <p:tgtEl>
                                          <p:spTgt spid="84"/>
                                        </p:tgtEl>
                                      </p:cBhvr>
                                    </p:animEffect>
                                  </p:childTnLst>
                                </p:cTn>
                              </p:par>
                            </p:childTnLst>
                          </p:cTn>
                        </p:par>
                        <p:par>
                          <p:cTn id="287" fill="hold">
                            <p:stCondLst>
                              <p:cond delay="1000"/>
                            </p:stCondLst>
                            <p:childTnLst>
                              <p:par>
                                <p:cTn id="288" presetID="22" presetClass="entr" presetSubtype="8" fill="hold" grpId="0" nodeType="afterEffect">
                                  <p:stCondLst>
                                    <p:cond delay="0"/>
                                  </p:stCondLst>
                                  <p:childTnLst>
                                    <p:set>
                                      <p:cBhvr>
                                        <p:cTn id="289" dur="1" fill="hold">
                                          <p:stCondLst>
                                            <p:cond delay="0"/>
                                          </p:stCondLst>
                                        </p:cTn>
                                        <p:tgtEl>
                                          <p:spTgt spid="87"/>
                                        </p:tgtEl>
                                        <p:attrNameLst>
                                          <p:attrName>style.visibility</p:attrName>
                                        </p:attrNameLst>
                                      </p:cBhvr>
                                      <p:to>
                                        <p:strVal val="visible"/>
                                      </p:to>
                                    </p:set>
                                    <p:animEffect transition="in" filter="wipe(left)">
                                      <p:cBhvr>
                                        <p:cTn id="290" dur="500"/>
                                        <p:tgtEl>
                                          <p:spTgt spid="87"/>
                                        </p:tgtEl>
                                      </p:cBhvr>
                                    </p:animEffect>
                                  </p:childTnLst>
                                </p:cTn>
                              </p:par>
                            </p:childTnLst>
                          </p:cTn>
                        </p:par>
                        <p:par>
                          <p:cTn id="291" fill="hold">
                            <p:stCondLst>
                              <p:cond delay="1500"/>
                            </p:stCondLst>
                            <p:childTnLst>
                              <p:par>
                                <p:cTn id="292" presetID="22" presetClass="entr" presetSubtype="8" fill="hold" grpId="0" nodeType="afterEffect">
                                  <p:stCondLst>
                                    <p:cond delay="0"/>
                                  </p:stCondLst>
                                  <p:childTnLst>
                                    <p:set>
                                      <p:cBhvr>
                                        <p:cTn id="293" dur="1" fill="hold">
                                          <p:stCondLst>
                                            <p:cond delay="0"/>
                                          </p:stCondLst>
                                        </p:cTn>
                                        <p:tgtEl>
                                          <p:spTgt spid="85"/>
                                        </p:tgtEl>
                                        <p:attrNameLst>
                                          <p:attrName>style.visibility</p:attrName>
                                        </p:attrNameLst>
                                      </p:cBhvr>
                                      <p:to>
                                        <p:strVal val="visible"/>
                                      </p:to>
                                    </p:set>
                                    <p:animEffect transition="in" filter="wipe(left)">
                                      <p:cBhvr>
                                        <p:cTn id="294" dur="500"/>
                                        <p:tgtEl>
                                          <p:spTgt spid="85"/>
                                        </p:tgtEl>
                                      </p:cBhvr>
                                    </p:animEffect>
                                  </p:childTnLst>
                                </p:cTn>
                              </p:par>
                            </p:childTnLst>
                          </p:cTn>
                        </p:par>
                      </p:childTnLst>
                    </p:cTn>
                  </p:par>
                  <p:par>
                    <p:cTn id="295" fill="hold">
                      <p:stCondLst>
                        <p:cond delay="indefinite"/>
                      </p:stCondLst>
                      <p:childTnLst>
                        <p:par>
                          <p:cTn id="296" fill="hold">
                            <p:stCondLst>
                              <p:cond delay="0"/>
                            </p:stCondLst>
                            <p:childTnLst>
                              <p:par>
                                <p:cTn id="297" presetID="22" presetClass="entr" presetSubtype="8" fill="hold" grpId="0" nodeType="clickEffect">
                                  <p:stCondLst>
                                    <p:cond delay="0"/>
                                  </p:stCondLst>
                                  <p:childTnLst>
                                    <p:set>
                                      <p:cBhvr>
                                        <p:cTn id="298" dur="1" fill="hold">
                                          <p:stCondLst>
                                            <p:cond delay="0"/>
                                          </p:stCondLst>
                                        </p:cTn>
                                        <p:tgtEl>
                                          <p:spTgt spid="86"/>
                                        </p:tgtEl>
                                        <p:attrNameLst>
                                          <p:attrName>style.visibility</p:attrName>
                                        </p:attrNameLst>
                                      </p:cBhvr>
                                      <p:to>
                                        <p:strVal val="visible"/>
                                      </p:to>
                                    </p:set>
                                    <p:animEffect transition="in" filter="wipe(left)">
                                      <p:cBhvr>
                                        <p:cTn id="299" dur="500"/>
                                        <p:tgtEl>
                                          <p:spTgt spid="86"/>
                                        </p:tgtEl>
                                      </p:cBhvr>
                                    </p:animEffect>
                                  </p:childTnLst>
                                </p:cTn>
                              </p:par>
                            </p:childTnLst>
                          </p:cTn>
                        </p:par>
                      </p:childTnLst>
                    </p:cTn>
                  </p:par>
                  <p:par>
                    <p:cTn id="300" fill="hold">
                      <p:stCondLst>
                        <p:cond delay="indefinite"/>
                      </p:stCondLst>
                      <p:childTnLst>
                        <p:par>
                          <p:cTn id="301" fill="hold">
                            <p:stCondLst>
                              <p:cond delay="0"/>
                            </p:stCondLst>
                            <p:childTnLst>
                              <p:par>
                                <p:cTn id="302" presetID="22" presetClass="entr" presetSubtype="8" fill="hold" grpId="0" nodeType="clickEffect">
                                  <p:stCondLst>
                                    <p:cond delay="0"/>
                                  </p:stCondLst>
                                  <p:childTnLst>
                                    <p:set>
                                      <p:cBhvr>
                                        <p:cTn id="303" dur="1" fill="hold">
                                          <p:stCondLst>
                                            <p:cond delay="0"/>
                                          </p:stCondLst>
                                        </p:cTn>
                                        <p:tgtEl>
                                          <p:spTgt spid="88"/>
                                        </p:tgtEl>
                                        <p:attrNameLst>
                                          <p:attrName>style.visibility</p:attrName>
                                        </p:attrNameLst>
                                      </p:cBhvr>
                                      <p:to>
                                        <p:strVal val="visible"/>
                                      </p:to>
                                    </p:set>
                                    <p:animEffect transition="in" filter="wipe(left)">
                                      <p:cBhvr>
                                        <p:cTn id="304" dur="500"/>
                                        <p:tgtEl>
                                          <p:spTgt spid="88"/>
                                        </p:tgtEl>
                                      </p:cBhvr>
                                    </p:animEffect>
                                  </p:childTnLst>
                                </p:cTn>
                              </p:par>
                            </p:childTnLst>
                          </p:cTn>
                        </p:par>
                      </p:childTnLst>
                    </p:cTn>
                  </p:par>
                  <p:par>
                    <p:cTn id="305" fill="hold">
                      <p:stCondLst>
                        <p:cond delay="indefinite"/>
                      </p:stCondLst>
                      <p:childTnLst>
                        <p:par>
                          <p:cTn id="306" fill="hold">
                            <p:stCondLst>
                              <p:cond delay="0"/>
                            </p:stCondLst>
                            <p:childTnLst>
                              <p:par>
                                <p:cTn id="307" presetID="22" presetClass="entr" presetSubtype="8" fill="hold" grpId="0" nodeType="clickEffect">
                                  <p:stCondLst>
                                    <p:cond delay="0"/>
                                  </p:stCondLst>
                                  <p:childTnLst>
                                    <p:set>
                                      <p:cBhvr>
                                        <p:cTn id="308" dur="1" fill="hold">
                                          <p:stCondLst>
                                            <p:cond delay="0"/>
                                          </p:stCondLst>
                                        </p:cTn>
                                        <p:tgtEl>
                                          <p:spTgt spid="90"/>
                                        </p:tgtEl>
                                        <p:attrNameLst>
                                          <p:attrName>style.visibility</p:attrName>
                                        </p:attrNameLst>
                                      </p:cBhvr>
                                      <p:to>
                                        <p:strVal val="visible"/>
                                      </p:to>
                                    </p:set>
                                    <p:animEffect transition="in" filter="wipe(left)">
                                      <p:cBhvr>
                                        <p:cTn id="309" dur="500"/>
                                        <p:tgtEl>
                                          <p:spTgt spid="90"/>
                                        </p:tgtEl>
                                      </p:cBhvr>
                                    </p:animEffect>
                                  </p:childTnLst>
                                </p:cTn>
                              </p:par>
                            </p:childTnLst>
                          </p:cTn>
                        </p:par>
                        <p:par>
                          <p:cTn id="310" fill="hold">
                            <p:stCondLst>
                              <p:cond delay="500"/>
                            </p:stCondLst>
                            <p:childTnLst>
                              <p:par>
                                <p:cTn id="311" presetID="22" presetClass="entr" presetSubtype="8" fill="hold" grpId="0" nodeType="afterEffect">
                                  <p:stCondLst>
                                    <p:cond delay="0"/>
                                  </p:stCondLst>
                                  <p:childTnLst>
                                    <p:set>
                                      <p:cBhvr>
                                        <p:cTn id="312" dur="1" fill="hold">
                                          <p:stCondLst>
                                            <p:cond delay="0"/>
                                          </p:stCondLst>
                                        </p:cTn>
                                        <p:tgtEl>
                                          <p:spTgt spid="91"/>
                                        </p:tgtEl>
                                        <p:attrNameLst>
                                          <p:attrName>style.visibility</p:attrName>
                                        </p:attrNameLst>
                                      </p:cBhvr>
                                      <p:to>
                                        <p:strVal val="visible"/>
                                      </p:to>
                                    </p:set>
                                    <p:animEffect transition="in" filter="wipe(left)">
                                      <p:cBhvr>
                                        <p:cTn id="313" dur="500"/>
                                        <p:tgtEl>
                                          <p:spTgt spid="91"/>
                                        </p:tgtEl>
                                      </p:cBhvr>
                                    </p:animEffect>
                                  </p:childTnLst>
                                </p:cTn>
                              </p:par>
                            </p:childTnLst>
                          </p:cTn>
                        </p:par>
                        <p:par>
                          <p:cTn id="314" fill="hold">
                            <p:stCondLst>
                              <p:cond delay="1000"/>
                            </p:stCondLst>
                            <p:childTnLst>
                              <p:par>
                                <p:cTn id="315" presetID="22" presetClass="entr" presetSubtype="8" fill="hold" grpId="0" nodeType="afterEffect">
                                  <p:stCondLst>
                                    <p:cond delay="0"/>
                                  </p:stCondLst>
                                  <p:childTnLst>
                                    <p:set>
                                      <p:cBhvr>
                                        <p:cTn id="316" dur="1" fill="hold">
                                          <p:stCondLst>
                                            <p:cond delay="0"/>
                                          </p:stCondLst>
                                        </p:cTn>
                                        <p:tgtEl>
                                          <p:spTgt spid="94"/>
                                        </p:tgtEl>
                                        <p:attrNameLst>
                                          <p:attrName>style.visibility</p:attrName>
                                        </p:attrNameLst>
                                      </p:cBhvr>
                                      <p:to>
                                        <p:strVal val="visible"/>
                                      </p:to>
                                    </p:set>
                                    <p:animEffect transition="in" filter="wipe(left)">
                                      <p:cBhvr>
                                        <p:cTn id="317" dur="500"/>
                                        <p:tgtEl>
                                          <p:spTgt spid="94"/>
                                        </p:tgtEl>
                                      </p:cBhvr>
                                    </p:animEffect>
                                  </p:childTnLst>
                                </p:cTn>
                              </p:par>
                            </p:childTnLst>
                          </p:cTn>
                        </p:par>
                        <p:par>
                          <p:cTn id="318" fill="hold">
                            <p:stCondLst>
                              <p:cond delay="1500"/>
                            </p:stCondLst>
                            <p:childTnLst>
                              <p:par>
                                <p:cTn id="319" presetID="22" presetClass="entr" presetSubtype="8" fill="hold" grpId="0" nodeType="afterEffect">
                                  <p:stCondLst>
                                    <p:cond delay="0"/>
                                  </p:stCondLst>
                                  <p:childTnLst>
                                    <p:set>
                                      <p:cBhvr>
                                        <p:cTn id="320" dur="1" fill="hold">
                                          <p:stCondLst>
                                            <p:cond delay="0"/>
                                          </p:stCondLst>
                                        </p:cTn>
                                        <p:tgtEl>
                                          <p:spTgt spid="92"/>
                                        </p:tgtEl>
                                        <p:attrNameLst>
                                          <p:attrName>style.visibility</p:attrName>
                                        </p:attrNameLst>
                                      </p:cBhvr>
                                      <p:to>
                                        <p:strVal val="visible"/>
                                      </p:to>
                                    </p:set>
                                    <p:animEffect transition="in" filter="wipe(left)">
                                      <p:cBhvr>
                                        <p:cTn id="321" dur="500"/>
                                        <p:tgtEl>
                                          <p:spTgt spid="92"/>
                                        </p:tgtEl>
                                      </p:cBhvr>
                                    </p:animEffect>
                                  </p:childTnLst>
                                </p:cTn>
                              </p:par>
                            </p:childTnLst>
                          </p:cTn>
                        </p:par>
                      </p:childTnLst>
                    </p:cTn>
                  </p:par>
                  <p:par>
                    <p:cTn id="322" fill="hold">
                      <p:stCondLst>
                        <p:cond delay="indefinite"/>
                      </p:stCondLst>
                      <p:childTnLst>
                        <p:par>
                          <p:cTn id="323" fill="hold">
                            <p:stCondLst>
                              <p:cond delay="0"/>
                            </p:stCondLst>
                            <p:childTnLst>
                              <p:par>
                                <p:cTn id="324" presetID="22" presetClass="entr" presetSubtype="8" fill="hold" grpId="0" nodeType="clickEffect">
                                  <p:stCondLst>
                                    <p:cond delay="0"/>
                                  </p:stCondLst>
                                  <p:childTnLst>
                                    <p:set>
                                      <p:cBhvr>
                                        <p:cTn id="325" dur="1" fill="hold">
                                          <p:stCondLst>
                                            <p:cond delay="0"/>
                                          </p:stCondLst>
                                        </p:cTn>
                                        <p:tgtEl>
                                          <p:spTgt spid="93"/>
                                        </p:tgtEl>
                                        <p:attrNameLst>
                                          <p:attrName>style.visibility</p:attrName>
                                        </p:attrNameLst>
                                      </p:cBhvr>
                                      <p:to>
                                        <p:strVal val="visible"/>
                                      </p:to>
                                    </p:set>
                                    <p:animEffect transition="in" filter="wipe(left)">
                                      <p:cBhvr>
                                        <p:cTn id="326" dur="500"/>
                                        <p:tgtEl>
                                          <p:spTgt spid="93"/>
                                        </p:tgtEl>
                                      </p:cBhvr>
                                    </p:animEffect>
                                  </p:childTnLst>
                                </p:cTn>
                              </p:par>
                            </p:childTnLst>
                          </p:cTn>
                        </p:par>
                      </p:childTnLst>
                    </p:cTn>
                  </p:par>
                  <p:par>
                    <p:cTn id="327" fill="hold">
                      <p:stCondLst>
                        <p:cond delay="indefinite"/>
                      </p:stCondLst>
                      <p:childTnLst>
                        <p:par>
                          <p:cTn id="328" fill="hold">
                            <p:stCondLst>
                              <p:cond delay="0"/>
                            </p:stCondLst>
                            <p:childTnLst>
                              <p:par>
                                <p:cTn id="329" presetID="22" presetClass="entr" presetSubtype="8" fill="hold" grpId="0" nodeType="clickEffect">
                                  <p:stCondLst>
                                    <p:cond delay="0"/>
                                  </p:stCondLst>
                                  <p:childTnLst>
                                    <p:set>
                                      <p:cBhvr>
                                        <p:cTn id="330" dur="1" fill="hold">
                                          <p:stCondLst>
                                            <p:cond delay="0"/>
                                          </p:stCondLst>
                                        </p:cTn>
                                        <p:tgtEl>
                                          <p:spTgt spid="95"/>
                                        </p:tgtEl>
                                        <p:attrNameLst>
                                          <p:attrName>style.visibility</p:attrName>
                                        </p:attrNameLst>
                                      </p:cBhvr>
                                      <p:to>
                                        <p:strVal val="visible"/>
                                      </p:to>
                                    </p:set>
                                    <p:animEffect transition="in" filter="wipe(left)">
                                      <p:cBhvr>
                                        <p:cTn id="331" dur="500"/>
                                        <p:tgtEl>
                                          <p:spTgt spid="95"/>
                                        </p:tgtEl>
                                      </p:cBhvr>
                                    </p:animEffect>
                                  </p:childTnLst>
                                </p:cTn>
                              </p:par>
                            </p:childTnLst>
                          </p:cTn>
                        </p:par>
                      </p:childTnLst>
                    </p:cTn>
                  </p:par>
                  <p:par>
                    <p:cTn id="332" fill="hold">
                      <p:stCondLst>
                        <p:cond delay="indefinite"/>
                      </p:stCondLst>
                      <p:childTnLst>
                        <p:par>
                          <p:cTn id="333" fill="hold">
                            <p:stCondLst>
                              <p:cond delay="0"/>
                            </p:stCondLst>
                            <p:childTnLst>
                              <p:par>
                                <p:cTn id="334" presetID="22" presetClass="entr" presetSubtype="8" fill="hold" grpId="0" nodeType="clickEffect">
                                  <p:stCondLst>
                                    <p:cond delay="0"/>
                                  </p:stCondLst>
                                  <p:childTnLst>
                                    <p:set>
                                      <p:cBhvr>
                                        <p:cTn id="335" dur="1" fill="hold">
                                          <p:stCondLst>
                                            <p:cond delay="0"/>
                                          </p:stCondLst>
                                        </p:cTn>
                                        <p:tgtEl>
                                          <p:spTgt spid="96"/>
                                        </p:tgtEl>
                                        <p:attrNameLst>
                                          <p:attrName>style.visibility</p:attrName>
                                        </p:attrNameLst>
                                      </p:cBhvr>
                                      <p:to>
                                        <p:strVal val="visible"/>
                                      </p:to>
                                    </p:set>
                                    <p:animEffect transition="in" filter="wipe(left)">
                                      <p:cBhvr>
                                        <p:cTn id="336" dur="500"/>
                                        <p:tgtEl>
                                          <p:spTgt spid="96"/>
                                        </p:tgtEl>
                                      </p:cBhvr>
                                    </p:animEffect>
                                  </p:childTnLst>
                                </p:cTn>
                              </p:par>
                            </p:childTnLst>
                          </p:cTn>
                        </p:par>
                        <p:par>
                          <p:cTn id="337" fill="hold">
                            <p:stCondLst>
                              <p:cond delay="500"/>
                            </p:stCondLst>
                            <p:childTnLst>
                              <p:par>
                                <p:cTn id="338" presetID="22" presetClass="entr" presetSubtype="8" fill="hold" grpId="0" nodeType="afterEffect">
                                  <p:stCondLst>
                                    <p:cond delay="0"/>
                                  </p:stCondLst>
                                  <p:childTnLst>
                                    <p:set>
                                      <p:cBhvr>
                                        <p:cTn id="339" dur="1" fill="hold">
                                          <p:stCondLst>
                                            <p:cond delay="0"/>
                                          </p:stCondLst>
                                        </p:cTn>
                                        <p:tgtEl>
                                          <p:spTgt spid="97"/>
                                        </p:tgtEl>
                                        <p:attrNameLst>
                                          <p:attrName>style.visibility</p:attrName>
                                        </p:attrNameLst>
                                      </p:cBhvr>
                                      <p:to>
                                        <p:strVal val="visible"/>
                                      </p:to>
                                    </p:set>
                                    <p:animEffect transition="in" filter="wipe(left)">
                                      <p:cBhvr>
                                        <p:cTn id="340" dur="500"/>
                                        <p:tgtEl>
                                          <p:spTgt spid="97"/>
                                        </p:tgtEl>
                                      </p:cBhvr>
                                    </p:animEffect>
                                  </p:childTnLst>
                                </p:cTn>
                              </p:par>
                            </p:childTnLst>
                          </p:cTn>
                        </p:par>
                        <p:par>
                          <p:cTn id="341" fill="hold">
                            <p:stCondLst>
                              <p:cond delay="1000"/>
                            </p:stCondLst>
                            <p:childTnLst>
                              <p:par>
                                <p:cTn id="342" presetID="22" presetClass="entr" presetSubtype="8" fill="hold" grpId="0" nodeType="afterEffect">
                                  <p:stCondLst>
                                    <p:cond delay="0"/>
                                  </p:stCondLst>
                                  <p:childTnLst>
                                    <p:set>
                                      <p:cBhvr>
                                        <p:cTn id="343" dur="1" fill="hold">
                                          <p:stCondLst>
                                            <p:cond delay="0"/>
                                          </p:stCondLst>
                                        </p:cTn>
                                        <p:tgtEl>
                                          <p:spTgt spid="98"/>
                                        </p:tgtEl>
                                        <p:attrNameLst>
                                          <p:attrName>style.visibility</p:attrName>
                                        </p:attrNameLst>
                                      </p:cBhvr>
                                      <p:to>
                                        <p:strVal val="visible"/>
                                      </p:to>
                                    </p:set>
                                    <p:animEffect transition="in" filter="wipe(left)">
                                      <p:cBhvr>
                                        <p:cTn id="344" dur="500"/>
                                        <p:tgtEl>
                                          <p:spTgt spid="98"/>
                                        </p:tgtEl>
                                      </p:cBhvr>
                                    </p:animEffect>
                                  </p:childTnLst>
                                </p:cTn>
                              </p:par>
                            </p:childTnLst>
                          </p:cTn>
                        </p:par>
                        <p:par>
                          <p:cTn id="345" fill="hold">
                            <p:stCondLst>
                              <p:cond delay="1500"/>
                            </p:stCondLst>
                            <p:childTnLst>
                              <p:par>
                                <p:cTn id="346" presetID="22" presetClass="entr" presetSubtype="8" fill="hold" grpId="0" nodeType="afterEffect">
                                  <p:stCondLst>
                                    <p:cond delay="0"/>
                                  </p:stCondLst>
                                  <p:childTnLst>
                                    <p:set>
                                      <p:cBhvr>
                                        <p:cTn id="347" dur="1" fill="hold">
                                          <p:stCondLst>
                                            <p:cond delay="0"/>
                                          </p:stCondLst>
                                        </p:cTn>
                                        <p:tgtEl>
                                          <p:spTgt spid="99"/>
                                        </p:tgtEl>
                                        <p:attrNameLst>
                                          <p:attrName>style.visibility</p:attrName>
                                        </p:attrNameLst>
                                      </p:cBhvr>
                                      <p:to>
                                        <p:strVal val="visible"/>
                                      </p:to>
                                    </p:set>
                                    <p:animEffect transition="in" filter="wipe(left)">
                                      <p:cBhvr>
                                        <p:cTn id="348" dur="500"/>
                                        <p:tgtEl>
                                          <p:spTgt spid="99"/>
                                        </p:tgtEl>
                                      </p:cBhvr>
                                    </p:animEffect>
                                  </p:childTnLst>
                                </p:cTn>
                              </p:par>
                            </p:childTnLst>
                          </p:cTn>
                        </p:par>
                      </p:childTnLst>
                    </p:cTn>
                  </p:par>
                  <p:par>
                    <p:cTn id="349" fill="hold">
                      <p:stCondLst>
                        <p:cond delay="indefinite"/>
                      </p:stCondLst>
                      <p:childTnLst>
                        <p:par>
                          <p:cTn id="350" fill="hold">
                            <p:stCondLst>
                              <p:cond delay="0"/>
                            </p:stCondLst>
                            <p:childTnLst>
                              <p:par>
                                <p:cTn id="351" presetID="22" presetClass="entr" presetSubtype="8" fill="hold" grpId="0" nodeType="clickEffect">
                                  <p:stCondLst>
                                    <p:cond delay="0"/>
                                  </p:stCondLst>
                                  <p:childTnLst>
                                    <p:set>
                                      <p:cBhvr>
                                        <p:cTn id="352" dur="1" fill="hold">
                                          <p:stCondLst>
                                            <p:cond delay="0"/>
                                          </p:stCondLst>
                                        </p:cTn>
                                        <p:tgtEl>
                                          <p:spTgt spid="100"/>
                                        </p:tgtEl>
                                        <p:attrNameLst>
                                          <p:attrName>style.visibility</p:attrName>
                                        </p:attrNameLst>
                                      </p:cBhvr>
                                      <p:to>
                                        <p:strVal val="visible"/>
                                      </p:to>
                                    </p:set>
                                    <p:animEffect transition="in" filter="wipe(left)">
                                      <p:cBhvr>
                                        <p:cTn id="353"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972" grpId="0"/>
      <p:bldP spid="531973" grpId="0"/>
      <p:bldP spid="531974" grpId="0"/>
      <p:bldP spid="531975" grpId="0"/>
      <p:bldP spid="531976" grpId="0"/>
      <p:bldP spid="531977" grpId="0"/>
      <p:bldP spid="531978" grpId="0"/>
      <p:bldP spid="531979" grpId="0"/>
      <p:bldP spid="531980" grpId="0"/>
      <p:bldP spid="531981" grpId="0"/>
      <p:bldP spid="531982" grpId="0"/>
      <p:bldP spid="531983" grpId="0"/>
      <p:bldP spid="531984" grpId="0"/>
      <p:bldP spid="531985" grpId="0"/>
      <p:bldP spid="531986" grpId="0"/>
      <p:bldP spid="531987" grpId="0"/>
      <p:bldP spid="531988" grpId="0"/>
      <p:bldP spid="531989" grpId="0"/>
      <p:bldP spid="531990" grpId="0"/>
      <p:bldP spid="531991" grpId="0"/>
      <p:bldP spid="531992" grpId="0"/>
      <p:bldP spid="531993" grpId="0"/>
      <p:bldP spid="531994" grpId="0"/>
      <p:bldP spid="531995" grpId="0"/>
      <p:bldP spid="531996" grpId="0"/>
      <p:bldP spid="531997" grpId="0"/>
      <p:bldP spid="531998" grpId="0"/>
      <p:bldP spid="531999" grpId="0"/>
      <p:bldP spid="532000" grpId="0"/>
      <p:bldP spid="532001" grpId="0"/>
      <p:bldP spid="532002" grpId="0"/>
      <p:bldP spid="532003" grpId="0"/>
      <p:bldP spid="532005" grpId="0"/>
      <p:bldP spid="532006" grpId="0"/>
      <p:bldP spid="532007" grpId="0"/>
      <p:bldP spid="532008" grpId="0"/>
      <p:bldP spid="57" grpId="0"/>
      <p:bldP spid="58" grpId="0"/>
      <p:bldP spid="62" grpId="0"/>
      <p:bldP spid="63" grpId="0"/>
      <p:bldP spid="66" grpId="0"/>
      <p:bldP spid="67" grpId="0"/>
      <p:bldP spid="68" grpId="0"/>
      <p:bldP spid="69" grpId="0"/>
      <p:bldP spid="70" grpId="0"/>
      <p:bldP spid="71" grpId="0"/>
      <p:bldP spid="74" grpId="0"/>
      <p:bldP spid="75" grpId="0"/>
      <p:bldP spid="76" grpId="0"/>
      <p:bldP spid="77" grpId="0"/>
      <p:bldP spid="78" grpId="0"/>
      <p:bldP spid="79" grpId="0"/>
      <p:bldP spid="80" grpId="0"/>
      <p:bldP spid="81" grpId="0"/>
      <p:bldP spid="82" grpId="0"/>
      <p:bldP spid="83" grpId="0"/>
      <p:bldP spid="84" grpId="0"/>
      <p:bldP spid="85" grpId="0"/>
      <p:bldP spid="86" grpId="0"/>
      <p:bldP spid="87" grpId="0"/>
      <p:bldP spid="88" grpId="0"/>
      <p:bldP spid="90" grpId="0"/>
      <p:bldP spid="91" grpId="0"/>
      <p:bldP spid="92" grpId="0"/>
      <p:bldP spid="93" grpId="0"/>
      <p:bldP spid="94" grpId="0"/>
      <p:bldP spid="95" grpId="0"/>
      <p:bldP spid="96" grpId="0"/>
      <p:bldP spid="97" grpId="0"/>
      <p:bldP spid="98" grpId="0"/>
      <p:bldP spid="99" grpId="0"/>
      <p:bldP spid="100" grpId="0"/>
      <p:bldP spid="4" grpId="0"/>
      <p:bldP spid="5" grpId="0"/>
      <p:bldP spid="6" grpId="0"/>
      <p:bldP spid="7" grpId="0"/>
      <p:bldP spid="8" grpId="0"/>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97F366-2E9B-4964-9F56-D172D1A5C3B1}"/>
              </a:ext>
            </a:extLst>
          </p:cNvPr>
          <p:cNvSpPr>
            <a:spLocks noGrp="1"/>
          </p:cNvSpPr>
          <p:nvPr>
            <p:ph type="title"/>
          </p:nvPr>
        </p:nvSpPr>
        <p:spPr/>
        <p:txBody>
          <a:bodyPr>
            <a:normAutofit/>
          </a:bodyPr>
          <a:lstStyle/>
          <a:p>
            <a:r>
              <a:rPr lang="zh-CN" altLang="en-US" dirty="0"/>
              <a:t>基于</a:t>
            </a:r>
            <a:r>
              <a:rPr lang="en-US" altLang="zh-CN" dirty="0"/>
              <a:t>L-</a:t>
            </a:r>
            <a:r>
              <a:rPr lang="zh-CN" altLang="en-US" dirty="0"/>
              <a:t>属性文法的语义计算</a:t>
            </a:r>
          </a:p>
        </p:txBody>
      </p:sp>
      <p:graphicFrame>
        <p:nvGraphicFramePr>
          <p:cNvPr id="37" name="内容占位符 36">
            <a:extLst>
              <a:ext uri="{FF2B5EF4-FFF2-40B4-BE49-F238E27FC236}">
                <a16:creationId xmlns:a16="http://schemas.microsoft.com/office/drawing/2014/main" id="{7FCAA5DD-1EDE-42F0-8F10-830194ABBB76}"/>
              </a:ext>
            </a:extLst>
          </p:cNvPr>
          <p:cNvGraphicFramePr>
            <a:graphicFrameLocks noGrp="1"/>
          </p:cNvGraphicFramePr>
          <p:nvPr>
            <p:ph idx="1"/>
            <p:extLst>
              <p:ext uri="{D42A27DB-BD31-4B8C-83A1-F6EECF244321}">
                <p14:modId xmlns:p14="http://schemas.microsoft.com/office/powerpoint/2010/main" val="2877078901"/>
              </p:ext>
            </p:extLst>
          </p:nvPr>
        </p:nvGraphicFramePr>
        <p:xfrm>
          <a:off x="827088" y="1503364"/>
          <a:ext cx="7201295" cy="13123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页脚占位符 3">
            <a:extLst>
              <a:ext uri="{FF2B5EF4-FFF2-40B4-BE49-F238E27FC236}">
                <a16:creationId xmlns:a16="http://schemas.microsoft.com/office/drawing/2014/main" id="{5566D2B3-4997-4CE3-B35A-5ED136643FEB}"/>
              </a:ext>
            </a:extLst>
          </p:cNvPr>
          <p:cNvSpPr>
            <a:spLocks noGrp="1"/>
          </p:cNvSpPr>
          <p:nvPr>
            <p:ph type="ftr" sz="quarter" idx="11"/>
          </p:nvPr>
        </p:nvSpPr>
        <p:spPr/>
        <p:txBody>
          <a:bodyPr/>
          <a:lstStyle/>
          <a:p>
            <a:pPr>
              <a:defRPr/>
            </a:pPr>
            <a:r>
              <a:rPr lang="zh-CN" altLang="en-US"/>
              <a:t>华北电力大学 控制与计算机工程学院王红 制作</a:t>
            </a:r>
            <a:endParaRPr lang="en-US" altLang="zh-CN"/>
          </a:p>
        </p:txBody>
      </p:sp>
      <p:sp>
        <p:nvSpPr>
          <p:cNvPr id="5" name="灯片编号占位符 4">
            <a:extLst>
              <a:ext uri="{FF2B5EF4-FFF2-40B4-BE49-F238E27FC236}">
                <a16:creationId xmlns:a16="http://schemas.microsoft.com/office/drawing/2014/main" id="{D9A5AFEC-931B-4CE3-BC5F-A9CD39E478DD}"/>
              </a:ext>
            </a:extLst>
          </p:cNvPr>
          <p:cNvSpPr>
            <a:spLocks noGrp="1"/>
          </p:cNvSpPr>
          <p:nvPr>
            <p:ph type="sldNum" sz="quarter" idx="12"/>
          </p:nvPr>
        </p:nvSpPr>
        <p:spPr/>
        <p:txBody>
          <a:bodyPr/>
          <a:lstStyle/>
          <a:p>
            <a:pPr>
              <a:defRPr/>
            </a:pPr>
            <a:fld id="{B5560236-5FD0-42E7-89CF-9E3F8282410C}" type="slidenum">
              <a:rPr lang="en-US" altLang="zh-CN" smtClean="0"/>
              <a:pPr>
                <a:defRPr/>
              </a:pPr>
              <a:t>23</a:t>
            </a:fld>
            <a:endParaRPr lang="en-US" altLang="zh-CN"/>
          </a:p>
        </p:txBody>
      </p:sp>
      <p:graphicFrame>
        <p:nvGraphicFramePr>
          <p:cNvPr id="3" name="表格 5">
            <a:extLst>
              <a:ext uri="{FF2B5EF4-FFF2-40B4-BE49-F238E27FC236}">
                <a16:creationId xmlns:a16="http://schemas.microsoft.com/office/drawing/2014/main" id="{BE503432-8DFC-4BA2-A3FA-B1401EB1D160}"/>
              </a:ext>
            </a:extLst>
          </p:cNvPr>
          <p:cNvGraphicFramePr>
            <a:graphicFrameLocks noGrp="1"/>
          </p:cNvGraphicFramePr>
          <p:nvPr>
            <p:extLst>
              <p:ext uri="{D42A27DB-BD31-4B8C-83A1-F6EECF244321}">
                <p14:modId xmlns:p14="http://schemas.microsoft.com/office/powerpoint/2010/main" val="952904185"/>
              </p:ext>
            </p:extLst>
          </p:nvPr>
        </p:nvGraphicFramePr>
        <p:xfrm>
          <a:off x="827088" y="3030552"/>
          <a:ext cx="6524950" cy="2656840"/>
        </p:xfrm>
        <a:graphic>
          <a:graphicData uri="http://schemas.openxmlformats.org/drawingml/2006/table">
            <a:tbl>
              <a:tblPr firstRow="1">
                <a:tableStyleId>{5C22544A-7EE6-4342-B048-85BDC9FD1C3A}</a:tableStyleId>
              </a:tblPr>
              <a:tblGrid>
                <a:gridCol w="6524950">
                  <a:extLst>
                    <a:ext uri="{9D8B030D-6E8A-4147-A177-3AD203B41FA5}">
                      <a16:colId xmlns:a16="http://schemas.microsoft.com/office/drawing/2014/main" val="2001756962"/>
                    </a:ext>
                  </a:extLst>
                </a:gridCol>
              </a:tblGrid>
              <a:tr h="370840">
                <a:tc>
                  <a:txBody>
                    <a:bodyPr/>
                    <a:lstStyle/>
                    <a:p>
                      <a:r>
                        <a:rPr lang="zh-CN" altLang="en-US" dirty="0">
                          <a:effectLst>
                            <a:outerShdw blurRad="38100" dist="38100" dir="2700000" algn="tl">
                              <a:srgbClr val="000000">
                                <a:alpha val="43137"/>
                              </a:srgbClr>
                            </a:outerShdw>
                          </a:effectLst>
                        </a:rPr>
                        <a:t>算法</a:t>
                      </a:r>
                    </a:p>
                  </a:txBody>
                  <a:tcPr/>
                </a:tc>
                <a:extLst>
                  <a:ext uri="{0D108BD9-81ED-4DB2-BD59-A6C34878D82A}">
                    <a16:rowId xmlns:a16="http://schemas.microsoft.com/office/drawing/2014/main" val="1308990825"/>
                  </a:ext>
                </a:extLst>
              </a:tr>
              <a:tr h="370840">
                <a:tc>
                  <a:txBody>
                    <a:bodyPr/>
                    <a:lstStyle/>
                    <a:p>
                      <a:r>
                        <a:rPr lang="en-US" altLang="zh-CN" dirty="0"/>
                        <a:t>Function visit(</a:t>
                      </a:r>
                      <a:r>
                        <a:rPr lang="en-US" altLang="zh-CN" b="1" i="1" dirty="0">
                          <a:solidFill>
                            <a:srgbClr val="0070C0"/>
                          </a:solidFill>
                        </a:rPr>
                        <a:t>n</a:t>
                      </a:r>
                      <a:r>
                        <a:rPr lang="en-US" altLang="zh-CN" dirty="0"/>
                        <a:t>: node);</a:t>
                      </a:r>
                    </a:p>
                    <a:p>
                      <a:r>
                        <a:rPr lang="en-US" altLang="zh-CN" dirty="0"/>
                        <a:t>	begin</a:t>
                      </a:r>
                    </a:p>
                    <a:p>
                      <a:r>
                        <a:rPr lang="en-US" altLang="zh-CN" dirty="0"/>
                        <a:t>		for </a:t>
                      </a:r>
                      <a:r>
                        <a:rPr lang="en-US" altLang="zh-CN" b="1" i="1" dirty="0">
                          <a:solidFill>
                            <a:srgbClr val="0070C0"/>
                          </a:solidFill>
                        </a:rPr>
                        <a:t>n</a:t>
                      </a:r>
                      <a:r>
                        <a:rPr lang="en-US" altLang="zh-CN" b="1" dirty="0"/>
                        <a:t> </a:t>
                      </a:r>
                      <a:r>
                        <a:rPr lang="zh-CN" altLang="en-US" dirty="0"/>
                        <a:t>的每一个孩子</a:t>
                      </a:r>
                      <a:r>
                        <a:rPr lang="en-US" altLang="zh-CN" b="1" i="1" dirty="0">
                          <a:solidFill>
                            <a:srgbClr val="00B050"/>
                          </a:solidFill>
                        </a:rPr>
                        <a:t>m</a:t>
                      </a:r>
                      <a:r>
                        <a:rPr lang="en-US" altLang="zh-CN" dirty="0"/>
                        <a:t>, </a:t>
                      </a:r>
                      <a:r>
                        <a:rPr lang="zh-CN" altLang="en-US" dirty="0"/>
                        <a:t>从左至右 </a:t>
                      </a:r>
                      <a:r>
                        <a:rPr lang="en-US" altLang="zh-CN" dirty="0"/>
                        <a:t>do</a:t>
                      </a:r>
                    </a:p>
                    <a:p>
                      <a:r>
                        <a:rPr lang="en-US" altLang="zh-CN" dirty="0"/>
                        <a:t>			</a:t>
                      </a:r>
                      <a:r>
                        <a:rPr lang="zh-CN" altLang="en-US" dirty="0"/>
                        <a:t>计算</a:t>
                      </a:r>
                      <a:r>
                        <a:rPr lang="en-US" altLang="zh-CN" b="1" i="1" dirty="0">
                          <a:solidFill>
                            <a:srgbClr val="00B050"/>
                          </a:solidFill>
                        </a:rPr>
                        <a:t>m</a:t>
                      </a:r>
                      <a:r>
                        <a:rPr lang="zh-CN" altLang="en-US" dirty="0"/>
                        <a:t>的继承属性值</a:t>
                      </a:r>
                      <a:r>
                        <a:rPr lang="en-US" altLang="zh-CN" dirty="0"/>
                        <a:t>;</a:t>
                      </a:r>
                    </a:p>
                    <a:p>
                      <a:r>
                        <a:rPr lang="en-US" altLang="zh-CN" dirty="0"/>
                        <a:t>			visit(</a:t>
                      </a:r>
                      <a:r>
                        <a:rPr lang="en-US" altLang="zh-CN" b="1" i="1" dirty="0">
                          <a:solidFill>
                            <a:srgbClr val="00B050"/>
                          </a:solidFill>
                        </a:rPr>
                        <a:t>m</a:t>
                      </a:r>
                      <a:r>
                        <a:rPr lang="en-US" altLang="zh-CN" dirty="0"/>
                        <a:t>)</a:t>
                      </a:r>
                    </a:p>
                    <a:p>
                      <a:r>
                        <a:rPr lang="en-US" altLang="zh-CN" dirty="0"/>
                        <a:t>	end;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	</a:t>
                      </a:r>
                      <a:r>
                        <a:rPr lang="zh-CN" altLang="en-US" dirty="0"/>
                        <a:t>计算</a:t>
                      </a:r>
                      <a:r>
                        <a:rPr lang="en-US" altLang="zh-CN" sz="1800" b="1" i="1" kern="1200" dirty="0">
                          <a:solidFill>
                            <a:srgbClr val="0070C0"/>
                          </a:solidFill>
                          <a:latin typeface="+mn-lt"/>
                          <a:ea typeface="+mn-ea"/>
                          <a:cs typeface="+mn-cs"/>
                        </a:rPr>
                        <a:t>n</a:t>
                      </a:r>
                      <a:r>
                        <a:rPr lang="zh-CN" altLang="en-US" dirty="0"/>
                        <a:t>的综合属性值</a:t>
                      </a:r>
                      <a:r>
                        <a:rPr lang="en-US" altLang="zh-CN" dirty="0"/>
                        <a:t>;</a:t>
                      </a:r>
                    </a:p>
                    <a:p>
                      <a:r>
                        <a:rPr lang="en-US" altLang="zh-CN" dirty="0"/>
                        <a:t>end</a:t>
                      </a:r>
                      <a:endParaRPr lang="zh-CN" altLang="en-US" dirty="0"/>
                    </a:p>
                  </a:txBody>
                  <a:tcPr/>
                </a:tc>
                <a:extLst>
                  <a:ext uri="{0D108BD9-81ED-4DB2-BD59-A6C34878D82A}">
                    <a16:rowId xmlns:a16="http://schemas.microsoft.com/office/drawing/2014/main" val="3574779032"/>
                  </a:ext>
                </a:extLst>
              </a:tr>
            </a:tbl>
          </a:graphicData>
        </a:graphic>
      </p:graphicFrame>
    </p:spTree>
    <p:extLst>
      <p:ext uri="{BB962C8B-B14F-4D97-AF65-F5344CB8AC3E}">
        <p14:creationId xmlns:p14="http://schemas.microsoft.com/office/powerpoint/2010/main" val="5564317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normAutofit fontScale="90000"/>
          </a:bodyPr>
          <a:lstStyle/>
          <a:p>
            <a:r>
              <a:rPr lang="zh-CN" altLang="en-US" sz="3600" dirty="0">
                <a:solidFill>
                  <a:srgbClr val="FF0000"/>
                </a:solidFill>
                <a:effectLst>
                  <a:outerShdw blurRad="38100" dist="38100" dir="2700000" algn="tl">
                    <a:srgbClr val="000000"/>
                  </a:outerShdw>
                </a:effectLst>
                <a:latin typeface="黑体" panose="02010609060101010101" pitchFamily="49" charset="-122"/>
                <a:ea typeface="黑体" panose="02010609060101010101" pitchFamily="49" charset="-122"/>
              </a:rPr>
              <a:t>例</a:t>
            </a:r>
            <a:r>
              <a:rPr lang="en-US" altLang="zh-CN" sz="3600" dirty="0">
                <a:solidFill>
                  <a:srgbClr val="FF0000"/>
                </a:solidFill>
                <a:effectLst>
                  <a:outerShdw blurRad="38100" dist="38100" dir="2700000" algn="tl">
                    <a:srgbClr val="000000"/>
                  </a:outerShdw>
                </a:effectLst>
              </a:rPr>
              <a:t>7.8 </a:t>
            </a:r>
            <a:r>
              <a:rPr lang="zh-CN" altLang="en-US" sz="3600" dirty="0">
                <a:solidFill>
                  <a:schemeClr val="tx1">
                    <a:lumMod val="85000"/>
                    <a:lumOff val="15000"/>
                  </a:schemeClr>
                </a:solidFill>
              </a:rPr>
              <a:t>设计将二进制无符号定点小数转换为十进制小数的</a:t>
            </a:r>
            <a:r>
              <a:rPr lang="en-US" altLang="zh-CN" sz="3600" dirty="0">
                <a:solidFill>
                  <a:schemeClr val="tx1">
                    <a:lumMod val="85000"/>
                    <a:lumOff val="15000"/>
                  </a:schemeClr>
                </a:solidFill>
              </a:rPr>
              <a:t>L-</a:t>
            </a:r>
            <a:r>
              <a:rPr lang="zh-CN" altLang="en-US" sz="3600" dirty="0">
                <a:solidFill>
                  <a:schemeClr val="tx1">
                    <a:lumMod val="85000"/>
                    <a:lumOff val="15000"/>
                  </a:schemeClr>
                </a:solidFill>
              </a:rPr>
              <a:t>属性文法</a:t>
            </a:r>
          </a:p>
        </p:txBody>
      </p:sp>
      <p:graphicFrame>
        <p:nvGraphicFramePr>
          <p:cNvPr id="596007" name="Group 39"/>
          <p:cNvGraphicFramePr>
            <a:graphicFrameLocks noGrp="1"/>
          </p:cNvGraphicFramePr>
          <p:nvPr>
            <p:ph type="tbl" idx="1"/>
            <p:extLst>
              <p:ext uri="{D42A27DB-BD31-4B8C-83A1-F6EECF244321}">
                <p14:modId xmlns:p14="http://schemas.microsoft.com/office/powerpoint/2010/main" val="953366986"/>
              </p:ext>
            </p:extLst>
          </p:nvPr>
        </p:nvGraphicFramePr>
        <p:xfrm>
          <a:off x="611188" y="1773238"/>
          <a:ext cx="4248844" cy="4173480"/>
        </p:xfrm>
        <a:graphic>
          <a:graphicData uri="http://schemas.openxmlformats.org/drawingml/2006/table">
            <a:tbl>
              <a:tblPr firstRow="1" bandRow="1">
                <a:tableStyleId>{EB9631B5-78F2-41C9-869B-9F39066F8104}</a:tableStyleId>
              </a:tblPr>
              <a:tblGrid>
                <a:gridCol w="1206656">
                  <a:extLst>
                    <a:ext uri="{9D8B030D-6E8A-4147-A177-3AD203B41FA5}">
                      <a16:colId xmlns:a16="http://schemas.microsoft.com/office/drawing/2014/main" val="20000"/>
                    </a:ext>
                  </a:extLst>
                </a:gridCol>
                <a:gridCol w="3042188">
                  <a:extLst>
                    <a:ext uri="{9D8B030D-6E8A-4147-A177-3AD203B41FA5}">
                      <a16:colId xmlns:a16="http://schemas.microsoft.com/office/drawing/2014/main" val="20001"/>
                    </a:ext>
                  </a:extLst>
                </a:gridCol>
              </a:tblGrid>
              <a:tr h="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400" u="none" strike="noStrike" cap="none" normalizeH="0" baseline="0" dirty="0">
                          <a:ln>
                            <a:noFill/>
                          </a:ln>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产生式</a:t>
                      </a:r>
                      <a:endParaRPr kumimoji="0" lang="zh-CN" altLang="en-US" sz="2400" b="1" i="0" u="none" strike="noStrike" cap="none" normalizeH="0" baseline="0" dirty="0">
                        <a:ln>
                          <a:noFill/>
                        </a:ln>
                        <a:solidFill>
                          <a:schemeClr val="tx1"/>
                        </a:solidFill>
                        <a:effectLst>
                          <a:outerShdw blurRad="38100" dist="38100" dir="2700000" algn="tl">
                            <a:srgbClr val="000000">
                              <a:alpha val="43137"/>
                            </a:srgbClr>
                          </a:outerShdw>
                        </a:effectLst>
                        <a:latin typeface="楷体" pitchFamily="49" charset="-122"/>
                        <a:ea typeface="楷体" pitchFamily="49" charset="-122"/>
                      </a:endParaRPr>
                    </a:p>
                  </a:txBody>
                  <a:tcPr marL="90000" marR="90000" marT="46800" marB="46800" horzOverflow="overflow">
                    <a:solidFill>
                      <a:schemeClr val="accent3">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400" u="none" strike="noStrike" cap="none" normalizeH="0" baseline="0" dirty="0">
                          <a:ln>
                            <a:noFill/>
                          </a:ln>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语义规则</a:t>
                      </a:r>
                      <a:endParaRPr kumimoji="0" lang="zh-CN" altLang="en-US" sz="2400" b="1" i="0" u="none" strike="noStrike" cap="none" normalizeH="0" baseline="0" dirty="0">
                        <a:ln>
                          <a:noFill/>
                        </a:ln>
                        <a:solidFill>
                          <a:schemeClr val="tx1"/>
                        </a:solidFill>
                        <a:effectLst>
                          <a:outerShdw blurRad="38100" dist="38100" dir="2700000" algn="tl">
                            <a:srgbClr val="000000">
                              <a:alpha val="43137"/>
                            </a:srgbClr>
                          </a:outerShdw>
                        </a:effectLst>
                        <a:latin typeface="楷体" pitchFamily="49" charset="-122"/>
                        <a:ea typeface="楷体" pitchFamily="49" charset="-122"/>
                      </a:endParaRPr>
                    </a:p>
                  </a:txBody>
                  <a:tcPr marL="90000" marR="90000" marT="46800" marB="46800" horzOverflow="overflow">
                    <a:solidFill>
                      <a:schemeClr val="accent3">
                        <a:lumMod val="75000"/>
                      </a:schemeClr>
                    </a:solidFill>
                  </a:tcPr>
                </a:tc>
                <a:extLst>
                  <a:ext uri="{0D108BD9-81ED-4DB2-BD59-A6C34878D82A}">
                    <a16:rowId xmlns:a16="http://schemas.microsoft.com/office/drawing/2014/main" val="10000"/>
                  </a:ext>
                </a:extLst>
              </a:tr>
              <a:tr h="0">
                <a:tc>
                  <a:txBody>
                    <a:bodyPr/>
                    <a:lstStyle/>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kumimoji="0" lang="en-US" altLang="zh-CN" sz="2000" b="1" u="none" strike="noStrike" cap="none" normalizeH="0" baseline="0" dirty="0">
                          <a:ln>
                            <a:noFill/>
                          </a:ln>
                          <a:effectLst/>
                          <a:latin typeface="Courier New" panose="02070309020205020404" pitchFamily="49" charset="0"/>
                          <a:cs typeface="Courier New" panose="02070309020205020404" pitchFamily="49" charset="0"/>
                        </a:rPr>
                        <a:t>N→ .S</a:t>
                      </a:r>
                      <a:r>
                        <a:rPr kumimoji="0" lang="en-US" altLang="zh-CN" sz="2000" b="1" u="none" strike="noStrike" cap="none" normalizeH="0" baseline="-25000" dirty="0">
                          <a:ln>
                            <a:noFill/>
                          </a:ln>
                          <a:effectLst/>
                          <a:latin typeface="Courier New" panose="02070309020205020404" pitchFamily="49" charset="0"/>
                          <a:cs typeface="Courier New" panose="02070309020205020404" pitchFamily="49" charset="0"/>
                        </a:rPr>
                        <a:t>1</a:t>
                      </a:r>
                      <a:endParaRPr kumimoji="0" lang="en-US" altLang="zh-CN" sz="2000" b="1" i="0" u="none" strike="noStrike" cap="none" normalizeH="0" baseline="3000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dirty="0">
                          <a:ln>
                            <a:noFill/>
                          </a:ln>
                          <a:solidFill>
                            <a:schemeClr val="tx1"/>
                          </a:solidFill>
                          <a:effectLst/>
                          <a:latin typeface="Courier New" pitchFamily="49" charset="0"/>
                          <a:ea typeface="楷体_GB2312" pitchFamily="49" charset="-122"/>
                        </a:rPr>
                        <a:t>{ S</a:t>
                      </a:r>
                      <a:r>
                        <a:rPr kumimoji="0" lang="en-US" altLang="zh-CN" sz="2000" b="1" i="0" u="none" strike="noStrike" cap="none" normalizeH="0" baseline="-25000" dirty="0">
                          <a:ln>
                            <a:noFill/>
                          </a:ln>
                          <a:solidFill>
                            <a:schemeClr val="tx1"/>
                          </a:solidFill>
                          <a:effectLst/>
                          <a:latin typeface="Courier New" pitchFamily="49" charset="0"/>
                          <a:ea typeface="楷体_GB2312" pitchFamily="49" charset="-122"/>
                        </a:rPr>
                        <a:t>1</a:t>
                      </a:r>
                      <a:r>
                        <a:rPr kumimoji="0" lang="en-US" altLang="zh-CN" sz="2000" b="1" i="0" u="none" strike="noStrike" cap="none" normalizeH="0" baseline="0" dirty="0">
                          <a:ln>
                            <a:noFill/>
                          </a:ln>
                          <a:solidFill>
                            <a:schemeClr val="tx1"/>
                          </a:solidFill>
                          <a:effectLst/>
                          <a:latin typeface="Courier New" pitchFamily="49" charset="0"/>
                          <a:ea typeface="楷体_GB2312" pitchFamily="49" charset="-122"/>
                        </a:rPr>
                        <a:t>.f = 1;</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dirty="0">
                          <a:ln>
                            <a:noFill/>
                          </a:ln>
                          <a:solidFill>
                            <a:schemeClr val="tx1"/>
                          </a:solidFill>
                          <a:effectLst/>
                          <a:latin typeface="Courier New" pitchFamily="49" charset="0"/>
                          <a:ea typeface="楷体_GB2312" pitchFamily="49" charset="-122"/>
                        </a:rPr>
                        <a:t>  print(</a:t>
                      </a:r>
                      <a:r>
                        <a:rPr kumimoji="0" lang="en-US" altLang="zh-CN" sz="2000" b="1" i="0" u="none" strike="noStrike" cap="none" normalizeH="0" baseline="0" dirty="0" err="1">
                          <a:ln>
                            <a:noFill/>
                          </a:ln>
                          <a:solidFill>
                            <a:schemeClr val="tx1"/>
                          </a:solidFill>
                          <a:effectLst/>
                          <a:latin typeface="Courier New" pitchFamily="49" charset="0"/>
                          <a:ea typeface="楷体_GB2312" pitchFamily="49" charset="-122"/>
                        </a:rPr>
                        <a:t>S.v</a:t>
                      </a:r>
                      <a:r>
                        <a:rPr kumimoji="0" lang="en-US" altLang="zh-CN" sz="2000" b="1" i="0" u="none" strike="noStrike" cap="none" normalizeH="0" baseline="0" dirty="0">
                          <a:ln>
                            <a:noFill/>
                          </a:ln>
                          <a:solidFill>
                            <a:schemeClr val="tx1"/>
                          </a:solidFill>
                          <a:effectLst/>
                          <a:latin typeface="Courier New" pitchFamily="49" charset="0"/>
                          <a:ea typeface="楷体_GB2312" pitchFamily="49" charset="-122"/>
                        </a:rPr>
                        <a:t>)</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dirty="0">
                          <a:ln>
                            <a:noFill/>
                          </a:ln>
                          <a:solidFill>
                            <a:schemeClr val="tx1"/>
                          </a:solidFill>
                          <a:effectLst/>
                          <a:latin typeface="Courier New" pitchFamily="49" charset="0"/>
                          <a:ea typeface="楷体_GB2312" pitchFamily="49" charset="-122"/>
                        </a:rPr>
                        <a:t>}</a:t>
                      </a:r>
                    </a:p>
                  </a:txBody>
                  <a:tcPr marL="90000" marR="90000" marT="46800" marB="46800" horzOverflow="overflow"/>
                </a:tc>
                <a:extLst>
                  <a:ext uri="{0D108BD9-81ED-4DB2-BD59-A6C34878D82A}">
                    <a16:rowId xmlns:a16="http://schemas.microsoft.com/office/drawing/2014/main" val="10001"/>
                  </a:ext>
                </a:extLst>
              </a:tr>
              <a:tr h="0">
                <a:tc>
                  <a:txBody>
                    <a:bodyPr/>
                    <a:lstStyle/>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kumimoji="0" lang="en-US" altLang="zh-CN" sz="2000" b="1" u="none" strike="noStrike" cap="none" normalizeH="0" baseline="0" dirty="0">
                          <a:ln>
                            <a:noFill/>
                          </a:ln>
                          <a:effectLst/>
                          <a:latin typeface="Courier New" panose="02070309020205020404" pitchFamily="49" charset="0"/>
                          <a:cs typeface="Courier New" panose="02070309020205020404" pitchFamily="49" charset="0"/>
                        </a:rPr>
                        <a:t>S→BS</a:t>
                      </a:r>
                      <a:r>
                        <a:rPr kumimoji="0" lang="en-US" altLang="zh-CN" sz="2000" b="1" u="none" strike="noStrike" cap="none" normalizeH="0" baseline="-25000" dirty="0">
                          <a:ln>
                            <a:noFill/>
                          </a:ln>
                          <a:effectLst/>
                          <a:latin typeface="Courier New" panose="02070309020205020404" pitchFamily="49" charset="0"/>
                          <a:cs typeface="Courier New" panose="02070309020205020404" pitchFamily="49" charset="0"/>
                        </a:rPr>
                        <a:t>1</a:t>
                      </a:r>
                      <a:endParaRPr kumimoji="0" lang="en-US" altLang="zh-CN" sz="20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46800" marB="46800" horzOverflow="overflow"/>
                </a:tc>
                <a:tc>
                  <a:txBody>
                    <a:bodyPr/>
                    <a:lstStyle/>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kumimoji="0" lang="en-US" altLang="zh-CN" sz="20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 </a:t>
                      </a:r>
                      <a:r>
                        <a:rPr kumimoji="0" lang="en-US" altLang="zh-CN" sz="2000" b="1" i="0" u="none" strike="noStrike" cap="none" normalizeH="0" baseline="0" dirty="0" err="1">
                          <a:ln>
                            <a:noFill/>
                          </a:ln>
                          <a:solidFill>
                            <a:schemeClr val="tx1"/>
                          </a:solidFill>
                          <a:effectLst/>
                          <a:latin typeface="Courier New" pitchFamily="49" charset="0"/>
                          <a:ea typeface="楷体_GB2312" pitchFamily="49" charset="-122"/>
                          <a:cs typeface="Courier New" panose="02070309020205020404" pitchFamily="49" charset="0"/>
                        </a:rPr>
                        <a:t>B.f</a:t>
                      </a:r>
                      <a:r>
                        <a:rPr kumimoji="0" lang="en-US" altLang="zh-CN" sz="20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 = </a:t>
                      </a:r>
                      <a:r>
                        <a:rPr kumimoji="0" lang="en-US" altLang="zh-CN" sz="2000" b="1" i="0" u="none" strike="noStrike" cap="none" normalizeH="0" baseline="0" dirty="0" err="1">
                          <a:ln>
                            <a:noFill/>
                          </a:ln>
                          <a:solidFill>
                            <a:schemeClr val="tx1"/>
                          </a:solidFill>
                          <a:effectLst/>
                          <a:latin typeface="Courier New" pitchFamily="49" charset="0"/>
                          <a:ea typeface="楷体_GB2312" pitchFamily="49" charset="-122"/>
                          <a:cs typeface="Courier New" panose="02070309020205020404" pitchFamily="49" charset="0"/>
                        </a:rPr>
                        <a:t>S.f</a:t>
                      </a:r>
                      <a:r>
                        <a:rPr kumimoji="0" lang="en-US" altLang="zh-CN" sz="20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a:t>
                      </a:r>
                    </a:p>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kumimoji="0" lang="en-US" altLang="zh-CN" sz="20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  S</a:t>
                      </a:r>
                      <a:r>
                        <a:rPr kumimoji="0" lang="en-US" altLang="zh-CN" sz="2000" b="1" i="0" u="none" strike="noStrike" cap="none" normalizeH="0" baseline="-25000" dirty="0">
                          <a:ln>
                            <a:noFill/>
                          </a:ln>
                          <a:solidFill>
                            <a:schemeClr val="tx1"/>
                          </a:solidFill>
                          <a:effectLst/>
                          <a:latin typeface="Courier New" pitchFamily="49" charset="0"/>
                          <a:ea typeface="楷体_GB2312" pitchFamily="49" charset="-122"/>
                          <a:cs typeface="Courier New" panose="02070309020205020404" pitchFamily="49" charset="0"/>
                        </a:rPr>
                        <a:t>1</a:t>
                      </a:r>
                      <a:r>
                        <a:rPr kumimoji="0" lang="en-US" altLang="zh-CN" sz="20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.f = </a:t>
                      </a:r>
                      <a:r>
                        <a:rPr kumimoji="0" lang="en-US" altLang="zh-CN" sz="2000" b="1" i="0" u="none" strike="noStrike" cap="none" normalizeH="0" baseline="0" dirty="0" err="1">
                          <a:ln>
                            <a:noFill/>
                          </a:ln>
                          <a:solidFill>
                            <a:schemeClr val="tx1"/>
                          </a:solidFill>
                          <a:effectLst/>
                          <a:latin typeface="Courier New" pitchFamily="49" charset="0"/>
                          <a:ea typeface="楷体_GB2312" pitchFamily="49" charset="-122"/>
                          <a:cs typeface="Courier New" panose="02070309020205020404" pitchFamily="49" charset="0"/>
                        </a:rPr>
                        <a:t>S.f</a:t>
                      </a:r>
                      <a:r>
                        <a:rPr kumimoji="0" lang="en-US" altLang="zh-CN" sz="20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 + 1;</a:t>
                      </a:r>
                    </a:p>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kumimoji="0" lang="en-US" altLang="zh-CN" sz="20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  </a:t>
                      </a:r>
                      <a:r>
                        <a:rPr kumimoji="0" lang="en-US" altLang="zh-CN" sz="2000" b="1" i="0" u="none" strike="noStrike" cap="none" normalizeH="0" baseline="0" dirty="0" err="1">
                          <a:ln>
                            <a:noFill/>
                          </a:ln>
                          <a:solidFill>
                            <a:schemeClr val="tx1"/>
                          </a:solidFill>
                          <a:effectLst/>
                          <a:latin typeface="Courier New" pitchFamily="49" charset="0"/>
                          <a:ea typeface="楷体_GB2312" pitchFamily="49" charset="-122"/>
                          <a:cs typeface="Courier New" panose="02070309020205020404" pitchFamily="49" charset="0"/>
                        </a:rPr>
                        <a:t>S.v</a:t>
                      </a:r>
                      <a:r>
                        <a:rPr kumimoji="0" lang="en-US" altLang="zh-CN" sz="20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 = </a:t>
                      </a:r>
                      <a:r>
                        <a:rPr kumimoji="0" lang="en-US" altLang="zh-CN" sz="2000" b="1" i="0" u="none" strike="noStrike" cap="none" normalizeH="0" baseline="0" dirty="0" err="1">
                          <a:ln>
                            <a:noFill/>
                          </a:ln>
                          <a:solidFill>
                            <a:schemeClr val="tx1"/>
                          </a:solidFill>
                          <a:effectLst/>
                          <a:latin typeface="Courier New" pitchFamily="49" charset="0"/>
                          <a:ea typeface="楷体_GB2312" pitchFamily="49" charset="-122"/>
                          <a:cs typeface="Courier New" panose="02070309020205020404" pitchFamily="49" charset="0"/>
                        </a:rPr>
                        <a:t>B.v</a:t>
                      </a:r>
                      <a:r>
                        <a:rPr kumimoji="0" lang="en-US" altLang="zh-CN" sz="20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 + S</a:t>
                      </a:r>
                      <a:r>
                        <a:rPr kumimoji="0" lang="en-US" altLang="zh-CN" sz="2000" b="1" i="0" u="none" strike="noStrike" cap="none" normalizeH="0" baseline="-25000" dirty="0">
                          <a:ln>
                            <a:noFill/>
                          </a:ln>
                          <a:solidFill>
                            <a:schemeClr val="tx1"/>
                          </a:solidFill>
                          <a:effectLst/>
                          <a:latin typeface="Courier New" pitchFamily="49" charset="0"/>
                          <a:ea typeface="楷体_GB2312" pitchFamily="49" charset="-122"/>
                          <a:cs typeface="Courier New" panose="02070309020205020404" pitchFamily="49" charset="0"/>
                        </a:rPr>
                        <a:t>1</a:t>
                      </a:r>
                      <a:r>
                        <a:rPr kumimoji="0" lang="en-US" altLang="zh-CN" sz="20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.v</a:t>
                      </a:r>
                    </a:p>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kumimoji="0" lang="en-US" altLang="zh-CN" sz="20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a:t>
                      </a:r>
                    </a:p>
                  </a:txBody>
                  <a:tcPr marL="90000" marR="90000" marT="46800" marB="46800" horzOverflow="overflow"/>
                </a:tc>
                <a:extLst>
                  <a:ext uri="{0D108BD9-81ED-4DB2-BD59-A6C34878D82A}">
                    <a16:rowId xmlns:a16="http://schemas.microsoft.com/office/drawing/2014/main" val="10004"/>
                  </a:ext>
                </a:extLst>
              </a:tr>
              <a:tr h="0">
                <a:tc>
                  <a:txBody>
                    <a:bodyPr/>
                    <a:lstStyle/>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kumimoji="0" lang="en-US" altLang="zh-CN" sz="2000" b="1" u="none" strike="noStrike" cap="none" normalizeH="0" baseline="0" dirty="0">
                          <a:ln>
                            <a:noFill/>
                          </a:ln>
                          <a:effectLst/>
                          <a:latin typeface="Courier New" panose="02070309020205020404" pitchFamily="49" charset="0"/>
                          <a:cs typeface="Courier New" panose="02070309020205020404" pitchFamily="49" charset="0"/>
                        </a:rPr>
                        <a:t>S→</a:t>
                      </a:r>
                      <a:r>
                        <a:rPr kumimoji="0" lang="en-US" altLang="zh-CN" sz="2000" b="1" u="none" strike="noStrike" cap="none" normalizeH="0" baseline="0" dirty="0">
                          <a:ln>
                            <a:noFill/>
                          </a:ln>
                          <a:effectLst/>
                          <a:latin typeface="Courier New" panose="02070309020205020404" pitchFamily="49" charset="0"/>
                          <a:cs typeface="Courier New" panose="02070309020205020404" pitchFamily="49" charset="0"/>
                          <a:sym typeface="Symbol" panose="05050102010706020507" pitchFamily="18" charset="2"/>
                        </a:rPr>
                        <a:t></a:t>
                      </a:r>
                      <a:endParaRPr kumimoji="0" lang="en-US" altLang="zh-CN" sz="20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46800" marB="46800" horzOverflow="overflow"/>
                </a:tc>
                <a:tc>
                  <a:txBody>
                    <a:bodyPr/>
                    <a:lstStyle/>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defRPr/>
                      </a:pPr>
                      <a:r>
                        <a:rPr kumimoji="0" lang="en-US" altLang="zh-CN" sz="20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 </a:t>
                      </a:r>
                      <a:r>
                        <a:rPr kumimoji="0" lang="en-US" altLang="zh-CN" sz="2000" b="1" i="0" u="none" strike="noStrike" cap="none" normalizeH="0" baseline="0" dirty="0" err="1">
                          <a:ln>
                            <a:noFill/>
                          </a:ln>
                          <a:solidFill>
                            <a:schemeClr val="tx1"/>
                          </a:solidFill>
                          <a:effectLst/>
                          <a:latin typeface="Courier New" pitchFamily="49" charset="0"/>
                          <a:ea typeface="楷体_GB2312" pitchFamily="49" charset="-122"/>
                          <a:cs typeface="Courier New" panose="02070309020205020404" pitchFamily="49" charset="0"/>
                        </a:rPr>
                        <a:t>S.v</a:t>
                      </a:r>
                      <a:r>
                        <a:rPr kumimoji="0" lang="en-US" altLang="zh-CN" sz="20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 = 0 }</a:t>
                      </a:r>
                    </a:p>
                  </a:txBody>
                  <a:tcPr marL="90000" marR="90000" marT="46800" marB="46800" horzOverflow="overflow"/>
                </a:tc>
                <a:extLst>
                  <a:ext uri="{0D108BD9-81ED-4DB2-BD59-A6C34878D82A}">
                    <a16:rowId xmlns:a16="http://schemas.microsoft.com/office/drawing/2014/main" val="10005"/>
                  </a:ext>
                </a:extLst>
              </a:tr>
              <a:tr h="0">
                <a:tc>
                  <a:txBody>
                    <a:bodyPr/>
                    <a:lstStyle/>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kumimoji="0" lang="en-US" altLang="zh-CN" sz="2000" b="1" u="none" strike="noStrike" cap="none" normalizeH="0" baseline="0" dirty="0">
                          <a:ln>
                            <a:noFill/>
                          </a:ln>
                          <a:effectLst/>
                          <a:latin typeface="Courier New" panose="02070309020205020404" pitchFamily="49" charset="0"/>
                          <a:cs typeface="Courier New" panose="02070309020205020404" pitchFamily="49" charset="0"/>
                        </a:rPr>
                        <a:t>B→0</a:t>
                      </a:r>
                      <a:endParaRPr kumimoji="0" lang="en-US" altLang="zh-CN" sz="20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46800" marB="46800" horzOverflow="overflow"/>
                </a:tc>
                <a:tc>
                  <a:txBody>
                    <a:bodyPr/>
                    <a:lstStyle/>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kumimoji="0" lang="en-US" altLang="zh-CN" sz="20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 </a:t>
                      </a:r>
                      <a:r>
                        <a:rPr kumimoji="0" lang="en-US" altLang="zh-CN" sz="2000" b="1" i="0" u="none" strike="noStrike" cap="none" normalizeH="0" baseline="0" dirty="0" err="1">
                          <a:ln>
                            <a:noFill/>
                          </a:ln>
                          <a:solidFill>
                            <a:schemeClr val="tx1"/>
                          </a:solidFill>
                          <a:effectLst/>
                          <a:latin typeface="Courier New" pitchFamily="49" charset="0"/>
                          <a:ea typeface="楷体_GB2312" pitchFamily="49" charset="-122"/>
                          <a:cs typeface="Courier New" panose="02070309020205020404" pitchFamily="49" charset="0"/>
                        </a:rPr>
                        <a:t>B.v</a:t>
                      </a:r>
                      <a:r>
                        <a:rPr kumimoji="0" lang="en-US" altLang="zh-CN" sz="20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 = 0 }</a:t>
                      </a:r>
                    </a:p>
                  </a:txBody>
                  <a:tcPr marL="90000" marR="90000" marT="46800" marB="46800" horzOverflow="overflow"/>
                </a:tc>
                <a:extLst>
                  <a:ext uri="{0D108BD9-81ED-4DB2-BD59-A6C34878D82A}">
                    <a16:rowId xmlns:a16="http://schemas.microsoft.com/office/drawing/2014/main" val="4010288045"/>
                  </a:ext>
                </a:extLst>
              </a:tr>
              <a:tr h="0">
                <a:tc>
                  <a:txBody>
                    <a:bodyPr/>
                    <a:lstStyle/>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defRPr/>
                      </a:pPr>
                      <a:r>
                        <a:rPr kumimoji="0" lang="en-US" altLang="zh-CN" sz="2000" b="1" u="none" strike="noStrike" cap="none" normalizeH="0" baseline="0" dirty="0">
                          <a:ln>
                            <a:noFill/>
                          </a:ln>
                          <a:effectLst/>
                          <a:latin typeface="Courier New" panose="02070309020205020404" pitchFamily="49" charset="0"/>
                          <a:cs typeface="Courier New" panose="02070309020205020404" pitchFamily="49" charset="0"/>
                        </a:rPr>
                        <a:t>B→1</a:t>
                      </a:r>
                      <a:endParaRPr kumimoji="0" lang="en-US" altLang="zh-CN" sz="20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46800" marB="46800" horzOverflow="overflow"/>
                </a:tc>
                <a:tc>
                  <a:txBody>
                    <a:bodyPr/>
                    <a:lstStyle/>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defRPr/>
                      </a:pPr>
                      <a:r>
                        <a:rPr kumimoji="0" lang="en-US" altLang="zh-CN" sz="20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 </a:t>
                      </a:r>
                      <a:r>
                        <a:rPr kumimoji="0" lang="en-US" altLang="zh-CN" sz="2000" b="1" i="0" u="none" strike="noStrike" cap="none" normalizeH="0" baseline="0" dirty="0" err="1">
                          <a:ln>
                            <a:noFill/>
                          </a:ln>
                          <a:solidFill>
                            <a:schemeClr val="tx1"/>
                          </a:solidFill>
                          <a:effectLst/>
                          <a:latin typeface="Courier New" pitchFamily="49" charset="0"/>
                          <a:ea typeface="楷体_GB2312" pitchFamily="49" charset="-122"/>
                          <a:cs typeface="Courier New" panose="02070309020205020404" pitchFamily="49" charset="0"/>
                        </a:rPr>
                        <a:t>B.v</a:t>
                      </a:r>
                      <a:r>
                        <a:rPr kumimoji="0" lang="en-US" altLang="zh-CN" sz="20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 = 1*2</a:t>
                      </a:r>
                      <a:r>
                        <a:rPr kumimoji="0" lang="en-US" altLang="zh-CN" sz="2000" b="1" i="0" u="none" strike="noStrike" cap="none" normalizeH="0" baseline="30000" dirty="0">
                          <a:ln>
                            <a:noFill/>
                          </a:ln>
                          <a:solidFill>
                            <a:schemeClr val="tx1"/>
                          </a:solidFill>
                          <a:effectLst/>
                          <a:latin typeface="Courier New" pitchFamily="49" charset="0"/>
                          <a:ea typeface="楷体_GB2312" pitchFamily="49" charset="-122"/>
                          <a:cs typeface="Courier New" panose="02070309020205020404" pitchFamily="49" charset="0"/>
                        </a:rPr>
                        <a:t>-B.f</a:t>
                      </a:r>
                      <a:r>
                        <a:rPr kumimoji="0" lang="en-US" altLang="zh-CN" sz="20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 }</a:t>
                      </a:r>
                    </a:p>
                  </a:txBody>
                  <a:tcPr marL="90000" marR="90000" marT="46800" marB="46800" horzOverflow="overflow"/>
                </a:tc>
                <a:extLst>
                  <a:ext uri="{0D108BD9-81ED-4DB2-BD59-A6C34878D82A}">
                    <a16:rowId xmlns:a16="http://schemas.microsoft.com/office/drawing/2014/main" val="500463532"/>
                  </a:ext>
                </a:extLst>
              </a:tr>
            </a:tbl>
          </a:graphicData>
        </a:graphic>
      </p:graphicFrame>
      <p:sp>
        <p:nvSpPr>
          <p:cNvPr id="9218" name="页脚占位符 4"/>
          <p:cNvSpPr>
            <a:spLocks noGrp="1"/>
          </p:cNvSpPr>
          <p:nvPr>
            <p:ph type="ftr" sz="quarter" idx="11"/>
          </p:nvPr>
        </p:nvSpPr>
        <p:spPr>
          <a:noFill/>
        </p:spPr>
        <p:txBody>
          <a:bodyPr/>
          <a:lstStyle/>
          <a:p>
            <a:r>
              <a:rPr lang="en-US" altLang="zh-CN"/>
              <a:t>华北电力大学控制与计算机学院王红制作</a:t>
            </a:r>
          </a:p>
        </p:txBody>
      </p:sp>
      <p:sp>
        <p:nvSpPr>
          <p:cNvPr id="9219" name="灯片编号占位符 5"/>
          <p:cNvSpPr>
            <a:spLocks noGrp="1"/>
          </p:cNvSpPr>
          <p:nvPr>
            <p:ph type="sldNum" sz="quarter" idx="12"/>
          </p:nvPr>
        </p:nvSpPr>
        <p:spPr>
          <a:noFill/>
        </p:spPr>
        <p:txBody>
          <a:bodyPr/>
          <a:lstStyle/>
          <a:p>
            <a:fld id="{EFA8A1C2-C2DD-44D8-90D9-29A41388B91B}" type="slidenum">
              <a:rPr lang="en-US" altLang="zh-CN" smtClean="0"/>
              <a:pPr/>
              <a:t>24</a:t>
            </a:fld>
            <a:endParaRPr lang="en-US" altLang="zh-CN"/>
          </a:p>
        </p:txBody>
      </p:sp>
      <p:sp>
        <p:nvSpPr>
          <p:cNvPr id="6" name="文本框 5">
            <a:extLst>
              <a:ext uri="{FF2B5EF4-FFF2-40B4-BE49-F238E27FC236}">
                <a16:creationId xmlns:a16="http://schemas.microsoft.com/office/drawing/2014/main" id="{E1248F48-7A82-4AB6-A429-80FCE9935FFD}"/>
              </a:ext>
            </a:extLst>
          </p:cNvPr>
          <p:cNvSpPr txBox="1"/>
          <p:nvPr/>
        </p:nvSpPr>
        <p:spPr>
          <a:xfrm>
            <a:off x="5637215" y="812"/>
            <a:ext cx="3047629" cy="338554"/>
          </a:xfrm>
          <a:prstGeom prst="rect">
            <a:avLst/>
          </a:prstGeom>
          <a:noFill/>
        </p:spPr>
        <p:txBody>
          <a:bodyPr wrap="none" rtlCol="0">
            <a:spAutoFit/>
          </a:bodyPr>
          <a:lstStyle/>
          <a:p>
            <a:pPr algn="r"/>
            <a:r>
              <a:rPr lang="zh-CN" altLang="en-US" sz="1600" b="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书中例</a:t>
            </a:r>
            <a:r>
              <a:rPr lang="en-US" altLang="zh-CN" sz="1600" b="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7.3, </a:t>
            </a:r>
            <a:r>
              <a:rPr lang="zh-CN" altLang="en-US" sz="1600" b="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但属性文法定义不同</a:t>
            </a:r>
          </a:p>
        </p:txBody>
      </p:sp>
      <p:graphicFrame>
        <p:nvGraphicFramePr>
          <p:cNvPr id="2" name="图示 1">
            <a:extLst>
              <a:ext uri="{FF2B5EF4-FFF2-40B4-BE49-F238E27FC236}">
                <a16:creationId xmlns:a16="http://schemas.microsoft.com/office/drawing/2014/main" id="{49996325-655F-4308-9687-5E354F626202}"/>
              </a:ext>
            </a:extLst>
          </p:cNvPr>
          <p:cNvGraphicFramePr/>
          <p:nvPr>
            <p:extLst>
              <p:ext uri="{D42A27DB-BD31-4B8C-83A1-F6EECF244321}">
                <p14:modId xmlns:p14="http://schemas.microsoft.com/office/powerpoint/2010/main" val="3686831367"/>
              </p:ext>
            </p:extLst>
          </p:nvPr>
        </p:nvGraphicFramePr>
        <p:xfrm>
          <a:off x="4907047" y="1773238"/>
          <a:ext cx="4011633"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418856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BA97C2-A492-4DF5-B228-52A913EC01B0}"/>
              </a:ext>
            </a:extLst>
          </p:cNvPr>
          <p:cNvSpPr>
            <a:spLocks noGrp="1"/>
          </p:cNvSpPr>
          <p:nvPr>
            <p:ph type="title"/>
          </p:nvPr>
        </p:nvSpPr>
        <p:spPr/>
        <p:txBody>
          <a:bodyPr>
            <a:normAutofit/>
          </a:bodyPr>
          <a:lstStyle/>
          <a:p>
            <a:endParaRPr lang="zh-CN" altLang="en-US" sz="3200" dirty="0"/>
          </a:p>
        </p:txBody>
      </p:sp>
      <p:sp>
        <p:nvSpPr>
          <p:cNvPr id="4" name="页脚占位符 3">
            <a:extLst>
              <a:ext uri="{FF2B5EF4-FFF2-40B4-BE49-F238E27FC236}">
                <a16:creationId xmlns:a16="http://schemas.microsoft.com/office/drawing/2014/main" id="{27FF4F2E-69C6-4EDC-979F-CBF3AD3B3DD3}"/>
              </a:ext>
            </a:extLst>
          </p:cNvPr>
          <p:cNvSpPr>
            <a:spLocks noGrp="1"/>
          </p:cNvSpPr>
          <p:nvPr>
            <p:ph type="ftr" sz="quarter" idx="11"/>
          </p:nvPr>
        </p:nvSpPr>
        <p:spPr/>
        <p:txBody>
          <a:bodyPr/>
          <a:lstStyle/>
          <a:p>
            <a:pPr>
              <a:defRPr/>
            </a:pPr>
            <a:r>
              <a:rPr lang="zh-CN" altLang="en-US"/>
              <a:t>华北电力大学 控制与计算机工程学院王红 制作</a:t>
            </a:r>
            <a:endParaRPr lang="en-US" altLang="zh-CN"/>
          </a:p>
        </p:txBody>
      </p:sp>
      <p:sp>
        <p:nvSpPr>
          <p:cNvPr id="5" name="灯片编号占位符 4">
            <a:extLst>
              <a:ext uri="{FF2B5EF4-FFF2-40B4-BE49-F238E27FC236}">
                <a16:creationId xmlns:a16="http://schemas.microsoft.com/office/drawing/2014/main" id="{B4AA1F22-BC1F-45FA-BA83-D11C45A01D29}"/>
              </a:ext>
            </a:extLst>
          </p:cNvPr>
          <p:cNvSpPr>
            <a:spLocks noGrp="1"/>
          </p:cNvSpPr>
          <p:nvPr>
            <p:ph type="sldNum" sz="quarter" idx="12"/>
          </p:nvPr>
        </p:nvSpPr>
        <p:spPr/>
        <p:txBody>
          <a:bodyPr/>
          <a:lstStyle/>
          <a:p>
            <a:pPr>
              <a:defRPr/>
            </a:pPr>
            <a:fld id="{B5560236-5FD0-42E7-89CF-9E3F8282410C}" type="slidenum">
              <a:rPr lang="en-US" altLang="zh-CN" smtClean="0"/>
              <a:pPr>
                <a:defRPr/>
              </a:pPr>
              <a:t>25</a:t>
            </a:fld>
            <a:endParaRPr lang="en-US" altLang="zh-CN"/>
          </a:p>
        </p:txBody>
      </p:sp>
      <p:graphicFrame>
        <p:nvGraphicFramePr>
          <p:cNvPr id="187" name="Group 39">
            <a:extLst>
              <a:ext uri="{FF2B5EF4-FFF2-40B4-BE49-F238E27FC236}">
                <a16:creationId xmlns:a16="http://schemas.microsoft.com/office/drawing/2014/main" id="{51B1CECF-A5D6-4F8A-B43B-7FAEEF5B220E}"/>
              </a:ext>
            </a:extLst>
          </p:cNvPr>
          <p:cNvGraphicFramePr>
            <a:graphicFrameLocks/>
          </p:cNvGraphicFramePr>
          <p:nvPr>
            <p:extLst>
              <p:ext uri="{D42A27DB-BD31-4B8C-83A1-F6EECF244321}">
                <p14:modId xmlns:p14="http://schemas.microsoft.com/office/powerpoint/2010/main" val="867195290"/>
              </p:ext>
            </p:extLst>
          </p:nvPr>
        </p:nvGraphicFramePr>
        <p:xfrm>
          <a:off x="4598804" y="423545"/>
          <a:ext cx="3490655" cy="2548896"/>
        </p:xfrm>
        <a:graphic>
          <a:graphicData uri="http://schemas.openxmlformats.org/drawingml/2006/table">
            <a:tbl>
              <a:tblPr firstRow="1" bandRow="1">
                <a:tableStyleId>{EB9631B5-78F2-41C9-869B-9F39066F8104}</a:tableStyleId>
              </a:tblPr>
              <a:tblGrid>
                <a:gridCol w="856198">
                  <a:extLst>
                    <a:ext uri="{9D8B030D-6E8A-4147-A177-3AD203B41FA5}">
                      <a16:colId xmlns:a16="http://schemas.microsoft.com/office/drawing/2014/main" val="20000"/>
                    </a:ext>
                  </a:extLst>
                </a:gridCol>
                <a:gridCol w="2634457">
                  <a:extLst>
                    <a:ext uri="{9D8B030D-6E8A-4147-A177-3AD203B41FA5}">
                      <a16:colId xmlns:a16="http://schemas.microsoft.com/office/drawing/2014/main" val="20001"/>
                    </a:ext>
                  </a:extLst>
                </a:gridCol>
              </a:tblGrid>
              <a:tr h="218812">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100" u="none" strike="noStrike" cap="none" normalizeH="0" baseline="0" dirty="0">
                          <a:ln>
                            <a:noFill/>
                          </a:ln>
                          <a:effectLst/>
                          <a:latin typeface="楷体" panose="02010609060101010101" pitchFamily="49" charset="-122"/>
                          <a:ea typeface="楷体" panose="02010609060101010101" pitchFamily="49" charset="-122"/>
                        </a:rPr>
                        <a:t>产生式</a:t>
                      </a:r>
                      <a:endParaRPr kumimoji="0" lang="zh-CN" altLang="en-US" sz="1100" b="1" i="0" u="none" strike="noStrike" cap="none" normalizeH="0" baseline="0" dirty="0">
                        <a:ln>
                          <a:noFill/>
                        </a:ln>
                        <a:solidFill>
                          <a:schemeClr val="tx1"/>
                        </a:solidFill>
                        <a:effectLst/>
                        <a:latin typeface="楷体" pitchFamily="49" charset="-122"/>
                        <a:ea typeface="楷体" pitchFamily="49" charset="-122"/>
                      </a:endParaRPr>
                    </a:p>
                  </a:txBody>
                  <a:tcPr marL="90000" marR="90000" marT="46800" marB="46800" horzOverflow="overflow">
                    <a:solidFill>
                      <a:schemeClr val="accent3">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100" u="none" strike="noStrike" cap="none" normalizeH="0" baseline="0" dirty="0">
                          <a:ln>
                            <a:noFill/>
                          </a:ln>
                          <a:effectLst/>
                          <a:latin typeface="楷体" panose="02010609060101010101" pitchFamily="49" charset="-122"/>
                          <a:ea typeface="楷体" panose="02010609060101010101" pitchFamily="49" charset="-122"/>
                        </a:rPr>
                        <a:t>语义规则</a:t>
                      </a:r>
                      <a:endParaRPr kumimoji="0" lang="zh-CN" altLang="en-US" sz="1100" b="1" i="0" u="none" strike="noStrike" cap="none" normalizeH="0" baseline="0" dirty="0">
                        <a:ln>
                          <a:noFill/>
                        </a:ln>
                        <a:solidFill>
                          <a:schemeClr val="tx1"/>
                        </a:solidFill>
                        <a:effectLst/>
                        <a:latin typeface="楷体" pitchFamily="49" charset="-122"/>
                        <a:ea typeface="楷体" pitchFamily="49" charset="-122"/>
                      </a:endParaRPr>
                    </a:p>
                  </a:txBody>
                  <a:tcPr marL="90000" marR="90000" marT="46800" marB="46800" horzOverflow="overflow">
                    <a:solidFill>
                      <a:schemeClr val="accent3">
                        <a:lumMod val="75000"/>
                      </a:schemeClr>
                    </a:solidFill>
                  </a:tcPr>
                </a:tc>
                <a:extLst>
                  <a:ext uri="{0D108BD9-81ED-4DB2-BD59-A6C34878D82A}">
                    <a16:rowId xmlns:a16="http://schemas.microsoft.com/office/drawing/2014/main" val="10000"/>
                  </a:ext>
                </a:extLst>
              </a:tr>
              <a:tr h="189775">
                <a:tc>
                  <a:txBody>
                    <a:bodyPr/>
                    <a:lstStyle/>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kumimoji="0" lang="en-US" altLang="zh-CN" sz="1100" b="1" u="none" strike="noStrike" cap="none" normalizeH="0" baseline="0" dirty="0">
                          <a:ln>
                            <a:noFill/>
                          </a:ln>
                          <a:effectLst/>
                          <a:latin typeface="Courier New" panose="02070309020205020404" pitchFamily="49" charset="0"/>
                          <a:cs typeface="Courier New" panose="02070309020205020404" pitchFamily="49" charset="0"/>
                        </a:rPr>
                        <a:t>N→ .S</a:t>
                      </a:r>
                      <a:r>
                        <a:rPr kumimoji="0" lang="en-US" altLang="zh-CN" sz="1100" b="1" u="none" strike="noStrike" cap="none" normalizeH="0" baseline="-25000" dirty="0">
                          <a:ln>
                            <a:noFill/>
                          </a:ln>
                          <a:effectLst/>
                          <a:latin typeface="Courier New" panose="02070309020205020404" pitchFamily="49" charset="0"/>
                          <a:cs typeface="Courier New" panose="02070309020205020404" pitchFamily="49" charset="0"/>
                        </a:rPr>
                        <a:t>1</a:t>
                      </a:r>
                      <a:endParaRPr kumimoji="0" lang="en-US" altLang="zh-CN" sz="1100" b="1" i="0" u="none" strike="noStrike" cap="none" normalizeH="0" baseline="3000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100" b="1" i="0" u="none" strike="noStrike" cap="none" normalizeH="0" baseline="0" dirty="0">
                          <a:ln>
                            <a:noFill/>
                          </a:ln>
                          <a:solidFill>
                            <a:schemeClr val="tx1"/>
                          </a:solidFill>
                          <a:effectLst/>
                          <a:latin typeface="Courier New" pitchFamily="49" charset="0"/>
                          <a:ea typeface="楷体_GB2312" pitchFamily="49" charset="-122"/>
                        </a:rPr>
                        <a:t>{ </a:t>
                      </a:r>
                      <a:r>
                        <a:rPr kumimoji="0" lang="en-US" altLang="zh-CN" sz="1100" b="1" i="0" u="none" strike="noStrike" cap="none" normalizeH="0" baseline="0" dirty="0">
                          <a:ln>
                            <a:noFill/>
                          </a:ln>
                          <a:solidFill>
                            <a:srgbClr val="FF0000"/>
                          </a:solidFill>
                          <a:effectLst/>
                          <a:latin typeface="Courier New" pitchFamily="49" charset="0"/>
                          <a:ea typeface="楷体_GB2312" pitchFamily="49" charset="-122"/>
                        </a:rPr>
                        <a:t>S</a:t>
                      </a:r>
                      <a:r>
                        <a:rPr kumimoji="0" lang="en-US" altLang="zh-CN" sz="1100" b="1" i="0" u="none" strike="noStrike" cap="none" normalizeH="0" baseline="-25000" dirty="0">
                          <a:ln>
                            <a:noFill/>
                          </a:ln>
                          <a:solidFill>
                            <a:srgbClr val="FF0000"/>
                          </a:solidFill>
                          <a:effectLst/>
                          <a:latin typeface="Courier New" pitchFamily="49" charset="0"/>
                          <a:ea typeface="楷体_GB2312" pitchFamily="49" charset="-122"/>
                        </a:rPr>
                        <a:t>1</a:t>
                      </a:r>
                      <a:r>
                        <a:rPr kumimoji="0" lang="en-US" altLang="zh-CN" sz="1100" b="1" i="0" u="none" strike="noStrike" cap="none" normalizeH="0" baseline="0" dirty="0">
                          <a:ln>
                            <a:noFill/>
                          </a:ln>
                          <a:solidFill>
                            <a:srgbClr val="FF0000"/>
                          </a:solidFill>
                          <a:effectLst/>
                          <a:latin typeface="Courier New" pitchFamily="49" charset="0"/>
                          <a:ea typeface="楷体_GB2312" pitchFamily="49" charset="-122"/>
                        </a:rPr>
                        <a:t>.f = 1</a:t>
                      </a:r>
                      <a:r>
                        <a:rPr kumimoji="0" lang="en-US" altLang="zh-CN" sz="1100" b="1" i="0" u="none" strike="noStrike" cap="none" normalizeH="0" baseline="0" dirty="0">
                          <a:ln>
                            <a:noFill/>
                          </a:ln>
                          <a:solidFill>
                            <a:schemeClr val="tx1"/>
                          </a:solidFill>
                          <a:effectLst/>
                          <a:latin typeface="Courier New" pitchFamily="49" charset="0"/>
                          <a:ea typeface="楷体_GB2312" pitchFamily="49" charset="-122"/>
                        </a:rPr>
                        <a:t>;</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100" b="1" i="0" u="none" strike="noStrike" cap="none" normalizeH="0" baseline="0" dirty="0">
                          <a:ln>
                            <a:noFill/>
                          </a:ln>
                          <a:solidFill>
                            <a:schemeClr val="tx1"/>
                          </a:solidFill>
                          <a:effectLst/>
                          <a:latin typeface="Courier New" pitchFamily="49" charset="0"/>
                          <a:ea typeface="楷体_GB2312" pitchFamily="49" charset="-122"/>
                        </a:rPr>
                        <a:t>  print(</a:t>
                      </a:r>
                      <a:r>
                        <a:rPr kumimoji="0" lang="en-US" altLang="zh-CN" sz="1100" b="1" i="0" u="none" strike="noStrike" cap="none" normalizeH="0" baseline="0" dirty="0" err="1">
                          <a:ln>
                            <a:noFill/>
                          </a:ln>
                          <a:solidFill>
                            <a:schemeClr val="tx1"/>
                          </a:solidFill>
                          <a:effectLst/>
                          <a:latin typeface="Courier New" pitchFamily="49" charset="0"/>
                          <a:ea typeface="楷体_GB2312" pitchFamily="49" charset="-122"/>
                        </a:rPr>
                        <a:t>S.v</a:t>
                      </a:r>
                      <a:r>
                        <a:rPr kumimoji="0" lang="en-US" altLang="zh-CN" sz="1100" b="1" i="0" u="none" strike="noStrike" cap="none" normalizeH="0" baseline="0" dirty="0">
                          <a:ln>
                            <a:noFill/>
                          </a:ln>
                          <a:solidFill>
                            <a:schemeClr val="tx1"/>
                          </a:solidFill>
                          <a:effectLst/>
                          <a:latin typeface="Courier New" pitchFamily="49" charset="0"/>
                          <a:ea typeface="楷体_GB2312" pitchFamily="49" charset="-122"/>
                        </a:rPr>
                        <a:t>);</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100" b="1" i="0" u="none" strike="noStrike" cap="none" normalizeH="0" baseline="0" dirty="0">
                          <a:ln>
                            <a:noFill/>
                          </a:ln>
                          <a:solidFill>
                            <a:schemeClr val="tx1"/>
                          </a:solidFill>
                          <a:effectLst/>
                          <a:latin typeface="Courier New" pitchFamily="49" charset="0"/>
                          <a:ea typeface="楷体_GB2312" pitchFamily="49" charset="-122"/>
                        </a:rPr>
                        <a:t>}</a:t>
                      </a:r>
                    </a:p>
                  </a:txBody>
                  <a:tcPr marL="90000" marR="90000" marT="46800" marB="46800" horzOverflow="overflow"/>
                </a:tc>
                <a:extLst>
                  <a:ext uri="{0D108BD9-81ED-4DB2-BD59-A6C34878D82A}">
                    <a16:rowId xmlns:a16="http://schemas.microsoft.com/office/drawing/2014/main" val="500463532"/>
                  </a:ext>
                </a:extLst>
              </a:tr>
              <a:tr h="189775">
                <a:tc>
                  <a:txBody>
                    <a:bodyPr/>
                    <a:lstStyle/>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kumimoji="0" lang="en-US" altLang="zh-CN" sz="1100" b="1" u="none" strike="noStrike" cap="none" normalizeH="0" baseline="0" dirty="0">
                          <a:ln>
                            <a:noFill/>
                          </a:ln>
                          <a:effectLst/>
                          <a:latin typeface="Courier New" panose="02070309020205020404" pitchFamily="49" charset="0"/>
                          <a:cs typeface="Courier New" panose="02070309020205020404" pitchFamily="49" charset="0"/>
                        </a:rPr>
                        <a:t>S→BS</a:t>
                      </a:r>
                      <a:r>
                        <a:rPr kumimoji="0" lang="en-US" altLang="zh-CN" sz="1100" b="1" u="none" strike="noStrike" cap="none" normalizeH="0" baseline="-25000" dirty="0">
                          <a:ln>
                            <a:noFill/>
                          </a:ln>
                          <a:effectLst/>
                          <a:latin typeface="Courier New" panose="02070309020205020404" pitchFamily="49" charset="0"/>
                          <a:cs typeface="Courier New" panose="02070309020205020404" pitchFamily="49" charset="0"/>
                        </a:rPr>
                        <a:t>1</a:t>
                      </a:r>
                      <a:endParaRPr kumimoji="0" lang="en-US" altLang="zh-CN" sz="11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46800" marB="46800" horzOverflow="overflow"/>
                </a:tc>
                <a:tc>
                  <a:txBody>
                    <a:bodyPr/>
                    <a:lstStyle/>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kumimoji="0" lang="en-US" altLang="zh-CN" sz="11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 </a:t>
                      </a:r>
                      <a:r>
                        <a:rPr kumimoji="0" lang="en-US" altLang="zh-CN" sz="1100" b="1" i="0" u="none" strike="noStrike" cap="none" normalizeH="0" baseline="0" dirty="0" err="1">
                          <a:ln>
                            <a:noFill/>
                          </a:ln>
                          <a:solidFill>
                            <a:srgbClr val="FF0000"/>
                          </a:solidFill>
                          <a:effectLst/>
                          <a:latin typeface="Courier New" pitchFamily="49" charset="0"/>
                          <a:ea typeface="楷体_GB2312" pitchFamily="49" charset="-122"/>
                          <a:cs typeface="Courier New" panose="02070309020205020404" pitchFamily="49" charset="0"/>
                        </a:rPr>
                        <a:t>B.f</a:t>
                      </a:r>
                      <a:r>
                        <a:rPr kumimoji="0" lang="en-US" altLang="zh-CN" sz="1100" b="1" i="0" u="none" strike="noStrike" cap="none" normalizeH="0" baseline="0" dirty="0">
                          <a:ln>
                            <a:noFill/>
                          </a:ln>
                          <a:solidFill>
                            <a:srgbClr val="FF0000"/>
                          </a:solidFill>
                          <a:effectLst/>
                          <a:latin typeface="Courier New" pitchFamily="49" charset="0"/>
                          <a:ea typeface="楷体_GB2312" pitchFamily="49" charset="-122"/>
                          <a:cs typeface="Courier New" panose="02070309020205020404" pitchFamily="49" charset="0"/>
                        </a:rPr>
                        <a:t> = </a:t>
                      </a:r>
                      <a:r>
                        <a:rPr kumimoji="0" lang="en-US" altLang="zh-CN" sz="1100" b="1" i="0" u="none" strike="noStrike" cap="none" normalizeH="0" baseline="0" dirty="0" err="1">
                          <a:ln>
                            <a:noFill/>
                          </a:ln>
                          <a:solidFill>
                            <a:srgbClr val="FF0000"/>
                          </a:solidFill>
                          <a:effectLst/>
                          <a:latin typeface="Courier New" pitchFamily="49" charset="0"/>
                          <a:ea typeface="楷体_GB2312" pitchFamily="49" charset="-122"/>
                          <a:cs typeface="Courier New" panose="02070309020205020404" pitchFamily="49" charset="0"/>
                        </a:rPr>
                        <a:t>S.f</a:t>
                      </a:r>
                      <a:r>
                        <a:rPr kumimoji="0" lang="en-US" altLang="zh-CN" sz="11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a:t>
                      </a:r>
                    </a:p>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kumimoji="0" lang="en-US" altLang="zh-CN" sz="11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  </a:t>
                      </a:r>
                      <a:r>
                        <a:rPr kumimoji="0" lang="en-US" altLang="zh-CN" sz="1100" b="1" i="0" u="none" strike="noStrike" cap="none" normalizeH="0" baseline="0" dirty="0">
                          <a:ln>
                            <a:noFill/>
                          </a:ln>
                          <a:solidFill>
                            <a:srgbClr val="FF0000"/>
                          </a:solidFill>
                          <a:effectLst/>
                          <a:latin typeface="Courier New" pitchFamily="49" charset="0"/>
                          <a:ea typeface="楷体_GB2312" pitchFamily="49" charset="-122"/>
                          <a:cs typeface="Courier New" panose="02070309020205020404" pitchFamily="49" charset="0"/>
                        </a:rPr>
                        <a:t>S</a:t>
                      </a:r>
                      <a:r>
                        <a:rPr kumimoji="0" lang="en-US" altLang="zh-CN" sz="1100" b="1" i="0" u="none" strike="noStrike" cap="none" normalizeH="0" baseline="-25000" dirty="0">
                          <a:ln>
                            <a:noFill/>
                          </a:ln>
                          <a:solidFill>
                            <a:srgbClr val="FF0000"/>
                          </a:solidFill>
                          <a:effectLst/>
                          <a:latin typeface="Courier New" pitchFamily="49" charset="0"/>
                          <a:ea typeface="楷体_GB2312" pitchFamily="49" charset="-122"/>
                          <a:cs typeface="Courier New" panose="02070309020205020404" pitchFamily="49" charset="0"/>
                        </a:rPr>
                        <a:t>1</a:t>
                      </a:r>
                      <a:r>
                        <a:rPr kumimoji="0" lang="en-US" altLang="zh-CN" sz="1100" b="1" i="0" u="none" strike="noStrike" cap="none" normalizeH="0" baseline="0" dirty="0">
                          <a:ln>
                            <a:noFill/>
                          </a:ln>
                          <a:solidFill>
                            <a:srgbClr val="FF0000"/>
                          </a:solidFill>
                          <a:effectLst/>
                          <a:latin typeface="Courier New" pitchFamily="49" charset="0"/>
                          <a:ea typeface="楷体_GB2312" pitchFamily="49" charset="-122"/>
                          <a:cs typeface="Courier New" panose="02070309020205020404" pitchFamily="49" charset="0"/>
                        </a:rPr>
                        <a:t>.f = </a:t>
                      </a:r>
                      <a:r>
                        <a:rPr kumimoji="0" lang="en-US" altLang="zh-CN" sz="1100" b="1" i="0" u="none" strike="noStrike" cap="none" normalizeH="0" baseline="0" dirty="0" err="1">
                          <a:ln>
                            <a:noFill/>
                          </a:ln>
                          <a:solidFill>
                            <a:srgbClr val="FF0000"/>
                          </a:solidFill>
                          <a:effectLst/>
                          <a:latin typeface="Courier New" pitchFamily="49" charset="0"/>
                          <a:ea typeface="楷体_GB2312" pitchFamily="49" charset="-122"/>
                          <a:cs typeface="Courier New" panose="02070309020205020404" pitchFamily="49" charset="0"/>
                        </a:rPr>
                        <a:t>S.f</a:t>
                      </a:r>
                      <a:r>
                        <a:rPr kumimoji="0" lang="en-US" altLang="zh-CN" sz="1100" b="1" i="0" u="none" strike="noStrike" cap="none" normalizeH="0" baseline="0" dirty="0">
                          <a:ln>
                            <a:noFill/>
                          </a:ln>
                          <a:solidFill>
                            <a:srgbClr val="FF0000"/>
                          </a:solidFill>
                          <a:effectLst/>
                          <a:latin typeface="Courier New" pitchFamily="49" charset="0"/>
                          <a:ea typeface="楷体_GB2312" pitchFamily="49" charset="-122"/>
                          <a:cs typeface="Courier New" panose="02070309020205020404" pitchFamily="49" charset="0"/>
                        </a:rPr>
                        <a:t> + 1</a:t>
                      </a:r>
                      <a:r>
                        <a:rPr kumimoji="0" lang="en-US" altLang="zh-CN" sz="11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a:t>
                      </a:r>
                    </a:p>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kumimoji="0" lang="en-US" altLang="zh-CN" sz="11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  </a:t>
                      </a:r>
                      <a:r>
                        <a:rPr kumimoji="0" lang="en-US" altLang="zh-CN" sz="1100" b="1" i="0" u="none" strike="noStrike" cap="none" normalizeH="0" baseline="0" dirty="0" err="1">
                          <a:ln>
                            <a:noFill/>
                          </a:ln>
                          <a:solidFill>
                            <a:srgbClr val="008000"/>
                          </a:solidFill>
                          <a:effectLst/>
                          <a:latin typeface="Courier New" pitchFamily="49" charset="0"/>
                          <a:ea typeface="楷体_GB2312" pitchFamily="49" charset="-122"/>
                          <a:cs typeface="Courier New" panose="02070309020205020404" pitchFamily="49" charset="0"/>
                        </a:rPr>
                        <a:t>S.v</a:t>
                      </a:r>
                      <a:r>
                        <a:rPr kumimoji="0" lang="en-US" altLang="zh-CN" sz="1100" b="1" i="0" u="none" strike="noStrike" cap="none" normalizeH="0" baseline="0" dirty="0">
                          <a:ln>
                            <a:noFill/>
                          </a:ln>
                          <a:solidFill>
                            <a:srgbClr val="008000"/>
                          </a:solidFill>
                          <a:effectLst/>
                          <a:latin typeface="Courier New" pitchFamily="49" charset="0"/>
                          <a:ea typeface="楷体_GB2312" pitchFamily="49" charset="-122"/>
                          <a:cs typeface="Courier New" panose="02070309020205020404" pitchFamily="49" charset="0"/>
                        </a:rPr>
                        <a:t> = </a:t>
                      </a:r>
                      <a:r>
                        <a:rPr kumimoji="0" lang="en-US" altLang="zh-CN" sz="1100" b="1" i="0" u="none" strike="noStrike" cap="none" normalizeH="0" baseline="0" dirty="0" err="1">
                          <a:ln>
                            <a:noFill/>
                          </a:ln>
                          <a:solidFill>
                            <a:srgbClr val="008000"/>
                          </a:solidFill>
                          <a:effectLst/>
                          <a:latin typeface="Courier New" pitchFamily="49" charset="0"/>
                          <a:ea typeface="楷体_GB2312" pitchFamily="49" charset="-122"/>
                          <a:cs typeface="Courier New" panose="02070309020205020404" pitchFamily="49" charset="0"/>
                        </a:rPr>
                        <a:t>B.v</a:t>
                      </a:r>
                      <a:r>
                        <a:rPr kumimoji="0" lang="en-US" altLang="zh-CN" sz="1100" b="1" i="0" u="none" strike="noStrike" cap="none" normalizeH="0" baseline="0" dirty="0">
                          <a:ln>
                            <a:noFill/>
                          </a:ln>
                          <a:solidFill>
                            <a:srgbClr val="008000"/>
                          </a:solidFill>
                          <a:effectLst/>
                          <a:latin typeface="Courier New" pitchFamily="49" charset="0"/>
                          <a:ea typeface="楷体_GB2312" pitchFamily="49" charset="-122"/>
                          <a:cs typeface="Courier New" panose="02070309020205020404" pitchFamily="49" charset="0"/>
                        </a:rPr>
                        <a:t> + S</a:t>
                      </a:r>
                      <a:r>
                        <a:rPr kumimoji="0" lang="en-US" altLang="zh-CN" sz="1100" b="1" i="0" u="none" strike="noStrike" cap="none" normalizeH="0" baseline="-25000" dirty="0">
                          <a:ln>
                            <a:noFill/>
                          </a:ln>
                          <a:solidFill>
                            <a:srgbClr val="008000"/>
                          </a:solidFill>
                          <a:effectLst/>
                          <a:latin typeface="Courier New" pitchFamily="49" charset="0"/>
                          <a:ea typeface="楷体_GB2312" pitchFamily="49" charset="-122"/>
                          <a:cs typeface="Courier New" panose="02070309020205020404" pitchFamily="49" charset="0"/>
                        </a:rPr>
                        <a:t>1</a:t>
                      </a:r>
                      <a:r>
                        <a:rPr kumimoji="0" lang="en-US" altLang="zh-CN" sz="1100" b="1" i="0" u="none" strike="noStrike" cap="none" normalizeH="0" baseline="0" dirty="0">
                          <a:ln>
                            <a:noFill/>
                          </a:ln>
                          <a:solidFill>
                            <a:srgbClr val="008000"/>
                          </a:solidFill>
                          <a:effectLst/>
                          <a:latin typeface="Courier New" pitchFamily="49" charset="0"/>
                          <a:ea typeface="楷体_GB2312" pitchFamily="49" charset="-122"/>
                          <a:cs typeface="Courier New" panose="02070309020205020404" pitchFamily="49" charset="0"/>
                        </a:rPr>
                        <a:t>.v</a:t>
                      </a:r>
                    </a:p>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kumimoji="0" lang="en-US" altLang="zh-CN" sz="11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a:t>
                      </a:r>
                    </a:p>
                  </a:txBody>
                  <a:tcPr marL="90000" marR="90000" marT="46800" marB="46800" horzOverflow="overflow"/>
                </a:tc>
                <a:extLst>
                  <a:ext uri="{0D108BD9-81ED-4DB2-BD59-A6C34878D82A}">
                    <a16:rowId xmlns:a16="http://schemas.microsoft.com/office/drawing/2014/main" val="1099860598"/>
                  </a:ext>
                </a:extLst>
              </a:tr>
              <a:tr h="189775">
                <a:tc>
                  <a:txBody>
                    <a:bodyPr/>
                    <a:lstStyle/>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kumimoji="0" lang="en-US" altLang="zh-CN" sz="1100" b="1" u="none" strike="noStrike" cap="none" normalizeH="0" baseline="0" dirty="0">
                          <a:ln>
                            <a:noFill/>
                          </a:ln>
                          <a:effectLst/>
                          <a:latin typeface="Courier New" panose="02070309020205020404" pitchFamily="49" charset="0"/>
                          <a:cs typeface="Courier New" panose="02070309020205020404" pitchFamily="49" charset="0"/>
                        </a:rPr>
                        <a:t>S→</a:t>
                      </a:r>
                      <a:r>
                        <a:rPr kumimoji="0" lang="en-US" altLang="zh-CN" sz="1100" b="1" u="none" strike="noStrike" cap="none" normalizeH="0" baseline="0" dirty="0">
                          <a:ln>
                            <a:noFill/>
                          </a:ln>
                          <a:effectLst/>
                          <a:latin typeface="Courier New" panose="02070309020205020404" pitchFamily="49" charset="0"/>
                          <a:cs typeface="Courier New" panose="02070309020205020404" pitchFamily="49" charset="0"/>
                          <a:sym typeface="Symbol" panose="05050102010706020507" pitchFamily="18" charset="2"/>
                        </a:rPr>
                        <a:t></a:t>
                      </a:r>
                      <a:endParaRPr kumimoji="0" lang="en-US" altLang="zh-CN" sz="11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46800" marB="46800" horzOverflow="overflow"/>
                </a:tc>
                <a:tc>
                  <a:txBody>
                    <a:bodyPr/>
                    <a:lstStyle/>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defRPr/>
                      </a:pPr>
                      <a:r>
                        <a:rPr kumimoji="0" lang="en-US" altLang="zh-CN" sz="11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 </a:t>
                      </a:r>
                      <a:r>
                        <a:rPr kumimoji="0" lang="en-US" altLang="zh-CN" sz="1100" b="1" i="0" u="none" strike="noStrike" cap="none" normalizeH="0" baseline="0" dirty="0" err="1">
                          <a:ln>
                            <a:noFill/>
                          </a:ln>
                          <a:solidFill>
                            <a:srgbClr val="008000"/>
                          </a:solidFill>
                          <a:effectLst/>
                          <a:latin typeface="Courier New" pitchFamily="49" charset="0"/>
                          <a:ea typeface="楷体_GB2312" pitchFamily="49" charset="-122"/>
                          <a:cs typeface="Courier New" panose="02070309020205020404" pitchFamily="49" charset="0"/>
                        </a:rPr>
                        <a:t>S.v</a:t>
                      </a:r>
                      <a:r>
                        <a:rPr kumimoji="0" lang="en-US" altLang="zh-CN" sz="1100" b="1" i="0" u="none" strike="noStrike" cap="none" normalizeH="0" baseline="0" dirty="0">
                          <a:ln>
                            <a:noFill/>
                          </a:ln>
                          <a:solidFill>
                            <a:srgbClr val="008000"/>
                          </a:solidFill>
                          <a:effectLst/>
                          <a:latin typeface="Courier New" pitchFamily="49" charset="0"/>
                          <a:ea typeface="楷体_GB2312" pitchFamily="49" charset="-122"/>
                          <a:cs typeface="Courier New" panose="02070309020205020404" pitchFamily="49" charset="0"/>
                        </a:rPr>
                        <a:t> = 0 </a:t>
                      </a:r>
                      <a:r>
                        <a:rPr kumimoji="0" lang="en-US" altLang="zh-CN" sz="11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a:t>
                      </a:r>
                    </a:p>
                  </a:txBody>
                  <a:tcPr marL="90000" marR="90000" marT="46800" marB="46800" horzOverflow="overflow"/>
                </a:tc>
                <a:extLst>
                  <a:ext uri="{0D108BD9-81ED-4DB2-BD59-A6C34878D82A}">
                    <a16:rowId xmlns:a16="http://schemas.microsoft.com/office/drawing/2014/main" val="3877906382"/>
                  </a:ext>
                </a:extLst>
              </a:tr>
              <a:tr h="189775">
                <a:tc>
                  <a:txBody>
                    <a:bodyPr/>
                    <a:lstStyle/>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kumimoji="0" lang="en-US" altLang="zh-CN" sz="1100" b="1" u="none" strike="noStrike" cap="none" normalizeH="0" baseline="0" dirty="0">
                          <a:ln>
                            <a:noFill/>
                          </a:ln>
                          <a:effectLst/>
                          <a:latin typeface="Courier New" panose="02070309020205020404" pitchFamily="49" charset="0"/>
                          <a:cs typeface="Courier New" panose="02070309020205020404" pitchFamily="49" charset="0"/>
                        </a:rPr>
                        <a:t>B→0</a:t>
                      </a:r>
                      <a:endParaRPr kumimoji="0" lang="en-US" altLang="zh-CN" sz="11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46800" marB="46800" horzOverflow="overflow"/>
                </a:tc>
                <a:tc>
                  <a:txBody>
                    <a:bodyPr/>
                    <a:lstStyle/>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kumimoji="0" lang="en-US" altLang="zh-CN" sz="11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 </a:t>
                      </a:r>
                      <a:r>
                        <a:rPr kumimoji="0" lang="en-US" altLang="zh-CN" sz="1100" b="1" i="0" u="none" strike="noStrike" cap="none" normalizeH="0" baseline="0" dirty="0" err="1">
                          <a:ln>
                            <a:noFill/>
                          </a:ln>
                          <a:solidFill>
                            <a:srgbClr val="008000"/>
                          </a:solidFill>
                          <a:effectLst/>
                          <a:latin typeface="Courier New" pitchFamily="49" charset="0"/>
                          <a:ea typeface="楷体_GB2312" pitchFamily="49" charset="-122"/>
                          <a:cs typeface="Courier New" panose="02070309020205020404" pitchFamily="49" charset="0"/>
                        </a:rPr>
                        <a:t>B.v</a:t>
                      </a:r>
                      <a:r>
                        <a:rPr kumimoji="0" lang="en-US" altLang="zh-CN" sz="1100" b="1" i="0" u="none" strike="noStrike" cap="none" normalizeH="0" baseline="0" dirty="0">
                          <a:ln>
                            <a:noFill/>
                          </a:ln>
                          <a:solidFill>
                            <a:srgbClr val="008000"/>
                          </a:solidFill>
                          <a:effectLst/>
                          <a:latin typeface="Courier New" pitchFamily="49" charset="0"/>
                          <a:ea typeface="楷体_GB2312" pitchFamily="49" charset="-122"/>
                          <a:cs typeface="Courier New" panose="02070309020205020404" pitchFamily="49" charset="0"/>
                        </a:rPr>
                        <a:t> = 0 </a:t>
                      </a:r>
                      <a:r>
                        <a:rPr kumimoji="0" lang="en-US" altLang="zh-CN" sz="11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a:t>
                      </a:r>
                    </a:p>
                  </a:txBody>
                  <a:tcPr marL="90000" marR="90000" marT="46800" marB="46800" horzOverflow="overflow"/>
                </a:tc>
                <a:extLst>
                  <a:ext uri="{0D108BD9-81ED-4DB2-BD59-A6C34878D82A}">
                    <a16:rowId xmlns:a16="http://schemas.microsoft.com/office/drawing/2014/main" val="1356911204"/>
                  </a:ext>
                </a:extLst>
              </a:tr>
              <a:tr h="189775">
                <a:tc>
                  <a:txBody>
                    <a:bodyPr/>
                    <a:lstStyle/>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defRPr/>
                      </a:pPr>
                      <a:r>
                        <a:rPr kumimoji="0" lang="en-US" altLang="zh-CN" sz="1100" b="1" u="none" strike="noStrike" cap="none" normalizeH="0" baseline="0" dirty="0">
                          <a:ln>
                            <a:noFill/>
                          </a:ln>
                          <a:effectLst/>
                          <a:latin typeface="Courier New" panose="02070309020205020404" pitchFamily="49" charset="0"/>
                          <a:cs typeface="Courier New" panose="02070309020205020404" pitchFamily="49" charset="0"/>
                        </a:rPr>
                        <a:t>B→1</a:t>
                      </a:r>
                      <a:endParaRPr kumimoji="0" lang="en-US" altLang="zh-CN" sz="11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46800" marB="46800" horzOverflow="overflow"/>
                </a:tc>
                <a:tc>
                  <a:txBody>
                    <a:bodyPr/>
                    <a:lstStyle/>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defRPr/>
                      </a:pPr>
                      <a:r>
                        <a:rPr kumimoji="0" lang="en-US" altLang="zh-CN" sz="11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 </a:t>
                      </a:r>
                      <a:r>
                        <a:rPr kumimoji="0" lang="en-US" altLang="zh-CN" sz="1100" b="1" i="0" u="none" strike="noStrike" cap="none" normalizeH="0" baseline="0" dirty="0" err="1">
                          <a:ln>
                            <a:noFill/>
                          </a:ln>
                          <a:solidFill>
                            <a:srgbClr val="008000"/>
                          </a:solidFill>
                          <a:effectLst/>
                          <a:latin typeface="Courier New" pitchFamily="49" charset="0"/>
                          <a:ea typeface="楷体_GB2312" pitchFamily="49" charset="-122"/>
                          <a:cs typeface="Courier New" panose="02070309020205020404" pitchFamily="49" charset="0"/>
                        </a:rPr>
                        <a:t>B.v</a:t>
                      </a:r>
                      <a:r>
                        <a:rPr kumimoji="0" lang="en-US" altLang="zh-CN" sz="1100" b="1" i="0" u="none" strike="noStrike" cap="none" normalizeH="0" baseline="0" dirty="0">
                          <a:ln>
                            <a:noFill/>
                          </a:ln>
                          <a:solidFill>
                            <a:srgbClr val="008000"/>
                          </a:solidFill>
                          <a:effectLst/>
                          <a:latin typeface="Courier New" pitchFamily="49" charset="0"/>
                          <a:ea typeface="楷体_GB2312" pitchFamily="49" charset="-122"/>
                          <a:cs typeface="Courier New" panose="02070309020205020404" pitchFamily="49" charset="0"/>
                        </a:rPr>
                        <a:t> = 1*2</a:t>
                      </a:r>
                      <a:r>
                        <a:rPr kumimoji="0" lang="en-US" altLang="zh-CN" sz="1100" b="1" i="0" u="none" strike="noStrike" cap="none" normalizeH="0" baseline="30000" dirty="0">
                          <a:ln>
                            <a:noFill/>
                          </a:ln>
                          <a:solidFill>
                            <a:srgbClr val="008000"/>
                          </a:solidFill>
                          <a:effectLst/>
                          <a:latin typeface="Courier New" pitchFamily="49" charset="0"/>
                          <a:ea typeface="楷体_GB2312" pitchFamily="49" charset="-122"/>
                          <a:cs typeface="Courier New" panose="02070309020205020404" pitchFamily="49" charset="0"/>
                        </a:rPr>
                        <a:t>-B.f</a:t>
                      </a:r>
                      <a:r>
                        <a:rPr kumimoji="0" lang="en-US" altLang="zh-CN" sz="1100" b="1" i="0" u="none" strike="noStrike" cap="none" normalizeH="0" baseline="0" dirty="0">
                          <a:ln>
                            <a:noFill/>
                          </a:ln>
                          <a:solidFill>
                            <a:srgbClr val="008000"/>
                          </a:solidFill>
                          <a:effectLst/>
                          <a:latin typeface="Courier New" pitchFamily="49" charset="0"/>
                          <a:ea typeface="楷体_GB2312" pitchFamily="49" charset="-122"/>
                          <a:cs typeface="Courier New" panose="02070309020205020404" pitchFamily="49" charset="0"/>
                        </a:rPr>
                        <a:t> </a:t>
                      </a:r>
                      <a:r>
                        <a:rPr kumimoji="0" lang="en-US" altLang="zh-CN" sz="11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a:t>
                      </a:r>
                    </a:p>
                  </a:txBody>
                  <a:tcPr marL="90000" marR="90000" marT="46800" marB="46800" horzOverflow="overflow"/>
                </a:tc>
                <a:extLst>
                  <a:ext uri="{0D108BD9-81ED-4DB2-BD59-A6C34878D82A}">
                    <a16:rowId xmlns:a16="http://schemas.microsoft.com/office/drawing/2014/main" val="144472097"/>
                  </a:ext>
                </a:extLst>
              </a:tr>
            </a:tbl>
          </a:graphicData>
        </a:graphic>
      </p:graphicFrame>
      <p:sp>
        <p:nvSpPr>
          <p:cNvPr id="188" name="Rectangle 3">
            <a:extLst>
              <a:ext uri="{FF2B5EF4-FFF2-40B4-BE49-F238E27FC236}">
                <a16:creationId xmlns:a16="http://schemas.microsoft.com/office/drawing/2014/main" id="{50D15834-B112-4557-8AAC-18B126908F9E}"/>
              </a:ext>
            </a:extLst>
          </p:cNvPr>
          <p:cNvSpPr>
            <a:spLocks noChangeArrowheads="1"/>
          </p:cNvSpPr>
          <p:nvPr/>
        </p:nvSpPr>
        <p:spPr bwMode="auto">
          <a:xfrm>
            <a:off x="2856739" y="2575963"/>
            <a:ext cx="322524" cy="369332"/>
          </a:xfrm>
          <a:prstGeom prst="rect">
            <a:avLst/>
          </a:prstGeom>
          <a:noFill/>
          <a:ln w="9525">
            <a:noFill/>
            <a:miter lim="800000"/>
            <a:headEnd/>
            <a:tailEnd/>
          </a:ln>
        </p:spPr>
        <p:txBody>
          <a:bodyPr wrap="none" anchor="ctr">
            <a:spAutoFit/>
          </a:bodyPr>
          <a:lstStyle/>
          <a:p>
            <a:pPr>
              <a:spcBef>
                <a:spcPct val="20000"/>
              </a:spcBef>
            </a:pPr>
            <a:r>
              <a:rPr kumimoji="1" lang="en-US" altLang="zh-CN" dirty="0">
                <a:solidFill>
                  <a:schemeClr val="tx1">
                    <a:lumMod val="85000"/>
                    <a:lumOff val="15000"/>
                  </a:schemeClr>
                </a:solidFill>
                <a:latin typeface="Courier New" pitchFamily="49" charset="0"/>
                <a:ea typeface="宋体" charset="-122"/>
              </a:rPr>
              <a:t>S</a:t>
            </a:r>
          </a:p>
        </p:txBody>
      </p:sp>
      <p:sp>
        <p:nvSpPr>
          <p:cNvPr id="189" name="Rectangle 4">
            <a:extLst>
              <a:ext uri="{FF2B5EF4-FFF2-40B4-BE49-F238E27FC236}">
                <a16:creationId xmlns:a16="http://schemas.microsoft.com/office/drawing/2014/main" id="{C0F5EA0D-ED90-4A83-AB2E-A66F120F9832}"/>
              </a:ext>
            </a:extLst>
          </p:cNvPr>
          <p:cNvSpPr>
            <a:spLocks noChangeArrowheads="1"/>
          </p:cNvSpPr>
          <p:nvPr/>
        </p:nvSpPr>
        <p:spPr bwMode="auto">
          <a:xfrm>
            <a:off x="4133056" y="3591216"/>
            <a:ext cx="322524" cy="369332"/>
          </a:xfrm>
          <a:prstGeom prst="rect">
            <a:avLst/>
          </a:prstGeom>
          <a:noFill/>
          <a:ln w="9525">
            <a:noFill/>
            <a:miter lim="800000"/>
            <a:headEnd/>
            <a:tailEnd/>
          </a:ln>
        </p:spPr>
        <p:txBody>
          <a:bodyPr wrap="none" anchor="ctr">
            <a:spAutoFit/>
          </a:bodyPr>
          <a:lstStyle/>
          <a:p>
            <a:pPr algn="l">
              <a:spcBef>
                <a:spcPct val="20000"/>
              </a:spcBef>
            </a:pPr>
            <a:r>
              <a:rPr kumimoji="1" lang="en-US" altLang="zh-CN" dirty="0">
                <a:solidFill>
                  <a:schemeClr val="tx1">
                    <a:lumMod val="85000"/>
                    <a:lumOff val="15000"/>
                  </a:schemeClr>
                </a:solidFill>
                <a:latin typeface="Courier New" pitchFamily="49" charset="0"/>
                <a:ea typeface="宋体" charset="-122"/>
              </a:rPr>
              <a:t>S</a:t>
            </a:r>
          </a:p>
        </p:txBody>
      </p:sp>
      <p:sp>
        <p:nvSpPr>
          <p:cNvPr id="190" name="Rectangle 5">
            <a:extLst>
              <a:ext uri="{FF2B5EF4-FFF2-40B4-BE49-F238E27FC236}">
                <a16:creationId xmlns:a16="http://schemas.microsoft.com/office/drawing/2014/main" id="{F92F26AC-3D30-4EEB-831B-07C1BBC1A3D5}"/>
              </a:ext>
            </a:extLst>
          </p:cNvPr>
          <p:cNvSpPr>
            <a:spLocks noChangeArrowheads="1"/>
          </p:cNvSpPr>
          <p:nvPr/>
        </p:nvSpPr>
        <p:spPr bwMode="auto">
          <a:xfrm>
            <a:off x="3097646" y="4508467"/>
            <a:ext cx="354296" cy="324000"/>
          </a:xfrm>
          <a:prstGeom prst="rect">
            <a:avLst/>
          </a:prstGeom>
          <a:noFill/>
          <a:ln w="9525">
            <a:noFill/>
            <a:miter lim="800000"/>
            <a:headEnd/>
            <a:tailEnd/>
          </a:ln>
        </p:spPr>
        <p:txBody>
          <a:bodyPr wrap="none" anchor="ctr">
            <a:noAutofit/>
          </a:bodyPr>
          <a:lstStyle/>
          <a:p>
            <a:pPr algn="l">
              <a:spcBef>
                <a:spcPct val="20000"/>
              </a:spcBef>
            </a:pPr>
            <a:r>
              <a:rPr kumimoji="1" lang="en-US" altLang="zh-CN" dirty="0">
                <a:solidFill>
                  <a:schemeClr val="tx1">
                    <a:lumMod val="85000"/>
                    <a:lumOff val="15000"/>
                  </a:schemeClr>
                </a:solidFill>
                <a:latin typeface="Courier New" pitchFamily="49" charset="0"/>
                <a:ea typeface="宋体" charset="-122"/>
              </a:rPr>
              <a:t>B</a:t>
            </a:r>
          </a:p>
        </p:txBody>
      </p:sp>
      <p:sp>
        <p:nvSpPr>
          <p:cNvPr id="192" name="Rectangle 7">
            <a:extLst>
              <a:ext uri="{FF2B5EF4-FFF2-40B4-BE49-F238E27FC236}">
                <a16:creationId xmlns:a16="http://schemas.microsoft.com/office/drawing/2014/main" id="{2CADAC2B-69FE-49FF-AB21-36A08E3E45C1}"/>
              </a:ext>
            </a:extLst>
          </p:cNvPr>
          <p:cNvSpPr>
            <a:spLocks noChangeArrowheads="1"/>
          </p:cNvSpPr>
          <p:nvPr/>
        </p:nvSpPr>
        <p:spPr bwMode="auto">
          <a:xfrm>
            <a:off x="1640489" y="3591216"/>
            <a:ext cx="322524" cy="369332"/>
          </a:xfrm>
          <a:prstGeom prst="rect">
            <a:avLst/>
          </a:prstGeom>
          <a:noFill/>
          <a:ln w="9525">
            <a:noFill/>
            <a:miter lim="800000"/>
            <a:headEnd/>
            <a:tailEnd/>
          </a:ln>
        </p:spPr>
        <p:txBody>
          <a:bodyPr wrap="none" anchor="ctr">
            <a:spAutoFit/>
          </a:bodyPr>
          <a:lstStyle/>
          <a:p>
            <a:pPr algn="l">
              <a:spcBef>
                <a:spcPct val="20000"/>
              </a:spcBef>
            </a:pPr>
            <a:r>
              <a:rPr kumimoji="1" lang="en-US" altLang="zh-CN" dirty="0">
                <a:solidFill>
                  <a:schemeClr val="tx1">
                    <a:lumMod val="85000"/>
                    <a:lumOff val="15000"/>
                  </a:schemeClr>
                </a:solidFill>
                <a:latin typeface="Courier New" pitchFamily="49" charset="0"/>
                <a:ea typeface="宋体" charset="-122"/>
              </a:rPr>
              <a:t>B</a:t>
            </a:r>
          </a:p>
        </p:txBody>
      </p:sp>
      <p:sp>
        <p:nvSpPr>
          <p:cNvPr id="193" name="Rectangle 8">
            <a:extLst>
              <a:ext uri="{FF2B5EF4-FFF2-40B4-BE49-F238E27FC236}">
                <a16:creationId xmlns:a16="http://schemas.microsoft.com/office/drawing/2014/main" id="{EE2B53DA-E0BC-4C79-8519-75737CAA5568}"/>
              </a:ext>
            </a:extLst>
          </p:cNvPr>
          <p:cNvSpPr>
            <a:spLocks noChangeArrowheads="1"/>
          </p:cNvSpPr>
          <p:nvPr/>
        </p:nvSpPr>
        <p:spPr bwMode="auto">
          <a:xfrm>
            <a:off x="1639751" y="4508467"/>
            <a:ext cx="324000" cy="324000"/>
          </a:xfrm>
          <a:prstGeom prst="rect">
            <a:avLst/>
          </a:prstGeom>
          <a:noFill/>
          <a:ln w="9525">
            <a:noFill/>
            <a:miter lim="800000"/>
            <a:headEnd/>
            <a:tailEnd/>
          </a:ln>
        </p:spPr>
        <p:txBody>
          <a:bodyPr wrap="square" anchor="ctr">
            <a:spAutoFit/>
          </a:bodyPr>
          <a:lstStyle/>
          <a:p>
            <a:pPr>
              <a:spcBef>
                <a:spcPct val="20000"/>
              </a:spcBef>
            </a:pPr>
            <a:r>
              <a:rPr kumimoji="1" lang="en-US" altLang="zh-CN" dirty="0">
                <a:solidFill>
                  <a:schemeClr val="tx1">
                    <a:lumMod val="85000"/>
                    <a:lumOff val="15000"/>
                  </a:schemeClr>
                </a:solidFill>
                <a:latin typeface="Courier New" pitchFamily="49" charset="0"/>
                <a:ea typeface="宋体" charset="-122"/>
              </a:rPr>
              <a:t>1</a:t>
            </a:r>
          </a:p>
        </p:txBody>
      </p:sp>
      <p:sp>
        <p:nvSpPr>
          <p:cNvPr id="194" name="Rectangle 9">
            <a:extLst>
              <a:ext uri="{FF2B5EF4-FFF2-40B4-BE49-F238E27FC236}">
                <a16:creationId xmlns:a16="http://schemas.microsoft.com/office/drawing/2014/main" id="{2E73137E-C5D2-4E13-8CBF-B80EB90BBC37}"/>
              </a:ext>
            </a:extLst>
          </p:cNvPr>
          <p:cNvSpPr>
            <a:spLocks noChangeArrowheads="1"/>
          </p:cNvSpPr>
          <p:nvPr/>
        </p:nvSpPr>
        <p:spPr bwMode="auto">
          <a:xfrm>
            <a:off x="3117149" y="5333208"/>
            <a:ext cx="324000" cy="288000"/>
          </a:xfrm>
          <a:prstGeom prst="rect">
            <a:avLst/>
          </a:prstGeom>
          <a:noFill/>
          <a:ln w="9525">
            <a:noFill/>
            <a:miter lim="800000"/>
            <a:headEnd/>
            <a:tailEnd/>
          </a:ln>
        </p:spPr>
        <p:txBody>
          <a:bodyPr wrap="square" anchor="ctr">
            <a:spAutoFit/>
          </a:bodyPr>
          <a:lstStyle/>
          <a:p>
            <a:pPr algn="l">
              <a:spcBef>
                <a:spcPct val="20000"/>
              </a:spcBef>
            </a:pPr>
            <a:r>
              <a:rPr kumimoji="1" lang="en-US" altLang="zh-CN" dirty="0">
                <a:solidFill>
                  <a:schemeClr val="tx1">
                    <a:lumMod val="85000"/>
                    <a:lumOff val="15000"/>
                  </a:schemeClr>
                </a:solidFill>
                <a:latin typeface="Courier New" pitchFamily="49" charset="0"/>
                <a:ea typeface="宋体" charset="-122"/>
              </a:rPr>
              <a:t>0</a:t>
            </a:r>
          </a:p>
        </p:txBody>
      </p:sp>
      <p:sp>
        <p:nvSpPr>
          <p:cNvPr id="196" name="Rectangle 11">
            <a:extLst>
              <a:ext uri="{FF2B5EF4-FFF2-40B4-BE49-F238E27FC236}">
                <a16:creationId xmlns:a16="http://schemas.microsoft.com/office/drawing/2014/main" id="{372B32FE-7A17-4F00-85BF-F78725CD77D7}"/>
              </a:ext>
            </a:extLst>
          </p:cNvPr>
          <p:cNvSpPr>
            <a:spLocks noChangeArrowheads="1"/>
          </p:cNvSpPr>
          <p:nvPr/>
        </p:nvSpPr>
        <p:spPr bwMode="auto">
          <a:xfrm>
            <a:off x="5543169" y="4508467"/>
            <a:ext cx="322524" cy="324000"/>
          </a:xfrm>
          <a:prstGeom prst="rect">
            <a:avLst/>
          </a:prstGeom>
          <a:noFill/>
          <a:ln w="9525">
            <a:noFill/>
            <a:miter lim="800000"/>
            <a:headEnd/>
            <a:tailEnd/>
          </a:ln>
        </p:spPr>
        <p:txBody>
          <a:bodyPr wrap="none" anchor="ctr">
            <a:spAutoFit/>
          </a:bodyPr>
          <a:lstStyle/>
          <a:p>
            <a:pPr>
              <a:spcBef>
                <a:spcPct val="20000"/>
              </a:spcBef>
            </a:pPr>
            <a:r>
              <a:rPr kumimoji="1" lang="en-US" altLang="zh-CN" dirty="0">
                <a:solidFill>
                  <a:schemeClr val="tx1">
                    <a:lumMod val="85000"/>
                    <a:lumOff val="15000"/>
                  </a:schemeClr>
                </a:solidFill>
                <a:latin typeface="Courier New" pitchFamily="49" charset="0"/>
                <a:ea typeface="宋体" charset="-122"/>
              </a:rPr>
              <a:t>S</a:t>
            </a:r>
          </a:p>
        </p:txBody>
      </p:sp>
      <p:cxnSp>
        <p:nvCxnSpPr>
          <p:cNvPr id="199" name="AutoShape 14">
            <a:extLst>
              <a:ext uri="{FF2B5EF4-FFF2-40B4-BE49-F238E27FC236}">
                <a16:creationId xmlns:a16="http://schemas.microsoft.com/office/drawing/2014/main" id="{6F9091C6-2404-4908-B42F-41C47C00D50F}"/>
              </a:ext>
            </a:extLst>
          </p:cNvPr>
          <p:cNvCxnSpPr>
            <a:cxnSpLocks noChangeShapeType="1"/>
            <a:stCxn id="188" idx="2"/>
            <a:endCxn id="192" idx="0"/>
          </p:cNvCxnSpPr>
          <p:nvPr/>
        </p:nvCxnSpPr>
        <p:spPr bwMode="auto">
          <a:xfrm flipH="1">
            <a:off x="1801751" y="2945295"/>
            <a:ext cx="1216250" cy="645921"/>
          </a:xfrm>
          <a:prstGeom prst="straightConnector1">
            <a:avLst/>
          </a:prstGeom>
          <a:noFill/>
          <a:ln w="9525">
            <a:solidFill>
              <a:schemeClr val="tx1"/>
            </a:solidFill>
            <a:round/>
            <a:headEnd/>
            <a:tailEnd/>
          </a:ln>
        </p:spPr>
      </p:cxnSp>
      <p:cxnSp>
        <p:nvCxnSpPr>
          <p:cNvPr id="200" name="AutoShape 15">
            <a:extLst>
              <a:ext uri="{FF2B5EF4-FFF2-40B4-BE49-F238E27FC236}">
                <a16:creationId xmlns:a16="http://schemas.microsoft.com/office/drawing/2014/main" id="{B3EB6F3F-AAEA-49FC-A6BC-5E1FBD9189E6}"/>
              </a:ext>
            </a:extLst>
          </p:cNvPr>
          <p:cNvCxnSpPr>
            <a:cxnSpLocks noChangeShapeType="1"/>
            <a:stCxn id="188" idx="2"/>
            <a:endCxn id="189" idx="0"/>
          </p:cNvCxnSpPr>
          <p:nvPr/>
        </p:nvCxnSpPr>
        <p:spPr bwMode="auto">
          <a:xfrm>
            <a:off x="3018001" y="2945295"/>
            <a:ext cx="1276317" cy="645921"/>
          </a:xfrm>
          <a:prstGeom prst="straightConnector1">
            <a:avLst/>
          </a:prstGeom>
          <a:noFill/>
          <a:ln w="9525">
            <a:solidFill>
              <a:schemeClr val="tx1"/>
            </a:solidFill>
            <a:round/>
            <a:headEnd/>
            <a:tailEnd/>
          </a:ln>
        </p:spPr>
      </p:cxnSp>
      <p:cxnSp>
        <p:nvCxnSpPr>
          <p:cNvPr id="201" name="AutoShape 16">
            <a:extLst>
              <a:ext uri="{FF2B5EF4-FFF2-40B4-BE49-F238E27FC236}">
                <a16:creationId xmlns:a16="http://schemas.microsoft.com/office/drawing/2014/main" id="{0411799B-0B8F-40CA-82D7-D761F31AEC23}"/>
              </a:ext>
            </a:extLst>
          </p:cNvPr>
          <p:cNvCxnSpPr>
            <a:cxnSpLocks noChangeShapeType="1"/>
            <a:stCxn id="192" idx="2"/>
            <a:endCxn id="193" idx="0"/>
          </p:cNvCxnSpPr>
          <p:nvPr/>
        </p:nvCxnSpPr>
        <p:spPr bwMode="auto">
          <a:xfrm>
            <a:off x="1801751" y="3960548"/>
            <a:ext cx="0" cy="547919"/>
          </a:xfrm>
          <a:prstGeom prst="straightConnector1">
            <a:avLst/>
          </a:prstGeom>
          <a:noFill/>
          <a:ln w="9525">
            <a:solidFill>
              <a:schemeClr val="tx1"/>
            </a:solidFill>
            <a:round/>
            <a:headEnd/>
            <a:tailEnd/>
          </a:ln>
        </p:spPr>
      </p:cxnSp>
      <p:cxnSp>
        <p:nvCxnSpPr>
          <p:cNvPr id="202" name="AutoShape 17">
            <a:extLst>
              <a:ext uri="{FF2B5EF4-FFF2-40B4-BE49-F238E27FC236}">
                <a16:creationId xmlns:a16="http://schemas.microsoft.com/office/drawing/2014/main" id="{9DCE2455-6DA2-45DE-8D4B-B132FF984E3A}"/>
              </a:ext>
            </a:extLst>
          </p:cNvPr>
          <p:cNvCxnSpPr>
            <a:cxnSpLocks noChangeShapeType="1"/>
            <a:stCxn id="189" idx="2"/>
            <a:endCxn id="190" idx="0"/>
          </p:cNvCxnSpPr>
          <p:nvPr/>
        </p:nvCxnSpPr>
        <p:spPr bwMode="auto">
          <a:xfrm flipH="1">
            <a:off x="3274794" y="3960548"/>
            <a:ext cx="1019524" cy="547919"/>
          </a:xfrm>
          <a:prstGeom prst="straightConnector1">
            <a:avLst/>
          </a:prstGeom>
          <a:noFill/>
          <a:ln w="9525">
            <a:solidFill>
              <a:schemeClr val="tx1"/>
            </a:solidFill>
            <a:round/>
            <a:headEnd/>
            <a:tailEnd/>
          </a:ln>
        </p:spPr>
      </p:cxnSp>
      <p:cxnSp>
        <p:nvCxnSpPr>
          <p:cNvPr id="204" name="AutoShape 19">
            <a:extLst>
              <a:ext uri="{FF2B5EF4-FFF2-40B4-BE49-F238E27FC236}">
                <a16:creationId xmlns:a16="http://schemas.microsoft.com/office/drawing/2014/main" id="{0A6F454F-97EA-43BB-9C1F-511B6818F3F9}"/>
              </a:ext>
            </a:extLst>
          </p:cNvPr>
          <p:cNvCxnSpPr>
            <a:cxnSpLocks noChangeShapeType="1"/>
            <a:stCxn id="189" idx="2"/>
            <a:endCxn id="196" idx="0"/>
          </p:cNvCxnSpPr>
          <p:nvPr/>
        </p:nvCxnSpPr>
        <p:spPr bwMode="auto">
          <a:xfrm>
            <a:off x="4294318" y="3960548"/>
            <a:ext cx="1410113" cy="547919"/>
          </a:xfrm>
          <a:prstGeom prst="straightConnector1">
            <a:avLst/>
          </a:prstGeom>
          <a:noFill/>
          <a:ln w="9525">
            <a:solidFill>
              <a:schemeClr val="tx1"/>
            </a:solidFill>
            <a:round/>
            <a:headEnd/>
            <a:tailEnd/>
          </a:ln>
        </p:spPr>
      </p:cxnSp>
      <p:cxnSp>
        <p:nvCxnSpPr>
          <p:cNvPr id="206" name="AutoShape 21">
            <a:extLst>
              <a:ext uri="{FF2B5EF4-FFF2-40B4-BE49-F238E27FC236}">
                <a16:creationId xmlns:a16="http://schemas.microsoft.com/office/drawing/2014/main" id="{3F1DCEA3-A480-4487-8227-3644F64A4F5D}"/>
              </a:ext>
            </a:extLst>
          </p:cNvPr>
          <p:cNvCxnSpPr>
            <a:cxnSpLocks noChangeShapeType="1"/>
            <a:stCxn id="69" idx="2"/>
            <a:endCxn id="239" idx="0"/>
          </p:cNvCxnSpPr>
          <p:nvPr/>
        </p:nvCxnSpPr>
        <p:spPr bwMode="auto">
          <a:xfrm>
            <a:off x="4684493" y="5621208"/>
            <a:ext cx="1" cy="475147"/>
          </a:xfrm>
          <a:prstGeom prst="straightConnector1">
            <a:avLst/>
          </a:prstGeom>
          <a:noFill/>
          <a:ln w="9525">
            <a:solidFill>
              <a:schemeClr val="tx1"/>
            </a:solidFill>
            <a:round/>
            <a:headEnd/>
            <a:tailEnd/>
          </a:ln>
        </p:spPr>
      </p:cxnSp>
      <p:cxnSp>
        <p:nvCxnSpPr>
          <p:cNvPr id="207" name="AutoShape 22">
            <a:extLst>
              <a:ext uri="{FF2B5EF4-FFF2-40B4-BE49-F238E27FC236}">
                <a16:creationId xmlns:a16="http://schemas.microsoft.com/office/drawing/2014/main" id="{803B285C-3335-4A1B-AA1E-6F6361171796}"/>
              </a:ext>
            </a:extLst>
          </p:cNvPr>
          <p:cNvCxnSpPr>
            <a:cxnSpLocks noChangeShapeType="1"/>
            <a:stCxn id="190" idx="2"/>
            <a:endCxn id="194" idx="0"/>
          </p:cNvCxnSpPr>
          <p:nvPr/>
        </p:nvCxnSpPr>
        <p:spPr bwMode="auto">
          <a:xfrm>
            <a:off x="3274794" y="4832467"/>
            <a:ext cx="4355" cy="500741"/>
          </a:xfrm>
          <a:prstGeom prst="straightConnector1">
            <a:avLst/>
          </a:prstGeom>
          <a:noFill/>
          <a:ln w="9525">
            <a:solidFill>
              <a:schemeClr val="tx1"/>
            </a:solidFill>
            <a:round/>
            <a:headEnd/>
            <a:tailEnd/>
          </a:ln>
        </p:spPr>
      </p:cxnSp>
      <p:sp>
        <p:nvSpPr>
          <p:cNvPr id="214" name="Rectangle 6">
            <a:extLst>
              <a:ext uri="{FF2B5EF4-FFF2-40B4-BE49-F238E27FC236}">
                <a16:creationId xmlns:a16="http://schemas.microsoft.com/office/drawing/2014/main" id="{E25826BD-7D5B-4D08-B4D4-1DB365379927}"/>
              </a:ext>
            </a:extLst>
          </p:cNvPr>
          <p:cNvSpPr>
            <a:spLocks noChangeArrowheads="1"/>
          </p:cNvSpPr>
          <p:nvPr/>
        </p:nvSpPr>
        <p:spPr bwMode="auto">
          <a:xfrm>
            <a:off x="3252206" y="3621994"/>
            <a:ext cx="864000" cy="307777"/>
          </a:xfrm>
          <a:prstGeom prst="rect">
            <a:avLst/>
          </a:prstGeom>
          <a:solidFill>
            <a:schemeClr val="accent3">
              <a:lumMod val="40000"/>
              <a:lumOff val="60000"/>
            </a:schemeClr>
          </a:solidFill>
          <a:ln w="9525">
            <a:solidFill>
              <a:schemeClr val="accent3">
                <a:lumMod val="75000"/>
              </a:schemeClr>
            </a:solidFill>
            <a:prstDash val="dash"/>
            <a:miter lim="800000"/>
            <a:headEnd/>
            <a:tailEnd/>
          </a:ln>
        </p:spPr>
        <p:txBody>
          <a:bodyPr wrap="none" lIns="36000" rIns="36000" anchor="ctr">
            <a:noAutofit/>
          </a:bodyPr>
          <a:lstStyle/>
          <a:p>
            <a:pPr algn="l">
              <a:spcBef>
                <a:spcPct val="20000"/>
              </a:spcBef>
            </a:pPr>
            <a:r>
              <a:rPr lang="en-US" altLang="zh-CN" sz="1400" dirty="0" err="1">
                <a:solidFill>
                  <a:srgbClr val="0070C0"/>
                </a:solidFill>
                <a:latin typeface="Courier New" pitchFamily="49" charset="0"/>
                <a:ea typeface="宋体" charset="-122"/>
              </a:rPr>
              <a:t>S.f</a:t>
            </a:r>
            <a:endParaRPr lang="en-US" altLang="zh-CN" sz="1400" dirty="0">
              <a:solidFill>
                <a:srgbClr val="0070C0"/>
              </a:solidFill>
              <a:latin typeface="Courier New" pitchFamily="49" charset="0"/>
              <a:ea typeface="宋体" charset="-122"/>
            </a:endParaRPr>
          </a:p>
        </p:txBody>
      </p:sp>
      <p:sp>
        <p:nvSpPr>
          <p:cNvPr id="216" name="Rectangle 7">
            <a:extLst>
              <a:ext uri="{FF2B5EF4-FFF2-40B4-BE49-F238E27FC236}">
                <a16:creationId xmlns:a16="http://schemas.microsoft.com/office/drawing/2014/main" id="{E60494A6-08BF-46C3-958A-3D2E2E6BE1FF}"/>
              </a:ext>
            </a:extLst>
          </p:cNvPr>
          <p:cNvSpPr>
            <a:spLocks noChangeArrowheads="1"/>
          </p:cNvSpPr>
          <p:nvPr/>
        </p:nvSpPr>
        <p:spPr bwMode="auto">
          <a:xfrm>
            <a:off x="2002782" y="3621994"/>
            <a:ext cx="864000" cy="307777"/>
          </a:xfrm>
          <a:prstGeom prst="rect">
            <a:avLst/>
          </a:prstGeom>
          <a:solidFill>
            <a:schemeClr val="accent3">
              <a:lumMod val="40000"/>
              <a:lumOff val="60000"/>
            </a:schemeClr>
          </a:solidFill>
          <a:ln w="9525">
            <a:solidFill>
              <a:schemeClr val="accent3">
                <a:lumMod val="75000"/>
              </a:schemeClr>
            </a:solidFill>
            <a:prstDash val="dash"/>
            <a:miter lim="800000"/>
            <a:headEnd/>
            <a:tailEnd/>
          </a:ln>
        </p:spPr>
        <p:txBody>
          <a:bodyPr wrap="none" lIns="36000" rIns="36000" anchor="ctr">
            <a:noAutofit/>
          </a:bodyPr>
          <a:lstStyle/>
          <a:p>
            <a:pPr algn="l">
              <a:spcBef>
                <a:spcPct val="20000"/>
              </a:spcBef>
            </a:pPr>
            <a:r>
              <a:rPr lang="en-US" altLang="zh-CN" sz="1400" dirty="0" err="1">
                <a:solidFill>
                  <a:srgbClr val="0070C0"/>
                </a:solidFill>
                <a:latin typeface="Courier New" pitchFamily="49" charset="0"/>
                <a:ea typeface="宋体" charset="-122"/>
              </a:rPr>
              <a:t>B.v</a:t>
            </a:r>
            <a:endParaRPr lang="en-US" altLang="zh-CN" sz="1400" dirty="0">
              <a:solidFill>
                <a:srgbClr val="0070C0"/>
              </a:solidFill>
              <a:latin typeface="Courier New" pitchFamily="49" charset="0"/>
              <a:ea typeface="宋体" charset="-122"/>
            </a:endParaRPr>
          </a:p>
        </p:txBody>
      </p:sp>
      <p:sp>
        <p:nvSpPr>
          <p:cNvPr id="239" name="Rectangle 11">
            <a:extLst>
              <a:ext uri="{FF2B5EF4-FFF2-40B4-BE49-F238E27FC236}">
                <a16:creationId xmlns:a16="http://schemas.microsoft.com/office/drawing/2014/main" id="{868EB5C9-8E6A-4119-993E-B1E7BACA880E}"/>
              </a:ext>
            </a:extLst>
          </p:cNvPr>
          <p:cNvSpPr>
            <a:spLocks noChangeArrowheads="1"/>
          </p:cNvSpPr>
          <p:nvPr/>
        </p:nvSpPr>
        <p:spPr bwMode="auto">
          <a:xfrm>
            <a:off x="4523231" y="6096355"/>
            <a:ext cx="322525" cy="369332"/>
          </a:xfrm>
          <a:prstGeom prst="rect">
            <a:avLst/>
          </a:prstGeom>
          <a:noFill/>
          <a:ln w="9525">
            <a:noFill/>
            <a:miter lim="800000"/>
            <a:headEnd/>
            <a:tailEnd/>
          </a:ln>
        </p:spPr>
        <p:txBody>
          <a:bodyPr wrap="none" anchor="ctr">
            <a:spAutoFit/>
          </a:bodyPr>
          <a:lstStyle/>
          <a:p>
            <a:pPr>
              <a:spcBef>
                <a:spcPct val="20000"/>
              </a:spcBef>
            </a:pPr>
            <a:r>
              <a:rPr kumimoji="0" lang="en-US" altLang="zh-CN" sz="1800" b="1" u="none" strike="noStrike" cap="none" normalizeH="0" baseline="0" dirty="0">
                <a:ln>
                  <a:noFill/>
                </a:ln>
                <a:solidFill>
                  <a:schemeClr val="tx1"/>
                </a:solidFill>
                <a:effectLst/>
                <a:latin typeface="Courier New" panose="02070309020205020404" pitchFamily="49" charset="0"/>
                <a:cs typeface="Courier New" panose="02070309020205020404" pitchFamily="49" charset="0"/>
                <a:sym typeface="Symbol" panose="05050102010706020507" pitchFamily="18" charset="2"/>
              </a:rPr>
              <a:t>1</a:t>
            </a:r>
            <a:endParaRPr kumimoji="1" lang="en-US" altLang="zh-CN" dirty="0">
              <a:solidFill>
                <a:schemeClr val="tx1"/>
              </a:solidFill>
              <a:latin typeface="Courier New" pitchFamily="49" charset="0"/>
              <a:ea typeface="宋体" charset="-122"/>
            </a:endParaRPr>
          </a:p>
        </p:txBody>
      </p:sp>
      <p:sp>
        <p:nvSpPr>
          <p:cNvPr id="249" name="Rectangle 6">
            <a:extLst>
              <a:ext uri="{FF2B5EF4-FFF2-40B4-BE49-F238E27FC236}">
                <a16:creationId xmlns:a16="http://schemas.microsoft.com/office/drawing/2014/main" id="{A7C208E4-4AA9-4692-8665-3F96B02E9A05}"/>
              </a:ext>
            </a:extLst>
          </p:cNvPr>
          <p:cNvSpPr>
            <a:spLocks noChangeArrowheads="1"/>
          </p:cNvSpPr>
          <p:nvPr/>
        </p:nvSpPr>
        <p:spPr bwMode="auto">
          <a:xfrm>
            <a:off x="4464096" y="3621994"/>
            <a:ext cx="972000" cy="307777"/>
          </a:xfrm>
          <a:prstGeom prst="rect">
            <a:avLst/>
          </a:prstGeom>
          <a:solidFill>
            <a:schemeClr val="accent3">
              <a:lumMod val="40000"/>
              <a:lumOff val="60000"/>
            </a:schemeClr>
          </a:solidFill>
          <a:ln w="9525">
            <a:solidFill>
              <a:schemeClr val="accent3">
                <a:lumMod val="75000"/>
              </a:schemeClr>
            </a:solidFill>
            <a:prstDash val="dash"/>
            <a:miter lim="800000"/>
            <a:headEnd/>
            <a:tailEnd/>
          </a:ln>
        </p:spPr>
        <p:txBody>
          <a:bodyPr wrap="none" lIns="36000" rIns="36000" anchor="ctr">
            <a:noAutofit/>
          </a:bodyPr>
          <a:lstStyle/>
          <a:p>
            <a:pPr algn="l">
              <a:spcBef>
                <a:spcPct val="20000"/>
              </a:spcBef>
            </a:pPr>
            <a:r>
              <a:rPr lang="en-US" altLang="zh-CN" sz="1400" dirty="0" err="1">
                <a:solidFill>
                  <a:srgbClr val="0070C0"/>
                </a:solidFill>
                <a:latin typeface="Courier New" pitchFamily="49" charset="0"/>
                <a:ea typeface="宋体" charset="-122"/>
              </a:rPr>
              <a:t>S.v</a:t>
            </a:r>
            <a:endParaRPr lang="en-US" altLang="zh-CN" sz="1400" dirty="0">
              <a:solidFill>
                <a:srgbClr val="0070C0"/>
              </a:solidFill>
              <a:latin typeface="Courier New" pitchFamily="49" charset="0"/>
              <a:ea typeface="宋体" charset="-122"/>
            </a:endParaRPr>
          </a:p>
        </p:txBody>
      </p:sp>
      <p:sp>
        <p:nvSpPr>
          <p:cNvPr id="251" name="Rectangle 7">
            <a:extLst>
              <a:ext uri="{FF2B5EF4-FFF2-40B4-BE49-F238E27FC236}">
                <a16:creationId xmlns:a16="http://schemas.microsoft.com/office/drawing/2014/main" id="{B7B28081-2CE1-4087-A729-749F17FD5BF0}"/>
              </a:ext>
            </a:extLst>
          </p:cNvPr>
          <p:cNvSpPr>
            <a:spLocks noChangeArrowheads="1"/>
          </p:cNvSpPr>
          <p:nvPr/>
        </p:nvSpPr>
        <p:spPr bwMode="auto">
          <a:xfrm>
            <a:off x="2473422" y="3631809"/>
            <a:ext cx="374516" cy="288147"/>
          </a:xfrm>
          <a:prstGeom prst="rect">
            <a:avLst/>
          </a:prstGeom>
          <a:solidFill>
            <a:srgbClr val="FFC000"/>
          </a:solidFill>
          <a:ln w="9525">
            <a:noFill/>
            <a:prstDash val="dash"/>
            <a:miter lim="800000"/>
            <a:headEnd/>
            <a:tailEnd/>
          </a:ln>
        </p:spPr>
        <p:txBody>
          <a:bodyPr wrap="none" lIns="36000" tIns="36000" rIns="36000" bIns="36000" anchor="ctr">
            <a:noAutofit/>
          </a:bodyPr>
          <a:lstStyle/>
          <a:p>
            <a:pPr algn="r">
              <a:spcBef>
                <a:spcPct val="20000"/>
              </a:spcBef>
            </a:pPr>
            <a:r>
              <a:rPr lang="en-US" altLang="zh-CN" sz="1400" dirty="0">
                <a:solidFill>
                  <a:srgbClr val="0070C0"/>
                </a:solidFill>
                <a:latin typeface="Courier New" pitchFamily="49" charset="0"/>
                <a:ea typeface="宋体" charset="-122"/>
              </a:rPr>
              <a:t>0.5</a:t>
            </a:r>
            <a:endParaRPr kumimoji="1" lang="en-US" altLang="zh-CN" sz="1400" dirty="0">
              <a:solidFill>
                <a:srgbClr val="0070C0"/>
              </a:solidFill>
              <a:latin typeface="Courier New" pitchFamily="49" charset="0"/>
              <a:ea typeface="宋体" charset="-122"/>
            </a:endParaRPr>
          </a:p>
        </p:txBody>
      </p:sp>
      <p:sp>
        <p:nvSpPr>
          <p:cNvPr id="257" name="Rectangle 7">
            <a:extLst>
              <a:ext uri="{FF2B5EF4-FFF2-40B4-BE49-F238E27FC236}">
                <a16:creationId xmlns:a16="http://schemas.microsoft.com/office/drawing/2014/main" id="{80FA8698-093C-4A7D-96D4-1B9177EE8D95}"/>
              </a:ext>
            </a:extLst>
          </p:cNvPr>
          <p:cNvSpPr>
            <a:spLocks noChangeArrowheads="1"/>
          </p:cNvSpPr>
          <p:nvPr/>
        </p:nvSpPr>
        <p:spPr bwMode="auto">
          <a:xfrm>
            <a:off x="3831290" y="3621994"/>
            <a:ext cx="292068" cy="307777"/>
          </a:xfrm>
          <a:prstGeom prst="rect">
            <a:avLst/>
          </a:prstGeom>
          <a:solidFill>
            <a:srgbClr val="FFC000"/>
          </a:solidFill>
          <a:ln w="9525">
            <a:noFill/>
            <a:prstDash val="dash"/>
            <a:miter lim="800000"/>
            <a:headEnd/>
            <a:tailEnd/>
          </a:ln>
        </p:spPr>
        <p:txBody>
          <a:bodyPr wrap="none" anchor="ctr">
            <a:spAutoFit/>
          </a:bodyPr>
          <a:lstStyle/>
          <a:p>
            <a:pPr algn="l">
              <a:spcBef>
                <a:spcPct val="20000"/>
              </a:spcBef>
            </a:pPr>
            <a:r>
              <a:rPr lang="en-US" altLang="zh-CN" sz="1400" dirty="0">
                <a:solidFill>
                  <a:srgbClr val="0070C0"/>
                </a:solidFill>
                <a:latin typeface="Courier New" pitchFamily="49" charset="0"/>
                <a:ea typeface="宋体" charset="-122"/>
              </a:rPr>
              <a:t>2</a:t>
            </a:r>
            <a:endParaRPr kumimoji="1" lang="en-US" altLang="zh-CN" sz="1400" dirty="0">
              <a:solidFill>
                <a:srgbClr val="0070C0"/>
              </a:solidFill>
              <a:latin typeface="Courier New" pitchFamily="49" charset="0"/>
              <a:ea typeface="宋体" charset="-122"/>
            </a:endParaRPr>
          </a:p>
        </p:txBody>
      </p:sp>
      <p:sp>
        <p:nvSpPr>
          <p:cNvPr id="262" name="Rectangle 6">
            <a:extLst>
              <a:ext uri="{FF2B5EF4-FFF2-40B4-BE49-F238E27FC236}">
                <a16:creationId xmlns:a16="http://schemas.microsoft.com/office/drawing/2014/main" id="{20AFED06-CB21-4DA8-8416-1EC2D3DED716}"/>
              </a:ext>
            </a:extLst>
          </p:cNvPr>
          <p:cNvSpPr>
            <a:spLocks noChangeArrowheads="1"/>
          </p:cNvSpPr>
          <p:nvPr/>
        </p:nvSpPr>
        <p:spPr bwMode="auto">
          <a:xfrm>
            <a:off x="3238014" y="2589766"/>
            <a:ext cx="972000" cy="307777"/>
          </a:xfrm>
          <a:prstGeom prst="rect">
            <a:avLst/>
          </a:prstGeom>
          <a:solidFill>
            <a:schemeClr val="accent3">
              <a:lumMod val="40000"/>
              <a:lumOff val="60000"/>
            </a:schemeClr>
          </a:solidFill>
          <a:ln w="9525">
            <a:solidFill>
              <a:schemeClr val="accent3">
                <a:lumMod val="75000"/>
              </a:schemeClr>
            </a:solidFill>
            <a:prstDash val="dash"/>
            <a:miter lim="800000"/>
            <a:headEnd/>
            <a:tailEnd/>
          </a:ln>
        </p:spPr>
        <p:txBody>
          <a:bodyPr wrap="none" lIns="36000" rIns="36000" anchor="ctr">
            <a:noAutofit/>
          </a:bodyPr>
          <a:lstStyle/>
          <a:p>
            <a:pPr algn="l">
              <a:spcBef>
                <a:spcPct val="20000"/>
              </a:spcBef>
            </a:pPr>
            <a:r>
              <a:rPr lang="en-US" altLang="zh-CN" sz="1400" dirty="0" err="1">
                <a:solidFill>
                  <a:srgbClr val="0070C0"/>
                </a:solidFill>
                <a:latin typeface="Courier New" pitchFamily="49" charset="0"/>
                <a:ea typeface="宋体" charset="-122"/>
              </a:rPr>
              <a:t>S.v</a:t>
            </a:r>
            <a:endParaRPr lang="en-US" altLang="zh-CN" sz="1400" dirty="0">
              <a:solidFill>
                <a:srgbClr val="0070C0"/>
              </a:solidFill>
              <a:latin typeface="Courier New" pitchFamily="49" charset="0"/>
              <a:ea typeface="宋体" charset="-122"/>
            </a:endParaRPr>
          </a:p>
        </p:txBody>
      </p:sp>
      <p:sp>
        <p:nvSpPr>
          <p:cNvPr id="290" name="Rectangle 7">
            <a:extLst>
              <a:ext uri="{FF2B5EF4-FFF2-40B4-BE49-F238E27FC236}">
                <a16:creationId xmlns:a16="http://schemas.microsoft.com/office/drawing/2014/main" id="{011BFAE3-0DC8-4EF0-9D47-4FDED31F5360}"/>
              </a:ext>
            </a:extLst>
          </p:cNvPr>
          <p:cNvSpPr>
            <a:spLocks noChangeArrowheads="1"/>
          </p:cNvSpPr>
          <p:nvPr/>
        </p:nvSpPr>
        <p:spPr bwMode="auto">
          <a:xfrm>
            <a:off x="4829423" y="3631809"/>
            <a:ext cx="595269" cy="288147"/>
          </a:xfrm>
          <a:prstGeom prst="rect">
            <a:avLst/>
          </a:prstGeom>
          <a:solidFill>
            <a:srgbClr val="FFC000"/>
          </a:solidFill>
          <a:ln w="9525">
            <a:noFill/>
            <a:prstDash val="dash"/>
            <a:miter lim="800000"/>
            <a:headEnd/>
            <a:tailEnd/>
          </a:ln>
        </p:spPr>
        <p:txBody>
          <a:bodyPr wrap="none" lIns="36000" tIns="36000" rIns="36000" bIns="36000" anchor="ctr">
            <a:noAutofit/>
          </a:bodyPr>
          <a:lstStyle/>
          <a:p>
            <a:pPr algn="r">
              <a:spcBef>
                <a:spcPct val="20000"/>
              </a:spcBef>
            </a:pPr>
            <a:r>
              <a:rPr lang="en-US" altLang="zh-CN" sz="1400" dirty="0">
                <a:solidFill>
                  <a:srgbClr val="0070C0"/>
                </a:solidFill>
                <a:latin typeface="Courier New" pitchFamily="49" charset="0"/>
                <a:ea typeface="宋体" charset="-122"/>
              </a:rPr>
              <a:t>0.125</a:t>
            </a:r>
            <a:endParaRPr kumimoji="1" lang="en-US" altLang="zh-CN" sz="1400" dirty="0">
              <a:solidFill>
                <a:srgbClr val="0070C0"/>
              </a:solidFill>
              <a:latin typeface="Courier New" pitchFamily="49" charset="0"/>
              <a:ea typeface="宋体" charset="-122"/>
            </a:endParaRPr>
          </a:p>
        </p:txBody>
      </p:sp>
      <p:sp>
        <p:nvSpPr>
          <p:cNvPr id="309" name="Rectangle 7">
            <a:extLst>
              <a:ext uri="{FF2B5EF4-FFF2-40B4-BE49-F238E27FC236}">
                <a16:creationId xmlns:a16="http://schemas.microsoft.com/office/drawing/2014/main" id="{57442C9A-7DE5-4132-8DCD-0ECD11411DAB}"/>
              </a:ext>
            </a:extLst>
          </p:cNvPr>
          <p:cNvSpPr>
            <a:spLocks noChangeArrowheads="1"/>
          </p:cNvSpPr>
          <p:nvPr/>
        </p:nvSpPr>
        <p:spPr bwMode="auto">
          <a:xfrm>
            <a:off x="3620428" y="2595592"/>
            <a:ext cx="582035" cy="288147"/>
          </a:xfrm>
          <a:prstGeom prst="rect">
            <a:avLst/>
          </a:prstGeom>
          <a:solidFill>
            <a:srgbClr val="FFC000"/>
          </a:solidFill>
          <a:ln w="9525">
            <a:noFill/>
            <a:prstDash val="dash"/>
            <a:miter lim="800000"/>
            <a:headEnd/>
            <a:tailEnd/>
          </a:ln>
        </p:spPr>
        <p:txBody>
          <a:bodyPr wrap="none" lIns="36000" tIns="36000" rIns="36000" bIns="36000" anchor="ctr">
            <a:noAutofit/>
          </a:bodyPr>
          <a:lstStyle/>
          <a:p>
            <a:pPr algn="r">
              <a:spcBef>
                <a:spcPct val="20000"/>
              </a:spcBef>
            </a:pPr>
            <a:r>
              <a:rPr lang="en-US" altLang="zh-CN" sz="1400" dirty="0">
                <a:solidFill>
                  <a:srgbClr val="0070C0"/>
                </a:solidFill>
                <a:latin typeface="Courier New" pitchFamily="49" charset="0"/>
                <a:ea typeface="宋体" charset="-122"/>
              </a:rPr>
              <a:t>0.625</a:t>
            </a:r>
            <a:endParaRPr kumimoji="1" lang="en-US" altLang="zh-CN" sz="1400" dirty="0">
              <a:solidFill>
                <a:srgbClr val="0070C0"/>
              </a:solidFill>
              <a:latin typeface="Courier New" pitchFamily="49" charset="0"/>
              <a:ea typeface="宋体" charset="-122"/>
            </a:endParaRPr>
          </a:p>
        </p:txBody>
      </p:sp>
      <p:sp>
        <p:nvSpPr>
          <p:cNvPr id="51" name="Rectangle 3">
            <a:extLst>
              <a:ext uri="{FF2B5EF4-FFF2-40B4-BE49-F238E27FC236}">
                <a16:creationId xmlns:a16="http://schemas.microsoft.com/office/drawing/2014/main" id="{810833AD-69EB-4D9F-AB13-E61BB9730010}"/>
              </a:ext>
            </a:extLst>
          </p:cNvPr>
          <p:cNvSpPr>
            <a:spLocks noChangeArrowheads="1"/>
          </p:cNvSpPr>
          <p:nvPr/>
        </p:nvSpPr>
        <p:spPr bwMode="auto">
          <a:xfrm>
            <a:off x="2040238" y="1835532"/>
            <a:ext cx="322524" cy="369332"/>
          </a:xfrm>
          <a:prstGeom prst="rect">
            <a:avLst/>
          </a:prstGeom>
          <a:noFill/>
          <a:ln w="9525">
            <a:noFill/>
            <a:miter lim="800000"/>
            <a:headEnd/>
            <a:tailEnd/>
          </a:ln>
        </p:spPr>
        <p:txBody>
          <a:bodyPr wrap="none" anchor="ctr">
            <a:spAutoFit/>
          </a:bodyPr>
          <a:lstStyle/>
          <a:p>
            <a:pPr>
              <a:spcBef>
                <a:spcPct val="20000"/>
              </a:spcBef>
            </a:pPr>
            <a:r>
              <a:rPr kumimoji="1" lang="en-US" altLang="zh-CN" dirty="0">
                <a:solidFill>
                  <a:schemeClr val="tx1">
                    <a:lumMod val="85000"/>
                    <a:lumOff val="15000"/>
                  </a:schemeClr>
                </a:solidFill>
                <a:latin typeface="Courier New" pitchFamily="49" charset="0"/>
                <a:ea typeface="宋体" charset="-122"/>
              </a:rPr>
              <a:t>N</a:t>
            </a:r>
          </a:p>
        </p:txBody>
      </p:sp>
      <p:cxnSp>
        <p:nvCxnSpPr>
          <p:cNvPr id="52" name="AutoShape 14">
            <a:extLst>
              <a:ext uri="{FF2B5EF4-FFF2-40B4-BE49-F238E27FC236}">
                <a16:creationId xmlns:a16="http://schemas.microsoft.com/office/drawing/2014/main" id="{17A40936-4E58-478B-8A78-75A8612BF731}"/>
              </a:ext>
            </a:extLst>
          </p:cNvPr>
          <p:cNvCxnSpPr>
            <a:cxnSpLocks noChangeShapeType="1"/>
            <a:stCxn id="51" idx="2"/>
            <a:endCxn id="59" idx="0"/>
          </p:cNvCxnSpPr>
          <p:nvPr/>
        </p:nvCxnSpPr>
        <p:spPr bwMode="auto">
          <a:xfrm flipH="1">
            <a:off x="1384998" y="2204864"/>
            <a:ext cx="816502" cy="371099"/>
          </a:xfrm>
          <a:prstGeom prst="straightConnector1">
            <a:avLst/>
          </a:prstGeom>
          <a:noFill/>
          <a:ln w="9525">
            <a:solidFill>
              <a:schemeClr val="tx1"/>
            </a:solidFill>
            <a:round/>
            <a:headEnd/>
            <a:tailEnd/>
          </a:ln>
        </p:spPr>
      </p:cxnSp>
      <p:cxnSp>
        <p:nvCxnSpPr>
          <p:cNvPr id="53" name="AutoShape 14">
            <a:extLst>
              <a:ext uri="{FF2B5EF4-FFF2-40B4-BE49-F238E27FC236}">
                <a16:creationId xmlns:a16="http://schemas.microsoft.com/office/drawing/2014/main" id="{BA30BACE-406D-41A8-ABD4-0167DD400D9B}"/>
              </a:ext>
            </a:extLst>
          </p:cNvPr>
          <p:cNvCxnSpPr>
            <a:cxnSpLocks noChangeShapeType="1"/>
            <a:stCxn id="51" idx="2"/>
            <a:endCxn id="188" idx="0"/>
          </p:cNvCxnSpPr>
          <p:nvPr/>
        </p:nvCxnSpPr>
        <p:spPr bwMode="auto">
          <a:xfrm>
            <a:off x="2201500" y="2204864"/>
            <a:ext cx="816501" cy="371099"/>
          </a:xfrm>
          <a:prstGeom prst="straightConnector1">
            <a:avLst/>
          </a:prstGeom>
          <a:noFill/>
          <a:ln w="9525">
            <a:solidFill>
              <a:schemeClr val="tx1"/>
            </a:solidFill>
            <a:round/>
            <a:headEnd/>
            <a:tailEnd/>
          </a:ln>
        </p:spPr>
      </p:cxnSp>
      <p:sp>
        <p:nvSpPr>
          <p:cNvPr id="59" name="Rectangle 3">
            <a:extLst>
              <a:ext uri="{FF2B5EF4-FFF2-40B4-BE49-F238E27FC236}">
                <a16:creationId xmlns:a16="http://schemas.microsoft.com/office/drawing/2014/main" id="{C148A5E3-7DAE-43D0-AFF6-6DA73B36FB49}"/>
              </a:ext>
            </a:extLst>
          </p:cNvPr>
          <p:cNvSpPr>
            <a:spLocks noChangeArrowheads="1"/>
          </p:cNvSpPr>
          <p:nvPr/>
        </p:nvSpPr>
        <p:spPr bwMode="auto">
          <a:xfrm>
            <a:off x="1223736" y="2575963"/>
            <a:ext cx="322524" cy="369332"/>
          </a:xfrm>
          <a:prstGeom prst="rect">
            <a:avLst/>
          </a:prstGeom>
          <a:noFill/>
          <a:ln w="9525">
            <a:noFill/>
            <a:miter lim="800000"/>
            <a:headEnd/>
            <a:tailEnd/>
          </a:ln>
        </p:spPr>
        <p:txBody>
          <a:bodyPr wrap="none" anchor="ctr">
            <a:spAutoFit/>
          </a:bodyPr>
          <a:lstStyle/>
          <a:p>
            <a:pPr>
              <a:spcBef>
                <a:spcPct val="20000"/>
              </a:spcBef>
            </a:pPr>
            <a:r>
              <a:rPr kumimoji="1" lang="en-US" altLang="zh-CN" dirty="0">
                <a:solidFill>
                  <a:schemeClr val="tx1">
                    <a:lumMod val="85000"/>
                    <a:lumOff val="15000"/>
                  </a:schemeClr>
                </a:solidFill>
                <a:latin typeface="Courier New" pitchFamily="49" charset="0"/>
                <a:ea typeface="宋体" charset="-122"/>
              </a:rPr>
              <a:t>.</a:t>
            </a:r>
          </a:p>
        </p:txBody>
      </p:sp>
      <p:sp>
        <p:nvSpPr>
          <p:cNvPr id="62" name="Rectangle 6">
            <a:extLst>
              <a:ext uri="{FF2B5EF4-FFF2-40B4-BE49-F238E27FC236}">
                <a16:creationId xmlns:a16="http://schemas.microsoft.com/office/drawing/2014/main" id="{8714BA47-B9C3-4518-A464-DDB767B048BE}"/>
              </a:ext>
            </a:extLst>
          </p:cNvPr>
          <p:cNvSpPr>
            <a:spLocks noChangeArrowheads="1"/>
          </p:cNvSpPr>
          <p:nvPr/>
        </p:nvSpPr>
        <p:spPr bwMode="auto">
          <a:xfrm>
            <a:off x="2002782" y="2585778"/>
            <a:ext cx="864000" cy="307777"/>
          </a:xfrm>
          <a:prstGeom prst="rect">
            <a:avLst/>
          </a:prstGeom>
          <a:solidFill>
            <a:schemeClr val="accent3">
              <a:lumMod val="40000"/>
              <a:lumOff val="60000"/>
            </a:schemeClr>
          </a:solidFill>
          <a:ln w="9525">
            <a:solidFill>
              <a:schemeClr val="accent3">
                <a:lumMod val="75000"/>
              </a:schemeClr>
            </a:solidFill>
            <a:prstDash val="dash"/>
            <a:miter lim="800000"/>
            <a:headEnd/>
            <a:tailEnd/>
          </a:ln>
        </p:spPr>
        <p:txBody>
          <a:bodyPr wrap="none" lIns="36000" rIns="36000" anchor="ctr">
            <a:noAutofit/>
          </a:bodyPr>
          <a:lstStyle/>
          <a:p>
            <a:pPr algn="l">
              <a:spcBef>
                <a:spcPct val="20000"/>
              </a:spcBef>
            </a:pPr>
            <a:r>
              <a:rPr lang="en-US" altLang="zh-CN" sz="1400" dirty="0" err="1">
                <a:solidFill>
                  <a:srgbClr val="0070C0"/>
                </a:solidFill>
                <a:latin typeface="Courier New" pitchFamily="49" charset="0"/>
                <a:ea typeface="宋体" charset="-122"/>
              </a:rPr>
              <a:t>S.f</a:t>
            </a:r>
            <a:endParaRPr lang="en-US" altLang="zh-CN" sz="1400" dirty="0">
              <a:solidFill>
                <a:srgbClr val="0070C0"/>
              </a:solidFill>
              <a:latin typeface="Courier New" pitchFamily="49" charset="0"/>
              <a:ea typeface="宋体" charset="-122"/>
            </a:endParaRPr>
          </a:p>
        </p:txBody>
      </p:sp>
      <p:sp>
        <p:nvSpPr>
          <p:cNvPr id="63" name="Rectangle 6">
            <a:extLst>
              <a:ext uri="{FF2B5EF4-FFF2-40B4-BE49-F238E27FC236}">
                <a16:creationId xmlns:a16="http://schemas.microsoft.com/office/drawing/2014/main" id="{B815DA8D-27DC-433F-A871-C19B2949BE47}"/>
              </a:ext>
            </a:extLst>
          </p:cNvPr>
          <p:cNvSpPr>
            <a:spLocks noChangeArrowheads="1"/>
          </p:cNvSpPr>
          <p:nvPr/>
        </p:nvSpPr>
        <p:spPr bwMode="auto">
          <a:xfrm>
            <a:off x="751160" y="3621994"/>
            <a:ext cx="864000" cy="307777"/>
          </a:xfrm>
          <a:prstGeom prst="rect">
            <a:avLst/>
          </a:prstGeom>
          <a:solidFill>
            <a:schemeClr val="accent3">
              <a:lumMod val="40000"/>
              <a:lumOff val="60000"/>
            </a:schemeClr>
          </a:solidFill>
          <a:ln w="9525">
            <a:solidFill>
              <a:schemeClr val="accent3">
                <a:lumMod val="75000"/>
              </a:schemeClr>
            </a:solidFill>
            <a:prstDash val="dash"/>
            <a:miter lim="800000"/>
            <a:headEnd/>
            <a:tailEnd/>
          </a:ln>
        </p:spPr>
        <p:txBody>
          <a:bodyPr wrap="none" lIns="36000" rIns="36000" anchor="ctr">
            <a:noAutofit/>
          </a:bodyPr>
          <a:lstStyle/>
          <a:p>
            <a:pPr algn="l">
              <a:spcBef>
                <a:spcPct val="20000"/>
              </a:spcBef>
            </a:pPr>
            <a:r>
              <a:rPr lang="en-US" altLang="zh-CN" sz="1400" dirty="0" err="1">
                <a:solidFill>
                  <a:srgbClr val="0070C0"/>
                </a:solidFill>
                <a:latin typeface="Courier New" pitchFamily="49" charset="0"/>
                <a:ea typeface="宋体" charset="-122"/>
              </a:rPr>
              <a:t>B.f</a:t>
            </a:r>
            <a:endParaRPr lang="en-US" altLang="zh-CN" sz="1400" dirty="0">
              <a:solidFill>
                <a:srgbClr val="0070C0"/>
              </a:solidFill>
              <a:latin typeface="Courier New" pitchFamily="49" charset="0"/>
              <a:ea typeface="宋体" charset="-122"/>
            </a:endParaRPr>
          </a:p>
        </p:txBody>
      </p:sp>
      <p:sp>
        <p:nvSpPr>
          <p:cNvPr id="69" name="Rectangle 5">
            <a:extLst>
              <a:ext uri="{FF2B5EF4-FFF2-40B4-BE49-F238E27FC236}">
                <a16:creationId xmlns:a16="http://schemas.microsoft.com/office/drawing/2014/main" id="{D920EFE2-A3F9-4606-81BD-1FD442D705C7}"/>
              </a:ext>
            </a:extLst>
          </p:cNvPr>
          <p:cNvSpPr>
            <a:spLocks noChangeArrowheads="1"/>
          </p:cNvSpPr>
          <p:nvPr/>
        </p:nvSpPr>
        <p:spPr bwMode="auto">
          <a:xfrm>
            <a:off x="4507345" y="5333208"/>
            <a:ext cx="354296" cy="288000"/>
          </a:xfrm>
          <a:prstGeom prst="rect">
            <a:avLst/>
          </a:prstGeom>
          <a:noFill/>
          <a:ln w="9525">
            <a:noFill/>
            <a:miter lim="800000"/>
            <a:headEnd/>
            <a:tailEnd/>
          </a:ln>
        </p:spPr>
        <p:txBody>
          <a:bodyPr wrap="none" anchor="ctr">
            <a:noAutofit/>
          </a:bodyPr>
          <a:lstStyle/>
          <a:p>
            <a:pPr algn="l">
              <a:spcBef>
                <a:spcPct val="20000"/>
              </a:spcBef>
            </a:pPr>
            <a:r>
              <a:rPr kumimoji="1" lang="en-US" altLang="zh-CN" dirty="0">
                <a:solidFill>
                  <a:schemeClr val="tx1">
                    <a:lumMod val="85000"/>
                    <a:lumOff val="15000"/>
                  </a:schemeClr>
                </a:solidFill>
                <a:latin typeface="Courier New" pitchFamily="49" charset="0"/>
                <a:ea typeface="宋体" charset="-122"/>
              </a:rPr>
              <a:t>B</a:t>
            </a:r>
          </a:p>
        </p:txBody>
      </p:sp>
      <p:sp>
        <p:nvSpPr>
          <p:cNvPr id="70" name="Rectangle 11">
            <a:extLst>
              <a:ext uri="{FF2B5EF4-FFF2-40B4-BE49-F238E27FC236}">
                <a16:creationId xmlns:a16="http://schemas.microsoft.com/office/drawing/2014/main" id="{32A5B2D5-1D43-4680-B6CD-3DC869ECB0C3}"/>
              </a:ext>
            </a:extLst>
          </p:cNvPr>
          <p:cNvSpPr>
            <a:spLocks noChangeArrowheads="1"/>
          </p:cNvSpPr>
          <p:nvPr/>
        </p:nvSpPr>
        <p:spPr bwMode="auto">
          <a:xfrm>
            <a:off x="6806216" y="5333208"/>
            <a:ext cx="322524" cy="288000"/>
          </a:xfrm>
          <a:prstGeom prst="rect">
            <a:avLst/>
          </a:prstGeom>
          <a:noFill/>
          <a:ln w="9525">
            <a:noFill/>
            <a:miter lim="800000"/>
            <a:headEnd/>
            <a:tailEnd/>
          </a:ln>
        </p:spPr>
        <p:txBody>
          <a:bodyPr wrap="none" anchor="ctr">
            <a:spAutoFit/>
          </a:bodyPr>
          <a:lstStyle/>
          <a:p>
            <a:pPr>
              <a:spcBef>
                <a:spcPct val="20000"/>
              </a:spcBef>
            </a:pPr>
            <a:r>
              <a:rPr kumimoji="1" lang="en-US" altLang="zh-CN" dirty="0">
                <a:solidFill>
                  <a:schemeClr val="tx1">
                    <a:lumMod val="85000"/>
                    <a:lumOff val="15000"/>
                  </a:schemeClr>
                </a:solidFill>
                <a:latin typeface="Courier New" pitchFamily="49" charset="0"/>
                <a:ea typeface="宋体" charset="-122"/>
              </a:rPr>
              <a:t>S</a:t>
            </a:r>
          </a:p>
        </p:txBody>
      </p:sp>
      <p:cxnSp>
        <p:nvCxnSpPr>
          <p:cNvPr id="71" name="AutoShape 17">
            <a:extLst>
              <a:ext uri="{FF2B5EF4-FFF2-40B4-BE49-F238E27FC236}">
                <a16:creationId xmlns:a16="http://schemas.microsoft.com/office/drawing/2014/main" id="{DE3E0DB4-4441-4A81-8846-4192A6AC9170}"/>
              </a:ext>
            </a:extLst>
          </p:cNvPr>
          <p:cNvCxnSpPr>
            <a:cxnSpLocks noChangeShapeType="1"/>
            <a:stCxn id="196" idx="2"/>
            <a:endCxn id="69" idx="0"/>
          </p:cNvCxnSpPr>
          <p:nvPr/>
        </p:nvCxnSpPr>
        <p:spPr bwMode="auto">
          <a:xfrm flipH="1">
            <a:off x="4684493" y="4832467"/>
            <a:ext cx="1019938" cy="500741"/>
          </a:xfrm>
          <a:prstGeom prst="straightConnector1">
            <a:avLst/>
          </a:prstGeom>
          <a:noFill/>
          <a:ln w="9525">
            <a:solidFill>
              <a:schemeClr val="tx1"/>
            </a:solidFill>
            <a:round/>
            <a:headEnd/>
            <a:tailEnd/>
          </a:ln>
        </p:spPr>
      </p:cxnSp>
      <p:cxnSp>
        <p:nvCxnSpPr>
          <p:cNvPr id="72" name="AutoShape 19">
            <a:extLst>
              <a:ext uri="{FF2B5EF4-FFF2-40B4-BE49-F238E27FC236}">
                <a16:creationId xmlns:a16="http://schemas.microsoft.com/office/drawing/2014/main" id="{8F285A65-FB74-41A2-AEA4-0ED0028D8AED}"/>
              </a:ext>
            </a:extLst>
          </p:cNvPr>
          <p:cNvCxnSpPr>
            <a:cxnSpLocks noChangeShapeType="1"/>
            <a:stCxn id="196" idx="2"/>
            <a:endCxn id="70" idx="0"/>
          </p:cNvCxnSpPr>
          <p:nvPr/>
        </p:nvCxnSpPr>
        <p:spPr bwMode="auto">
          <a:xfrm>
            <a:off x="5704431" y="4832467"/>
            <a:ext cx="1263047" cy="500741"/>
          </a:xfrm>
          <a:prstGeom prst="straightConnector1">
            <a:avLst/>
          </a:prstGeom>
          <a:noFill/>
          <a:ln w="9525">
            <a:solidFill>
              <a:schemeClr val="tx1"/>
            </a:solidFill>
            <a:round/>
            <a:headEnd/>
            <a:tailEnd/>
          </a:ln>
        </p:spPr>
      </p:cxnSp>
      <p:cxnSp>
        <p:nvCxnSpPr>
          <p:cNvPr id="74" name="AutoShape 21">
            <a:extLst>
              <a:ext uri="{FF2B5EF4-FFF2-40B4-BE49-F238E27FC236}">
                <a16:creationId xmlns:a16="http://schemas.microsoft.com/office/drawing/2014/main" id="{D078D94D-6ED3-4DA5-93C2-22692F8098D2}"/>
              </a:ext>
            </a:extLst>
          </p:cNvPr>
          <p:cNvCxnSpPr>
            <a:cxnSpLocks noChangeShapeType="1"/>
            <a:stCxn id="70" idx="2"/>
            <a:endCxn id="75" idx="0"/>
          </p:cNvCxnSpPr>
          <p:nvPr/>
        </p:nvCxnSpPr>
        <p:spPr bwMode="auto">
          <a:xfrm>
            <a:off x="6967478" y="5621208"/>
            <a:ext cx="0" cy="539379"/>
          </a:xfrm>
          <a:prstGeom prst="straightConnector1">
            <a:avLst/>
          </a:prstGeom>
          <a:noFill/>
          <a:ln w="9525">
            <a:solidFill>
              <a:schemeClr val="tx1"/>
            </a:solidFill>
            <a:round/>
            <a:headEnd/>
            <a:tailEnd/>
          </a:ln>
        </p:spPr>
      </p:cxnSp>
      <p:sp>
        <p:nvSpPr>
          <p:cNvPr id="75" name="Rectangle 11">
            <a:extLst>
              <a:ext uri="{FF2B5EF4-FFF2-40B4-BE49-F238E27FC236}">
                <a16:creationId xmlns:a16="http://schemas.microsoft.com/office/drawing/2014/main" id="{AFC4BE61-824E-47DD-818C-5869D7F15DFA}"/>
              </a:ext>
            </a:extLst>
          </p:cNvPr>
          <p:cNvSpPr>
            <a:spLocks noChangeArrowheads="1"/>
          </p:cNvSpPr>
          <p:nvPr/>
        </p:nvSpPr>
        <p:spPr bwMode="auto">
          <a:xfrm>
            <a:off x="6824650" y="6160587"/>
            <a:ext cx="285656" cy="369332"/>
          </a:xfrm>
          <a:prstGeom prst="rect">
            <a:avLst/>
          </a:prstGeom>
          <a:noFill/>
          <a:ln w="9525">
            <a:noFill/>
            <a:miter lim="800000"/>
            <a:headEnd/>
            <a:tailEnd/>
          </a:ln>
        </p:spPr>
        <p:txBody>
          <a:bodyPr wrap="none" anchor="ctr">
            <a:spAutoFit/>
          </a:bodyPr>
          <a:lstStyle/>
          <a:p>
            <a:pPr>
              <a:spcBef>
                <a:spcPct val="20000"/>
              </a:spcBef>
            </a:pPr>
            <a:r>
              <a:rPr kumimoji="0" lang="en-US" altLang="zh-CN" sz="1800" b="1" u="none" strike="noStrike" cap="none" normalizeH="0" baseline="0" dirty="0">
                <a:ln>
                  <a:noFill/>
                </a:ln>
                <a:solidFill>
                  <a:schemeClr val="tx1"/>
                </a:solidFill>
                <a:effectLst/>
                <a:latin typeface="Courier New" panose="02070309020205020404" pitchFamily="49" charset="0"/>
                <a:cs typeface="Courier New" panose="02070309020205020404" pitchFamily="49" charset="0"/>
                <a:sym typeface="Symbol" panose="05050102010706020507" pitchFamily="18" charset="2"/>
              </a:rPr>
              <a:t></a:t>
            </a:r>
            <a:endParaRPr kumimoji="1" lang="en-US" altLang="zh-CN" dirty="0">
              <a:solidFill>
                <a:schemeClr val="tx1"/>
              </a:solidFill>
              <a:latin typeface="Courier New" pitchFamily="49" charset="0"/>
              <a:ea typeface="宋体" charset="-122"/>
            </a:endParaRPr>
          </a:p>
        </p:txBody>
      </p:sp>
      <p:sp>
        <p:nvSpPr>
          <p:cNvPr id="78" name="Rectangle 6">
            <a:extLst>
              <a:ext uri="{FF2B5EF4-FFF2-40B4-BE49-F238E27FC236}">
                <a16:creationId xmlns:a16="http://schemas.microsoft.com/office/drawing/2014/main" id="{FD1743B8-5B74-4010-BC5F-028504CAD8E9}"/>
              </a:ext>
            </a:extLst>
          </p:cNvPr>
          <p:cNvSpPr>
            <a:spLocks noChangeArrowheads="1"/>
          </p:cNvSpPr>
          <p:nvPr/>
        </p:nvSpPr>
        <p:spPr bwMode="auto">
          <a:xfrm>
            <a:off x="2231944" y="4508467"/>
            <a:ext cx="864000" cy="324000"/>
          </a:xfrm>
          <a:prstGeom prst="rect">
            <a:avLst/>
          </a:prstGeom>
          <a:solidFill>
            <a:schemeClr val="accent3">
              <a:lumMod val="40000"/>
              <a:lumOff val="60000"/>
            </a:schemeClr>
          </a:solidFill>
          <a:ln w="9525">
            <a:solidFill>
              <a:schemeClr val="accent3">
                <a:lumMod val="75000"/>
              </a:schemeClr>
            </a:solidFill>
            <a:prstDash val="dash"/>
            <a:miter lim="800000"/>
            <a:headEnd/>
            <a:tailEnd/>
          </a:ln>
        </p:spPr>
        <p:txBody>
          <a:bodyPr wrap="none" lIns="36000" rIns="36000" anchor="ctr">
            <a:noAutofit/>
          </a:bodyPr>
          <a:lstStyle/>
          <a:p>
            <a:pPr algn="l">
              <a:spcBef>
                <a:spcPct val="20000"/>
              </a:spcBef>
            </a:pPr>
            <a:r>
              <a:rPr lang="en-US" altLang="zh-CN" sz="1400" dirty="0" err="1">
                <a:solidFill>
                  <a:srgbClr val="0070C0"/>
                </a:solidFill>
                <a:latin typeface="Courier New" pitchFamily="49" charset="0"/>
                <a:ea typeface="宋体" charset="-122"/>
              </a:rPr>
              <a:t>B.f</a:t>
            </a:r>
            <a:endParaRPr lang="en-US" altLang="zh-CN" sz="1400" dirty="0">
              <a:solidFill>
                <a:srgbClr val="0070C0"/>
              </a:solidFill>
              <a:latin typeface="Courier New" pitchFamily="49" charset="0"/>
              <a:ea typeface="宋体" charset="-122"/>
            </a:endParaRPr>
          </a:p>
        </p:txBody>
      </p:sp>
      <p:sp>
        <p:nvSpPr>
          <p:cNvPr id="79" name="Rectangle 6">
            <a:extLst>
              <a:ext uri="{FF2B5EF4-FFF2-40B4-BE49-F238E27FC236}">
                <a16:creationId xmlns:a16="http://schemas.microsoft.com/office/drawing/2014/main" id="{CAA4C529-DF1C-4970-BBD8-04A981CCA414}"/>
              </a:ext>
            </a:extLst>
          </p:cNvPr>
          <p:cNvSpPr>
            <a:spLocks noChangeArrowheads="1"/>
          </p:cNvSpPr>
          <p:nvPr/>
        </p:nvSpPr>
        <p:spPr bwMode="auto">
          <a:xfrm>
            <a:off x="3463040" y="4508467"/>
            <a:ext cx="864000" cy="324000"/>
          </a:xfrm>
          <a:prstGeom prst="rect">
            <a:avLst/>
          </a:prstGeom>
          <a:solidFill>
            <a:schemeClr val="accent3">
              <a:lumMod val="40000"/>
              <a:lumOff val="60000"/>
            </a:schemeClr>
          </a:solidFill>
          <a:ln w="9525">
            <a:solidFill>
              <a:schemeClr val="accent3">
                <a:lumMod val="75000"/>
              </a:schemeClr>
            </a:solidFill>
            <a:prstDash val="dash"/>
            <a:miter lim="800000"/>
            <a:headEnd/>
            <a:tailEnd/>
          </a:ln>
        </p:spPr>
        <p:txBody>
          <a:bodyPr wrap="none" lIns="36000" rIns="36000" anchor="ctr">
            <a:noAutofit/>
          </a:bodyPr>
          <a:lstStyle/>
          <a:p>
            <a:pPr algn="l">
              <a:spcBef>
                <a:spcPct val="20000"/>
              </a:spcBef>
            </a:pPr>
            <a:r>
              <a:rPr lang="en-US" altLang="zh-CN" sz="1400" dirty="0" err="1">
                <a:solidFill>
                  <a:srgbClr val="0070C0"/>
                </a:solidFill>
                <a:latin typeface="Courier New" pitchFamily="49" charset="0"/>
                <a:ea typeface="宋体" charset="-122"/>
              </a:rPr>
              <a:t>B.v</a:t>
            </a:r>
            <a:endParaRPr lang="en-US" altLang="zh-CN" sz="1400" dirty="0">
              <a:solidFill>
                <a:srgbClr val="0070C0"/>
              </a:solidFill>
              <a:latin typeface="Courier New" pitchFamily="49" charset="0"/>
              <a:ea typeface="宋体" charset="-122"/>
            </a:endParaRPr>
          </a:p>
        </p:txBody>
      </p:sp>
      <p:sp>
        <p:nvSpPr>
          <p:cNvPr id="80" name="Rectangle 7">
            <a:extLst>
              <a:ext uri="{FF2B5EF4-FFF2-40B4-BE49-F238E27FC236}">
                <a16:creationId xmlns:a16="http://schemas.microsoft.com/office/drawing/2014/main" id="{D2C26849-5E6E-4EE2-8B94-C2382B001B2A}"/>
              </a:ext>
            </a:extLst>
          </p:cNvPr>
          <p:cNvSpPr>
            <a:spLocks noChangeArrowheads="1"/>
          </p:cNvSpPr>
          <p:nvPr/>
        </p:nvSpPr>
        <p:spPr bwMode="auto">
          <a:xfrm>
            <a:off x="2799780" y="4508467"/>
            <a:ext cx="292068" cy="324000"/>
          </a:xfrm>
          <a:prstGeom prst="rect">
            <a:avLst/>
          </a:prstGeom>
          <a:solidFill>
            <a:srgbClr val="FFC000"/>
          </a:solidFill>
          <a:ln w="9525">
            <a:noFill/>
            <a:prstDash val="dash"/>
            <a:miter lim="800000"/>
            <a:headEnd/>
            <a:tailEnd/>
          </a:ln>
        </p:spPr>
        <p:txBody>
          <a:bodyPr wrap="none" anchor="ctr">
            <a:spAutoFit/>
          </a:bodyPr>
          <a:lstStyle/>
          <a:p>
            <a:pPr algn="l">
              <a:spcBef>
                <a:spcPct val="20000"/>
              </a:spcBef>
            </a:pPr>
            <a:r>
              <a:rPr lang="en-US" altLang="zh-CN" sz="1400" dirty="0">
                <a:solidFill>
                  <a:srgbClr val="0070C0"/>
                </a:solidFill>
                <a:latin typeface="Courier New" pitchFamily="49" charset="0"/>
                <a:ea typeface="宋体" charset="-122"/>
              </a:rPr>
              <a:t>2</a:t>
            </a:r>
            <a:endParaRPr kumimoji="1" lang="en-US" altLang="zh-CN" sz="1400" dirty="0">
              <a:solidFill>
                <a:srgbClr val="0070C0"/>
              </a:solidFill>
              <a:latin typeface="Courier New" pitchFamily="49" charset="0"/>
              <a:ea typeface="宋体" charset="-122"/>
            </a:endParaRPr>
          </a:p>
        </p:txBody>
      </p:sp>
      <p:sp>
        <p:nvSpPr>
          <p:cNvPr id="81" name="Rectangle 7">
            <a:extLst>
              <a:ext uri="{FF2B5EF4-FFF2-40B4-BE49-F238E27FC236}">
                <a16:creationId xmlns:a16="http://schemas.microsoft.com/office/drawing/2014/main" id="{8CB6CAB8-2AEC-48A6-BF76-C27D90272726}"/>
              </a:ext>
            </a:extLst>
          </p:cNvPr>
          <p:cNvSpPr>
            <a:spLocks noChangeArrowheads="1"/>
          </p:cNvSpPr>
          <p:nvPr/>
        </p:nvSpPr>
        <p:spPr bwMode="auto">
          <a:xfrm>
            <a:off x="4008655" y="4508467"/>
            <a:ext cx="288000" cy="324000"/>
          </a:xfrm>
          <a:prstGeom prst="rect">
            <a:avLst/>
          </a:prstGeom>
          <a:solidFill>
            <a:srgbClr val="FFC000"/>
          </a:solidFill>
          <a:ln w="9525">
            <a:noFill/>
            <a:prstDash val="dash"/>
            <a:miter lim="800000"/>
            <a:headEnd/>
            <a:tailEnd/>
          </a:ln>
        </p:spPr>
        <p:txBody>
          <a:bodyPr wrap="none" lIns="36000" tIns="36000" rIns="36000" bIns="36000" anchor="ctr">
            <a:noAutofit/>
          </a:bodyPr>
          <a:lstStyle/>
          <a:p>
            <a:pPr>
              <a:spcBef>
                <a:spcPct val="20000"/>
              </a:spcBef>
            </a:pPr>
            <a:r>
              <a:rPr lang="en-US" altLang="zh-CN" sz="1400" dirty="0">
                <a:solidFill>
                  <a:srgbClr val="0070C0"/>
                </a:solidFill>
                <a:latin typeface="Courier New" pitchFamily="49" charset="0"/>
                <a:ea typeface="宋体" charset="-122"/>
              </a:rPr>
              <a:t>0</a:t>
            </a:r>
            <a:endParaRPr kumimoji="1" lang="en-US" altLang="zh-CN" sz="1400" dirty="0">
              <a:solidFill>
                <a:srgbClr val="0070C0"/>
              </a:solidFill>
              <a:latin typeface="Courier New" pitchFamily="49" charset="0"/>
              <a:ea typeface="宋体" charset="-122"/>
            </a:endParaRPr>
          </a:p>
        </p:txBody>
      </p:sp>
      <p:sp>
        <p:nvSpPr>
          <p:cNvPr id="82" name="Rectangle 6">
            <a:extLst>
              <a:ext uri="{FF2B5EF4-FFF2-40B4-BE49-F238E27FC236}">
                <a16:creationId xmlns:a16="http://schemas.microsoft.com/office/drawing/2014/main" id="{CB5ABC6D-E12A-452A-8347-8113B9E1390D}"/>
              </a:ext>
            </a:extLst>
          </p:cNvPr>
          <p:cNvSpPr>
            <a:spLocks noChangeArrowheads="1"/>
          </p:cNvSpPr>
          <p:nvPr/>
        </p:nvSpPr>
        <p:spPr bwMode="auto">
          <a:xfrm>
            <a:off x="3664952" y="5333208"/>
            <a:ext cx="864000" cy="288000"/>
          </a:xfrm>
          <a:prstGeom prst="rect">
            <a:avLst/>
          </a:prstGeom>
          <a:solidFill>
            <a:schemeClr val="accent3">
              <a:lumMod val="40000"/>
              <a:lumOff val="60000"/>
            </a:schemeClr>
          </a:solidFill>
          <a:ln w="9525">
            <a:solidFill>
              <a:schemeClr val="accent3">
                <a:lumMod val="75000"/>
              </a:schemeClr>
            </a:solidFill>
            <a:prstDash val="dash"/>
            <a:miter lim="800000"/>
            <a:headEnd/>
            <a:tailEnd/>
          </a:ln>
        </p:spPr>
        <p:txBody>
          <a:bodyPr wrap="none" lIns="36000" rIns="36000" anchor="ctr">
            <a:noAutofit/>
          </a:bodyPr>
          <a:lstStyle/>
          <a:p>
            <a:pPr algn="l">
              <a:spcBef>
                <a:spcPct val="20000"/>
              </a:spcBef>
            </a:pPr>
            <a:r>
              <a:rPr lang="en-US" altLang="zh-CN" sz="1400" dirty="0" err="1">
                <a:solidFill>
                  <a:srgbClr val="0070C0"/>
                </a:solidFill>
                <a:latin typeface="Courier New" pitchFamily="49" charset="0"/>
                <a:ea typeface="宋体" charset="-122"/>
              </a:rPr>
              <a:t>B.f</a:t>
            </a:r>
            <a:endParaRPr lang="en-US" altLang="zh-CN" sz="1400" dirty="0">
              <a:solidFill>
                <a:srgbClr val="0070C0"/>
              </a:solidFill>
              <a:latin typeface="Courier New" pitchFamily="49" charset="0"/>
              <a:ea typeface="宋体" charset="-122"/>
            </a:endParaRPr>
          </a:p>
        </p:txBody>
      </p:sp>
      <p:sp>
        <p:nvSpPr>
          <p:cNvPr id="83" name="Rectangle 6">
            <a:extLst>
              <a:ext uri="{FF2B5EF4-FFF2-40B4-BE49-F238E27FC236}">
                <a16:creationId xmlns:a16="http://schemas.microsoft.com/office/drawing/2014/main" id="{698EBA43-C3A5-4B3E-95A5-9A71938E6A10}"/>
              </a:ext>
            </a:extLst>
          </p:cNvPr>
          <p:cNvSpPr>
            <a:spLocks noChangeArrowheads="1"/>
          </p:cNvSpPr>
          <p:nvPr/>
        </p:nvSpPr>
        <p:spPr bwMode="auto">
          <a:xfrm>
            <a:off x="4824136" y="5333208"/>
            <a:ext cx="972000" cy="288000"/>
          </a:xfrm>
          <a:prstGeom prst="rect">
            <a:avLst/>
          </a:prstGeom>
          <a:solidFill>
            <a:schemeClr val="accent3">
              <a:lumMod val="40000"/>
              <a:lumOff val="60000"/>
            </a:schemeClr>
          </a:solidFill>
          <a:ln w="9525">
            <a:solidFill>
              <a:schemeClr val="accent3">
                <a:lumMod val="75000"/>
              </a:schemeClr>
            </a:solidFill>
            <a:prstDash val="dash"/>
            <a:miter lim="800000"/>
            <a:headEnd/>
            <a:tailEnd/>
          </a:ln>
        </p:spPr>
        <p:txBody>
          <a:bodyPr wrap="none" lIns="36000" rIns="36000" anchor="ctr">
            <a:noAutofit/>
          </a:bodyPr>
          <a:lstStyle/>
          <a:p>
            <a:pPr algn="l">
              <a:spcBef>
                <a:spcPct val="20000"/>
              </a:spcBef>
            </a:pPr>
            <a:r>
              <a:rPr lang="en-US" altLang="zh-CN" sz="1400" dirty="0" err="1">
                <a:solidFill>
                  <a:srgbClr val="0070C0"/>
                </a:solidFill>
                <a:latin typeface="Courier New" pitchFamily="49" charset="0"/>
                <a:ea typeface="宋体" charset="-122"/>
              </a:rPr>
              <a:t>B.v</a:t>
            </a:r>
            <a:endParaRPr lang="en-US" altLang="zh-CN" sz="1400" dirty="0">
              <a:solidFill>
                <a:srgbClr val="0070C0"/>
              </a:solidFill>
              <a:latin typeface="Courier New" pitchFamily="49" charset="0"/>
              <a:ea typeface="宋体" charset="-122"/>
            </a:endParaRPr>
          </a:p>
        </p:txBody>
      </p:sp>
      <p:sp>
        <p:nvSpPr>
          <p:cNvPr id="84" name="Rectangle 7">
            <a:extLst>
              <a:ext uri="{FF2B5EF4-FFF2-40B4-BE49-F238E27FC236}">
                <a16:creationId xmlns:a16="http://schemas.microsoft.com/office/drawing/2014/main" id="{6E01317B-5527-41EF-B9CF-F2573C3294D8}"/>
              </a:ext>
            </a:extLst>
          </p:cNvPr>
          <p:cNvSpPr>
            <a:spLocks noChangeArrowheads="1"/>
          </p:cNvSpPr>
          <p:nvPr/>
        </p:nvSpPr>
        <p:spPr bwMode="auto">
          <a:xfrm>
            <a:off x="4244036" y="5333208"/>
            <a:ext cx="292068" cy="288000"/>
          </a:xfrm>
          <a:prstGeom prst="rect">
            <a:avLst/>
          </a:prstGeom>
          <a:solidFill>
            <a:srgbClr val="FFC000"/>
          </a:solidFill>
          <a:ln w="9525">
            <a:noFill/>
            <a:prstDash val="dash"/>
            <a:miter lim="800000"/>
            <a:headEnd/>
            <a:tailEnd/>
          </a:ln>
        </p:spPr>
        <p:txBody>
          <a:bodyPr wrap="none" anchor="ctr">
            <a:spAutoFit/>
          </a:bodyPr>
          <a:lstStyle/>
          <a:p>
            <a:pPr algn="l">
              <a:spcBef>
                <a:spcPct val="20000"/>
              </a:spcBef>
            </a:pPr>
            <a:r>
              <a:rPr lang="en-US" altLang="zh-CN" sz="1400" dirty="0">
                <a:solidFill>
                  <a:srgbClr val="0070C0"/>
                </a:solidFill>
                <a:latin typeface="Courier New" pitchFamily="49" charset="0"/>
                <a:ea typeface="宋体" charset="-122"/>
              </a:rPr>
              <a:t>3</a:t>
            </a:r>
            <a:endParaRPr kumimoji="1" lang="en-US" altLang="zh-CN" sz="1400" dirty="0">
              <a:solidFill>
                <a:srgbClr val="0070C0"/>
              </a:solidFill>
              <a:latin typeface="Courier New" pitchFamily="49" charset="0"/>
              <a:ea typeface="宋体" charset="-122"/>
            </a:endParaRPr>
          </a:p>
        </p:txBody>
      </p:sp>
      <p:sp>
        <p:nvSpPr>
          <p:cNvPr id="85" name="Rectangle 7">
            <a:extLst>
              <a:ext uri="{FF2B5EF4-FFF2-40B4-BE49-F238E27FC236}">
                <a16:creationId xmlns:a16="http://schemas.microsoft.com/office/drawing/2014/main" id="{B0CE94C3-7B0E-4559-A730-E7A9C6BD9BE3}"/>
              </a:ext>
            </a:extLst>
          </p:cNvPr>
          <p:cNvSpPr>
            <a:spLocks noChangeArrowheads="1"/>
          </p:cNvSpPr>
          <p:nvPr/>
        </p:nvSpPr>
        <p:spPr bwMode="auto">
          <a:xfrm>
            <a:off x="5239099" y="5333208"/>
            <a:ext cx="549715" cy="288000"/>
          </a:xfrm>
          <a:prstGeom prst="rect">
            <a:avLst/>
          </a:prstGeom>
          <a:solidFill>
            <a:srgbClr val="FFC000"/>
          </a:solidFill>
          <a:ln w="9525">
            <a:noFill/>
            <a:prstDash val="dash"/>
            <a:miter lim="800000"/>
            <a:headEnd/>
            <a:tailEnd/>
          </a:ln>
        </p:spPr>
        <p:txBody>
          <a:bodyPr wrap="none" lIns="36000" tIns="36000" rIns="36000" bIns="36000" anchor="ctr">
            <a:noAutofit/>
          </a:bodyPr>
          <a:lstStyle/>
          <a:p>
            <a:pPr algn="r">
              <a:spcBef>
                <a:spcPct val="20000"/>
              </a:spcBef>
            </a:pPr>
            <a:r>
              <a:rPr lang="en-US" altLang="zh-CN" sz="1400" dirty="0">
                <a:solidFill>
                  <a:srgbClr val="0070C0"/>
                </a:solidFill>
                <a:latin typeface="Courier New" pitchFamily="49" charset="0"/>
                <a:ea typeface="宋体" charset="-122"/>
              </a:rPr>
              <a:t>0.125</a:t>
            </a:r>
            <a:endParaRPr kumimoji="1" lang="en-US" altLang="zh-CN" sz="1400" dirty="0">
              <a:solidFill>
                <a:srgbClr val="0070C0"/>
              </a:solidFill>
              <a:latin typeface="Courier New" pitchFamily="49" charset="0"/>
              <a:ea typeface="宋体" charset="-122"/>
            </a:endParaRPr>
          </a:p>
        </p:txBody>
      </p:sp>
      <p:sp>
        <p:nvSpPr>
          <p:cNvPr id="86" name="Rectangle 6">
            <a:extLst>
              <a:ext uri="{FF2B5EF4-FFF2-40B4-BE49-F238E27FC236}">
                <a16:creationId xmlns:a16="http://schemas.microsoft.com/office/drawing/2014/main" id="{FC5218C0-FF64-4C9A-AF2C-AB7F1E0AA577}"/>
              </a:ext>
            </a:extLst>
          </p:cNvPr>
          <p:cNvSpPr>
            <a:spLocks noChangeArrowheads="1"/>
          </p:cNvSpPr>
          <p:nvPr/>
        </p:nvSpPr>
        <p:spPr bwMode="auto">
          <a:xfrm>
            <a:off x="5950266" y="5333208"/>
            <a:ext cx="864000" cy="288000"/>
          </a:xfrm>
          <a:prstGeom prst="rect">
            <a:avLst/>
          </a:prstGeom>
          <a:solidFill>
            <a:schemeClr val="accent3">
              <a:lumMod val="40000"/>
              <a:lumOff val="60000"/>
            </a:schemeClr>
          </a:solidFill>
          <a:ln w="9525">
            <a:solidFill>
              <a:schemeClr val="accent3">
                <a:lumMod val="75000"/>
              </a:schemeClr>
            </a:solidFill>
            <a:prstDash val="dash"/>
            <a:miter lim="800000"/>
            <a:headEnd/>
            <a:tailEnd/>
          </a:ln>
        </p:spPr>
        <p:txBody>
          <a:bodyPr wrap="none" lIns="36000" rIns="36000" anchor="ctr">
            <a:noAutofit/>
          </a:bodyPr>
          <a:lstStyle/>
          <a:p>
            <a:pPr algn="l">
              <a:spcBef>
                <a:spcPct val="20000"/>
              </a:spcBef>
            </a:pPr>
            <a:r>
              <a:rPr lang="en-US" altLang="zh-CN" sz="1400" dirty="0" err="1">
                <a:solidFill>
                  <a:srgbClr val="0070C0"/>
                </a:solidFill>
                <a:latin typeface="Courier New" pitchFamily="49" charset="0"/>
                <a:ea typeface="宋体" charset="-122"/>
              </a:rPr>
              <a:t>S.f</a:t>
            </a:r>
            <a:endParaRPr lang="en-US" altLang="zh-CN" sz="1400" dirty="0">
              <a:solidFill>
                <a:srgbClr val="0070C0"/>
              </a:solidFill>
              <a:latin typeface="Courier New" pitchFamily="49" charset="0"/>
              <a:ea typeface="宋体" charset="-122"/>
            </a:endParaRPr>
          </a:p>
        </p:txBody>
      </p:sp>
      <p:sp>
        <p:nvSpPr>
          <p:cNvPr id="87" name="Rectangle 6">
            <a:extLst>
              <a:ext uri="{FF2B5EF4-FFF2-40B4-BE49-F238E27FC236}">
                <a16:creationId xmlns:a16="http://schemas.microsoft.com/office/drawing/2014/main" id="{75E422B1-4D88-4B36-B8A6-F8E35099EA3C}"/>
              </a:ext>
            </a:extLst>
          </p:cNvPr>
          <p:cNvSpPr>
            <a:spLocks noChangeArrowheads="1"/>
          </p:cNvSpPr>
          <p:nvPr/>
        </p:nvSpPr>
        <p:spPr bwMode="auto">
          <a:xfrm>
            <a:off x="7128392" y="5333208"/>
            <a:ext cx="972000" cy="288000"/>
          </a:xfrm>
          <a:prstGeom prst="rect">
            <a:avLst/>
          </a:prstGeom>
          <a:solidFill>
            <a:schemeClr val="accent3">
              <a:lumMod val="40000"/>
              <a:lumOff val="60000"/>
            </a:schemeClr>
          </a:solidFill>
          <a:ln w="9525">
            <a:solidFill>
              <a:schemeClr val="accent3">
                <a:lumMod val="75000"/>
              </a:schemeClr>
            </a:solidFill>
            <a:prstDash val="dash"/>
            <a:miter lim="800000"/>
            <a:headEnd/>
            <a:tailEnd/>
          </a:ln>
        </p:spPr>
        <p:txBody>
          <a:bodyPr wrap="none" lIns="36000" rIns="36000" anchor="ctr">
            <a:noAutofit/>
          </a:bodyPr>
          <a:lstStyle/>
          <a:p>
            <a:pPr algn="l">
              <a:spcBef>
                <a:spcPct val="20000"/>
              </a:spcBef>
            </a:pPr>
            <a:r>
              <a:rPr lang="en-US" altLang="zh-CN" sz="1400" dirty="0" err="1">
                <a:solidFill>
                  <a:srgbClr val="0070C0"/>
                </a:solidFill>
                <a:latin typeface="Courier New" pitchFamily="49" charset="0"/>
                <a:ea typeface="宋体" charset="-122"/>
              </a:rPr>
              <a:t>S.v</a:t>
            </a:r>
            <a:endParaRPr lang="en-US" altLang="zh-CN" sz="1400" dirty="0">
              <a:solidFill>
                <a:srgbClr val="0070C0"/>
              </a:solidFill>
              <a:latin typeface="Courier New" pitchFamily="49" charset="0"/>
              <a:ea typeface="宋体" charset="-122"/>
            </a:endParaRPr>
          </a:p>
        </p:txBody>
      </p:sp>
      <p:sp>
        <p:nvSpPr>
          <p:cNvPr id="88" name="Rectangle 7">
            <a:extLst>
              <a:ext uri="{FF2B5EF4-FFF2-40B4-BE49-F238E27FC236}">
                <a16:creationId xmlns:a16="http://schemas.microsoft.com/office/drawing/2014/main" id="{460FC24C-4FD6-40F3-9E5B-D7683D1FFDA3}"/>
              </a:ext>
            </a:extLst>
          </p:cNvPr>
          <p:cNvSpPr>
            <a:spLocks noChangeArrowheads="1"/>
          </p:cNvSpPr>
          <p:nvPr/>
        </p:nvSpPr>
        <p:spPr bwMode="auto">
          <a:xfrm>
            <a:off x="6529350" y="5333208"/>
            <a:ext cx="292068" cy="288000"/>
          </a:xfrm>
          <a:prstGeom prst="rect">
            <a:avLst/>
          </a:prstGeom>
          <a:solidFill>
            <a:srgbClr val="FFC000"/>
          </a:solidFill>
          <a:ln w="9525">
            <a:noFill/>
            <a:prstDash val="dash"/>
            <a:miter lim="800000"/>
            <a:headEnd/>
            <a:tailEnd/>
          </a:ln>
        </p:spPr>
        <p:txBody>
          <a:bodyPr wrap="none" anchor="ctr">
            <a:spAutoFit/>
          </a:bodyPr>
          <a:lstStyle/>
          <a:p>
            <a:pPr algn="l">
              <a:spcBef>
                <a:spcPct val="20000"/>
              </a:spcBef>
            </a:pPr>
            <a:r>
              <a:rPr lang="en-US" altLang="zh-CN" sz="1400" dirty="0">
                <a:solidFill>
                  <a:srgbClr val="0070C0"/>
                </a:solidFill>
                <a:latin typeface="Courier New" pitchFamily="49" charset="0"/>
                <a:ea typeface="宋体" charset="-122"/>
              </a:rPr>
              <a:t>4</a:t>
            </a:r>
            <a:endParaRPr kumimoji="1" lang="en-US" altLang="zh-CN" sz="1400" dirty="0">
              <a:solidFill>
                <a:srgbClr val="0070C0"/>
              </a:solidFill>
              <a:latin typeface="Courier New" pitchFamily="49" charset="0"/>
              <a:ea typeface="宋体" charset="-122"/>
            </a:endParaRPr>
          </a:p>
        </p:txBody>
      </p:sp>
      <p:sp>
        <p:nvSpPr>
          <p:cNvPr id="89" name="Rectangle 7">
            <a:extLst>
              <a:ext uri="{FF2B5EF4-FFF2-40B4-BE49-F238E27FC236}">
                <a16:creationId xmlns:a16="http://schemas.microsoft.com/office/drawing/2014/main" id="{ECB67585-E87D-40AC-8BCC-ECC9F1ACA107}"/>
              </a:ext>
            </a:extLst>
          </p:cNvPr>
          <p:cNvSpPr>
            <a:spLocks noChangeArrowheads="1"/>
          </p:cNvSpPr>
          <p:nvPr/>
        </p:nvSpPr>
        <p:spPr bwMode="auto">
          <a:xfrm>
            <a:off x="7800956" y="5333208"/>
            <a:ext cx="288000" cy="288000"/>
          </a:xfrm>
          <a:prstGeom prst="rect">
            <a:avLst/>
          </a:prstGeom>
          <a:solidFill>
            <a:srgbClr val="FFC000"/>
          </a:solidFill>
          <a:ln w="9525">
            <a:noFill/>
            <a:prstDash val="dash"/>
            <a:miter lim="800000"/>
            <a:headEnd/>
            <a:tailEnd/>
          </a:ln>
        </p:spPr>
        <p:txBody>
          <a:bodyPr wrap="none" lIns="36000" tIns="36000" rIns="36000" bIns="36000" anchor="ctr">
            <a:noAutofit/>
          </a:bodyPr>
          <a:lstStyle/>
          <a:p>
            <a:pPr>
              <a:spcBef>
                <a:spcPct val="20000"/>
              </a:spcBef>
            </a:pPr>
            <a:r>
              <a:rPr lang="en-US" altLang="zh-CN" sz="1400" dirty="0">
                <a:solidFill>
                  <a:srgbClr val="0070C0"/>
                </a:solidFill>
                <a:latin typeface="Courier New" pitchFamily="49" charset="0"/>
                <a:ea typeface="宋体" charset="-122"/>
              </a:rPr>
              <a:t>0</a:t>
            </a:r>
            <a:endParaRPr kumimoji="1" lang="en-US" altLang="zh-CN" sz="1400" dirty="0">
              <a:solidFill>
                <a:srgbClr val="0070C0"/>
              </a:solidFill>
              <a:latin typeface="Courier New" pitchFamily="49" charset="0"/>
              <a:ea typeface="宋体" charset="-122"/>
            </a:endParaRPr>
          </a:p>
        </p:txBody>
      </p:sp>
      <p:sp>
        <p:nvSpPr>
          <p:cNvPr id="91" name="Rectangle 7">
            <a:extLst>
              <a:ext uri="{FF2B5EF4-FFF2-40B4-BE49-F238E27FC236}">
                <a16:creationId xmlns:a16="http://schemas.microsoft.com/office/drawing/2014/main" id="{5E263BED-8B0C-4AEF-92EC-2B8319F9CB22}"/>
              </a:ext>
            </a:extLst>
          </p:cNvPr>
          <p:cNvSpPr>
            <a:spLocks noChangeArrowheads="1"/>
          </p:cNvSpPr>
          <p:nvPr/>
        </p:nvSpPr>
        <p:spPr bwMode="auto">
          <a:xfrm>
            <a:off x="2570618" y="2595592"/>
            <a:ext cx="288000" cy="288147"/>
          </a:xfrm>
          <a:prstGeom prst="rect">
            <a:avLst/>
          </a:prstGeom>
          <a:solidFill>
            <a:srgbClr val="FFC000"/>
          </a:solidFill>
          <a:ln w="9525">
            <a:noFill/>
            <a:prstDash val="dash"/>
            <a:miter lim="800000"/>
            <a:headEnd/>
            <a:tailEnd/>
          </a:ln>
        </p:spPr>
        <p:txBody>
          <a:bodyPr wrap="none" lIns="36000" tIns="36000" rIns="36000" bIns="36000" anchor="ctr">
            <a:noAutofit/>
          </a:bodyPr>
          <a:lstStyle/>
          <a:p>
            <a:pPr>
              <a:spcBef>
                <a:spcPct val="20000"/>
              </a:spcBef>
            </a:pPr>
            <a:r>
              <a:rPr lang="en-US" altLang="zh-CN" sz="1400" dirty="0">
                <a:solidFill>
                  <a:srgbClr val="0070C0"/>
                </a:solidFill>
                <a:latin typeface="Courier New" pitchFamily="49" charset="0"/>
                <a:ea typeface="宋体" charset="-122"/>
              </a:rPr>
              <a:t>1</a:t>
            </a:r>
            <a:endParaRPr kumimoji="1" lang="en-US" altLang="zh-CN" sz="1400" dirty="0">
              <a:solidFill>
                <a:srgbClr val="0070C0"/>
              </a:solidFill>
              <a:latin typeface="Courier New" pitchFamily="49" charset="0"/>
              <a:ea typeface="宋体" charset="-122"/>
            </a:endParaRPr>
          </a:p>
        </p:txBody>
      </p:sp>
      <p:sp>
        <p:nvSpPr>
          <p:cNvPr id="92" name="Rectangle 7">
            <a:extLst>
              <a:ext uri="{FF2B5EF4-FFF2-40B4-BE49-F238E27FC236}">
                <a16:creationId xmlns:a16="http://schemas.microsoft.com/office/drawing/2014/main" id="{AEDF73C3-1D12-4846-A412-264068056F20}"/>
              </a:ext>
            </a:extLst>
          </p:cNvPr>
          <p:cNvSpPr>
            <a:spLocks noChangeArrowheads="1"/>
          </p:cNvSpPr>
          <p:nvPr/>
        </p:nvSpPr>
        <p:spPr bwMode="auto">
          <a:xfrm>
            <a:off x="1327160" y="3631809"/>
            <a:ext cx="288000" cy="288147"/>
          </a:xfrm>
          <a:prstGeom prst="rect">
            <a:avLst/>
          </a:prstGeom>
          <a:solidFill>
            <a:srgbClr val="FFC000"/>
          </a:solidFill>
          <a:ln w="9525">
            <a:noFill/>
            <a:prstDash val="dash"/>
            <a:miter lim="800000"/>
            <a:headEnd/>
            <a:tailEnd/>
          </a:ln>
        </p:spPr>
        <p:txBody>
          <a:bodyPr wrap="none" lIns="36000" tIns="36000" rIns="36000" bIns="36000" anchor="ctr">
            <a:noAutofit/>
          </a:bodyPr>
          <a:lstStyle/>
          <a:p>
            <a:pPr>
              <a:spcBef>
                <a:spcPct val="20000"/>
              </a:spcBef>
            </a:pPr>
            <a:r>
              <a:rPr lang="en-US" altLang="zh-CN" sz="1400" dirty="0">
                <a:solidFill>
                  <a:srgbClr val="0070C0"/>
                </a:solidFill>
                <a:latin typeface="Courier New" pitchFamily="49" charset="0"/>
                <a:ea typeface="宋体" charset="-122"/>
              </a:rPr>
              <a:t>1</a:t>
            </a:r>
            <a:endParaRPr kumimoji="1" lang="en-US" altLang="zh-CN" sz="1400" dirty="0">
              <a:solidFill>
                <a:srgbClr val="0070C0"/>
              </a:solidFill>
              <a:latin typeface="Courier New" pitchFamily="49" charset="0"/>
              <a:ea typeface="宋体" charset="-122"/>
            </a:endParaRPr>
          </a:p>
        </p:txBody>
      </p:sp>
      <p:sp>
        <p:nvSpPr>
          <p:cNvPr id="95" name="Rectangle 6">
            <a:extLst>
              <a:ext uri="{FF2B5EF4-FFF2-40B4-BE49-F238E27FC236}">
                <a16:creationId xmlns:a16="http://schemas.microsoft.com/office/drawing/2014/main" id="{6FE169E7-9071-4963-9FB8-F3C4CEA1A16A}"/>
              </a:ext>
            </a:extLst>
          </p:cNvPr>
          <p:cNvSpPr>
            <a:spLocks noChangeArrowheads="1"/>
          </p:cNvSpPr>
          <p:nvPr/>
        </p:nvSpPr>
        <p:spPr bwMode="auto">
          <a:xfrm>
            <a:off x="4673064" y="4508467"/>
            <a:ext cx="864000" cy="324000"/>
          </a:xfrm>
          <a:prstGeom prst="rect">
            <a:avLst/>
          </a:prstGeom>
          <a:solidFill>
            <a:schemeClr val="accent3">
              <a:lumMod val="40000"/>
              <a:lumOff val="60000"/>
            </a:schemeClr>
          </a:solidFill>
          <a:ln w="9525">
            <a:solidFill>
              <a:schemeClr val="accent3">
                <a:lumMod val="75000"/>
              </a:schemeClr>
            </a:solidFill>
            <a:prstDash val="dash"/>
            <a:miter lim="800000"/>
            <a:headEnd/>
            <a:tailEnd/>
          </a:ln>
        </p:spPr>
        <p:txBody>
          <a:bodyPr wrap="none" lIns="36000" rIns="36000" anchor="ctr">
            <a:noAutofit/>
          </a:bodyPr>
          <a:lstStyle/>
          <a:p>
            <a:pPr algn="l">
              <a:spcBef>
                <a:spcPct val="20000"/>
              </a:spcBef>
            </a:pPr>
            <a:r>
              <a:rPr lang="en-US" altLang="zh-CN" sz="1400" dirty="0" err="1">
                <a:solidFill>
                  <a:srgbClr val="0070C0"/>
                </a:solidFill>
                <a:latin typeface="Courier New" pitchFamily="49" charset="0"/>
                <a:ea typeface="宋体" charset="-122"/>
              </a:rPr>
              <a:t>S.f</a:t>
            </a:r>
            <a:endParaRPr lang="en-US" altLang="zh-CN" sz="1400" dirty="0">
              <a:solidFill>
                <a:srgbClr val="0070C0"/>
              </a:solidFill>
              <a:latin typeface="Courier New" pitchFamily="49" charset="0"/>
              <a:ea typeface="宋体" charset="-122"/>
            </a:endParaRPr>
          </a:p>
        </p:txBody>
      </p:sp>
      <p:sp>
        <p:nvSpPr>
          <p:cNvPr id="96" name="Rectangle 6">
            <a:extLst>
              <a:ext uri="{FF2B5EF4-FFF2-40B4-BE49-F238E27FC236}">
                <a16:creationId xmlns:a16="http://schemas.microsoft.com/office/drawing/2014/main" id="{B97371DD-80B6-4064-A1DF-3DFEC70609D8}"/>
              </a:ext>
            </a:extLst>
          </p:cNvPr>
          <p:cNvSpPr>
            <a:spLocks noChangeArrowheads="1"/>
          </p:cNvSpPr>
          <p:nvPr/>
        </p:nvSpPr>
        <p:spPr bwMode="auto">
          <a:xfrm>
            <a:off x="5904256" y="4508467"/>
            <a:ext cx="972000" cy="324000"/>
          </a:xfrm>
          <a:prstGeom prst="rect">
            <a:avLst/>
          </a:prstGeom>
          <a:solidFill>
            <a:schemeClr val="accent3">
              <a:lumMod val="40000"/>
              <a:lumOff val="60000"/>
            </a:schemeClr>
          </a:solidFill>
          <a:ln w="9525">
            <a:solidFill>
              <a:schemeClr val="accent3">
                <a:lumMod val="75000"/>
              </a:schemeClr>
            </a:solidFill>
            <a:prstDash val="dash"/>
            <a:miter lim="800000"/>
            <a:headEnd/>
            <a:tailEnd/>
          </a:ln>
        </p:spPr>
        <p:txBody>
          <a:bodyPr wrap="none" lIns="36000" rIns="36000" anchor="ctr">
            <a:noAutofit/>
          </a:bodyPr>
          <a:lstStyle/>
          <a:p>
            <a:pPr algn="l">
              <a:spcBef>
                <a:spcPct val="20000"/>
              </a:spcBef>
            </a:pPr>
            <a:r>
              <a:rPr lang="en-US" altLang="zh-CN" sz="1400" dirty="0" err="1">
                <a:solidFill>
                  <a:srgbClr val="0070C0"/>
                </a:solidFill>
                <a:latin typeface="Courier New" pitchFamily="49" charset="0"/>
                <a:ea typeface="宋体" charset="-122"/>
              </a:rPr>
              <a:t>S.v</a:t>
            </a:r>
            <a:endParaRPr lang="en-US" altLang="zh-CN" sz="1400" dirty="0">
              <a:solidFill>
                <a:srgbClr val="0070C0"/>
              </a:solidFill>
              <a:latin typeface="Courier New" pitchFamily="49" charset="0"/>
              <a:ea typeface="宋体" charset="-122"/>
            </a:endParaRPr>
          </a:p>
        </p:txBody>
      </p:sp>
      <p:sp>
        <p:nvSpPr>
          <p:cNvPr id="97" name="Rectangle 7">
            <a:extLst>
              <a:ext uri="{FF2B5EF4-FFF2-40B4-BE49-F238E27FC236}">
                <a16:creationId xmlns:a16="http://schemas.microsoft.com/office/drawing/2014/main" id="{120954C0-366D-4E69-9630-BA424136485B}"/>
              </a:ext>
            </a:extLst>
          </p:cNvPr>
          <p:cNvSpPr>
            <a:spLocks noChangeArrowheads="1"/>
          </p:cNvSpPr>
          <p:nvPr/>
        </p:nvSpPr>
        <p:spPr bwMode="auto">
          <a:xfrm>
            <a:off x="5252148" y="4516578"/>
            <a:ext cx="292068" cy="307777"/>
          </a:xfrm>
          <a:prstGeom prst="rect">
            <a:avLst/>
          </a:prstGeom>
          <a:solidFill>
            <a:srgbClr val="FFC000"/>
          </a:solidFill>
          <a:ln w="9525">
            <a:noFill/>
            <a:prstDash val="dash"/>
            <a:miter lim="800000"/>
            <a:headEnd/>
            <a:tailEnd/>
          </a:ln>
        </p:spPr>
        <p:txBody>
          <a:bodyPr wrap="none" anchor="ctr">
            <a:spAutoFit/>
          </a:bodyPr>
          <a:lstStyle/>
          <a:p>
            <a:pPr algn="l">
              <a:spcBef>
                <a:spcPct val="20000"/>
              </a:spcBef>
            </a:pPr>
            <a:r>
              <a:rPr lang="en-US" altLang="zh-CN" sz="1400" dirty="0">
                <a:solidFill>
                  <a:srgbClr val="0070C0"/>
                </a:solidFill>
                <a:latin typeface="Courier New" pitchFamily="49" charset="0"/>
                <a:ea typeface="宋体" charset="-122"/>
              </a:rPr>
              <a:t>3</a:t>
            </a:r>
            <a:endParaRPr kumimoji="1" lang="en-US" altLang="zh-CN" sz="1400" dirty="0">
              <a:solidFill>
                <a:srgbClr val="0070C0"/>
              </a:solidFill>
              <a:latin typeface="Courier New" pitchFamily="49" charset="0"/>
              <a:ea typeface="宋体" charset="-122"/>
            </a:endParaRPr>
          </a:p>
        </p:txBody>
      </p:sp>
      <p:sp>
        <p:nvSpPr>
          <p:cNvPr id="98" name="Rectangle 7">
            <a:extLst>
              <a:ext uri="{FF2B5EF4-FFF2-40B4-BE49-F238E27FC236}">
                <a16:creationId xmlns:a16="http://schemas.microsoft.com/office/drawing/2014/main" id="{1EDF9891-B100-4A9A-B906-9A4F9EF4EBE6}"/>
              </a:ext>
            </a:extLst>
          </p:cNvPr>
          <p:cNvSpPr>
            <a:spLocks noChangeArrowheads="1"/>
          </p:cNvSpPr>
          <p:nvPr/>
        </p:nvSpPr>
        <p:spPr bwMode="auto">
          <a:xfrm>
            <a:off x="6307023" y="4508467"/>
            <a:ext cx="545583" cy="324000"/>
          </a:xfrm>
          <a:prstGeom prst="rect">
            <a:avLst/>
          </a:prstGeom>
          <a:solidFill>
            <a:srgbClr val="FFC000"/>
          </a:solidFill>
          <a:ln w="9525">
            <a:noFill/>
            <a:prstDash val="dash"/>
            <a:miter lim="800000"/>
            <a:headEnd/>
            <a:tailEnd/>
          </a:ln>
        </p:spPr>
        <p:txBody>
          <a:bodyPr wrap="none" lIns="36000" tIns="36000" rIns="36000" bIns="36000" anchor="ctr">
            <a:noAutofit/>
          </a:bodyPr>
          <a:lstStyle/>
          <a:p>
            <a:pPr algn="r">
              <a:spcBef>
                <a:spcPct val="20000"/>
              </a:spcBef>
            </a:pPr>
            <a:r>
              <a:rPr lang="en-US" altLang="zh-CN" sz="1400" dirty="0">
                <a:solidFill>
                  <a:srgbClr val="0070C0"/>
                </a:solidFill>
                <a:latin typeface="Courier New" pitchFamily="49" charset="0"/>
                <a:ea typeface="宋体" charset="-122"/>
              </a:rPr>
              <a:t>0.125</a:t>
            </a:r>
            <a:endParaRPr kumimoji="1" lang="en-US" altLang="zh-CN" sz="1400" dirty="0">
              <a:solidFill>
                <a:srgbClr val="0070C0"/>
              </a:solidFill>
              <a:latin typeface="Courier New" pitchFamily="49" charset="0"/>
              <a:ea typeface="宋体" charset="-122"/>
            </a:endParaRPr>
          </a:p>
        </p:txBody>
      </p:sp>
      <p:cxnSp>
        <p:nvCxnSpPr>
          <p:cNvPr id="107" name="AutoShape 14">
            <a:extLst>
              <a:ext uri="{FF2B5EF4-FFF2-40B4-BE49-F238E27FC236}">
                <a16:creationId xmlns:a16="http://schemas.microsoft.com/office/drawing/2014/main" id="{5C8975F3-C8DA-4F54-BF7E-763E55D96C1B}"/>
              </a:ext>
            </a:extLst>
          </p:cNvPr>
          <p:cNvCxnSpPr>
            <a:cxnSpLocks noChangeShapeType="1"/>
            <a:stCxn id="214" idx="0"/>
            <a:endCxn id="62" idx="2"/>
          </p:cNvCxnSpPr>
          <p:nvPr/>
        </p:nvCxnSpPr>
        <p:spPr bwMode="auto">
          <a:xfrm flipH="1" flipV="1">
            <a:off x="2434782" y="2893555"/>
            <a:ext cx="1249424" cy="728439"/>
          </a:xfrm>
          <a:prstGeom prst="straightConnector1">
            <a:avLst/>
          </a:prstGeom>
          <a:noFill/>
          <a:ln w="28575">
            <a:solidFill>
              <a:srgbClr val="FF0000"/>
            </a:solidFill>
            <a:prstDash val="sysDash"/>
            <a:round/>
            <a:headEnd type="stealth" w="lg" len="lg"/>
            <a:tailEnd type="none" w="med" len="med"/>
          </a:ln>
        </p:spPr>
      </p:cxnSp>
      <p:cxnSp>
        <p:nvCxnSpPr>
          <p:cNvPr id="110" name="AutoShape 14">
            <a:extLst>
              <a:ext uri="{FF2B5EF4-FFF2-40B4-BE49-F238E27FC236}">
                <a16:creationId xmlns:a16="http://schemas.microsoft.com/office/drawing/2014/main" id="{3BC297C9-967D-432D-A1FC-028E0EECD94E}"/>
              </a:ext>
            </a:extLst>
          </p:cNvPr>
          <p:cNvCxnSpPr>
            <a:cxnSpLocks noChangeShapeType="1"/>
            <a:stCxn id="63" idx="0"/>
            <a:endCxn id="62" idx="2"/>
          </p:cNvCxnSpPr>
          <p:nvPr/>
        </p:nvCxnSpPr>
        <p:spPr bwMode="auto">
          <a:xfrm flipV="1">
            <a:off x="1183160" y="2893555"/>
            <a:ext cx="1251622" cy="728439"/>
          </a:xfrm>
          <a:prstGeom prst="straightConnector1">
            <a:avLst/>
          </a:prstGeom>
          <a:noFill/>
          <a:ln w="28575">
            <a:solidFill>
              <a:srgbClr val="FF0000"/>
            </a:solidFill>
            <a:prstDash val="sysDash"/>
            <a:round/>
            <a:headEnd type="stealth" w="lg" len="lg"/>
            <a:tailEnd type="none" w="med" len="med"/>
          </a:ln>
        </p:spPr>
      </p:cxnSp>
      <p:cxnSp>
        <p:nvCxnSpPr>
          <p:cNvPr id="113" name="AutoShape 14">
            <a:extLst>
              <a:ext uri="{FF2B5EF4-FFF2-40B4-BE49-F238E27FC236}">
                <a16:creationId xmlns:a16="http://schemas.microsoft.com/office/drawing/2014/main" id="{6C0D80B2-45CB-4E30-BB62-5CF898AE6B6E}"/>
              </a:ext>
            </a:extLst>
          </p:cNvPr>
          <p:cNvCxnSpPr>
            <a:cxnSpLocks noChangeShapeType="1"/>
            <a:stCxn id="78" idx="0"/>
            <a:endCxn id="214" idx="2"/>
          </p:cNvCxnSpPr>
          <p:nvPr/>
        </p:nvCxnSpPr>
        <p:spPr bwMode="auto">
          <a:xfrm flipV="1">
            <a:off x="2663944" y="3929771"/>
            <a:ext cx="1020262" cy="578696"/>
          </a:xfrm>
          <a:prstGeom prst="straightConnector1">
            <a:avLst/>
          </a:prstGeom>
          <a:noFill/>
          <a:ln w="28575">
            <a:solidFill>
              <a:srgbClr val="FF0000"/>
            </a:solidFill>
            <a:prstDash val="sysDash"/>
            <a:round/>
            <a:headEnd type="stealth" w="lg" len="lg"/>
            <a:tailEnd type="none" w="med" len="med"/>
          </a:ln>
        </p:spPr>
      </p:cxnSp>
      <p:cxnSp>
        <p:nvCxnSpPr>
          <p:cNvPr id="116" name="AutoShape 14">
            <a:extLst>
              <a:ext uri="{FF2B5EF4-FFF2-40B4-BE49-F238E27FC236}">
                <a16:creationId xmlns:a16="http://schemas.microsoft.com/office/drawing/2014/main" id="{C36C16E3-5968-4674-A7AC-0CB5966BCE14}"/>
              </a:ext>
            </a:extLst>
          </p:cNvPr>
          <p:cNvCxnSpPr>
            <a:cxnSpLocks noChangeShapeType="1"/>
            <a:stCxn id="95" idx="0"/>
            <a:endCxn id="214" idx="2"/>
          </p:cNvCxnSpPr>
          <p:nvPr/>
        </p:nvCxnSpPr>
        <p:spPr bwMode="auto">
          <a:xfrm flipH="1" flipV="1">
            <a:off x="3684206" y="3929771"/>
            <a:ext cx="1420858" cy="578696"/>
          </a:xfrm>
          <a:prstGeom prst="straightConnector1">
            <a:avLst/>
          </a:prstGeom>
          <a:noFill/>
          <a:ln w="28575">
            <a:solidFill>
              <a:srgbClr val="FF0000"/>
            </a:solidFill>
            <a:prstDash val="sysDash"/>
            <a:round/>
            <a:headEnd type="stealth" w="lg" len="lg"/>
            <a:tailEnd type="none" w="med" len="med"/>
          </a:ln>
        </p:spPr>
      </p:cxnSp>
      <p:cxnSp>
        <p:nvCxnSpPr>
          <p:cNvPr id="123" name="AutoShape 14">
            <a:extLst>
              <a:ext uri="{FF2B5EF4-FFF2-40B4-BE49-F238E27FC236}">
                <a16:creationId xmlns:a16="http://schemas.microsoft.com/office/drawing/2014/main" id="{1EF91926-723B-4356-A8AF-CB328CFE2BAD}"/>
              </a:ext>
            </a:extLst>
          </p:cNvPr>
          <p:cNvCxnSpPr>
            <a:cxnSpLocks noChangeShapeType="1"/>
            <a:stCxn id="82" idx="0"/>
            <a:endCxn id="95" idx="2"/>
          </p:cNvCxnSpPr>
          <p:nvPr/>
        </p:nvCxnSpPr>
        <p:spPr bwMode="auto">
          <a:xfrm flipV="1">
            <a:off x="4096952" y="4832467"/>
            <a:ext cx="1008112" cy="500741"/>
          </a:xfrm>
          <a:prstGeom prst="straightConnector1">
            <a:avLst/>
          </a:prstGeom>
          <a:noFill/>
          <a:ln w="28575">
            <a:solidFill>
              <a:srgbClr val="FF0000"/>
            </a:solidFill>
            <a:prstDash val="sysDash"/>
            <a:round/>
            <a:headEnd type="stealth" w="lg" len="lg"/>
            <a:tailEnd type="none" w="med" len="med"/>
          </a:ln>
        </p:spPr>
      </p:cxnSp>
      <p:cxnSp>
        <p:nvCxnSpPr>
          <p:cNvPr id="126" name="AutoShape 14">
            <a:extLst>
              <a:ext uri="{FF2B5EF4-FFF2-40B4-BE49-F238E27FC236}">
                <a16:creationId xmlns:a16="http://schemas.microsoft.com/office/drawing/2014/main" id="{8B862ACD-30DA-4588-8BAC-CC039107E5EE}"/>
              </a:ext>
            </a:extLst>
          </p:cNvPr>
          <p:cNvCxnSpPr>
            <a:cxnSpLocks noChangeShapeType="1"/>
            <a:endCxn id="95" idx="2"/>
          </p:cNvCxnSpPr>
          <p:nvPr/>
        </p:nvCxnSpPr>
        <p:spPr bwMode="auto">
          <a:xfrm flipH="1" flipV="1">
            <a:off x="5105064" y="4832467"/>
            <a:ext cx="1283246" cy="487720"/>
          </a:xfrm>
          <a:prstGeom prst="straightConnector1">
            <a:avLst/>
          </a:prstGeom>
          <a:noFill/>
          <a:ln w="28575">
            <a:solidFill>
              <a:srgbClr val="FF0000"/>
            </a:solidFill>
            <a:prstDash val="sysDash"/>
            <a:round/>
            <a:headEnd type="stealth" w="lg" len="lg"/>
            <a:tailEnd type="none" w="med" len="med"/>
          </a:ln>
        </p:spPr>
      </p:cxnSp>
      <p:cxnSp>
        <p:nvCxnSpPr>
          <p:cNvPr id="128" name="AutoShape 14">
            <a:extLst>
              <a:ext uri="{FF2B5EF4-FFF2-40B4-BE49-F238E27FC236}">
                <a16:creationId xmlns:a16="http://schemas.microsoft.com/office/drawing/2014/main" id="{4D0F337F-AB03-44AD-AC3E-968B76302F66}"/>
              </a:ext>
            </a:extLst>
          </p:cNvPr>
          <p:cNvCxnSpPr>
            <a:cxnSpLocks noChangeShapeType="1"/>
            <a:stCxn id="216" idx="2"/>
            <a:endCxn id="193" idx="0"/>
          </p:cNvCxnSpPr>
          <p:nvPr/>
        </p:nvCxnSpPr>
        <p:spPr bwMode="auto">
          <a:xfrm flipH="1">
            <a:off x="1801751" y="3929771"/>
            <a:ext cx="633031" cy="578696"/>
          </a:xfrm>
          <a:prstGeom prst="straightConnector1">
            <a:avLst/>
          </a:prstGeom>
          <a:noFill/>
          <a:ln w="28575">
            <a:solidFill>
              <a:srgbClr val="008000"/>
            </a:solidFill>
            <a:prstDash val="sysDash"/>
            <a:round/>
            <a:headEnd type="stealth" w="lg" len="lg"/>
            <a:tailEnd type="none" w="med" len="med"/>
          </a:ln>
        </p:spPr>
      </p:cxnSp>
      <p:cxnSp>
        <p:nvCxnSpPr>
          <p:cNvPr id="131" name="AutoShape 14">
            <a:extLst>
              <a:ext uri="{FF2B5EF4-FFF2-40B4-BE49-F238E27FC236}">
                <a16:creationId xmlns:a16="http://schemas.microsoft.com/office/drawing/2014/main" id="{D6B05EC5-B89D-44A4-BB04-7696F425A5B9}"/>
              </a:ext>
            </a:extLst>
          </p:cNvPr>
          <p:cNvCxnSpPr>
            <a:cxnSpLocks noChangeShapeType="1"/>
            <a:stCxn id="79" idx="2"/>
            <a:endCxn id="194" idx="0"/>
          </p:cNvCxnSpPr>
          <p:nvPr/>
        </p:nvCxnSpPr>
        <p:spPr bwMode="auto">
          <a:xfrm flipH="1">
            <a:off x="3279149" y="4832467"/>
            <a:ext cx="615891" cy="500741"/>
          </a:xfrm>
          <a:prstGeom prst="straightConnector1">
            <a:avLst/>
          </a:prstGeom>
          <a:noFill/>
          <a:ln w="28575">
            <a:solidFill>
              <a:srgbClr val="008000"/>
            </a:solidFill>
            <a:prstDash val="sysDash"/>
            <a:round/>
            <a:headEnd type="stealth" w="lg" len="lg"/>
            <a:tailEnd type="none" w="med" len="med"/>
          </a:ln>
        </p:spPr>
      </p:cxnSp>
      <p:cxnSp>
        <p:nvCxnSpPr>
          <p:cNvPr id="137" name="AutoShape 14">
            <a:extLst>
              <a:ext uri="{FF2B5EF4-FFF2-40B4-BE49-F238E27FC236}">
                <a16:creationId xmlns:a16="http://schemas.microsoft.com/office/drawing/2014/main" id="{B0376F48-B0CC-455B-B911-1361CEFE1D35}"/>
              </a:ext>
            </a:extLst>
          </p:cNvPr>
          <p:cNvCxnSpPr>
            <a:cxnSpLocks noChangeShapeType="1"/>
            <a:stCxn id="83" idx="2"/>
            <a:endCxn id="239" idx="0"/>
          </p:cNvCxnSpPr>
          <p:nvPr/>
        </p:nvCxnSpPr>
        <p:spPr bwMode="auto">
          <a:xfrm flipH="1">
            <a:off x="4684494" y="5621208"/>
            <a:ext cx="625642" cy="475147"/>
          </a:xfrm>
          <a:prstGeom prst="straightConnector1">
            <a:avLst/>
          </a:prstGeom>
          <a:noFill/>
          <a:ln w="28575">
            <a:solidFill>
              <a:srgbClr val="008000"/>
            </a:solidFill>
            <a:prstDash val="sysDash"/>
            <a:round/>
            <a:headEnd type="stealth" w="lg" len="lg"/>
            <a:tailEnd type="none" w="med" len="med"/>
          </a:ln>
        </p:spPr>
      </p:cxnSp>
      <p:cxnSp>
        <p:nvCxnSpPr>
          <p:cNvPr id="140" name="AutoShape 14">
            <a:extLst>
              <a:ext uri="{FF2B5EF4-FFF2-40B4-BE49-F238E27FC236}">
                <a16:creationId xmlns:a16="http://schemas.microsoft.com/office/drawing/2014/main" id="{2F48033D-781D-4DBC-9470-FECEA306C6BA}"/>
              </a:ext>
            </a:extLst>
          </p:cNvPr>
          <p:cNvCxnSpPr>
            <a:cxnSpLocks noChangeShapeType="1"/>
            <a:stCxn id="89" idx="2"/>
            <a:endCxn id="75" idx="0"/>
          </p:cNvCxnSpPr>
          <p:nvPr/>
        </p:nvCxnSpPr>
        <p:spPr bwMode="auto">
          <a:xfrm flipH="1">
            <a:off x="6967478" y="5621208"/>
            <a:ext cx="977478" cy="539379"/>
          </a:xfrm>
          <a:prstGeom prst="straightConnector1">
            <a:avLst/>
          </a:prstGeom>
          <a:noFill/>
          <a:ln w="28575">
            <a:solidFill>
              <a:srgbClr val="008000"/>
            </a:solidFill>
            <a:prstDash val="sysDash"/>
            <a:round/>
            <a:headEnd type="stealth" w="lg" len="lg"/>
            <a:tailEnd type="none" w="med" len="med"/>
          </a:ln>
        </p:spPr>
      </p:cxnSp>
      <p:cxnSp>
        <p:nvCxnSpPr>
          <p:cNvPr id="143" name="AutoShape 14">
            <a:extLst>
              <a:ext uri="{FF2B5EF4-FFF2-40B4-BE49-F238E27FC236}">
                <a16:creationId xmlns:a16="http://schemas.microsoft.com/office/drawing/2014/main" id="{57721043-B0F8-4576-ABDF-B1F2D91F60B1}"/>
              </a:ext>
            </a:extLst>
          </p:cNvPr>
          <p:cNvCxnSpPr>
            <a:cxnSpLocks noChangeShapeType="1"/>
            <a:stCxn id="98" idx="2"/>
            <a:endCxn id="89" idx="0"/>
          </p:cNvCxnSpPr>
          <p:nvPr/>
        </p:nvCxnSpPr>
        <p:spPr bwMode="auto">
          <a:xfrm>
            <a:off x="6579815" y="4832467"/>
            <a:ext cx="1365141" cy="500741"/>
          </a:xfrm>
          <a:prstGeom prst="straightConnector1">
            <a:avLst/>
          </a:prstGeom>
          <a:noFill/>
          <a:ln w="28575">
            <a:solidFill>
              <a:srgbClr val="008000"/>
            </a:solidFill>
            <a:prstDash val="sysDash"/>
            <a:round/>
            <a:headEnd type="stealth" w="lg" len="lg"/>
            <a:tailEnd type="none" w="med" len="med"/>
          </a:ln>
        </p:spPr>
      </p:cxnSp>
      <p:cxnSp>
        <p:nvCxnSpPr>
          <p:cNvPr id="146" name="AutoShape 14">
            <a:extLst>
              <a:ext uri="{FF2B5EF4-FFF2-40B4-BE49-F238E27FC236}">
                <a16:creationId xmlns:a16="http://schemas.microsoft.com/office/drawing/2014/main" id="{7927B4DC-61F0-49CF-AA10-18E38DDB9B21}"/>
              </a:ext>
            </a:extLst>
          </p:cNvPr>
          <p:cNvCxnSpPr>
            <a:cxnSpLocks noChangeShapeType="1"/>
            <a:stCxn id="98" idx="2"/>
            <a:endCxn id="85" idx="0"/>
          </p:cNvCxnSpPr>
          <p:nvPr/>
        </p:nvCxnSpPr>
        <p:spPr bwMode="auto">
          <a:xfrm flipH="1">
            <a:off x="5513957" y="4832467"/>
            <a:ext cx="1065858" cy="500741"/>
          </a:xfrm>
          <a:prstGeom prst="straightConnector1">
            <a:avLst/>
          </a:prstGeom>
          <a:noFill/>
          <a:ln w="28575">
            <a:solidFill>
              <a:srgbClr val="008000"/>
            </a:solidFill>
            <a:prstDash val="sysDash"/>
            <a:round/>
            <a:headEnd type="stealth" w="lg" len="lg"/>
            <a:tailEnd type="none" w="med" len="med"/>
          </a:ln>
        </p:spPr>
      </p:cxnSp>
      <p:cxnSp>
        <p:nvCxnSpPr>
          <p:cNvPr id="149" name="AutoShape 14">
            <a:extLst>
              <a:ext uri="{FF2B5EF4-FFF2-40B4-BE49-F238E27FC236}">
                <a16:creationId xmlns:a16="http://schemas.microsoft.com/office/drawing/2014/main" id="{128971CB-C2DA-4A86-9DAD-81E086796E20}"/>
              </a:ext>
            </a:extLst>
          </p:cNvPr>
          <p:cNvCxnSpPr>
            <a:cxnSpLocks noChangeShapeType="1"/>
            <a:stCxn id="290" idx="2"/>
            <a:endCxn id="81" idx="0"/>
          </p:cNvCxnSpPr>
          <p:nvPr/>
        </p:nvCxnSpPr>
        <p:spPr bwMode="auto">
          <a:xfrm flipH="1">
            <a:off x="4152655" y="3919956"/>
            <a:ext cx="974403" cy="588511"/>
          </a:xfrm>
          <a:prstGeom prst="straightConnector1">
            <a:avLst/>
          </a:prstGeom>
          <a:noFill/>
          <a:ln w="28575">
            <a:solidFill>
              <a:srgbClr val="008000"/>
            </a:solidFill>
            <a:prstDash val="sysDash"/>
            <a:round/>
            <a:headEnd type="stealth" w="lg" len="lg"/>
            <a:tailEnd type="none" w="med" len="med"/>
          </a:ln>
        </p:spPr>
      </p:cxnSp>
      <p:cxnSp>
        <p:nvCxnSpPr>
          <p:cNvPr id="150" name="AutoShape 14">
            <a:extLst>
              <a:ext uri="{FF2B5EF4-FFF2-40B4-BE49-F238E27FC236}">
                <a16:creationId xmlns:a16="http://schemas.microsoft.com/office/drawing/2014/main" id="{8FE87570-8F86-496E-8318-67868DD931BD}"/>
              </a:ext>
            </a:extLst>
          </p:cNvPr>
          <p:cNvCxnSpPr>
            <a:cxnSpLocks noChangeShapeType="1"/>
            <a:stCxn id="290" idx="2"/>
            <a:endCxn id="98" idx="0"/>
          </p:cNvCxnSpPr>
          <p:nvPr/>
        </p:nvCxnSpPr>
        <p:spPr bwMode="auto">
          <a:xfrm>
            <a:off x="5127058" y="3919956"/>
            <a:ext cx="1452757" cy="588511"/>
          </a:xfrm>
          <a:prstGeom prst="straightConnector1">
            <a:avLst/>
          </a:prstGeom>
          <a:noFill/>
          <a:ln w="28575">
            <a:solidFill>
              <a:srgbClr val="008000"/>
            </a:solidFill>
            <a:prstDash val="sysDash"/>
            <a:round/>
            <a:headEnd type="stealth" w="lg" len="lg"/>
            <a:tailEnd type="none" w="med" len="med"/>
          </a:ln>
        </p:spPr>
      </p:cxnSp>
      <p:cxnSp>
        <p:nvCxnSpPr>
          <p:cNvPr id="158" name="AutoShape 14">
            <a:extLst>
              <a:ext uri="{FF2B5EF4-FFF2-40B4-BE49-F238E27FC236}">
                <a16:creationId xmlns:a16="http://schemas.microsoft.com/office/drawing/2014/main" id="{787E3539-DD67-4C4A-B8D4-824AC8D61869}"/>
              </a:ext>
            </a:extLst>
          </p:cNvPr>
          <p:cNvCxnSpPr>
            <a:cxnSpLocks noChangeShapeType="1"/>
            <a:stCxn id="309" idx="2"/>
            <a:endCxn id="251" idx="0"/>
          </p:cNvCxnSpPr>
          <p:nvPr/>
        </p:nvCxnSpPr>
        <p:spPr bwMode="auto">
          <a:xfrm flipH="1">
            <a:off x="2660680" y="2883739"/>
            <a:ext cx="1250766" cy="748070"/>
          </a:xfrm>
          <a:prstGeom prst="straightConnector1">
            <a:avLst/>
          </a:prstGeom>
          <a:noFill/>
          <a:ln w="28575">
            <a:solidFill>
              <a:srgbClr val="008000"/>
            </a:solidFill>
            <a:prstDash val="sysDash"/>
            <a:round/>
            <a:headEnd type="stealth" w="lg" len="lg"/>
            <a:tailEnd type="none" w="med" len="med"/>
          </a:ln>
        </p:spPr>
      </p:cxnSp>
      <p:cxnSp>
        <p:nvCxnSpPr>
          <p:cNvPr id="159" name="AutoShape 14">
            <a:extLst>
              <a:ext uri="{FF2B5EF4-FFF2-40B4-BE49-F238E27FC236}">
                <a16:creationId xmlns:a16="http://schemas.microsoft.com/office/drawing/2014/main" id="{6FC4D25E-E86D-4E52-A340-DAA21604DD13}"/>
              </a:ext>
            </a:extLst>
          </p:cNvPr>
          <p:cNvCxnSpPr>
            <a:cxnSpLocks noChangeShapeType="1"/>
            <a:endCxn id="290" idx="0"/>
          </p:cNvCxnSpPr>
          <p:nvPr/>
        </p:nvCxnSpPr>
        <p:spPr bwMode="auto">
          <a:xfrm>
            <a:off x="3916711" y="2909789"/>
            <a:ext cx="1210347" cy="722020"/>
          </a:xfrm>
          <a:prstGeom prst="straightConnector1">
            <a:avLst/>
          </a:prstGeom>
          <a:noFill/>
          <a:ln w="28575">
            <a:solidFill>
              <a:srgbClr val="008000"/>
            </a:solidFill>
            <a:prstDash val="sysDash"/>
            <a:round/>
            <a:headEnd type="stealth" w="lg" len="lg"/>
            <a:tailEnd type="none" w="med" len="med"/>
          </a:ln>
        </p:spPr>
      </p:cxnSp>
    </p:spTree>
    <p:extLst>
      <p:ext uri="{BB962C8B-B14F-4D97-AF65-F5344CB8AC3E}">
        <p14:creationId xmlns:p14="http://schemas.microsoft.com/office/powerpoint/2010/main" val="2014778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wipe(left)">
                                      <p:cBhvr>
                                        <p:cTn id="7" dur="500"/>
                                        <p:tgtEl>
                                          <p:spTgt spid="9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0"/>
                                        </p:tgtEl>
                                        <p:attrNameLst>
                                          <p:attrName>style.visibility</p:attrName>
                                        </p:attrNameLst>
                                      </p:cBhvr>
                                      <p:to>
                                        <p:strVal val="visible"/>
                                      </p:to>
                                    </p:set>
                                    <p:animEffect transition="in" filter="wipe(up)">
                                      <p:cBhvr>
                                        <p:cTn id="12" dur="500"/>
                                        <p:tgtEl>
                                          <p:spTgt spid="110"/>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92"/>
                                        </p:tgtEl>
                                        <p:attrNameLst>
                                          <p:attrName>style.visibility</p:attrName>
                                        </p:attrNameLst>
                                      </p:cBhvr>
                                      <p:to>
                                        <p:strVal val="visible"/>
                                      </p:to>
                                    </p:set>
                                    <p:animEffect transition="in" filter="wipe(left)">
                                      <p:cBhvr>
                                        <p:cTn id="16" dur="500"/>
                                        <p:tgtEl>
                                          <p:spTgt spid="9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28"/>
                                        </p:tgtEl>
                                        <p:attrNameLst>
                                          <p:attrName>style.visibility</p:attrName>
                                        </p:attrNameLst>
                                      </p:cBhvr>
                                      <p:to>
                                        <p:strVal val="visible"/>
                                      </p:to>
                                    </p:set>
                                    <p:animEffect transition="in" filter="wipe(down)">
                                      <p:cBhvr>
                                        <p:cTn id="21" dur="500"/>
                                        <p:tgtEl>
                                          <p:spTgt spid="128"/>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251"/>
                                        </p:tgtEl>
                                        <p:attrNameLst>
                                          <p:attrName>style.visibility</p:attrName>
                                        </p:attrNameLst>
                                      </p:cBhvr>
                                      <p:to>
                                        <p:strVal val="visible"/>
                                      </p:to>
                                    </p:set>
                                    <p:animEffect transition="in" filter="wipe(left)">
                                      <p:cBhvr>
                                        <p:cTn id="25" dur="500"/>
                                        <p:tgtEl>
                                          <p:spTgt spid="25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107"/>
                                        </p:tgtEl>
                                        <p:attrNameLst>
                                          <p:attrName>style.visibility</p:attrName>
                                        </p:attrNameLst>
                                      </p:cBhvr>
                                      <p:to>
                                        <p:strVal val="visible"/>
                                      </p:to>
                                    </p:set>
                                    <p:animEffect transition="in" filter="wipe(up)">
                                      <p:cBhvr>
                                        <p:cTn id="30" dur="500"/>
                                        <p:tgtEl>
                                          <p:spTgt spid="107"/>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257"/>
                                        </p:tgtEl>
                                        <p:attrNameLst>
                                          <p:attrName>style.visibility</p:attrName>
                                        </p:attrNameLst>
                                      </p:cBhvr>
                                      <p:to>
                                        <p:strVal val="visible"/>
                                      </p:to>
                                    </p:set>
                                    <p:animEffect transition="in" filter="wipe(left)">
                                      <p:cBhvr>
                                        <p:cTn id="34" dur="500"/>
                                        <p:tgtEl>
                                          <p:spTgt spid="25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113"/>
                                        </p:tgtEl>
                                        <p:attrNameLst>
                                          <p:attrName>style.visibility</p:attrName>
                                        </p:attrNameLst>
                                      </p:cBhvr>
                                      <p:to>
                                        <p:strVal val="visible"/>
                                      </p:to>
                                    </p:set>
                                    <p:animEffect transition="in" filter="wipe(up)">
                                      <p:cBhvr>
                                        <p:cTn id="39" dur="500"/>
                                        <p:tgtEl>
                                          <p:spTgt spid="113"/>
                                        </p:tgtEl>
                                      </p:cBhvr>
                                    </p:animEffect>
                                  </p:childTnLst>
                                </p:cTn>
                              </p:par>
                            </p:childTnLst>
                          </p:cTn>
                        </p:par>
                        <p:par>
                          <p:cTn id="40" fill="hold">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80"/>
                                        </p:tgtEl>
                                        <p:attrNameLst>
                                          <p:attrName>style.visibility</p:attrName>
                                        </p:attrNameLst>
                                      </p:cBhvr>
                                      <p:to>
                                        <p:strVal val="visible"/>
                                      </p:to>
                                    </p:set>
                                    <p:animEffect transition="in" filter="wipe(left)">
                                      <p:cBhvr>
                                        <p:cTn id="43" dur="500"/>
                                        <p:tgtEl>
                                          <p:spTgt spid="80"/>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131"/>
                                        </p:tgtEl>
                                        <p:attrNameLst>
                                          <p:attrName>style.visibility</p:attrName>
                                        </p:attrNameLst>
                                      </p:cBhvr>
                                      <p:to>
                                        <p:strVal val="visible"/>
                                      </p:to>
                                    </p:set>
                                    <p:animEffect transition="in" filter="wipe(down)">
                                      <p:cBhvr>
                                        <p:cTn id="48" dur="500"/>
                                        <p:tgtEl>
                                          <p:spTgt spid="131"/>
                                        </p:tgtEl>
                                      </p:cBhvr>
                                    </p:animEffect>
                                  </p:childTnLst>
                                </p:cTn>
                              </p:par>
                            </p:childTnLst>
                          </p:cTn>
                        </p:par>
                        <p:par>
                          <p:cTn id="49" fill="hold">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81"/>
                                        </p:tgtEl>
                                        <p:attrNameLst>
                                          <p:attrName>style.visibility</p:attrName>
                                        </p:attrNameLst>
                                      </p:cBhvr>
                                      <p:to>
                                        <p:strVal val="visible"/>
                                      </p:to>
                                    </p:set>
                                    <p:animEffect transition="in" filter="wipe(left)">
                                      <p:cBhvr>
                                        <p:cTn id="52" dur="500"/>
                                        <p:tgtEl>
                                          <p:spTgt spid="8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116"/>
                                        </p:tgtEl>
                                        <p:attrNameLst>
                                          <p:attrName>style.visibility</p:attrName>
                                        </p:attrNameLst>
                                      </p:cBhvr>
                                      <p:to>
                                        <p:strVal val="visible"/>
                                      </p:to>
                                    </p:set>
                                    <p:animEffect transition="in" filter="wipe(up)">
                                      <p:cBhvr>
                                        <p:cTn id="57" dur="500"/>
                                        <p:tgtEl>
                                          <p:spTgt spid="116"/>
                                        </p:tgtEl>
                                      </p:cBhvr>
                                    </p:animEffect>
                                  </p:childTnLst>
                                </p:cTn>
                              </p:par>
                            </p:childTnLst>
                          </p:cTn>
                        </p:par>
                        <p:par>
                          <p:cTn id="58" fill="hold">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97"/>
                                        </p:tgtEl>
                                        <p:attrNameLst>
                                          <p:attrName>style.visibility</p:attrName>
                                        </p:attrNameLst>
                                      </p:cBhvr>
                                      <p:to>
                                        <p:strVal val="visible"/>
                                      </p:to>
                                    </p:set>
                                    <p:animEffect transition="in" filter="wipe(left)">
                                      <p:cBhvr>
                                        <p:cTn id="61" dur="500"/>
                                        <p:tgtEl>
                                          <p:spTgt spid="97"/>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nodeType="clickEffect">
                                  <p:stCondLst>
                                    <p:cond delay="0"/>
                                  </p:stCondLst>
                                  <p:childTnLst>
                                    <p:set>
                                      <p:cBhvr>
                                        <p:cTn id="65" dur="1" fill="hold">
                                          <p:stCondLst>
                                            <p:cond delay="0"/>
                                          </p:stCondLst>
                                        </p:cTn>
                                        <p:tgtEl>
                                          <p:spTgt spid="123"/>
                                        </p:tgtEl>
                                        <p:attrNameLst>
                                          <p:attrName>style.visibility</p:attrName>
                                        </p:attrNameLst>
                                      </p:cBhvr>
                                      <p:to>
                                        <p:strVal val="visible"/>
                                      </p:to>
                                    </p:set>
                                    <p:animEffect transition="in" filter="wipe(up)">
                                      <p:cBhvr>
                                        <p:cTn id="66" dur="500"/>
                                        <p:tgtEl>
                                          <p:spTgt spid="123"/>
                                        </p:tgtEl>
                                      </p:cBhvr>
                                    </p:animEffect>
                                  </p:childTnLst>
                                </p:cTn>
                              </p:par>
                            </p:childTnLst>
                          </p:cTn>
                        </p:par>
                        <p:par>
                          <p:cTn id="67" fill="hold">
                            <p:stCondLst>
                              <p:cond delay="500"/>
                            </p:stCondLst>
                            <p:childTnLst>
                              <p:par>
                                <p:cTn id="68" presetID="22" presetClass="entr" presetSubtype="8" fill="hold" grpId="0" nodeType="afterEffect">
                                  <p:stCondLst>
                                    <p:cond delay="0"/>
                                  </p:stCondLst>
                                  <p:childTnLst>
                                    <p:set>
                                      <p:cBhvr>
                                        <p:cTn id="69" dur="1" fill="hold">
                                          <p:stCondLst>
                                            <p:cond delay="0"/>
                                          </p:stCondLst>
                                        </p:cTn>
                                        <p:tgtEl>
                                          <p:spTgt spid="84"/>
                                        </p:tgtEl>
                                        <p:attrNameLst>
                                          <p:attrName>style.visibility</p:attrName>
                                        </p:attrNameLst>
                                      </p:cBhvr>
                                      <p:to>
                                        <p:strVal val="visible"/>
                                      </p:to>
                                    </p:set>
                                    <p:animEffect transition="in" filter="wipe(left)">
                                      <p:cBhvr>
                                        <p:cTn id="70" dur="500"/>
                                        <p:tgtEl>
                                          <p:spTgt spid="84"/>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nodeType="clickEffect">
                                  <p:stCondLst>
                                    <p:cond delay="0"/>
                                  </p:stCondLst>
                                  <p:childTnLst>
                                    <p:set>
                                      <p:cBhvr>
                                        <p:cTn id="74" dur="1" fill="hold">
                                          <p:stCondLst>
                                            <p:cond delay="0"/>
                                          </p:stCondLst>
                                        </p:cTn>
                                        <p:tgtEl>
                                          <p:spTgt spid="137"/>
                                        </p:tgtEl>
                                        <p:attrNameLst>
                                          <p:attrName>style.visibility</p:attrName>
                                        </p:attrNameLst>
                                      </p:cBhvr>
                                      <p:to>
                                        <p:strVal val="visible"/>
                                      </p:to>
                                    </p:set>
                                    <p:animEffect transition="in" filter="wipe(down)">
                                      <p:cBhvr>
                                        <p:cTn id="75" dur="500"/>
                                        <p:tgtEl>
                                          <p:spTgt spid="137"/>
                                        </p:tgtEl>
                                      </p:cBhvr>
                                    </p:animEffect>
                                  </p:childTnLst>
                                </p:cTn>
                              </p:par>
                            </p:childTnLst>
                          </p:cTn>
                        </p:par>
                        <p:par>
                          <p:cTn id="76" fill="hold">
                            <p:stCondLst>
                              <p:cond delay="500"/>
                            </p:stCondLst>
                            <p:childTnLst>
                              <p:par>
                                <p:cTn id="77" presetID="22" presetClass="entr" presetSubtype="8" fill="hold" grpId="0" nodeType="afterEffect">
                                  <p:stCondLst>
                                    <p:cond delay="0"/>
                                  </p:stCondLst>
                                  <p:childTnLst>
                                    <p:set>
                                      <p:cBhvr>
                                        <p:cTn id="78" dur="1" fill="hold">
                                          <p:stCondLst>
                                            <p:cond delay="0"/>
                                          </p:stCondLst>
                                        </p:cTn>
                                        <p:tgtEl>
                                          <p:spTgt spid="85"/>
                                        </p:tgtEl>
                                        <p:attrNameLst>
                                          <p:attrName>style.visibility</p:attrName>
                                        </p:attrNameLst>
                                      </p:cBhvr>
                                      <p:to>
                                        <p:strVal val="visible"/>
                                      </p:to>
                                    </p:set>
                                    <p:animEffect transition="in" filter="wipe(left)">
                                      <p:cBhvr>
                                        <p:cTn id="79" dur="500"/>
                                        <p:tgtEl>
                                          <p:spTgt spid="85"/>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nodeType="clickEffect">
                                  <p:stCondLst>
                                    <p:cond delay="0"/>
                                  </p:stCondLst>
                                  <p:childTnLst>
                                    <p:set>
                                      <p:cBhvr>
                                        <p:cTn id="83" dur="1" fill="hold">
                                          <p:stCondLst>
                                            <p:cond delay="0"/>
                                          </p:stCondLst>
                                        </p:cTn>
                                        <p:tgtEl>
                                          <p:spTgt spid="126"/>
                                        </p:tgtEl>
                                        <p:attrNameLst>
                                          <p:attrName>style.visibility</p:attrName>
                                        </p:attrNameLst>
                                      </p:cBhvr>
                                      <p:to>
                                        <p:strVal val="visible"/>
                                      </p:to>
                                    </p:set>
                                    <p:animEffect transition="in" filter="wipe(up)">
                                      <p:cBhvr>
                                        <p:cTn id="84" dur="500"/>
                                        <p:tgtEl>
                                          <p:spTgt spid="126"/>
                                        </p:tgtEl>
                                      </p:cBhvr>
                                    </p:animEffect>
                                  </p:childTnLst>
                                </p:cTn>
                              </p:par>
                            </p:childTnLst>
                          </p:cTn>
                        </p:par>
                        <p:par>
                          <p:cTn id="85" fill="hold">
                            <p:stCondLst>
                              <p:cond delay="500"/>
                            </p:stCondLst>
                            <p:childTnLst>
                              <p:par>
                                <p:cTn id="86" presetID="22" presetClass="entr" presetSubtype="8" fill="hold" grpId="0" nodeType="afterEffect">
                                  <p:stCondLst>
                                    <p:cond delay="0"/>
                                  </p:stCondLst>
                                  <p:childTnLst>
                                    <p:set>
                                      <p:cBhvr>
                                        <p:cTn id="87" dur="1" fill="hold">
                                          <p:stCondLst>
                                            <p:cond delay="0"/>
                                          </p:stCondLst>
                                        </p:cTn>
                                        <p:tgtEl>
                                          <p:spTgt spid="88"/>
                                        </p:tgtEl>
                                        <p:attrNameLst>
                                          <p:attrName>style.visibility</p:attrName>
                                        </p:attrNameLst>
                                      </p:cBhvr>
                                      <p:to>
                                        <p:strVal val="visible"/>
                                      </p:to>
                                    </p:set>
                                    <p:animEffect transition="in" filter="wipe(left)">
                                      <p:cBhvr>
                                        <p:cTn id="88" dur="500"/>
                                        <p:tgtEl>
                                          <p:spTgt spid="88"/>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4" fill="hold" nodeType="clickEffect">
                                  <p:stCondLst>
                                    <p:cond delay="0"/>
                                  </p:stCondLst>
                                  <p:childTnLst>
                                    <p:set>
                                      <p:cBhvr>
                                        <p:cTn id="92" dur="1" fill="hold">
                                          <p:stCondLst>
                                            <p:cond delay="0"/>
                                          </p:stCondLst>
                                        </p:cTn>
                                        <p:tgtEl>
                                          <p:spTgt spid="140"/>
                                        </p:tgtEl>
                                        <p:attrNameLst>
                                          <p:attrName>style.visibility</p:attrName>
                                        </p:attrNameLst>
                                      </p:cBhvr>
                                      <p:to>
                                        <p:strVal val="visible"/>
                                      </p:to>
                                    </p:set>
                                    <p:animEffect transition="in" filter="wipe(down)">
                                      <p:cBhvr>
                                        <p:cTn id="93" dur="500"/>
                                        <p:tgtEl>
                                          <p:spTgt spid="140"/>
                                        </p:tgtEl>
                                      </p:cBhvr>
                                    </p:animEffect>
                                  </p:childTnLst>
                                </p:cTn>
                              </p:par>
                            </p:childTnLst>
                          </p:cTn>
                        </p:par>
                        <p:par>
                          <p:cTn id="94" fill="hold">
                            <p:stCondLst>
                              <p:cond delay="500"/>
                            </p:stCondLst>
                            <p:childTnLst>
                              <p:par>
                                <p:cTn id="95" presetID="22" presetClass="entr" presetSubtype="8" fill="hold" grpId="0" nodeType="afterEffect">
                                  <p:stCondLst>
                                    <p:cond delay="0"/>
                                  </p:stCondLst>
                                  <p:childTnLst>
                                    <p:set>
                                      <p:cBhvr>
                                        <p:cTn id="96" dur="1" fill="hold">
                                          <p:stCondLst>
                                            <p:cond delay="0"/>
                                          </p:stCondLst>
                                        </p:cTn>
                                        <p:tgtEl>
                                          <p:spTgt spid="89"/>
                                        </p:tgtEl>
                                        <p:attrNameLst>
                                          <p:attrName>style.visibility</p:attrName>
                                        </p:attrNameLst>
                                      </p:cBhvr>
                                      <p:to>
                                        <p:strVal val="visible"/>
                                      </p:to>
                                    </p:set>
                                    <p:animEffect transition="in" filter="wipe(left)">
                                      <p:cBhvr>
                                        <p:cTn id="97" dur="500"/>
                                        <p:tgtEl>
                                          <p:spTgt spid="89"/>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nodeType="clickEffect">
                                  <p:stCondLst>
                                    <p:cond delay="0"/>
                                  </p:stCondLst>
                                  <p:childTnLst>
                                    <p:set>
                                      <p:cBhvr>
                                        <p:cTn id="101" dur="1" fill="hold">
                                          <p:stCondLst>
                                            <p:cond delay="0"/>
                                          </p:stCondLst>
                                        </p:cTn>
                                        <p:tgtEl>
                                          <p:spTgt spid="146"/>
                                        </p:tgtEl>
                                        <p:attrNameLst>
                                          <p:attrName>style.visibility</p:attrName>
                                        </p:attrNameLst>
                                      </p:cBhvr>
                                      <p:to>
                                        <p:strVal val="visible"/>
                                      </p:to>
                                    </p:set>
                                    <p:animEffect transition="in" filter="wipe(down)">
                                      <p:cBhvr>
                                        <p:cTn id="102" dur="500"/>
                                        <p:tgtEl>
                                          <p:spTgt spid="146"/>
                                        </p:tgtEl>
                                      </p:cBhvr>
                                    </p:animEffect>
                                  </p:childTnLst>
                                </p:cTn>
                              </p:par>
                              <p:par>
                                <p:cTn id="103" presetID="22" presetClass="entr" presetSubtype="4" fill="hold" nodeType="withEffect">
                                  <p:stCondLst>
                                    <p:cond delay="0"/>
                                  </p:stCondLst>
                                  <p:childTnLst>
                                    <p:set>
                                      <p:cBhvr>
                                        <p:cTn id="104" dur="1" fill="hold">
                                          <p:stCondLst>
                                            <p:cond delay="0"/>
                                          </p:stCondLst>
                                        </p:cTn>
                                        <p:tgtEl>
                                          <p:spTgt spid="143"/>
                                        </p:tgtEl>
                                        <p:attrNameLst>
                                          <p:attrName>style.visibility</p:attrName>
                                        </p:attrNameLst>
                                      </p:cBhvr>
                                      <p:to>
                                        <p:strVal val="visible"/>
                                      </p:to>
                                    </p:set>
                                    <p:animEffect transition="in" filter="wipe(down)">
                                      <p:cBhvr>
                                        <p:cTn id="105" dur="500"/>
                                        <p:tgtEl>
                                          <p:spTgt spid="143"/>
                                        </p:tgtEl>
                                      </p:cBhvr>
                                    </p:animEffect>
                                  </p:childTnLst>
                                </p:cTn>
                              </p:par>
                            </p:childTnLst>
                          </p:cTn>
                        </p:par>
                        <p:par>
                          <p:cTn id="106" fill="hold">
                            <p:stCondLst>
                              <p:cond delay="500"/>
                            </p:stCondLst>
                            <p:childTnLst>
                              <p:par>
                                <p:cTn id="107" presetID="22" presetClass="entr" presetSubtype="8" fill="hold" grpId="0" nodeType="afterEffect">
                                  <p:stCondLst>
                                    <p:cond delay="0"/>
                                  </p:stCondLst>
                                  <p:childTnLst>
                                    <p:set>
                                      <p:cBhvr>
                                        <p:cTn id="108" dur="1" fill="hold">
                                          <p:stCondLst>
                                            <p:cond delay="0"/>
                                          </p:stCondLst>
                                        </p:cTn>
                                        <p:tgtEl>
                                          <p:spTgt spid="98"/>
                                        </p:tgtEl>
                                        <p:attrNameLst>
                                          <p:attrName>style.visibility</p:attrName>
                                        </p:attrNameLst>
                                      </p:cBhvr>
                                      <p:to>
                                        <p:strVal val="visible"/>
                                      </p:to>
                                    </p:set>
                                    <p:animEffect transition="in" filter="wipe(left)">
                                      <p:cBhvr>
                                        <p:cTn id="109" dur="500"/>
                                        <p:tgtEl>
                                          <p:spTgt spid="98"/>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4" fill="hold" nodeType="clickEffect">
                                  <p:stCondLst>
                                    <p:cond delay="0"/>
                                  </p:stCondLst>
                                  <p:childTnLst>
                                    <p:set>
                                      <p:cBhvr>
                                        <p:cTn id="113" dur="1" fill="hold">
                                          <p:stCondLst>
                                            <p:cond delay="0"/>
                                          </p:stCondLst>
                                        </p:cTn>
                                        <p:tgtEl>
                                          <p:spTgt spid="150"/>
                                        </p:tgtEl>
                                        <p:attrNameLst>
                                          <p:attrName>style.visibility</p:attrName>
                                        </p:attrNameLst>
                                      </p:cBhvr>
                                      <p:to>
                                        <p:strVal val="visible"/>
                                      </p:to>
                                    </p:set>
                                    <p:animEffect transition="in" filter="wipe(down)">
                                      <p:cBhvr>
                                        <p:cTn id="114" dur="500"/>
                                        <p:tgtEl>
                                          <p:spTgt spid="150"/>
                                        </p:tgtEl>
                                      </p:cBhvr>
                                    </p:animEffect>
                                  </p:childTnLst>
                                </p:cTn>
                              </p:par>
                              <p:par>
                                <p:cTn id="115" presetID="22" presetClass="entr" presetSubtype="4" fill="hold" nodeType="withEffect">
                                  <p:stCondLst>
                                    <p:cond delay="0"/>
                                  </p:stCondLst>
                                  <p:childTnLst>
                                    <p:set>
                                      <p:cBhvr>
                                        <p:cTn id="116" dur="1" fill="hold">
                                          <p:stCondLst>
                                            <p:cond delay="0"/>
                                          </p:stCondLst>
                                        </p:cTn>
                                        <p:tgtEl>
                                          <p:spTgt spid="149"/>
                                        </p:tgtEl>
                                        <p:attrNameLst>
                                          <p:attrName>style.visibility</p:attrName>
                                        </p:attrNameLst>
                                      </p:cBhvr>
                                      <p:to>
                                        <p:strVal val="visible"/>
                                      </p:to>
                                    </p:set>
                                    <p:animEffect transition="in" filter="wipe(down)">
                                      <p:cBhvr>
                                        <p:cTn id="117" dur="500"/>
                                        <p:tgtEl>
                                          <p:spTgt spid="149"/>
                                        </p:tgtEl>
                                      </p:cBhvr>
                                    </p:animEffect>
                                  </p:childTnLst>
                                </p:cTn>
                              </p:par>
                            </p:childTnLst>
                          </p:cTn>
                        </p:par>
                        <p:par>
                          <p:cTn id="118" fill="hold">
                            <p:stCondLst>
                              <p:cond delay="500"/>
                            </p:stCondLst>
                            <p:childTnLst>
                              <p:par>
                                <p:cTn id="119" presetID="22" presetClass="entr" presetSubtype="8" fill="hold" grpId="0" nodeType="afterEffect">
                                  <p:stCondLst>
                                    <p:cond delay="0"/>
                                  </p:stCondLst>
                                  <p:childTnLst>
                                    <p:set>
                                      <p:cBhvr>
                                        <p:cTn id="120" dur="1" fill="hold">
                                          <p:stCondLst>
                                            <p:cond delay="0"/>
                                          </p:stCondLst>
                                        </p:cTn>
                                        <p:tgtEl>
                                          <p:spTgt spid="290"/>
                                        </p:tgtEl>
                                        <p:attrNameLst>
                                          <p:attrName>style.visibility</p:attrName>
                                        </p:attrNameLst>
                                      </p:cBhvr>
                                      <p:to>
                                        <p:strVal val="visible"/>
                                      </p:to>
                                    </p:set>
                                    <p:animEffect transition="in" filter="wipe(left)">
                                      <p:cBhvr>
                                        <p:cTn id="121" dur="500"/>
                                        <p:tgtEl>
                                          <p:spTgt spid="290"/>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4" fill="hold" nodeType="clickEffect">
                                  <p:stCondLst>
                                    <p:cond delay="0"/>
                                  </p:stCondLst>
                                  <p:childTnLst>
                                    <p:set>
                                      <p:cBhvr>
                                        <p:cTn id="125" dur="1" fill="hold">
                                          <p:stCondLst>
                                            <p:cond delay="0"/>
                                          </p:stCondLst>
                                        </p:cTn>
                                        <p:tgtEl>
                                          <p:spTgt spid="159"/>
                                        </p:tgtEl>
                                        <p:attrNameLst>
                                          <p:attrName>style.visibility</p:attrName>
                                        </p:attrNameLst>
                                      </p:cBhvr>
                                      <p:to>
                                        <p:strVal val="visible"/>
                                      </p:to>
                                    </p:set>
                                    <p:animEffect transition="in" filter="wipe(down)">
                                      <p:cBhvr>
                                        <p:cTn id="126" dur="500"/>
                                        <p:tgtEl>
                                          <p:spTgt spid="159"/>
                                        </p:tgtEl>
                                      </p:cBhvr>
                                    </p:animEffect>
                                  </p:childTnLst>
                                </p:cTn>
                              </p:par>
                              <p:par>
                                <p:cTn id="127" presetID="22" presetClass="entr" presetSubtype="4" fill="hold" nodeType="withEffect">
                                  <p:stCondLst>
                                    <p:cond delay="0"/>
                                  </p:stCondLst>
                                  <p:childTnLst>
                                    <p:set>
                                      <p:cBhvr>
                                        <p:cTn id="128" dur="1" fill="hold">
                                          <p:stCondLst>
                                            <p:cond delay="0"/>
                                          </p:stCondLst>
                                        </p:cTn>
                                        <p:tgtEl>
                                          <p:spTgt spid="158"/>
                                        </p:tgtEl>
                                        <p:attrNameLst>
                                          <p:attrName>style.visibility</p:attrName>
                                        </p:attrNameLst>
                                      </p:cBhvr>
                                      <p:to>
                                        <p:strVal val="visible"/>
                                      </p:to>
                                    </p:set>
                                    <p:animEffect transition="in" filter="wipe(down)">
                                      <p:cBhvr>
                                        <p:cTn id="129" dur="500"/>
                                        <p:tgtEl>
                                          <p:spTgt spid="158"/>
                                        </p:tgtEl>
                                      </p:cBhvr>
                                    </p:animEffect>
                                  </p:childTnLst>
                                </p:cTn>
                              </p:par>
                            </p:childTnLst>
                          </p:cTn>
                        </p:par>
                        <p:par>
                          <p:cTn id="130" fill="hold">
                            <p:stCondLst>
                              <p:cond delay="500"/>
                            </p:stCondLst>
                            <p:childTnLst>
                              <p:par>
                                <p:cTn id="131" presetID="22" presetClass="entr" presetSubtype="8" fill="hold" grpId="0" nodeType="afterEffect">
                                  <p:stCondLst>
                                    <p:cond delay="0"/>
                                  </p:stCondLst>
                                  <p:childTnLst>
                                    <p:set>
                                      <p:cBhvr>
                                        <p:cTn id="132" dur="1" fill="hold">
                                          <p:stCondLst>
                                            <p:cond delay="0"/>
                                          </p:stCondLst>
                                        </p:cTn>
                                        <p:tgtEl>
                                          <p:spTgt spid="309"/>
                                        </p:tgtEl>
                                        <p:attrNameLst>
                                          <p:attrName>style.visibility</p:attrName>
                                        </p:attrNameLst>
                                      </p:cBhvr>
                                      <p:to>
                                        <p:strVal val="visible"/>
                                      </p:to>
                                    </p:set>
                                    <p:animEffect transition="in" filter="wipe(left)">
                                      <p:cBhvr>
                                        <p:cTn id="133" dur="500"/>
                                        <p:tgtEl>
                                          <p:spTgt spid="3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 grpId="0" animBg="1"/>
      <p:bldP spid="257" grpId="0" animBg="1"/>
      <p:bldP spid="290" grpId="0" animBg="1"/>
      <p:bldP spid="309" grpId="0" animBg="1"/>
      <p:bldP spid="80" grpId="0" animBg="1"/>
      <p:bldP spid="81" grpId="0" animBg="1"/>
      <p:bldP spid="84" grpId="0" animBg="1"/>
      <p:bldP spid="85" grpId="0" animBg="1"/>
      <p:bldP spid="88" grpId="0" animBg="1"/>
      <p:bldP spid="89" grpId="0" animBg="1"/>
      <p:bldP spid="91" grpId="0" animBg="1"/>
      <p:bldP spid="92" grpId="0" animBg="1"/>
      <p:bldP spid="97" grpId="0" animBg="1"/>
      <p:bldP spid="98"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92270CCE-77EA-411F-B03F-DE6D0BA7787C}"/>
              </a:ext>
            </a:extLst>
          </p:cNvPr>
          <p:cNvSpPr>
            <a:spLocks noGrp="1"/>
          </p:cNvSpPr>
          <p:nvPr>
            <p:ph type="title"/>
          </p:nvPr>
        </p:nvSpPr>
        <p:spPr/>
        <p:txBody>
          <a:bodyPr>
            <a:normAutofit/>
          </a:bodyPr>
          <a:lstStyle/>
          <a:p>
            <a:r>
              <a:rPr lang="en-US" altLang="zh-CN" sz="3600" dirty="0"/>
              <a:t>7.2 </a:t>
            </a:r>
            <a:r>
              <a:rPr lang="zh-CN" altLang="en-US" sz="3600" dirty="0"/>
              <a:t>基于翻译模式的语义计算</a:t>
            </a:r>
          </a:p>
        </p:txBody>
      </p:sp>
      <p:sp>
        <p:nvSpPr>
          <p:cNvPr id="7" name="文本占位符 6">
            <a:extLst>
              <a:ext uri="{FF2B5EF4-FFF2-40B4-BE49-F238E27FC236}">
                <a16:creationId xmlns:a16="http://schemas.microsoft.com/office/drawing/2014/main" id="{A005ED1E-6277-4B79-A8CA-B367C720B556}"/>
              </a:ext>
            </a:extLst>
          </p:cNvPr>
          <p:cNvSpPr>
            <a:spLocks noGrp="1"/>
          </p:cNvSpPr>
          <p:nvPr>
            <p:ph type="body" idx="1"/>
          </p:nvPr>
        </p:nvSpPr>
        <p:spPr/>
        <p:txBody>
          <a:bodyPr/>
          <a:lstStyle/>
          <a:p>
            <a:endParaRPr lang="zh-CN" altLang="en-US" dirty="0"/>
          </a:p>
        </p:txBody>
      </p:sp>
      <p:sp>
        <p:nvSpPr>
          <p:cNvPr id="4" name="页脚占位符 3">
            <a:extLst>
              <a:ext uri="{FF2B5EF4-FFF2-40B4-BE49-F238E27FC236}">
                <a16:creationId xmlns:a16="http://schemas.microsoft.com/office/drawing/2014/main" id="{DC1CDF00-D49D-4CB3-A756-6FA525980F62}"/>
              </a:ext>
            </a:extLst>
          </p:cNvPr>
          <p:cNvSpPr>
            <a:spLocks noGrp="1"/>
          </p:cNvSpPr>
          <p:nvPr>
            <p:ph type="ftr" sz="quarter" idx="11"/>
          </p:nvPr>
        </p:nvSpPr>
        <p:spPr/>
        <p:txBody>
          <a:bodyPr/>
          <a:lstStyle/>
          <a:p>
            <a:pPr>
              <a:defRPr/>
            </a:pPr>
            <a:r>
              <a:rPr lang="zh-CN" altLang="en-US"/>
              <a:t>华北电力大学 控制与计算机工程学院王红 制作</a:t>
            </a:r>
            <a:endParaRPr lang="en-US" altLang="zh-CN"/>
          </a:p>
        </p:txBody>
      </p:sp>
      <p:sp>
        <p:nvSpPr>
          <p:cNvPr id="5" name="灯片编号占位符 4">
            <a:extLst>
              <a:ext uri="{FF2B5EF4-FFF2-40B4-BE49-F238E27FC236}">
                <a16:creationId xmlns:a16="http://schemas.microsoft.com/office/drawing/2014/main" id="{F777FE39-5CD6-45DF-8CE2-5DEC4661715D}"/>
              </a:ext>
            </a:extLst>
          </p:cNvPr>
          <p:cNvSpPr>
            <a:spLocks noGrp="1"/>
          </p:cNvSpPr>
          <p:nvPr>
            <p:ph type="sldNum" sz="quarter" idx="12"/>
          </p:nvPr>
        </p:nvSpPr>
        <p:spPr/>
        <p:txBody>
          <a:bodyPr/>
          <a:lstStyle/>
          <a:p>
            <a:pPr>
              <a:defRPr/>
            </a:pPr>
            <a:fld id="{B5560236-5FD0-42E7-89CF-9E3F8282410C}" type="slidenum">
              <a:rPr lang="en-US" altLang="zh-CN" smtClean="0"/>
              <a:pPr>
                <a:defRPr/>
              </a:pPr>
              <a:t>26</a:t>
            </a:fld>
            <a:endParaRPr lang="en-US" altLang="zh-CN"/>
          </a:p>
        </p:txBody>
      </p:sp>
    </p:spTree>
    <p:extLst>
      <p:ext uri="{BB962C8B-B14F-4D97-AF65-F5344CB8AC3E}">
        <p14:creationId xmlns:p14="http://schemas.microsoft.com/office/powerpoint/2010/main" val="35912492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6DD67B-2B3C-4E29-B5EB-D8E2CCC6706C}"/>
              </a:ext>
            </a:extLst>
          </p:cNvPr>
          <p:cNvSpPr>
            <a:spLocks noGrp="1"/>
          </p:cNvSpPr>
          <p:nvPr>
            <p:ph type="title"/>
          </p:nvPr>
        </p:nvSpPr>
        <p:spPr/>
        <p:txBody>
          <a:bodyPr/>
          <a:lstStyle/>
          <a:p>
            <a:r>
              <a:rPr lang="zh-CN" altLang="en-US" dirty="0"/>
              <a:t>翻译模式分类</a:t>
            </a:r>
          </a:p>
        </p:txBody>
      </p:sp>
      <p:graphicFrame>
        <p:nvGraphicFramePr>
          <p:cNvPr id="6" name="内容占位符 5">
            <a:extLst>
              <a:ext uri="{FF2B5EF4-FFF2-40B4-BE49-F238E27FC236}">
                <a16:creationId xmlns:a16="http://schemas.microsoft.com/office/drawing/2014/main" id="{F4946420-C36C-45E3-A06B-A0FBA302E8D7}"/>
              </a:ext>
            </a:extLst>
          </p:cNvPr>
          <p:cNvGraphicFramePr>
            <a:graphicFrameLocks noGrp="1"/>
          </p:cNvGraphicFramePr>
          <p:nvPr>
            <p:ph idx="1"/>
            <p:extLst>
              <p:ext uri="{D42A27DB-BD31-4B8C-83A1-F6EECF244321}">
                <p14:modId xmlns:p14="http://schemas.microsoft.com/office/powerpoint/2010/main" val="3280844082"/>
              </p:ext>
            </p:extLst>
          </p:nvPr>
        </p:nvGraphicFramePr>
        <p:xfrm>
          <a:off x="827088" y="1503363"/>
          <a:ext cx="7480300" cy="4611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页脚占位符 3">
            <a:extLst>
              <a:ext uri="{FF2B5EF4-FFF2-40B4-BE49-F238E27FC236}">
                <a16:creationId xmlns:a16="http://schemas.microsoft.com/office/drawing/2014/main" id="{99A4A241-8D12-44E2-B7DB-C290BDEB53AC}"/>
              </a:ext>
            </a:extLst>
          </p:cNvPr>
          <p:cNvSpPr>
            <a:spLocks noGrp="1"/>
          </p:cNvSpPr>
          <p:nvPr>
            <p:ph type="ftr" sz="quarter" idx="11"/>
          </p:nvPr>
        </p:nvSpPr>
        <p:spPr/>
        <p:txBody>
          <a:bodyPr/>
          <a:lstStyle/>
          <a:p>
            <a:pPr>
              <a:defRPr/>
            </a:pPr>
            <a:r>
              <a:rPr lang="zh-CN" altLang="en-US"/>
              <a:t>华北电力大学 控制与计算机工程学院王红 制作</a:t>
            </a:r>
            <a:endParaRPr lang="en-US" altLang="zh-CN"/>
          </a:p>
        </p:txBody>
      </p:sp>
      <p:sp>
        <p:nvSpPr>
          <p:cNvPr id="5" name="灯片编号占位符 4">
            <a:extLst>
              <a:ext uri="{FF2B5EF4-FFF2-40B4-BE49-F238E27FC236}">
                <a16:creationId xmlns:a16="http://schemas.microsoft.com/office/drawing/2014/main" id="{51FDE214-C2F7-44B8-93D4-D35B2C1FEE28}"/>
              </a:ext>
            </a:extLst>
          </p:cNvPr>
          <p:cNvSpPr>
            <a:spLocks noGrp="1"/>
          </p:cNvSpPr>
          <p:nvPr>
            <p:ph type="sldNum" sz="quarter" idx="12"/>
          </p:nvPr>
        </p:nvSpPr>
        <p:spPr/>
        <p:txBody>
          <a:bodyPr/>
          <a:lstStyle/>
          <a:p>
            <a:pPr>
              <a:defRPr/>
            </a:pPr>
            <a:fld id="{B5560236-5FD0-42E7-89CF-9E3F8282410C}" type="slidenum">
              <a:rPr lang="en-US" altLang="zh-CN" smtClean="0"/>
              <a:pPr>
                <a:defRPr/>
              </a:pPr>
              <a:t>27</a:t>
            </a:fld>
            <a:endParaRPr lang="en-US" altLang="zh-CN"/>
          </a:p>
        </p:txBody>
      </p:sp>
    </p:spTree>
    <p:extLst>
      <p:ext uri="{BB962C8B-B14F-4D97-AF65-F5344CB8AC3E}">
        <p14:creationId xmlns:p14="http://schemas.microsoft.com/office/powerpoint/2010/main" val="7313756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noAutofit/>
          </a:bodyPr>
          <a:lstStyle/>
          <a:p>
            <a:pPr eaLnBrk="1" hangingPunct="1"/>
            <a:r>
              <a:rPr lang="zh-CN" altLang="en-US" sz="2800" dirty="0">
                <a:solidFill>
                  <a:srgbClr val="FF0000"/>
                </a:solidFill>
                <a:effectLst>
                  <a:outerShdw blurRad="38100" dist="38100" dir="2700000" algn="tl">
                    <a:srgbClr val="000000"/>
                  </a:outerShdw>
                </a:effectLst>
                <a:latin typeface="黑体" panose="02010609060101010101" pitchFamily="49" charset="-122"/>
                <a:ea typeface="黑体" panose="02010609060101010101" pitchFamily="49" charset="-122"/>
              </a:rPr>
              <a:t>例</a:t>
            </a:r>
            <a:r>
              <a:rPr lang="en-US" altLang="zh-CN" sz="2800" dirty="0">
                <a:solidFill>
                  <a:srgbClr val="FF0000"/>
                </a:solidFill>
                <a:effectLst>
                  <a:outerShdw blurRad="38100" dist="38100" dir="2700000" algn="tl">
                    <a:srgbClr val="000000"/>
                  </a:outerShdw>
                </a:effectLst>
              </a:rPr>
              <a:t>7.9 </a:t>
            </a:r>
            <a:r>
              <a:rPr lang="zh-CN" altLang="en-US" sz="2800" dirty="0">
                <a:solidFill>
                  <a:schemeClr val="tx1">
                    <a:lumMod val="85000"/>
                    <a:lumOff val="15000"/>
                  </a:schemeClr>
                </a:solidFill>
              </a:rPr>
              <a:t>语言</a:t>
            </a:r>
            <a:r>
              <a:rPr lang="en-US" altLang="zh-CN" sz="2800" dirty="0">
                <a:solidFill>
                  <a:schemeClr val="tx1">
                    <a:lumMod val="85000"/>
                    <a:lumOff val="15000"/>
                  </a:schemeClr>
                </a:solidFill>
              </a:rPr>
              <a:t>L={a</a:t>
            </a:r>
            <a:r>
              <a:rPr lang="en-US" altLang="zh-CN" sz="2800" baseline="30000" dirty="0">
                <a:solidFill>
                  <a:schemeClr val="tx1">
                    <a:lumMod val="85000"/>
                    <a:lumOff val="15000"/>
                  </a:schemeClr>
                </a:solidFill>
              </a:rPr>
              <a:t>n</a:t>
            </a:r>
            <a:r>
              <a:rPr lang="en-US" altLang="zh-CN" sz="2800" dirty="0">
                <a:solidFill>
                  <a:schemeClr val="tx1">
                    <a:lumMod val="85000"/>
                    <a:lumOff val="15000"/>
                  </a:schemeClr>
                </a:solidFill>
              </a:rPr>
              <a:t>b</a:t>
            </a:r>
            <a:r>
              <a:rPr lang="en-US" altLang="zh-CN" sz="2800" baseline="30000" dirty="0">
                <a:solidFill>
                  <a:schemeClr val="tx1">
                    <a:lumMod val="85000"/>
                    <a:lumOff val="15000"/>
                  </a:schemeClr>
                </a:solidFill>
              </a:rPr>
              <a:t>n</a:t>
            </a:r>
            <a:r>
              <a:rPr lang="en-US" altLang="zh-CN" sz="2800" dirty="0">
                <a:solidFill>
                  <a:schemeClr val="tx1">
                    <a:lumMod val="85000"/>
                    <a:lumOff val="15000"/>
                  </a:schemeClr>
                </a:solidFill>
              </a:rPr>
              <a:t>c</a:t>
            </a:r>
            <a:r>
              <a:rPr lang="en-US" altLang="zh-CN" sz="2800" baseline="30000" dirty="0">
                <a:solidFill>
                  <a:schemeClr val="tx1">
                    <a:lumMod val="85000"/>
                    <a:lumOff val="15000"/>
                  </a:schemeClr>
                </a:solidFill>
              </a:rPr>
              <a:t>n</a:t>
            </a:r>
            <a:r>
              <a:rPr lang="en-US" altLang="zh-CN" sz="2800" dirty="0">
                <a:solidFill>
                  <a:schemeClr val="tx1">
                    <a:lumMod val="85000"/>
                    <a:lumOff val="15000"/>
                  </a:schemeClr>
                </a:solidFill>
              </a:rPr>
              <a:t>|n</a:t>
            </a:r>
            <a:r>
              <a:rPr lang="en-US" altLang="zh-CN" sz="2800" dirty="0">
                <a:solidFill>
                  <a:schemeClr val="tx1">
                    <a:lumMod val="85000"/>
                    <a:lumOff val="15000"/>
                  </a:schemeClr>
                </a:solidFill>
                <a:sym typeface="Symbol" panose="05050102010706020507" pitchFamily="18" charset="2"/>
              </a:rPr>
              <a:t></a:t>
            </a:r>
            <a:r>
              <a:rPr lang="en-US" altLang="zh-CN" sz="2800" dirty="0">
                <a:solidFill>
                  <a:schemeClr val="tx1">
                    <a:lumMod val="85000"/>
                    <a:lumOff val="15000"/>
                  </a:schemeClr>
                </a:solidFill>
              </a:rPr>
              <a:t>1}</a:t>
            </a:r>
            <a:r>
              <a:rPr lang="zh-CN" altLang="en-US" sz="2800" dirty="0">
                <a:solidFill>
                  <a:schemeClr val="tx1">
                    <a:lumMod val="85000"/>
                    <a:lumOff val="15000"/>
                  </a:schemeClr>
                </a:solidFill>
              </a:rPr>
              <a:t>的</a:t>
            </a:r>
            <a:r>
              <a:rPr lang="en-US" altLang="zh-CN" sz="2800" dirty="0">
                <a:solidFill>
                  <a:schemeClr val="tx1">
                    <a:lumMod val="85000"/>
                    <a:lumOff val="15000"/>
                  </a:schemeClr>
                </a:solidFill>
              </a:rPr>
              <a:t>L-</a:t>
            </a:r>
            <a:r>
              <a:rPr lang="zh-CN" altLang="en-US" sz="2800" dirty="0">
                <a:solidFill>
                  <a:schemeClr val="tx1">
                    <a:lumMod val="85000"/>
                    <a:lumOff val="15000"/>
                  </a:schemeClr>
                </a:solidFill>
              </a:rPr>
              <a:t>翻译模式</a:t>
            </a:r>
          </a:p>
        </p:txBody>
      </p:sp>
      <p:graphicFrame>
        <p:nvGraphicFramePr>
          <p:cNvPr id="596007" name="Group 39"/>
          <p:cNvGraphicFramePr>
            <a:graphicFrameLocks noGrp="1"/>
          </p:cNvGraphicFramePr>
          <p:nvPr>
            <p:ph type="tbl" idx="1"/>
            <p:extLst>
              <p:ext uri="{D42A27DB-BD31-4B8C-83A1-F6EECF244321}">
                <p14:modId xmlns:p14="http://schemas.microsoft.com/office/powerpoint/2010/main" val="67914149"/>
              </p:ext>
            </p:extLst>
          </p:nvPr>
        </p:nvGraphicFramePr>
        <p:xfrm>
          <a:off x="611188" y="1773238"/>
          <a:ext cx="7777236" cy="4238760"/>
        </p:xfrm>
        <a:graphic>
          <a:graphicData uri="http://schemas.openxmlformats.org/drawingml/2006/table">
            <a:tbl>
              <a:tblPr firstRow="1" bandRow="1">
                <a:tableStyleId>{EB9631B5-78F2-41C9-869B-9F39066F8104}</a:tableStyleId>
              </a:tblPr>
              <a:tblGrid>
                <a:gridCol w="7777236">
                  <a:extLst>
                    <a:ext uri="{9D8B030D-6E8A-4147-A177-3AD203B41FA5}">
                      <a16:colId xmlns:a16="http://schemas.microsoft.com/office/drawing/2014/main" val="20000"/>
                    </a:ext>
                  </a:extLst>
                </a:gridCol>
              </a:tblGrid>
              <a:tr h="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400" u="none" strike="noStrike" cap="none" normalizeH="0" baseline="0" dirty="0">
                          <a:ln>
                            <a:noFill/>
                          </a:ln>
                          <a:effectLst/>
                          <a:latin typeface="楷体" panose="02010609060101010101" pitchFamily="49" charset="-122"/>
                          <a:ea typeface="楷体" panose="02010609060101010101" pitchFamily="49" charset="-122"/>
                        </a:rPr>
                        <a:t>翻译模式</a:t>
                      </a:r>
                      <a:endParaRPr kumimoji="0" lang="zh-CN" altLang="en-US" sz="2400" b="1" i="0" u="none" strike="noStrike" cap="none" normalizeH="0" baseline="0" dirty="0">
                        <a:ln>
                          <a:noFill/>
                        </a:ln>
                        <a:solidFill>
                          <a:schemeClr val="tx1"/>
                        </a:solidFill>
                        <a:effectLst/>
                        <a:latin typeface="楷体" pitchFamily="49" charset="-122"/>
                        <a:ea typeface="楷体" pitchFamily="49" charset="-122"/>
                      </a:endParaRPr>
                    </a:p>
                  </a:txBody>
                  <a:tcPr marL="90000" marR="90000" marT="46800" marB="46800" horzOverflow="overflow">
                    <a:solidFill>
                      <a:schemeClr val="accent3">
                        <a:lumMod val="75000"/>
                      </a:schemeClr>
                    </a:solidFill>
                  </a:tcPr>
                </a:tc>
                <a:extLst>
                  <a:ext uri="{0D108BD9-81ED-4DB2-BD59-A6C34878D82A}">
                    <a16:rowId xmlns:a16="http://schemas.microsoft.com/office/drawing/2014/main" val="10000"/>
                  </a:ext>
                </a:extLst>
              </a:tr>
              <a:tr h="0">
                <a:tc>
                  <a:txBody>
                    <a:bodyPr/>
                    <a:lstStyle/>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kumimoji="0" lang="en-US" altLang="zh-CN" sz="2000" b="1"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S→ A </a:t>
                      </a:r>
                      <a:r>
                        <a:rPr kumimoji="0" lang="en-US" altLang="zh-CN" sz="2000" b="1" u="none" strike="noStrike" cap="none" normalizeH="0" baseline="0" dirty="0">
                          <a:ln>
                            <a:noFill/>
                          </a:ln>
                          <a:solidFill>
                            <a:srgbClr val="C00000"/>
                          </a:solidFill>
                          <a:effectLst/>
                          <a:latin typeface="Courier New" panose="02070309020205020404" pitchFamily="49" charset="0"/>
                          <a:cs typeface="Courier New" panose="02070309020205020404" pitchFamily="49" charset="0"/>
                        </a:rPr>
                        <a:t>{ </a:t>
                      </a:r>
                      <a:r>
                        <a:rPr kumimoji="0" lang="en-US" altLang="zh-CN" sz="2000" b="1" u="none" strike="noStrike" cap="none" normalizeH="0" baseline="0" dirty="0" err="1">
                          <a:ln>
                            <a:noFill/>
                          </a:ln>
                          <a:solidFill>
                            <a:srgbClr val="C00000"/>
                          </a:solidFill>
                          <a:effectLst/>
                          <a:latin typeface="Courier New" panose="02070309020205020404" pitchFamily="49" charset="0"/>
                          <a:cs typeface="Courier New" panose="02070309020205020404" pitchFamily="49" charset="0"/>
                        </a:rPr>
                        <a:t>B.in_num</a:t>
                      </a:r>
                      <a:r>
                        <a:rPr kumimoji="0" lang="en-US" altLang="zh-CN" sz="2000" b="1" u="none" strike="noStrike" cap="none" normalizeH="0" baseline="0" dirty="0">
                          <a:ln>
                            <a:noFill/>
                          </a:ln>
                          <a:solidFill>
                            <a:srgbClr val="C00000"/>
                          </a:solidFill>
                          <a:effectLst/>
                          <a:latin typeface="Courier New" panose="02070309020205020404" pitchFamily="49" charset="0"/>
                          <a:cs typeface="Courier New" panose="02070309020205020404" pitchFamily="49" charset="0"/>
                        </a:rPr>
                        <a:t> = </a:t>
                      </a:r>
                      <a:r>
                        <a:rPr kumimoji="0" lang="en-US" altLang="zh-CN" sz="2000" b="1" u="none" strike="noStrike" cap="none" normalizeH="0" baseline="0" dirty="0" err="1">
                          <a:ln>
                            <a:noFill/>
                          </a:ln>
                          <a:solidFill>
                            <a:srgbClr val="C00000"/>
                          </a:solidFill>
                          <a:effectLst/>
                          <a:latin typeface="Courier New" panose="02070309020205020404" pitchFamily="49" charset="0"/>
                          <a:cs typeface="Courier New" panose="02070309020205020404" pitchFamily="49" charset="0"/>
                        </a:rPr>
                        <a:t>A.num</a:t>
                      </a:r>
                      <a:r>
                        <a:rPr kumimoji="0" lang="en-US" altLang="zh-CN" sz="2000" b="1" u="none" strike="noStrike" cap="none" normalizeH="0" baseline="0" dirty="0">
                          <a:ln>
                            <a:noFill/>
                          </a:ln>
                          <a:solidFill>
                            <a:srgbClr val="C00000"/>
                          </a:solidFill>
                          <a:effectLst/>
                          <a:latin typeface="Courier New" panose="02070309020205020404" pitchFamily="49" charset="0"/>
                          <a:cs typeface="Courier New" panose="02070309020205020404" pitchFamily="49" charset="0"/>
                        </a:rPr>
                        <a:t>} </a:t>
                      </a:r>
                      <a:r>
                        <a:rPr kumimoji="0" lang="en-US" altLang="zh-CN" sz="2000" b="1" u="none" strike="noStrike" kern="1200" cap="none" normalizeH="0" baseline="0" dirty="0">
                          <a:ln>
                            <a:noFill/>
                          </a:ln>
                          <a:solidFill>
                            <a:schemeClr val="tx1"/>
                          </a:solidFill>
                          <a:effectLst/>
                          <a:latin typeface="Courier New" panose="02070309020205020404" pitchFamily="49" charset="0"/>
                          <a:ea typeface="+mn-ea"/>
                          <a:cs typeface="Courier New" panose="02070309020205020404" pitchFamily="49" charset="0"/>
                        </a:rPr>
                        <a:t>B</a:t>
                      </a:r>
                      <a:r>
                        <a:rPr kumimoji="0" lang="en-US" altLang="zh-CN" sz="2000" b="1"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r>
                        <a:rPr kumimoji="0" lang="en-US" altLang="zh-CN" sz="2000" b="1" u="none" strike="noStrike" cap="none" normalizeH="0" baseline="0" dirty="0">
                          <a:ln>
                            <a:noFill/>
                          </a:ln>
                          <a:solidFill>
                            <a:srgbClr val="C00000"/>
                          </a:solidFill>
                          <a:effectLst/>
                          <a:latin typeface="Courier New" panose="02070309020205020404" pitchFamily="49" charset="0"/>
                          <a:cs typeface="Courier New" panose="02070309020205020404" pitchFamily="49" charset="0"/>
                        </a:rPr>
                        <a:t>{ </a:t>
                      </a:r>
                      <a:r>
                        <a:rPr kumimoji="0" lang="en-US" altLang="zh-CN" sz="2000" b="1" u="none" strike="noStrike" cap="none" normalizeH="0" baseline="0" dirty="0" err="1">
                          <a:ln>
                            <a:noFill/>
                          </a:ln>
                          <a:solidFill>
                            <a:srgbClr val="C00000"/>
                          </a:solidFill>
                          <a:effectLst/>
                          <a:latin typeface="Courier New" panose="02070309020205020404" pitchFamily="49" charset="0"/>
                          <a:cs typeface="Courier New" panose="02070309020205020404" pitchFamily="49" charset="0"/>
                        </a:rPr>
                        <a:t>C.in_num</a:t>
                      </a:r>
                      <a:r>
                        <a:rPr kumimoji="0" lang="en-US" altLang="zh-CN" sz="2000" b="1" u="none" strike="noStrike" cap="none" normalizeH="0" baseline="0" dirty="0">
                          <a:ln>
                            <a:noFill/>
                          </a:ln>
                          <a:solidFill>
                            <a:srgbClr val="C00000"/>
                          </a:solidFill>
                          <a:effectLst/>
                          <a:latin typeface="Courier New" panose="02070309020205020404" pitchFamily="49" charset="0"/>
                          <a:cs typeface="Courier New" panose="02070309020205020404" pitchFamily="49" charset="0"/>
                        </a:rPr>
                        <a:t> == </a:t>
                      </a:r>
                      <a:r>
                        <a:rPr kumimoji="0" lang="en-US" altLang="zh-CN" sz="2000" b="1" u="none" strike="noStrike" cap="none" normalizeH="0" baseline="0" dirty="0" err="1">
                          <a:ln>
                            <a:noFill/>
                          </a:ln>
                          <a:solidFill>
                            <a:srgbClr val="C00000"/>
                          </a:solidFill>
                          <a:effectLst/>
                          <a:latin typeface="Courier New" panose="02070309020205020404" pitchFamily="49" charset="0"/>
                          <a:cs typeface="Courier New" panose="02070309020205020404" pitchFamily="49" charset="0"/>
                        </a:rPr>
                        <a:t>A.num</a:t>
                      </a:r>
                      <a:r>
                        <a:rPr kumimoji="0" lang="en-US" altLang="zh-CN" sz="2000" b="1" u="none" strike="noStrike" cap="none" normalizeH="0" baseline="0" dirty="0">
                          <a:ln>
                            <a:noFill/>
                          </a:ln>
                          <a:solidFill>
                            <a:srgbClr val="C00000"/>
                          </a:solidFill>
                          <a:effectLst/>
                          <a:latin typeface="Courier New" panose="02070309020205020404" pitchFamily="49" charset="0"/>
                          <a:cs typeface="Courier New" panose="02070309020205020404" pitchFamily="49" charset="0"/>
                        </a:rPr>
                        <a:t>}</a:t>
                      </a:r>
                    </a:p>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kumimoji="0" lang="en-US" altLang="zh-CN" sz="2000" b="1"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r>
                        <a:rPr kumimoji="0" lang="en-US" altLang="zh-CN" sz="2000" b="1" u="none" strike="noStrike" kern="1200" cap="none" normalizeH="0" baseline="0" dirty="0">
                          <a:ln>
                            <a:noFill/>
                          </a:ln>
                          <a:solidFill>
                            <a:schemeClr val="tx1"/>
                          </a:solidFill>
                          <a:effectLst/>
                          <a:latin typeface="Courier New" panose="02070309020205020404" pitchFamily="49" charset="0"/>
                          <a:ea typeface="+mn-ea"/>
                          <a:cs typeface="Courier New" panose="02070309020205020404" pitchFamily="49" charset="0"/>
                        </a:rPr>
                        <a:t>C</a:t>
                      </a:r>
                      <a:r>
                        <a:rPr kumimoji="0" lang="en-US" altLang="zh-CN" sz="2000" b="1"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r>
                        <a:rPr kumimoji="0" lang="en-US" altLang="zh-CN" sz="2000" b="1"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if </a:t>
                      </a:r>
                      <a:r>
                        <a:rPr kumimoji="0" lang="zh-CN" altLang="en-US" sz="2000" b="1"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zh-CN" sz="2000" b="1"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B.num</a:t>
                      </a:r>
                      <a:r>
                        <a:rPr kumimoji="0" lang="en-US" altLang="zh-CN" sz="2000" b="1"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==0</a:t>
                      </a:r>
                      <a:r>
                        <a:rPr kumimoji="0" lang="zh-CN" altLang="en-US" sz="2000" b="1"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zh-CN" sz="2000" b="1"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and</a:t>
                      </a:r>
                      <a:r>
                        <a:rPr kumimoji="0" lang="zh-CN" altLang="en-US" sz="2000" b="1"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zh-CN" sz="2000" b="1"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C.num</a:t>
                      </a:r>
                      <a:r>
                        <a:rPr kumimoji="0" lang="en-US" altLang="zh-CN" sz="2000" b="1"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==0)</a:t>
                      </a:r>
                    </a:p>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kumimoji="0" lang="en-US" altLang="zh-CN" sz="2000" b="1"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then print(”Accept!”)</a:t>
                      </a:r>
                    </a:p>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kumimoji="0" lang="en-US" altLang="zh-CN" sz="2000" b="1"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else print(”Refused!”) }</a:t>
                      </a:r>
                      <a:endParaRPr kumimoji="0" lang="en-US" altLang="zh-CN" sz="2000" b="1" i="0" u="none" strike="noStrike" cap="none" normalizeH="0" baseline="0" dirty="0">
                        <a:ln>
                          <a:noFill/>
                        </a:ln>
                        <a:solidFill>
                          <a:srgbClr val="008000"/>
                        </a:solidFill>
                        <a:effectLst/>
                        <a:latin typeface="Courier New" pitchFamily="49" charset="0"/>
                        <a:ea typeface="楷体_GB2312" pitchFamily="49" charset="-122"/>
                        <a:cs typeface="Courier New" panose="02070309020205020404" pitchFamily="49" charset="0"/>
                      </a:endParaRPr>
                    </a:p>
                  </a:txBody>
                  <a:tcPr marL="90000" marR="90000" marT="46800" marB="46800" horzOverflow="overflow"/>
                </a:tc>
                <a:extLst>
                  <a:ext uri="{0D108BD9-81ED-4DB2-BD59-A6C34878D82A}">
                    <a16:rowId xmlns:a16="http://schemas.microsoft.com/office/drawing/2014/main" val="10001"/>
                  </a:ext>
                </a:extLst>
              </a:tr>
              <a:tr h="0">
                <a:tc>
                  <a:txBody>
                    <a:bodyPr/>
                    <a:lstStyle/>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defRPr/>
                      </a:pPr>
                      <a:r>
                        <a:rPr kumimoji="0" lang="en-US" altLang="zh-CN" sz="2000" b="1"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 A</a:t>
                      </a:r>
                      <a:r>
                        <a:rPr kumimoji="0" lang="en-US" altLang="zh-CN" sz="2000" b="1" u="none" strike="noStrike" cap="none" normalizeH="0" baseline="-25000" dirty="0">
                          <a:ln>
                            <a:noFill/>
                          </a:ln>
                          <a:solidFill>
                            <a:schemeClr val="tx1"/>
                          </a:solidFill>
                          <a:effectLst/>
                          <a:latin typeface="Courier New" panose="02070309020205020404" pitchFamily="49" charset="0"/>
                          <a:cs typeface="Courier New" panose="02070309020205020404" pitchFamily="49" charset="0"/>
                        </a:rPr>
                        <a:t>1</a:t>
                      </a:r>
                      <a:r>
                        <a:rPr kumimoji="0" lang="en-US" altLang="zh-CN" sz="2000" b="1"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 </a:t>
                      </a:r>
                      <a:r>
                        <a:rPr kumimoji="0" lang="en-US" altLang="zh-CN" sz="2000" b="1" i="0" u="none" strike="noStrike" cap="none" normalizeH="0" baseline="0" dirty="0">
                          <a:ln>
                            <a:noFill/>
                          </a:ln>
                          <a:solidFill>
                            <a:srgbClr val="008000"/>
                          </a:solidFill>
                          <a:effectLst/>
                          <a:latin typeface="Courier New" pitchFamily="49" charset="0"/>
                          <a:ea typeface="楷体_GB2312" pitchFamily="49" charset="-122"/>
                          <a:cs typeface="Courier New" panose="02070309020205020404" pitchFamily="49" charset="0"/>
                        </a:rPr>
                        <a:t>{ </a:t>
                      </a:r>
                      <a:r>
                        <a:rPr kumimoji="0" lang="en-US" altLang="zh-CN" sz="2000" b="1" i="0" u="none" strike="noStrike" cap="none" normalizeH="0" baseline="0" dirty="0" err="1">
                          <a:ln>
                            <a:noFill/>
                          </a:ln>
                          <a:solidFill>
                            <a:srgbClr val="008000"/>
                          </a:solidFill>
                          <a:effectLst/>
                          <a:latin typeface="Courier New" pitchFamily="49" charset="0"/>
                          <a:ea typeface="楷体_GB2312" pitchFamily="49" charset="-122"/>
                          <a:cs typeface="Courier New" panose="02070309020205020404" pitchFamily="49" charset="0"/>
                        </a:rPr>
                        <a:t>A.num</a:t>
                      </a:r>
                      <a:r>
                        <a:rPr kumimoji="0" lang="en-US" altLang="zh-CN" sz="2000" b="1" i="0" u="none" strike="noStrike" cap="none" normalizeH="0" baseline="0" dirty="0">
                          <a:ln>
                            <a:noFill/>
                          </a:ln>
                          <a:solidFill>
                            <a:srgbClr val="008000"/>
                          </a:solidFill>
                          <a:effectLst/>
                          <a:latin typeface="Courier New" pitchFamily="49" charset="0"/>
                          <a:ea typeface="楷体_GB2312" pitchFamily="49" charset="-122"/>
                          <a:cs typeface="Courier New" panose="02070309020205020404" pitchFamily="49" charset="0"/>
                        </a:rPr>
                        <a:t> = A</a:t>
                      </a:r>
                      <a:r>
                        <a:rPr kumimoji="0" lang="en-US" altLang="zh-CN" sz="2000" b="1" i="0" u="none" strike="noStrike" cap="none" normalizeH="0" baseline="-25000" dirty="0">
                          <a:ln>
                            <a:noFill/>
                          </a:ln>
                          <a:solidFill>
                            <a:srgbClr val="008000"/>
                          </a:solidFill>
                          <a:effectLst/>
                          <a:latin typeface="Courier New" pitchFamily="49" charset="0"/>
                          <a:ea typeface="楷体_GB2312" pitchFamily="49" charset="-122"/>
                          <a:cs typeface="Courier New" panose="02070309020205020404" pitchFamily="49" charset="0"/>
                        </a:rPr>
                        <a:t>1</a:t>
                      </a:r>
                      <a:r>
                        <a:rPr kumimoji="0" lang="en-US" altLang="zh-CN" sz="2000" b="1" i="0" u="none" strike="noStrike" cap="none" normalizeH="0" baseline="0" dirty="0">
                          <a:ln>
                            <a:noFill/>
                          </a:ln>
                          <a:solidFill>
                            <a:srgbClr val="008000"/>
                          </a:solidFill>
                          <a:effectLst/>
                          <a:latin typeface="Courier New" pitchFamily="49" charset="0"/>
                          <a:ea typeface="楷体_GB2312" pitchFamily="49" charset="-122"/>
                          <a:cs typeface="Courier New" panose="02070309020205020404" pitchFamily="49" charset="0"/>
                        </a:rPr>
                        <a:t>.num+1}</a:t>
                      </a:r>
                    </a:p>
                  </a:txBody>
                  <a:tcPr marL="90000" marR="90000" marT="46800" marB="46800" horzOverflow="overflow"/>
                </a:tc>
                <a:extLst>
                  <a:ext uri="{0D108BD9-81ED-4DB2-BD59-A6C34878D82A}">
                    <a16:rowId xmlns:a16="http://schemas.microsoft.com/office/drawing/2014/main" val="10002"/>
                  </a:ext>
                </a:extLst>
              </a:tr>
              <a:tr h="0">
                <a:tc>
                  <a:txBody>
                    <a:bodyPr/>
                    <a:lstStyle/>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defRPr/>
                      </a:pPr>
                      <a:r>
                        <a:rPr kumimoji="0" lang="en-US" altLang="zh-CN" sz="2000" b="1"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 a </a:t>
                      </a:r>
                      <a:r>
                        <a:rPr kumimoji="0" lang="en-US" altLang="zh-CN" sz="2000" b="1" i="0" u="none" strike="noStrike" cap="none" normalizeH="0" baseline="0" dirty="0">
                          <a:ln>
                            <a:noFill/>
                          </a:ln>
                          <a:solidFill>
                            <a:srgbClr val="008000"/>
                          </a:solidFill>
                          <a:effectLst/>
                          <a:latin typeface="Courier New" pitchFamily="49" charset="0"/>
                          <a:ea typeface="楷体_GB2312" pitchFamily="49" charset="-122"/>
                          <a:cs typeface="Courier New" panose="02070309020205020404" pitchFamily="49" charset="0"/>
                        </a:rPr>
                        <a:t>{ </a:t>
                      </a:r>
                      <a:r>
                        <a:rPr kumimoji="0" lang="en-US" altLang="zh-CN" sz="2000" b="1" i="0" u="none" strike="noStrike" cap="none" normalizeH="0" baseline="0" dirty="0" err="1">
                          <a:ln>
                            <a:noFill/>
                          </a:ln>
                          <a:solidFill>
                            <a:srgbClr val="008000"/>
                          </a:solidFill>
                          <a:effectLst/>
                          <a:latin typeface="Courier New" pitchFamily="49" charset="0"/>
                          <a:ea typeface="楷体_GB2312" pitchFamily="49" charset="-122"/>
                          <a:cs typeface="Courier New" panose="02070309020205020404" pitchFamily="49" charset="0"/>
                        </a:rPr>
                        <a:t>A.num</a:t>
                      </a:r>
                      <a:r>
                        <a:rPr kumimoji="0" lang="en-US" altLang="zh-CN" sz="2000" b="1" i="0" u="none" strike="noStrike" cap="none" normalizeH="0" baseline="0" dirty="0">
                          <a:ln>
                            <a:noFill/>
                          </a:ln>
                          <a:solidFill>
                            <a:srgbClr val="008000"/>
                          </a:solidFill>
                          <a:effectLst/>
                          <a:latin typeface="Courier New" pitchFamily="49" charset="0"/>
                          <a:ea typeface="楷体_GB2312" pitchFamily="49" charset="-122"/>
                          <a:cs typeface="Courier New" panose="02070309020205020404" pitchFamily="49" charset="0"/>
                        </a:rPr>
                        <a:t> = 1}</a:t>
                      </a:r>
                    </a:p>
                  </a:txBody>
                  <a:tcPr marL="90000" marR="90000" marT="46800" marB="46800" horzOverflow="overflow"/>
                </a:tc>
                <a:extLst>
                  <a:ext uri="{0D108BD9-81ED-4DB2-BD59-A6C34878D82A}">
                    <a16:rowId xmlns:a16="http://schemas.microsoft.com/office/drawing/2014/main" val="10003"/>
                  </a:ext>
                </a:extLst>
              </a:tr>
              <a:tr h="0">
                <a:tc>
                  <a:txBody>
                    <a:bodyPr/>
                    <a:lstStyle/>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defRPr/>
                      </a:pPr>
                      <a:r>
                        <a:rPr kumimoji="0" lang="en-US" altLang="zh-CN" sz="2000" b="1"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B→ </a:t>
                      </a:r>
                      <a:r>
                        <a:rPr kumimoji="0" lang="en-US" altLang="zh-CN" sz="2000" b="1" i="0" u="none" strike="noStrike" cap="none" normalizeH="0" baseline="0" dirty="0">
                          <a:ln>
                            <a:noFill/>
                          </a:ln>
                          <a:solidFill>
                            <a:srgbClr val="C00000"/>
                          </a:solidFill>
                          <a:effectLst/>
                          <a:latin typeface="Courier New" pitchFamily="49" charset="0"/>
                          <a:ea typeface="楷体_GB2312" pitchFamily="49" charset="-122"/>
                          <a:cs typeface="Courier New" panose="02070309020205020404" pitchFamily="49" charset="0"/>
                        </a:rPr>
                        <a:t>{ B</a:t>
                      </a:r>
                      <a:r>
                        <a:rPr kumimoji="0" lang="en-US" altLang="zh-CN" sz="2000" b="1" i="0" u="none" strike="noStrike" cap="none" normalizeH="0" baseline="-25000" dirty="0">
                          <a:ln>
                            <a:noFill/>
                          </a:ln>
                          <a:solidFill>
                            <a:srgbClr val="C00000"/>
                          </a:solidFill>
                          <a:effectLst/>
                          <a:latin typeface="Courier New" pitchFamily="49" charset="0"/>
                          <a:ea typeface="楷体_GB2312" pitchFamily="49" charset="-122"/>
                          <a:cs typeface="Courier New" panose="02070309020205020404" pitchFamily="49" charset="0"/>
                        </a:rPr>
                        <a:t>1</a:t>
                      </a:r>
                      <a:r>
                        <a:rPr kumimoji="0" lang="en-US" altLang="zh-CN" sz="2000" b="1" i="0" u="none" strike="noStrike" cap="none" normalizeH="0" baseline="0" dirty="0">
                          <a:ln>
                            <a:noFill/>
                          </a:ln>
                          <a:solidFill>
                            <a:srgbClr val="C00000"/>
                          </a:solidFill>
                          <a:effectLst/>
                          <a:latin typeface="Courier New" pitchFamily="49" charset="0"/>
                          <a:ea typeface="楷体_GB2312" pitchFamily="49" charset="-122"/>
                          <a:cs typeface="Courier New" panose="02070309020205020404" pitchFamily="49" charset="0"/>
                        </a:rPr>
                        <a:t>.in_num = </a:t>
                      </a:r>
                      <a:r>
                        <a:rPr kumimoji="0" lang="en-US" altLang="zh-CN" sz="2000" b="1" i="0" u="none" strike="noStrike" cap="none" normalizeH="0" baseline="0" dirty="0" err="1">
                          <a:ln>
                            <a:noFill/>
                          </a:ln>
                          <a:solidFill>
                            <a:srgbClr val="C00000"/>
                          </a:solidFill>
                          <a:effectLst/>
                          <a:latin typeface="Courier New" pitchFamily="49" charset="0"/>
                          <a:ea typeface="楷体_GB2312" pitchFamily="49" charset="-122"/>
                          <a:cs typeface="Courier New" panose="02070309020205020404" pitchFamily="49" charset="0"/>
                        </a:rPr>
                        <a:t>B.in_num</a:t>
                      </a:r>
                      <a:r>
                        <a:rPr kumimoji="0" lang="en-US" altLang="zh-CN" sz="2000" b="1" i="0" u="none" strike="noStrike" cap="none" normalizeH="0" baseline="0" dirty="0">
                          <a:ln>
                            <a:noFill/>
                          </a:ln>
                          <a:solidFill>
                            <a:srgbClr val="C00000"/>
                          </a:solidFill>
                          <a:effectLst/>
                          <a:latin typeface="Courier New" pitchFamily="49" charset="0"/>
                          <a:ea typeface="楷体_GB2312" pitchFamily="49" charset="-122"/>
                          <a:cs typeface="Courier New" panose="02070309020205020404" pitchFamily="49" charset="0"/>
                        </a:rPr>
                        <a:t>} </a:t>
                      </a:r>
                      <a:r>
                        <a:rPr kumimoji="0" lang="en-US" altLang="zh-CN" sz="2000" b="1"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B</a:t>
                      </a:r>
                      <a:r>
                        <a:rPr kumimoji="0" lang="en-US" altLang="zh-CN" sz="2000" b="1" u="none" strike="noStrike" cap="none" normalizeH="0" baseline="-25000" dirty="0">
                          <a:ln>
                            <a:noFill/>
                          </a:ln>
                          <a:solidFill>
                            <a:schemeClr val="tx1"/>
                          </a:solidFill>
                          <a:effectLst/>
                          <a:latin typeface="Courier New" panose="02070309020205020404" pitchFamily="49" charset="0"/>
                          <a:cs typeface="Courier New" panose="02070309020205020404" pitchFamily="49" charset="0"/>
                        </a:rPr>
                        <a:t>1</a:t>
                      </a:r>
                      <a:r>
                        <a:rPr kumimoji="0" lang="en-US" altLang="zh-CN" sz="2000" b="1"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b </a:t>
                      </a:r>
                      <a:r>
                        <a:rPr kumimoji="0" lang="en-US" altLang="zh-CN" sz="2000" b="1" i="0" u="none" strike="noStrike" cap="none" normalizeH="0" baseline="0" dirty="0">
                          <a:ln>
                            <a:noFill/>
                          </a:ln>
                          <a:solidFill>
                            <a:srgbClr val="008000"/>
                          </a:solidFill>
                          <a:effectLst/>
                          <a:latin typeface="Courier New" pitchFamily="49" charset="0"/>
                          <a:ea typeface="楷体_GB2312" pitchFamily="49" charset="-122"/>
                          <a:cs typeface="Courier New" panose="02070309020205020404" pitchFamily="49" charset="0"/>
                        </a:rPr>
                        <a:t>{ </a:t>
                      </a:r>
                      <a:r>
                        <a:rPr kumimoji="0" lang="en-US" altLang="zh-CN" sz="2000" b="1" i="0" u="none" strike="noStrike" cap="none" normalizeH="0" baseline="0" dirty="0" err="1">
                          <a:ln>
                            <a:noFill/>
                          </a:ln>
                          <a:solidFill>
                            <a:srgbClr val="008000"/>
                          </a:solidFill>
                          <a:effectLst/>
                          <a:latin typeface="Courier New" pitchFamily="49" charset="0"/>
                          <a:ea typeface="楷体_GB2312" pitchFamily="49" charset="-122"/>
                          <a:cs typeface="Courier New" panose="02070309020205020404" pitchFamily="49" charset="0"/>
                        </a:rPr>
                        <a:t>B.num</a:t>
                      </a:r>
                      <a:r>
                        <a:rPr kumimoji="0" lang="en-US" altLang="zh-CN" sz="2000" b="1" i="0" u="none" strike="noStrike" cap="none" normalizeH="0" baseline="0" dirty="0">
                          <a:ln>
                            <a:noFill/>
                          </a:ln>
                          <a:solidFill>
                            <a:srgbClr val="008000"/>
                          </a:solidFill>
                          <a:effectLst/>
                          <a:latin typeface="Courier New" pitchFamily="49" charset="0"/>
                          <a:ea typeface="楷体_GB2312" pitchFamily="49" charset="-122"/>
                          <a:cs typeface="Courier New" panose="02070309020205020404" pitchFamily="49" charset="0"/>
                        </a:rPr>
                        <a:t> = B</a:t>
                      </a:r>
                      <a:r>
                        <a:rPr kumimoji="0" lang="en-US" altLang="zh-CN" sz="2000" b="1" i="0" u="none" strike="noStrike" cap="none" normalizeH="0" baseline="-25000" dirty="0">
                          <a:ln>
                            <a:noFill/>
                          </a:ln>
                          <a:solidFill>
                            <a:srgbClr val="008000"/>
                          </a:solidFill>
                          <a:effectLst/>
                          <a:latin typeface="Courier New" pitchFamily="49" charset="0"/>
                          <a:ea typeface="楷体_GB2312" pitchFamily="49" charset="-122"/>
                          <a:cs typeface="Courier New" panose="02070309020205020404" pitchFamily="49" charset="0"/>
                        </a:rPr>
                        <a:t>1</a:t>
                      </a:r>
                      <a:r>
                        <a:rPr kumimoji="0" lang="en-US" altLang="zh-CN" sz="2000" b="1" i="0" u="none" strike="noStrike" cap="none" normalizeH="0" baseline="0" dirty="0">
                          <a:ln>
                            <a:noFill/>
                          </a:ln>
                          <a:solidFill>
                            <a:srgbClr val="008000"/>
                          </a:solidFill>
                          <a:effectLst/>
                          <a:latin typeface="Courier New" pitchFamily="49" charset="0"/>
                          <a:ea typeface="楷体_GB2312" pitchFamily="49" charset="-122"/>
                          <a:cs typeface="Courier New" panose="02070309020205020404" pitchFamily="49" charset="0"/>
                        </a:rPr>
                        <a:t>.num-1}</a:t>
                      </a:r>
                    </a:p>
                  </a:txBody>
                  <a:tcPr marL="90000" marR="90000" marT="46800" marB="46800" horzOverflow="overflow"/>
                </a:tc>
                <a:extLst>
                  <a:ext uri="{0D108BD9-81ED-4DB2-BD59-A6C34878D82A}">
                    <a16:rowId xmlns:a16="http://schemas.microsoft.com/office/drawing/2014/main" val="10004"/>
                  </a:ext>
                </a:extLst>
              </a:tr>
              <a:tr h="0">
                <a:tc>
                  <a:txBody>
                    <a:bodyPr/>
                    <a:lstStyle/>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defRPr/>
                      </a:pPr>
                      <a:r>
                        <a:rPr kumimoji="0" lang="en-US" altLang="zh-CN" sz="2000" b="1"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B→ b </a:t>
                      </a:r>
                      <a:r>
                        <a:rPr kumimoji="0" lang="en-US" altLang="zh-CN" sz="2000" b="1" i="0" u="none" strike="noStrike" cap="none" normalizeH="0" baseline="0" dirty="0">
                          <a:ln>
                            <a:noFill/>
                          </a:ln>
                          <a:solidFill>
                            <a:srgbClr val="008000"/>
                          </a:solidFill>
                          <a:effectLst/>
                          <a:latin typeface="Courier New" pitchFamily="49" charset="0"/>
                          <a:ea typeface="楷体_GB2312" pitchFamily="49" charset="-122"/>
                          <a:cs typeface="Courier New" panose="02070309020205020404" pitchFamily="49" charset="0"/>
                        </a:rPr>
                        <a:t>{ </a:t>
                      </a:r>
                      <a:r>
                        <a:rPr kumimoji="0" lang="en-US" altLang="zh-CN" sz="2000" b="1" i="0" u="none" strike="noStrike" cap="none" normalizeH="0" baseline="0" dirty="0" err="1">
                          <a:ln>
                            <a:noFill/>
                          </a:ln>
                          <a:solidFill>
                            <a:srgbClr val="008000"/>
                          </a:solidFill>
                          <a:effectLst/>
                          <a:latin typeface="Courier New" pitchFamily="49" charset="0"/>
                          <a:ea typeface="楷体_GB2312" pitchFamily="49" charset="-122"/>
                          <a:cs typeface="Courier New" panose="02070309020205020404" pitchFamily="49" charset="0"/>
                        </a:rPr>
                        <a:t>B.num</a:t>
                      </a:r>
                      <a:r>
                        <a:rPr kumimoji="0" lang="en-US" altLang="zh-CN" sz="2000" b="1" i="0" u="none" strike="noStrike" cap="none" normalizeH="0" baseline="0" dirty="0">
                          <a:ln>
                            <a:noFill/>
                          </a:ln>
                          <a:solidFill>
                            <a:srgbClr val="008000"/>
                          </a:solidFill>
                          <a:effectLst/>
                          <a:latin typeface="Courier New" pitchFamily="49" charset="0"/>
                          <a:ea typeface="楷体_GB2312" pitchFamily="49" charset="-122"/>
                          <a:cs typeface="Courier New" panose="02070309020205020404" pitchFamily="49" charset="0"/>
                        </a:rPr>
                        <a:t> = B.in_num-1}</a:t>
                      </a:r>
                    </a:p>
                  </a:txBody>
                  <a:tcPr marL="90000" marR="90000" marT="46800" marB="46800" horzOverflow="overflow"/>
                </a:tc>
                <a:extLst>
                  <a:ext uri="{0D108BD9-81ED-4DB2-BD59-A6C34878D82A}">
                    <a16:rowId xmlns:a16="http://schemas.microsoft.com/office/drawing/2014/main" val="10005"/>
                  </a:ext>
                </a:extLst>
              </a:tr>
              <a:tr h="0">
                <a:tc>
                  <a:txBody>
                    <a:bodyPr/>
                    <a:lstStyle/>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defRPr/>
                      </a:pPr>
                      <a:r>
                        <a:rPr kumimoji="0" lang="en-US" altLang="zh-CN" sz="2000" b="1"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C→ </a:t>
                      </a:r>
                      <a:r>
                        <a:rPr kumimoji="0" lang="en-US" altLang="zh-CN" sz="2000" b="1" i="0" u="none" strike="noStrike" cap="none" normalizeH="0" baseline="0" dirty="0">
                          <a:ln>
                            <a:noFill/>
                          </a:ln>
                          <a:solidFill>
                            <a:srgbClr val="C00000"/>
                          </a:solidFill>
                          <a:effectLst/>
                          <a:latin typeface="Courier New" pitchFamily="49" charset="0"/>
                          <a:ea typeface="楷体_GB2312" pitchFamily="49" charset="-122"/>
                          <a:cs typeface="Courier New" panose="02070309020205020404" pitchFamily="49" charset="0"/>
                        </a:rPr>
                        <a:t>{ C</a:t>
                      </a:r>
                      <a:r>
                        <a:rPr kumimoji="0" lang="en-US" altLang="zh-CN" sz="2000" b="1" i="0" u="none" strike="noStrike" cap="none" normalizeH="0" baseline="-25000" dirty="0">
                          <a:ln>
                            <a:noFill/>
                          </a:ln>
                          <a:solidFill>
                            <a:srgbClr val="C00000"/>
                          </a:solidFill>
                          <a:effectLst/>
                          <a:latin typeface="Courier New" pitchFamily="49" charset="0"/>
                          <a:ea typeface="楷体_GB2312" pitchFamily="49" charset="-122"/>
                          <a:cs typeface="Courier New" panose="02070309020205020404" pitchFamily="49" charset="0"/>
                        </a:rPr>
                        <a:t>1</a:t>
                      </a:r>
                      <a:r>
                        <a:rPr kumimoji="0" lang="en-US" altLang="zh-CN" sz="2000" b="1" i="0" u="none" strike="noStrike" cap="none" normalizeH="0" baseline="0" dirty="0">
                          <a:ln>
                            <a:noFill/>
                          </a:ln>
                          <a:solidFill>
                            <a:srgbClr val="C00000"/>
                          </a:solidFill>
                          <a:effectLst/>
                          <a:latin typeface="Courier New" pitchFamily="49" charset="0"/>
                          <a:ea typeface="楷体_GB2312" pitchFamily="49" charset="-122"/>
                          <a:cs typeface="Courier New" panose="02070309020205020404" pitchFamily="49" charset="0"/>
                        </a:rPr>
                        <a:t>.in_num = </a:t>
                      </a:r>
                      <a:r>
                        <a:rPr kumimoji="0" lang="en-US" altLang="zh-CN" sz="2000" b="1" i="0" u="none" strike="noStrike" cap="none" normalizeH="0" baseline="0" dirty="0" err="1">
                          <a:ln>
                            <a:noFill/>
                          </a:ln>
                          <a:solidFill>
                            <a:srgbClr val="C00000"/>
                          </a:solidFill>
                          <a:effectLst/>
                          <a:latin typeface="Courier New" pitchFamily="49" charset="0"/>
                          <a:ea typeface="楷体_GB2312" pitchFamily="49" charset="-122"/>
                          <a:cs typeface="Courier New" panose="02070309020205020404" pitchFamily="49" charset="0"/>
                        </a:rPr>
                        <a:t>C.in_num</a:t>
                      </a:r>
                      <a:r>
                        <a:rPr kumimoji="0" lang="en-US" altLang="zh-CN" sz="2000" b="1" i="0" u="none" strike="noStrike" cap="none" normalizeH="0" baseline="0" dirty="0">
                          <a:ln>
                            <a:noFill/>
                          </a:ln>
                          <a:solidFill>
                            <a:srgbClr val="C00000"/>
                          </a:solidFill>
                          <a:effectLst/>
                          <a:latin typeface="Courier New" pitchFamily="49" charset="0"/>
                          <a:ea typeface="楷体_GB2312" pitchFamily="49" charset="-122"/>
                          <a:cs typeface="Courier New" panose="02070309020205020404" pitchFamily="49" charset="0"/>
                        </a:rPr>
                        <a:t>} </a:t>
                      </a:r>
                      <a:r>
                        <a:rPr kumimoji="0" lang="en-US" altLang="zh-CN" sz="2000" b="1"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C</a:t>
                      </a:r>
                      <a:r>
                        <a:rPr kumimoji="0" lang="en-US" altLang="zh-CN" sz="2000" b="1" u="none" strike="noStrike" cap="none" normalizeH="0" baseline="-25000" dirty="0">
                          <a:ln>
                            <a:noFill/>
                          </a:ln>
                          <a:solidFill>
                            <a:schemeClr val="tx1"/>
                          </a:solidFill>
                          <a:effectLst/>
                          <a:latin typeface="Courier New" panose="02070309020205020404" pitchFamily="49" charset="0"/>
                          <a:cs typeface="Courier New" panose="02070309020205020404" pitchFamily="49" charset="0"/>
                        </a:rPr>
                        <a:t>1</a:t>
                      </a:r>
                      <a:r>
                        <a:rPr kumimoji="0" lang="en-US" altLang="zh-CN" sz="2000" b="1"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c </a:t>
                      </a:r>
                      <a:r>
                        <a:rPr kumimoji="0" lang="en-US" altLang="zh-CN" sz="2000" b="1" i="0" u="none" strike="noStrike" cap="none" normalizeH="0" baseline="0" dirty="0">
                          <a:ln>
                            <a:noFill/>
                          </a:ln>
                          <a:solidFill>
                            <a:srgbClr val="008000"/>
                          </a:solidFill>
                          <a:effectLst/>
                          <a:latin typeface="Courier New" pitchFamily="49" charset="0"/>
                          <a:ea typeface="楷体_GB2312" pitchFamily="49" charset="-122"/>
                          <a:cs typeface="Courier New" panose="02070309020205020404" pitchFamily="49" charset="0"/>
                        </a:rPr>
                        <a:t>{ </a:t>
                      </a:r>
                      <a:r>
                        <a:rPr kumimoji="0" lang="en-US" altLang="zh-CN" sz="2000" b="1" i="0" u="none" strike="noStrike" cap="none" normalizeH="0" baseline="0" dirty="0" err="1">
                          <a:ln>
                            <a:noFill/>
                          </a:ln>
                          <a:solidFill>
                            <a:srgbClr val="008000"/>
                          </a:solidFill>
                          <a:effectLst/>
                          <a:latin typeface="Courier New" pitchFamily="49" charset="0"/>
                          <a:ea typeface="楷体_GB2312" pitchFamily="49" charset="-122"/>
                          <a:cs typeface="Courier New" panose="02070309020205020404" pitchFamily="49" charset="0"/>
                        </a:rPr>
                        <a:t>C.num</a:t>
                      </a:r>
                      <a:r>
                        <a:rPr kumimoji="0" lang="en-US" altLang="zh-CN" sz="2000" b="1" i="0" u="none" strike="noStrike" cap="none" normalizeH="0" baseline="0" dirty="0">
                          <a:ln>
                            <a:noFill/>
                          </a:ln>
                          <a:solidFill>
                            <a:srgbClr val="008000"/>
                          </a:solidFill>
                          <a:effectLst/>
                          <a:latin typeface="Courier New" pitchFamily="49" charset="0"/>
                          <a:ea typeface="楷体_GB2312" pitchFamily="49" charset="-122"/>
                          <a:cs typeface="Courier New" panose="02070309020205020404" pitchFamily="49" charset="0"/>
                        </a:rPr>
                        <a:t> = C</a:t>
                      </a:r>
                      <a:r>
                        <a:rPr kumimoji="0" lang="en-US" altLang="zh-CN" sz="2000" b="1" i="0" u="none" strike="noStrike" cap="none" normalizeH="0" baseline="-25000" dirty="0">
                          <a:ln>
                            <a:noFill/>
                          </a:ln>
                          <a:solidFill>
                            <a:srgbClr val="008000"/>
                          </a:solidFill>
                          <a:effectLst/>
                          <a:latin typeface="Courier New" pitchFamily="49" charset="0"/>
                          <a:ea typeface="楷体_GB2312" pitchFamily="49" charset="-122"/>
                          <a:cs typeface="Courier New" panose="02070309020205020404" pitchFamily="49" charset="0"/>
                        </a:rPr>
                        <a:t>1</a:t>
                      </a:r>
                      <a:r>
                        <a:rPr kumimoji="0" lang="en-US" altLang="zh-CN" sz="2000" b="1" i="0" u="none" strike="noStrike" cap="none" normalizeH="0" baseline="0" dirty="0">
                          <a:ln>
                            <a:noFill/>
                          </a:ln>
                          <a:solidFill>
                            <a:srgbClr val="008000"/>
                          </a:solidFill>
                          <a:effectLst/>
                          <a:latin typeface="Courier New" pitchFamily="49" charset="0"/>
                          <a:ea typeface="楷体_GB2312" pitchFamily="49" charset="-122"/>
                          <a:cs typeface="Courier New" panose="02070309020205020404" pitchFamily="49" charset="0"/>
                        </a:rPr>
                        <a:t>.num+1}</a:t>
                      </a:r>
                    </a:p>
                  </a:txBody>
                  <a:tcPr marL="90000" marR="90000" marT="46800" marB="46800" horzOverflow="overflow"/>
                </a:tc>
                <a:extLst>
                  <a:ext uri="{0D108BD9-81ED-4DB2-BD59-A6C34878D82A}">
                    <a16:rowId xmlns:a16="http://schemas.microsoft.com/office/drawing/2014/main" val="4010288045"/>
                  </a:ext>
                </a:extLst>
              </a:tr>
              <a:tr h="0">
                <a:tc>
                  <a:txBody>
                    <a:bodyPr/>
                    <a:lstStyle/>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defRPr/>
                      </a:pPr>
                      <a:r>
                        <a:rPr kumimoji="0" lang="en-US" altLang="zh-CN" sz="2000" b="1"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C→ c </a:t>
                      </a:r>
                      <a:r>
                        <a:rPr kumimoji="0" lang="en-US" altLang="zh-CN" sz="2000" b="1" i="0" u="none" strike="noStrike" cap="none" normalizeH="0" baseline="0" dirty="0">
                          <a:ln>
                            <a:noFill/>
                          </a:ln>
                          <a:solidFill>
                            <a:srgbClr val="008000"/>
                          </a:solidFill>
                          <a:effectLst/>
                          <a:latin typeface="Courier New" pitchFamily="49" charset="0"/>
                          <a:ea typeface="楷体_GB2312" pitchFamily="49" charset="-122"/>
                          <a:cs typeface="Courier New" panose="02070309020205020404" pitchFamily="49" charset="0"/>
                        </a:rPr>
                        <a:t>{ </a:t>
                      </a:r>
                      <a:r>
                        <a:rPr kumimoji="0" lang="en-US" altLang="zh-CN" sz="2000" b="1" i="0" u="none" strike="noStrike" cap="none" normalizeH="0" baseline="0" dirty="0" err="1">
                          <a:ln>
                            <a:noFill/>
                          </a:ln>
                          <a:solidFill>
                            <a:srgbClr val="008000"/>
                          </a:solidFill>
                          <a:effectLst/>
                          <a:latin typeface="Courier New" pitchFamily="49" charset="0"/>
                          <a:ea typeface="楷体_GB2312" pitchFamily="49" charset="-122"/>
                          <a:cs typeface="Courier New" panose="02070309020205020404" pitchFamily="49" charset="0"/>
                        </a:rPr>
                        <a:t>C.num</a:t>
                      </a:r>
                      <a:r>
                        <a:rPr kumimoji="0" lang="en-US" altLang="zh-CN" sz="2000" b="1" i="0" u="none" strike="noStrike" cap="none" normalizeH="0" baseline="0" dirty="0">
                          <a:ln>
                            <a:noFill/>
                          </a:ln>
                          <a:solidFill>
                            <a:srgbClr val="008000"/>
                          </a:solidFill>
                          <a:effectLst/>
                          <a:latin typeface="Courier New" pitchFamily="49" charset="0"/>
                          <a:ea typeface="楷体_GB2312" pitchFamily="49" charset="-122"/>
                          <a:cs typeface="Courier New" panose="02070309020205020404" pitchFamily="49" charset="0"/>
                        </a:rPr>
                        <a:t> = C.in_num-1}</a:t>
                      </a:r>
                    </a:p>
                  </a:txBody>
                  <a:tcPr marL="90000" marR="90000" marT="46800" marB="46800" horzOverflow="overflow"/>
                </a:tc>
                <a:extLst>
                  <a:ext uri="{0D108BD9-81ED-4DB2-BD59-A6C34878D82A}">
                    <a16:rowId xmlns:a16="http://schemas.microsoft.com/office/drawing/2014/main" val="500463532"/>
                  </a:ext>
                </a:extLst>
              </a:tr>
            </a:tbl>
          </a:graphicData>
        </a:graphic>
      </p:graphicFrame>
      <p:sp>
        <p:nvSpPr>
          <p:cNvPr id="9218" name="页脚占位符 4"/>
          <p:cNvSpPr>
            <a:spLocks noGrp="1"/>
          </p:cNvSpPr>
          <p:nvPr>
            <p:ph type="ftr" sz="quarter" idx="11"/>
          </p:nvPr>
        </p:nvSpPr>
        <p:spPr>
          <a:noFill/>
        </p:spPr>
        <p:txBody>
          <a:bodyPr/>
          <a:lstStyle/>
          <a:p>
            <a:r>
              <a:rPr lang="en-US" altLang="zh-CN"/>
              <a:t>华北电力大学控制与计算机学院王红制作</a:t>
            </a:r>
          </a:p>
        </p:txBody>
      </p:sp>
      <p:sp>
        <p:nvSpPr>
          <p:cNvPr id="9219" name="灯片编号占位符 5"/>
          <p:cNvSpPr>
            <a:spLocks noGrp="1"/>
          </p:cNvSpPr>
          <p:nvPr>
            <p:ph type="sldNum" sz="quarter" idx="12"/>
          </p:nvPr>
        </p:nvSpPr>
        <p:spPr>
          <a:noFill/>
        </p:spPr>
        <p:txBody>
          <a:bodyPr/>
          <a:lstStyle/>
          <a:p>
            <a:fld id="{EFA8A1C2-C2DD-44D8-90D9-29A41388B91B}" type="slidenum">
              <a:rPr lang="en-US" altLang="zh-CN" smtClean="0"/>
              <a:pPr/>
              <a:t>28</a:t>
            </a:fld>
            <a:endParaRPr lang="en-US" altLang="zh-CN"/>
          </a:p>
        </p:txBody>
      </p:sp>
      <p:sp>
        <p:nvSpPr>
          <p:cNvPr id="2" name="文本框 1">
            <a:extLst>
              <a:ext uri="{FF2B5EF4-FFF2-40B4-BE49-F238E27FC236}">
                <a16:creationId xmlns:a16="http://schemas.microsoft.com/office/drawing/2014/main" id="{F20DB868-D5A9-429A-8C8F-7C5721927AE9}"/>
              </a:ext>
            </a:extLst>
          </p:cNvPr>
          <p:cNvSpPr txBox="1"/>
          <p:nvPr/>
        </p:nvSpPr>
        <p:spPr>
          <a:xfrm>
            <a:off x="7594481" y="812"/>
            <a:ext cx="1090363" cy="338554"/>
          </a:xfrm>
          <a:prstGeom prst="rect">
            <a:avLst/>
          </a:prstGeom>
          <a:noFill/>
        </p:spPr>
        <p:txBody>
          <a:bodyPr wrap="none" rtlCol="0">
            <a:spAutoFit/>
          </a:bodyPr>
          <a:lstStyle/>
          <a:p>
            <a:r>
              <a:rPr lang="zh-CN" altLang="en-US" sz="1600" b="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书中例</a:t>
            </a:r>
            <a:r>
              <a:rPr lang="en-US" altLang="zh-CN" sz="1600" b="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7.7</a:t>
            </a:r>
            <a:endParaRPr lang="zh-CN" altLang="en-US" sz="1600" b="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542845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81C879-C095-43EF-90F3-2A575DF5B22B}"/>
              </a:ext>
            </a:extLst>
          </p:cNvPr>
          <p:cNvSpPr>
            <a:spLocks noGrp="1"/>
          </p:cNvSpPr>
          <p:nvPr>
            <p:ph type="title"/>
          </p:nvPr>
        </p:nvSpPr>
        <p:spPr/>
        <p:txBody>
          <a:bodyPr>
            <a:normAutofit/>
          </a:bodyPr>
          <a:lstStyle/>
          <a:p>
            <a:r>
              <a:rPr lang="zh-CN" altLang="en-US" sz="3600" dirty="0"/>
              <a:t>基于</a:t>
            </a:r>
            <a:r>
              <a:rPr lang="en-US" altLang="zh-CN" sz="3600" dirty="0"/>
              <a:t>S-</a:t>
            </a:r>
            <a:r>
              <a:rPr lang="zh-CN" altLang="en-US" sz="3600" dirty="0"/>
              <a:t>翻译模式的语义计算</a:t>
            </a:r>
          </a:p>
        </p:txBody>
      </p:sp>
      <p:sp>
        <p:nvSpPr>
          <p:cNvPr id="4" name="页脚占位符 3">
            <a:extLst>
              <a:ext uri="{FF2B5EF4-FFF2-40B4-BE49-F238E27FC236}">
                <a16:creationId xmlns:a16="http://schemas.microsoft.com/office/drawing/2014/main" id="{B70BB63F-7F45-476A-A776-D806ABBC1C6D}"/>
              </a:ext>
            </a:extLst>
          </p:cNvPr>
          <p:cNvSpPr>
            <a:spLocks noGrp="1"/>
          </p:cNvSpPr>
          <p:nvPr>
            <p:ph type="ftr" sz="quarter" idx="11"/>
          </p:nvPr>
        </p:nvSpPr>
        <p:spPr/>
        <p:txBody>
          <a:bodyPr/>
          <a:lstStyle/>
          <a:p>
            <a:pPr>
              <a:defRPr/>
            </a:pPr>
            <a:r>
              <a:rPr lang="en-US" altLang="zh-CN"/>
              <a:t>华北电力大学控制与计算机学院王红制作</a:t>
            </a:r>
          </a:p>
        </p:txBody>
      </p:sp>
      <p:sp>
        <p:nvSpPr>
          <p:cNvPr id="5" name="灯片编号占位符 4">
            <a:extLst>
              <a:ext uri="{FF2B5EF4-FFF2-40B4-BE49-F238E27FC236}">
                <a16:creationId xmlns:a16="http://schemas.microsoft.com/office/drawing/2014/main" id="{68F22138-823F-4C18-93E0-A571C92308C2}"/>
              </a:ext>
            </a:extLst>
          </p:cNvPr>
          <p:cNvSpPr>
            <a:spLocks noGrp="1"/>
          </p:cNvSpPr>
          <p:nvPr>
            <p:ph type="sldNum" sz="quarter" idx="12"/>
          </p:nvPr>
        </p:nvSpPr>
        <p:spPr/>
        <p:txBody>
          <a:bodyPr/>
          <a:lstStyle/>
          <a:p>
            <a:pPr>
              <a:defRPr/>
            </a:pPr>
            <a:fld id="{3CE74EEF-307C-426E-9F66-2FA3F4788FC8}" type="slidenum">
              <a:rPr lang="en-US" altLang="zh-CN" smtClean="0"/>
              <a:pPr>
                <a:defRPr/>
              </a:pPr>
              <a:t>29</a:t>
            </a:fld>
            <a:endParaRPr lang="en-US" altLang="zh-CN"/>
          </a:p>
        </p:txBody>
      </p:sp>
      <p:graphicFrame>
        <p:nvGraphicFramePr>
          <p:cNvPr id="6" name="Group 2">
            <a:extLst>
              <a:ext uri="{FF2B5EF4-FFF2-40B4-BE49-F238E27FC236}">
                <a16:creationId xmlns:a16="http://schemas.microsoft.com/office/drawing/2014/main" id="{A0C0EC15-CF99-45B7-B88B-DAEC14526414}"/>
              </a:ext>
            </a:extLst>
          </p:cNvPr>
          <p:cNvGraphicFramePr>
            <a:graphicFrameLocks/>
          </p:cNvGraphicFramePr>
          <p:nvPr>
            <p:extLst>
              <p:ext uri="{D42A27DB-BD31-4B8C-83A1-F6EECF244321}">
                <p14:modId xmlns:p14="http://schemas.microsoft.com/office/powerpoint/2010/main" val="31312245"/>
              </p:ext>
            </p:extLst>
          </p:nvPr>
        </p:nvGraphicFramePr>
        <p:xfrm>
          <a:off x="755576" y="2204864"/>
          <a:ext cx="5256584" cy="2008320"/>
        </p:xfrm>
        <a:graphic>
          <a:graphicData uri="http://schemas.openxmlformats.org/drawingml/2006/table">
            <a:tbl>
              <a:tblPr firstRow="1" bandRow="1">
                <a:tableStyleId>{2A488322-F2BA-4B5B-9748-0D474271808F}</a:tableStyleId>
              </a:tblPr>
              <a:tblGrid>
                <a:gridCol w="1749732">
                  <a:extLst>
                    <a:ext uri="{9D8B030D-6E8A-4147-A177-3AD203B41FA5}">
                      <a16:colId xmlns:a16="http://schemas.microsoft.com/office/drawing/2014/main" val="20000"/>
                    </a:ext>
                  </a:extLst>
                </a:gridCol>
                <a:gridCol w="3506852">
                  <a:extLst>
                    <a:ext uri="{9D8B030D-6E8A-4147-A177-3AD203B41FA5}">
                      <a16:colId xmlns:a16="http://schemas.microsoft.com/office/drawing/2014/main" val="20001"/>
                    </a:ext>
                  </a:extLst>
                </a:gridCol>
              </a:tblGrid>
              <a:tr h="213702">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600" b="1" i="0" u="none" strike="noStrike" cap="none" normalizeH="0" baseline="0" dirty="0">
                          <a:ln>
                            <a:noFill/>
                          </a:ln>
                          <a:solidFill>
                            <a:schemeClr val="bg1"/>
                          </a:solidFill>
                          <a:effectLst>
                            <a:outerShdw blurRad="38100" dist="38100" dir="2700000" algn="tl">
                              <a:srgbClr val="000000">
                                <a:alpha val="43137"/>
                              </a:srgbClr>
                            </a:outerShdw>
                          </a:effectLst>
                          <a:latin typeface="Courier New" pitchFamily="49" charset="0"/>
                          <a:ea typeface="楷体_GB2312" pitchFamily="49" charset="-122"/>
                          <a:cs typeface="Courier New" panose="02070309020205020404" pitchFamily="49" charset="0"/>
                        </a:rPr>
                        <a:t>产生式</a:t>
                      </a:r>
                      <a:endParaRPr kumimoji="0" lang="en-US" altLang="zh-CN" sz="1600" b="1" i="0" u="none" strike="noStrike" cap="none" normalizeH="0" baseline="0" dirty="0">
                        <a:ln>
                          <a:noFill/>
                        </a:ln>
                        <a:solidFill>
                          <a:schemeClr val="bg1"/>
                        </a:solidFill>
                        <a:effectLst>
                          <a:outerShdw blurRad="38100" dist="38100" dir="2700000" algn="tl">
                            <a:srgbClr val="000000">
                              <a:alpha val="43137"/>
                            </a:srgbClr>
                          </a:outerShdw>
                        </a:effectLst>
                        <a:latin typeface="Courier New" pitchFamily="49" charset="0"/>
                        <a:ea typeface="楷体_GB2312" pitchFamily="49" charset="-122"/>
                        <a:cs typeface="Courier New" panose="02070309020205020404" pitchFamily="49" charset="0"/>
                      </a:endParaRPr>
                    </a:p>
                  </a:txBody>
                  <a:tcPr marL="90000" marR="90000" marT="3600" marB="3600" anchor="ctr" horzOverflow="overflow">
                    <a:lnL>
                      <a:noFill/>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A9B82"/>
                    </a:solid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600" b="1" i="0" u="none" strike="noStrike" cap="none" normalizeH="0" baseline="0" dirty="0">
                          <a:ln>
                            <a:noFill/>
                          </a:ln>
                          <a:solidFill>
                            <a:schemeClr val="bg1"/>
                          </a:solidFill>
                          <a:effectLst>
                            <a:outerShdw blurRad="38100" dist="38100" dir="2700000" algn="tl">
                              <a:srgbClr val="000000">
                                <a:alpha val="43137"/>
                              </a:srgbClr>
                            </a:outerShdw>
                          </a:effectLst>
                          <a:latin typeface="Courier New" pitchFamily="49" charset="0"/>
                          <a:ea typeface="楷体_GB2312" pitchFamily="49" charset="-122"/>
                          <a:cs typeface="Courier New" panose="02070309020205020404" pitchFamily="49" charset="0"/>
                        </a:rPr>
                        <a:t>语义规则</a:t>
                      </a:r>
                      <a:endParaRPr kumimoji="0" lang="en-US" altLang="zh-CN" sz="1600" b="1" i="0" u="none" strike="noStrike" cap="none" normalizeH="0" baseline="0" dirty="0">
                        <a:ln>
                          <a:noFill/>
                        </a:ln>
                        <a:solidFill>
                          <a:schemeClr val="bg1"/>
                        </a:solidFill>
                        <a:effectLst>
                          <a:outerShdw blurRad="38100" dist="38100" dir="2700000" algn="tl">
                            <a:srgbClr val="000000">
                              <a:alpha val="43137"/>
                            </a:srgbClr>
                          </a:outerShdw>
                        </a:effectLst>
                        <a:latin typeface="Courier New" pitchFamily="49" charset="0"/>
                        <a:ea typeface="楷体_GB2312" pitchFamily="49" charset="-122"/>
                        <a:cs typeface="Courier New" panose="02070309020205020404" pitchFamily="49" charset="0"/>
                      </a:endParaRPr>
                    </a:p>
                  </a:txBody>
                  <a:tcPr marL="90000" marR="90000" marT="3600" marB="3600" anchor="ctr" horzOverflow="overflow">
                    <a:lnL>
                      <a:noFill/>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A9B82"/>
                    </a:solidFill>
                  </a:tcPr>
                </a:tc>
                <a:extLst>
                  <a:ext uri="{0D108BD9-81ED-4DB2-BD59-A6C34878D82A}">
                    <a16:rowId xmlns:a16="http://schemas.microsoft.com/office/drawing/2014/main" val="3109708370"/>
                  </a:ext>
                </a:extLst>
              </a:tr>
              <a:tr h="213702">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u="none" strike="noStrike" cap="none" normalizeH="0" baseline="0" dirty="0">
                          <a:ln>
                            <a:noFill/>
                          </a:ln>
                          <a:effectLst/>
                          <a:latin typeface="Courier New" panose="02070309020205020404" pitchFamily="49" charset="0"/>
                          <a:cs typeface="Courier New" panose="02070309020205020404" pitchFamily="49" charset="0"/>
                        </a:rPr>
                        <a:t>[0]S→E</a:t>
                      </a:r>
                      <a:endPar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3600" marB="3600" anchor="ctr" horzOverflow="overflow">
                    <a:lnT w="28575" cap="flat" cmpd="sng" algn="ctr">
                      <a:solidFill>
                        <a:schemeClr val="tx1"/>
                      </a:solid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u="none" strike="noStrike" cap="none" normalizeH="0" baseline="0" dirty="0">
                          <a:ln>
                            <a:noFill/>
                          </a:ln>
                          <a:effectLst/>
                          <a:latin typeface="Courier New" panose="02070309020205020404" pitchFamily="49" charset="0"/>
                          <a:cs typeface="Courier New" panose="02070309020205020404" pitchFamily="49" charset="0"/>
                        </a:rPr>
                        <a:t>{ print(</a:t>
                      </a:r>
                      <a:r>
                        <a:rPr kumimoji="0" lang="en-US" altLang="zh-CN" sz="1600" b="1" u="none" strike="noStrike" cap="none" normalizeH="0" baseline="0" dirty="0" err="1">
                          <a:ln>
                            <a:noFill/>
                          </a:ln>
                          <a:effectLst/>
                          <a:latin typeface="Courier New" panose="02070309020205020404" pitchFamily="49" charset="0"/>
                          <a:cs typeface="Courier New" panose="02070309020205020404" pitchFamily="49" charset="0"/>
                        </a:rPr>
                        <a:t>E.val</a:t>
                      </a:r>
                      <a:r>
                        <a:rPr kumimoji="0" lang="en-US" altLang="zh-CN" sz="1600" b="1" u="none" strike="noStrike" cap="none" normalizeH="0" baseline="0" dirty="0">
                          <a:ln>
                            <a:noFill/>
                          </a:ln>
                          <a:effectLst/>
                          <a:latin typeface="Courier New" panose="02070309020205020404" pitchFamily="49" charset="0"/>
                          <a:cs typeface="Courier New" panose="02070309020205020404" pitchFamily="49" charset="0"/>
                        </a:rPr>
                        <a:t>) }</a:t>
                      </a:r>
                      <a:endParaRPr kumimoji="0" lang="en-US" altLang="zh-CN" sz="1600" b="1" i="0" u="none" strike="noStrike" cap="none" normalizeH="0" baseline="0" dirty="0">
                        <a:ln>
                          <a:noFill/>
                        </a:ln>
                        <a:solidFill>
                          <a:srgbClr val="000000"/>
                        </a:solidFill>
                        <a:effectLst/>
                        <a:latin typeface="Courier New" pitchFamily="49" charset="0"/>
                        <a:ea typeface="楷体_GB2312" pitchFamily="49" charset="-122"/>
                        <a:cs typeface="Courier New" panose="02070309020205020404" pitchFamily="49" charset="0"/>
                      </a:endParaRPr>
                    </a:p>
                  </a:txBody>
                  <a:tcPr marL="90000" marR="90000" marT="3600" marB="3600" anchor="ctr" horzOverflow="overflow">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213702">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u="none" strike="noStrike" cap="none" normalizeH="0" baseline="0" dirty="0">
                          <a:ln>
                            <a:noFill/>
                          </a:ln>
                          <a:effectLst/>
                          <a:latin typeface="Courier New" panose="02070309020205020404" pitchFamily="49" charset="0"/>
                          <a:cs typeface="Courier New" panose="02070309020205020404" pitchFamily="49" charset="0"/>
                        </a:rPr>
                        <a:t>[1]E→E</a:t>
                      </a:r>
                      <a:r>
                        <a:rPr kumimoji="0" lang="en-US" altLang="zh-CN" sz="1600" b="1" u="none" strike="noStrike" cap="none" normalizeH="0" baseline="-25000" dirty="0">
                          <a:ln>
                            <a:noFill/>
                          </a:ln>
                          <a:effectLst/>
                          <a:latin typeface="Courier New" panose="02070309020205020404" pitchFamily="49" charset="0"/>
                          <a:cs typeface="Courier New" panose="02070309020205020404" pitchFamily="49" charset="0"/>
                        </a:rPr>
                        <a:t>1</a:t>
                      </a:r>
                      <a:r>
                        <a:rPr kumimoji="0" lang="en-US" altLang="zh-CN" sz="1600" b="1" u="none" strike="noStrike" cap="none" normalizeH="0" baseline="0" dirty="0">
                          <a:ln>
                            <a:noFill/>
                          </a:ln>
                          <a:effectLst/>
                          <a:latin typeface="Courier New" panose="02070309020205020404" pitchFamily="49" charset="0"/>
                          <a:cs typeface="Courier New" panose="02070309020205020404" pitchFamily="49" charset="0"/>
                        </a:rPr>
                        <a:t>+T</a:t>
                      </a:r>
                      <a:endPar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3600" marB="360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u="none" strike="noStrike" cap="none" normalizeH="0" baseline="0" dirty="0">
                          <a:ln>
                            <a:noFill/>
                          </a:ln>
                          <a:effectLst/>
                          <a:latin typeface="Courier New" panose="02070309020205020404" pitchFamily="49" charset="0"/>
                          <a:cs typeface="Courier New" panose="02070309020205020404" pitchFamily="49" charset="0"/>
                        </a:rPr>
                        <a:t>{ </a:t>
                      </a:r>
                      <a:r>
                        <a:rPr kumimoji="0" lang="en-US" altLang="zh-CN" sz="1600" b="1" u="none" strike="noStrike" cap="none" normalizeH="0" baseline="0" dirty="0" err="1">
                          <a:ln>
                            <a:noFill/>
                          </a:ln>
                          <a:effectLst/>
                          <a:latin typeface="Courier New" panose="02070309020205020404" pitchFamily="49" charset="0"/>
                          <a:cs typeface="Courier New" panose="02070309020205020404" pitchFamily="49" charset="0"/>
                        </a:rPr>
                        <a:t>E.val</a:t>
                      </a:r>
                      <a:r>
                        <a:rPr kumimoji="0" lang="en-US" altLang="zh-CN" sz="1600" b="1" u="none" strike="noStrike" cap="none" normalizeH="0" baseline="0" dirty="0">
                          <a:ln>
                            <a:noFill/>
                          </a:ln>
                          <a:effectLst/>
                          <a:latin typeface="Courier New" panose="02070309020205020404" pitchFamily="49" charset="0"/>
                          <a:cs typeface="Courier New" panose="02070309020205020404" pitchFamily="49" charset="0"/>
                        </a:rPr>
                        <a:t> = E</a:t>
                      </a:r>
                      <a:r>
                        <a:rPr kumimoji="0" lang="en-US" altLang="zh-CN" sz="1600" b="1" u="none" strike="noStrike" cap="none" normalizeH="0" baseline="30000" dirty="0">
                          <a:ln>
                            <a:noFill/>
                          </a:ln>
                          <a:effectLst/>
                          <a:latin typeface="Courier New" panose="02070309020205020404" pitchFamily="49" charset="0"/>
                          <a:cs typeface="Courier New" panose="02070309020205020404" pitchFamily="49" charset="0"/>
                        </a:rPr>
                        <a:t>1</a:t>
                      </a:r>
                      <a:r>
                        <a:rPr kumimoji="0" lang="en-US" altLang="zh-CN" sz="1600" b="1" u="none" strike="noStrike" cap="none" normalizeH="0" baseline="0" dirty="0">
                          <a:ln>
                            <a:noFill/>
                          </a:ln>
                          <a:effectLst/>
                          <a:latin typeface="Courier New" panose="02070309020205020404" pitchFamily="49" charset="0"/>
                          <a:cs typeface="Courier New" panose="02070309020205020404" pitchFamily="49" charset="0"/>
                        </a:rPr>
                        <a:t>.val+T.val }</a:t>
                      </a:r>
                      <a:endParaRPr kumimoji="0" lang="en-US" altLang="zh-CN" sz="1600" b="1" i="0" u="none" strike="noStrike" cap="none" normalizeH="0" baseline="0" dirty="0">
                        <a:ln>
                          <a:noFill/>
                        </a:ln>
                        <a:solidFill>
                          <a:srgbClr val="000000"/>
                        </a:solidFill>
                        <a:effectLst/>
                        <a:latin typeface="Courier New" pitchFamily="49" charset="0"/>
                        <a:ea typeface="楷体_GB2312" pitchFamily="49" charset="-122"/>
                        <a:cs typeface="Courier New" panose="02070309020205020404" pitchFamily="49" charset="0"/>
                      </a:endParaRPr>
                    </a:p>
                  </a:txBody>
                  <a:tcPr marL="90000" marR="90000" marT="3600" marB="3600" anchor="ctr" horzOverflow="overflow"/>
                </a:tc>
                <a:extLst>
                  <a:ext uri="{0D108BD9-81ED-4DB2-BD59-A6C34878D82A}">
                    <a16:rowId xmlns:a16="http://schemas.microsoft.com/office/drawing/2014/main" val="10002"/>
                  </a:ext>
                </a:extLst>
              </a:tr>
              <a:tr h="213702">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u="none" strike="noStrike" cap="none" normalizeH="0" baseline="0" dirty="0">
                          <a:ln>
                            <a:noFill/>
                          </a:ln>
                          <a:effectLst/>
                          <a:latin typeface="Courier New" panose="02070309020205020404" pitchFamily="49" charset="0"/>
                          <a:cs typeface="Courier New" panose="02070309020205020404" pitchFamily="49" charset="0"/>
                        </a:rPr>
                        <a:t>[2]E→T</a:t>
                      </a:r>
                      <a:endPar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3600" marB="360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u="none" strike="noStrike" cap="none" normalizeH="0" baseline="0" dirty="0">
                          <a:ln>
                            <a:noFill/>
                          </a:ln>
                          <a:effectLst/>
                          <a:latin typeface="Courier New" panose="02070309020205020404" pitchFamily="49" charset="0"/>
                          <a:cs typeface="Courier New" panose="02070309020205020404" pitchFamily="49" charset="0"/>
                        </a:rPr>
                        <a:t>{ </a:t>
                      </a:r>
                      <a:r>
                        <a:rPr kumimoji="0" lang="en-US" altLang="zh-CN" sz="1600" b="1" u="none" strike="noStrike" cap="none" normalizeH="0" baseline="0" dirty="0" err="1">
                          <a:ln>
                            <a:noFill/>
                          </a:ln>
                          <a:effectLst/>
                          <a:latin typeface="Courier New" panose="02070309020205020404" pitchFamily="49" charset="0"/>
                          <a:cs typeface="Courier New" panose="02070309020205020404" pitchFamily="49" charset="0"/>
                        </a:rPr>
                        <a:t>E.val</a:t>
                      </a:r>
                      <a:r>
                        <a:rPr kumimoji="0" lang="en-US" altLang="zh-CN" sz="1600" b="1" u="none" strike="noStrike" cap="none" normalizeH="0" baseline="0" dirty="0">
                          <a:ln>
                            <a:noFill/>
                          </a:ln>
                          <a:effectLst/>
                          <a:latin typeface="Courier New" panose="02070309020205020404" pitchFamily="49" charset="0"/>
                          <a:cs typeface="Courier New" panose="02070309020205020404" pitchFamily="49" charset="0"/>
                        </a:rPr>
                        <a:t> = </a:t>
                      </a:r>
                      <a:r>
                        <a:rPr kumimoji="0" lang="en-US" altLang="zh-CN" sz="1600" b="1" u="none" strike="noStrike" cap="none" normalizeH="0" baseline="0" dirty="0" err="1">
                          <a:ln>
                            <a:noFill/>
                          </a:ln>
                          <a:effectLst/>
                          <a:latin typeface="Courier New" panose="02070309020205020404" pitchFamily="49" charset="0"/>
                          <a:cs typeface="Courier New" panose="02070309020205020404" pitchFamily="49" charset="0"/>
                        </a:rPr>
                        <a:t>T.val</a:t>
                      </a:r>
                      <a:r>
                        <a:rPr kumimoji="0" lang="en-US" altLang="zh-CN" sz="1600" b="1" u="none" strike="noStrike" cap="none" normalizeH="0" baseline="0" dirty="0">
                          <a:ln>
                            <a:noFill/>
                          </a:ln>
                          <a:effectLst/>
                          <a:latin typeface="Courier New" panose="02070309020205020404" pitchFamily="49" charset="0"/>
                          <a:cs typeface="Courier New" panose="02070309020205020404" pitchFamily="49" charset="0"/>
                        </a:rPr>
                        <a:t> }</a:t>
                      </a:r>
                      <a:endParaRPr kumimoji="0" lang="en-US" altLang="zh-CN" sz="1600" b="1" i="0" u="none" strike="noStrike" cap="none" normalizeH="0" baseline="0" dirty="0">
                        <a:ln>
                          <a:noFill/>
                        </a:ln>
                        <a:solidFill>
                          <a:srgbClr val="000000"/>
                        </a:solidFill>
                        <a:effectLst/>
                        <a:latin typeface="Courier New" pitchFamily="49" charset="0"/>
                        <a:ea typeface="楷体_GB2312" pitchFamily="49" charset="-122"/>
                        <a:cs typeface="Courier New" panose="02070309020205020404" pitchFamily="49" charset="0"/>
                      </a:endParaRPr>
                    </a:p>
                  </a:txBody>
                  <a:tcPr marL="90000" marR="90000" marT="3600" marB="3600" anchor="ctr" horzOverflow="overflow"/>
                </a:tc>
                <a:extLst>
                  <a:ext uri="{0D108BD9-81ED-4DB2-BD59-A6C34878D82A}">
                    <a16:rowId xmlns:a16="http://schemas.microsoft.com/office/drawing/2014/main" val="10003"/>
                  </a:ext>
                </a:extLst>
              </a:tr>
              <a:tr h="213702">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u="none" strike="noStrike" cap="none" normalizeH="0" baseline="0" dirty="0">
                          <a:ln>
                            <a:noFill/>
                          </a:ln>
                          <a:effectLst/>
                          <a:latin typeface="Courier New" panose="02070309020205020404" pitchFamily="49" charset="0"/>
                          <a:cs typeface="Courier New" panose="02070309020205020404" pitchFamily="49" charset="0"/>
                        </a:rPr>
                        <a:t>[3]T→T</a:t>
                      </a:r>
                      <a:r>
                        <a:rPr kumimoji="0" lang="en-US" altLang="zh-CN" sz="1600" b="1" u="none" strike="noStrike" cap="none" normalizeH="0" baseline="-25000" dirty="0">
                          <a:ln>
                            <a:noFill/>
                          </a:ln>
                          <a:effectLst/>
                          <a:latin typeface="Courier New" panose="02070309020205020404" pitchFamily="49" charset="0"/>
                          <a:cs typeface="Courier New" panose="02070309020205020404" pitchFamily="49" charset="0"/>
                        </a:rPr>
                        <a:t>1</a:t>
                      </a:r>
                      <a:r>
                        <a:rPr kumimoji="0" lang="en-US" altLang="zh-CN" sz="1600" b="1" u="none" strike="noStrike" cap="none" normalizeH="0" baseline="0" dirty="0">
                          <a:ln>
                            <a:noFill/>
                          </a:ln>
                          <a:effectLst/>
                          <a:latin typeface="Courier New" panose="02070309020205020404" pitchFamily="49" charset="0"/>
                          <a:cs typeface="Courier New" panose="02070309020205020404" pitchFamily="49" charset="0"/>
                        </a:rPr>
                        <a:t>*F</a:t>
                      </a:r>
                      <a:endPar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3600" marB="360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u="none" strike="noStrike" cap="none" normalizeH="0" baseline="0" dirty="0">
                          <a:ln>
                            <a:noFill/>
                          </a:ln>
                          <a:effectLst/>
                          <a:latin typeface="Courier New" panose="02070309020205020404" pitchFamily="49" charset="0"/>
                          <a:cs typeface="Courier New" panose="02070309020205020404" pitchFamily="49" charset="0"/>
                        </a:rPr>
                        <a:t>{ </a:t>
                      </a:r>
                      <a:r>
                        <a:rPr kumimoji="0" lang="en-US" altLang="zh-CN" sz="1600" b="1" u="none" strike="noStrike" cap="none" normalizeH="0" baseline="0" dirty="0" err="1">
                          <a:ln>
                            <a:noFill/>
                          </a:ln>
                          <a:effectLst/>
                          <a:latin typeface="Courier New" panose="02070309020205020404" pitchFamily="49" charset="0"/>
                          <a:cs typeface="Courier New" panose="02070309020205020404" pitchFamily="49" charset="0"/>
                        </a:rPr>
                        <a:t>T.val</a:t>
                      </a:r>
                      <a:r>
                        <a:rPr kumimoji="0" lang="en-US" altLang="zh-CN" sz="1600" b="1" u="none" strike="noStrike" cap="none" normalizeH="0" baseline="0" dirty="0">
                          <a:ln>
                            <a:noFill/>
                          </a:ln>
                          <a:effectLst/>
                          <a:latin typeface="Courier New" panose="02070309020205020404" pitchFamily="49" charset="0"/>
                          <a:cs typeface="Courier New" panose="02070309020205020404" pitchFamily="49" charset="0"/>
                        </a:rPr>
                        <a:t> = T</a:t>
                      </a:r>
                      <a:r>
                        <a:rPr kumimoji="0" lang="en-US" altLang="zh-CN" sz="1600" b="1" u="none" strike="noStrike" cap="none" normalizeH="0" baseline="-25000" dirty="0">
                          <a:ln>
                            <a:noFill/>
                          </a:ln>
                          <a:effectLst/>
                          <a:latin typeface="Courier New" panose="02070309020205020404" pitchFamily="49" charset="0"/>
                          <a:cs typeface="Courier New" panose="02070309020205020404" pitchFamily="49" charset="0"/>
                        </a:rPr>
                        <a:t>1</a:t>
                      </a:r>
                      <a:r>
                        <a:rPr kumimoji="0" lang="en-US" altLang="zh-CN" sz="1600" b="1" u="none" strike="noStrike" cap="none" normalizeH="0" baseline="0" dirty="0">
                          <a:ln>
                            <a:noFill/>
                          </a:ln>
                          <a:effectLst/>
                          <a:latin typeface="Courier New" panose="02070309020205020404" pitchFamily="49" charset="0"/>
                          <a:cs typeface="Courier New" panose="02070309020205020404" pitchFamily="49" charset="0"/>
                        </a:rPr>
                        <a:t>.val*</a:t>
                      </a:r>
                      <a:r>
                        <a:rPr kumimoji="0" lang="en-US" altLang="zh-CN" sz="1600" b="1" u="none" strike="noStrike" cap="none" normalizeH="0" baseline="0" dirty="0" err="1">
                          <a:ln>
                            <a:noFill/>
                          </a:ln>
                          <a:effectLst/>
                          <a:latin typeface="Courier New" panose="02070309020205020404" pitchFamily="49" charset="0"/>
                          <a:cs typeface="Courier New" panose="02070309020205020404" pitchFamily="49" charset="0"/>
                        </a:rPr>
                        <a:t>F.val</a:t>
                      </a:r>
                      <a:r>
                        <a:rPr kumimoji="0" lang="en-US" altLang="zh-CN" sz="1600" b="1" u="none" strike="noStrike" cap="none" normalizeH="0" baseline="0" dirty="0">
                          <a:ln>
                            <a:noFill/>
                          </a:ln>
                          <a:effectLst/>
                          <a:latin typeface="Courier New" panose="02070309020205020404" pitchFamily="49" charset="0"/>
                          <a:cs typeface="Courier New" panose="02070309020205020404" pitchFamily="49" charset="0"/>
                        </a:rPr>
                        <a:t> }</a:t>
                      </a:r>
                      <a:endParaRPr kumimoji="0" lang="en-US" altLang="zh-CN" sz="1600" b="1" i="0" u="none" strike="noStrike" cap="none" normalizeH="0" baseline="0" dirty="0">
                        <a:ln>
                          <a:noFill/>
                        </a:ln>
                        <a:solidFill>
                          <a:srgbClr val="000000"/>
                        </a:solidFill>
                        <a:effectLst/>
                        <a:latin typeface="Courier New" pitchFamily="49" charset="0"/>
                        <a:ea typeface="楷体_GB2312" pitchFamily="49" charset="-122"/>
                        <a:cs typeface="Courier New" panose="02070309020205020404" pitchFamily="49" charset="0"/>
                      </a:endParaRPr>
                    </a:p>
                  </a:txBody>
                  <a:tcPr marL="90000" marR="90000" marT="3600" marB="3600" anchor="ctr" horzOverflow="overflow"/>
                </a:tc>
                <a:extLst>
                  <a:ext uri="{0D108BD9-81ED-4DB2-BD59-A6C34878D82A}">
                    <a16:rowId xmlns:a16="http://schemas.microsoft.com/office/drawing/2014/main" val="10004"/>
                  </a:ext>
                </a:extLst>
              </a:tr>
              <a:tr h="213702">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u="none" strike="noStrike" cap="none" normalizeH="0" baseline="0" dirty="0">
                          <a:ln>
                            <a:noFill/>
                          </a:ln>
                          <a:effectLst/>
                          <a:latin typeface="Courier New" panose="02070309020205020404" pitchFamily="49" charset="0"/>
                          <a:cs typeface="Courier New" panose="02070309020205020404" pitchFamily="49" charset="0"/>
                        </a:rPr>
                        <a:t>[4]T→F</a:t>
                      </a:r>
                      <a:endPar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3600" marB="360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u="none" strike="noStrike" cap="none" normalizeH="0" baseline="0" dirty="0">
                          <a:ln>
                            <a:noFill/>
                          </a:ln>
                          <a:effectLst/>
                          <a:latin typeface="Courier New" panose="02070309020205020404" pitchFamily="49" charset="0"/>
                          <a:cs typeface="Courier New" panose="02070309020205020404" pitchFamily="49" charset="0"/>
                        </a:rPr>
                        <a:t>{ </a:t>
                      </a:r>
                      <a:r>
                        <a:rPr kumimoji="0" lang="en-US" altLang="zh-CN" sz="1600" b="1" u="none" strike="noStrike" cap="none" normalizeH="0" baseline="0" dirty="0" err="1">
                          <a:ln>
                            <a:noFill/>
                          </a:ln>
                          <a:effectLst/>
                          <a:latin typeface="Courier New" panose="02070309020205020404" pitchFamily="49" charset="0"/>
                          <a:cs typeface="Courier New" panose="02070309020205020404" pitchFamily="49" charset="0"/>
                        </a:rPr>
                        <a:t>T.val</a:t>
                      </a:r>
                      <a:r>
                        <a:rPr kumimoji="0" lang="en-US" altLang="zh-CN" sz="1600" b="1" u="none" strike="noStrike" cap="none" normalizeH="0" baseline="0" dirty="0">
                          <a:ln>
                            <a:noFill/>
                          </a:ln>
                          <a:effectLst/>
                          <a:latin typeface="Courier New" panose="02070309020205020404" pitchFamily="49" charset="0"/>
                          <a:cs typeface="Courier New" panose="02070309020205020404" pitchFamily="49" charset="0"/>
                        </a:rPr>
                        <a:t> = </a:t>
                      </a:r>
                      <a:r>
                        <a:rPr kumimoji="0" lang="en-US" altLang="zh-CN" sz="1600" b="1" u="none" strike="noStrike" cap="none" normalizeH="0" baseline="0" dirty="0" err="1">
                          <a:ln>
                            <a:noFill/>
                          </a:ln>
                          <a:effectLst/>
                          <a:latin typeface="Courier New" panose="02070309020205020404" pitchFamily="49" charset="0"/>
                          <a:cs typeface="Courier New" panose="02070309020205020404" pitchFamily="49" charset="0"/>
                        </a:rPr>
                        <a:t>F.val</a:t>
                      </a:r>
                      <a:r>
                        <a:rPr kumimoji="0" lang="en-US" altLang="zh-CN" sz="1600" b="1" u="none" strike="noStrike" cap="none" normalizeH="0" baseline="0" dirty="0">
                          <a:ln>
                            <a:noFill/>
                          </a:ln>
                          <a:effectLst/>
                          <a:latin typeface="Courier New" panose="02070309020205020404" pitchFamily="49" charset="0"/>
                          <a:cs typeface="Courier New" panose="02070309020205020404" pitchFamily="49" charset="0"/>
                        </a:rPr>
                        <a:t> }</a:t>
                      </a:r>
                      <a:endParaRPr kumimoji="0" lang="en-US" altLang="zh-CN" sz="1600" b="1" i="0" u="none" strike="noStrike" cap="none" normalizeH="0" baseline="0" dirty="0">
                        <a:ln>
                          <a:noFill/>
                        </a:ln>
                        <a:solidFill>
                          <a:srgbClr val="000000"/>
                        </a:solidFill>
                        <a:effectLst/>
                        <a:latin typeface="Courier New" pitchFamily="49" charset="0"/>
                        <a:ea typeface="楷体_GB2312" pitchFamily="49" charset="-122"/>
                        <a:cs typeface="Courier New" panose="02070309020205020404" pitchFamily="49" charset="0"/>
                      </a:endParaRPr>
                    </a:p>
                  </a:txBody>
                  <a:tcPr marL="90000" marR="90000" marT="3600" marB="3600" anchor="ctr" horzOverflow="overflow"/>
                </a:tc>
                <a:extLst>
                  <a:ext uri="{0D108BD9-81ED-4DB2-BD59-A6C34878D82A}">
                    <a16:rowId xmlns:a16="http://schemas.microsoft.com/office/drawing/2014/main" val="10005"/>
                  </a:ext>
                </a:extLst>
              </a:tr>
              <a:tr h="213702">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u="none" strike="noStrike" cap="none" normalizeH="0" baseline="0" dirty="0">
                          <a:ln>
                            <a:noFill/>
                          </a:ln>
                          <a:effectLst/>
                          <a:latin typeface="Courier New" panose="02070309020205020404" pitchFamily="49" charset="0"/>
                          <a:cs typeface="Courier New" panose="02070309020205020404" pitchFamily="49" charset="0"/>
                        </a:rPr>
                        <a:t>[5]F→(E)</a:t>
                      </a:r>
                      <a:endPar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3600" marB="360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u="none" strike="noStrike" cap="none" normalizeH="0" baseline="0" dirty="0">
                          <a:ln>
                            <a:noFill/>
                          </a:ln>
                          <a:effectLst/>
                          <a:latin typeface="Courier New" panose="02070309020205020404" pitchFamily="49" charset="0"/>
                          <a:cs typeface="Courier New" panose="02070309020205020404" pitchFamily="49" charset="0"/>
                        </a:rPr>
                        <a:t>{ </a:t>
                      </a:r>
                      <a:r>
                        <a:rPr kumimoji="0" lang="en-US" altLang="zh-CN" sz="1600" b="1" u="none" strike="noStrike" cap="none" normalizeH="0" baseline="0" dirty="0" err="1">
                          <a:ln>
                            <a:noFill/>
                          </a:ln>
                          <a:effectLst/>
                          <a:latin typeface="Courier New" panose="02070309020205020404" pitchFamily="49" charset="0"/>
                          <a:cs typeface="Courier New" panose="02070309020205020404" pitchFamily="49" charset="0"/>
                        </a:rPr>
                        <a:t>F.val</a:t>
                      </a:r>
                      <a:r>
                        <a:rPr kumimoji="0" lang="en-US" altLang="zh-CN" sz="1600" b="1" u="none" strike="noStrike" cap="none" normalizeH="0" baseline="0" dirty="0">
                          <a:ln>
                            <a:noFill/>
                          </a:ln>
                          <a:effectLst/>
                          <a:latin typeface="Courier New" panose="02070309020205020404" pitchFamily="49" charset="0"/>
                          <a:cs typeface="Courier New" panose="02070309020205020404" pitchFamily="49" charset="0"/>
                        </a:rPr>
                        <a:t> = </a:t>
                      </a:r>
                      <a:r>
                        <a:rPr kumimoji="0" lang="en-US" altLang="zh-CN" sz="1600" b="1" u="none" strike="noStrike" cap="none" normalizeH="0" baseline="0" dirty="0" err="1">
                          <a:ln>
                            <a:noFill/>
                          </a:ln>
                          <a:effectLst/>
                          <a:latin typeface="Courier New" panose="02070309020205020404" pitchFamily="49" charset="0"/>
                          <a:cs typeface="Courier New" panose="02070309020205020404" pitchFamily="49" charset="0"/>
                        </a:rPr>
                        <a:t>E.val</a:t>
                      </a:r>
                      <a:r>
                        <a:rPr kumimoji="0" lang="en-US" altLang="zh-CN" sz="1600" b="1" u="none" strike="noStrike" cap="none" normalizeH="0" baseline="0" dirty="0">
                          <a:ln>
                            <a:noFill/>
                          </a:ln>
                          <a:effectLst/>
                          <a:latin typeface="Courier New" panose="02070309020205020404" pitchFamily="49" charset="0"/>
                          <a:cs typeface="Courier New" panose="02070309020205020404" pitchFamily="49" charset="0"/>
                        </a:rPr>
                        <a:t> }</a:t>
                      </a:r>
                      <a:endParaRPr kumimoji="0" lang="en-US" altLang="zh-CN" sz="1600" b="1" i="0" u="none" strike="noStrike" cap="none" normalizeH="0" baseline="0" dirty="0">
                        <a:ln>
                          <a:noFill/>
                        </a:ln>
                        <a:solidFill>
                          <a:srgbClr val="000000"/>
                        </a:solidFill>
                        <a:effectLst/>
                        <a:latin typeface="Courier New" pitchFamily="49" charset="0"/>
                        <a:ea typeface="楷体_GB2312" pitchFamily="49" charset="-122"/>
                        <a:cs typeface="Courier New" panose="02070309020205020404" pitchFamily="49" charset="0"/>
                      </a:endParaRPr>
                    </a:p>
                  </a:txBody>
                  <a:tcPr marL="90000" marR="90000" marT="3600" marB="3600" anchor="ctr" horzOverflow="overflow"/>
                </a:tc>
                <a:extLst>
                  <a:ext uri="{0D108BD9-81ED-4DB2-BD59-A6C34878D82A}">
                    <a16:rowId xmlns:a16="http://schemas.microsoft.com/office/drawing/2014/main" val="10006"/>
                  </a:ext>
                </a:extLst>
              </a:tr>
              <a:tr h="213702">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u="none" strike="noStrike" cap="none" normalizeH="0" baseline="0" dirty="0">
                          <a:ln>
                            <a:noFill/>
                          </a:ln>
                          <a:effectLst/>
                          <a:latin typeface="Courier New" panose="02070309020205020404" pitchFamily="49" charset="0"/>
                          <a:cs typeface="Courier New" panose="02070309020205020404" pitchFamily="49" charset="0"/>
                        </a:rPr>
                        <a:t>[6]</a:t>
                      </a:r>
                      <a:r>
                        <a:rPr kumimoji="0" lang="en-US" altLang="zh-CN" sz="1600" b="1" u="none" strike="noStrike" cap="none" normalizeH="0" baseline="0" dirty="0" err="1">
                          <a:ln>
                            <a:noFill/>
                          </a:ln>
                          <a:effectLst/>
                          <a:latin typeface="Courier New" panose="02070309020205020404" pitchFamily="49" charset="0"/>
                          <a:cs typeface="Courier New" panose="02070309020205020404" pitchFamily="49" charset="0"/>
                        </a:rPr>
                        <a:t>F→digit</a:t>
                      </a:r>
                      <a:endPar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3600" marB="360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u="none" strike="noStrike" cap="none" normalizeH="0" baseline="0" dirty="0">
                          <a:ln>
                            <a:noFill/>
                          </a:ln>
                          <a:effectLst/>
                          <a:latin typeface="Courier New" panose="02070309020205020404" pitchFamily="49" charset="0"/>
                          <a:cs typeface="Courier New" panose="02070309020205020404" pitchFamily="49" charset="0"/>
                        </a:rPr>
                        <a:t>{ </a:t>
                      </a:r>
                      <a:r>
                        <a:rPr kumimoji="0" lang="en-US" altLang="zh-CN" sz="1600" b="1" u="none" strike="noStrike" cap="none" normalizeH="0" baseline="0" dirty="0" err="1">
                          <a:ln>
                            <a:noFill/>
                          </a:ln>
                          <a:effectLst/>
                          <a:latin typeface="Courier New" panose="02070309020205020404" pitchFamily="49" charset="0"/>
                          <a:cs typeface="Courier New" panose="02070309020205020404" pitchFamily="49" charset="0"/>
                        </a:rPr>
                        <a:t>F.val</a:t>
                      </a:r>
                      <a:r>
                        <a:rPr kumimoji="0" lang="en-US" altLang="zh-CN" sz="1600" b="1" u="none" strike="noStrike" cap="none" normalizeH="0" baseline="0" dirty="0">
                          <a:ln>
                            <a:noFill/>
                          </a:ln>
                          <a:effectLst/>
                          <a:latin typeface="Courier New" panose="02070309020205020404" pitchFamily="49" charset="0"/>
                          <a:cs typeface="Courier New" panose="02070309020205020404" pitchFamily="49" charset="0"/>
                        </a:rPr>
                        <a:t> = </a:t>
                      </a:r>
                      <a:r>
                        <a:rPr kumimoji="0" lang="en-US" altLang="zh-CN" sz="1600" b="1" u="none" strike="noStrike" cap="none" normalizeH="0" baseline="0" dirty="0" err="1">
                          <a:ln>
                            <a:noFill/>
                          </a:ln>
                          <a:effectLst/>
                          <a:latin typeface="Courier New" panose="02070309020205020404" pitchFamily="49" charset="0"/>
                          <a:cs typeface="Courier New" panose="02070309020205020404" pitchFamily="49" charset="0"/>
                        </a:rPr>
                        <a:t>digit.lexval</a:t>
                      </a:r>
                      <a:r>
                        <a:rPr kumimoji="0" lang="en-US" altLang="zh-CN" sz="1600" b="1" u="none" strike="noStrike" cap="none" normalizeH="0" baseline="0" dirty="0">
                          <a:ln>
                            <a:noFill/>
                          </a:ln>
                          <a:effectLst/>
                          <a:latin typeface="Courier New" panose="02070309020205020404" pitchFamily="49" charset="0"/>
                          <a:cs typeface="Courier New" panose="02070309020205020404" pitchFamily="49" charset="0"/>
                        </a:rPr>
                        <a:t> }</a:t>
                      </a:r>
                      <a:endParaRPr kumimoji="0" lang="en-US" altLang="zh-CN" sz="1600" b="1" i="0" u="none" strike="noStrike" cap="none" normalizeH="0" baseline="0" dirty="0">
                        <a:ln>
                          <a:noFill/>
                        </a:ln>
                        <a:solidFill>
                          <a:srgbClr val="000000"/>
                        </a:solidFill>
                        <a:effectLst/>
                        <a:latin typeface="Courier New" pitchFamily="49" charset="0"/>
                        <a:ea typeface="楷体_GB2312" pitchFamily="49" charset="-122"/>
                        <a:cs typeface="Courier New" panose="02070309020205020404" pitchFamily="49" charset="0"/>
                      </a:endParaRPr>
                    </a:p>
                  </a:txBody>
                  <a:tcPr marL="90000" marR="90000" marT="3600" marB="3600" anchor="ctr" horzOverflow="overflow"/>
                </a:tc>
                <a:extLst>
                  <a:ext uri="{0D108BD9-81ED-4DB2-BD59-A6C34878D82A}">
                    <a16:rowId xmlns:a16="http://schemas.microsoft.com/office/drawing/2014/main" val="10007"/>
                  </a:ext>
                </a:extLst>
              </a:tr>
            </a:tbl>
          </a:graphicData>
        </a:graphic>
      </p:graphicFrame>
      <p:sp>
        <p:nvSpPr>
          <p:cNvPr id="7" name="Rectangle 2">
            <a:extLst>
              <a:ext uri="{FF2B5EF4-FFF2-40B4-BE49-F238E27FC236}">
                <a16:creationId xmlns:a16="http://schemas.microsoft.com/office/drawing/2014/main" id="{CDF9A712-24D1-4F11-BC8B-BE1EDFEEB8B7}"/>
              </a:ext>
            </a:extLst>
          </p:cNvPr>
          <p:cNvSpPr txBox="1">
            <a:spLocks noChangeArrowheads="1"/>
          </p:cNvSpPr>
          <p:nvPr/>
        </p:nvSpPr>
        <p:spPr>
          <a:xfrm>
            <a:off x="754063" y="1196752"/>
            <a:ext cx="8147050" cy="922338"/>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b="1" kern="1200">
                <a:solidFill>
                  <a:schemeClr val="tx1"/>
                </a:solidFill>
                <a:latin typeface="黑体" panose="02010609060101010101" pitchFamily="49" charset="-122"/>
                <a:ea typeface="黑体" panose="02010609060101010101" pitchFamily="49"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kumimoji="0" lang="zh-CN" altLang="en-US" sz="2800" dirty="0">
                <a:solidFill>
                  <a:srgbClr val="FF0000"/>
                </a:solidFill>
                <a:effectLst>
                  <a:outerShdw blurRad="38100" dist="38100" dir="2700000" algn="tl">
                    <a:srgbClr val="000000"/>
                  </a:outerShdw>
                </a:effectLst>
              </a:rPr>
              <a:t>例</a:t>
            </a:r>
            <a:r>
              <a:rPr kumimoji="0" lang="en-US" altLang="zh-CN" sz="2800" dirty="0">
                <a:solidFill>
                  <a:srgbClr val="FF0000"/>
                </a:solidFill>
                <a:effectLst>
                  <a:outerShdw blurRad="38100" dist="38100" dir="2700000" algn="tl">
                    <a:srgbClr val="000000"/>
                  </a:outerShdw>
                </a:effectLst>
              </a:rPr>
              <a:t>7.10 </a:t>
            </a:r>
            <a:r>
              <a:rPr kumimoji="0" lang="zh-CN" altLang="en-US" sz="2800" dirty="0">
                <a:solidFill>
                  <a:schemeClr val="tx1">
                    <a:lumMod val="85000"/>
                    <a:lumOff val="15000"/>
                  </a:schemeClr>
                </a:solidFill>
              </a:rPr>
              <a:t>给出下列</a:t>
            </a:r>
            <a:r>
              <a:rPr kumimoji="0" lang="en-US" altLang="zh-CN" sz="2800" dirty="0">
                <a:solidFill>
                  <a:schemeClr val="tx1">
                    <a:lumMod val="85000"/>
                    <a:lumOff val="15000"/>
                  </a:schemeClr>
                </a:solidFill>
              </a:rPr>
              <a:t>S-</a:t>
            </a:r>
            <a:r>
              <a:rPr kumimoji="0" lang="zh-CN" altLang="en-US" sz="2800" dirty="0">
                <a:solidFill>
                  <a:schemeClr val="tx1">
                    <a:lumMod val="85000"/>
                    <a:lumOff val="15000"/>
                  </a:schemeClr>
                </a:solidFill>
              </a:rPr>
              <a:t>属性文法</a:t>
            </a:r>
            <a:r>
              <a:rPr kumimoji="0" lang="en-US" altLang="zh-CN" sz="2800" dirty="0">
                <a:solidFill>
                  <a:schemeClr val="tx1">
                    <a:lumMod val="85000"/>
                    <a:lumOff val="15000"/>
                  </a:schemeClr>
                </a:solidFill>
              </a:rPr>
              <a:t>S-</a:t>
            </a:r>
            <a:r>
              <a:rPr kumimoji="0" lang="zh-CN" altLang="en-US" sz="2800" dirty="0">
                <a:solidFill>
                  <a:schemeClr val="tx1">
                    <a:lumMod val="85000"/>
                    <a:lumOff val="15000"/>
                  </a:schemeClr>
                </a:solidFill>
              </a:rPr>
              <a:t>翻译模式</a:t>
            </a:r>
          </a:p>
        </p:txBody>
      </p:sp>
      <p:graphicFrame>
        <p:nvGraphicFramePr>
          <p:cNvPr id="8" name="Group 2">
            <a:extLst>
              <a:ext uri="{FF2B5EF4-FFF2-40B4-BE49-F238E27FC236}">
                <a16:creationId xmlns:a16="http://schemas.microsoft.com/office/drawing/2014/main" id="{87A75180-9DAE-4215-B8FC-7C02AD543CD4}"/>
              </a:ext>
            </a:extLst>
          </p:cNvPr>
          <p:cNvGraphicFramePr>
            <a:graphicFrameLocks/>
          </p:cNvGraphicFramePr>
          <p:nvPr>
            <p:extLst>
              <p:ext uri="{D42A27DB-BD31-4B8C-83A1-F6EECF244321}">
                <p14:modId xmlns:p14="http://schemas.microsoft.com/office/powerpoint/2010/main" val="627849071"/>
              </p:ext>
            </p:extLst>
          </p:nvPr>
        </p:nvGraphicFramePr>
        <p:xfrm>
          <a:off x="754062" y="4341870"/>
          <a:ext cx="7517105" cy="2008320"/>
        </p:xfrm>
        <a:graphic>
          <a:graphicData uri="http://schemas.openxmlformats.org/drawingml/2006/table">
            <a:tbl>
              <a:tblPr firstRow="1" bandRow="1">
                <a:tableStyleId>{2A488322-F2BA-4B5B-9748-0D474271808F}</a:tableStyleId>
              </a:tblPr>
              <a:tblGrid>
                <a:gridCol w="1900301">
                  <a:extLst>
                    <a:ext uri="{9D8B030D-6E8A-4147-A177-3AD203B41FA5}">
                      <a16:colId xmlns:a16="http://schemas.microsoft.com/office/drawing/2014/main" val="20000"/>
                    </a:ext>
                  </a:extLst>
                </a:gridCol>
                <a:gridCol w="5616804">
                  <a:extLst>
                    <a:ext uri="{9D8B030D-6E8A-4147-A177-3AD203B41FA5}">
                      <a16:colId xmlns:a16="http://schemas.microsoft.com/office/drawing/2014/main" val="20001"/>
                    </a:ext>
                  </a:extLst>
                </a:gridCol>
              </a:tblGrid>
              <a:tr h="213702">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en-US" altLang="zh-CN" sz="1600" b="1" i="0" u="none" strike="noStrike" cap="none" normalizeH="0" baseline="0" dirty="0">
                        <a:ln>
                          <a:noFill/>
                        </a:ln>
                        <a:solidFill>
                          <a:schemeClr val="bg1"/>
                        </a:solidFill>
                        <a:effectLst>
                          <a:outerShdw blurRad="38100" dist="38100" dir="2700000" algn="tl">
                            <a:srgbClr val="000000">
                              <a:alpha val="43137"/>
                            </a:srgbClr>
                          </a:outerShdw>
                        </a:effectLst>
                        <a:latin typeface="Courier New" pitchFamily="49" charset="0"/>
                        <a:ea typeface="楷体_GB2312" pitchFamily="49" charset="-122"/>
                        <a:cs typeface="Courier New" panose="02070309020205020404" pitchFamily="49" charset="0"/>
                      </a:endParaRPr>
                    </a:p>
                  </a:txBody>
                  <a:tcPr marL="90000" marR="90000" marT="3600" marB="3600" anchor="ctr" horzOverflow="overflow">
                    <a:lnL>
                      <a:noFill/>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600" b="1" i="0" u="none" strike="noStrike" cap="none" normalizeH="0" baseline="0" dirty="0">
                          <a:ln>
                            <a:noFill/>
                          </a:ln>
                          <a:solidFill>
                            <a:schemeClr val="bg1"/>
                          </a:solidFill>
                          <a:effectLst>
                            <a:outerShdw blurRad="38100" dist="38100" dir="2700000" algn="tl">
                              <a:srgbClr val="000000">
                                <a:alpha val="43137"/>
                              </a:srgbClr>
                            </a:outerShdw>
                          </a:effectLst>
                          <a:latin typeface="Courier New" pitchFamily="49" charset="0"/>
                          <a:ea typeface="楷体_GB2312" pitchFamily="49" charset="-122"/>
                          <a:cs typeface="Courier New" panose="02070309020205020404" pitchFamily="49" charset="0"/>
                        </a:rPr>
                        <a:t>翻译模式</a:t>
                      </a:r>
                      <a:endParaRPr kumimoji="0" lang="en-US" altLang="zh-CN" sz="1600" b="1" i="0" u="none" strike="noStrike" cap="none" normalizeH="0" baseline="0" dirty="0">
                        <a:ln>
                          <a:noFill/>
                        </a:ln>
                        <a:solidFill>
                          <a:schemeClr val="bg1"/>
                        </a:solidFill>
                        <a:effectLst>
                          <a:outerShdw blurRad="38100" dist="38100" dir="2700000" algn="tl">
                            <a:srgbClr val="000000">
                              <a:alpha val="43137"/>
                            </a:srgbClr>
                          </a:outerShdw>
                        </a:effectLst>
                        <a:latin typeface="Courier New" pitchFamily="49" charset="0"/>
                        <a:ea typeface="楷体_GB2312" pitchFamily="49" charset="-122"/>
                        <a:cs typeface="Courier New" panose="02070309020205020404" pitchFamily="49" charset="0"/>
                      </a:endParaRPr>
                    </a:p>
                  </a:txBody>
                  <a:tcPr marL="90000" marR="90000" marT="3600" marB="3600" anchor="ctr" horzOverflow="overflow">
                    <a:lnL>
                      <a:noFill/>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3109708370"/>
                  </a:ext>
                </a:extLst>
              </a:tr>
              <a:tr h="213702">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u="none" strike="noStrike" cap="none" normalizeH="0" baseline="0" dirty="0">
                          <a:ln>
                            <a:noFill/>
                          </a:ln>
                          <a:effectLst/>
                          <a:latin typeface="Courier New" panose="02070309020205020404" pitchFamily="49" charset="0"/>
                          <a:cs typeface="Courier New" panose="02070309020205020404" pitchFamily="49" charset="0"/>
                        </a:rPr>
                        <a:t>[0]S→E</a:t>
                      </a:r>
                      <a:endPar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3600" marB="3600" anchor="ctr" horzOverflow="overflow">
                    <a:lnT w="28575" cap="flat" cmpd="sng" algn="ctr">
                      <a:solidFill>
                        <a:schemeClr val="tx1"/>
                      </a:solid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u="none" strike="noStrike" cap="none" normalizeH="0" baseline="0" dirty="0">
                          <a:ln>
                            <a:noFill/>
                          </a:ln>
                          <a:effectLst/>
                          <a:latin typeface="Courier New" panose="02070309020205020404" pitchFamily="49" charset="0"/>
                          <a:cs typeface="Courier New" panose="02070309020205020404" pitchFamily="49" charset="0"/>
                        </a:rPr>
                        <a:t>{ print(v[top].</a:t>
                      </a:r>
                      <a:r>
                        <a:rPr kumimoji="0" lang="en-US" altLang="zh-CN" sz="1600" b="1" u="none" strike="noStrike" cap="none" normalizeH="0" baseline="0" dirty="0" err="1">
                          <a:ln>
                            <a:noFill/>
                          </a:ln>
                          <a:effectLst/>
                          <a:latin typeface="Courier New" panose="02070309020205020404" pitchFamily="49" charset="0"/>
                          <a:cs typeface="Courier New" panose="02070309020205020404" pitchFamily="49" charset="0"/>
                        </a:rPr>
                        <a:t>val</a:t>
                      </a:r>
                      <a:r>
                        <a:rPr kumimoji="0" lang="en-US" altLang="zh-CN" sz="1600" b="1" u="none" strike="noStrike" cap="none" normalizeH="0" baseline="0" dirty="0">
                          <a:ln>
                            <a:noFill/>
                          </a:ln>
                          <a:effectLst/>
                          <a:latin typeface="Courier New" panose="02070309020205020404" pitchFamily="49" charset="0"/>
                          <a:cs typeface="Courier New" panose="02070309020205020404" pitchFamily="49" charset="0"/>
                        </a:rPr>
                        <a:t>) }</a:t>
                      </a:r>
                      <a:endParaRPr kumimoji="0" lang="en-US" altLang="zh-CN" sz="1600" b="1" i="0" u="none" strike="noStrike" cap="none" normalizeH="0" baseline="0" dirty="0">
                        <a:ln>
                          <a:noFill/>
                        </a:ln>
                        <a:solidFill>
                          <a:srgbClr val="000000"/>
                        </a:solidFill>
                        <a:effectLst/>
                        <a:latin typeface="Courier New" pitchFamily="49" charset="0"/>
                        <a:ea typeface="楷体_GB2312" pitchFamily="49" charset="-122"/>
                        <a:cs typeface="Courier New" panose="02070309020205020404" pitchFamily="49" charset="0"/>
                      </a:endParaRPr>
                    </a:p>
                  </a:txBody>
                  <a:tcPr marL="90000" marR="90000" marT="3600" marB="3600" anchor="ctr" horzOverflow="overflow">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213702">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u="none" strike="noStrike" cap="none" normalizeH="0" baseline="0" dirty="0">
                          <a:ln>
                            <a:noFill/>
                          </a:ln>
                          <a:effectLst/>
                          <a:latin typeface="Courier New" panose="02070309020205020404" pitchFamily="49" charset="0"/>
                          <a:cs typeface="Courier New" panose="02070309020205020404" pitchFamily="49" charset="0"/>
                        </a:rPr>
                        <a:t>[1]E→E</a:t>
                      </a:r>
                      <a:r>
                        <a:rPr kumimoji="0" lang="en-US" altLang="zh-CN" sz="1600" b="1" u="none" strike="noStrike" cap="none" normalizeH="0" baseline="-25000" dirty="0">
                          <a:ln>
                            <a:noFill/>
                          </a:ln>
                          <a:effectLst/>
                          <a:latin typeface="Courier New" panose="02070309020205020404" pitchFamily="49" charset="0"/>
                          <a:cs typeface="Courier New" panose="02070309020205020404" pitchFamily="49" charset="0"/>
                        </a:rPr>
                        <a:t>1</a:t>
                      </a:r>
                      <a:r>
                        <a:rPr kumimoji="0" lang="en-US" altLang="zh-CN" sz="1600" b="1" u="none" strike="noStrike" cap="none" normalizeH="0" baseline="0" dirty="0">
                          <a:ln>
                            <a:noFill/>
                          </a:ln>
                          <a:effectLst/>
                          <a:latin typeface="Courier New" panose="02070309020205020404" pitchFamily="49" charset="0"/>
                          <a:cs typeface="Courier New" panose="02070309020205020404" pitchFamily="49" charset="0"/>
                        </a:rPr>
                        <a:t>+T</a:t>
                      </a:r>
                      <a:endPar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3600" marB="360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u="none" strike="noStrike" cap="none" normalizeH="0" baseline="0" dirty="0">
                          <a:ln>
                            <a:noFill/>
                          </a:ln>
                          <a:effectLst/>
                          <a:latin typeface="Courier New" panose="02070309020205020404" pitchFamily="49" charset="0"/>
                          <a:cs typeface="Courier New" panose="02070309020205020404" pitchFamily="49" charset="0"/>
                        </a:rPr>
                        <a:t>{ v[top-1].</a:t>
                      </a:r>
                      <a:r>
                        <a:rPr kumimoji="0" lang="en-US" altLang="zh-CN" sz="1600" b="1" u="none" strike="noStrike" cap="none" normalizeH="0" baseline="0" dirty="0" err="1">
                          <a:ln>
                            <a:noFill/>
                          </a:ln>
                          <a:effectLst/>
                          <a:latin typeface="Courier New" panose="02070309020205020404" pitchFamily="49" charset="0"/>
                          <a:cs typeface="Courier New" panose="02070309020205020404" pitchFamily="49" charset="0"/>
                        </a:rPr>
                        <a:t>val</a:t>
                      </a:r>
                      <a:r>
                        <a:rPr kumimoji="0" lang="en-US" altLang="zh-CN" sz="1600" b="1" u="none" strike="noStrike" cap="none" normalizeH="0" baseline="0" dirty="0">
                          <a:ln>
                            <a:noFill/>
                          </a:ln>
                          <a:effectLst/>
                          <a:latin typeface="Courier New" panose="02070309020205020404" pitchFamily="49" charset="0"/>
                          <a:cs typeface="Courier New" panose="02070309020205020404" pitchFamily="49" charset="0"/>
                        </a:rPr>
                        <a:t> = v[top-1].</a:t>
                      </a:r>
                      <a:r>
                        <a:rPr kumimoji="0" lang="en-US" altLang="zh-CN" sz="1600" b="1" u="none" strike="noStrike" cap="none" normalizeH="0" baseline="0" dirty="0" err="1">
                          <a:ln>
                            <a:noFill/>
                          </a:ln>
                          <a:effectLst/>
                          <a:latin typeface="Courier New" panose="02070309020205020404" pitchFamily="49" charset="0"/>
                          <a:cs typeface="Courier New" panose="02070309020205020404" pitchFamily="49" charset="0"/>
                        </a:rPr>
                        <a:t>val+v</a:t>
                      </a:r>
                      <a:r>
                        <a:rPr kumimoji="0" lang="en-US" altLang="zh-CN" sz="1600" b="1" u="none" strike="noStrike" cap="none" normalizeH="0" baseline="0" dirty="0">
                          <a:ln>
                            <a:noFill/>
                          </a:ln>
                          <a:effectLst/>
                          <a:latin typeface="Courier New" panose="02070309020205020404" pitchFamily="49" charset="0"/>
                          <a:cs typeface="Courier New" panose="02070309020205020404" pitchFamily="49" charset="0"/>
                        </a:rPr>
                        <a:t>[top].</a:t>
                      </a:r>
                      <a:r>
                        <a:rPr kumimoji="0" lang="en-US" altLang="zh-CN" sz="1600" b="1" u="none" strike="noStrike" cap="none" normalizeH="0" baseline="0" dirty="0" err="1">
                          <a:ln>
                            <a:noFill/>
                          </a:ln>
                          <a:effectLst/>
                          <a:latin typeface="Courier New" panose="02070309020205020404" pitchFamily="49" charset="0"/>
                          <a:cs typeface="Courier New" panose="02070309020205020404" pitchFamily="49" charset="0"/>
                        </a:rPr>
                        <a:t>val</a:t>
                      </a:r>
                      <a:r>
                        <a:rPr kumimoji="0" lang="en-US" altLang="zh-CN" sz="1600" b="1" u="none" strike="noStrike" cap="none" normalizeH="0" baseline="0" dirty="0">
                          <a:ln>
                            <a:noFill/>
                          </a:ln>
                          <a:effectLst/>
                          <a:latin typeface="Courier New" panose="02070309020205020404" pitchFamily="49" charset="0"/>
                          <a:cs typeface="Courier New" panose="02070309020205020404" pitchFamily="49" charset="0"/>
                        </a:rPr>
                        <a:t> }</a:t>
                      </a:r>
                      <a:endParaRPr kumimoji="0" lang="en-US" altLang="zh-CN" sz="1600" b="1" i="0" u="none" strike="noStrike" cap="none" normalizeH="0" baseline="0" dirty="0">
                        <a:ln>
                          <a:noFill/>
                        </a:ln>
                        <a:solidFill>
                          <a:srgbClr val="000000"/>
                        </a:solidFill>
                        <a:effectLst/>
                        <a:latin typeface="Courier New" pitchFamily="49" charset="0"/>
                        <a:ea typeface="楷体_GB2312" pitchFamily="49" charset="-122"/>
                        <a:cs typeface="Courier New" panose="02070309020205020404" pitchFamily="49" charset="0"/>
                      </a:endParaRPr>
                    </a:p>
                  </a:txBody>
                  <a:tcPr marL="90000" marR="90000" marT="3600" marB="3600" anchor="ctr" horzOverflow="overflow"/>
                </a:tc>
                <a:extLst>
                  <a:ext uri="{0D108BD9-81ED-4DB2-BD59-A6C34878D82A}">
                    <a16:rowId xmlns:a16="http://schemas.microsoft.com/office/drawing/2014/main" val="10002"/>
                  </a:ext>
                </a:extLst>
              </a:tr>
              <a:tr h="213702">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u="none" strike="noStrike" cap="none" normalizeH="0" baseline="0" dirty="0">
                          <a:ln>
                            <a:noFill/>
                          </a:ln>
                          <a:effectLst/>
                          <a:latin typeface="Courier New" panose="02070309020205020404" pitchFamily="49" charset="0"/>
                          <a:cs typeface="Courier New" panose="02070309020205020404" pitchFamily="49" charset="0"/>
                        </a:rPr>
                        <a:t>[2]E→T</a:t>
                      </a:r>
                      <a:endPar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3600" marB="360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u="none" strike="noStrike" cap="none" normalizeH="0" baseline="0" dirty="0">
                          <a:ln>
                            <a:noFill/>
                          </a:ln>
                          <a:effectLst/>
                          <a:latin typeface="Courier New" panose="02070309020205020404" pitchFamily="49" charset="0"/>
                          <a:cs typeface="Courier New" panose="02070309020205020404" pitchFamily="49" charset="0"/>
                        </a:rPr>
                        <a:t>{ v[top].</a:t>
                      </a:r>
                      <a:r>
                        <a:rPr kumimoji="0" lang="en-US" altLang="zh-CN" sz="1600" b="1" u="none" strike="noStrike" cap="none" normalizeH="0" baseline="0" dirty="0" err="1">
                          <a:ln>
                            <a:noFill/>
                          </a:ln>
                          <a:effectLst/>
                          <a:latin typeface="Courier New" panose="02070309020205020404" pitchFamily="49" charset="0"/>
                          <a:cs typeface="Courier New" panose="02070309020205020404" pitchFamily="49" charset="0"/>
                        </a:rPr>
                        <a:t>val</a:t>
                      </a:r>
                      <a:r>
                        <a:rPr kumimoji="0" lang="en-US" altLang="zh-CN" sz="1600" b="1" u="none" strike="noStrike" cap="none" normalizeH="0" baseline="0" dirty="0">
                          <a:ln>
                            <a:noFill/>
                          </a:ln>
                          <a:effectLst/>
                          <a:latin typeface="Courier New" panose="02070309020205020404" pitchFamily="49" charset="0"/>
                          <a:cs typeface="Courier New" panose="02070309020205020404" pitchFamily="49" charset="0"/>
                        </a:rPr>
                        <a:t> = v[top].</a:t>
                      </a:r>
                      <a:r>
                        <a:rPr kumimoji="0" lang="en-US" altLang="zh-CN" sz="1600" b="1" u="none" strike="noStrike" cap="none" normalizeH="0" baseline="0" dirty="0" err="1">
                          <a:ln>
                            <a:noFill/>
                          </a:ln>
                          <a:effectLst/>
                          <a:latin typeface="Courier New" panose="02070309020205020404" pitchFamily="49" charset="0"/>
                          <a:cs typeface="Courier New" panose="02070309020205020404" pitchFamily="49" charset="0"/>
                        </a:rPr>
                        <a:t>val</a:t>
                      </a:r>
                      <a:r>
                        <a:rPr kumimoji="0" lang="en-US" altLang="zh-CN" sz="1600" b="1" u="none" strike="noStrike" cap="none" normalizeH="0" baseline="0" dirty="0">
                          <a:ln>
                            <a:noFill/>
                          </a:ln>
                          <a:effectLst/>
                          <a:latin typeface="Courier New" panose="02070309020205020404" pitchFamily="49" charset="0"/>
                          <a:cs typeface="Courier New" panose="02070309020205020404" pitchFamily="49" charset="0"/>
                        </a:rPr>
                        <a:t> } </a:t>
                      </a:r>
                      <a:r>
                        <a:rPr kumimoji="0" lang="en-US" altLang="zh-CN" sz="1600" b="1" u="none" strike="noStrike" cap="none" normalizeH="0" baseline="0" dirty="0">
                          <a:ln>
                            <a:noFill/>
                          </a:ln>
                          <a:effectLst/>
                          <a:latin typeface="Courier New" panose="02070309020205020404" pitchFamily="49" charset="0"/>
                          <a:cs typeface="Courier New" panose="02070309020205020404" pitchFamily="49" charset="0"/>
                          <a:sym typeface="Wingdings" panose="05000000000000000000" pitchFamily="2" charset="2"/>
                        </a:rPr>
                        <a:t> {}</a:t>
                      </a:r>
                      <a:endParaRPr kumimoji="0" lang="en-US" altLang="zh-CN" sz="1600" b="1" i="0" u="none" strike="noStrike" cap="none" normalizeH="0" baseline="0" dirty="0">
                        <a:ln>
                          <a:noFill/>
                        </a:ln>
                        <a:solidFill>
                          <a:srgbClr val="000000"/>
                        </a:solidFill>
                        <a:effectLst/>
                        <a:latin typeface="Courier New" pitchFamily="49" charset="0"/>
                        <a:ea typeface="楷体_GB2312" pitchFamily="49" charset="-122"/>
                        <a:cs typeface="Courier New" panose="02070309020205020404" pitchFamily="49" charset="0"/>
                      </a:endParaRPr>
                    </a:p>
                  </a:txBody>
                  <a:tcPr marL="90000" marR="90000" marT="3600" marB="3600" anchor="ctr" horzOverflow="overflow"/>
                </a:tc>
                <a:extLst>
                  <a:ext uri="{0D108BD9-81ED-4DB2-BD59-A6C34878D82A}">
                    <a16:rowId xmlns:a16="http://schemas.microsoft.com/office/drawing/2014/main" val="10003"/>
                  </a:ext>
                </a:extLst>
              </a:tr>
              <a:tr h="213702">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u="none" strike="noStrike" cap="none" normalizeH="0" baseline="0" dirty="0">
                          <a:ln>
                            <a:noFill/>
                          </a:ln>
                          <a:effectLst/>
                          <a:latin typeface="Courier New" panose="02070309020205020404" pitchFamily="49" charset="0"/>
                          <a:cs typeface="Courier New" panose="02070309020205020404" pitchFamily="49" charset="0"/>
                        </a:rPr>
                        <a:t>[3]T→T</a:t>
                      </a:r>
                      <a:r>
                        <a:rPr kumimoji="0" lang="en-US" altLang="zh-CN" sz="1600" b="1" u="none" strike="noStrike" cap="none" normalizeH="0" baseline="-25000" dirty="0">
                          <a:ln>
                            <a:noFill/>
                          </a:ln>
                          <a:effectLst/>
                          <a:latin typeface="Courier New" panose="02070309020205020404" pitchFamily="49" charset="0"/>
                          <a:cs typeface="Courier New" panose="02070309020205020404" pitchFamily="49" charset="0"/>
                        </a:rPr>
                        <a:t>1</a:t>
                      </a:r>
                      <a:r>
                        <a:rPr kumimoji="0" lang="en-US" altLang="zh-CN" sz="1600" b="1" u="none" strike="noStrike" cap="none" normalizeH="0" baseline="0" dirty="0">
                          <a:ln>
                            <a:noFill/>
                          </a:ln>
                          <a:effectLst/>
                          <a:latin typeface="Courier New" panose="02070309020205020404" pitchFamily="49" charset="0"/>
                          <a:cs typeface="Courier New" panose="02070309020205020404" pitchFamily="49" charset="0"/>
                        </a:rPr>
                        <a:t>*F</a:t>
                      </a:r>
                      <a:endPar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3600" marB="360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u="none" strike="noStrike" cap="none" normalizeH="0" baseline="0" dirty="0">
                          <a:ln>
                            <a:noFill/>
                          </a:ln>
                          <a:effectLst/>
                          <a:latin typeface="Courier New" panose="02070309020205020404" pitchFamily="49" charset="0"/>
                          <a:cs typeface="Courier New" panose="02070309020205020404" pitchFamily="49" charset="0"/>
                        </a:rPr>
                        <a:t>{ v[top-1].</a:t>
                      </a:r>
                      <a:r>
                        <a:rPr kumimoji="0" lang="en-US" altLang="zh-CN" sz="1600" b="1" u="none" strike="noStrike" cap="none" normalizeH="0" baseline="0" dirty="0" err="1">
                          <a:ln>
                            <a:noFill/>
                          </a:ln>
                          <a:effectLst/>
                          <a:latin typeface="Courier New" panose="02070309020205020404" pitchFamily="49" charset="0"/>
                          <a:cs typeface="Courier New" panose="02070309020205020404" pitchFamily="49" charset="0"/>
                        </a:rPr>
                        <a:t>val</a:t>
                      </a:r>
                      <a:r>
                        <a:rPr kumimoji="0" lang="en-US" altLang="zh-CN" sz="1600" b="1" u="none" strike="noStrike" cap="none" normalizeH="0" baseline="0" dirty="0">
                          <a:ln>
                            <a:noFill/>
                          </a:ln>
                          <a:effectLst/>
                          <a:latin typeface="Courier New" panose="02070309020205020404" pitchFamily="49" charset="0"/>
                          <a:cs typeface="Courier New" panose="02070309020205020404" pitchFamily="49" charset="0"/>
                        </a:rPr>
                        <a:t> = v[top-1].</a:t>
                      </a:r>
                      <a:r>
                        <a:rPr kumimoji="0" lang="en-US" altLang="zh-CN" sz="1600" b="1" u="none" strike="noStrike" cap="none" normalizeH="0" baseline="0" dirty="0" err="1">
                          <a:ln>
                            <a:noFill/>
                          </a:ln>
                          <a:effectLst/>
                          <a:latin typeface="Courier New" panose="02070309020205020404" pitchFamily="49" charset="0"/>
                          <a:cs typeface="Courier New" panose="02070309020205020404" pitchFamily="49" charset="0"/>
                        </a:rPr>
                        <a:t>val</a:t>
                      </a:r>
                      <a:r>
                        <a:rPr kumimoji="0" lang="en-US" altLang="zh-CN" sz="1600" b="1" u="none" strike="noStrike" cap="none" normalizeH="0" baseline="0" dirty="0">
                          <a:ln>
                            <a:noFill/>
                          </a:ln>
                          <a:effectLst/>
                          <a:latin typeface="Courier New" panose="02070309020205020404" pitchFamily="49" charset="0"/>
                          <a:cs typeface="Courier New" panose="02070309020205020404" pitchFamily="49" charset="0"/>
                        </a:rPr>
                        <a:t>*v[top].</a:t>
                      </a:r>
                      <a:r>
                        <a:rPr kumimoji="0" lang="en-US" altLang="zh-CN" sz="1600" b="1" u="none" strike="noStrike" cap="none" normalizeH="0" baseline="0" dirty="0" err="1">
                          <a:ln>
                            <a:noFill/>
                          </a:ln>
                          <a:effectLst/>
                          <a:latin typeface="Courier New" panose="02070309020205020404" pitchFamily="49" charset="0"/>
                          <a:cs typeface="Courier New" panose="02070309020205020404" pitchFamily="49" charset="0"/>
                        </a:rPr>
                        <a:t>val</a:t>
                      </a:r>
                      <a:r>
                        <a:rPr kumimoji="0" lang="en-US" altLang="zh-CN" sz="1600" b="1" u="none" strike="noStrike" cap="none" normalizeH="0" baseline="0" dirty="0">
                          <a:ln>
                            <a:noFill/>
                          </a:ln>
                          <a:effectLst/>
                          <a:latin typeface="Courier New" panose="02070309020205020404" pitchFamily="49" charset="0"/>
                          <a:cs typeface="Courier New" panose="02070309020205020404" pitchFamily="49" charset="0"/>
                        </a:rPr>
                        <a:t> }</a:t>
                      </a:r>
                      <a:endParaRPr kumimoji="0" lang="en-US" altLang="zh-CN" sz="1600" b="1" i="0" u="none" strike="noStrike" cap="none" normalizeH="0" baseline="0" dirty="0">
                        <a:ln>
                          <a:noFill/>
                        </a:ln>
                        <a:solidFill>
                          <a:srgbClr val="000000"/>
                        </a:solidFill>
                        <a:effectLst/>
                        <a:latin typeface="Courier New" pitchFamily="49" charset="0"/>
                        <a:ea typeface="楷体_GB2312" pitchFamily="49" charset="-122"/>
                        <a:cs typeface="Courier New" panose="02070309020205020404" pitchFamily="49" charset="0"/>
                      </a:endParaRPr>
                    </a:p>
                  </a:txBody>
                  <a:tcPr marL="90000" marR="90000" marT="3600" marB="3600" anchor="ctr" horzOverflow="overflow"/>
                </a:tc>
                <a:extLst>
                  <a:ext uri="{0D108BD9-81ED-4DB2-BD59-A6C34878D82A}">
                    <a16:rowId xmlns:a16="http://schemas.microsoft.com/office/drawing/2014/main" val="10004"/>
                  </a:ext>
                </a:extLst>
              </a:tr>
              <a:tr h="213702">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u="none" strike="noStrike" cap="none" normalizeH="0" baseline="0" dirty="0">
                          <a:ln>
                            <a:noFill/>
                          </a:ln>
                          <a:effectLst/>
                          <a:latin typeface="Courier New" panose="02070309020205020404" pitchFamily="49" charset="0"/>
                          <a:cs typeface="Courier New" panose="02070309020205020404" pitchFamily="49" charset="0"/>
                        </a:rPr>
                        <a:t>[4]T→F</a:t>
                      </a:r>
                      <a:endPar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3600" marB="360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u="none" strike="noStrike" cap="none" normalizeH="0" baseline="0" dirty="0">
                          <a:ln>
                            <a:noFill/>
                          </a:ln>
                          <a:effectLst/>
                          <a:latin typeface="Courier New" panose="02070309020205020404" pitchFamily="49" charset="0"/>
                          <a:cs typeface="Courier New" panose="02070309020205020404" pitchFamily="49" charset="0"/>
                        </a:rPr>
                        <a:t>{ v[top].</a:t>
                      </a:r>
                      <a:r>
                        <a:rPr kumimoji="0" lang="en-US" altLang="zh-CN" sz="1600" b="1" u="none" strike="noStrike" cap="none" normalizeH="0" baseline="0" dirty="0" err="1">
                          <a:ln>
                            <a:noFill/>
                          </a:ln>
                          <a:effectLst/>
                          <a:latin typeface="Courier New" panose="02070309020205020404" pitchFamily="49" charset="0"/>
                          <a:cs typeface="Courier New" panose="02070309020205020404" pitchFamily="49" charset="0"/>
                        </a:rPr>
                        <a:t>val</a:t>
                      </a:r>
                      <a:r>
                        <a:rPr kumimoji="0" lang="en-US" altLang="zh-CN" sz="1600" b="1" u="none" strike="noStrike" cap="none" normalizeH="0" baseline="0" dirty="0">
                          <a:ln>
                            <a:noFill/>
                          </a:ln>
                          <a:effectLst/>
                          <a:latin typeface="Courier New" panose="02070309020205020404" pitchFamily="49" charset="0"/>
                          <a:cs typeface="Courier New" panose="02070309020205020404" pitchFamily="49" charset="0"/>
                        </a:rPr>
                        <a:t> = v[top].</a:t>
                      </a:r>
                      <a:r>
                        <a:rPr kumimoji="0" lang="en-US" altLang="zh-CN" sz="1600" b="1" u="none" strike="noStrike" cap="none" normalizeH="0" baseline="0" dirty="0" err="1">
                          <a:ln>
                            <a:noFill/>
                          </a:ln>
                          <a:effectLst/>
                          <a:latin typeface="Courier New" panose="02070309020205020404" pitchFamily="49" charset="0"/>
                          <a:cs typeface="Courier New" panose="02070309020205020404" pitchFamily="49" charset="0"/>
                        </a:rPr>
                        <a:t>val</a:t>
                      </a:r>
                      <a:r>
                        <a:rPr kumimoji="0" lang="en-US" altLang="zh-CN" sz="1600" b="1" u="none" strike="noStrike" cap="none" normalizeH="0" baseline="0" dirty="0">
                          <a:ln>
                            <a:noFill/>
                          </a:ln>
                          <a:effectLst/>
                          <a:latin typeface="Courier New" panose="02070309020205020404" pitchFamily="49" charset="0"/>
                          <a:cs typeface="Courier New" panose="02070309020205020404" pitchFamily="49" charset="0"/>
                        </a:rPr>
                        <a:t> } </a:t>
                      </a:r>
                      <a:r>
                        <a:rPr kumimoji="0" lang="en-US" altLang="zh-CN" sz="1600" b="1" u="none" strike="noStrike" cap="none" normalizeH="0" baseline="0" dirty="0">
                          <a:ln>
                            <a:noFill/>
                          </a:ln>
                          <a:effectLst/>
                          <a:latin typeface="Courier New" panose="02070309020205020404" pitchFamily="49" charset="0"/>
                          <a:cs typeface="Courier New" panose="02070309020205020404" pitchFamily="49" charset="0"/>
                          <a:sym typeface="Wingdings" panose="05000000000000000000" pitchFamily="2" charset="2"/>
                        </a:rPr>
                        <a:t> {}</a:t>
                      </a:r>
                      <a:endParaRPr kumimoji="0" lang="en-US" altLang="zh-CN" sz="1600" b="1" i="0" u="none" strike="noStrike" cap="none" normalizeH="0" baseline="0" dirty="0">
                        <a:ln>
                          <a:noFill/>
                        </a:ln>
                        <a:solidFill>
                          <a:srgbClr val="000000"/>
                        </a:solidFill>
                        <a:effectLst/>
                        <a:latin typeface="Courier New" pitchFamily="49" charset="0"/>
                        <a:ea typeface="楷体_GB2312" pitchFamily="49" charset="-122"/>
                        <a:cs typeface="Courier New" panose="02070309020205020404" pitchFamily="49" charset="0"/>
                      </a:endParaRPr>
                    </a:p>
                  </a:txBody>
                  <a:tcPr marL="90000" marR="90000" marT="3600" marB="3600" anchor="ctr" horzOverflow="overflow"/>
                </a:tc>
                <a:extLst>
                  <a:ext uri="{0D108BD9-81ED-4DB2-BD59-A6C34878D82A}">
                    <a16:rowId xmlns:a16="http://schemas.microsoft.com/office/drawing/2014/main" val="10005"/>
                  </a:ext>
                </a:extLst>
              </a:tr>
              <a:tr h="213702">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u="none" strike="noStrike" cap="none" normalizeH="0" baseline="0" dirty="0">
                          <a:ln>
                            <a:noFill/>
                          </a:ln>
                          <a:effectLst/>
                          <a:latin typeface="Courier New" panose="02070309020205020404" pitchFamily="49" charset="0"/>
                          <a:cs typeface="Courier New" panose="02070309020205020404" pitchFamily="49" charset="0"/>
                        </a:rPr>
                        <a:t>[5]F→(E)</a:t>
                      </a:r>
                      <a:endPar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3600" marB="360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u="none" strike="noStrike" cap="none" normalizeH="0" baseline="0" dirty="0">
                          <a:ln>
                            <a:noFill/>
                          </a:ln>
                          <a:effectLst/>
                          <a:latin typeface="Courier New" panose="02070309020205020404" pitchFamily="49" charset="0"/>
                          <a:cs typeface="Courier New" panose="02070309020205020404" pitchFamily="49" charset="0"/>
                        </a:rPr>
                        <a:t>{ v[top].</a:t>
                      </a:r>
                      <a:r>
                        <a:rPr kumimoji="0" lang="en-US" altLang="zh-CN" sz="1600" b="1" u="none" strike="noStrike" cap="none" normalizeH="0" baseline="0" dirty="0" err="1">
                          <a:ln>
                            <a:noFill/>
                          </a:ln>
                          <a:effectLst/>
                          <a:latin typeface="Courier New" panose="02070309020205020404" pitchFamily="49" charset="0"/>
                          <a:cs typeface="Courier New" panose="02070309020205020404" pitchFamily="49" charset="0"/>
                        </a:rPr>
                        <a:t>val</a:t>
                      </a:r>
                      <a:r>
                        <a:rPr kumimoji="0" lang="en-US" altLang="zh-CN" sz="1600" b="1" u="none" strike="noStrike" cap="none" normalizeH="0" baseline="0" dirty="0">
                          <a:ln>
                            <a:noFill/>
                          </a:ln>
                          <a:effectLst/>
                          <a:latin typeface="Courier New" panose="02070309020205020404" pitchFamily="49" charset="0"/>
                          <a:cs typeface="Courier New" panose="02070309020205020404" pitchFamily="49" charset="0"/>
                        </a:rPr>
                        <a:t> = v[top].</a:t>
                      </a:r>
                      <a:r>
                        <a:rPr kumimoji="0" lang="en-US" altLang="zh-CN" sz="1600" b="1" u="none" strike="noStrike" cap="none" normalizeH="0" baseline="0" dirty="0" err="1">
                          <a:ln>
                            <a:noFill/>
                          </a:ln>
                          <a:effectLst/>
                          <a:latin typeface="Courier New" panose="02070309020205020404" pitchFamily="49" charset="0"/>
                          <a:cs typeface="Courier New" panose="02070309020205020404" pitchFamily="49" charset="0"/>
                        </a:rPr>
                        <a:t>val</a:t>
                      </a:r>
                      <a:r>
                        <a:rPr kumimoji="0" lang="en-US" altLang="zh-CN" sz="1600" b="1" u="none" strike="noStrike" cap="none" normalizeH="0" baseline="0" dirty="0">
                          <a:ln>
                            <a:noFill/>
                          </a:ln>
                          <a:effectLst/>
                          <a:latin typeface="Courier New" panose="02070309020205020404" pitchFamily="49" charset="0"/>
                          <a:cs typeface="Courier New" panose="02070309020205020404" pitchFamily="49" charset="0"/>
                        </a:rPr>
                        <a:t> }</a:t>
                      </a:r>
                      <a:r>
                        <a:rPr kumimoji="0" lang="en-US" altLang="zh-CN" sz="1600" b="1" u="none" strike="noStrike" cap="none" normalizeH="0" baseline="0" dirty="0">
                          <a:ln>
                            <a:noFill/>
                          </a:ln>
                          <a:effectLst/>
                          <a:latin typeface="Courier New" panose="02070309020205020404" pitchFamily="49" charset="0"/>
                          <a:cs typeface="Courier New" panose="02070309020205020404" pitchFamily="49" charset="0"/>
                          <a:sym typeface="Wingdings" panose="05000000000000000000" pitchFamily="2" charset="2"/>
                        </a:rPr>
                        <a:t>  {}</a:t>
                      </a:r>
                      <a:endParaRPr kumimoji="0" lang="en-US" altLang="zh-CN" sz="1600" b="1" i="0" u="none" strike="noStrike" cap="none" normalizeH="0" baseline="0" dirty="0">
                        <a:ln>
                          <a:noFill/>
                        </a:ln>
                        <a:solidFill>
                          <a:srgbClr val="000000"/>
                        </a:solidFill>
                        <a:effectLst/>
                        <a:latin typeface="Courier New" pitchFamily="49" charset="0"/>
                        <a:ea typeface="楷体_GB2312" pitchFamily="49" charset="-122"/>
                        <a:cs typeface="Courier New" panose="02070309020205020404" pitchFamily="49" charset="0"/>
                      </a:endParaRPr>
                    </a:p>
                  </a:txBody>
                  <a:tcPr marL="90000" marR="90000" marT="3600" marB="3600" anchor="ctr" horzOverflow="overflow"/>
                </a:tc>
                <a:extLst>
                  <a:ext uri="{0D108BD9-81ED-4DB2-BD59-A6C34878D82A}">
                    <a16:rowId xmlns:a16="http://schemas.microsoft.com/office/drawing/2014/main" val="10006"/>
                  </a:ext>
                </a:extLst>
              </a:tr>
              <a:tr h="213702">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u="none" strike="noStrike" cap="none" normalizeH="0" baseline="0" dirty="0">
                          <a:ln>
                            <a:noFill/>
                          </a:ln>
                          <a:effectLst/>
                          <a:latin typeface="Courier New" panose="02070309020205020404" pitchFamily="49" charset="0"/>
                          <a:cs typeface="Courier New" panose="02070309020205020404" pitchFamily="49" charset="0"/>
                        </a:rPr>
                        <a:t>[6]</a:t>
                      </a:r>
                      <a:r>
                        <a:rPr kumimoji="0" lang="en-US" altLang="zh-CN" sz="1600" b="1" u="none" strike="noStrike" cap="none" normalizeH="0" baseline="0" dirty="0" err="1">
                          <a:ln>
                            <a:noFill/>
                          </a:ln>
                          <a:effectLst/>
                          <a:latin typeface="Courier New" panose="02070309020205020404" pitchFamily="49" charset="0"/>
                          <a:cs typeface="Courier New" panose="02070309020205020404" pitchFamily="49" charset="0"/>
                        </a:rPr>
                        <a:t>F→digit</a:t>
                      </a:r>
                      <a:endPar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3600" marB="360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u="none" strike="noStrike" cap="none" normalizeH="0" baseline="0" dirty="0">
                          <a:ln>
                            <a:noFill/>
                          </a:ln>
                          <a:effectLst/>
                          <a:latin typeface="Courier New" panose="02070309020205020404" pitchFamily="49" charset="0"/>
                          <a:cs typeface="Courier New" panose="02070309020205020404" pitchFamily="49" charset="0"/>
                        </a:rPr>
                        <a:t>{ v[top].</a:t>
                      </a:r>
                      <a:r>
                        <a:rPr kumimoji="0" lang="en-US" altLang="zh-CN" sz="1600" b="1" u="none" strike="noStrike" cap="none" normalizeH="0" baseline="0" dirty="0" err="1">
                          <a:ln>
                            <a:noFill/>
                          </a:ln>
                          <a:effectLst/>
                          <a:latin typeface="Courier New" panose="02070309020205020404" pitchFamily="49" charset="0"/>
                          <a:cs typeface="Courier New" panose="02070309020205020404" pitchFamily="49" charset="0"/>
                        </a:rPr>
                        <a:t>val</a:t>
                      </a:r>
                      <a:r>
                        <a:rPr kumimoji="0" lang="en-US" altLang="zh-CN" sz="1600" b="1" u="none" strike="noStrike" cap="none" normalizeH="0" baseline="0" dirty="0">
                          <a:ln>
                            <a:noFill/>
                          </a:ln>
                          <a:effectLst/>
                          <a:latin typeface="Courier New" panose="02070309020205020404" pitchFamily="49" charset="0"/>
                          <a:cs typeface="Courier New" panose="02070309020205020404" pitchFamily="49" charset="0"/>
                        </a:rPr>
                        <a:t> = </a:t>
                      </a:r>
                      <a:r>
                        <a:rPr kumimoji="0" lang="en-US" altLang="zh-CN" sz="1600" b="1" u="none" strike="noStrike" cap="none" normalizeH="0" baseline="0" dirty="0" err="1">
                          <a:ln>
                            <a:noFill/>
                          </a:ln>
                          <a:effectLst/>
                          <a:latin typeface="Courier New" panose="02070309020205020404" pitchFamily="49" charset="0"/>
                          <a:cs typeface="Courier New" panose="02070309020205020404" pitchFamily="49" charset="0"/>
                        </a:rPr>
                        <a:t>digit.lexval</a:t>
                      </a:r>
                      <a:r>
                        <a:rPr kumimoji="0" lang="en-US" altLang="zh-CN" sz="1600" b="1" u="none" strike="noStrike" cap="none" normalizeH="0" baseline="0" dirty="0">
                          <a:ln>
                            <a:noFill/>
                          </a:ln>
                          <a:effectLst/>
                          <a:latin typeface="Courier New" panose="02070309020205020404" pitchFamily="49" charset="0"/>
                          <a:cs typeface="Courier New" panose="02070309020205020404" pitchFamily="49" charset="0"/>
                        </a:rPr>
                        <a:t> }</a:t>
                      </a:r>
                      <a:endParaRPr kumimoji="0" lang="en-US" altLang="zh-CN" sz="1600" b="1" i="0" u="none" strike="noStrike" cap="none" normalizeH="0" baseline="0" dirty="0">
                        <a:ln>
                          <a:noFill/>
                        </a:ln>
                        <a:solidFill>
                          <a:srgbClr val="000000"/>
                        </a:solidFill>
                        <a:effectLst/>
                        <a:latin typeface="Courier New" pitchFamily="49" charset="0"/>
                        <a:ea typeface="楷体_GB2312" pitchFamily="49" charset="-122"/>
                        <a:cs typeface="Courier New" panose="02070309020205020404" pitchFamily="49" charset="0"/>
                      </a:endParaRPr>
                    </a:p>
                  </a:txBody>
                  <a:tcPr marL="90000" marR="90000" marT="3600" marB="3600" anchor="ctr" horzOverflow="overflow"/>
                </a:tc>
                <a:extLst>
                  <a:ext uri="{0D108BD9-81ED-4DB2-BD59-A6C34878D82A}">
                    <a16:rowId xmlns:a16="http://schemas.microsoft.com/office/drawing/2014/main" val="10007"/>
                  </a:ext>
                </a:extLst>
              </a:tr>
            </a:tbl>
          </a:graphicData>
        </a:graphic>
      </p:graphicFrame>
      <p:graphicFrame>
        <p:nvGraphicFramePr>
          <p:cNvPr id="10" name="图示 9">
            <a:extLst>
              <a:ext uri="{FF2B5EF4-FFF2-40B4-BE49-F238E27FC236}">
                <a16:creationId xmlns:a16="http://schemas.microsoft.com/office/drawing/2014/main" id="{BE66C9B3-6BB4-49FD-A4FB-CA77D035D6CB}"/>
              </a:ext>
            </a:extLst>
          </p:cNvPr>
          <p:cNvGraphicFramePr/>
          <p:nvPr>
            <p:extLst>
              <p:ext uri="{D42A27DB-BD31-4B8C-83A1-F6EECF244321}">
                <p14:modId xmlns:p14="http://schemas.microsoft.com/office/powerpoint/2010/main" val="3663623417"/>
              </p:ext>
            </p:extLst>
          </p:nvPr>
        </p:nvGraphicFramePr>
        <p:xfrm>
          <a:off x="5940152" y="2194951"/>
          <a:ext cx="2589300" cy="20182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椭圆 2">
            <a:extLst>
              <a:ext uri="{FF2B5EF4-FFF2-40B4-BE49-F238E27FC236}">
                <a16:creationId xmlns:a16="http://schemas.microsoft.com/office/drawing/2014/main" id="{0FCA9918-C62C-8874-3ADD-1AE8E4D1164F}"/>
              </a:ext>
            </a:extLst>
          </p:cNvPr>
          <p:cNvSpPr/>
          <p:nvPr/>
        </p:nvSpPr>
        <p:spPr>
          <a:xfrm>
            <a:off x="8327418" y="5157192"/>
            <a:ext cx="792088" cy="79208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effectLst>
                  <a:outerShdw blurRad="38100" dist="38100" dir="2700000" algn="tl">
                    <a:srgbClr val="000000">
                      <a:alpha val="43137"/>
                    </a:srgbClr>
                  </a:outerShdw>
                </a:effectLst>
              </a:rPr>
              <a:t>提示勘误</a:t>
            </a:r>
          </a:p>
        </p:txBody>
      </p:sp>
    </p:spTree>
    <p:extLst>
      <p:ext uri="{BB962C8B-B14F-4D97-AF65-F5344CB8AC3E}">
        <p14:creationId xmlns:p14="http://schemas.microsoft.com/office/powerpoint/2010/main" val="1925983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a:xfrm>
            <a:off x="1258644" y="2900829"/>
            <a:ext cx="6913755" cy="1362075"/>
          </a:xfrm>
        </p:spPr>
        <p:txBody>
          <a:bodyPr>
            <a:normAutofit/>
          </a:bodyPr>
          <a:lstStyle/>
          <a:p>
            <a:pPr eaLnBrk="1" hangingPunct="1"/>
            <a:r>
              <a:rPr lang="en-US" altLang="zh-CN" dirty="0"/>
              <a:t>7.1 </a:t>
            </a:r>
            <a:r>
              <a:rPr lang="zh-CN" altLang="en-US" dirty="0"/>
              <a:t>基于属性文法的语义计算</a:t>
            </a:r>
          </a:p>
        </p:txBody>
      </p:sp>
      <p:sp>
        <p:nvSpPr>
          <p:cNvPr id="2" name="文本占位符 1">
            <a:extLst>
              <a:ext uri="{FF2B5EF4-FFF2-40B4-BE49-F238E27FC236}">
                <a16:creationId xmlns:a16="http://schemas.microsoft.com/office/drawing/2014/main" id="{FBE4E3D8-791C-4158-973D-1CF9DB219791}"/>
              </a:ext>
            </a:extLst>
          </p:cNvPr>
          <p:cNvSpPr>
            <a:spLocks noGrp="1"/>
          </p:cNvSpPr>
          <p:nvPr>
            <p:ph type="body" idx="1"/>
          </p:nvPr>
        </p:nvSpPr>
        <p:spPr/>
        <p:txBody>
          <a:bodyPr/>
          <a:lstStyle/>
          <a:p>
            <a:endParaRPr lang="zh-CN" altLang="en-US"/>
          </a:p>
        </p:txBody>
      </p:sp>
      <p:sp>
        <p:nvSpPr>
          <p:cNvPr id="6146" name="页脚占位符 4"/>
          <p:cNvSpPr>
            <a:spLocks noGrp="1"/>
          </p:cNvSpPr>
          <p:nvPr>
            <p:ph type="ftr" sz="quarter" idx="11"/>
          </p:nvPr>
        </p:nvSpPr>
        <p:spPr>
          <a:noFill/>
        </p:spPr>
        <p:txBody>
          <a:bodyPr/>
          <a:lstStyle/>
          <a:p>
            <a:r>
              <a:rPr lang="en-US" altLang="zh-CN"/>
              <a:t>华北电力大学控制与计算机学院王红制作</a:t>
            </a:r>
          </a:p>
        </p:txBody>
      </p:sp>
      <p:sp>
        <p:nvSpPr>
          <p:cNvPr id="6147" name="灯片编号占位符 5"/>
          <p:cNvSpPr>
            <a:spLocks noGrp="1"/>
          </p:cNvSpPr>
          <p:nvPr>
            <p:ph type="sldNum" sz="quarter" idx="12"/>
          </p:nvPr>
        </p:nvSpPr>
        <p:spPr>
          <a:noFill/>
        </p:spPr>
        <p:txBody>
          <a:bodyPr/>
          <a:lstStyle/>
          <a:p>
            <a:fld id="{A25BF603-8529-4D41-8F01-0B8050D1DDBA}" type="slidenum">
              <a:rPr lang="en-US" altLang="zh-CN" smtClean="0"/>
              <a:pPr/>
              <a:t>3</a:t>
            </a:fld>
            <a:endParaRPr lang="en-US" altLang="zh-CN"/>
          </a:p>
        </p:txBody>
      </p:sp>
    </p:spTree>
    <p:extLst>
      <p:ext uri="{BB962C8B-B14F-4D97-AF65-F5344CB8AC3E}">
        <p14:creationId xmlns:p14="http://schemas.microsoft.com/office/powerpoint/2010/main" val="21747733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81C879-C095-43EF-90F3-2A575DF5B22B}"/>
              </a:ext>
            </a:extLst>
          </p:cNvPr>
          <p:cNvSpPr>
            <a:spLocks noGrp="1"/>
          </p:cNvSpPr>
          <p:nvPr>
            <p:ph type="title"/>
          </p:nvPr>
        </p:nvSpPr>
        <p:spPr>
          <a:xfrm>
            <a:off x="611189" y="404664"/>
            <a:ext cx="7931148" cy="864096"/>
          </a:xfrm>
        </p:spPr>
        <p:txBody>
          <a:bodyPr>
            <a:noAutofit/>
          </a:bodyPr>
          <a:lstStyle/>
          <a:p>
            <a:r>
              <a:rPr lang="zh-CN" altLang="en-US" sz="3600" dirty="0"/>
              <a:t>基于</a:t>
            </a:r>
            <a:r>
              <a:rPr lang="en-US" altLang="zh-CN" sz="3600" dirty="0"/>
              <a:t>L-</a:t>
            </a:r>
            <a:r>
              <a:rPr lang="zh-CN" altLang="en-US" sz="3600" dirty="0"/>
              <a:t>翻译模式的自顶向下语义计算</a:t>
            </a:r>
          </a:p>
        </p:txBody>
      </p:sp>
      <p:sp>
        <p:nvSpPr>
          <p:cNvPr id="4" name="页脚占位符 3">
            <a:extLst>
              <a:ext uri="{FF2B5EF4-FFF2-40B4-BE49-F238E27FC236}">
                <a16:creationId xmlns:a16="http://schemas.microsoft.com/office/drawing/2014/main" id="{B70BB63F-7F45-476A-A776-D806ABBC1C6D}"/>
              </a:ext>
            </a:extLst>
          </p:cNvPr>
          <p:cNvSpPr>
            <a:spLocks noGrp="1"/>
          </p:cNvSpPr>
          <p:nvPr>
            <p:ph type="ftr" sz="quarter" idx="11"/>
          </p:nvPr>
        </p:nvSpPr>
        <p:spPr/>
        <p:txBody>
          <a:bodyPr/>
          <a:lstStyle/>
          <a:p>
            <a:pPr>
              <a:defRPr/>
            </a:pPr>
            <a:r>
              <a:rPr lang="en-US" altLang="zh-CN"/>
              <a:t>华北电力大学控制与计算机学院王红制作</a:t>
            </a:r>
          </a:p>
        </p:txBody>
      </p:sp>
      <p:sp>
        <p:nvSpPr>
          <p:cNvPr id="5" name="灯片编号占位符 4">
            <a:extLst>
              <a:ext uri="{FF2B5EF4-FFF2-40B4-BE49-F238E27FC236}">
                <a16:creationId xmlns:a16="http://schemas.microsoft.com/office/drawing/2014/main" id="{68F22138-823F-4C18-93E0-A571C92308C2}"/>
              </a:ext>
            </a:extLst>
          </p:cNvPr>
          <p:cNvSpPr>
            <a:spLocks noGrp="1"/>
          </p:cNvSpPr>
          <p:nvPr>
            <p:ph type="sldNum" sz="quarter" idx="12"/>
          </p:nvPr>
        </p:nvSpPr>
        <p:spPr/>
        <p:txBody>
          <a:bodyPr/>
          <a:lstStyle/>
          <a:p>
            <a:pPr>
              <a:defRPr/>
            </a:pPr>
            <a:fld id="{3CE74EEF-307C-426E-9F66-2FA3F4788FC8}" type="slidenum">
              <a:rPr lang="en-US" altLang="zh-CN" smtClean="0"/>
              <a:pPr>
                <a:defRPr/>
              </a:pPr>
              <a:t>30</a:t>
            </a:fld>
            <a:endParaRPr lang="en-US" altLang="zh-CN"/>
          </a:p>
        </p:txBody>
      </p:sp>
      <p:sp>
        <p:nvSpPr>
          <p:cNvPr id="7" name="Rectangle 2">
            <a:extLst>
              <a:ext uri="{FF2B5EF4-FFF2-40B4-BE49-F238E27FC236}">
                <a16:creationId xmlns:a16="http://schemas.microsoft.com/office/drawing/2014/main" id="{82932A89-4B66-4EB3-889D-6CF573D64D23}"/>
              </a:ext>
            </a:extLst>
          </p:cNvPr>
          <p:cNvSpPr txBox="1">
            <a:spLocks noChangeArrowheads="1"/>
          </p:cNvSpPr>
          <p:nvPr/>
        </p:nvSpPr>
        <p:spPr>
          <a:xfrm>
            <a:off x="601663" y="1268760"/>
            <a:ext cx="7786761" cy="879034"/>
          </a:xfrm>
          <a:prstGeom prst="rect">
            <a:avLst/>
          </a:prstGeom>
        </p:spPr>
        <p:txBody>
          <a:bodyPr vert="horz" lIns="91440" tIns="45720" rIns="91440" bIns="45720" rtlCol="0" anchor="b">
            <a:normAutofit fontScale="97500" lnSpcReduction="10000"/>
          </a:bodyPr>
          <a:lstStyle>
            <a:lvl1pPr algn="l" defTabSz="914400" rtl="0" eaLnBrk="1" latinLnBrk="0" hangingPunct="1">
              <a:spcBef>
                <a:spcPct val="0"/>
              </a:spcBef>
              <a:buNone/>
              <a:defRPr sz="4000" b="1" kern="1200">
                <a:solidFill>
                  <a:schemeClr val="tx1"/>
                </a:solidFill>
                <a:latin typeface="黑体" panose="02010609060101010101" pitchFamily="49" charset="-122"/>
                <a:ea typeface="黑体" panose="02010609060101010101" pitchFamily="49"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kumimoji="0" lang="zh-CN" altLang="en-US" sz="2800" dirty="0">
                <a:solidFill>
                  <a:srgbClr val="FF0000"/>
                </a:solidFill>
                <a:effectLst>
                  <a:outerShdw blurRad="38100" dist="38100" dir="2700000" algn="tl">
                    <a:srgbClr val="000000"/>
                  </a:outerShdw>
                </a:effectLst>
              </a:rPr>
              <a:t>例</a:t>
            </a:r>
            <a:r>
              <a:rPr kumimoji="0" lang="en-US" altLang="zh-CN" sz="2800" dirty="0">
                <a:solidFill>
                  <a:srgbClr val="FF0000"/>
                </a:solidFill>
                <a:effectLst>
                  <a:outerShdw blurRad="38100" dist="38100" dir="2700000" algn="tl">
                    <a:srgbClr val="000000"/>
                  </a:outerShdw>
                </a:effectLst>
              </a:rPr>
              <a:t>7.11 </a:t>
            </a:r>
            <a:r>
              <a:rPr kumimoji="0" lang="zh-CN" altLang="en-US" sz="2800" dirty="0">
                <a:solidFill>
                  <a:schemeClr val="tx1">
                    <a:lumMod val="85000"/>
                    <a:lumOff val="15000"/>
                  </a:schemeClr>
                </a:solidFill>
              </a:rPr>
              <a:t>二进制无符号定点小数转换为十进制小数的</a:t>
            </a:r>
            <a:r>
              <a:rPr kumimoji="0" lang="en-US" altLang="zh-CN" sz="2800" dirty="0">
                <a:solidFill>
                  <a:schemeClr val="tx1">
                    <a:lumMod val="85000"/>
                    <a:lumOff val="15000"/>
                  </a:schemeClr>
                </a:solidFill>
              </a:rPr>
              <a:t>L-</a:t>
            </a:r>
            <a:r>
              <a:rPr kumimoji="0" lang="zh-CN" altLang="en-US" sz="2800" dirty="0">
                <a:solidFill>
                  <a:schemeClr val="tx1">
                    <a:lumMod val="85000"/>
                    <a:lumOff val="15000"/>
                  </a:schemeClr>
                </a:solidFill>
              </a:rPr>
              <a:t>翻译模式</a:t>
            </a:r>
            <a:r>
              <a:rPr kumimoji="0" lang="en-US" altLang="zh-CN" sz="2800" dirty="0">
                <a:solidFill>
                  <a:schemeClr val="tx1">
                    <a:lumMod val="85000"/>
                    <a:lumOff val="15000"/>
                  </a:schemeClr>
                </a:solidFill>
              </a:rPr>
              <a:t>	</a:t>
            </a:r>
            <a:endParaRPr kumimoji="0" lang="zh-CN" altLang="en-US" sz="2800" dirty="0">
              <a:solidFill>
                <a:schemeClr val="tx1">
                  <a:lumMod val="85000"/>
                  <a:lumOff val="15000"/>
                </a:schemeClr>
              </a:solidFill>
            </a:endParaRPr>
          </a:p>
        </p:txBody>
      </p:sp>
      <p:graphicFrame>
        <p:nvGraphicFramePr>
          <p:cNvPr id="8" name="Group 39">
            <a:extLst>
              <a:ext uri="{FF2B5EF4-FFF2-40B4-BE49-F238E27FC236}">
                <a16:creationId xmlns:a16="http://schemas.microsoft.com/office/drawing/2014/main" id="{90705BDC-CC17-41DC-A174-D6407A7F556F}"/>
              </a:ext>
            </a:extLst>
          </p:cNvPr>
          <p:cNvGraphicFramePr>
            <a:graphicFrameLocks/>
          </p:cNvGraphicFramePr>
          <p:nvPr>
            <p:extLst>
              <p:ext uri="{D42A27DB-BD31-4B8C-83A1-F6EECF244321}">
                <p14:modId xmlns:p14="http://schemas.microsoft.com/office/powerpoint/2010/main" val="3786513402"/>
              </p:ext>
            </p:extLst>
          </p:nvPr>
        </p:nvGraphicFramePr>
        <p:xfrm>
          <a:off x="611188" y="2147794"/>
          <a:ext cx="3795698" cy="2855728"/>
        </p:xfrm>
        <a:graphic>
          <a:graphicData uri="http://schemas.openxmlformats.org/drawingml/2006/table">
            <a:tbl>
              <a:tblPr firstRow="1" bandRow="1">
                <a:tableStyleId>{EB9631B5-78F2-41C9-869B-9F39066F8104}</a:tableStyleId>
              </a:tblPr>
              <a:tblGrid>
                <a:gridCol w="1077964">
                  <a:extLst>
                    <a:ext uri="{9D8B030D-6E8A-4147-A177-3AD203B41FA5}">
                      <a16:colId xmlns:a16="http://schemas.microsoft.com/office/drawing/2014/main" val="20000"/>
                    </a:ext>
                  </a:extLst>
                </a:gridCol>
                <a:gridCol w="2717734">
                  <a:extLst>
                    <a:ext uri="{9D8B030D-6E8A-4147-A177-3AD203B41FA5}">
                      <a16:colId xmlns:a16="http://schemas.microsoft.com/office/drawing/2014/main" val="20001"/>
                    </a:ext>
                  </a:extLst>
                </a:gridCol>
              </a:tblGrid>
              <a:tr h="306261">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600" u="none" strike="noStrike" cap="none" normalizeH="0" baseline="0" dirty="0">
                          <a:ln>
                            <a:noFill/>
                          </a:ln>
                          <a:effectLst/>
                          <a:latin typeface="楷体" panose="02010609060101010101" pitchFamily="49" charset="-122"/>
                          <a:ea typeface="楷体" panose="02010609060101010101" pitchFamily="49" charset="-122"/>
                        </a:rPr>
                        <a:t>产生式</a:t>
                      </a:r>
                      <a:endParaRPr kumimoji="0" lang="zh-CN" altLang="en-US" sz="1600" b="1" i="0" u="none" strike="noStrike" cap="none" normalizeH="0" baseline="0" dirty="0">
                        <a:ln>
                          <a:noFill/>
                        </a:ln>
                        <a:solidFill>
                          <a:schemeClr val="tx1"/>
                        </a:solidFill>
                        <a:effectLst/>
                        <a:latin typeface="楷体" pitchFamily="49" charset="-122"/>
                        <a:ea typeface="楷体" pitchFamily="49" charset="-122"/>
                      </a:endParaRPr>
                    </a:p>
                  </a:txBody>
                  <a:tcPr marL="90000" marR="90000" marT="46800" marB="46800" horzOverflow="overflow">
                    <a:solidFill>
                      <a:schemeClr val="accent3">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600" u="none" strike="noStrike" cap="none" normalizeH="0" baseline="0" dirty="0">
                          <a:ln>
                            <a:noFill/>
                          </a:ln>
                          <a:effectLst/>
                          <a:latin typeface="楷体" panose="02010609060101010101" pitchFamily="49" charset="-122"/>
                          <a:ea typeface="楷体" panose="02010609060101010101" pitchFamily="49" charset="-122"/>
                        </a:rPr>
                        <a:t>语义规则</a:t>
                      </a:r>
                      <a:endParaRPr kumimoji="0" lang="zh-CN" altLang="en-US" sz="1600" b="1" i="0" u="none" strike="noStrike" cap="none" normalizeH="0" baseline="0" dirty="0">
                        <a:ln>
                          <a:noFill/>
                        </a:ln>
                        <a:solidFill>
                          <a:schemeClr val="tx1"/>
                        </a:solidFill>
                        <a:effectLst/>
                        <a:latin typeface="楷体" pitchFamily="49" charset="-122"/>
                        <a:ea typeface="楷体" pitchFamily="49" charset="-122"/>
                      </a:endParaRPr>
                    </a:p>
                  </a:txBody>
                  <a:tcPr marL="90000" marR="90000" marT="46800" marB="46800" horzOverflow="overflow">
                    <a:solidFill>
                      <a:schemeClr val="accent3">
                        <a:lumMod val="75000"/>
                      </a:schemeClr>
                    </a:solidFill>
                  </a:tcPr>
                </a:tc>
                <a:extLst>
                  <a:ext uri="{0D108BD9-81ED-4DB2-BD59-A6C34878D82A}">
                    <a16:rowId xmlns:a16="http://schemas.microsoft.com/office/drawing/2014/main" val="10000"/>
                  </a:ext>
                </a:extLst>
              </a:tr>
              <a:tr h="571833">
                <a:tc>
                  <a:txBody>
                    <a:bodyPr/>
                    <a:lstStyle/>
                    <a:p>
                      <a:pPr marL="0" marR="0" lvl="0" indent="0" algn="ctr"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kumimoji="0" lang="en-US" altLang="zh-CN" sz="1600" b="1"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N→.S</a:t>
                      </a:r>
                      <a:r>
                        <a:rPr kumimoji="0" lang="en-US" altLang="zh-CN" sz="1600" b="1" u="none" strike="noStrike" cap="none" normalizeH="0" baseline="-25000" dirty="0">
                          <a:ln>
                            <a:noFill/>
                          </a:ln>
                          <a:solidFill>
                            <a:schemeClr val="tx1"/>
                          </a:solidFill>
                          <a:effectLst/>
                          <a:latin typeface="Courier New" panose="02070309020205020404" pitchFamily="49" charset="0"/>
                          <a:cs typeface="Courier New" panose="02070309020205020404" pitchFamily="49" charset="0"/>
                        </a:rPr>
                        <a:t>1</a:t>
                      </a:r>
                      <a:endParaRPr kumimoji="0" lang="en-US" altLang="zh-CN" sz="1600" b="1" i="0" u="none" strike="noStrike" cap="none" normalizeH="0" baseline="3000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 S</a:t>
                      </a:r>
                      <a:r>
                        <a:rPr kumimoji="0" lang="en-US" altLang="zh-CN" sz="1600" b="1" i="0" u="none" strike="noStrike" cap="none" normalizeH="0" baseline="-25000" dirty="0">
                          <a:ln>
                            <a:noFill/>
                          </a:ln>
                          <a:solidFill>
                            <a:schemeClr val="tx1"/>
                          </a:solidFill>
                          <a:effectLst/>
                          <a:latin typeface="Courier New" pitchFamily="49" charset="0"/>
                          <a:ea typeface="楷体_GB2312" pitchFamily="49" charset="-122"/>
                        </a:rPr>
                        <a:t>1</a:t>
                      </a: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.f = 1;</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  print(</a:t>
                      </a:r>
                      <a:r>
                        <a:rPr kumimoji="0" lang="en-US" altLang="zh-CN" sz="1600" b="1" i="0" u="none" strike="noStrike" cap="none" normalizeH="0" baseline="0" dirty="0" err="1">
                          <a:ln>
                            <a:noFill/>
                          </a:ln>
                          <a:solidFill>
                            <a:schemeClr val="tx1"/>
                          </a:solidFill>
                          <a:effectLst/>
                          <a:latin typeface="Courier New" pitchFamily="49" charset="0"/>
                          <a:ea typeface="楷体_GB2312" pitchFamily="49" charset="-122"/>
                        </a:rPr>
                        <a:t>S.v</a:t>
                      </a: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a:t>
                      </a:r>
                    </a:p>
                  </a:txBody>
                  <a:tcPr marL="90000" marR="90000" marT="46800" marB="46800" horzOverflow="overflow"/>
                </a:tc>
                <a:extLst>
                  <a:ext uri="{0D108BD9-81ED-4DB2-BD59-A6C34878D82A}">
                    <a16:rowId xmlns:a16="http://schemas.microsoft.com/office/drawing/2014/main" val="10001"/>
                  </a:ext>
                </a:extLst>
              </a:tr>
              <a:tr h="794987">
                <a:tc>
                  <a:txBody>
                    <a:bodyPr/>
                    <a:lstStyle/>
                    <a:p>
                      <a:pPr marL="0" marR="0" lvl="0" indent="0" algn="ctr"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kumimoji="0" lang="en-US" altLang="zh-CN" sz="1600" b="1"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S→BS</a:t>
                      </a:r>
                      <a:r>
                        <a:rPr kumimoji="0" lang="en-US" altLang="zh-CN" sz="1600" b="1" u="none" strike="noStrike" cap="none" normalizeH="0" baseline="-25000" dirty="0">
                          <a:ln>
                            <a:noFill/>
                          </a:ln>
                          <a:solidFill>
                            <a:schemeClr val="tx1"/>
                          </a:solidFill>
                          <a:effectLst/>
                          <a:latin typeface="Courier New" panose="02070309020205020404" pitchFamily="49" charset="0"/>
                          <a:cs typeface="Courier New" panose="02070309020205020404" pitchFamily="49" charset="0"/>
                        </a:rPr>
                        <a:t>1</a:t>
                      </a:r>
                      <a:endPar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46800" marB="46800" horzOverflow="overflow"/>
                </a:tc>
                <a:tc>
                  <a:txBody>
                    <a:bodyPr/>
                    <a:lstStyle/>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 S</a:t>
                      </a:r>
                      <a:r>
                        <a:rPr kumimoji="0" lang="en-US" altLang="zh-CN" sz="1600" b="1" i="0" u="none" strike="noStrike" cap="none" normalizeH="0" baseline="-25000" dirty="0">
                          <a:ln>
                            <a:noFill/>
                          </a:ln>
                          <a:solidFill>
                            <a:schemeClr val="tx1"/>
                          </a:solidFill>
                          <a:effectLst/>
                          <a:latin typeface="Courier New" pitchFamily="49" charset="0"/>
                          <a:ea typeface="楷体_GB2312" pitchFamily="49" charset="-122"/>
                          <a:cs typeface="Courier New" panose="02070309020205020404" pitchFamily="49" charset="0"/>
                        </a:rPr>
                        <a:t>1</a:t>
                      </a: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.f = </a:t>
                      </a:r>
                      <a:r>
                        <a:rPr kumimoji="0" lang="en-US" altLang="zh-CN" sz="1600" b="1" i="0" u="none" strike="noStrike" cap="none" normalizeH="0" baseline="0" dirty="0" err="1">
                          <a:ln>
                            <a:noFill/>
                          </a:ln>
                          <a:solidFill>
                            <a:schemeClr val="tx1"/>
                          </a:solidFill>
                          <a:effectLst/>
                          <a:latin typeface="Courier New" pitchFamily="49" charset="0"/>
                          <a:ea typeface="楷体_GB2312" pitchFamily="49" charset="-122"/>
                          <a:cs typeface="Courier New" panose="02070309020205020404" pitchFamily="49" charset="0"/>
                        </a:rPr>
                        <a:t>S.f</a:t>
                      </a: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 + 1;</a:t>
                      </a:r>
                    </a:p>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  </a:t>
                      </a:r>
                      <a:r>
                        <a:rPr kumimoji="0" lang="en-US" altLang="zh-CN" sz="1600" b="1" i="0" u="none" strike="noStrike" cap="none" normalizeH="0" baseline="0" dirty="0" err="1">
                          <a:ln>
                            <a:noFill/>
                          </a:ln>
                          <a:solidFill>
                            <a:schemeClr val="tx1"/>
                          </a:solidFill>
                          <a:effectLst/>
                          <a:latin typeface="Courier New" pitchFamily="49" charset="0"/>
                          <a:ea typeface="楷体_GB2312" pitchFamily="49" charset="-122"/>
                          <a:cs typeface="Courier New" panose="02070309020205020404" pitchFamily="49" charset="0"/>
                        </a:rPr>
                        <a:t>B.f</a:t>
                      </a: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 = </a:t>
                      </a:r>
                      <a:r>
                        <a:rPr kumimoji="0" lang="en-US" altLang="zh-CN" sz="1600" b="1" i="0" u="none" strike="noStrike" cap="none" normalizeH="0" baseline="0" dirty="0" err="1">
                          <a:ln>
                            <a:noFill/>
                          </a:ln>
                          <a:solidFill>
                            <a:schemeClr val="tx1"/>
                          </a:solidFill>
                          <a:effectLst/>
                          <a:latin typeface="Courier New" pitchFamily="49" charset="0"/>
                          <a:ea typeface="楷体_GB2312" pitchFamily="49" charset="-122"/>
                          <a:cs typeface="Courier New" panose="02070309020205020404" pitchFamily="49" charset="0"/>
                        </a:rPr>
                        <a:t>S.f</a:t>
                      </a: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a:t>
                      </a:r>
                    </a:p>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  </a:t>
                      </a:r>
                      <a:r>
                        <a:rPr kumimoji="0" lang="en-US" altLang="zh-CN" sz="1600" b="1" i="0" u="none" strike="noStrike" cap="none" normalizeH="0" baseline="0" dirty="0" err="1">
                          <a:ln>
                            <a:noFill/>
                          </a:ln>
                          <a:solidFill>
                            <a:schemeClr val="tx1"/>
                          </a:solidFill>
                          <a:effectLst/>
                          <a:latin typeface="Courier New" pitchFamily="49" charset="0"/>
                          <a:ea typeface="楷体_GB2312" pitchFamily="49" charset="-122"/>
                          <a:cs typeface="Courier New" panose="02070309020205020404" pitchFamily="49" charset="0"/>
                        </a:rPr>
                        <a:t>S.v</a:t>
                      </a: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 = </a:t>
                      </a:r>
                      <a:r>
                        <a:rPr kumimoji="0" lang="en-US" altLang="zh-CN" sz="1600" b="1" i="0" u="none" strike="noStrike" cap="none" normalizeH="0" baseline="0" dirty="0" err="1">
                          <a:ln>
                            <a:noFill/>
                          </a:ln>
                          <a:solidFill>
                            <a:schemeClr val="tx1"/>
                          </a:solidFill>
                          <a:effectLst/>
                          <a:latin typeface="Courier New" pitchFamily="49" charset="0"/>
                          <a:ea typeface="楷体_GB2312" pitchFamily="49" charset="-122"/>
                          <a:cs typeface="Courier New" panose="02070309020205020404" pitchFamily="49" charset="0"/>
                        </a:rPr>
                        <a:t>B.v</a:t>
                      </a: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 + S</a:t>
                      </a:r>
                      <a:r>
                        <a:rPr kumimoji="0" lang="en-US" altLang="zh-CN" sz="1600" b="1" i="0" u="none" strike="noStrike" cap="none" normalizeH="0" baseline="-25000" dirty="0">
                          <a:ln>
                            <a:noFill/>
                          </a:ln>
                          <a:solidFill>
                            <a:schemeClr val="tx1"/>
                          </a:solidFill>
                          <a:effectLst/>
                          <a:latin typeface="Courier New" pitchFamily="49" charset="0"/>
                          <a:ea typeface="楷体_GB2312" pitchFamily="49" charset="-122"/>
                          <a:cs typeface="Courier New" panose="02070309020205020404" pitchFamily="49" charset="0"/>
                        </a:rPr>
                        <a:t>1</a:t>
                      </a: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.v}</a:t>
                      </a:r>
                    </a:p>
                  </a:txBody>
                  <a:tcPr marL="90000" marR="90000" marT="46800" marB="46800" horzOverflow="overflow"/>
                </a:tc>
                <a:extLst>
                  <a:ext uri="{0D108BD9-81ED-4DB2-BD59-A6C34878D82A}">
                    <a16:rowId xmlns:a16="http://schemas.microsoft.com/office/drawing/2014/main" val="10004"/>
                  </a:ext>
                </a:extLst>
              </a:tr>
              <a:tr h="306261">
                <a:tc>
                  <a:txBody>
                    <a:bodyPr/>
                    <a:lstStyle/>
                    <a:p>
                      <a:pPr marL="0" marR="0" lvl="0" indent="0" algn="ctr"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kumimoji="0" lang="en-US" altLang="zh-CN" sz="1600" b="1"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S→</a:t>
                      </a:r>
                      <a:r>
                        <a:rPr kumimoji="0" lang="en-US" altLang="zh-CN" sz="1600" b="1" u="none" strike="noStrike" cap="none" normalizeH="0" baseline="0" dirty="0">
                          <a:ln>
                            <a:noFill/>
                          </a:ln>
                          <a:solidFill>
                            <a:schemeClr val="tx1"/>
                          </a:solidFill>
                          <a:effectLst/>
                          <a:latin typeface="Courier New" panose="02070309020205020404" pitchFamily="49" charset="0"/>
                          <a:cs typeface="Courier New" panose="02070309020205020404" pitchFamily="49" charset="0"/>
                          <a:sym typeface="Symbol" panose="05050102010706020507" pitchFamily="18" charset="2"/>
                        </a:rPr>
                        <a:t></a:t>
                      </a:r>
                      <a:endPar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46800" marB="46800" horzOverflow="overflow"/>
                </a:tc>
                <a:tc>
                  <a:txBody>
                    <a:bodyPr/>
                    <a:lstStyle/>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defRPr/>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 </a:t>
                      </a:r>
                      <a:r>
                        <a:rPr kumimoji="0" lang="en-US" altLang="zh-CN" sz="1600" b="1" i="0" u="none" strike="noStrike" cap="none" normalizeH="0" baseline="0" dirty="0" err="1">
                          <a:ln>
                            <a:noFill/>
                          </a:ln>
                          <a:solidFill>
                            <a:schemeClr val="tx1"/>
                          </a:solidFill>
                          <a:effectLst/>
                          <a:latin typeface="Courier New" pitchFamily="49" charset="0"/>
                          <a:ea typeface="楷体_GB2312" pitchFamily="49" charset="-122"/>
                          <a:cs typeface="Courier New" panose="02070309020205020404" pitchFamily="49" charset="0"/>
                        </a:rPr>
                        <a:t>S.v</a:t>
                      </a: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 = 0 }</a:t>
                      </a:r>
                    </a:p>
                  </a:txBody>
                  <a:tcPr marL="90000" marR="90000" marT="46800" marB="46800" horzOverflow="overflow"/>
                </a:tc>
                <a:extLst>
                  <a:ext uri="{0D108BD9-81ED-4DB2-BD59-A6C34878D82A}">
                    <a16:rowId xmlns:a16="http://schemas.microsoft.com/office/drawing/2014/main" val="10005"/>
                  </a:ext>
                </a:extLst>
              </a:tr>
              <a:tr h="306261">
                <a:tc>
                  <a:txBody>
                    <a:bodyPr/>
                    <a:lstStyle/>
                    <a:p>
                      <a:pPr marL="0" marR="0" lvl="0" indent="0" algn="ctr"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kumimoji="0" lang="en-US" altLang="zh-CN" sz="1600" b="1"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B→0</a:t>
                      </a:r>
                      <a:endPar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46800" marB="46800" horzOverflow="overflow"/>
                </a:tc>
                <a:tc>
                  <a:txBody>
                    <a:bodyPr/>
                    <a:lstStyle/>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 </a:t>
                      </a:r>
                      <a:r>
                        <a:rPr kumimoji="0" lang="en-US" altLang="zh-CN" sz="1600" b="1" i="0" u="none" strike="noStrike" cap="none" normalizeH="0" baseline="0" dirty="0" err="1">
                          <a:ln>
                            <a:noFill/>
                          </a:ln>
                          <a:solidFill>
                            <a:schemeClr val="tx1"/>
                          </a:solidFill>
                          <a:effectLst/>
                          <a:latin typeface="Courier New" pitchFamily="49" charset="0"/>
                          <a:ea typeface="楷体_GB2312" pitchFamily="49" charset="-122"/>
                          <a:cs typeface="Courier New" panose="02070309020205020404" pitchFamily="49" charset="0"/>
                        </a:rPr>
                        <a:t>B.v</a:t>
                      </a: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 = 0 }</a:t>
                      </a:r>
                    </a:p>
                  </a:txBody>
                  <a:tcPr marL="90000" marR="90000" marT="46800" marB="46800" horzOverflow="overflow"/>
                </a:tc>
                <a:extLst>
                  <a:ext uri="{0D108BD9-81ED-4DB2-BD59-A6C34878D82A}">
                    <a16:rowId xmlns:a16="http://schemas.microsoft.com/office/drawing/2014/main" val="4010288045"/>
                  </a:ext>
                </a:extLst>
              </a:tr>
              <a:tr h="306261">
                <a:tc>
                  <a:txBody>
                    <a:bodyPr/>
                    <a:lstStyle/>
                    <a:p>
                      <a:pPr marL="0" marR="0" lvl="0" indent="0" algn="ctr" defTabSz="914400" rtl="0" eaLnBrk="1" fontAlgn="base" latinLnBrk="0" hangingPunct="1">
                        <a:lnSpc>
                          <a:spcPct val="100000"/>
                        </a:lnSpc>
                        <a:spcBef>
                          <a:spcPts val="200"/>
                        </a:spcBef>
                        <a:spcAft>
                          <a:spcPct val="0"/>
                        </a:spcAft>
                        <a:buClr>
                          <a:srgbClr val="FF9900"/>
                        </a:buClr>
                        <a:buSzPct val="80000"/>
                        <a:buFont typeface="Webdings" pitchFamily="18" charset="2"/>
                        <a:buNone/>
                        <a:tabLst/>
                        <a:defRPr/>
                      </a:pPr>
                      <a:r>
                        <a:rPr kumimoji="0" lang="en-US" altLang="zh-CN" sz="1600" b="1"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B→1</a:t>
                      </a:r>
                      <a:endPar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46800" marB="46800" horzOverflow="overflow"/>
                </a:tc>
                <a:tc>
                  <a:txBody>
                    <a:bodyPr/>
                    <a:lstStyle/>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defRPr/>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 </a:t>
                      </a:r>
                      <a:r>
                        <a:rPr kumimoji="0" lang="en-US" altLang="zh-CN" sz="1600" b="1" i="0" u="none" strike="noStrike" cap="none" normalizeH="0" baseline="0" dirty="0" err="1">
                          <a:ln>
                            <a:noFill/>
                          </a:ln>
                          <a:solidFill>
                            <a:schemeClr val="tx1"/>
                          </a:solidFill>
                          <a:effectLst/>
                          <a:latin typeface="Courier New" pitchFamily="49" charset="0"/>
                          <a:ea typeface="楷体_GB2312" pitchFamily="49" charset="-122"/>
                          <a:cs typeface="Courier New" panose="02070309020205020404" pitchFamily="49" charset="0"/>
                        </a:rPr>
                        <a:t>B.v</a:t>
                      </a: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 = 1*2</a:t>
                      </a:r>
                      <a:r>
                        <a:rPr kumimoji="0" lang="en-US" altLang="zh-CN" sz="1600" b="1" i="0" u="none" strike="noStrike" cap="none" normalizeH="0" baseline="30000" dirty="0">
                          <a:ln>
                            <a:noFill/>
                          </a:ln>
                          <a:solidFill>
                            <a:schemeClr val="tx1"/>
                          </a:solidFill>
                          <a:effectLst/>
                          <a:latin typeface="Courier New" pitchFamily="49" charset="0"/>
                          <a:ea typeface="楷体_GB2312" pitchFamily="49" charset="-122"/>
                          <a:cs typeface="Courier New" panose="02070309020205020404" pitchFamily="49" charset="0"/>
                        </a:rPr>
                        <a:t>-B.f</a:t>
                      </a: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 }</a:t>
                      </a:r>
                    </a:p>
                  </a:txBody>
                  <a:tcPr marL="90000" marR="90000" marT="46800" marB="46800" horzOverflow="overflow"/>
                </a:tc>
                <a:extLst>
                  <a:ext uri="{0D108BD9-81ED-4DB2-BD59-A6C34878D82A}">
                    <a16:rowId xmlns:a16="http://schemas.microsoft.com/office/drawing/2014/main" val="500463532"/>
                  </a:ext>
                </a:extLst>
              </a:tr>
            </a:tbl>
          </a:graphicData>
        </a:graphic>
      </p:graphicFrame>
      <p:graphicFrame>
        <p:nvGraphicFramePr>
          <p:cNvPr id="9" name="Group 39">
            <a:extLst>
              <a:ext uri="{FF2B5EF4-FFF2-40B4-BE49-F238E27FC236}">
                <a16:creationId xmlns:a16="http://schemas.microsoft.com/office/drawing/2014/main" id="{3F231ABA-02C3-4E4D-BE64-BCBF7E8D10B8}"/>
              </a:ext>
            </a:extLst>
          </p:cNvPr>
          <p:cNvGraphicFramePr>
            <a:graphicFrameLocks/>
          </p:cNvGraphicFramePr>
          <p:nvPr>
            <p:extLst>
              <p:ext uri="{D42A27DB-BD31-4B8C-83A1-F6EECF244321}">
                <p14:modId xmlns:p14="http://schemas.microsoft.com/office/powerpoint/2010/main" val="3698773301"/>
              </p:ext>
            </p:extLst>
          </p:nvPr>
        </p:nvGraphicFramePr>
        <p:xfrm>
          <a:off x="4664734" y="2147794"/>
          <a:ext cx="3795698" cy="2855728"/>
        </p:xfrm>
        <a:graphic>
          <a:graphicData uri="http://schemas.openxmlformats.org/drawingml/2006/table">
            <a:tbl>
              <a:tblPr firstRow="1" bandRow="1">
                <a:tableStyleId>{EB9631B5-78F2-41C9-869B-9F39066F8104}</a:tableStyleId>
              </a:tblPr>
              <a:tblGrid>
                <a:gridCol w="1077964">
                  <a:extLst>
                    <a:ext uri="{9D8B030D-6E8A-4147-A177-3AD203B41FA5}">
                      <a16:colId xmlns:a16="http://schemas.microsoft.com/office/drawing/2014/main" val="20000"/>
                    </a:ext>
                  </a:extLst>
                </a:gridCol>
                <a:gridCol w="2717734">
                  <a:extLst>
                    <a:ext uri="{9D8B030D-6E8A-4147-A177-3AD203B41FA5}">
                      <a16:colId xmlns:a16="http://schemas.microsoft.com/office/drawing/2014/main" val="20001"/>
                    </a:ext>
                  </a:extLst>
                </a:gridCol>
              </a:tblGrid>
              <a:tr h="306261">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en-US" sz="1600" b="1" i="0" u="none" strike="noStrike" cap="none" normalizeH="0" baseline="0" dirty="0">
                        <a:ln>
                          <a:noFill/>
                        </a:ln>
                        <a:solidFill>
                          <a:schemeClr val="tx1"/>
                        </a:solidFill>
                        <a:effectLst/>
                        <a:latin typeface="楷体" pitchFamily="49" charset="-122"/>
                        <a:ea typeface="楷体" pitchFamily="49" charset="-122"/>
                      </a:endParaRPr>
                    </a:p>
                  </a:txBody>
                  <a:tcPr marL="90000" marR="90000" marT="46800" marB="46800" horzOverflow="overflow">
                    <a:solidFill>
                      <a:schemeClr val="accent3">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600" u="none" strike="noStrike" cap="none" normalizeH="0" baseline="0" dirty="0">
                          <a:ln>
                            <a:noFill/>
                          </a:ln>
                          <a:effectLst/>
                          <a:latin typeface="楷体" panose="02010609060101010101" pitchFamily="49" charset="-122"/>
                          <a:ea typeface="楷体" panose="02010609060101010101" pitchFamily="49" charset="-122"/>
                        </a:rPr>
                        <a:t>翻译模式</a:t>
                      </a:r>
                      <a:endParaRPr kumimoji="0" lang="zh-CN" altLang="en-US" sz="1600" b="1" i="0" u="none" strike="noStrike" cap="none" normalizeH="0" baseline="0" dirty="0">
                        <a:ln>
                          <a:noFill/>
                        </a:ln>
                        <a:solidFill>
                          <a:schemeClr val="tx1"/>
                        </a:solidFill>
                        <a:effectLst/>
                        <a:latin typeface="楷体" pitchFamily="49" charset="-122"/>
                        <a:ea typeface="楷体" pitchFamily="49" charset="-122"/>
                      </a:endParaRPr>
                    </a:p>
                  </a:txBody>
                  <a:tcPr marL="90000" marR="90000" marT="46800" marB="46800" horzOverflow="overflow">
                    <a:solidFill>
                      <a:schemeClr val="accent3">
                        <a:lumMod val="75000"/>
                      </a:schemeClr>
                    </a:solidFill>
                  </a:tcPr>
                </a:tc>
                <a:extLst>
                  <a:ext uri="{0D108BD9-81ED-4DB2-BD59-A6C34878D82A}">
                    <a16:rowId xmlns:a16="http://schemas.microsoft.com/office/drawing/2014/main" val="10000"/>
                  </a:ext>
                </a:extLst>
              </a:tr>
              <a:tr h="306261">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defRPr/>
                      </a:pPr>
                      <a:r>
                        <a:rPr kumimoji="0" lang="en-US" altLang="zh-CN" sz="1600" b="1"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N→</a:t>
                      </a:r>
                      <a:endParaRPr kumimoji="0" lang="zh-CN" altLang="en-US" sz="1600" b="1" i="0" u="none" strike="noStrike" cap="none" normalizeH="0" baseline="0" dirty="0">
                        <a:ln>
                          <a:noFill/>
                        </a:ln>
                        <a:solidFill>
                          <a:schemeClr val="tx1"/>
                        </a:solidFill>
                        <a:effectLst/>
                        <a:latin typeface="楷体" pitchFamily="49" charset="-122"/>
                        <a:ea typeface="楷体" pitchFamily="49" charset="-122"/>
                      </a:endParaRPr>
                    </a:p>
                  </a:txBody>
                  <a:tcPr marL="90000" marR="90000" marT="46800" marB="46800" horzOverflow="overflow">
                    <a:solidFill>
                      <a:srgbClr val="E7E7E7"/>
                    </a:solidFill>
                  </a:tcPr>
                </a:tc>
                <a:tc>
                  <a:txBody>
                    <a:bodyPr/>
                    <a:lstStyle/>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defRPr/>
                      </a:pPr>
                      <a:r>
                        <a:rPr kumimoji="0" lang="en-US" altLang="zh-CN" sz="1600" b="1"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 </a:t>
                      </a:r>
                      <a:r>
                        <a:rPr kumimoji="0" lang="en-US" altLang="zh-CN" sz="1600" b="1" i="0" u="none" strike="noStrike" cap="none" normalizeH="0" baseline="0" dirty="0">
                          <a:ln>
                            <a:noFill/>
                          </a:ln>
                          <a:solidFill>
                            <a:srgbClr val="C00000"/>
                          </a:solidFill>
                          <a:effectLst/>
                          <a:latin typeface="Courier New" pitchFamily="49" charset="0"/>
                          <a:ea typeface="楷体_GB2312" pitchFamily="49" charset="-122"/>
                        </a:rPr>
                        <a:t>{ S</a:t>
                      </a:r>
                      <a:r>
                        <a:rPr kumimoji="0" lang="en-US" altLang="zh-CN" sz="1600" b="1" i="0" u="none" strike="noStrike" cap="none" normalizeH="0" baseline="-25000" dirty="0">
                          <a:ln>
                            <a:noFill/>
                          </a:ln>
                          <a:solidFill>
                            <a:srgbClr val="C00000"/>
                          </a:solidFill>
                          <a:effectLst/>
                          <a:latin typeface="Courier New" pitchFamily="49" charset="0"/>
                          <a:ea typeface="楷体_GB2312" pitchFamily="49" charset="-122"/>
                        </a:rPr>
                        <a:t>1</a:t>
                      </a:r>
                      <a:r>
                        <a:rPr kumimoji="0" lang="en-US" altLang="zh-CN" sz="1600" b="1" i="0" u="none" strike="noStrike" cap="none" normalizeH="0" baseline="0" dirty="0">
                          <a:ln>
                            <a:noFill/>
                          </a:ln>
                          <a:solidFill>
                            <a:srgbClr val="C00000"/>
                          </a:solidFill>
                          <a:effectLst/>
                          <a:latin typeface="Courier New" pitchFamily="49" charset="0"/>
                          <a:ea typeface="楷体_GB2312" pitchFamily="49" charset="-122"/>
                        </a:rPr>
                        <a:t>.f = 1} </a:t>
                      </a:r>
                      <a:r>
                        <a:rPr kumimoji="0" lang="en-US" altLang="zh-CN" sz="1600" b="1"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S</a:t>
                      </a:r>
                      <a:r>
                        <a:rPr kumimoji="0" lang="en-US" altLang="zh-CN" sz="1600" b="1" u="none" strike="noStrike" cap="none" normalizeH="0" baseline="-25000" dirty="0">
                          <a:ln>
                            <a:noFill/>
                          </a:ln>
                          <a:solidFill>
                            <a:schemeClr val="tx1"/>
                          </a:solidFill>
                          <a:effectLst/>
                          <a:latin typeface="Courier New" panose="02070309020205020404" pitchFamily="49" charset="0"/>
                          <a:cs typeface="Courier New" panose="02070309020205020404" pitchFamily="49" charset="0"/>
                        </a:rPr>
                        <a:t>1</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lang="en-US" altLang="zh-CN" sz="1600" dirty="0">
                          <a:solidFill>
                            <a:schemeClr val="tx1"/>
                          </a:solidFill>
                        </a:rPr>
                        <a:t> </a:t>
                      </a:r>
                      <a:r>
                        <a:rPr kumimoji="0" lang="en-US" altLang="zh-CN" sz="1600" b="1" i="0" u="none" strike="noStrike" cap="none" normalizeH="0" baseline="0" dirty="0">
                          <a:ln>
                            <a:noFill/>
                          </a:ln>
                          <a:solidFill>
                            <a:srgbClr val="008000"/>
                          </a:solidFill>
                          <a:effectLst/>
                          <a:latin typeface="Courier New" pitchFamily="49" charset="0"/>
                          <a:ea typeface="楷体_GB2312" pitchFamily="49" charset="-122"/>
                        </a:rPr>
                        <a:t>{ print(</a:t>
                      </a:r>
                      <a:r>
                        <a:rPr kumimoji="0" lang="en-US" altLang="zh-CN" sz="1600" b="1" i="0" u="none" strike="noStrike" cap="none" normalizeH="0" baseline="0" dirty="0" err="1">
                          <a:ln>
                            <a:noFill/>
                          </a:ln>
                          <a:solidFill>
                            <a:srgbClr val="008000"/>
                          </a:solidFill>
                          <a:effectLst/>
                          <a:latin typeface="Courier New" pitchFamily="49" charset="0"/>
                          <a:ea typeface="楷体_GB2312" pitchFamily="49" charset="-122"/>
                        </a:rPr>
                        <a:t>S.v</a:t>
                      </a:r>
                      <a:r>
                        <a:rPr kumimoji="0" lang="en-US" altLang="zh-CN" sz="1600" b="1" i="0" u="none" strike="noStrike" cap="none" normalizeH="0" baseline="0" dirty="0">
                          <a:ln>
                            <a:noFill/>
                          </a:ln>
                          <a:solidFill>
                            <a:srgbClr val="008000"/>
                          </a:solidFill>
                          <a:effectLst/>
                          <a:latin typeface="Courier New" pitchFamily="49" charset="0"/>
                          <a:ea typeface="楷体_GB2312" pitchFamily="49" charset="-122"/>
                        </a:rPr>
                        <a:t>)}</a:t>
                      </a:r>
                      <a:endParaRPr kumimoji="0" lang="zh-CN" altLang="en-US" sz="1600" b="1" i="0" u="none" strike="noStrike" cap="none" normalizeH="0" baseline="0" dirty="0">
                        <a:ln>
                          <a:noFill/>
                        </a:ln>
                        <a:solidFill>
                          <a:schemeClr val="tx1"/>
                        </a:solidFill>
                        <a:effectLst/>
                        <a:latin typeface="楷体" pitchFamily="49" charset="-122"/>
                        <a:ea typeface="楷体" pitchFamily="49" charset="-122"/>
                      </a:endParaRPr>
                    </a:p>
                  </a:txBody>
                  <a:tcPr marL="90000" marR="90000" marT="46800" marB="46800" horzOverflow="overflow">
                    <a:solidFill>
                      <a:srgbClr val="E7E7E7"/>
                    </a:solidFill>
                  </a:tcPr>
                </a:tc>
                <a:extLst>
                  <a:ext uri="{0D108BD9-81ED-4DB2-BD59-A6C34878D82A}">
                    <a16:rowId xmlns:a16="http://schemas.microsoft.com/office/drawing/2014/main" val="3465589813"/>
                  </a:ext>
                </a:extLst>
              </a:tr>
              <a:tr h="306261">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S→</a:t>
                      </a:r>
                      <a:endParaRPr kumimoji="0" lang="zh-CN" altLang="en-US" sz="1600" b="1" i="0" u="none" strike="noStrike" cap="none" normalizeH="0" baseline="0" dirty="0">
                        <a:ln>
                          <a:noFill/>
                        </a:ln>
                        <a:solidFill>
                          <a:schemeClr val="tx1"/>
                        </a:solidFill>
                        <a:effectLst/>
                        <a:latin typeface="楷体" pitchFamily="49" charset="-122"/>
                        <a:ea typeface="楷体" pitchFamily="49" charset="-122"/>
                      </a:endParaRPr>
                    </a:p>
                  </a:txBody>
                  <a:tcPr marL="90000" marR="90000" marT="46800" marB="46800" horzOverflow="overflow">
                    <a:noFill/>
                  </a:tcPr>
                </a:tc>
                <a:tc>
                  <a:txBody>
                    <a:bodyPr/>
                    <a:lstStyle/>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defRPr/>
                      </a:pPr>
                      <a:r>
                        <a:rPr lang="en-US" altLang="zh-CN" sz="1600" dirty="0">
                          <a:solidFill>
                            <a:schemeClr val="tx1"/>
                          </a:solidFill>
                        </a:rPr>
                        <a:t> </a:t>
                      </a:r>
                      <a:r>
                        <a:rPr kumimoji="0" lang="en-US" altLang="zh-CN" sz="1600" b="1" i="0" u="none" strike="noStrike" cap="none" normalizeH="0" baseline="0" dirty="0">
                          <a:ln>
                            <a:noFill/>
                          </a:ln>
                          <a:solidFill>
                            <a:srgbClr val="C00000"/>
                          </a:solidFill>
                          <a:effectLst/>
                          <a:latin typeface="Courier New" pitchFamily="49" charset="0"/>
                          <a:ea typeface="楷体_GB2312" pitchFamily="49" charset="-122"/>
                          <a:cs typeface="Courier New" panose="02070309020205020404" pitchFamily="49" charset="0"/>
                        </a:rPr>
                        <a:t>{ </a:t>
                      </a:r>
                      <a:r>
                        <a:rPr kumimoji="0" lang="en-US" altLang="zh-CN" sz="1600" b="1" i="0" u="none" strike="noStrike" cap="none" normalizeH="0" baseline="0" dirty="0" err="1">
                          <a:ln>
                            <a:noFill/>
                          </a:ln>
                          <a:solidFill>
                            <a:srgbClr val="C00000"/>
                          </a:solidFill>
                          <a:effectLst/>
                          <a:latin typeface="Courier New" pitchFamily="49" charset="0"/>
                          <a:ea typeface="楷体_GB2312" pitchFamily="49" charset="-122"/>
                          <a:cs typeface="Courier New" panose="02070309020205020404" pitchFamily="49" charset="0"/>
                        </a:rPr>
                        <a:t>B.f</a:t>
                      </a:r>
                      <a:r>
                        <a:rPr kumimoji="0" lang="en-US" altLang="zh-CN" sz="1600" b="1" i="0" u="none" strike="noStrike" cap="none" normalizeH="0" baseline="0" dirty="0">
                          <a:ln>
                            <a:noFill/>
                          </a:ln>
                          <a:solidFill>
                            <a:srgbClr val="C00000"/>
                          </a:solidFill>
                          <a:effectLst/>
                          <a:latin typeface="Courier New" pitchFamily="49" charset="0"/>
                          <a:ea typeface="楷体_GB2312" pitchFamily="49" charset="-122"/>
                          <a:cs typeface="Courier New" panose="02070309020205020404" pitchFamily="49" charset="0"/>
                        </a:rPr>
                        <a:t> = </a:t>
                      </a:r>
                      <a:r>
                        <a:rPr kumimoji="0" lang="en-US" altLang="zh-CN" sz="1600" b="1" i="0" u="none" strike="noStrike" cap="none" normalizeH="0" baseline="0" dirty="0" err="1">
                          <a:ln>
                            <a:noFill/>
                          </a:ln>
                          <a:solidFill>
                            <a:srgbClr val="C00000"/>
                          </a:solidFill>
                          <a:effectLst/>
                          <a:latin typeface="Courier New" pitchFamily="49" charset="0"/>
                          <a:ea typeface="楷体_GB2312" pitchFamily="49" charset="-122"/>
                          <a:cs typeface="Courier New" panose="02070309020205020404" pitchFamily="49" charset="0"/>
                        </a:rPr>
                        <a:t>S.f</a:t>
                      </a:r>
                      <a:r>
                        <a:rPr kumimoji="0" lang="en-US" altLang="zh-CN" sz="1600" b="1" i="0" u="none" strike="noStrike" cap="none" normalizeH="0" baseline="0" dirty="0">
                          <a:ln>
                            <a:noFill/>
                          </a:ln>
                          <a:solidFill>
                            <a:srgbClr val="C00000"/>
                          </a:solidFill>
                          <a:effectLst/>
                          <a:latin typeface="Courier New" pitchFamily="49" charset="0"/>
                          <a:ea typeface="楷体_GB2312" pitchFamily="49" charset="-122"/>
                          <a:cs typeface="Courier New" panose="02070309020205020404" pitchFamily="49" charset="0"/>
                        </a:rPr>
                        <a:t> } </a:t>
                      </a:r>
                      <a:r>
                        <a:rPr kumimoji="0" lang="en-US" altLang="zh-CN" sz="1600" b="1"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B</a:t>
                      </a:r>
                      <a:endParaRPr kumimoji="0" lang="en-US" altLang="zh-CN" sz="1600" b="1" u="none" strike="noStrike" cap="none" normalizeH="0" baseline="-2500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lang="en-US" altLang="zh-CN" sz="1600" dirty="0">
                          <a:solidFill>
                            <a:srgbClr val="C00000"/>
                          </a:solidFill>
                        </a:rPr>
                        <a:t> </a:t>
                      </a:r>
                      <a:r>
                        <a:rPr kumimoji="0" lang="en-US" altLang="zh-CN" sz="1600" b="1" i="0" u="none" strike="noStrike" cap="none" normalizeH="0" baseline="0" dirty="0">
                          <a:ln>
                            <a:noFill/>
                          </a:ln>
                          <a:solidFill>
                            <a:srgbClr val="C00000"/>
                          </a:solidFill>
                          <a:effectLst/>
                          <a:latin typeface="Courier New" pitchFamily="49" charset="0"/>
                          <a:ea typeface="楷体_GB2312" pitchFamily="49" charset="-122"/>
                          <a:cs typeface="Courier New" panose="02070309020205020404" pitchFamily="49" charset="0"/>
                        </a:rPr>
                        <a:t>{ S</a:t>
                      </a:r>
                      <a:r>
                        <a:rPr kumimoji="0" lang="en-US" altLang="zh-CN" sz="1600" b="1" i="0" u="none" strike="noStrike" cap="none" normalizeH="0" baseline="-25000" dirty="0">
                          <a:ln>
                            <a:noFill/>
                          </a:ln>
                          <a:solidFill>
                            <a:srgbClr val="C00000"/>
                          </a:solidFill>
                          <a:effectLst/>
                          <a:latin typeface="Courier New" pitchFamily="49" charset="0"/>
                          <a:ea typeface="楷体_GB2312" pitchFamily="49" charset="-122"/>
                          <a:cs typeface="Courier New" panose="02070309020205020404" pitchFamily="49" charset="0"/>
                        </a:rPr>
                        <a:t>1</a:t>
                      </a:r>
                      <a:r>
                        <a:rPr kumimoji="0" lang="en-US" altLang="zh-CN" sz="1600" b="1" i="0" u="none" strike="noStrike" cap="none" normalizeH="0" baseline="0" dirty="0">
                          <a:ln>
                            <a:noFill/>
                          </a:ln>
                          <a:solidFill>
                            <a:srgbClr val="C00000"/>
                          </a:solidFill>
                          <a:effectLst/>
                          <a:latin typeface="Courier New" pitchFamily="49" charset="0"/>
                          <a:ea typeface="楷体_GB2312" pitchFamily="49" charset="-122"/>
                          <a:cs typeface="Courier New" panose="02070309020205020404" pitchFamily="49" charset="0"/>
                        </a:rPr>
                        <a:t>.f = </a:t>
                      </a:r>
                      <a:r>
                        <a:rPr kumimoji="0" lang="en-US" altLang="zh-CN" sz="1600" b="1" i="0" u="none" strike="noStrike" cap="none" normalizeH="0" baseline="0" dirty="0" err="1">
                          <a:ln>
                            <a:noFill/>
                          </a:ln>
                          <a:solidFill>
                            <a:srgbClr val="C00000"/>
                          </a:solidFill>
                          <a:effectLst/>
                          <a:latin typeface="Courier New" pitchFamily="49" charset="0"/>
                          <a:ea typeface="楷体_GB2312" pitchFamily="49" charset="-122"/>
                          <a:cs typeface="Courier New" panose="02070309020205020404" pitchFamily="49" charset="0"/>
                        </a:rPr>
                        <a:t>S.f</a:t>
                      </a:r>
                      <a:r>
                        <a:rPr kumimoji="0" lang="en-US" altLang="zh-CN" sz="1600" b="1" i="0" u="none" strike="noStrike" cap="none" normalizeH="0" baseline="0" dirty="0">
                          <a:ln>
                            <a:noFill/>
                          </a:ln>
                          <a:solidFill>
                            <a:srgbClr val="C00000"/>
                          </a:solidFill>
                          <a:effectLst/>
                          <a:latin typeface="Courier New" pitchFamily="49" charset="0"/>
                          <a:ea typeface="楷体_GB2312" pitchFamily="49" charset="-122"/>
                          <a:cs typeface="Courier New" panose="02070309020205020404" pitchFamily="49" charset="0"/>
                        </a:rPr>
                        <a:t> + 1}</a:t>
                      </a:r>
                      <a:r>
                        <a:rPr kumimoji="0" lang="en-US" altLang="zh-CN" sz="1600" b="1" u="none" strike="noStrike" cap="none" normalizeH="0" baseline="0" dirty="0">
                          <a:ln>
                            <a:noFill/>
                          </a:ln>
                          <a:solidFill>
                            <a:srgbClr val="C00000"/>
                          </a:solidFill>
                          <a:effectLst/>
                          <a:latin typeface="Courier New" panose="02070309020205020404" pitchFamily="49" charset="0"/>
                          <a:cs typeface="Courier New" panose="02070309020205020404" pitchFamily="49" charset="0"/>
                        </a:rPr>
                        <a:t> </a:t>
                      </a:r>
                      <a:r>
                        <a:rPr kumimoji="0" lang="en-US" altLang="zh-CN" sz="1600" b="1"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S</a:t>
                      </a:r>
                      <a:r>
                        <a:rPr kumimoji="0" lang="en-US" altLang="zh-CN" sz="1600" b="1" u="none" strike="noStrike" cap="none" normalizeH="0" baseline="-25000" dirty="0">
                          <a:ln>
                            <a:noFill/>
                          </a:ln>
                          <a:solidFill>
                            <a:schemeClr val="tx1"/>
                          </a:solidFill>
                          <a:effectLst/>
                          <a:latin typeface="Courier New" panose="02070309020205020404" pitchFamily="49" charset="0"/>
                          <a:cs typeface="Courier New" panose="02070309020205020404" pitchFamily="49" charset="0"/>
                        </a:rPr>
                        <a:t>1</a:t>
                      </a:r>
                    </a:p>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defRPr/>
                      </a:pPr>
                      <a:r>
                        <a:rPr lang="en-US" altLang="zh-CN" sz="1600" dirty="0">
                          <a:solidFill>
                            <a:srgbClr val="008000"/>
                          </a:solidFill>
                        </a:rPr>
                        <a:t> </a:t>
                      </a:r>
                      <a:r>
                        <a:rPr kumimoji="0" lang="en-US" altLang="zh-CN" sz="1600" b="1" i="0" u="none" strike="noStrike" cap="none" normalizeH="0" baseline="0" dirty="0">
                          <a:ln>
                            <a:noFill/>
                          </a:ln>
                          <a:solidFill>
                            <a:srgbClr val="008000"/>
                          </a:solidFill>
                          <a:effectLst/>
                          <a:latin typeface="Courier New" pitchFamily="49" charset="0"/>
                          <a:ea typeface="楷体_GB2312" pitchFamily="49" charset="-122"/>
                          <a:cs typeface="Courier New" panose="02070309020205020404" pitchFamily="49" charset="0"/>
                        </a:rPr>
                        <a:t>{ </a:t>
                      </a:r>
                      <a:r>
                        <a:rPr kumimoji="0" lang="en-US" altLang="zh-CN" sz="1600" b="1" i="0" u="none" strike="noStrike" cap="none" normalizeH="0" baseline="0" dirty="0" err="1">
                          <a:ln>
                            <a:noFill/>
                          </a:ln>
                          <a:solidFill>
                            <a:srgbClr val="008000"/>
                          </a:solidFill>
                          <a:effectLst/>
                          <a:latin typeface="Courier New" pitchFamily="49" charset="0"/>
                          <a:ea typeface="楷体_GB2312" pitchFamily="49" charset="-122"/>
                          <a:cs typeface="Courier New" panose="02070309020205020404" pitchFamily="49" charset="0"/>
                        </a:rPr>
                        <a:t>S.v</a:t>
                      </a:r>
                      <a:r>
                        <a:rPr kumimoji="0" lang="en-US" altLang="zh-CN" sz="1600" b="1" i="0" u="none" strike="noStrike" cap="none" normalizeH="0" baseline="0" dirty="0">
                          <a:ln>
                            <a:noFill/>
                          </a:ln>
                          <a:solidFill>
                            <a:srgbClr val="008000"/>
                          </a:solidFill>
                          <a:effectLst/>
                          <a:latin typeface="Courier New" pitchFamily="49" charset="0"/>
                          <a:ea typeface="楷体_GB2312" pitchFamily="49" charset="-122"/>
                          <a:cs typeface="Courier New" panose="02070309020205020404" pitchFamily="49" charset="0"/>
                        </a:rPr>
                        <a:t> = </a:t>
                      </a:r>
                      <a:r>
                        <a:rPr kumimoji="0" lang="en-US" altLang="zh-CN" sz="1600" b="1" i="0" u="none" strike="noStrike" cap="none" normalizeH="0" baseline="0" dirty="0" err="1">
                          <a:ln>
                            <a:noFill/>
                          </a:ln>
                          <a:solidFill>
                            <a:srgbClr val="008000"/>
                          </a:solidFill>
                          <a:effectLst/>
                          <a:latin typeface="Courier New" pitchFamily="49" charset="0"/>
                          <a:ea typeface="楷体_GB2312" pitchFamily="49" charset="-122"/>
                          <a:cs typeface="Courier New" panose="02070309020205020404" pitchFamily="49" charset="0"/>
                        </a:rPr>
                        <a:t>B.v</a:t>
                      </a:r>
                      <a:r>
                        <a:rPr kumimoji="0" lang="en-US" altLang="zh-CN" sz="1600" b="1" i="0" u="none" strike="noStrike" cap="none" normalizeH="0" baseline="0" dirty="0">
                          <a:ln>
                            <a:noFill/>
                          </a:ln>
                          <a:solidFill>
                            <a:srgbClr val="008000"/>
                          </a:solidFill>
                          <a:effectLst/>
                          <a:latin typeface="Courier New" pitchFamily="49" charset="0"/>
                          <a:ea typeface="楷体_GB2312" pitchFamily="49" charset="-122"/>
                          <a:cs typeface="Courier New" panose="02070309020205020404" pitchFamily="49" charset="0"/>
                        </a:rPr>
                        <a:t> + S</a:t>
                      </a:r>
                      <a:r>
                        <a:rPr kumimoji="0" lang="en-US" altLang="zh-CN" sz="1600" b="1" i="0" u="none" strike="noStrike" cap="none" normalizeH="0" baseline="-25000" dirty="0">
                          <a:ln>
                            <a:noFill/>
                          </a:ln>
                          <a:solidFill>
                            <a:srgbClr val="008000"/>
                          </a:solidFill>
                          <a:effectLst/>
                          <a:latin typeface="Courier New" pitchFamily="49" charset="0"/>
                          <a:ea typeface="楷体_GB2312" pitchFamily="49" charset="-122"/>
                          <a:cs typeface="Courier New" panose="02070309020205020404" pitchFamily="49" charset="0"/>
                        </a:rPr>
                        <a:t>1</a:t>
                      </a:r>
                      <a:r>
                        <a:rPr kumimoji="0" lang="en-US" altLang="zh-CN" sz="1600" b="1" i="0" u="none" strike="noStrike" cap="none" normalizeH="0" baseline="0" dirty="0">
                          <a:ln>
                            <a:noFill/>
                          </a:ln>
                          <a:solidFill>
                            <a:srgbClr val="008000"/>
                          </a:solidFill>
                          <a:effectLst/>
                          <a:latin typeface="Courier New" pitchFamily="49" charset="0"/>
                          <a:ea typeface="楷体_GB2312" pitchFamily="49" charset="-122"/>
                          <a:cs typeface="Courier New" panose="02070309020205020404" pitchFamily="49" charset="0"/>
                        </a:rPr>
                        <a:t>.v}</a:t>
                      </a:r>
                      <a:endParaRPr kumimoji="0" lang="zh-CN" altLang="en-US" sz="1600" b="1" i="0" u="none" strike="noStrike" cap="none" normalizeH="0" baseline="0" dirty="0">
                        <a:ln>
                          <a:noFill/>
                        </a:ln>
                        <a:solidFill>
                          <a:schemeClr val="tx1"/>
                        </a:solidFill>
                        <a:effectLst/>
                        <a:latin typeface="楷体" pitchFamily="49" charset="-122"/>
                        <a:ea typeface="楷体" pitchFamily="49" charset="-122"/>
                      </a:endParaRPr>
                    </a:p>
                  </a:txBody>
                  <a:tcPr marL="90000" marR="90000" marT="46800" marB="46800" horzOverflow="overflow">
                    <a:noFill/>
                  </a:tcPr>
                </a:tc>
                <a:extLst>
                  <a:ext uri="{0D108BD9-81ED-4DB2-BD59-A6C34878D82A}">
                    <a16:rowId xmlns:a16="http://schemas.microsoft.com/office/drawing/2014/main" val="234294006"/>
                  </a:ext>
                </a:extLst>
              </a:tr>
              <a:tr h="306261">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S→</a:t>
                      </a:r>
                      <a:endParaRPr kumimoji="0" lang="zh-CN" altLang="en-US" sz="1600" b="1" i="0" u="none" strike="noStrike" cap="none" normalizeH="0" baseline="0" dirty="0">
                        <a:ln>
                          <a:noFill/>
                        </a:ln>
                        <a:solidFill>
                          <a:schemeClr val="tx1"/>
                        </a:solidFill>
                        <a:effectLst/>
                        <a:latin typeface="楷体" pitchFamily="49" charset="-122"/>
                        <a:ea typeface="楷体" pitchFamily="49" charset="-122"/>
                      </a:endParaRPr>
                    </a:p>
                  </a:txBody>
                  <a:tcPr marL="90000" marR="90000" marT="46800" marB="46800" horzOverflow="overflow">
                    <a:solidFill>
                      <a:srgbClr val="E7E7E7"/>
                    </a:solid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u="none" strike="noStrike" cap="none" normalizeH="0" baseline="0" dirty="0">
                          <a:ln>
                            <a:noFill/>
                          </a:ln>
                          <a:solidFill>
                            <a:schemeClr val="tx1"/>
                          </a:solidFill>
                          <a:effectLst/>
                          <a:latin typeface="Courier New" panose="02070309020205020404" pitchFamily="49" charset="0"/>
                          <a:cs typeface="Courier New" panose="02070309020205020404" pitchFamily="49" charset="0"/>
                          <a:sym typeface="Symbol" panose="05050102010706020507" pitchFamily="18" charset="2"/>
                        </a:rPr>
                        <a:t> </a:t>
                      </a:r>
                      <a:r>
                        <a:rPr kumimoji="0" lang="en-US" altLang="zh-CN" sz="1600" b="1" i="0" u="none" strike="noStrike" cap="none" normalizeH="0" baseline="0" dirty="0">
                          <a:ln>
                            <a:noFill/>
                          </a:ln>
                          <a:solidFill>
                            <a:srgbClr val="008000"/>
                          </a:solidFill>
                          <a:effectLst/>
                          <a:latin typeface="Courier New" pitchFamily="49" charset="0"/>
                          <a:ea typeface="楷体_GB2312" pitchFamily="49" charset="-122"/>
                          <a:cs typeface="Courier New" panose="02070309020205020404" pitchFamily="49" charset="0"/>
                        </a:rPr>
                        <a:t>{ </a:t>
                      </a:r>
                      <a:r>
                        <a:rPr kumimoji="0" lang="en-US" altLang="zh-CN" sz="1600" b="1" i="0" u="none" strike="noStrike" cap="none" normalizeH="0" baseline="0" dirty="0" err="1">
                          <a:ln>
                            <a:noFill/>
                          </a:ln>
                          <a:solidFill>
                            <a:srgbClr val="008000"/>
                          </a:solidFill>
                          <a:effectLst/>
                          <a:latin typeface="Courier New" pitchFamily="49" charset="0"/>
                          <a:ea typeface="楷体_GB2312" pitchFamily="49" charset="-122"/>
                          <a:cs typeface="Courier New" panose="02070309020205020404" pitchFamily="49" charset="0"/>
                        </a:rPr>
                        <a:t>S.v</a:t>
                      </a:r>
                      <a:r>
                        <a:rPr kumimoji="0" lang="en-US" altLang="zh-CN" sz="1600" b="1" i="0" u="none" strike="noStrike" cap="none" normalizeH="0" baseline="0" dirty="0">
                          <a:ln>
                            <a:noFill/>
                          </a:ln>
                          <a:solidFill>
                            <a:srgbClr val="008000"/>
                          </a:solidFill>
                          <a:effectLst/>
                          <a:latin typeface="Courier New" pitchFamily="49" charset="0"/>
                          <a:ea typeface="楷体_GB2312" pitchFamily="49" charset="-122"/>
                          <a:cs typeface="Courier New" panose="02070309020205020404" pitchFamily="49" charset="0"/>
                        </a:rPr>
                        <a:t> = 0 }</a:t>
                      </a:r>
                      <a:endParaRPr kumimoji="0" lang="zh-CN" altLang="en-US" sz="1600" b="1" i="0" u="none" strike="noStrike" cap="none" normalizeH="0" baseline="0" dirty="0">
                        <a:ln>
                          <a:noFill/>
                        </a:ln>
                        <a:solidFill>
                          <a:schemeClr val="tx1"/>
                        </a:solidFill>
                        <a:effectLst/>
                        <a:latin typeface="楷体" pitchFamily="49" charset="-122"/>
                        <a:ea typeface="楷体" pitchFamily="49" charset="-122"/>
                      </a:endParaRPr>
                    </a:p>
                  </a:txBody>
                  <a:tcPr marL="90000" marR="90000" marT="46800" marB="46800" horzOverflow="overflow">
                    <a:solidFill>
                      <a:srgbClr val="E7E7E7"/>
                    </a:solidFill>
                  </a:tcPr>
                </a:tc>
                <a:extLst>
                  <a:ext uri="{0D108BD9-81ED-4DB2-BD59-A6C34878D82A}">
                    <a16:rowId xmlns:a16="http://schemas.microsoft.com/office/drawing/2014/main" val="1438228981"/>
                  </a:ext>
                </a:extLst>
              </a:tr>
              <a:tr h="306261">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B→</a:t>
                      </a:r>
                      <a:endParaRPr kumimoji="0" lang="zh-CN" altLang="en-US" sz="1600" b="1" i="0" u="none" strike="noStrike" cap="none" normalizeH="0" baseline="0" dirty="0">
                        <a:ln>
                          <a:noFill/>
                        </a:ln>
                        <a:solidFill>
                          <a:schemeClr val="tx1"/>
                        </a:solidFill>
                        <a:effectLst/>
                        <a:latin typeface="楷体" pitchFamily="49" charset="-122"/>
                        <a:ea typeface="楷体" pitchFamily="49" charset="-122"/>
                      </a:endParaRPr>
                    </a:p>
                  </a:txBody>
                  <a:tcPr marL="90000" marR="90000" marT="46800" marB="46800" horzOverflow="overflow">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0</a:t>
                      </a:r>
                      <a:r>
                        <a:rPr kumimoji="0" lang="en-US" altLang="zh-CN" sz="1600" b="1" i="0" u="none" strike="noStrike" cap="none" normalizeH="0" baseline="0" dirty="0">
                          <a:ln>
                            <a:noFill/>
                          </a:ln>
                          <a:solidFill>
                            <a:srgbClr val="008000"/>
                          </a:solidFill>
                          <a:effectLst/>
                          <a:latin typeface="Courier New" pitchFamily="49" charset="0"/>
                          <a:ea typeface="楷体_GB2312" pitchFamily="49" charset="-122"/>
                          <a:cs typeface="Courier New" panose="02070309020205020404" pitchFamily="49" charset="0"/>
                        </a:rPr>
                        <a:t> { </a:t>
                      </a:r>
                      <a:r>
                        <a:rPr kumimoji="0" lang="en-US" altLang="zh-CN" sz="1600" b="1" i="0" u="none" strike="noStrike" cap="none" normalizeH="0" baseline="0" dirty="0" err="1">
                          <a:ln>
                            <a:noFill/>
                          </a:ln>
                          <a:solidFill>
                            <a:srgbClr val="008000"/>
                          </a:solidFill>
                          <a:effectLst/>
                          <a:latin typeface="Courier New" pitchFamily="49" charset="0"/>
                          <a:ea typeface="楷体_GB2312" pitchFamily="49" charset="-122"/>
                          <a:cs typeface="Courier New" panose="02070309020205020404" pitchFamily="49" charset="0"/>
                        </a:rPr>
                        <a:t>B.v</a:t>
                      </a:r>
                      <a:r>
                        <a:rPr kumimoji="0" lang="en-US" altLang="zh-CN" sz="1600" b="1" i="0" u="none" strike="noStrike" cap="none" normalizeH="0" baseline="0" dirty="0">
                          <a:ln>
                            <a:noFill/>
                          </a:ln>
                          <a:solidFill>
                            <a:srgbClr val="008000"/>
                          </a:solidFill>
                          <a:effectLst/>
                          <a:latin typeface="Courier New" pitchFamily="49" charset="0"/>
                          <a:ea typeface="楷体_GB2312" pitchFamily="49" charset="-122"/>
                          <a:cs typeface="Courier New" panose="02070309020205020404" pitchFamily="49" charset="0"/>
                        </a:rPr>
                        <a:t> = 0 }</a:t>
                      </a:r>
                      <a:endParaRPr kumimoji="0" lang="zh-CN" altLang="en-US" sz="1600" b="1" i="0" u="none" strike="noStrike" cap="none" normalizeH="0" baseline="0" dirty="0">
                        <a:ln>
                          <a:noFill/>
                        </a:ln>
                        <a:solidFill>
                          <a:schemeClr val="tx1"/>
                        </a:solidFill>
                        <a:effectLst/>
                        <a:latin typeface="楷体" pitchFamily="49" charset="-122"/>
                        <a:ea typeface="楷体" pitchFamily="49" charset="-122"/>
                      </a:endParaRPr>
                    </a:p>
                  </a:txBody>
                  <a:tcPr marL="90000" marR="90000" marT="46800" marB="46800" horzOverflow="overflow">
                    <a:noFill/>
                  </a:tcPr>
                </a:tc>
                <a:extLst>
                  <a:ext uri="{0D108BD9-81ED-4DB2-BD59-A6C34878D82A}">
                    <a16:rowId xmlns:a16="http://schemas.microsoft.com/office/drawing/2014/main" val="2333831766"/>
                  </a:ext>
                </a:extLst>
              </a:tr>
              <a:tr h="306261">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B→</a:t>
                      </a:r>
                      <a:endParaRPr kumimoji="0" lang="zh-CN" altLang="en-US" sz="1600" b="1" i="0" u="none" strike="noStrike" cap="none" normalizeH="0" baseline="0" dirty="0">
                        <a:ln>
                          <a:noFill/>
                        </a:ln>
                        <a:solidFill>
                          <a:schemeClr val="tx1"/>
                        </a:solidFill>
                        <a:effectLst/>
                        <a:latin typeface="楷体" pitchFamily="49" charset="-122"/>
                        <a:ea typeface="楷体" pitchFamily="49" charset="-122"/>
                      </a:endParaRPr>
                    </a:p>
                  </a:txBody>
                  <a:tcPr marL="90000" marR="90000" marT="46800" marB="46800" horzOverflow="overflow">
                    <a:solidFill>
                      <a:srgbClr val="E7E7E7"/>
                    </a:solid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1 </a:t>
                      </a:r>
                      <a:r>
                        <a:rPr kumimoji="0" lang="en-US" altLang="zh-CN" sz="1600" b="1" i="0" u="none" strike="noStrike" cap="none" normalizeH="0" baseline="0" dirty="0">
                          <a:ln>
                            <a:noFill/>
                          </a:ln>
                          <a:solidFill>
                            <a:srgbClr val="008000"/>
                          </a:solidFill>
                          <a:effectLst/>
                          <a:latin typeface="Courier New" pitchFamily="49" charset="0"/>
                          <a:ea typeface="楷体_GB2312" pitchFamily="49" charset="-122"/>
                          <a:cs typeface="Courier New" panose="02070309020205020404" pitchFamily="49" charset="0"/>
                        </a:rPr>
                        <a:t>{ </a:t>
                      </a:r>
                      <a:r>
                        <a:rPr kumimoji="0" lang="en-US" altLang="zh-CN" sz="1600" b="1" i="0" u="none" strike="noStrike" cap="none" normalizeH="0" baseline="0" dirty="0" err="1">
                          <a:ln>
                            <a:noFill/>
                          </a:ln>
                          <a:solidFill>
                            <a:srgbClr val="008000"/>
                          </a:solidFill>
                          <a:effectLst/>
                          <a:latin typeface="Courier New" pitchFamily="49" charset="0"/>
                          <a:ea typeface="楷体_GB2312" pitchFamily="49" charset="-122"/>
                          <a:cs typeface="Courier New" panose="02070309020205020404" pitchFamily="49" charset="0"/>
                        </a:rPr>
                        <a:t>B.v</a:t>
                      </a:r>
                      <a:r>
                        <a:rPr kumimoji="0" lang="en-US" altLang="zh-CN" sz="1600" b="1" i="0" u="none" strike="noStrike" cap="none" normalizeH="0" baseline="0" dirty="0">
                          <a:ln>
                            <a:noFill/>
                          </a:ln>
                          <a:solidFill>
                            <a:srgbClr val="008000"/>
                          </a:solidFill>
                          <a:effectLst/>
                          <a:latin typeface="Courier New" pitchFamily="49" charset="0"/>
                          <a:ea typeface="楷体_GB2312" pitchFamily="49" charset="-122"/>
                          <a:cs typeface="Courier New" panose="02070309020205020404" pitchFamily="49" charset="0"/>
                        </a:rPr>
                        <a:t> = 1*2</a:t>
                      </a:r>
                      <a:r>
                        <a:rPr kumimoji="0" lang="en-US" altLang="zh-CN" sz="1600" b="1" i="0" u="none" strike="noStrike" cap="none" normalizeH="0" baseline="30000" dirty="0">
                          <a:ln>
                            <a:noFill/>
                          </a:ln>
                          <a:solidFill>
                            <a:srgbClr val="008000"/>
                          </a:solidFill>
                          <a:effectLst/>
                          <a:latin typeface="Courier New" pitchFamily="49" charset="0"/>
                          <a:ea typeface="楷体_GB2312" pitchFamily="49" charset="-122"/>
                          <a:cs typeface="Courier New" panose="02070309020205020404" pitchFamily="49" charset="0"/>
                        </a:rPr>
                        <a:t>-B.f</a:t>
                      </a:r>
                      <a:r>
                        <a:rPr kumimoji="0" lang="en-US" altLang="zh-CN" sz="1600" b="1" i="0" u="none" strike="noStrike" cap="none" normalizeH="0" baseline="0" dirty="0">
                          <a:ln>
                            <a:noFill/>
                          </a:ln>
                          <a:solidFill>
                            <a:srgbClr val="008000"/>
                          </a:solidFill>
                          <a:effectLst/>
                          <a:latin typeface="Courier New" pitchFamily="49" charset="0"/>
                          <a:ea typeface="楷体_GB2312" pitchFamily="49" charset="-122"/>
                          <a:cs typeface="Courier New" panose="02070309020205020404" pitchFamily="49" charset="0"/>
                        </a:rPr>
                        <a:t> }</a:t>
                      </a:r>
                      <a:endParaRPr kumimoji="0" lang="zh-CN" altLang="en-US" sz="1600" b="1" i="0" u="none" strike="noStrike" cap="none" normalizeH="0" baseline="0" dirty="0">
                        <a:ln>
                          <a:noFill/>
                        </a:ln>
                        <a:solidFill>
                          <a:schemeClr val="tx1"/>
                        </a:solidFill>
                        <a:effectLst/>
                        <a:latin typeface="楷体" pitchFamily="49" charset="-122"/>
                        <a:ea typeface="楷体" pitchFamily="49" charset="-122"/>
                      </a:endParaRPr>
                    </a:p>
                  </a:txBody>
                  <a:tcPr marL="90000" marR="90000" marT="46800" marB="46800" horzOverflow="overflow">
                    <a:solidFill>
                      <a:srgbClr val="E7E7E7"/>
                    </a:solidFill>
                  </a:tcPr>
                </a:tc>
                <a:extLst>
                  <a:ext uri="{0D108BD9-81ED-4DB2-BD59-A6C34878D82A}">
                    <a16:rowId xmlns:a16="http://schemas.microsoft.com/office/drawing/2014/main" val="830810884"/>
                  </a:ext>
                </a:extLst>
              </a:tr>
            </a:tbl>
          </a:graphicData>
        </a:graphic>
      </p:graphicFrame>
      <p:sp>
        <p:nvSpPr>
          <p:cNvPr id="10" name="文本框 9">
            <a:extLst>
              <a:ext uri="{FF2B5EF4-FFF2-40B4-BE49-F238E27FC236}">
                <a16:creationId xmlns:a16="http://schemas.microsoft.com/office/drawing/2014/main" id="{32DCC218-7888-4415-BE3C-0D5799C7ADA6}"/>
              </a:ext>
            </a:extLst>
          </p:cNvPr>
          <p:cNvSpPr txBox="1"/>
          <p:nvPr/>
        </p:nvSpPr>
        <p:spPr>
          <a:xfrm>
            <a:off x="4670506" y="5039024"/>
            <a:ext cx="3795698" cy="1569660"/>
          </a:xfrm>
          <a:prstGeom prst="rect">
            <a:avLst/>
          </a:prstGeom>
          <a:solidFill>
            <a:schemeClr val="bg1">
              <a:lumMod val="95000"/>
            </a:schemeClr>
          </a:solidFill>
        </p:spPr>
        <p:txBody>
          <a:bodyPr wrap="square">
            <a:spAutoFit/>
          </a:bodyPr>
          <a:lstStyle/>
          <a:p>
            <a:pPr algn="l"/>
            <a:r>
              <a:rPr lang="en-US" altLang="zh-CN" sz="1200" dirty="0">
                <a:solidFill>
                  <a:srgbClr val="00B050"/>
                </a:solidFill>
                <a:latin typeface="Courier New" panose="02070309020205020404" pitchFamily="49" charset="0"/>
                <a:ea typeface="楷体" panose="02010609060101010101" pitchFamily="49" charset="-122"/>
                <a:cs typeface="Courier New" panose="02070309020205020404" pitchFamily="49" charset="0"/>
              </a:rPr>
              <a:t>// </a:t>
            </a:r>
            <a:r>
              <a:rPr lang="zh-CN" altLang="en-US" sz="1200" dirty="0">
                <a:solidFill>
                  <a:srgbClr val="00B050"/>
                </a:solidFill>
                <a:latin typeface="Courier New" panose="02070309020205020404" pitchFamily="49" charset="0"/>
                <a:ea typeface="楷体" panose="02010609060101010101" pitchFamily="49" charset="-122"/>
                <a:cs typeface="Courier New" panose="02070309020205020404" pitchFamily="49" charset="0"/>
              </a:rPr>
              <a:t>递归下降语法分析</a:t>
            </a:r>
            <a:r>
              <a:rPr lang="en-US" altLang="zh-CN" sz="1200" dirty="0">
                <a:solidFill>
                  <a:srgbClr val="00B050"/>
                </a:solidFill>
                <a:latin typeface="Courier New" panose="02070309020205020404" pitchFamily="49" charset="0"/>
                <a:ea typeface="楷体" panose="02010609060101010101" pitchFamily="49" charset="-122"/>
                <a:cs typeface="Courier New" panose="02070309020205020404" pitchFamily="49" charset="0"/>
              </a:rPr>
              <a:t>+</a:t>
            </a:r>
            <a:r>
              <a:rPr lang="zh-CN" altLang="en-US" sz="1200" dirty="0">
                <a:solidFill>
                  <a:srgbClr val="00B050"/>
                </a:solidFill>
                <a:latin typeface="Courier New" panose="02070309020205020404" pitchFamily="49" charset="0"/>
                <a:ea typeface="楷体" panose="02010609060101010101" pitchFamily="49" charset="-122"/>
                <a:cs typeface="Courier New" panose="02070309020205020404" pitchFamily="49" charset="0"/>
              </a:rPr>
              <a:t>语义计算</a:t>
            </a:r>
            <a:endParaRPr lang="en-US" altLang="zh-CN" sz="1200" dirty="0">
              <a:solidFill>
                <a:srgbClr val="00B050"/>
              </a:solidFill>
              <a:latin typeface="Courier New" panose="02070309020205020404" pitchFamily="49" charset="0"/>
              <a:ea typeface="楷体" panose="02010609060101010101" pitchFamily="49" charset="-122"/>
              <a:cs typeface="Courier New" panose="02070309020205020404" pitchFamily="49" charset="0"/>
            </a:endParaRPr>
          </a:p>
          <a:p>
            <a:pPr lvl="0" algn="l"/>
            <a:r>
              <a:rPr lang="en-US" altLang="zh-CN" sz="1200" dirty="0">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rPr>
              <a:t>void </a:t>
            </a:r>
            <a:r>
              <a:rPr lang="en-US" altLang="zh-CN" sz="1200" dirty="0" err="1">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rPr>
              <a:t>ParseN</a:t>
            </a:r>
            <a:r>
              <a:rPr lang="en-US" altLang="zh-CN" sz="1200" dirty="0">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rPr>
              <a:t>()</a:t>
            </a:r>
            <a:endParaRPr lang="zh-CN" altLang="en-US" sz="1200" dirty="0">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endParaRPr>
          </a:p>
          <a:p>
            <a:pPr algn="l"/>
            <a:r>
              <a:rPr lang="en-US" altLang="zh-CN" sz="1200" dirty="0">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rPr>
              <a:t>{</a:t>
            </a:r>
            <a:endParaRPr lang="zh-CN" altLang="en-US" sz="1200" dirty="0">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endParaRPr>
          </a:p>
          <a:p>
            <a:pPr lvl="1" algn="l"/>
            <a:r>
              <a:rPr lang="en-US" altLang="zh-CN" sz="1200" dirty="0" err="1">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rPr>
              <a:t>MatchToken</a:t>
            </a:r>
            <a:r>
              <a:rPr lang="en-US" altLang="zh-CN" sz="1200" dirty="0">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rPr>
              <a:t>('.');</a:t>
            </a:r>
            <a:endParaRPr lang="zh-CN" altLang="en-US" sz="1200" dirty="0">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endParaRPr>
          </a:p>
          <a:p>
            <a:pPr lvl="1" algn="l"/>
            <a:r>
              <a:rPr lang="en-US" altLang="zh-CN" sz="1200" dirty="0">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rPr>
              <a:t>Sf=1</a:t>
            </a:r>
            <a:endParaRPr lang="zh-CN" altLang="en-US" sz="1200" dirty="0">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endParaRPr>
          </a:p>
          <a:p>
            <a:pPr lvl="1" algn="l"/>
            <a:r>
              <a:rPr lang="en-US" altLang="zh-CN" sz="1200" dirty="0" err="1">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rPr>
              <a:t>Sv</a:t>
            </a:r>
            <a:r>
              <a:rPr lang="en-US" altLang="zh-CN" sz="1200" dirty="0">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rPr>
              <a:t>=</a:t>
            </a:r>
            <a:r>
              <a:rPr lang="en-US" altLang="zh-CN" sz="1200" dirty="0" err="1">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rPr>
              <a:t>ParseS</a:t>
            </a:r>
            <a:r>
              <a:rPr lang="en-US" altLang="zh-CN" sz="1200" dirty="0">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rPr>
              <a:t>(Sf)</a:t>
            </a:r>
            <a:endParaRPr lang="zh-CN" altLang="en-US" sz="1200" dirty="0">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endParaRPr>
          </a:p>
          <a:p>
            <a:pPr lvl="1" algn="l"/>
            <a:r>
              <a:rPr lang="en-US" altLang="zh-CN" sz="1200" dirty="0">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rPr>
              <a:t>print(</a:t>
            </a:r>
            <a:r>
              <a:rPr lang="en-US" altLang="zh-CN" sz="1200" dirty="0" err="1">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rPr>
              <a:t>Sv</a:t>
            </a:r>
            <a:r>
              <a:rPr lang="en-US" altLang="zh-CN" sz="1200" dirty="0">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rPr>
              <a:t>)</a:t>
            </a:r>
            <a:endParaRPr lang="zh-CN" altLang="en-US" sz="1200" dirty="0">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endParaRPr>
          </a:p>
          <a:p>
            <a:pPr algn="l"/>
            <a:r>
              <a:rPr lang="en-US" altLang="zh-CN" sz="1200" dirty="0">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rPr>
              <a:t>}</a:t>
            </a:r>
            <a:endParaRPr lang="zh-CN" altLang="en-US" sz="1200" dirty="0">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endParaRPr>
          </a:p>
        </p:txBody>
      </p:sp>
      <p:sp>
        <p:nvSpPr>
          <p:cNvPr id="11" name="文本框 10">
            <a:extLst>
              <a:ext uri="{FF2B5EF4-FFF2-40B4-BE49-F238E27FC236}">
                <a16:creationId xmlns:a16="http://schemas.microsoft.com/office/drawing/2014/main" id="{38BB95DB-132F-4E38-AB8F-B68464D60039}"/>
              </a:ext>
            </a:extLst>
          </p:cNvPr>
          <p:cNvSpPr txBox="1"/>
          <p:nvPr/>
        </p:nvSpPr>
        <p:spPr>
          <a:xfrm>
            <a:off x="611188" y="5040998"/>
            <a:ext cx="3795698" cy="1384995"/>
          </a:xfrm>
          <a:prstGeom prst="rect">
            <a:avLst/>
          </a:prstGeom>
          <a:solidFill>
            <a:schemeClr val="bg1">
              <a:lumMod val="95000"/>
            </a:schemeClr>
          </a:solidFill>
        </p:spPr>
        <p:txBody>
          <a:bodyPr wrap="square">
            <a:spAutoFit/>
          </a:bodyPr>
          <a:lstStyle/>
          <a:p>
            <a:pPr lvl="0" algn="l"/>
            <a:r>
              <a:rPr lang="en-US" altLang="zh-CN" sz="1200" dirty="0">
                <a:solidFill>
                  <a:srgbClr val="00B050"/>
                </a:solidFill>
                <a:latin typeface="Courier New" panose="02070309020205020404" pitchFamily="49" charset="0"/>
                <a:ea typeface="楷体" panose="02010609060101010101" pitchFamily="49" charset="-122"/>
                <a:cs typeface="Courier New" panose="02070309020205020404" pitchFamily="49" charset="0"/>
              </a:rPr>
              <a:t>// </a:t>
            </a:r>
            <a:r>
              <a:rPr lang="zh-CN" altLang="en-US" sz="1200" dirty="0">
                <a:solidFill>
                  <a:srgbClr val="00B050"/>
                </a:solidFill>
                <a:latin typeface="Courier New" panose="02070309020205020404" pitchFamily="49" charset="0"/>
                <a:ea typeface="楷体" panose="02010609060101010101" pitchFamily="49" charset="-122"/>
                <a:cs typeface="Courier New" panose="02070309020205020404" pitchFamily="49" charset="0"/>
              </a:rPr>
              <a:t>递归下降语法分析 </a:t>
            </a:r>
            <a:r>
              <a:rPr lang="en-US" altLang="zh-CN" sz="1200" dirty="0">
                <a:solidFill>
                  <a:srgbClr val="00B050"/>
                </a:solidFill>
                <a:latin typeface="Courier New" panose="02070309020205020404" pitchFamily="49" charset="0"/>
                <a:ea typeface="楷体" panose="02010609060101010101" pitchFamily="49" charset="-122"/>
                <a:cs typeface="Courier New" panose="02070309020205020404" pitchFamily="49" charset="0"/>
              </a:rPr>
              <a:t>N→.S</a:t>
            </a:r>
          </a:p>
          <a:p>
            <a:pPr lvl="0" algn="l"/>
            <a:r>
              <a:rPr lang="en-US" altLang="zh-CN" sz="1200" dirty="0">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rPr>
              <a:t>void </a:t>
            </a:r>
            <a:r>
              <a:rPr lang="en-US" altLang="zh-CN" sz="1200" dirty="0" err="1">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rPr>
              <a:t>ParseN</a:t>
            </a:r>
            <a:r>
              <a:rPr lang="en-US" altLang="zh-CN" sz="1200" dirty="0">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rPr>
              <a:t>()</a:t>
            </a:r>
          </a:p>
          <a:p>
            <a:pPr lvl="0" algn="l"/>
            <a:r>
              <a:rPr lang="en-US" altLang="zh-CN" sz="1200" dirty="0">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rPr>
              <a:t>{</a:t>
            </a:r>
            <a:endParaRPr lang="zh-CN" altLang="en-US" sz="1200" dirty="0">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endParaRPr>
          </a:p>
          <a:p>
            <a:pPr lvl="1" algn="l"/>
            <a:r>
              <a:rPr lang="en-US" altLang="zh-CN" sz="1200" dirty="0" err="1">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rPr>
              <a:t>MatchToken</a:t>
            </a:r>
            <a:r>
              <a:rPr lang="en-US" altLang="zh-CN" sz="1200" dirty="0">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rPr>
              <a:t>('.');</a:t>
            </a:r>
            <a:endParaRPr lang="zh-CN" altLang="en-US" sz="1200" dirty="0">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endParaRPr>
          </a:p>
          <a:p>
            <a:pPr lvl="1" algn="l"/>
            <a:endParaRPr lang="zh-CN" altLang="en-US" sz="1200" dirty="0">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endParaRPr>
          </a:p>
          <a:p>
            <a:pPr lvl="1" algn="l"/>
            <a:r>
              <a:rPr lang="en-US" altLang="zh-CN" sz="1200" dirty="0" err="1">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rPr>
              <a:t>ParseS</a:t>
            </a:r>
            <a:r>
              <a:rPr lang="en-US" altLang="zh-CN" sz="1200" dirty="0">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rPr>
              <a:t>();</a:t>
            </a:r>
            <a:endParaRPr lang="zh-CN" altLang="en-US" sz="1200" dirty="0">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endParaRPr>
          </a:p>
          <a:p>
            <a:pPr algn="l"/>
            <a:r>
              <a:rPr lang="en-US" altLang="zh-CN" sz="1200" dirty="0">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rPr>
              <a:t>}</a:t>
            </a:r>
            <a:endParaRPr lang="zh-CN" altLang="en-US" sz="1200" dirty="0">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endParaRPr>
          </a:p>
        </p:txBody>
      </p:sp>
    </p:spTree>
    <p:extLst>
      <p:ext uri="{BB962C8B-B14F-4D97-AF65-F5344CB8AC3E}">
        <p14:creationId xmlns:p14="http://schemas.microsoft.com/office/powerpoint/2010/main" val="32914991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10D35E-A807-C441-2924-A8D1D309B114}"/>
              </a:ext>
            </a:extLst>
          </p:cNvPr>
          <p:cNvSpPr>
            <a:spLocks noGrp="1"/>
          </p:cNvSpPr>
          <p:nvPr>
            <p:ph type="title"/>
          </p:nvPr>
        </p:nvSpPr>
        <p:spPr/>
        <p:txBody>
          <a:bodyPr/>
          <a:lstStyle/>
          <a:p>
            <a:r>
              <a:rPr lang="zh-CN" altLang="en-US" dirty="0"/>
              <a:t>本章重点</a:t>
            </a:r>
          </a:p>
        </p:txBody>
      </p:sp>
      <p:sp>
        <p:nvSpPr>
          <p:cNvPr id="3" name="内容占位符 2">
            <a:extLst>
              <a:ext uri="{FF2B5EF4-FFF2-40B4-BE49-F238E27FC236}">
                <a16:creationId xmlns:a16="http://schemas.microsoft.com/office/drawing/2014/main" id="{CC475C12-9E00-153A-6947-9FCF6CD72B83}"/>
              </a:ext>
            </a:extLst>
          </p:cNvPr>
          <p:cNvSpPr>
            <a:spLocks noGrp="1"/>
          </p:cNvSpPr>
          <p:nvPr>
            <p:ph idx="1"/>
          </p:nvPr>
        </p:nvSpPr>
        <p:spPr/>
        <p:txBody>
          <a:bodyPr/>
          <a:lstStyle/>
          <a:p>
            <a:r>
              <a:rPr lang="zh-CN" altLang="en-US" dirty="0"/>
              <a:t>根据要求设计属性文法</a:t>
            </a:r>
            <a:endParaRPr lang="en-US" altLang="zh-CN" dirty="0"/>
          </a:p>
          <a:p>
            <a:r>
              <a:rPr lang="zh-CN" altLang="en-US" dirty="0"/>
              <a:t>根据属性文法构建依赖图</a:t>
            </a:r>
            <a:endParaRPr lang="en-US" altLang="zh-CN" dirty="0"/>
          </a:p>
          <a:p>
            <a:r>
              <a:rPr lang="zh-CN" altLang="en-US" dirty="0"/>
              <a:t>属性文法的分类：</a:t>
            </a:r>
            <a:r>
              <a:rPr lang="en-US" altLang="zh-CN" dirty="0"/>
              <a:t>S-</a:t>
            </a:r>
            <a:r>
              <a:rPr lang="zh-CN" altLang="en-US" dirty="0"/>
              <a:t>属性文法、</a:t>
            </a:r>
            <a:r>
              <a:rPr lang="en-US" altLang="zh-CN" dirty="0"/>
              <a:t>L-</a:t>
            </a:r>
            <a:r>
              <a:rPr lang="zh-CN" altLang="en-US" dirty="0"/>
              <a:t>属性文法</a:t>
            </a:r>
          </a:p>
          <a:p>
            <a:endParaRPr lang="zh-CN" altLang="en-US" dirty="0"/>
          </a:p>
        </p:txBody>
      </p:sp>
      <p:sp>
        <p:nvSpPr>
          <p:cNvPr id="4" name="页脚占位符 3">
            <a:extLst>
              <a:ext uri="{FF2B5EF4-FFF2-40B4-BE49-F238E27FC236}">
                <a16:creationId xmlns:a16="http://schemas.microsoft.com/office/drawing/2014/main" id="{C71A71A6-B4F0-A0BF-6A6F-B6603FC1649B}"/>
              </a:ext>
            </a:extLst>
          </p:cNvPr>
          <p:cNvSpPr>
            <a:spLocks noGrp="1"/>
          </p:cNvSpPr>
          <p:nvPr>
            <p:ph type="ftr" sz="quarter" idx="11"/>
          </p:nvPr>
        </p:nvSpPr>
        <p:spPr/>
        <p:txBody>
          <a:bodyPr/>
          <a:lstStyle/>
          <a:p>
            <a:pPr>
              <a:defRPr/>
            </a:pPr>
            <a:r>
              <a:rPr lang="zh-CN" altLang="en-US"/>
              <a:t>华北电力大学 控制与计算机工程学院王红 制作</a:t>
            </a:r>
            <a:endParaRPr lang="en-US" altLang="zh-CN"/>
          </a:p>
        </p:txBody>
      </p:sp>
      <p:sp>
        <p:nvSpPr>
          <p:cNvPr id="5" name="灯片编号占位符 4">
            <a:extLst>
              <a:ext uri="{FF2B5EF4-FFF2-40B4-BE49-F238E27FC236}">
                <a16:creationId xmlns:a16="http://schemas.microsoft.com/office/drawing/2014/main" id="{CDF8E9FA-3AB9-6792-9377-7851A02C6916}"/>
              </a:ext>
            </a:extLst>
          </p:cNvPr>
          <p:cNvSpPr>
            <a:spLocks noGrp="1"/>
          </p:cNvSpPr>
          <p:nvPr>
            <p:ph type="sldNum" sz="quarter" idx="12"/>
          </p:nvPr>
        </p:nvSpPr>
        <p:spPr/>
        <p:txBody>
          <a:bodyPr/>
          <a:lstStyle/>
          <a:p>
            <a:pPr>
              <a:defRPr/>
            </a:pPr>
            <a:fld id="{B5560236-5FD0-42E7-89CF-9E3F8282410C}" type="slidenum">
              <a:rPr lang="en-US" altLang="zh-CN" smtClean="0"/>
              <a:pPr>
                <a:defRPr/>
              </a:pPr>
              <a:t>31</a:t>
            </a:fld>
            <a:endParaRPr lang="en-US" altLang="zh-CN"/>
          </a:p>
        </p:txBody>
      </p:sp>
    </p:spTree>
    <p:extLst>
      <p:ext uri="{BB962C8B-B14F-4D97-AF65-F5344CB8AC3E}">
        <p14:creationId xmlns:p14="http://schemas.microsoft.com/office/powerpoint/2010/main" val="451321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p:txBody>
          <a:bodyPr>
            <a:normAutofit/>
          </a:bodyPr>
          <a:lstStyle/>
          <a:p>
            <a:pPr eaLnBrk="1" hangingPunct="1"/>
            <a:r>
              <a:rPr lang="zh-CN" altLang="en-US" dirty="0"/>
              <a:t>属性文法</a:t>
            </a:r>
          </a:p>
        </p:txBody>
      </p:sp>
      <p:sp>
        <p:nvSpPr>
          <p:cNvPr id="6149" name="Rectangle 3"/>
          <p:cNvSpPr>
            <a:spLocks noGrp="1" noChangeArrowheads="1"/>
          </p:cNvSpPr>
          <p:nvPr>
            <p:ph idx="1"/>
          </p:nvPr>
        </p:nvSpPr>
        <p:spPr/>
        <p:txBody>
          <a:bodyPr/>
          <a:lstStyle/>
          <a:p>
            <a:pPr eaLnBrk="1" hangingPunct="1"/>
            <a:r>
              <a:rPr lang="zh-CN" altLang="en-US" dirty="0"/>
              <a:t>现在许多编译程序采用语法制导翻译方法。这种方法使用属性文法为工具来说明程序设计语言的语义。也就是说，属性文法来实现制导作用</a:t>
            </a:r>
          </a:p>
          <a:p>
            <a:pPr eaLnBrk="1" hangingPunct="1"/>
            <a:r>
              <a:rPr lang="zh-CN" altLang="en-US" dirty="0"/>
              <a:t>属性文法的简单理解</a:t>
            </a:r>
          </a:p>
          <a:p>
            <a:pPr lvl="1" eaLnBrk="1" hangingPunct="1"/>
            <a:r>
              <a:rPr lang="zh-CN" altLang="en-US" dirty="0"/>
              <a:t>属性的含义</a:t>
            </a:r>
          </a:p>
          <a:p>
            <a:pPr lvl="2" eaLnBrk="1" hangingPunct="1"/>
            <a:r>
              <a:rPr lang="zh-CN" altLang="en-US" dirty="0"/>
              <a:t>属性涉及的概念广泛，常用以描述事物或人的特征、性质、品质等</a:t>
            </a:r>
          </a:p>
          <a:p>
            <a:pPr lvl="2" eaLnBrk="1" hangingPunct="1"/>
            <a:r>
              <a:rPr lang="zh-CN" altLang="en-US" dirty="0"/>
              <a:t>如，用颜色来描述物体，用性别来描述人等</a:t>
            </a:r>
          </a:p>
        </p:txBody>
      </p:sp>
      <p:sp>
        <p:nvSpPr>
          <p:cNvPr id="6146" name="页脚占位符 4"/>
          <p:cNvSpPr>
            <a:spLocks noGrp="1"/>
          </p:cNvSpPr>
          <p:nvPr>
            <p:ph type="ftr" sz="quarter" idx="11"/>
          </p:nvPr>
        </p:nvSpPr>
        <p:spPr>
          <a:noFill/>
        </p:spPr>
        <p:txBody>
          <a:bodyPr/>
          <a:lstStyle/>
          <a:p>
            <a:r>
              <a:rPr lang="en-US" altLang="zh-CN"/>
              <a:t>华北电力大学控制与计算机学院王红制作</a:t>
            </a:r>
          </a:p>
        </p:txBody>
      </p:sp>
      <p:sp>
        <p:nvSpPr>
          <p:cNvPr id="6147" name="灯片编号占位符 5"/>
          <p:cNvSpPr>
            <a:spLocks noGrp="1"/>
          </p:cNvSpPr>
          <p:nvPr>
            <p:ph type="sldNum" sz="quarter" idx="12"/>
          </p:nvPr>
        </p:nvSpPr>
        <p:spPr>
          <a:noFill/>
        </p:spPr>
        <p:txBody>
          <a:bodyPr/>
          <a:lstStyle/>
          <a:p>
            <a:fld id="{A25BF603-8529-4D41-8F01-0B8050D1DDBA}" type="slidenum">
              <a:rPr lang="en-US" altLang="zh-CN" smtClean="0"/>
              <a:pPr/>
              <a:t>4</a:t>
            </a:fld>
            <a:endParaRPr lang="en-US" altLang="zh-CN"/>
          </a:p>
        </p:txBody>
      </p:sp>
    </p:spTree>
    <p:extLst>
      <p:ext uri="{BB962C8B-B14F-4D97-AF65-F5344CB8AC3E}">
        <p14:creationId xmlns:p14="http://schemas.microsoft.com/office/powerpoint/2010/main" val="3767601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normAutofit/>
          </a:bodyPr>
          <a:lstStyle/>
          <a:p>
            <a:pPr lvl="1" algn="l" rtl="0">
              <a:spcBef>
                <a:spcPct val="0"/>
              </a:spcBef>
            </a:pPr>
            <a:r>
              <a:rPr lang="zh-CN" altLang="en-US" sz="3200" b="1" kern="1200" dirty="0">
                <a:solidFill>
                  <a:schemeClr val="tx2">
                    <a:lumMod val="75000"/>
                  </a:schemeClr>
                </a:solidFill>
                <a:latin typeface="黑体" panose="02010609060101010101" pitchFamily="49" charset="-122"/>
                <a:ea typeface="黑体" panose="02010609060101010101" pitchFamily="49" charset="-122"/>
                <a:cs typeface="+mj-cs"/>
              </a:rPr>
              <a:t>属性文法的含义</a:t>
            </a:r>
            <a:endParaRPr lang="zh-CN" altLang="zh-CN" sz="3200" b="1" kern="1200" dirty="0">
              <a:solidFill>
                <a:schemeClr val="tx2">
                  <a:lumMod val="75000"/>
                </a:schemeClr>
              </a:solidFill>
              <a:latin typeface="黑体" panose="02010609060101010101" pitchFamily="49" charset="-122"/>
              <a:ea typeface="黑体" panose="02010609060101010101" pitchFamily="49" charset="-122"/>
              <a:cs typeface="+mj-cs"/>
            </a:endParaRPr>
          </a:p>
        </p:txBody>
      </p:sp>
      <p:sp>
        <p:nvSpPr>
          <p:cNvPr id="593923" name="Rectangle 3"/>
          <p:cNvSpPr>
            <a:spLocks noGrp="1" noChangeArrowheads="1"/>
          </p:cNvSpPr>
          <p:nvPr>
            <p:ph idx="1"/>
          </p:nvPr>
        </p:nvSpPr>
        <p:spPr/>
        <p:txBody>
          <a:bodyPr>
            <a:normAutofit/>
          </a:bodyPr>
          <a:lstStyle/>
          <a:p>
            <a:pPr>
              <a:lnSpc>
                <a:spcPct val="130000"/>
              </a:lnSpc>
              <a:defRPr/>
            </a:pPr>
            <a:r>
              <a:rPr lang="zh-CN" altLang="en-US" dirty="0"/>
              <a:t>一个属性文法包含一个</a:t>
            </a:r>
            <a:r>
              <a:rPr lang="zh-CN" altLang="en-US" dirty="0">
                <a:solidFill>
                  <a:srgbClr val="FF0000"/>
                </a:solidFill>
                <a:effectLst>
                  <a:outerShdw blurRad="38100" dist="38100" dir="2700000" algn="tl">
                    <a:srgbClr val="000000"/>
                  </a:outerShdw>
                </a:effectLst>
                <a:latin typeface="黑体" pitchFamily="2" charset="-122"/>
                <a:ea typeface="黑体" pitchFamily="2" charset="-122"/>
              </a:rPr>
              <a:t>上下文无关文法</a:t>
            </a:r>
            <a:r>
              <a:rPr lang="zh-CN" altLang="en-US" dirty="0"/>
              <a:t>和一系列</a:t>
            </a:r>
            <a:r>
              <a:rPr lang="zh-CN" altLang="en-US" dirty="0">
                <a:solidFill>
                  <a:srgbClr val="FF0000"/>
                </a:solidFill>
                <a:effectLst>
                  <a:outerShdw blurRad="38100" dist="38100" dir="2700000" algn="tl">
                    <a:srgbClr val="000000"/>
                  </a:outerShdw>
                </a:effectLst>
                <a:latin typeface="黑体" pitchFamily="2" charset="-122"/>
                <a:ea typeface="黑体" pitchFamily="2" charset="-122"/>
              </a:rPr>
              <a:t>语义规则</a:t>
            </a:r>
            <a:r>
              <a:rPr lang="zh-CN" altLang="en-US" dirty="0"/>
              <a:t>，这些语义规则附在文法的每个产生式上，在语法分析过程中，既要分析语法正确性，又要描述语义规则的动作，从而实现语义处理</a:t>
            </a:r>
          </a:p>
          <a:p>
            <a:pPr>
              <a:lnSpc>
                <a:spcPct val="130000"/>
              </a:lnSpc>
              <a:defRPr/>
            </a:pPr>
            <a:r>
              <a:rPr lang="zh-CN" altLang="en-US" i="1" dirty="0">
                <a:solidFill>
                  <a:schemeClr val="tx1">
                    <a:lumMod val="50000"/>
                    <a:lumOff val="50000"/>
                  </a:schemeClr>
                </a:solidFill>
              </a:rPr>
              <a:t>将以前的文法增加了语义规则的描述。实际上，在语法分析过程中，除了考虑移进和规约，还要解释语义描述</a:t>
            </a:r>
          </a:p>
        </p:txBody>
      </p:sp>
      <p:sp>
        <p:nvSpPr>
          <p:cNvPr id="7170" name="页脚占位符 4"/>
          <p:cNvSpPr>
            <a:spLocks noGrp="1"/>
          </p:cNvSpPr>
          <p:nvPr>
            <p:ph type="ftr" sz="quarter" idx="11"/>
          </p:nvPr>
        </p:nvSpPr>
        <p:spPr>
          <a:noFill/>
        </p:spPr>
        <p:txBody>
          <a:bodyPr/>
          <a:lstStyle/>
          <a:p>
            <a:r>
              <a:rPr lang="en-US" altLang="zh-CN"/>
              <a:t>华北电力大学控制与计算机学院王红制作</a:t>
            </a:r>
          </a:p>
        </p:txBody>
      </p:sp>
      <p:sp>
        <p:nvSpPr>
          <p:cNvPr id="7171" name="灯片编号占位符 5"/>
          <p:cNvSpPr>
            <a:spLocks noGrp="1"/>
          </p:cNvSpPr>
          <p:nvPr>
            <p:ph type="sldNum" sz="quarter" idx="12"/>
          </p:nvPr>
        </p:nvSpPr>
        <p:spPr>
          <a:noFill/>
        </p:spPr>
        <p:txBody>
          <a:bodyPr/>
          <a:lstStyle/>
          <a:p>
            <a:fld id="{A9A5106D-93A5-46EE-857F-CBC43916CF62}" type="slidenum">
              <a:rPr lang="en-US" altLang="zh-CN" smtClean="0"/>
              <a:pPr/>
              <a:t>5</a:t>
            </a:fld>
            <a:endParaRPr lang="en-US" altLang="zh-CN"/>
          </a:p>
        </p:txBody>
      </p:sp>
    </p:spTree>
    <p:extLst>
      <p:ext uri="{BB962C8B-B14F-4D97-AF65-F5344CB8AC3E}">
        <p14:creationId xmlns:p14="http://schemas.microsoft.com/office/powerpoint/2010/main" val="2142737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1026"/>
          <p:cNvSpPr>
            <a:spLocks noGrp="1" noChangeArrowheads="1"/>
          </p:cNvSpPr>
          <p:nvPr>
            <p:ph type="title"/>
          </p:nvPr>
        </p:nvSpPr>
        <p:spPr>
          <a:xfrm>
            <a:off x="601663" y="419100"/>
            <a:ext cx="8542337" cy="922338"/>
          </a:xfrm>
        </p:spPr>
        <p:txBody>
          <a:bodyPr/>
          <a:lstStyle/>
          <a:p>
            <a:pPr eaLnBrk="1" hangingPunct="1"/>
            <a:r>
              <a:rPr lang="zh-CN" altLang="en-US" sz="3200" dirty="0"/>
              <a:t>属性文法</a:t>
            </a:r>
            <a:r>
              <a:rPr lang="en-US" altLang="zh-CN" sz="3200" dirty="0"/>
              <a:t>(attribute grammar)</a:t>
            </a:r>
            <a:r>
              <a:rPr lang="zh-CN" altLang="en-US" sz="3200" dirty="0"/>
              <a:t>的形式定义</a:t>
            </a:r>
          </a:p>
        </p:txBody>
      </p:sp>
      <p:sp>
        <p:nvSpPr>
          <p:cNvPr id="594947" name="Rectangle 1027"/>
          <p:cNvSpPr>
            <a:spLocks noGrp="1" noChangeArrowheads="1"/>
          </p:cNvSpPr>
          <p:nvPr>
            <p:ph idx="1"/>
          </p:nvPr>
        </p:nvSpPr>
        <p:spPr/>
        <p:txBody>
          <a:bodyPr>
            <a:normAutofit lnSpcReduction="10000"/>
          </a:bodyPr>
          <a:lstStyle/>
          <a:p>
            <a:pPr eaLnBrk="1" hangingPunct="1">
              <a:defRPr/>
            </a:pPr>
            <a:r>
              <a:rPr lang="zh-CN" altLang="en-US" sz="2800" dirty="0"/>
              <a:t>属性文法是一个</a:t>
            </a:r>
            <a:r>
              <a:rPr lang="zh-CN" altLang="en-US" sz="2800" dirty="0">
                <a:solidFill>
                  <a:srgbClr val="FF0000"/>
                </a:solidFill>
                <a:effectLst>
                  <a:outerShdw blurRad="38100" dist="38100" dir="2700000" algn="tl">
                    <a:srgbClr val="000000"/>
                  </a:outerShdw>
                </a:effectLst>
                <a:ea typeface="黑体" pitchFamily="2" charset="-122"/>
              </a:rPr>
              <a:t>三元组</a:t>
            </a:r>
            <a:r>
              <a:rPr lang="en-US" altLang="zh-CN" sz="2800" dirty="0"/>
              <a:t>:A=(G,V,F),</a:t>
            </a:r>
            <a:r>
              <a:rPr lang="zh-CN" altLang="en-US" sz="2800" dirty="0"/>
              <a:t>其中 </a:t>
            </a:r>
          </a:p>
          <a:p>
            <a:pPr lvl="1" eaLnBrk="1" hangingPunct="1">
              <a:defRPr/>
            </a:pPr>
            <a:r>
              <a:rPr lang="en-US" altLang="zh-CN" sz="2400" dirty="0">
                <a:solidFill>
                  <a:srgbClr val="0000FF"/>
                </a:solidFill>
                <a:effectLst>
                  <a:outerShdw blurRad="38100" dist="38100" dir="2700000" algn="tl">
                    <a:srgbClr val="000000"/>
                  </a:outerShdw>
                </a:effectLst>
              </a:rPr>
              <a:t>G:</a:t>
            </a:r>
            <a:r>
              <a:rPr lang="zh-CN" altLang="en-US" sz="2400" dirty="0">
                <a:solidFill>
                  <a:srgbClr val="0000FF"/>
                </a:solidFill>
                <a:effectLst>
                  <a:outerShdw blurRad="38100" dist="38100" dir="2700000" algn="tl">
                    <a:srgbClr val="000000"/>
                  </a:outerShdw>
                </a:effectLst>
              </a:rPr>
              <a:t>是一个上下文无关文法</a:t>
            </a:r>
          </a:p>
          <a:p>
            <a:pPr lvl="1" eaLnBrk="1" hangingPunct="1">
              <a:defRPr/>
            </a:pPr>
            <a:r>
              <a:rPr lang="en-US" altLang="zh-CN" sz="2400" dirty="0">
                <a:solidFill>
                  <a:srgbClr val="0000FF"/>
                </a:solidFill>
                <a:effectLst>
                  <a:outerShdw blurRad="38100" dist="38100" dir="2700000" algn="tl">
                    <a:srgbClr val="000000"/>
                  </a:outerShdw>
                </a:effectLst>
              </a:rPr>
              <a:t>V:</a:t>
            </a:r>
            <a:r>
              <a:rPr lang="zh-CN" altLang="en-US" sz="2400" dirty="0">
                <a:solidFill>
                  <a:srgbClr val="0000FF"/>
                </a:solidFill>
                <a:effectLst>
                  <a:outerShdw blurRad="38100" dist="38100" dir="2700000" algn="tl">
                    <a:srgbClr val="000000"/>
                  </a:outerShdw>
                </a:effectLst>
              </a:rPr>
              <a:t>属性的有穷集</a:t>
            </a:r>
            <a:r>
              <a:rPr lang="zh-CN" altLang="en-US" sz="2400" dirty="0"/>
              <a:t>，每个属性与文法的某个终结符或非终结符相连，这些属性代表与文法符号相关信息，如它的类型、值、代码序列、符号表内容等等。属性与变量一样，可以进行计算和传递。属性加工的过程即是语义处理的过程。</a:t>
            </a:r>
            <a:r>
              <a:rPr lang="zh-CN" altLang="en-US" sz="2400" dirty="0">
                <a:solidFill>
                  <a:srgbClr val="00B0F0"/>
                </a:solidFill>
              </a:rPr>
              <a:t>属性用</a:t>
            </a:r>
            <a:r>
              <a:rPr lang="en-US" altLang="zh-CN" sz="2400" dirty="0">
                <a:solidFill>
                  <a:srgbClr val="00B0F0"/>
                </a:solidFill>
              </a:rPr>
              <a:t>N.t</a:t>
            </a:r>
            <a:r>
              <a:rPr lang="zh-CN" altLang="en-US" sz="2400" dirty="0">
                <a:solidFill>
                  <a:srgbClr val="00B0F0"/>
                </a:solidFill>
              </a:rPr>
              <a:t>表示，</a:t>
            </a:r>
            <a:r>
              <a:rPr lang="en-US" altLang="zh-CN" sz="2400" dirty="0">
                <a:solidFill>
                  <a:srgbClr val="00B0F0"/>
                </a:solidFill>
              </a:rPr>
              <a:t>N</a:t>
            </a:r>
            <a:r>
              <a:rPr lang="zh-CN" altLang="en-US" sz="2400" dirty="0">
                <a:solidFill>
                  <a:srgbClr val="00B0F0"/>
                </a:solidFill>
              </a:rPr>
              <a:t>为符号，</a:t>
            </a:r>
            <a:r>
              <a:rPr lang="en-US" altLang="zh-CN" sz="2400" dirty="0">
                <a:solidFill>
                  <a:srgbClr val="00B0F0"/>
                </a:solidFill>
              </a:rPr>
              <a:t>t</a:t>
            </a:r>
            <a:r>
              <a:rPr lang="zh-CN" altLang="en-US" sz="2400" dirty="0">
                <a:solidFill>
                  <a:srgbClr val="00B0F0"/>
                </a:solidFill>
              </a:rPr>
              <a:t>为属性</a:t>
            </a:r>
          </a:p>
          <a:p>
            <a:pPr lvl="1" eaLnBrk="1" hangingPunct="1">
              <a:defRPr/>
            </a:pPr>
            <a:r>
              <a:rPr lang="en-US" altLang="zh-CN" sz="2400" dirty="0">
                <a:solidFill>
                  <a:srgbClr val="0000FF"/>
                </a:solidFill>
                <a:effectLst>
                  <a:outerShdw blurRad="38100" dist="38100" dir="2700000" algn="tl">
                    <a:srgbClr val="000000"/>
                  </a:outerShdw>
                </a:effectLst>
              </a:rPr>
              <a:t>F:</a:t>
            </a:r>
            <a:r>
              <a:rPr lang="zh-CN" altLang="en-US" sz="2400" dirty="0">
                <a:solidFill>
                  <a:srgbClr val="0000FF"/>
                </a:solidFill>
                <a:effectLst>
                  <a:outerShdw blurRad="38100" dist="38100" dir="2700000" algn="tl">
                    <a:srgbClr val="000000"/>
                  </a:outerShdw>
                </a:effectLst>
              </a:rPr>
              <a:t>关于属性的断言或一组属性的计算规则</a:t>
            </a:r>
            <a:r>
              <a:rPr lang="en-US" altLang="zh-CN" sz="2400" dirty="0">
                <a:solidFill>
                  <a:srgbClr val="0000FF"/>
                </a:solidFill>
                <a:effectLst>
                  <a:outerShdw blurRad="38100" dist="38100" dir="2700000" algn="tl">
                    <a:srgbClr val="000000"/>
                  </a:outerShdw>
                </a:effectLst>
              </a:rPr>
              <a:t>(</a:t>
            </a:r>
            <a:r>
              <a:rPr lang="zh-CN" altLang="en-US" sz="2400" dirty="0">
                <a:solidFill>
                  <a:srgbClr val="0000FF"/>
                </a:solidFill>
                <a:effectLst>
                  <a:outerShdw blurRad="38100" dist="38100" dir="2700000" algn="tl">
                    <a:srgbClr val="000000"/>
                  </a:outerShdw>
                </a:effectLst>
              </a:rPr>
              <a:t>称为语义规则</a:t>
            </a:r>
            <a:r>
              <a:rPr lang="en-US" altLang="zh-CN" sz="2400" dirty="0">
                <a:solidFill>
                  <a:srgbClr val="0000FF"/>
                </a:solidFill>
                <a:effectLst>
                  <a:outerShdw blurRad="38100" dist="38100" dir="2700000" algn="tl">
                    <a:srgbClr val="000000"/>
                  </a:outerShdw>
                </a:effectLst>
              </a:rPr>
              <a:t>)</a:t>
            </a:r>
            <a:r>
              <a:rPr lang="zh-CN" altLang="en-US" sz="2400" dirty="0"/>
              <a:t>。断言或语义规则与一个产生式相联，只引用该产生式左端或右端的终结符或非终结符相联的属性</a:t>
            </a:r>
          </a:p>
        </p:txBody>
      </p:sp>
      <p:sp>
        <p:nvSpPr>
          <p:cNvPr id="8194" name="页脚占位符 4"/>
          <p:cNvSpPr>
            <a:spLocks noGrp="1"/>
          </p:cNvSpPr>
          <p:nvPr>
            <p:ph type="ftr" sz="quarter" idx="11"/>
          </p:nvPr>
        </p:nvSpPr>
        <p:spPr>
          <a:noFill/>
        </p:spPr>
        <p:txBody>
          <a:bodyPr/>
          <a:lstStyle/>
          <a:p>
            <a:r>
              <a:rPr lang="en-US" altLang="zh-CN"/>
              <a:t>华北电力大学控制与计算机学院王红制作</a:t>
            </a:r>
          </a:p>
        </p:txBody>
      </p:sp>
      <p:sp>
        <p:nvSpPr>
          <p:cNvPr id="8195" name="灯片编号占位符 5"/>
          <p:cNvSpPr>
            <a:spLocks noGrp="1"/>
          </p:cNvSpPr>
          <p:nvPr>
            <p:ph type="sldNum" sz="quarter" idx="12"/>
          </p:nvPr>
        </p:nvSpPr>
        <p:spPr>
          <a:noFill/>
        </p:spPr>
        <p:txBody>
          <a:bodyPr/>
          <a:lstStyle/>
          <a:p>
            <a:fld id="{92DAEB0B-3B5D-4860-91A2-E8EA2E022411}" type="slidenum">
              <a:rPr lang="en-US" altLang="zh-CN" smtClean="0"/>
              <a:pPr/>
              <a:t>6</a:t>
            </a:fld>
            <a:endParaRPr lang="en-US" altLang="zh-CN"/>
          </a:p>
        </p:txBody>
      </p:sp>
    </p:spTree>
    <p:extLst>
      <p:ext uri="{BB962C8B-B14F-4D97-AF65-F5344CB8AC3E}">
        <p14:creationId xmlns:p14="http://schemas.microsoft.com/office/powerpoint/2010/main" val="3111146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normAutofit/>
          </a:bodyPr>
          <a:lstStyle/>
          <a:p>
            <a:pPr eaLnBrk="1" hangingPunct="1"/>
            <a:r>
              <a:rPr lang="zh-CN" altLang="en-US" sz="3200" dirty="0">
                <a:solidFill>
                  <a:srgbClr val="FF0000"/>
                </a:solidFill>
                <a:effectLst>
                  <a:outerShdw blurRad="38100" dist="38100" dir="2700000" algn="tl">
                    <a:srgbClr val="000000"/>
                  </a:outerShdw>
                </a:effectLst>
                <a:latin typeface="黑体" panose="02010609060101010101" pitchFamily="49" charset="-122"/>
                <a:ea typeface="黑体" panose="02010609060101010101" pitchFamily="49" charset="-122"/>
              </a:rPr>
              <a:t>例</a:t>
            </a:r>
            <a:r>
              <a:rPr lang="en-US" altLang="zh-CN" sz="3200" dirty="0">
                <a:solidFill>
                  <a:srgbClr val="FF0000"/>
                </a:solidFill>
                <a:effectLst>
                  <a:outerShdw blurRad="38100" dist="38100" dir="2700000" algn="tl">
                    <a:srgbClr val="000000"/>
                  </a:outerShdw>
                </a:effectLst>
              </a:rPr>
              <a:t>7.1 </a:t>
            </a:r>
            <a:r>
              <a:rPr lang="zh-CN" altLang="en-US" sz="3200" dirty="0">
                <a:solidFill>
                  <a:schemeClr val="tx1">
                    <a:lumMod val="85000"/>
                    <a:lumOff val="15000"/>
                  </a:schemeClr>
                </a:solidFill>
              </a:rPr>
              <a:t>带有</a:t>
            </a:r>
            <a:r>
              <a:rPr lang="zh-CN" altLang="en-US" sz="3200" dirty="0">
                <a:solidFill>
                  <a:srgbClr val="00B050"/>
                </a:solidFill>
                <a:effectLst>
                  <a:outerShdw blurRad="38100" dist="38100" dir="2700000" algn="tl">
                    <a:srgbClr val="000000"/>
                  </a:outerShdw>
                </a:effectLst>
                <a:latin typeface="Courier New" panose="02070309020205020404" pitchFamily="49" charset="0"/>
                <a:ea typeface="黑体" pitchFamily="2" charset="-122"/>
                <a:cs typeface="Courier New" panose="02070309020205020404" pitchFamily="49" charset="0"/>
              </a:rPr>
              <a:t>类型检查</a:t>
            </a:r>
            <a:r>
              <a:rPr lang="zh-CN" altLang="en-US" sz="3200" dirty="0">
                <a:solidFill>
                  <a:schemeClr val="tx1">
                    <a:lumMod val="85000"/>
                    <a:lumOff val="15000"/>
                  </a:schemeClr>
                </a:solidFill>
              </a:rPr>
              <a:t>的属性文法</a:t>
            </a:r>
          </a:p>
        </p:txBody>
      </p:sp>
      <p:graphicFrame>
        <p:nvGraphicFramePr>
          <p:cNvPr id="596007" name="Group 39"/>
          <p:cNvGraphicFramePr>
            <a:graphicFrameLocks noGrp="1"/>
          </p:cNvGraphicFramePr>
          <p:nvPr>
            <p:ph type="tbl" idx="1"/>
            <p:extLst>
              <p:ext uri="{D42A27DB-BD31-4B8C-83A1-F6EECF244321}">
                <p14:modId xmlns:p14="http://schemas.microsoft.com/office/powerpoint/2010/main" val="2795952076"/>
              </p:ext>
            </p:extLst>
          </p:nvPr>
        </p:nvGraphicFramePr>
        <p:xfrm>
          <a:off x="611188" y="1773238"/>
          <a:ext cx="7489204" cy="4102360"/>
        </p:xfrm>
        <a:graphic>
          <a:graphicData uri="http://schemas.openxmlformats.org/drawingml/2006/table">
            <a:tbl>
              <a:tblPr firstRow="1" bandRow="1">
                <a:tableStyleId>{EB9631B5-78F2-41C9-869B-9F39066F8104}</a:tableStyleId>
              </a:tblPr>
              <a:tblGrid>
                <a:gridCol w="2520950">
                  <a:extLst>
                    <a:ext uri="{9D8B030D-6E8A-4147-A177-3AD203B41FA5}">
                      <a16:colId xmlns:a16="http://schemas.microsoft.com/office/drawing/2014/main" val="20000"/>
                    </a:ext>
                  </a:extLst>
                </a:gridCol>
                <a:gridCol w="4968254">
                  <a:extLst>
                    <a:ext uri="{9D8B030D-6E8A-4147-A177-3AD203B41FA5}">
                      <a16:colId xmlns:a16="http://schemas.microsoft.com/office/drawing/2014/main" val="20001"/>
                    </a:ext>
                  </a:extLst>
                </a:gridCol>
              </a:tblGrid>
              <a:tr h="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400" u="none" strike="noStrike" cap="none" normalizeH="0" baseline="0" dirty="0">
                          <a:ln>
                            <a:noFill/>
                          </a:ln>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产生式</a:t>
                      </a:r>
                      <a:endParaRPr kumimoji="0" lang="zh-CN" altLang="en-US" sz="2400" b="1" i="0" u="none" strike="noStrike" cap="none" normalizeH="0" baseline="0" dirty="0">
                        <a:ln>
                          <a:noFill/>
                        </a:ln>
                        <a:solidFill>
                          <a:schemeClr val="tx1"/>
                        </a:solidFill>
                        <a:effectLst>
                          <a:outerShdw blurRad="38100" dist="38100" dir="2700000" algn="tl">
                            <a:srgbClr val="000000">
                              <a:alpha val="43137"/>
                            </a:srgbClr>
                          </a:outerShdw>
                        </a:effectLst>
                        <a:latin typeface="楷体" pitchFamily="49" charset="-122"/>
                        <a:ea typeface="楷体" pitchFamily="49" charset="-122"/>
                      </a:endParaRPr>
                    </a:p>
                  </a:txBody>
                  <a:tcPr marL="90000" marR="90000" marT="46800" marB="46800" horzOverflow="overflow">
                    <a:solidFill>
                      <a:schemeClr val="accent3">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400" u="none" strike="noStrike" cap="none" normalizeH="0" baseline="0" dirty="0">
                          <a:ln>
                            <a:noFill/>
                          </a:ln>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类型检查的语义规则</a:t>
                      </a:r>
                      <a:endParaRPr kumimoji="0" lang="zh-CN" altLang="en-US" sz="2400" b="1" i="0" u="none" strike="noStrike" cap="none" normalizeH="0" baseline="0" dirty="0">
                        <a:ln>
                          <a:noFill/>
                        </a:ln>
                        <a:solidFill>
                          <a:schemeClr val="tx1"/>
                        </a:solidFill>
                        <a:effectLst>
                          <a:outerShdw blurRad="38100" dist="38100" dir="2700000" algn="tl">
                            <a:srgbClr val="000000">
                              <a:alpha val="43137"/>
                            </a:srgbClr>
                          </a:outerShdw>
                        </a:effectLst>
                        <a:latin typeface="楷体" pitchFamily="49" charset="-122"/>
                        <a:ea typeface="楷体" pitchFamily="49" charset="-122"/>
                      </a:endParaRPr>
                    </a:p>
                  </a:txBody>
                  <a:tcPr marL="90000" marR="90000" marT="46800" marB="46800" horzOverflow="overflow">
                    <a:solidFill>
                      <a:schemeClr val="accent3">
                        <a:lumMod val="75000"/>
                      </a:schemeClr>
                    </a:solidFill>
                  </a:tcPr>
                </a:tc>
                <a:extLst>
                  <a:ext uri="{0D108BD9-81ED-4DB2-BD59-A6C34878D82A}">
                    <a16:rowId xmlns:a16="http://schemas.microsoft.com/office/drawing/2014/main" val="10000"/>
                  </a:ext>
                </a:extLst>
              </a:tr>
              <a:tr h="0">
                <a:tc>
                  <a:txBody>
                    <a:bodyPr/>
                    <a:lstStyle/>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kumimoji="0" lang="en-US" altLang="zh-CN" sz="2000" b="1" u="none" strike="noStrike" cap="none" normalizeH="0" baseline="0" dirty="0">
                          <a:ln>
                            <a:noFill/>
                          </a:ln>
                          <a:effectLst/>
                          <a:latin typeface="Courier New" panose="02070309020205020404" pitchFamily="49" charset="0"/>
                          <a:cs typeface="Courier New" panose="02070309020205020404" pitchFamily="49" charset="0"/>
                        </a:rPr>
                        <a:t>E → T</a:t>
                      </a:r>
                      <a:r>
                        <a:rPr kumimoji="0" lang="en-US" altLang="zh-CN" sz="2000" b="1" u="none" strike="noStrike" cap="none" normalizeH="0" baseline="30000" dirty="0">
                          <a:ln>
                            <a:noFill/>
                          </a:ln>
                          <a:effectLst/>
                          <a:latin typeface="Courier New" panose="02070309020205020404" pitchFamily="49" charset="0"/>
                          <a:cs typeface="Courier New" panose="02070309020205020404" pitchFamily="49" charset="0"/>
                        </a:rPr>
                        <a:t>1</a:t>
                      </a:r>
                      <a:r>
                        <a:rPr kumimoji="0" lang="en-US" altLang="zh-CN" sz="2000" b="1" u="none" strike="noStrike" cap="none" normalizeH="0" baseline="0" dirty="0">
                          <a:ln>
                            <a:noFill/>
                          </a:ln>
                          <a:effectLst/>
                          <a:latin typeface="Courier New" panose="02070309020205020404" pitchFamily="49" charset="0"/>
                          <a:cs typeface="Courier New" panose="02070309020205020404" pitchFamily="49" charset="0"/>
                        </a:rPr>
                        <a:t> + T</a:t>
                      </a:r>
                      <a:r>
                        <a:rPr kumimoji="0" lang="en-US" altLang="zh-CN" sz="2000" b="1" u="none" strike="noStrike" cap="none" normalizeH="0" baseline="30000" dirty="0">
                          <a:ln>
                            <a:noFill/>
                          </a:ln>
                          <a:effectLst/>
                          <a:latin typeface="Courier New" panose="02070309020205020404" pitchFamily="49" charset="0"/>
                          <a:cs typeface="Courier New" panose="02070309020205020404" pitchFamily="49" charset="0"/>
                        </a:rPr>
                        <a:t>2 </a:t>
                      </a:r>
                      <a:endParaRPr kumimoji="0" lang="en-US" altLang="zh-CN" sz="2000" b="1" i="0" u="none" strike="noStrike" cap="none" normalizeH="0" baseline="3000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46800" marB="46800" horzOverflow="overflow"/>
                </a:tc>
                <a:tc>
                  <a:txBody>
                    <a:bodyPr/>
                    <a:lstStyle/>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kumimoji="0" lang="en-US" altLang="zh-CN" sz="2000" b="1" u="none" strike="noStrike" cap="none" normalizeH="0" baseline="0" dirty="0">
                          <a:ln>
                            <a:noFill/>
                          </a:ln>
                          <a:effectLst/>
                          <a:latin typeface="Courier New" panose="02070309020205020404" pitchFamily="49" charset="0"/>
                          <a:cs typeface="Courier New" panose="02070309020205020404" pitchFamily="49" charset="0"/>
                        </a:rPr>
                        <a:t>{ if (T</a:t>
                      </a:r>
                      <a:r>
                        <a:rPr kumimoji="0" lang="en-US" altLang="zh-CN" sz="2000" b="1" u="none" strike="noStrike" cap="none" normalizeH="0" baseline="30000" dirty="0">
                          <a:ln>
                            <a:noFill/>
                          </a:ln>
                          <a:effectLst/>
                          <a:latin typeface="Courier New" panose="02070309020205020404" pitchFamily="49" charset="0"/>
                          <a:cs typeface="Courier New" panose="02070309020205020404" pitchFamily="49" charset="0"/>
                        </a:rPr>
                        <a:t>1</a:t>
                      </a:r>
                      <a:r>
                        <a:rPr kumimoji="0" lang="en-US" altLang="zh-CN" sz="2000" b="1" u="none" strike="noStrike" cap="none" normalizeH="0" baseline="0" dirty="0">
                          <a:ln>
                            <a:noFill/>
                          </a:ln>
                          <a:effectLst/>
                          <a:latin typeface="Courier New" panose="02070309020205020404" pitchFamily="49" charset="0"/>
                          <a:cs typeface="Courier New" panose="02070309020205020404" pitchFamily="49" charset="0"/>
                        </a:rPr>
                        <a:t>.type == int) AND </a:t>
                      </a:r>
                    </a:p>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kumimoji="0" lang="en-US" altLang="zh-CN" sz="2000" b="1" u="none" strike="noStrike" cap="none" normalizeH="0" baseline="0" dirty="0">
                          <a:ln>
                            <a:noFill/>
                          </a:ln>
                          <a:effectLst/>
                          <a:latin typeface="Courier New" panose="02070309020205020404" pitchFamily="49" charset="0"/>
                          <a:cs typeface="Courier New" panose="02070309020205020404" pitchFamily="49" charset="0"/>
                        </a:rPr>
                        <a:t>     (T</a:t>
                      </a:r>
                      <a:r>
                        <a:rPr kumimoji="0" lang="en-US" altLang="zh-CN" sz="2000" b="1" u="none" strike="noStrike" cap="none" normalizeH="0" baseline="30000" dirty="0">
                          <a:ln>
                            <a:noFill/>
                          </a:ln>
                          <a:effectLst/>
                          <a:latin typeface="Courier New" panose="02070309020205020404" pitchFamily="49" charset="0"/>
                          <a:cs typeface="Courier New" panose="02070309020205020404" pitchFamily="49" charset="0"/>
                        </a:rPr>
                        <a:t>2</a:t>
                      </a:r>
                      <a:r>
                        <a:rPr kumimoji="0" lang="en-US" altLang="zh-CN" sz="2000" b="1" u="none" strike="noStrike" cap="none" normalizeH="0" baseline="0" dirty="0">
                          <a:ln>
                            <a:noFill/>
                          </a:ln>
                          <a:effectLst/>
                          <a:latin typeface="Courier New" panose="02070309020205020404" pitchFamily="49" charset="0"/>
                          <a:cs typeface="Courier New" panose="02070309020205020404" pitchFamily="49" charset="0"/>
                        </a:rPr>
                        <a:t>.type == int)</a:t>
                      </a:r>
                    </a:p>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kumimoji="0" lang="en-US" altLang="zh-CN" sz="2000" b="1" u="none" strike="noStrike" cap="none" normalizeH="0" baseline="0" dirty="0">
                          <a:ln>
                            <a:noFill/>
                          </a:ln>
                          <a:effectLst/>
                          <a:latin typeface="Courier New" panose="02070309020205020404" pitchFamily="49" charset="0"/>
                          <a:cs typeface="Courier New" panose="02070309020205020404" pitchFamily="49" charset="0"/>
                        </a:rPr>
                        <a:t>  then</a:t>
                      </a:r>
                    </a:p>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kumimoji="0" lang="en-US" altLang="zh-CN" sz="2000" b="1" u="none" strike="noStrike" cap="none" normalizeH="0" baseline="0" dirty="0">
                          <a:ln>
                            <a:noFill/>
                          </a:ln>
                          <a:effectLst/>
                          <a:latin typeface="Courier New" panose="02070309020205020404" pitchFamily="49" charset="0"/>
                          <a:cs typeface="Courier New" panose="02070309020205020404" pitchFamily="49" charset="0"/>
                        </a:rPr>
                        <a:t>     print("types consistent!")</a:t>
                      </a:r>
                    </a:p>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kumimoji="0" lang="en-US" altLang="zh-CN" sz="2000" b="1" u="none" strike="noStrike" cap="none" normalizeH="0" baseline="0" dirty="0">
                          <a:ln>
                            <a:noFill/>
                          </a:ln>
                          <a:effectLst/>
                          <a:latin typeface="Courier New" panose="02070309020205020404" pitchFamily="49" charset="0"/>
                          <a:cs typeface="Courier New" panose="02070309020205020404" pitchFamily="49" charset="0"/>
                        </a:rPr>
                        <a:t> }</a:t>
                      </a:r>
                      <a:endParaRPr kumimoji="0" lang="en-US" altLang="zh-CN" sz="20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46800" marB="46800" horzOverflow="overflow"/>
                </a:tc>
                <a:extLst>
                  <a:ext uri="{0D108BD9-81ED-4DB2-BD59-A6C34878D82A}">
                    <a16:rowId xmlns:a16="http://schemas.microsoft.com/office/drawing/2014/main" val="10001"/>
                  </a:ext>
                </a:extLst>
              </a:tr>
              <a:tr h="0">
                <a:tc>
                  <a:txBody>
                    <a:bodyPr/>
                    <a:lstStyle/>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kumimoji="0" lang="en-US" altLang="zh-CN" sz="2000" b="1" u="none" strike="noStrike" cap="none" normalizeH="0" baseline="0" dirty="0">
                          <a:ln>
                            <a:noFill/>
                          </a:ln>
                          <a:effectLst/>
                          <a:latin typeface="Courier New" panose="02070309020205020404" pitchFamily="49" charset="0"/>
                          <a:cs typeface="Courier New" panose="02070309020205020404" pitchFamily="49" charset="0"/>
                        </a:rPr>
                        <a:t>E → T</a:t>
                      </a:r>
                      <a:r>
                        <a:rPr kumimoji="0" lang="en-US" altLang="zh-CN" sz="2000" b="1" u="none" strike="noStrike" cap="none" normalizeH="0" baseline="30000" dirty="0">
                          <a:ln>
                            <a:noFill/>
                          </a:ln>
                          <a:effectLst/>
                          <a:latin typeface="Courier New" panose="02070309020205020404" pitchFamily="49" charset="0"/>
                          <a:cs typeface="Courier New" panose="02070309020205020404" pitchFamily="49" charset="0"/>
                        </a:rPr>
                        <a:t>1 </a:t>
                      </a:r>
                      <a:r>
                        <a:rPr kumimoji="0" lang="en-US" altLang="zh-CN" sz="2000" b="1" u="none" strike="noStrike" cap="none" normalizeH="0" baseline="0" dirty="0">
                          <a:ln>
                            <a:noFill/>
                          </a:ln>
                          <a:effectLst/>
                          <a:latin typeface="Courier New" panose="02070309020205020404" pitchFamily="49" charset="0"/>
                          <a:cs typeface="Courier New" panose="02070309020205020404" pitchFamily="49" charset="0"/>
                        </a:rPr>
                        <a:t>or T</a:t>
                      </a:r>
                      <a:r>
                        <a:rPr kumimoji="0" lang="en-US" altLang="zh-CN" sz="2000" b="1" u="none" strike="noStrike" cap="none" normalizeH="0" baseline="30000" dirty="0">
                          <a:ln>
                            <a:noFill/>
                          </a:ln>
                          <a:effectLst/>
                          <a:latin typeface="Courier New" panose="02070309020205020404" pitchFamily="49" charset="0"/>
                          <a:cs typeface="Courier New" panose="02070309020205020404" pitchFamily="49" charset="0"/>
                        </a:rPr>
                        <a:t>2</a:t>
                      </a:r>
                      <a:endParaRPr kumimoji="0" lang="en-US" altLang="zh-CN" sz="2000" b="1" i="0" u="none" strike="noStrike" cap="none" normalizeH="0" baseline="3000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46800" marB="46800" horzOverflow="overflow"/>
                </a:tc>
                <a:tc>
                  <a:txBody>
                    <a:bodyPr/>
                    <a:lstStyle/>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kumimoji="0" lang="en-US" altLang="zh-CN" sz="2000" b="1" u="none" strike="noStrike" cap="none" normalizeH="0" baseline="0" dirty="0">
                          <a:ln>
                            <a:noFill/>
                          </a:ln>
                          <a:effectLst/>
                          <a:latin typeface="Courier New" panose="02070309020205020404" pitchFamily="49" charset="0"/>
                          <a:cs typeface="Courier New" panose="02070309020205020404" pitchFamily="49" charset="0"/>
                        </a:rPr>
                        <a:t>{ T</a:t>
                      </a:r>
                      <a:r>
                        <a:rPr kumimoji="0" lang="en-US" altLang="zh-CN" sz="2000" b="1" u="none" strike="noStrike" cap="none" normalizeH="0" baseline="30000" dirty="0">
                          <a:ln>
                            <a:noFill/>
                          </a:ln>
                          <a:effectLst/>
                          <a:latin typeface="Courier New" panose="02070309020205020404" pitchFamily="49" charset="0"/>
                          <a:cs typeface="Courier New" panose="02070309020205020404" pitchFamily="49" charset="0"/>
                        </a:rPr>
                        <a:t>1</a:t>
                      </a:r>
                      <a:r>
                        <a:rPr kumimoji="0" lang="en-US" altLang="zh-CN" sz="2000" b="1" u="none" strike="noStrike" cap="none" normalizeH="0" baseline="0" dirty="0">
                          <a:ln>
                            <a:noFill/>
                          </a:ln>
                          <a:effectLst/>
                          <a:latin typeface="Courier New" panose="02070309020205020404" pitchFamily="49" charset="0"/>
                          <a:cs typeface="Courier New" panose="02070309020205020404" pitchFamily="49" charset="0"/>
                        </a:rPr>
                        <a:t>.type == bool AND</a:t>
                      </a:r>
                    </a:p>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kumimoji="0" lang="en-US" altLang="zh-CN" sz="2000" b="1" u="none" strike="noStrike" cap="none" normalizeH="0" baseline="0" dirty="0">
                          <a:ln>
                            <a:noFill/>
                          </a:ln>
                          <a:effectLst/>
                          <a:latin typeface="Courier New" panose="02070309020205020404" pitchFamily="49" charset="0"/>
                          <a:cs typeface="Courier New" panose="02070309020205020404" pitchFamily="49" charset="0"/>
                        </a:rPr>
                        <a:t>  T</a:t>
                      </a:r>
                      <a:r>
                        <a:rPr kumimoji="0" lang="en-US" altLang="zh-CN" sz="2000" b="1" u="none" strike="noStrike" cap="none" normalizeH="0" baseline="30000" dirty="0">
                          <a:ln>
                            <a:noFill/>
                          </a:ln>
                          <a:effectLst/>
                          <a:latin typeface="Courier New" panose="02070309020205020404" pitchFamily="49" charset="0"/>
                          <a:cs typeface="Courier New" panose="02070309020205020404" pitchFamily="49" charset="0"/>
                        </a:rPr>
                        <a:t>2</a:t>
                      </a:r>
                      <a:r>
                        <a:rPr kumimoji="0" lang="en-US" altLang="zh-CN" sz="2000" b="1" u="none" strike="noStrike" cap="none" normalizeH="0" baseline="0" dirty="0">
                          <a:ln>
                            <a:noFill/>
                          </a:ln>
                          <a:effectLst/>
                          <a:latin typeface="Courier New" panose="02070309020205020404" pitchFamily="49" charset="0"/>
                          <a:cs typeface="Courier New" panose="02070309020205020404" pitchFamily="49" charset="0"/>
                        </a:rPr>
                        <a:t>.type == bool }  </a:t>
                      </a:r>
                      <a:endParaRPr kumimoji="0" lang="en-US" altLang="zh-CN" sz="20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46800" marB="46800" horzOverflow="overflow"/>
                </a:tc>
                <a:extLst>
                  <a:ext uri="{0D108BD9-81ED-4DB2-BD59-A6C34878D82A}">
                    <a16:rowId xmlns:a16="http://schemas.microsoft.com/office/drawing/2014/main" val="10002"/>
                  </a:ext>
                </a:extLst>
              </a:tr>
              <a:tr h="0">
                <a:tc>
                  <a:txBody>
                    <a:bodyPr/>
                    <a:lstStyle/>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kumimoji="0" lang="en-US" altLang="zh-CN" sz="2000" b="1" u="none" strike="noStrike" cap="none" normalizeH="0" baseline="0" dirty="0">
                          <a:ln>
                            <a:noFill/>
                          </a:ln>
                          <a:effectLst/>
                          <a:latin typeface="Courier New" panose="02070309020205020404" pitchFamily="49" charset="0"/>
                          <a:cs typeface="Courier New" panose="02070309020205020404" pitchFamily="49" charset="0"/>
                        </a:rPr>
                        <a:t>T → num</a:t>
                      </a:r>
                      <a:endParaRPr kumimoji="0" lang="en-US" altLang="zh-CN" sz="20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dirty="0">
                          <a:ln>
                            <a:noFill/>
                          </a:ln>
                          <a:effectLst/>
                          <a:latin typeface="Courier New" panose="02070309020205020404" pitchFamily="49" charset="0"/>
                          <a:cs typeface="Courier New" panose="02070309020205020404" pitchFamily="49" charset="0"/>
                        </a:rPr>
                        <a:t>{ </a:t>
                      </a:r>
                      <a:r>
                        <a:rPr kumimoji="0" lang="en-US" altLang="zh-CN" sz="2000" b="1" u="none" strike="noStrike" cap="none" normalizeH="0" baseline="0" dirty="0" err="1">
                          <a:ln>
                            <a:noFill/>
                          </a:ln>
                          <a:effectLst/>
                          <a:latin typeface="Courier New" panose="02070309020205020404" pitchFamily="49" charset="0"/>
                          <a:cs typeface="Courier New" panose="02070309020205020404" pitchFamily="49" charset="0"/>
                        </a:rPr>
                        <a:t>T.type</a:t>
                      </a:r>
                      <a:r>
                        <a:rPr kumimoji="0" lang="en-US" altLang="zh-CN" sz="2000" b="1" u="none" strike="noStrike" cap="none" normalizeH="0" baseline="0" dirty="0">
                          <a:ln>
                            <a:noFill/>
                          </a:ln>
                          <a:effectLst/>
                          <a:latin typeface="Courier New" panose="02070309020205020404" pitchFamily="49" charset="0"/>
                          <a:cs typeface="Courier New" panose="02070309020205020404" pitchFamily="49" charset="0"/>
                        </a:rPr>
                        <a:t> = </a:t>
                      </a:r>
                      <a:r>
                        <a:rPr kumimoji="0" lang="en-US" altLang="zh-CN" sz="2000" b="1" u="none" strike="noStrike" cap="none" normalizeH="0" baseline="0" dirty="0" err="1">
                          <a:ln>
                            <a:noFill/>
                          </a:ln>
                          <a:effectLst/>
                          <a:latin typeface="Courier New" panose="02070309020205020404" pitchFamily="49" charset="0"/>
                          <a:cs typeface="Courier New" panose="02070309020205020404" pitchFamily="49" charset="0"/>
                        </a:rPr>
                        <a:t>int</a:t>
                      </a:r>
                      <a:r>
                        <a:rPr kumimoji="0" lang="en-US" altLang="zh-CN" sz="2000" b="1" u="none" strike="noStrike" cap="none" normalizeH="0" baseline="0" dirty="0">
                          <a:ln>
                            <a:noFill/>
                          </a:ln>
                          <a:effectLst/>
                          <a:latin typeface="Courier New" panose="02070309020205020404" pitchFamily="49" charset="0"/>
                          <a:cs typeface="Courier New" panose="02070309020205020404" pitchFamily="49" charset="0"/>
                        </a:rPr>
                        <a:t>}</a:t>
                      </a:r>
                      <a:endParaRPr kumimoji="0" lang="en-US" altLang="zh-CN" sz="20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46800" marB="46800" horzOverflow="overflow"/>
                </a:tc>
                <a:extLst>
                  <a:ext uri="{0D108BD9-81ED-4DB2-BD59-A6C34878D82A}">
                    <a16:rowId xmlns:a16="http://schemas.microsoft.com/office/drawing/2014/main" val="10003"/>
                  </a:ext>
                </a:extLst>
              </a:tr>
              <a:tr h="0">
                <a:tc>
                  <a:txBody>
                    <a:bodyPr/>
                    <a:lstStyle/>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kumimoji="0" lang="en-US" altLang="zh-CN" sz="2000" b="1" u="none" strike="noStrike" cap="none" normalizeH="0" baseline="0" dirty="0">
                          <a:ln>
                            <a:noFill/>
                          </a:ln>
                          <a:effectLst/>
                          <a:latin typeface="Courier New" panose="02070309020205020404" pitchFamily="49" charset="0"/>
                          <a:cs typeface="Courier New" panose="02070309020205020404" pitchFamily="49" charset="0"/>
                        </a:rPr>
                        <a:t>T → true</a:t>
                      </a:r>
                      <a:endParaRPr kumimoji="0" lang="en-US" altLang="zh-CN" sz="20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46800" marB="46800" horzOverflow="overflow"/>
                </a:tc>
                <a:tc>
                  <a:txBody>
                    <a:bodyPr/>
                    <a:lstStyle/>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kumimoji="0" lang="en-US" altLang="zh-CN" sz="2000" b="1" u="none" strike="noStrike" cap="none" normalizeH="0" baseline="0" dirty="0">
                          <a:ln>
                            <a:noFill/>
                          </a:ln>
                          <a:effectLst/>
                          <a:latin typeface="Courier New" panose="02070309020205020404" pitchFamily="49" charset="0"/>
                          <a:cs typeface="Courier New" panose="02070309020205020404" pitchFamily="49" charset="0"/>
                        </a:rPr>
                        <a:t>{ </a:t>
                      </a:r>
                      <a:r>
                        <a:rPr kumimoji="0" lang="en-US" altLang="zh-CN" sz="2000" b="1" u="none" strike="noStrike" cap="none" normalizeH="0" baseline="0" dirty="0" err="1">
                          <a:ln>
                            <a:noFill/>
                          </a:ln>
                          <a:effectLst/>
                          <a:latin typeface="Courier New" panose="02070309020205020404" pitchFamily="49" charset="0"/>
                          <a:cs typeface="Courier New" panose="02070309020205020404" pitchFamily="49" charset="0"/>
                        </a:rPr>
                        <a:t>T.type</a:t>
                      </a:r>
                      <a:r>
                        <a:rPr kumimoji="0" lang="en-US" altLang="zh-CN" sz="2000" b="1" u="none" strike="noStrike" cap="none" normalizeH="0" baseline="0" dirty="0">
                          <a:ln>
                            <a:noFill/>
                          </a:ln>
                          <a:effectLst/>
                          <a:latin typeface="Courier New" panose="02070309020205020404" pitchFamily="49" charset="0"/>
                          <a:cs typeface="Courier New" panose="02070309020205020404" pitchFamily="49" charset="0"/>
                        </a:rPr>
                        <a:t> = bool}</a:t>
                      </a:r>
                      <a:endParaRPr kumimoji="0" lang="en-US" altLang="zh-CN" sz="20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46800" marB="46800" horzOverflow="overflow"/>
                </a:tc>
                <a:extLst>
                  <a:ext uri="{0D108BD9-81ED-4DB2-BD59-A6C34878D82A}">
                    <a16:rowId xmlns:a16="http://schemas.microsoft.com/office/drawing/2014/main" val="10004"/>
                  </a:ext>
                </a:extLst>
              </a:tr>
              <a:tr h="0">
                <a:tc>
                  <a:txBody>
                    <a:bodyPr/>
                    <a:lstStyle/>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kumimoji="0" lang="en-US" altLang="zh-CN" sz="2000" b="1" u="none" strike="noStrike" cap="none" normalizeH="0" baseline="0" dirty="0">
                          <a:ln>
                            <a:noFill/>
                          </a:ln>
                          <a:effectLst/>
                          <a:latin typeface="Courier New" panose="02070309020205020404" pitchFamily="49" charset="0"/>
                          <a:cs typeface="Courier New" panose="02070309020205020404" pitchFamily="49" charset="0"/>
                        </a:rPr>
                        <a:t>T → false</a:t>
                      </a:r>
                      <a:endParaRPr kumimoji="0" lang="en-US" altLang="zh-CN" sz="20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46800" marB="46800" horzOverflow="overflow"/>
                </a:tc>
                <a:tc>
                  <a:txBody>
                    <a:bodyPr/>
                    <a:lstStyle/>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kumimoji="0" lang="en-US" altLang="zh-CN" sz="2000" b="1" u="none" strike="noStrike" cap="none" normalizeH="0" baseline="0" dirty="0">
                          <a:ln>
                            <a:noFill/>
                          </a:ln>
                          <a:effectLst/>
                          <a:latin typeface="Courier New" panose="02070309020205020404" pitchFamily="49" charset="0"/>
                          <a:cs typeface="Courier New" panose="02070309020205020404" pitchFamily="49" charset="0"/>
                        </a:rPr>
                        <a:t>{ </a:t>
                      </a:r>
                      <a:r>
                        <a:rPr kumimoji="0" lang="en-US" altLang="zh-CN" sz="2000" b="1" u="none" strike="noStrike" cap="none" normalizeH="0" baseline="0" dirty="0" err="1">
                          <a:ln>
                            <a:noFill/>
                          </a:ln>
                          <a:effectLst/>
                          <a:latin typeface="Courier New" panose="02070309020205020404" pitchFamily="49" charset="0"/>
                          <a:cs typeface="Courier New" panose="02070309020205020404" pitchFamily="49" charset="0"/>
                        </a:rPr>
                        <a:t>T.type</a:t>
                      </a:r>
                      <a:r>
                        <a:rPr kumimoji="0" lang="en-US" altLang="zh-CN" sz="2000" b="1" u="none" strike="noStrike" cap="none" normalizeH="0" baseline="0" dirty="0">
                          <a:ln>
                            <a:noFill/>
                          </a:ln>
                          <a:effectLst/>
                          <a:latin typeface="Courier New" panose="02070309020205020404" pitchFamily="49" charset="0"/>
                          <a:cs typeface="Courier New" panose="02070309020205020404" pitchFamily="49" charset="0"/>
                        </a:rPr>
                        <a:t> = bool}</a:t>
                      </a:r>
                      <a:endParaRPr kumimoji="0" lang="en-US" altLang="zh-CN" sz="20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46800" marB="46800" horzOverflow="overflow"/>
                </a:tc>
                <a:extLst>
                  <a:ext uri="{0D108BD9-81ED-4DB2-BD59-A6C34878D82A}">
                    <a16:rowId xmlns:a16="http://schemas.microsoft.com/office/drawing/2014/main" val="10005"/>
                  </a:ext>
                </a:extLst>
              </a:tr>
            </a:tbl>
          </a:graphicData>
        </a:graphic>
      </p:graphicFrame>
      <p:sp>
        <p:nvSpPr>
          <p:cNvPr id="9218" name="页脚占位符 4"/>
          <p:cNvSpPr>
            <a:spLocks noGrp="1"/>
          </p:cNvSpPr>
          <p:nvPr>
            <p:ph type="ftr" sz="quarter" idx="11"/>
          </p:nvPr>
        </p:nvSpPr>
        <p:spPr>
          <a:noFill/>
        </p:spPr>
        <p:txBody>
          <a:bodyPr/>
          <a:lstStyle/>
          <a:p>
            <a:r>
              <a:rPr lang="en-US" altLang="zh-CN"/>
              <a:t>华北电力大学控制与计算机学院王红制作</a:t>
            </a:r>
          </a:p>
        </p:txBody>
      </p:sp>
      <p:sp>
        <p:nvSpPr>
          <p:cNvPr id="9219" name="灯片编号占位符 5"/>
          <p:cNvSpPr>
            <a:spLocks noGrp="1"/>
          </p:cNvSpPr>
          <p:nvPr>
            <p:ph type="sldNum" sz="quarter" idx="12"/>
          </p:nvPr>
        </p:nvSpPr>
        <p:spPr>
          <a:noFill/>
        </p:spPr>
        <p:txBody>
          <a:bodyPr/>
          <a:lstStyle/>
          <a:p>
            <a:fld id="{EFA8A1C2-C2DD-44D8-90D9-29A41388B91B}" type="slidenum">
              <a:rPr lang="en-US" altLang="zh-CN" smtClean="0"/>
              <a:pPr/>
              <a:t>7</a:t>
            </a:fld>
            <a:endParaRPr lang="en-US" altLang="zh-CN"/>
          </a:p>
        </p:txBody>
      </p:sp>
    </p:spTree>
    <p:extLst>
      <p:ext uri="{BB962C8B-B14F-4D97-AF65-F5344CB8AC3E}">
        <p14:creationId xmlns:p14="http://schemas.microsoft.com/office/powerpoint/2010/main" val="90617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r>
              <a:rPr lang="zh-CN" altLang="en-US" dirty="0"/>
              <a:t>属性分类 </a:t>
            </a:r>
          </a:p>
        </p:txBody>
      </p:sp>
      <p:sp>
        <p:nvSpPr>
          <p:cNvPr id="596995" name="Rectangle 3"/>
          <p:cNvSpPr>
            <a:spLocks noGrp="1" noChangeArrowheads="1"/>
          </p:cNvSpPr>
          <p:nvPr>
            <p:ph idx="1"/>
          </p:nvPr>
        </p:nvSpPr>
        <p:spPr/>
        <p:txBody>
          <a:bodyPr>
            <a:normAutofit/>
          </a:bodyPr>
          <a:lstStyle/>
          <a:p>
            <a:pPr marL="365760" lvl="1" indent="0">
              <a:lnSpc>
                <a:spcPct val="120000"/>
              </a:lnSpc>
              <a:buNone/>
            </a:pPr>
            <a:r>
              <a:rPr lang="zh-CN" altLang="en-US" b="0" dirty="0">
                <a:latin typeface="微软雅黑" panose="020B0503020204020204" pitchFamily="34" charset="-122"/>
                <a:ea typeface="微软雅黑" panose="020B0503020204020204" pitchFamily="34" charset="-122"/>
              </a:rPr>
              <a:t>若有产生式 </a:t>
            </a:r>
            <a:r>
              <a:rPr lang="en-US" altLang="zh-CN" b="0" dirty="0">
                <a:latin typeface="微软雅黑" panose="020B0503020204020204" pitchFamily="34" charset="-122"/>
                <a:ea typeface="微软雅黑" panose="020B0503020204020204" pitchFamily="34" charset="-122"/>
              </a:rPr>
              <a:t>A→</a:t>
            </a:r>
            <a:r>
              <a:rPr lang="en-US" altLang="zh-CN" b="0" dirty="0">
                <a:latin typeface="微软雅黑" panose="020B0503020204020204" pitchFamily="34" charset="-122"/>
                <a:ea typeface="微软雅黑" panose="020B0503020204020204" pitchFamily="34" charset="-122"/>
                <a:sym typeface="Symbol" panose="05050102010706020507" pitchFamily="18" charset="2"/>
              </a:rPr>
              <a:t> </a:t>
            </a:r>
            <a:r>
              <a:rPr lang="zh-CN" altLang="en-US" b="0" dirty="0">
                <a:latin typeface="微软雅黑" panose="020B0503020204020204" pitchFamily="34" charset="-122"/>
                <a:ea typeface="微软雅黑" panose="020B0503020204020204" pitchFamily="34" charset="-122"/>
                <a:sym typeface="Symbol" panose="05050102010706020507" pitchFamily="18" charset="2"/>
              </a:rPr>
              <a:t>的语义规则 </a:t>
            </a:r>
            <a:r>
              <a:rPr lang="en-US" altLang="zh-CN" b="0" dirty="0">
                <a:latin typeface="微软雅黑" panose="020B0503020204020204" pitchFamily="34" charset="-122"/>
                <a:ea typeface="微软雅黑" panose="020B0503020204020204" pitchFamily="34" charset="-122"/>
                <a:sym typeface="Symbol" panose="05050102010706020507" pitchFamily="18" charset="2"/>
              </a:rPr>
              <a:t>b=f(c</a:t>
            </a:r>
            <a:r>
              <a:rPr lang="en-US" altLang="zh-CN" b="0" baseline="-25000" dirty="0">
                <a:latin typeface="微软雅黑" panose="020B0503020204020204" pitchFamily="34" charset="-122"/>
                <a:ea typeface="微软雅黑" panose="020B0503020204020204" pitchFamily="34" charset="-122"/>
                <a:sym typeface="Symbol" panose="05050102010706020507" pitchFamily="18" charset="2"/>
              </a:rPr>
              <a:t>1</a:t>
            </a:r>
            <a:r>
              <a:rPr lang="en-US" altLang="zh-CN" b="0" dirty="0">
                <a:latin typeface="微软雅黑" panose="020B0503020204020204" pitchFamily="34" charset="-122"/>
                <a:ea typeface="微软雅黑" panose="020B0503020204020204" pitchFamily="34" charset="-122"/>
                <a:sym typeface="Symbol" panose="05050102010706020507" pitchFamily="18" charset="2"/>
              </a:rPr>
              <a:t>,c</a:t>
            </a:r>
            <a:r>
              <a:rPr lang="en-US" altLang="zh-CN" b="0" baseline="-25000" dirty="0">
                <a:latin typeface="微软雅黑" panose="020B0503020204020204" pitchFamily="34" charset="-122"/>
                <a:ea typeface="微软雅黑" panose="020B0503020204020204" pitchFamily="34" charset="-122"/>
                <a:sym typeface="Symbol" panose="05050102010706020507" pitchFamily="18" charset="2"/>
              </a:rPr>
              <a:t>2</a:t>
            </a:r>
            <a:r>
              <a:rPr lang="en-US" altLang="zh-CN" b="0" dirty="0">
                <a:latin typeface="微软雅黑" panose="020B0503020204020204" pitchFamily="34" charset="-122"/>
                <a:ea typeface="微软雅黑" panose="020B0503020204020204" pitchFamily="34" charset="-122"/>
                <a:sym typeface="Symbol" panose="05050102010706020507" pitchFamily="18" charset="2"/>
              </a:rPr>
              <a:t>,…,c</a:t>
            </a:r>
            <a:r>
              <a:rPr lang="en-US" altLang="zh-CN" b="0" baseline="-25000" dirty="0">
                <a:latin typeface="微软雅黑" panose="020B0503020204020204" pitchFamily="34" charset="-122"/>
                <a:ea typeface="微软雅黑" panose="020B0503020204020204" pitchFamily="34" charset="-122"/>
                <a:sym typeface="Symbol" panose="05050102010706020507" pitchFamily="18" charset="2"/>
              </a:rPr>
              <a:t>k</a:t>
            </a:r>
            <a:r>
              <a:rPr lang="en-US" altLang="zh-CN" b="0" dirty="0">
                <a:latin typeface="微软雅黑" panose="020B0503020204020204" pitchFamily="34" charset="-122"/>
                <a:ea typeface="微软雅黑" panose="020B0503020204020204" pitchFamily="34" charset="-122"/>
                <a:sym typeface="Symbol" panose="05050102010706020507" pitchFamily="18" charset="2"/>
              </a:rPr>
              <a:t>)</a:t>
            </a:r>
            <a:endParaRPr lang="en-US" altLang="zh-CN" b="0" baseline="30000" dirty="0">
              <a:solidFill>
                <a:schemeClr val="tx1"/>
              </a:solidFill>
              <a:latin typeface="微软雅黑" panose="020B0503020204020204" pitchFamily="34" charset="-122"/>
              <a:ea typeface="微软雅黑" panose="020B0503020204020204" pitchFamily="34" charset="-122"/>
            </a:endParaRPr>
          </a:p>
        </p:txBody>
      </p:sp>
      <p:sp>
        <p:nvSpPr>
          <p:cNvPr id="10242" name="页脚占位符 4"/>
          <p:cNvSpPr>
            <a:spLocks noGrp="1"/>
          </p:cNvSpPr>
          <p:nvPr>
            <p:ph type="ftr" sz="quarter" idx="11"/>
          </p:nvPr>
        </p:nvSpPr>
        <p:spPr/>
        <p:txBody>
          <a:bodyPr/>
          <a:lstStyle/>
          <a:p>
            <a:r>
              <a:rPr lang="en-US" altLang="zh-CN"/>
              <a:t>华北电力大学控制与计算机学院王红制作</a:t>
            </a:r>
          </a:p>
        </p:txBody>
      </p:sp>
      <p:sp>
        <p:nvSpPr>
          <p:cNvPr id="10243" name="灯片编号占位符 5"/>
          <p:cNvSpPr>
            <a:spLocks noGrp="1"/>
          </p:cNvSpPr>
          <p:nvPr>
            <p:ph type="sldNum" sz="quarter" idx="12"/>
          </p:nvPr>
        </p:nvSpPr>
        <p:spPr/>
        <p:txBody>
          <a:bodyPr/>
          <a:lstStyle/>
          <a:p>
            <a:fld id="{79F80FDE-27D6-4CC7-B007-4974ACE9A835}" type="slidenum">
              <a:rPr lang="en-US" altLang="zh-CN" smtClean="0"/>
              <a:pPr/>
              <a:t>8</a:t>
            </a:fld>
            <a:endParaRPr lang="en-US" altLang="zh-CN"/>
          </a:p>
        </p:txBody>
      </p:sp>
      <p:graphicFrame>
        <p:nvGraphicFramePr>
          <p:cNvPr id="2" name="图示 1">
            <a:extLst>
              <a:ext uri="{FF2B5EF4-FFF2-40B4-BE49-F238E27FC236}">
                <a16:creationId xmlns:a16="http://schemas.microsoft.com/office/drawing/2014/main" id="{5AC8DFEB-3FF1-4D59-AFD7-ADE826F58836}"/>
              </a:ext>
            </a:extLst>
          </p:cNvPr>
          <p:cNvGraphicFramePr/>
          <p:nvPr>
            <p:extLst>
              <p:ext uri="{D42A27DB-BD31-4B8C-83A1-F6EECF244321}">
                <p14:modId xmlns:p14="http://schemas.microsoft.com/office/powerpoint/2010/main" val="2319709001"/>
              </p:ext>
            </p:extLst>
          </p:nvPr>
        </p:nvGraphicFramePr>
        <p:xfrm>
          <a:off x="1227474" y="1844824"/>
          <a:ext cx="7016934" cy="41764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7260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noAutofit/>
          </a:bodyPr>
          <a:lstStyle/>
          <a:p>
            <a:pPr eaLnBrk="1" hangingPunct="1"/>
            <a:r>
              <a:rPr lang="zh-CN" altLang="en-US" sz="2800" dirty="0">
                <a:solidFill>
                  <a:srgbClr val="FF0000"/>
                </a:solidFill>
                <a:effectLst>
                  <a:outerShdw blurRad="38100" dist="38100" dir="2700000" algn="tl">
                    <a:srgbClr val="000000"/>
                  </a:outerShdw>
                </a:effectLst>
                <a:latin typeface="黑体" panose="02010609060101010101" pitchFamily="49" charset="-122"/>
                <a:ea typeface="黑体" panose="02010609060101010101" pitchFamily="49" charset="-122"/>
              </a:rPr>
              <a:t>例</a:t>
            </a:r>
            <a:r>
              <a:rPr lang="en-US" altLang="zh-CN" sz="2800" dirty="0">
                <a:solidFill>
                  <a:srgbClr val="FF0000"/>
                </a:solidFill>
                <a:effectLst>
                  <a:outerShdw blurRad="38100" dist="38100" dir="2700000" algn="tl">
                    <a:srgbClr val="000000"/>
                  </a:outerShdw>
                </a:effectLst>
              </a:rPr>
              <a:t>7.2 </a:t>
            </a:r>
            <a:r>
              <a:rPr lang="zh-CN" altLang="en-US" sz="2800" dirty="0">
                <a:solidFill>
                  <a:schemeClr val="tx1">
                    <a:lumMod val="85000"/>
                    <a:lumOff val="15000"/>
                  </a:schemeClr>
                </a:solidFill>
              </a:rPr>
              <a:t>设计语言</a:t>
            </a:r>
            <a:r>
              <a:rPr lang="en-US" altLang="zh-CN" sz="2800" dirty="0">
                <a:solidFill>
                  <a:schemeClr val="tx1">
                    <a:lumMod val="85000"/>
                    <a:lumOff val="15000"/>
                  </a:schemeClr>
                </a:solidFill>
              </a:rPr>
              <a:t>L={a</a:t>
            </a:r>
            <a:r>
              <a:rPr lang="en-US" altLang="zh-CN" sz="2800" baseline="30000" dirty="0">
                <a:solidFill>
                  <a:schemeClr val="tx1">
                    <a:lumMod val="85000"/>
                    <a:lumOff val="15000"/>
                  </a:schemeClr>
                </a:solidFill>
              </a:rPr>
              <a:t>n</a:t>
            </a:r>
            <a:r>
              <a:rPr lang="en-US" altLang="zh-CN" sz="2800" dirty="0">
                <a:solidFill>
                  <a:schemeClr val="tx1">
                    <a:lumMod val="85000"/>
                    <a:lumOff val="15000"/>
                  </a:schemeClr>
                </a:solidFill>
              </a:rPr>
              <a:t>b</a:t>
            </a:r>
            <a:r>
              <a:rPr lang="en-US" altLang="zh-CN" sz="2800" baseline="30000" dirty="0">
                <a:solidFill>
                  <a:schemeClr val="tx1">
                    <a:lumMod val="85000"/>
                    <a:lumOff val="15000"/>
                  </a:schemeClr>
                </a:solidFill>
              </a:rPr>
              <a:t>n</a:t>
            </a:r>
            <a:r>
              <a:rPr lang="en-US" altLang="zh-CN" sz="2800" dirty="0">
                <a:solidFill>
                  <a:schemeClr val="tx1">
                    <a:lumMod val="85000"/>
                    <a:lumOff val="15000"/>
                  </a:schemeClr>
                </a:solidFill>
              </a:rPr>
              <a:t>c</a:t>
            </a:r>
            <a:r>
              <a:rPr lang="en-US" altLang="zh-CN" sz="2800" baseline="30000" dirty="0">
                <a:solidFill>
                  <a:schemeClr val="tx1">
                    <a:lumMod val="85000"/>
                    <a:lumOff val="15000"/>
                  </a:schemeClr>
                </a:solidFill>
              </a:rPr>
              <a:t>n</a:t>
            </a:r>
            <a:r>
              <a:rPr lang="en-US" altLang="zh-CN" sz="2800" dirty="0">
                <a:solidFill>
                  <a:schemeClr val="tx1">
                    <a:lumMod val="85000"/>
                    <a:lumOff val="15000"/>
                  </a:schemeClr>
                </a:solidFill>
              </a:rPr>
              <a:t>|n</a:t>
            </a:r>
            <a:r>
              <a:rPr lang="en-US" altLang="zh-CN" sz="2800" dirty="0">
                <a:solidFill>
                  <a:schemeClr val="tx1">
                    <a:lumMod val="85000"/>
                    <a:lumOff val="15000"/>
                  </a:schemeClr>
                </a:solidFill>
                <a:sym typeface="Symbol" panose="05050102010706020507" pitchFamily="18" charset="2"/>
              </a:rPr>
              <a:t></a:t>
            </a:r>
            <a:r>
              <a:rPr lang="en-US" altLang="zh-CN" sz="2800" dirty="0">
                <a:solidFill>
                  <a:schemeClr val="tx1">
                    <a:lumMod val="85000"/>
                    <a:lumOff val="15000"/>
                  </a:schemeClr>
                </a:solidFill>
              </a:rPr>
              <a:t>1}</a:t>
            </a:r>
            <a:r>
              <a:rPr lang="zh-CN" altLang="en-US" sz="2800" dirty="0">
                <a:solidFill>
                  <a:schemeClr val="tx1">
                    <a:lumMod val="85000"/>
                    <a:lumOff val="15000"/>
                  </a:schemeClr>
                </a:solidFill>
              </a:rPr>
              <a:t>具有综合属性的</a:t>
            </a:r>
            <a:br>
              <a:rPr lang="en-US" altLang="zh-CN" sz="2800" dirty="0">
                <a:solidFill>
                  <a:schemeClr val="tx1">
                    <a:lumMod val="85000"/>
                    <a:lumOff val="15000"/>
                  </a:schemeClr>
                </a:solidFill>
              </a:rPr>
            </a:br>
            <a:r>
              <a:rPr lang="en-US" altLang="zh-CN" sz="2800" dirty="0">
                <a:solidFill>
                  <a:schemeClr val="tx1">
                    <a:lumMod val="85000"/>
                    <a:lumOff val="15000"/>
                  </a:schemeClr>
                </a:solidFill>
              </a:rPr>
              <a:t>      </a:t>
            </a:r>
            <a:r>
              <a:rPr lang="zh-CN" altLang="en-US" sz="2800" dirty="0">
                <a:solidFill>
                  <a:schemeClr val="tx1">
                    <a:lumMod val="85000"/>
                    <a:lumOff val="15000"/>
                  </a:schemeClr>
                </a:solidFill>
              </a:rPr>
              <a:t>属性文法</a:t>
            </a:r>
          </a:p>
        </p:txBody>
      </p:sp>
      <p:graphicFrame>
        <p:nvGraphicFramePr>
          <p:cNvPr id="596007" name="Group 39"/>
          <p:cNvGraphicFramePr>
            <a:graphicFrameLocks noGrp="1"/>
          </p:cNvGraphicFramePr>
          <p:nvPr>
            <p:ph type="tbl" idx="1"/>
            <p:extLst>
              <p:ext uri="{D42A27DB-BD31-4B8C-83A1-F6EECF244321}">
                <p14:modId xmlns:p14="http://schemas.microsoft.com/office/powerpoint/2010/main" val="2970253932"/>
              </p:ext>
            </p:extLst>
          </p:nvPr>
        </p:nvGraphicFramePr>
        <p:xfrm>
          <a:off x="611188" y="1556792"/>
          <a:ext cx="7489204" cy="4568960"/>
        </p:xfrm>
        <a:graphic>
          <a:graphicData uri="http://schemas.openxmlformats.org/drawingml/2006/table">
            <a:tbl>
              <a:tblPr firstRow="1" bandRow="1">
                <a:tableStyleId>{EB9631B5-78F2-41C9-869B-9F39066F8104}</a:tableStyleId>
              </a:tblPr>
              <a:tblGrid>
                <a:gridCol w="2520950">
                  <a:extLst>
                    <a:ext uri="{9D8B030D-6E8A-4147-A177-3AD203B41FA5}">
                      <a16:colId xmlns:a16="http://schemas.microsoft.com/office/drawing/2014/main" val="20000"/>
                    </a:ext>
                  </a:extLst>
                </a:gridCol>
                <a:gridCol w="4968254">
                  <a:extLst>
                    <a:ext uri="{9D8B030D-6E8A-4147-A177-3AD203B41FA5}">
                      <a16:colId xmlns:a16="http://schemas.microsoft.com/office/drawing/2014/main" val="20001"/>
                    </a:ext>
                  </a:extLst>
                </a:gridCol>
              </a:tblGrid>
              <a:tr h="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400" u="none" strike="noStrike" cap="none" normalizeH="0" baseline="0" dirty="0">
                          <a:ln>
                            <a:noFill/>
                          </a:ln>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产生式</a:t>
                      </a:r>
                      <a:endParaRPr kumimoji="0" lang="zh-CN" altLang="en-US" sz="2400" b="1" i="0" u="none" strike="noStrike" cap="none" normalizeH="0" baseline="0" dirty="0">
                        <a:ln>
                          <a:noFill/>
                        </a:ln>
                        <a:solidFill>
                          <a:schemeClr val="tx1"/>
                        </a:solidFill>
                        <a:effectLst>
                          <a:outerShdw blurRad="38100" dist="38100" dir="2700000" algn="tl">
                            <a:srgbClr val="000000">
                              <a:alpha val="43137"/>
                            </a:srgbClr>
                          </a:outerShdw>
                        </a:effectLst>
                        <a:latin typeface="楷体" pitchFamily="49" charset="-122"/>
                        <a:ea typeface="楷体" pitchFamily="49" charset="-122"/>
                      </a:endParaRPr>
                    </a:p>
                  </a:txBody>
                  <a:tcPr marL="90000" marR="90000" marT="46800" marB="46800" horzOverflow="overflow">
                    <a:solidFill>
                      <a:schemeClr val="accent3">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400" u="none" strike="noStrike" cap="none" normalizeH="0" baseline="0" dirty="0">
                          <a:ln>
                            <a:noFill/>
                          </a:ln>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语义规则</a:t>
                      </a:r>
                      <a:endParaRPr kumimoji="0" lang="zh-CN" altLang="en-US" sz="2400" b="1" i="0" u="none" strike="noStrike" cap="none" normalizeH="0" baseline="0" dirty="0">
                        <a:ln>
                          <a:noFill/>
                        </a:ln>
                        <a:solidFill>
                          <a:schemeClr val="tx1"/>
                        </a:solidFill>
                        <a:effectLst>
                          <a:outerShdw blurRad="38100" dist="38100" dir="2700000" algn="tl">
                            <a:srgbClr val="000000">
                              <a:alpha val="43137"/>
                            </a:srgbClr>
                          </a:outerShdw>
                        </a:effectLst>
                        <a:latin typeface="楷体" pitchFamily="49" charset="-122"/>
                        <a:ea typeface="楷体" pitchFamily="49" charset="-122"/>
                      </a:endParaRPr>
                    </a:p>
                  </a:txBody>
                  <a:tcPr marL="90000" marR="90000" marT="46800" marB="46800" horzOverflow="overflow">
                    <a:solidFill>
                      <a:schemeClr val="accent3">
                        <a:lumMod val="75000"/>
                      </a:schemeClr>
                    </a:solidFill>
                  </a:tcPr>
                </a:tc>
                <a:extLst>
                  <a:ext uri="{0D108BD9-81ED-4DB2-BD59-A6C34878D82A}">
                    <a16:rowId xmlns:a16="http://schemas.microsoft.com/office/drawing/2014/main" val="10000"/>
                  </a:ext>
                </a:extLst>
              </a:tr>
              <a:tr h="0">
                <a:tc>
                  <a:txBody>
                    <a:bodyPr/>
                    <a:lstStyle/>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kumimoji="0" lang="en-US" altLang="zh-CN" sz="2000" b="1" u="none" strike="noStrike" cap="none" normalizeH="0" baseline="0" dirty="0">
                          <a:ln>
                            <a:noFill/>
                          </a:ln>
                          <a:effectLst/>
                          <a:latin typeface="Courier New" panose="02070309020205020404" pitchFamily="49" charset="0"/>
                          <a:cs typeface="Courier New" panose="02070309020205020404" pitchFamily="49" charset="0"/>
                        </a:rPr>
                        <a:t>S→ABC</a:t>
                      </a:r>
                      <a:r>
                        <a:rPr kumimoji="0" lang="en-US" altLang="zh-CN" sz="2000" b="1" u="none" strike="noStrike" cap="none" normalizeH="0" baseline="30000" dirty="0">
                          <a:ln>
                            <a:noFill/>
                          </a:ln>
                          <a:effectLst/>
                          <a:latin typeface="Courier New" panose="02070309020205020404" pitchFamily="49" charset="0"/>
                          <a:cs typeface="Courier New" panose="02070309020205020404" pitchFamily="49" charset="0"/>
                        </a:rPr>
                        <a:t> </a:t>
                      </a:r>
                      <a:endParaRPr kumimoji="0" lang="en-US" altLang="zh-CN" sz="2000" b="1" i="0" u="none" strike="noStrike" cap="none" normalizeH="0" baseline="3000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46800" marB="46800" horzOverflow="overflow"/>
                </a:tc>
                <a:tc>
                  <a:txBody>
                    <a:bodyPr/>
                    <a:lstStyle/>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kumimoji="0" lang="en-US" altLang="zh-CN" sz="2000" b="1" u="none" strike="noStrike" cap="none" normalizeH="0" baseline="0" dirty="0">
                          <a:ln>
                            <a:noFill/>
                          </a:ln>
                          <a:effectLst/>
                          <a:latin typeface="Courier New" panose="02070309020205020404" pitchFamily="49" charset="0"/>
                          <a:cs typeface="Courier New" panose="02070309020205020404" pitchFamily="49" charset="0"/>
                        </a:rPr>
                        <a:t>{ if (</a:t>
                      </a:r>
                      <a:r>
                        <a:rPr kumimoji="0" lang="en-US" altLang="zh-CN" sz="2000" b="1" u="none" strike="noStrike" cap="none" normalizeH="0" baseline="0" dirty="0" err="1">
                          <a:ln>
                            <a:noFill/>
                          </a:ln>
                          <a:effectLst/>
                          <a:latin typeface="Courier New" panose="02070309020205020404" pitchFamily="49" charset="0"/>
                          <a:cs typeface="Courier New" panose="02070309020205020404" pitchFamily="49" charset="0"/>
                        </a:rPr>
                        <a:t>A.num</a:t>
                      </a:r>
                      <a:r>
                        <a:rPr kumimoji="0" lang="en-US" altLang="zh-CN" sz="2000" b="1" u="none" strike="noStrike" cap="none" normalizeH="0" baseline="0" dirty="0">
                          <a:ln>
                            <a:noFill/>
                          </a:ln>
                          <a:effectLst/>
                          <a:latin typeface="Courier New" panose="02070309020205020404" pitchFamily="49" charset="0"/>
                          <a:cs typeface="Courier New" panose="02070309020205020404" pitchFamily="49" charset="0"/>
                        </a:rPr>
                        <a:t> == </a:t>
                      </a:r>
                      <a:r>
                        <a:rPr kumimoji="0" lang="en-US" altLang="zh-CN" sz="2000" b="1" u="none" strike="noStrike" cap="none" normalizeH="0" baseline="0" dirty="0" err="1">
                          <a:ln>
                            <a:noFill/>
                          </a:ln>
                          <a:effectLst/>
                          <a:latin typeface="Courier New" panose="02070309020205020404" pitchFamily="49" charset="0"/>
                          <a:cs typeface="Courier New" panose="02070309020205020404" pitchFamily="49" charset="0"/>
                        </a:rPr>
                        <a:t>B.num</a:t>
                      </a:r>
                      <a:r>
                        <a:rPr kumimoji="0" lang="en-US" altLang="zh-CN" sz="2000" b="1" u="none" strike="noStrike" cap="none" normalizeH="0" baseline="0" dirty="0">
                          <a:ln>
                            <a:noFill/>
                          </a:ln>
                          <a:effectLst/>
                          <a:latin typeface="Courier New" panose="02070309020205020404" pitchFamily="49" charset="0"/>
                          <a:cs typeface="Courier New" panose="02070309020205020404" pitchFamily="49" charset="0"/>
                        </a:rPr>
                        <a:t>) AND </a:t>
                      </a:r>
                    </a:p>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kumimoji="0" lang="en-US" altLang="zh-CN" sz="2000" b="1" u="none" strike="noStrike" cap="none" normalizeH="0" baseline="0" dirty="0">
                          <a:ln>
                            <a:noFill/>
                          </a:ln>
                          <a:effectLst/>
                          <a:latin typeface="Courier New" panose="02070309020205020404" pitchFamily="49" charset="0"/>
                          <a:cs typeface="Courier New" panose="02070309020205020404" pitchFamily="49" charset="0"/>
                        </a:rPr>
                        <a:t>     (</a:t>
                      </a:r>
                      <a:r>
                        <a:rPr kumimoji="0" lang="en-US" altLang="zh-CN" sz="2000" b="1" u="none" strike="noStrike" cap="none" normalizeH="0" baseline="0" dirty="0" err="1">
                          <a:ln>
                            <a:noFill/>
                          </a:ln>
                          <a:effectLst/>
                          <a:latin typeface="Courier New" panose="02070309020205020404" pitchFamily="49" charset="0"/>
                          <a:cs typeface="Courier New" panose="02070309020205020404" pitchFamily="49" charset="0"/>
                        </a:rPr>
                        <a:t>B.num</a:t>
                      </a:r>
                      <a:r>
                        <a:rPr kumimoji="0" lang="en-US" altLang="zh-CN" sz="2000" b="1" u="none" strike="noStrike" cap="none" normalizeH="0" baseline="0" dirty="0">
                          <a:ln>
                            <a:noFill/>
                          </a:ln>
                          <a:effectLst/>
                          <a:latin typeface="Courier New" panose="02070309020205020404" pitchFamily="49" charset="0"/>
                          <a:cs typeface="Courier New" panose="02070309020205020404" pitchFamily="49" charset="0"/>
                        </a:rPr>
                        <a:t> == </a:t>
                      </a:r>
                      <a:r>
                        <a:rPr kumimoji="0" lang="en-US" altLang="zh-CN" sz="2000" b="1" u="none" strike="noStrike" cap="none" normalizeH="0" baseline="0" dirty="0" err="1">
                          <a:ln>
                            <a:noFill/>
                          </a:ln>
                          <a:effectLst/>
                          <a:latin typeface="Courier New" panose="02070309020205020404" pitchFamily="49" charset="0"/>
                          <a:cs typeface="Courier New" panose="02070309020205020404" pitchFamily="49" charset="0"/>
                        </a:rPr>
                        <a:t>C.num</a:t>
                      </a:r>
                      <a:r>
                        <a:rPr kumimoji="0" lang="en-US" altLang="zh-CN" sz="2000" b="1" u="none" strike="noStrike" cap="none" normalizeH="0" baseline="0" dirty="0">
                          <a:ln>
                            <a:noFill/>
                          </a:ln>
                          <a:effectLst/>
                          <a:latin typeface="Courier New" panose="02070309020205020404" pitchFamily="49" charset="0"/>
                          <a:cs typeface="Courier New" panose="02070309020205020404" pitchFamily="49" charset="0"/>
                        </a:rPr>
                        <a:t>) </a:t>
                      </a:r>
                    </a:p>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kumimoji="0" lang="en-US" altLang="zh-CN" sz="2000" b="1" u="none" strike="noStrike" cap="none" normalizeH="0" baseline="0" dirty="0">
                          <a:ln>
                            <a:noFill/>
                          </a:ln>
                          <a:effectLst/>
                          <a:latin typeface="Courier New" panose="02070309020205020404" pitchFamily="49" charset="0"/>
                          <a:cs typeface="Courier New" panose="02070309020205020404" pitchFamily="49" charset="0"/>
                        </a:rPr>
                        <a:t>  then print("Accept!")</a:t>
                      </a:r>
                    </a:p>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kumimoji="0" lang="en-US" altLang="zh-CN" sz="2000" b="1" u="none" strike="noStrike" cap="none" normalizeH="0" baseline="0" dirty="0">
                          <a:ln>
                            <a:noFill/>
                          </a:ln>
                          <a:effectLst/>
                          <a:latin typeface="Courier New" panose="02070309020205020404" pitchFamily="49" charset="0"/>
                          <a:cs typeface="Courier New" panose="02070309020205020404" pitchFamily="49" charset="0"/>
                        </a:rPr>
                        <a:t>  else print("Refused!")</a:t>
                      </a:r>
                    </a:p>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kumimoji="0" lang="en-US" altLang="zh-CN" sz="2000" b="1" u="none" strike="noStrike" cap="none" normalizeH="0" baseline="0" dirty="0">
                          <a:ln>
                            <a:noFill/>
                          </a:ln>
                          <a:effectLst/>
                          <a:latin typeface="Courier New" panose="02070309020205020404" pitchFamily="49" charset="0"/>
                          <a:cs typeface="Courier New" panose="02070309020205020404" pitchFamily="49" charset="0"/>
                        </a:rPr>
                        <a:t>}</a:t>
                      </a:r>
                      <a:endParaRPr kumimoji="0" lang="en-US" altLang="zh-CN" sz="20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46800" marB="46800" horzOverflow="overflow"/>
                </a:tc>
                <a:extLst>
                  <a:ext uri="{0D108BD9-81ED-4DB2-BD59-A6C34878D82A}">
                    <a16:rowId xmlns:a16="http://schemas.microsoft.com/office/drawing/2014/main" val="10001"/>
                  </a:ext>
                </a:extLst>
              </a:tr>
              <a:tr h="0">
                <a:tc>
                  <a:txBody>
                    <a:bodyPr/>
                    <a:lstStyle/>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kumimoji="0" lang="en-US" altLang="zh-CN" sz="2000" b="1" u="none" strike="noStrike" cap="none" normalizeH="0" baseline="0" dirty="0">
                          <a:ln>
                            <a:noFill/>
                          </a:ln>
                          <a:effectLst/>
                          <a:latin typeface="Courier New" panose="02070309020205020404" pitchFamily="49" charset="0"/>
                          <a:cs typeface="Courier New" panose="02070309020205020404" pitchFamily="49" charset="0"/>
                        </a:rPr>
                        <a:t>A→A</a:t>
                      </a:r>
                      <a:r>
                        <a:rPr kumimoji="0" lang="en-US" altLang="zh-CN" sz="2000" b="1" u="none" strike="noStrike" cap="none" normalizeH="0" baseline="-25000" dirty="0">
                          <a:ln>
                            <a:noFill/>
                          </a:ln>
                          <a:effectLst/>
                          <a:latin typeface="Courier New" panose="02070309020205020404" pitchFamily="49" charset="0"/>
                          <a:cs typeface="Courier New" panose="02070309020205020404" pitchFamily="49" charset="0"/>
                        </a:rPr>
                        <a:t>1</a:t>
                      </a:r>
                      <a:r>
                        <a:rPr kumimoji="0" lang="en-US" altLang="zh-CN" sz="2000" b="1" u="none" strike="noStrike" cap="none" normalizeH="0" baseline="0" dirty="0">
                          <a:ln>
                            <a:noFill/>
                          </a:ln>
                          <a:effectLst/>
                          <a:latin typeface="Courier New" panose="02070309020205020404" pitchFamily="49" charset="0"/>
                          <a:cs typeface="Courier New" panose="02070309020205020404" pitchFamily="49" charset="0"/>
                        </a:rPr>
                        <a:t>a</a:t>
                      </a:r>
                      <a:endParaRPr kumimoji="0" lang="en-US" altLang="zh-CN" sz="2000" b="1" i="0" u="none" strike="noStrike" cap="none" normalizeH="0" baseline="3000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46800" marB="46800" horzOverflow="overflow"/>
                </a:tc>
                <a:tc>
                  <a:txBody>
                    <a:bodyPr/>
                    <a:lstStyle/>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kumimoji="0" lang="en-US" altLang="zh-CN" sz="20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 </a:t>
                      </a:r>
                      <a:r>
                        <a:rPr kumimoji="0" lang="en-US" altLang="zh-CN" sz="2000" b="1" i="0" u="none" strike="noStrike" cap="none" normalizeH="0" baseline="0" dirty="0" err="1">
                          <a:ln>
                            <a:noFill/>
                          </a:ln>
                          <a:solidFill>
                            <a:schemeClr val="tx1"/>
                          </a:solidFill>
                          <a:effectLst/>
                          <a:latin typeface="Courier New" pitchFamily="49" charset="0"/>
                          <a:ea typeface="楷体_GB2312" pitchFamily="49" charset="-122"/>
                          <a:cs typeface="Courier New" panose="02070309020205020404" pitchFamily="49" charset="0"/>
                        </a:rPr>
                        <a:t>A.num</a:t>
                      </a:r>
                      <a:r>
                        <a:rPr kumimoji="0" lang="en-US" altLang="zh-CN" sz="20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 = A</a:t>
                      </a:r>
                      <a:r>
                        <a:rPr kumimoji="0" lang="en-US" altLang="zh-CN" sz="2000" b="1" i="0" u="none" strike="noStrike" cap="none" normalizeH="0" baseline="-25000" dirty="0">
                          <a:ln>
                            <a:noFill/>
                          </a:ln>
                          <a:solidFill>
                            <a:schemeClr val="tx1"/>
                          </a:solidFill>
                          <a:effectLst/>
                          <a:latin typeface="Courier New" pitchFamily="49" charset="0"/>
                          <a:ea typeface="楷体_GB2312" pitchFamily="49" charset="-122"/>
                          <a:cs typeface="Courier New" panose="02070309020205020404" pitchFamily="49" charset="0"/>
                        </a:rPr>
                        <a:t>1</a:t>
                      </a:r>
                      <a:r>
                        <a:rPr kumimoji="0" lang="en-US" altLang="zh-CN" sz="20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.num+1}</a:t>
                      </a:r>
                    </a:p>
                  </a:txBody>
                  <a:tcPr marL="90000" marR="90000" marT="46800" marB="46800" horzOverflow="overflow"/>
                </a:tc>
                <a:extLst>
                  <a:ext uri="{0D108BD9-81ED-4DB2-BD59-A6C34878D82A}">
                    <a16:rowId xmlns:a16="http://schemas.microsoft.com/office/drawing/2014/main" val="10002"/>
                  </a:ext>
                </a:extLst>
              </a:tr>
              <a:tr h="0">
                <a:tc>
                  <a:txBody>
                    <a:bodyPr/>
                    <a:lstStyle/>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kumimoji="0" lang="en-US" altLang="zh-CN" sz="2000" b="1" u="none" strike="noStrike" cap="none" normalizeH="0" baseline="0" dirty="0" err="1">
                          <a:ln>
                            <a:noFill/>
                          </a:ln>
                          <a:effectLst/>
                          <a:latin typeface="Courier New" panose="02070309020205020404" pitchFamily="49" charset="0"/>
                          <a:cs typeface="Courier New" panose="02070309020205020404" pitchFamily="49" charset="0"/>
                        </a:rPr>
                        <a:t>A→a</a:t>
                      </a:r>
                      <a:endParaRPr kumimoji="0" lang="en-US" altLang="zh-CN" sz="20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46800" marB="46800" horzOverflow="overflow"/>
                </a:tc>
                <a:tc>
                  <a:txBody>
                    <a:bodyPr/>
                    <a:lstStyle/>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defRPr/>
                      </a:pPr>
                      <a:r>
                        <a:rPr kumimoji="0" lang="en-US" altLang="zh-CN" sz="20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 </a:t>
                      </a:r>
                      <a:r>
                        <a:rPr kumimoji="0" lang="en-US" altLang="zh-CN" sz="2000" b="1" i="0" u="none" strike="noStrike" cap="none" normalizeH="0" baseline="0" dirty="0" err="1">
                          <a:ln>
                            <a:noFill/>
                          </a:ln>
                          <a:solidFill>
                            <a:schemeClr val="tx1"/>
                          </a:solidFill>
                          <a:effectLst/>
                          <a:latin typeface="Courier New" pitchFamily="49" charset="0"/>
                          <a:ea typeface="楷体_GB2312" pitchFamily="49" charset="-122"/>
                          <a:cs typeface="Courier New" panose="02070309020205020404" pitchFamily="49" charset="0"/>
                        </a:rPr>
                        <a:t>A.num</a:t>
                      </a:r>
                      <a:r>
                        <a:rPr kumimoji="0" lang="en-US" altLang="zh-CN" sz="20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 = 1}</a:t>
                      </a:r>
                    </a:p>
                  </a:txBody>
                  <a:tcPr marL="90000" marR="90000" marT="46800" marB="46800" horzOverflow="overflow"/>
                </a:tc>
                <a:extLst>
                  <a:ext uri="{0D108BD9-81ED-4DB2-BD59-A6C34878D82A}">
                    <a16:rowId xmlns:a16="http://schemas.microsoft.com/office/drawing/2014/main" val="10003"/>
                  </a:ext>
                </a:extLst>
              </a:tr>
              <a:tr h="0">
                <a:tc>
                  <a:txBody>
                    <a:bodyPr/>
                    <a:lstStyle/>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kumimoji="0" lang="en-US" altLang="zh-CN" sz="2000" b="1" u="none" strike="noStrike" cap="none" normalizeH="0" baseline="0" dirty="0">
                          <a:ln>
                            <a:noFill/>
                          </a:ln>
                          <a:effectLst/>
                          <a:latin typeface="Courier New" panose="02070309020205020404" pitchFamily="49" charset="0"/>
                          <a:cs typeface="Courier New" panose="02070309020205020404" pitchFamily="49" charset="0"/>
                        </a:rPr>
                        <a:t>B→B</a:t>
                      </a:r>
                      <a:r>
                        <a:rPr kumimoji="0" lang="en-US" altLang="zh-CN" sz="2000" b="1" u="none" strike="noStrike" cap="none" normalizeH="0" baseline="-25000" dirty="0">
                          <a:ln>
                            <a:noFill/>
                          </a:ln>
                          <a:effectLst/>
                          <a:latin typeface="Courier New" panose="02070309020205020404" pitchFamily="49" charset="0"/>
                          <a:cs typeface="Courier New" panose="02070309020205020404" pitchFamily="49" charset="0"/>
                        </a:rPr>
                        <a:t>1</a:t>
                      </a:r>
                      <a:r>
                        <a:rPr kumimoji="0" lang="en-US" altLang="zh-CN" sz="2000" b="1" u="none" strike="noStrike" cap="none" normalizeH="0" baseline="0" dirty="0">
                          <a:ln>
                            <a:noFill/>
                          </a:ln>
                          <a:effectLst/>
                          <a:latin typeface="Courier New" panose="02070309020205020404" pitchFamily="49" charset="0"/>
                          <a:cs typeface="Courier New" panose="02070309020205020404" pitchFamily="49" charset="0"/>
                        </a:rPr>
                        <a:t>b</a:t>
                      </a:r>
                      <a:endParaRPr kumimoji="0" lang="en-US" altLang="zh-CN" sz="20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46800" marB="46800" horzOverflow="overflow"/>
                </a:tc>
                <a:tc>
                  <a:txBody>
                    <a:bodyPr/>
                    <a:lstStyle/>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kumimoji="0" lang="en-US" altLang="zh-CN" sz="20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 </a:t>
                      </a:r>
                      <a:r>
                        <a:rPr kumimoji="0" lang="en-US" altLang="zh-CN" sz="2000" b="1" i="0" u="none" strike="noStrike" cap="none" normalizeH="0" baseline="0" dirty="0" err="1">
                          <a:ln>
                            <a:noFill/>
                          </a:ln>
                          <a:solidFill>
                            <a:schemeClr val="tx1"/>
                          </a:solidFill>
                          <a:effectLst/>
                          <a:latin typeface="Courier New" pitchFamily="49" charset="0"/>
                          <a:ea typeface="楷体_GB2312" pitchFamily="49" charset="-122"/>
                          <a:cs typeface="Courier New" panose="02070309020205020404" pitchFamily="49" charset="0"/>
                        </a:rPr>
                        <a:t>B.num</a:t>
                      </a:r>
                      <a:r>
                        <a:rPr kumimoji="0" lang="en-US" altLang="zh-CN" sz="20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 = B</a:t>
                      </a:r>
                      <a:r>
                        <a:rPr kumimoji="0" lang="en-US" altLang="zh-CN" sz="2000" b="1" i="0" u="none" strike="noStrike" cap="none" normalizeH="0" baseline="-25000" dirty="0">
                          <a:ln>
                            <a:noFill/>
                          </a:ln>
                          <a:solidFill>
                            <a:schemeClr val="tx1"/>
                          </a:solidFill>
                          <a:effectLst/>
                          <a:latin typeface="Courier New" pitchFamily="49" charset="0"/>
                          <a:ea typeface="楷体_GB2312" pitchFamily="49" charset="-122"/>
                          <a:cs typeface="Courier New" panose="02070309020205020404" pitchFamily="49" charset="0"/>
                        </a:rPr>
                        <a:t>1</a:t>
                      </a:r>
                      <a:r>
                        <a:rPr kumimoji="0" lang="en-US" altLang="zh-CN" sz="20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.num+1}</a:t>
                      </a:r>
                    </a:p>
                  </a:txBody>
                  <a:tcPr marL="90000" marR="90000" marT="46800" marB="46800" horzOverflow="overflow"/>
                </a:tc>
                <a:extLst>
                  <a:ext uri="{0D108BD9-81ED-4DB2-BD59-A6C34878D82A}">
                    <a16:rowId xmlns:a16="http://schemas.microsoft.com/office/drawing/2014/main" val="10004"/>
                  </a:ext>
                </a:extLst>
              </a:tr>
              <a:tr h="0">
                <a:tc>
                  <a:txBody>
                    <a:bodyPr/>
                    <a:lstStyle/>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kumimoji="0" lang="en-US" altLang="zh-CN" sz="2000" b="1" u="none" strike="noStrike" cap="none" normalizeH="0" baseline="0" dirty="0" err="1">
                          <a:ln>
                            <a:noFill/>
                          </a:ln>
                          <a:effectLst/>
                          <a:latin typeface="Courier New" panose="02070309020205020404" pitchFamily="49" charset="0"/>
                          <a:cs typeface="Courier New" panose="02070309020205020404" pitchFamily="49" charset="0"/>
                        </a:rPr>
                        <a:t>B→b</a:t>
                      </a:r>
                      <a:endParaRPr kumimoji="0" lang="en-US" altLang="zh-CN" sz="20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46800" marB="46800" horzOverflow="overflow"/>
                </a:tc>
                <a:tc>
                  <a:txBody>
                    <a:bodyPr/>
                    <a:lstStyle/>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defRPr/>
                      </a:pPr>
                      <a:r>
                        <a:rPr kumimoji="0" lang="en-US" altLang="zh-CN" sz="20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 </a:t>
                      </a:r>
                      <a:r>
                        <a:rPr kumimoji="0" lang="en-US" altLang="zh-CN" sz="2000" b="1" i="0" u="none" strike="noStrike" cap="none" normalizeH="0" baseline="0" dirty="0" err="1">
                          <a:ln>
                            <a:noFill/>
                          </a:ln>
                          <a:solidFill>
                            <a:schemeClr val="tx1"/>
                          </a:solidFill>
                          <a:effectLst/>
                          <a:latin typeface="Courier New" pitchFamily="49" charset="0"/>
                          <a:ea typeface="楷体_GB2312" pitchFamily="49" charset="-122"/>
                          <a:cs typeface="Courier New" panose="02070309020205020404" pitchFamily="49" charset="0"/>
                        </a:rPr>
                        <a:t>B.num</a:t>
                      </a:r>
                      <a:r>
                        <a:rPr kumimoji="0" lang="en-US" altLang="zh-CN" sz="20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 = 1}</a:t>
                      </a:r>
                    </a:p>
                  </a:txBody>
                  <a:tcPr marL="90000" marR="90000" marT="46800" marB="46800" horzOverflow="overflow"/>
                </a:tc>
                <a:extLst>
                  <a:ext uri="{0D108BD9-81ED-4DB2-BD59-A6C34878D82A}">
                    <a16:rowId xmlns:a16="http://schemas.microsoft.com/office/drawing/2014/main" val="10005"/>
                  </a:ext>
                </a:extLst>
              </a:tr>
              <a:tr h="0">
                <a:tc>
                  <a:txBody>
                    <a:bodyPr/>
                    <a:lstStyle/>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kumimoji="0" lang="en-US" altLang="zh-CN" sz="2000" b="1" u="none" strike="noStrike" cap="none" normalizeH="0" baseline="0" dirty="0">
                          <a:ln>
                            <a:noFill/>
                          </a:ln>
                          <a:effectLst/>
                          <a:latin typeface="Courier New" panose="02070309020205020404" pitchFamily="49" charset="0"/>
                          <a:cs typeface="Courier New" panose="02070309020205020404" pitchFamily="49" charset="0"/>
                        </a:rPr>
                        <a:t>C→C</a:t>
                      </a:r>
                      <a:r>
                        <a:rPr kumimoji="0" lang="en-US" altLang="zh-CN" sz="2000" b="1" u="none" strike="noStrike" cap="none" normalizeH="0" baseline="-25000" dirty="0">
                          <a:ln>
                            <a:noFill/>
                          </a:ln>
                          <a:effectLst/>
                          <a:latin typeface="Courier New" panose="02070309020205020404" pitchFamily="49" charset="0"/>
                          <a:cs typeface="Courier New" panose="02070309020205020404" pitchFamily="49" charset="0"/>
                        </a:rPr>
                        <a:t>1</a:t>
                      </a:r>
                      <a:r>
                        <a:rPr kumimoji="0" lang="en-US" altLang="zh-CN" sz="2000" b="1" u="none" strike="noStrike" cap="none" normalizeH="0" baseline="0" dirty="0">
                          <a:ln>
                            <a:noFill/>
                          </a:ln>
                          <a:effectLst/>
                          <a:latin typeface="Courier New" panose="02070309020205020404" pitchFamily="49" charset="0"/>
                          <a:cs typeface="Courier New" panose="02070309020205020404" pitchFamily="49" charset="0"/>
                        </a:rPr>
                        <a:t>c</a:t>
                      </a:r>
                      <a:endParaRPr kumimoji="0" lang="en-US" altLang="zh-CN" sz="20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46800" marB="46800" horzOverflow="overflow"/>
                </a:tc>
                <a:tc>
                  <a:txBody>
                    <a:bodyPr/>
                    <a:lstStyle/>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pPr>
                      <a:r>
                        <a:rPr kumimoji="0" lang="en-US" altLang="zh-CN" sz="20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 </a:t>
                      </a:r>
                      <a:r>
                        <a:rPr kumimoji="0" lang="en-US" altLang="zh-CN" sz="2000" b="1" i="0" u="none" strike="noStrike" cap="none" normalizeH="0" baseline="0" dirty="0" err="1">
                          <a:ln>
                            <a:noFill/>
                          </a:ln>
                          <a:solidFill>
                            <a:schemeClr val="tx1"/>
                          </a:solidFill>
                          <a:effectLst/>
                          <a:latin typeface="Courier New" pitchFamily="49" charset="0"/>
                          <a:ea typeface="楷体_GB2312" pitchFamily="49" charset="-122"/>
                          <a:cs typeface="Courier New" panose="02070309020205020404" pitchFamily="49" charset="0"/>
                        </a:rPr>
                        <a:t>C.num</a:t>
                      </a:r>
                      <a:r>
                        <a:rPr kumimoji="0" lang="en-US" altLang="zh-CN" sz="20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 = C</a:t>
                      </a:r>
                      <a:r>
                        <a:rPr kumimoji="0" lang="en-US" altLang="zh-CN" sz="2000" b="1" i="0" u="none" strike="noStrike" cap="none" normalizeH="0" baseline="-25000" dirty="0">
                          <a:ln>
                            <a:noFill/>
                          </a:ln>
                          <a:solidFill>
                            <a:schemeClr val="tx1"/>
                          </a:solidFill>
                          <a:effectLst/>
                          <a:latin typeface="Courier New" pitchFamily="49" charset="0"/>
                          <a:ea typeface="楷体_GB2312" pitchFamily="49" charset="-122"/>
                          <a:cs typeface="Courier New" panose="02070309020205020404" pitchFamily="49" charset="0"/>
                        </a:rPr>
                        <a:t>1</a:t>
                      </a:r>
                      <a:r>
                        <a:rPr kumimoji="0" lang="en-US" altLang="zh-CN" sz="20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.num+1}</a:t>
                      </a:r>
                    </a:p>
                  </a:txBody>
                  <a:tcPr marL="90000" marR="90000" marT="46800" marB="46800" horzOverflow="overflow"/>
                </a:tc>
                <a:extLst>
                  <a:ext uri="{0D108BD9-81ED-4DB2-BD59-A6C34878D82A}">
                    <a16:rowId xmlns:a16="http://schemas.microsoft.com/office/drawing/2014/main" val="4010288045"/>
                  </a:ext>
                </a:extLst>
              </a:tr>
              <a:tr h="0">
                <a:tc>
                  <a:txBody>
                    <a:bodyPr/>
                    <a:lstStyle/>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defRPr/>
                      </a:pPr>
                      <a:r>
                        <a:rPr kumimoji="0" lang="en-US" altLang="zh-CN" sz="2000" b="1" u="none" strike="noStrike" cap="none" normalizeH="0" baseline="0" dirty="0" err="1">
                          <a:ln>
                            <a:noFill/>
                          </a:ln>
                          <a:effectLst/>
                          <a:latin typeface="Courier New" panose="02070309020205020404" pitchFamily="49" charset="0"/>
                          <a:cs typeface="Courier New" panose="02070309020205020404" pitchFamily="49" charset="0"/>
                        </a:rPr>
                        <a:t>C→c</a:t>
                      </a:r>
                      <a:endParaRPr kumimoji="0" lang="en-US" altLang="zh-CN" sz="20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46800" marB="46800" horzOverflow="overflow"/>
                </a:tc>
                <a:tc>
                  <a:txBody>
                    <a:bodyPr/>
                    <a:lstStyle/>
                    <a:p>
                      <a:pPr marL="0" marR="0" lvl="0" indent="0" algn="l" defTabSz="914400" rtl="0" eaLnBrk="1" fontAlgn="base" latinLnBrk="0" hangingPunct="1">
                        <a:lnSpc>
                          <a:spcPct val="100000"/>
                        </a:lnSpc>
                        <a:spcBef>
                          <a:spcPts val="200"/>
                        </a:spcBef>
                        <a:spcAft>
                          <a:spcPct val="0"/>
                        </a:spcAft>
                        <a:buClr>
                          <a:srgbClr val="FF9900"/>
                        </a:buClr>
                        <a:buSzPct val="80000"/>
                        <a:buFont typeface="Webdings" pitchFamily="18" charset="2"/>
                        <a:buNone/>
                        <a:tabLst/>
                        <a:defRPr/>
                      </a:pPr>
                      <a:r>
                        <a:rPr kumimoji="0" lang="en-US" altLang="zh-CN" sz="20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 </a:t>
                      </a:r>
                      <a:r>
                        <a:rPr kumimoji="0" lang="en-US" altLang="zh-CN" sz="2000" b="1" i="0" u="none" strike="noStrike" cap="none" normalizeH="0" baseline="0" dirty="0" err="1">
                          <a:ln>
                            <a:noFill/>
                          </a:ln>
                          <a:solidFill>
                            <a:schemeClr val="tx1"/>
                          </a:solidFill>
                          <a:effectLst/>
                          <a:latin typeface="Courier New" pitchFamily="49" charset="0"/>
                          <a:ea typeface="楷体_GB2312" pitchFamily="49" charset="-122"/>
                          <a:cs typeface="Courier New" panose="02070309020205020404" pitchFamily="49" charset="0"/>
                        </a:rPr>
                        <a:t>C.num</a:t>
                      </a:r>
                      <a:r>
                        <a:rPr kumimoji="0" lang="en-US" altLang="zh-CN" sz="20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rPr>
                        <a:t> = 1}</a:t>
                      </a:r>
                    </a:p>
                  </a:txBody>
                  <a:tcPr marL="90000" marR="90000" marT="46800" marB="46800" horzOverflow="overflow"/>
                </a:tc>
                <a:extLst>
                  <a:ext uri="{0D108BD9-81ED-4DB2-BD59-A6C34878D82A}">
                    <a16:rowId xmlns:a16="http://schemas.microsoft.com/office/drawing/2014/main" val="500463532"/>
                  </a:ext>
                </a:extLst>
              </a:tr>
            </a:tbl>
          </a:graphicData>
        </a:graphic>
      </p:graphicFrame>
      <p:sp>
        <p:nvSpPr>
          <p:cNvPr id="9218" name="页脚占位符 4"/>
          <p:cNvSpPr>
            <a:spLocks noGrp="1"/>
          </p:cNvSpPr>
          <p:nvPr>
            <p:ph type="ftr" sz="quarter" idx="11"/>
          </p:nvPr>
        </p:nvSpPr>
        <p:spPr>
          <a:noFill/>
        </p:spPr>
        <p:txBody>
          <a:bodyPr/>
          <a:lstStyle/>
          <a:p>
            <a:r>
              <a:rPr lang="en-US" altLang="zh-CN"/>
              <a:t>华北电力大学控制与计算机学院王红制作</a:t>
            </a:r>
          </a:p>
        </p:txBody>
      </p:sp>
      <p:sp>
        <p:nvSpPr>
          <p:cNvPr id="9219" name="灯片编号占位符 5"/>
          <p:cNvSpPr>
            <a:spLocks noGrp="1"/>
          </p:cNvSpPr>
          <p:nvPr>
            <p:ph type="sldNum" sz="quarter" idx="12"/>
          </p:nvPr>
        </p:nvSpPr>
        <p:spPr>
          <a:noFill/>
        </p:spPr>
        <p:txBody>
          <a:bodyPr/>
          <a:lstStyle/>
          <a:p>
            <a:fld id="{EFA8A1C2-C2DD-44D8-90D9-29A41388B91B}" type="slidenum">
              <a:rPr lang="en-US" altLang="zh-CN" smtClean="0"/>
              <a:pPr/>
              <a:t>9</a:t>
            </a:fld>
            <a:endParaRPr lang="en-US" altLang="zh-CN"/>
          </a:p>
        </p:txBody>
      </p:sp>
      <p:sp>
        <p:nvSpPr>
          <p:cNvPr id="2" name="文本框 1">
            <a:extLst>
              <a:ext uri="{FF2B5EF4-FFF2-40B4-BE49-F238E27FC236}">
                <a16:creationId xmlns:a16="http://schemas.microsoft.com/office/drawing/2014/main" id="{F20DB868-D5A9-429A-8C8F-7C5721927AE9}"/>
              </a:ext>
            </a:extLst>
          </p:cNvPr>
          <p:cNvSpPr txBox="1"/>
          <p:nvPr/>
        </p:nvSpPr>
        <p:spPr>
          <a:xfrm>
            <a:off x="7509521" y="812"/>
            <a:ext cx="1175323" cy="338554"/>
          </a:xfrm>
          <a:prstGeom prst="rect">
            <a:avLst/>
          </a:prstGeom>
          <a:noFill/>
        </p:spPr>
        <p:txBody>
          <a:bodyPr wrap="none" rtlCol="0">
            <a:spAutoFit/>
          </a:bodyPr>
          <a:lstStyle/>
          <a:p>
            <a:pPr algn="r"/>
            <a:r>
              <a:rPr lang="zh-CN" altLang="en-US" sz="1600" dirty="0">
                <a:solidFill>
                  <a:schemeClr val="bg1"/>
                </a:solidFill>
                <a:effectLst>
                  <a:outerShdw blurRad="38100" dist="38100" dir="2700000" algn="tl">
                    <a:srgbClr val="000000">
                      <a:alpha val="43137"/>
                    </a:srgbClr>
                  </a:outerShdw>
                </a:effectLst>
                <a:latin typeface="Courier New" panose="02070309020205020404" pitchFamily="49" charset="0"/>
                <a:ea typeface="楷体" panose="02010609060101010101" pitchFamily="49" charset="-122"/>
                <a:cs typeface="Courier New" panose="02070309020205020404" pitchFamily="49" charset="0"/>
              </a:rPr>
              <a:t>书中例</a:t>
            </a:r>
            <a:r>
              <a:rPr lang="en-US" altLang="zh-CN" sz="1600" dirty="0">
                <a:solidFill>
                  <a:schemeClr val="bg1"/>
                </a:solidFill>
                <a:effectLst>
                  <a:outerShdw blurRad="38100" dist="38100" dir="2700000" algn="tl">
                    <a:srgbClr val="000000">
                      <a:alpha val="43137"/>
                    </a:srgbClr>
                  </a:outerShdw>
                </a:effectLst>
                <a:latin typeface="Courier New" panose="02070309020205020404" pitchFamily="49" charset="0"/>
                <a:ea typeface="楷体" panose="02010609060101010101" pitchFamily="49" charset="-122"/>
                <a:cs typeface="Courier New" panose="02070309020205020404" pitchFamily="49" charset="0"/>
              </a:rPr>
              <a:t>7.1</a:t>
            </a:r>
            <a:endParaRPr lang="zh-CN" altLang="en-US" sz="1600" dirty="0">
              <a:solidFill>
                <a:schemeClr val="bg1"/>
              </a:solidFill>
              <a:effectLst>
                <a:outerShdw blurRad="38100" dist="38100" dir="2700000" algn="tl">
                  <a:srgbClr val="000000">
                    <a:alpha val="43137"/>
                  </a:srgbClr>
                </a:outerShdw>
              </a:effectLst>
              <a:latin typeface="Courier New" panose="02070309020205020404" pitchFamily="49" charset="0"/>
              <a:ea typeface="楷体" panose="02010609060101010101" pitchFamily="49" charset="-122"/>
              <a:cs typeface="Courier New" panose="02070309020205020404" pitchFamily="49" charset="0"/>
            </a:endParaRPr>
          </a:p>
        </p:txBody>
      </p:sp>
    </p:spTree>
    <p:extLst>
      <p:ext uri="{BB962C8B-B14F-4D97-AF65-F5344CB8AC3E}">
        <p14:creationId xmlns:p14="http://schemas.microsoft.com/office/powerpoint/2010/main" val="36727830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奥斯汀">
  <a:themeElements>
    <a:clrScheme name="蓝绿色">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奥斯汀">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奥斯汀">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编译新模板-2.potx" id="{2E447854-7667-4963-941F-4CF41834BFBF}" vid="{C0D34B67-EBD1-4226-864F-98DF61A24A9B}"/>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编译新模板-2</Template>
  <TotalTime>6305</TotalTime>
  <Words>4080</Words>
  <Application>Microsoft Office PowerPoint</Application>
  <PresentationFormat>全屏显示(4:3)</PresentationFormat>
  <Paragraphs>876</Paragraphs>
  <Slides>31</Slides>
  <Notes>0</Notes>
  <HiddenSlides>6</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31</vt:i4>
      </vt:variant>
    </vt:vector>
  </HeadingPairs>
  <TitlesOfParts>
    <vt:vector size="41" baseType="lpstr">
      <vt:lpstr>黑体</vt:lpstr>
      <vt:lpstr>楷体</vt:lpstr>
      <vt:lpstr>微软雅黑</vt:lpstr>
      <vt:lpstr>Arial</vt:lpstr>
      <vt:lpstr>Century Gothic</vt:lpstr>
      <vt:lpstr>Courier New</vt:lpstr>
      <vt:lpstr>Webdings</vt:lpstr>
      <vt:lpstr>Wingdings</vt:lpstr>
      <vt:lpstr>Wingdings 2</vt:lpstr>
      <vt:lpstr>奥斯汀</vt:lpstr>
      <vt:lpstr>第7章</vt:lpstr>
      <vt:lpstr>主要内容</vt:lpstr>
      <vt:lpstr>7.1 基于属性文法的语义计算</vt:lpstr>
      <vt:lpstr>属性文法</vt:lpstr>
      <vt:lpstr>属性文法的含义</vt:lpstr>
      <vt:lpstr>属性文法(attribute grammar)的形式定义</vt:lpstr>
      <vt:lpstr>例7.1 带有类型检查的属性文法</vt:lpstr>
      <vt:lpstr>属性分类 </vt:lpstr>
      <vt:lpstr>例7.2 设计语言L={anbncn|n1}具有综合属性的       属性文法</vt:lpstr>
      <vt:lpstr>综合属性示例</vt:lpstr>
      <vt:lpstr>例7.2 设计语言L={anbncn|n1}具有综合属性的       属性文法</vt:lpstr>
      <vt:lpstr>继承属性</vt:lpstr>
      <vt:lpstr>real id1,id2,id3</vt:lpstr>
      <vt:lpstr>遍历分析树进行语义计算</vt:lpstr>
      <vt:lpstr>例7.4 构造下面产生式的依赖图(综合属性)</vt:lpstr>
      <vt:lpstr>例7.5 设计将二进制无符号实数转换为十进制进制实数的属性文法及其依赖图</vt:lpstr>
      <vt:lpstr>综合属性依赖图</vt:lpstr>
      <vt:lpstr>例7.6 给定属性文法构造其依赖图</vt:lpstr>
      <vt:lpstr>属性文法分类</vt:lpstr>
      <vt:lpstr>基于S-属性文法的语义计算</vt:lpstr>
      <vt:lpstr>例7.7 给定简单表达式求值的S-属性文法</vt:lpstr>
      <vt:lpstr>PowerPoint 演示文稿</vt:lpstr>
      <vt:lpstr>基于L-属性文法的语义计算</vt:lpstr>
      <vt:lpstr>例7.8 设计将二进制无符号定点小数转换为十进制小数的L-属性文法</vt:lpstr>
      <vt:lpstr>PowerPoint 演示文稿</vt:lpstr>
      <vt:lpstr>7.2 基于翻译模式的语义计算</vt:lpstr>
      <vt:lpstr>翻译模式分类</vt:lpstr>
      <vt:lpstr>例7.9 语言L={anbncn|n1}的L-翻译模式</vt:lpstr>
      <vt:lpstr>基于S-翻译模式的语义计算</vt:lpstr>
      <vt:lpstr>基于L-翻译模式的自顶向下语义计算</vt:lpstr>
      <vt:lpstr>本章重点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第八章</dc:title>
  <dc:creator>wh</dc:creator>
  <cp:lastModifiedBy>Zag Y</cp:lastModifiedBy>
  <cp:revision>109</cp:revision>
  <dcterms:created xsi:type="dcterms:W3CDTF">2015-09-09T02:53:56Z</dcterms:created>
  <dcterms:modified xsi:type="dcterms:W3CDTF">2023-10-13T04:52:31Z</dcterms:modified>
</cp:coreProperties>
</file>