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0" r:id="rId1"/>
  </p:sldMasterIdLst>
  <p:notesMasterIdLst>
    <p:notesMasterId r:id="rId94"/>
  </p:notesMasterIdLst>
  <p:handoutMasterIdLst>
    <p:handoutMasterId r:id="rId95"/>
  </p:handoutMasterIdLst>
  <p:sldIdLst>
    <p:sldId id="257" r:id="rId2"/>
    <p:sldId id="454" r:id="rId3"/>
    <p:sldId id="297" r:id="rId4"/>
    <p:sldId id="259" r:id="rId5"/>
    <p:sldId id="260" r:id="rId6"/>
    <p:sldId id="261" r:id="rId7"/>
    <p:sldId id="264" r:id="rId8"/>
    <p:sldId id="377" r:id="rId9"/>
    <p:sldId id="373" r:id="rId10"/>
    <p:sldId id="262" r:id="rId11"/>
    <p:sldId id="263" r:id="rId12"/>
    <p:sldId id="374" r:id="rId13"/>
    <p:sldId id="375" r:id="rId14"/>
    <p:sldId id="383" r:id="rId15"/>
    <p:sldId id="265" r:id="rId16"/>
    <p:sldId id="266" r:id="rId17"/>
    <p:sldId id="267" r:id="rId18"/>
    <p:sldId id="461" r:id="rId19"/>
    <p:sldId id="295" r:id="rId20"/>
    <p:sldId id="272" r:id="rId21"/>
    <p:sldId id="273" r:id="rId22"/>
    <p:sldId id="296" r:id="rId23"/>
    <p:sldId id="274" r:id="rId24"/>
    <p:sldId id="275" r:id="rId25"/>
    <p:sldId id="276" r:id="rId26"/>
    <p:sldId id="277" r:id="rId27"/>
    <p:sldId id="278" r:id="rId28"/>
    <p:sldId id="279" r:id="rId29"/>
    <p:sldId id="380" r:id="rId30"/>
    <p:sldId id="382" r:id="rId31"/>
    <p:sldId id="298" r:id="rId32"/>
    <p:sldId id="412" r:id="rId33"/>
    <p:sldId id="299" r:id="rId34"/>
    <p:sldId id="456" r:id="rId35"/>
    <p:sldId id="388" r:id="rId36"/>
    <p:sldId id="389" r:id="rId37"/>
    <p:sldId id="384" r:id="rId38"/>
    <p:sldId id="402" r:id="rId39"/>
    <p:sldId id="390" r:id="rId40"/>
    <p:sldId id="393" r:id="rId41"/>
    <p:sldId id="395" r:id="rId42"/>
    <p:sldId id="396" r:id="rId43"/>
    <p:sldId id="403" r:id="rId44"/>
    <p:sldId id="397" r:id="rId45"/>
    <p:sldId id="401" r:id="rId46"/>
    <p:sldId id="399" r:id="rId47"/>
    <p:sldId id="417" r:id="rId48"/>
    <p:sldId id="457" r:id="rId49"/>
    <p:sldId id="304" r:id="rId50"/>
    <p:sldId id="405" r:id="rId51"/>
    <p:sldId id="404" r:id="rId52"/>
    <p:sldId id="314" r:id="rId53"/>
    <p:sldId id="422" r:id="rId54"/>
    <p:sldId id="410" r:id="rId55"/>
    <p:sldId id="459" r:id="rId56"/>
    <p:sldId id="418" r:id="rId57"/>
    <p:sldId id="420" r:id="rId58"/>
    <p:sldId id="419" r:id="rId59"/>
    <p:sldId id="421" r:id="rId60"/>
    <p:sldId id="458" r:id="rId61"/>
    <p:sldId id="447" r:id="rId62"/>
    <p:sldId id="463" r:id="rId63"/>
    <p:sldId id="423" r:id="rId64"/>
    <p:sldId id="451" r:id="rId65"/>
    <p:sldId id="438" r:id="rId66"/>
    <p:sldId id="426" r:id="rId67"/>
    <p:sldId id="427" r:id="rId68"/>
    <p:sldId id="446" r:id="rId69"/>
    <p:sldId id="424" r:id="rId70"/>
    <p:sldId id="439" r:id="rId71"/>
    <p:sldId id="433" r:id="rId72"/>
    <p:sldId id="434" r:id="rId73"/>
    <p:sldId id="435" r:id="rId74"/>
    <p:sldId id="436" r:id="rId75"/>
    <p:sldId id="429" r:id="rId76"/>
    <p:sldId id="430" r:id="rId77"/>
    <p:sldId id="327" r:id="rId78"/>
    <p:sldId id="328" r:id="rId79"/>
    <p:sldId id="329" r:id="rId80"/>
    <p:sldId id="330" r:id="rId81"/>
    <p:sldId id="331" r:id="rId82"/>
    <p:sldId id="332" r:id="rId83"/>
    <p:sldId id="437" r:id="rId84"/>
    <p:sldId id="334" r:id="rId85"/>
    <p:sldId id="335" r:id="rId86"/>
    <p:sldId id="336" r:id="rId87"/>
    <p:sldId id="337" r:id="rId88"/>
    <p:sldId id="449" r:id="rId89"/>
    <p:sldId id="339" r:id="rId90"/>
    <p:sldId id="340" r:id="rId91"/>
    <p:sldId id="450" r:id="rId92"/>
    <p:sldId id="462" r:id="rId9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rgbClr val="CC3300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1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CB6"/>
    <a:srgbClr val="FDFDFE"/>
    <a:srgbClr val="3494BA"/>
    <a:srgbClr val="4A9B82"/>
    <a:srgbClr val="FFDDB7"/>
    <a:srgbClr val="FFE5E5"/>
    <a:srgbClr val="CAEDDB"/>
    <a:srgbClr val="FFC000"/>
    <a:srgbClr val="CC3300"/>
    <a:srgbClr val="9F6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3937" autoAdjust="0"/>
  </p:normalViewPr>
  <p:slideViewPr>
    <p:cSldViewPr>
      <p:cViewPr varScale="1">
        <p:scale>
          <a:sx n="109" d="100"/>
          <a:sy n="109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0" y="9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5E0A1-7029-42F8-9D9A-79B7124C0A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CF6661-4DEB-4DB7-A90C-BB6B8A0CA072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作用域 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(scope)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C562EA9-A492-4DE1-9ED8-64EC03715E74}" type="parTrans" cxnId="{C008728B-446B-4DF8-80B6-7E58485A934F}">
      <dgm:prSet/>
      <dgm:spPr/>
      <dgm:t>
        <a:bodyPr/>
        <a:lstStyle/>
        <a:p>
          <a:endParaRPr lang="zh-CN" altLang="en-US"/>
        </a:p>
      </dgm:t>
    </dgm:pt>
    <dgm:pt modelId="{D13239DF-1B26-4021-8446-54B4FC457034}" type="sibTrans" cxnId="{C008728B-446B-4DF8-80B6-7E58485A934F}">
      <dgm:prSet/>
      <dgm:spPr/>
      <dgm:t>
        <a:bodyPr/>
        <a:lstStyle/>
        <a:p>
          <a:endParaRPr lang="zh-CN" altLang="en-US"/>
        </a:p>
      </dgm:t>
    </dgm:pt>
    <dgm:pt modelId="{4C0FAC1A-6864-4CFB-A446-15303E77EAFB}">
      <dgm:prSet phldrT="[文本]"/>
      <dgm:spPr/>
      <dgm:t>
        <a:bodyPr/>
        <a:lstStyle/>
        <a:p>
          <a:r>
            <a:rPr lang="zh-CN" altLang="en-US" b="1" dirty="0"/>
            <a:t>符号在程序中起作用的有效范围</a:t>
          </a:r>
        </a:p>
      </dgm:t>
    </dgm:pt>
    <dgm:pt modelId="{670E6C45-F047-4DA7-A07E-2B0DD22A3140}" type="parTrans" cxnId="{093D5B82-5DF3-4334-9A2E-D7BB8483D033}">
      <dgm:prSet/>
      <dgm:spPr/>
      <dgm:t>
        <a:bodyPr/>
        <a:lstStyle/>
        <a:p>
          <a:endParaRPr lang="zh-CN" altLang="en-US"/>
        </a:p>
      </dgm:t>
    </dgm:pt>
    <dgm:pt modelId="{E34299C8-F921-42BC-8D24-D85FB0428692}" type="sibTrans" cxnId="{093D5B82-5DF3-4334-9A2E-D7BB8483D033}">
      <dgm:prSet/>
      <dgm:spPr/>
      <dgm:t>
        <a:bodyPr/>
        <a:lstStyle/>
        <a:p>
          <a:endParaRPr lang="zh-CN" altLang="en-US"/>
        </a:p>
      </dgm:t>
    </dgm:pt>
    <dgm:pt modelId="{590FD625-D442-491F-BF75-8BCDF5AD0AA7}">
      <dgm:prSet phldrT="[文本]" custT="1"/>
      <dgm:spPr/>
      <dgm:t>
        <a:bodyPr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ea typeface="幼圆" panose="02010509060101010101" pitchFamily="49" charset="-122"/>
              <a:cs typeface="+mn-cs"/>
            </a:rPr>
            <a:t>可见性</a:t>
          </a:r>
          <a:r>
            <a:rPr lang="en-US" altLang="zh-CN" sz="26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ea typeface="幼圆" panose="02010509060101010101" pitchFamily="49" charset="-122"/>
              <a:cs typeface="+mn-cs"/>
            </a:rPr>
            <a:t>(visibility)</a:t>
          </a:r>
          <a:endParaRPr lang="zh-CN" altLang="en-US" sz="2600" b="1" kern="12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/>
            <a:ea typeface="幼圆" panose="02010509060101010101" pitchFamily="49" charset="-122"/>
            <a:cs typeface="+mn-cs"/>
          </a:endParaRPr>
        </a:p>
      </dgm:t>
    </dgm:pt>
    <dgm:pt modelId="{D2523DF6-5316-4D5B-A3C4-9231CBACFC22}" type="parTrans" cxnId="{9E71DD1B-B230-42C6-B57E-5842E6F4D04F}">
      <dgm:prSet/>
      <dgm:spPr/>
      <dgm:t>
        <a:bodyPr/>
        <a:lstStyle/>
        <a:p>
          <a:endParaRPr lang="zh-CN" altLang="en-US"/>
        </a:p>
      </dgm:t>
    </dgm:pt>
    <dgm:pt modelId="{B29E42E8-51A6-44BF-819F-ED7F84FD8DA6}" type="sibTrans" cxnId="{9E71DD1B-B230-42C6-B57E-5842E6F4D04F}">
      <dgm:prSet/>
      <dgm:spPr/>
      <dgm:t>
        <a:bodyPr/>
        <a:lstStyle/>
        <a:p>
          <a:endParaRPr lang="zh-CN" altLang="en-US"/>
        </a:p>
      </dgm:t>
    </dgm:pt>
    <dgm:pt modelId="{F80456E3-54E4-4B85-842D-C62FFADEBEE6}">
      <dgm:prSet phldrT="[文本]"/>
      <dgm:spPr/>
      <dgm:t>
        <a:bodyPr/>
        <a:lstStyle/>
        <a:p>
          <a:r>
            <a:rPr lang="zh-CN" altLang="en-US" dirty="0"/>
            <a:t>在程序中特定一点</a:t>
          </a:r>
          <a:r>
            <a:rPr lang="en-US" altLang="zh-CN" dirty="0"/>
            <a:t>, </a:t>
          </a:r>
          <a:r>
            <a:rPr lang="zh-CN" altLang="en-US" dirty="0"/>
            <a:t>哪些符号是可访问的</a:t>
          </a:r>
          <a:r>
            <a:rPr lang="en-US" altLang="zh-CN" dirty="0"/>
            <a:t>(</a:t>
          </a:r>
          <a:r>
            <a:rPr lang="zh-CN" altLang="en-US" dirty="0"/>
            <a:t>可见的</a:t>
          </a:r>
          <a:r>
            <a:rPr lang="en-US" altLang="zh-CN" dirty="0"/>
            <a:t>)</a:t>
          </a:r>
          <a:endParaRPr lang="zh-CN" altLang="en-US" dirty="0"/>
        </a:p>
      </dgm:t>
    </dgm:pt>
    <dgm:pt modelId="{6D2B1DE3-0EDF-45B1-8EA9-B5E193D5FA38}" type="parTrans" cxnId="{D066673F-03B4-44A3-8816-72BBDA7F0863}">
      <dgm:prSet/>
      <dgm:spPr/>
      <dgm:t>
        <a:bodyPr/>
        <a:lstStyle/>
        <a:p>
          <a:endParaRPr lang="zh-CN" altLang="en-US"/>
        </a:p>
      </dgm:t>
    </dgm:pt>
    <dgm:pt modelId="{56E6C3F3-A072-4C15-96E7-9EDE35EA20AD}" type="sibTrans" cxnId="{D066673F-03B4-44A3-8816-72BBDA7F0863}">
      <dgm:prSet/>
      <dgm:spPr/>
      <dgm:t>
        <a:bodyPr/>
        <a:lstStyle/>
        <a:p>
          <a:endParaRPr lang="zh-CN" altLang="en-US"/>
        </a:p>
      </dgm:t>
    </dgm:pt>
    <dgm:pt modelId="{1299AC1A-6515-4AF0-944A-ED9322095E58}">
      <dgm:prSet phldrT="[文本]"/>
      <dgm:spPr/>
      <dgm:t>
        <a:bodyPr/>
        <a:lstStyle/>
        <a:p>
          <a:r>
            <a:rPr lang="zh-CN" altLang="en-US" dirty="0"/>
            <a:t>拥有共同有效范围的符号所在的程序单元构成了一个作用域</a:t>
          </a:r>
        </a:p>
      </dgm:t>
    </dgm:pt>
    <dgm:pt modelId="{3617BE79-4735-4868-8B32-741CE419A0AB}" type="parTrans" cxnId="{B154DD5C-CFC3-4850-8A07-EB1404EED3D5}">
      <dgm:prSet/>
      <dgm:spPr/>
      <dgm:t>
        <a:bodyPr/>
        <a:lstStyle/>
        <a:p>
          <a:endParaRPr lang="zh-CN" altLang="en-US"/>
        </a:p>
      </dgm:t>
    </dgm:pt>
    <dgm:pt modelId="{4F9893BF-2902-4973-90A2-90FEFEDA7D31}" type="sibTrans" cxnId="{B154DD5C-CFC3-4850-8A07-EB1404EED3D5}">
      <dgm:prSet/>
      <dgm:spPr/>
      <dgm:t>
        <a:bodyPr/>
        <a:lstStyle/>
        <a:p>
          <a:endParaRPr lang="zh-CN" altLang="en-US"/>
        </a:p>
      </dgm:t>
    </dgm:pt>
    <dgm:pt modelId="{43E21195-2EFF-4D7A-A0B7-CAE88F83F2BA}">
      <dgm:prSet phldrT="[文本]"/>
      <dgm:spPr/>
      <dgm:t>
        <a:bodyPr/>
        <a:lstStyle/>
        <a:p>
          <a:r>
            <a:rPr lang="zh-CN" altLang="en-US" dirty="0"/>
            <a:t>作用域特点：</a:t>
          </a:r>
        </a:p>
      </dgm:t>
    </dgm:pt>
    <dgm:pt modelId="{5D2A4E38-4F9E-48BB-BA36-AD84EA7E9596}" type="parTrans" cxnId="{30B266E6-7C56-4C83-A720-13E305C68877}">
      <dgm:prSet/>
      <dgm:spPr/>
      <dgm:t>
        <a:bodyPr/>
        <a:lstStyle/>
        <a:p>
          <a:endParaRPr lang="zh-CN" altLang="en-US"/>
        </a:p>
      </dgm:t>
    </dgm:pt>
    <dgm:pt modelId="{52D1AFCB-70C0-4420-9954-3D537D750F87}" type="sibTrans" cxnId="{30B266E6-7C56-4C83-A720-13E305C68877}">
      <dgm:prSet/>
      <dgm:spPr/>
      <dgm:t>
        <a:bodyPr/>
        <a:lstStyle/>
        <a:p>
          <a:endParaRPr lang="zh-CN" altLang="en-US"/>
        </a:p>
      </dgm:t>
    </dgm:pt>
    <dgm:pt modelId="{7A6A886B-80AF-4DE0-89A5-8C7ECD82501D}">
      <dgm:prSet phldrT="[文本]"/>
      <dgm:spPr/>
      <dgm:t>
        <a:bodyPr/>
        <a:lstStyle/>
        <a:p>
          <a:r>
            <a:rPr lang="zh-CN" altLang="en-US" dirty="0"/>
            <a:t>作用域可以嵌套，但不能相交</a:t>
          </a:r>
        </a:p>
      </dgm:t>
    </dgm:pt>
    <dgm:pt modelId="{0520B206-7EDC-4D24-8158-4AA469B28199}" type="parTrans" cxnId="{D935FED6-9BAD-4236-A8FB-9400338FABC7}">
      <dgm:prSet/>
      <dgm:spPr/>
      <dgm:t>
        <a:bodyPr/>
        <a:lstStyle/>
        <a:p>
          <a:endParaRPr lang="zh-CN" altLang="en-US"/>
        </a:p>
      </dgm:t>
    </dgm:pt>
    <dgm:pt modelId="{4E6776C3-069E-449B-99CC-F92CBEBECEAB}" type="sibTrans" cxnId="{D935FED6-9BAD-4236-A8FB-9400338FABC7}">
      <dgm:prSet/>
      <dgm:spPr/>
      <dgm:t>
        <a:bodyPr/>
        <a:lstStyle/>
        <a:p>
          <a:endParaRPr lang="zh-CN" altLang="en-US"/>
        </a:p>
      </dgm:t>
    </dgm:pt>
    <dgm:pt modelId="{BF252AC0-2AA8-4AC0-B546-309F696F908A}">
      <dgm:prSet phldrT="[文本]"/>
      <dgm:spPr/>
      <dgm:t>
        <a:bodyPr/>
        <a:lstStyle/>
        <a:p>
          <a:r>
            <a:rPr lang="zh-CN" altLang="en-US" dirty="0"/>
            <a:t>在程序中特定一点，其所在的作用域为</a:t>
          </a:r>
          <a:r>
            <a:rPr lang="zh-CN" altLang="en-US" b="1" dirty="0">
              <a:solidFill>
                <a:schemeClr val="accent3">
                  <a:lumMod val="75000"/>
                </a:schemeClr>
              </a:solidFill>
            </a:rPr>
            <a:t>当前作用域</a:t>
          </a:r>
        </a:p>
      </dgm:t>
    </dgm:pt>
    <dgm:pt modelId="{02B9D792-B1F3-4714-9296-B32EE92AFA96}" type="parTrans" cxnId="{6CC8C7C4-E06A-403A-8C50-5EF90CBB2BFC}">
      <dgm:prSet/>
      <dgm:spPr/>
      <dgm:t>
        <a:bodyPr/>
        <a:lstStyle/>
        <a:p>
          <a:endParaRPr lang="zh-CN" altLang="en-US"/>
        </a:p>
      </dgm:t>
    </dgm:pt>
    <dgm:pt modelId="{CC1B3311-BDCF-4949-A205-0B765F95AA22}" type="sibTrans" cxnId="{6CC8C7C4-E06A-403A-8C50-5EF90CBB2BFC}">
      <dgm:prSet/>
      <dgm:spPr/>
      <dgm:t>
        <a:bodyPr/>
        <a:lstStyle/>
        <a:p>
          <a:endParaRPr lang="zh-CN" altLang="en-US"/>
        </a:p>
      </dgm:t>
    </dgm:pt>
    <dgm:pt modelId="{8F8CC65B-2811-490A-AAA6-C80AE46C5BA2}">
      <dgm:prSet phldrT="[文本]"/>
      <dgm:spPr/>
      <dgm:t>
        <a:bodyPr/>
        <a:lstStyle/>
        <a:p>
          <a:r>
            <a:rPr lang="zh-CN" altLang="en-US" dirty="0"/>
            <a:t>当前作用域与包含它的程序单元构成的作用域称为</a:t>
          </a:r>
          <a:r>
            <a:rPr lang="zh-CN" altLang="en-US" b="1" dirty="0">
              <a:solidFill>
                <a:schemeClr val="accent3">
                  <a:lumMod val="75000"/>
                </a:schemeClr>
              </a:solidFill>
            </a:rPr>
            <a:t>开作用域</a:t>
          </a:r>
          <a:r>
            <a:rPr lang="en-US" altLang="zh-CN" dirty="0"/>
            <a:t>(open scope)</a:t>
          </a:r>
          <a:endParaRPr lang="zh-CN" altLang="en-US" dirty="0"/>
        </a:p>
      </dgm:t>
    </dgm:pt>
    <dgm:pt modelId="{D234ED36-D66A-4A02-B993-6659C5422EBD}" type="parTrans" cxnId="{AAD429FB-0B5A-411C-940B-B552B22355C9}">
      <dgm:prSet/>
      <dgm:spPr/>
      <dgm:t>
        <a:bodyPr/>
        <a:lstStyle/>
        <a:p>
          <a:endParaRPr lang="zh-CN" altLang="en-US"/>
        </a:p>
      </dgm:t>
    </dgm:pt>
    <dgm:pt modelId="{EEC59526-4F6C-4E13-A214-1A4430D03066}" type="sibTrans" cxnId="{AAD429FB-0B5A-411C-940B-B552B22355C9}">
      <dgm:prSet/>
      <dgm:spPr/>
      <dgm:t>
        <a:bodyPr/>
        <a:lstStyle/>
        <a:p>
          <a:endParaRPr lang="zh-CN" altLang="en-US"/>
        </a:p>
      </dgm:t>
    </dgm:pt>
    <dgm:pt modelId="{2E50C5D1-AEE8-442C-BAD6-61AB3BBC8B05}">
      <dgm:prSet phldrT="[文本]"/>
      <dgm:spPr/>
      <dgm:t>
        <a:bodyPr/>
        <a:lstStyle/>
        <a:p>
          <a:r>
            <a:rPr lang="zh-CN" altLang="en-US" dirty="0"/>
            <a:t>不属于开作用域称为</a:t>
          </a:r>
          <a:r>
            <a:rPr lang="zh-CN" altLang="en-US" b="1" i="0" dirty="0">
              <a:solidFill>
                <a:schemeClr val="accent3">
                  <a:lumMod val="75000"/>
                </a:schemeClr>
              </a:solidFill>
            </a:rPr>
            <a:t>闭作用域</a:t>
          </a:r>
          <a:r>
            <a:rPr lang="en-US" altLang="zh-CN" dirty="0"/>
            <a:t>(close scope)</a:t>
          </a:r>
          <a:endParaRPr lang="zh-CN" altLang="en-US" dirty="0"/>
        </a:p>
      </dgm:t>
    </dgm:pt>
    <dgm:pt modelId="{2D745728-DF54-4C87-8C43-69131B733FCD}" type="parTrans" cxnId="{A22D86EA-1C6D-4613-B31E-A667EE1AB31A}">
      <dgm:prSet/>
      <dgm:spPr/>
      <dgm:t>
        <a:bodyPr/>
        <a:lstStyle/>
        <a:p>
          <a:endParaRPr lang="zh-CN" altLang="en-US"/>
        </a:p>
      </dgm:t>
    </dgm:pt>
    <dgm:pt modelId="{CA2B506B-503F-4351-B975-49C866E3FAD1}" type="sibTrans" cxnId="{A22D86EA-1C6D-4613-B31E-A667EE1AB31A}">
      <dgm:prSet/>
      <dgm:spPr/>
      <dgm:t>
        <a:bodyPr/>
        <a:lstStyle/>
        <a:p>
          <a:endParaRPr lang="zh-CN" altLang="en-US"/>
        </a:p>
      </dgm:t>
    </dgm:pt>
    <dgm:pt modelId="{3A297526-1190-4C4A-8597-123DDE7E4351}" type="pres">
      <dgm:prSet presAssocID="{9555E0A1-7029-42F8-9D9A-79B7124C0A49}" presName="linear" presStyleCnt="0">
        <dgm:presLayoutVars>
          <dgm:animLvl val="lvl"/>
          <dgm:resizeHandles val="exact"/>
        </dgm:presLayoutVars>
      </dgm:prSet>
      <dgm:spPr/>
    </dgm:pt>
    <dgm:pt modelId="{64B2D419-8A04-4AD2-AD81-6CAE2A9D729A}" type="pres">
      <dgm:prSet presAssocID="{D5CF6661-4DEB-4DB7-A90C-BB6B8A0CA0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547174-DF54-4277-B1F9-D3E3513263BF}" type="pres">
      <dgm:prSet presAssocID="{D5CF6661-4DEB-4DB7-A90C-BB6B8A0CA072}" presName="childText" presStyleLbl="revTx" presStyleIdx="0" presStyleCnt="2">
        <dgm:presLayoutVars>
          <dgm:bulletEnabled val="1"/>
        </dgm:presLayoutVars>
      </dgm:prSet>
      <dgm:spPr/>
    </dgm:pt>
    <dgm:pt modelId="{290D860B-D676-4EFE-9B34-AE1255B72651}" type="pres">
      <dgm:prSet presAssocID="{590FD625-D442-491F-BF75-8BCDF5AD0A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F7EC078-51B2-4D52-8BB0-C6CA23DEF642}" type="pres">
      <dgm:prSet presAssocID="{590FD625-D442-491F-BF75-8BCDF5AD0AA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AC58314-B7FB-4A65-A717-E1E1FE0EB550}" type="presOf" srcId="{9555E0A1-7029-42F8-9D9A-79B7124C0A49}" destId="{3A297526-1190-4C4A-8597-123DDE7E4351}" srcOrd="0" destOrd="0" presId="urn:microsoft.com/office/officeart/2005/8/layout/vList2"/>
    <dgm:cxn modelId="{9E71DD1B-B230-42C6-B57E-5842E6F4D04F}" srcId="{9555E0A1-7029-42F8-9D9A-79B7124C0A49}" destId="{590FD625-D442-491F-BF75-8BCDF5AD0AA7}" srcOrd="1" destOrd="0" parTransId="{D2523DF6-5316-4D5B-A3C4-9231CBACFC22}" sibTransId="{B29E42E8-51A6-44BF-819F-ED7F84FD8DA6}"/>
    <dgm:cxn modelId="{8E9D4123-EA35-4D0D-83AF-54D5D19E819E}" type="presOf" srcId="{590FD625-D442-491F-BF75-8BCDF5AD0AA7}" destId="{290D860B-D676-4EFE-9B34-AE1255B72651}" srcOrd="0" destOrd="0" presId="urn:microsoft.com/office/officeart/2005/8/layout/vList2"/>
    <dgm:cxn modelId="{25B0C22C-831F-427E-B3C5-B903410505B4}" type="presOf" srcId="{8F8CC65B-2811-490A-AAA6-C80AE46C5BA2}" destId="{9B547174-DF54-4277-B1F9-D3E3513263BF}" srcOrd="0" destOrd="5" presId="urn:microsoft.com/office/officeart/2005/8/layout/vList2"/>
    <dgm:cxn modelId="{4932192D-5BC3-46C9-A7CD-5BE7EED62685}" type="presOf" srcId="{BF252AC0-2AA8-4AC0-B546-309F696F908A}" destId="{9B547174-DF54-4277-B1F9-D3E3513263BF}" srcOrd="0" destOrd="4" presId="urn:microsoft.com/office/officeart/2005/8/layout/vList2"/>
    <dgm:cxn modelId="{1E933A35-758F-4A28-A778-381796E716EC}" type="presOf" srcId="{2E50C5D1-AEE8-442C-BAD6-61AB3BBC8B05}" destId="{9B547174-DF54-4277-B1F9-D3E3513263BF}" srcOrd="0" destOrd="6" presId="urn:microsoft.com/office/officeart/2005/8/layout/vList2"/>
    <dgm:cxn modelId="{3226B239-6130-4DB9-843C-26D68F001BED}" type="presOf" srcId="{43E21195-2EFF-4D7A-A0B7-CAE88F83F2BA}" destId="{9B547174-DF54-4277-B1F9-D3E3513263BF}" srcOrd="0" destOrd="2" presId="urn:microsoft.com/office/officeart/2005/8/layout/vList2"/>
    <dgm:cxn modelId="{D066673F-03B4-44A3-8816-72BBDA7F0863}" srcId="{590FD625-D442-491F-BF75-8BCDF5AD0AA7}" destId="{F80456E3-54E4-4B85-842D-C62FFADEBEE6}" srcOrd="0" destOrd="0" parTransId="{6D2B1DE3-0EDF-45B1-8EA9-B5E193D5FA38}" sibTransId="{56E6C3F3-A072-4C15-96E7-9EDE35EA20AD}"/>
    <dgm:cxn modelId="{B154DD5C-CFC3-4850-8A07-EB1404EED3D5}" srcId="{D5CF6661-4DEB-4DB7-A90C-BB6B8A0CA072}" destId="{1299AC1A-6515-4AF0-944A-ED9322095E58}" srcOrd="1" destOrd="0" parTransId="{3617BE79-4735-4868-8B32-741CE419A0AB}" sibTransId="{4F9893BF-2902-4973-90A2-90FEFEDA7D31}"/>
    <dgm:cxn modelId="{95337145-0C66-4504-9460-2A54C10E741D}" type="presOf" srcId="{D5CF6661-4DEB-4DB7-A90C-BB6B8A0CA072}" destId="{64B2D419-8A04-4AD2-AD81-6CAE2A9D729A}" srcOrd="0" destOrd="0" presId="urn:microsoft.com/office/officeart/2005/8/layout/vList2"/>
    <dgm:cxn modelId="{E409FA76-F154-4C22-95CF-4D4B3A5A36A8}" type="presOf" srcId="{7A6A886B-80AF-4DE0-89A5-8C7ECD82501D}" destId="{9B547174-DF54-4277-B1F9-D3E3513263BF}" srcOrd="0" destOrd="3" presId="urn:microsoft.com/office/officeart/2005/8/layout/vList2"/>
    <dgm:cxn modelId="{093D5B82-5DF3-4334-9A2E-D7BB8483D033}" srcId="{D5CF6661-4DEB-4DB7-A90C-BB6B8A0CA072}" destId="{4C0FAC1A-6864-4CFB-A446-15303E77EAFB}" srcOrd="0" destOrd="0" parTransId="{670E6C45-F047-4DA7-A07E-2B0DD22A3140}" sibTransId="{E34299C8-F921-42BC-8D24-D85FB0428692}"/>
    <dgm:cxn modelId="{C008728B-446B-4DF8-80B6-7E58485A934F}" srcId="{9555E0A1-7029-42F8-9D9A-79B7124C0A49}" destId="{D5CF6661-4DEB-4DB7-A90C-BB6B8A0CA072}" srcOrd="0" destOrd="0" parTransId="{DC562EA9-A492-4DE1-9ED8-64EC03715E74}" sibTransId="{D13239DF-1B26-4021-8446-54B4FC457034}"/>
    <dgm:cxn modelId="{90782FA8-22AF-41D3-9E92-663195D3A855}" type="presOf" srcId="{F80456E3-54E4-4B85-842D-C62FFADEBEE6}" destId="{EF7EC078-51B2-4D52-8BB0-C6CA23DEF642}" srcOrd="0" destOrd="0" presId="urn:microsoft.com/office/officeart/2005/8/layout/vList2"/>
    <dgm:cxn modelId="{64472EC2-AF5B-4F07-BB27-7531381FFF97}" type="presOf" srcId="{4C0FAC1A-6864-4CFB-A446-15303E77EAFB}" destId="{9B547174-DF54-4277-B1F9-D3E3513263BF}" srcOrd="0" destOrd="0" presId="urn:microsoft.com/office/officeart/2005/8/layout/vList2"/>
    <dgm:cxn modelId="{6CC8C7C4-E06A-403A-8C50-5EF90CBB2BFC}" srcId="{D5CF6661-4DEB-4DB7-A90C-BB6B8A0CA072}" destId="{BF252AC0-2AA8-4AC0-B546-309F696F908A}" srcOrd="3" destOrd="0" parTransId="{02B9D792-B1F3-4714-9296-B32EE92AFA96}" sibTransId="{CC1B3311-BDCF-4949-A205-0B765F95AA22}"/>
    <dgm:cxn modelId="{D935FED6-9BAD-4236-A8FB-9400338FABC7}" srcId="{43E21195-2EFF-4D7A-A0B7-CAE88F83F2BA}" destId="{7A6A886B-80AF-4DE0-89A5-8C7ECD82501D}" srcOrd="0" destOrd="0" parTransId="{0520B206-7EDC-4D24-8158-4AA469B28199}" sibTransId="{4E6776C3-069E-449B-99CC-F92CBEBECEAB}"/>
    <dgm:cxn modelId="{A7C1E7DA-F7AC-4A07-B2DE-72FF3D3703EC}" type="presOf" srcId="{1299AC1A-6515-4AF0-944A-ED9322095E58}" destId="{9B547174-DF54-4277-B1F9-D3E3513263BF}" srcOrd="0" destOrd="1" presId="urn:microsoft.com/office/officeart/2005/8/layout/vList2"/>
    <dgm:cxn modelId="{30B266E6-7C56-4C83-A720-13E305C68877}" srcId="{D5CF6661-4DEB-4DB7-A90C-BB6B8A0CA072}" destId="{43E21195-2EFF-4D7A-A0B7-CAE88F83F2BA}" srcOrd="2" destOrd="0" parTransId="{5D2A4E38-4F9E-48BB-BA36-AD84EA7E9596}" sibTransId="{52D1AFCB-70C0-4420-9954-3D537D750F87}"/>
    <dgm:cxn modelId="{A22D86EA-1C6D-4613-B31E-A667EE1AB31A}" srcId="{D5CF6661-4DEB-4DB7-A90C-BB6B8A0CA072}" destId="{2E50C5D1-AEE8-442C-BAD6-61AB3BBC8B05}" srcOrd="5" destOrd="0" parTransId="{2D745728-DF54-4C87-8C43-69131B733FCD}" sibTransId="{CA2B506B-503F-4351-B975-49C866E3FAD1}"/>
    <dgm:cxn modelId="{AAD429FB-0B5A-411C-940B-B552B22355C9}" srcId="{D5CF6661-4DEB-4DB7-A90C-BB6B8A0CA072}" destId="{8F8CC65B-2811-490A-AAA6-C80AE46C5BA2}" srcOrd="4" destOrd="0" parTransId="{D234ED36-D66A-4A02-B993-6659C5422EBD}" sibTransId="{EEC59526-4F6C-4E13-A214-1A4430D03066}"/>
    <dgm:cxn modelId="{D5EDBAE1-E3E0-4124-97AD-5D143DC20CA7}" type="presParOf" srcId="{3A297526-1190-4C4A-8597-123DDE7E4351}" destId="{64B2D419-8A04-4AD2-AD81-6CAE2A9D729A}" srcOrd="0" destOrd="0" presId="urn:microsoft.com/office/officeart/2005/8/layout/vList2"/>
    <dgm:cxn modelId="{D4FBA118-6FB4-413A-8F08-A6F972ACCEDE}" type="presParOf" srcId="{3A297526-1190-4C4A-8597-123DDE7E4351}" destId="{9B547174-DF54-4277-B1F9-D3E3513263BF}" srcOrd="1" destOrd="0" presId="urn:microsoft.com/office/officeart/2005/8/layout/vList2"/>
    <dgm:cxn modelId="{A65F97D8-FCEF-4118-ADF9-275658BCA830}" type="presParOf" srcId="{3A297526-1190-4C4A-8597-123DDE7E4351}" destId="{290D860B-D676-4EFE-9B34-AE1255B72651}" srcOrd="2" destOrd="0" presId="urn:microsoft.com/office/officeart/2005/8/layout/vList2"/>
    <dgm:cxn modelId="{57EF2777-29BC-4455-A391-A35DDB3AD2A6}" type="presParOf" srcId="{3A297526-1190-4C4A-8597-123DDE7E4351}" destId="{EF7EC078-51B2-4D52-8BB0-C6CA23DEF64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2D110A-0B05-4772-81C4-37C2BB404F4C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AAAB9CC9-3A4C-491B-8480-0FA49D80EE55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20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S.break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130C8E-C3B6-44C4-B562-83BA5E915AC1}" type="parTrans" cxnId="{AD940335-5B47-48D8-9492-27C837C1E88D}">
      <dgm:prSet/>
      <dgm:spPr/>
      <dgm:t>
        <a:bodyPr/>
        <a:lstStyle/>
        <a:p>
          <a:endParaRPr lang="zh-CN" altLang="en-US" sz="1800"/>
        </a:p>
      </dgm:t>
    </dgm:pt>
    <dgm:pt modelId="{7D994600-ED4B-474C-894C-784DB9598A1E}" type="sibTrans" cxnId="{AD940335-5B47-48D8-9492-27C837C1E88D}">
      <dgm:prSet/>
      <dgm:spPr/>
      <dgm:t>
        <a:bodyPr/>
        <a:lstStyle/>
        <a:p>
          <a:endParaRPr lang="zh-CN" altLang="en-US" sz="1800"/>
        </a:p>
      </dgm:t>
    </dgm:pt>
    <dgm:pt modelId="{D94C7D39-6C1D-41DC-8251-85BEC482470D}">
      <dgm:prSet phldrT="[文本]" custT="1"/>
      <dgm:spPr>
        <a:ln>
          <a:solidFill>
            <a:srgbClr val="C00000"/>
          </a:solidFill>
        </a:ln>
      </dgm:spPr>
      <dgm:t>
        <a:bodyPr/>
        <a:lstStyle/>
        <a:p>
          <a:r>
            <a:rPr lang="zh-CN" altLang="en-US" sz="1800" dirty="0"/>
            <a:t>表明语句</a:t>
          </a:r>
          <a:r>
            <a:rPr lang="en-US" altLang="zh-CN" sz="1800" dirty="0"/>
            <a:t>S</a:t>
          </a:r>
          <a:r>
            <a:rPr lang="zh-CN" altLang="en-US" sz="1800" dirty="0"/>
            <a:t>是否允许有</a:t>
          </a:r>
          <a:r>
            <a:rPr lang="en-US" altLang="zh-CN" sz="1800" dirty="0"/>
            <a:t>break</a:t>
          </a:r>
          <a:r>
            <a:rPr lang="zh-CN" altLang="en-US" sz="1800" dirty="0"/>
            <a:t>语句</a:t>
          </a:r>
        </a:p>
      </dgm:t>
    </dgm:pt>
    <dgm:pt modelId="{82198C25-3A79-41E5-AD71-EB20C5B42F12}" type="parTrans" cxnId="{21B9B77E-A687-4B06-9C54-3C0F46E0AF77}">
      <dgm:prSet/>
      <dgm:spPr/>
      <dgm:t>
        <a:bodyPr/>
        <a:lstStyle/>
        <a:p>
          <a:endParaRPr lang="zh-CN" altLang="en-US" sz="1800"/>
        </a:p>
      </dgm:t>
    </dgm:pt>
    <dgm:pt modelId="{9A6245DF-C061-42A5-BE2E-3F0E5816C26B}" type="sibTrans" cxnId="{21B9B77E-A687-4B06-9C54-3C0F46E0AF77}">
      <dgm:prSet/>
      <dgm:spPr/>
      <dgm:t>
        <a:bodyPr/>
        <a:lstStyle/>
        <a:p>
          <a:endParaRPr lang="zh-CN" altLang="en-US" sz="1800"/>
        </a:p>
      </dgm:t>
    </dgm:pt>
    <dgm:pt modelId="{98FF4DF8-E5D9-4294-A19C-EDCE37A7AF07}" type="pres">
      <dgm:prSet presAssocID="{0C2D110A-0B05-4772-81C4-37C2BB404F4C}" presName="linear" presStyleCnt="0">
        <dgm:presLayoutVars>
          <dgm:dir/>
          <dgm:animLvl val="lvl"/>
          <dgm:resizeHandles val="exact"/>
        </dgm:presLayoutVars>
      </dgm:prSet>
      <dgm:spPr/>
    </dgm:pt>
    <dgm:pt modelId="{6EE58212-4C41-4CAF-8A31-6B3D7BA137B1}" type="pres">
      <dgm:prSet presAssocID="{AAAB9CC9-3A4C-491B-8480-0FA49D80EE55}" presName="parentLin" presStyleCnt="0"/>
      <dgm:spPr/>
    </dgm:pt>
    <dgm:pt modelId="{CEED91C4-B68E-489B-9754-A677A94B6022}" type="pres">
      <dgm:prSet presAssocID="{AAAB9CC9-3A4C-491B-8480-0FA49D80EE55}" presName="parentLeftMargin" presStyleLbl="node1" presStyleIdx="0" presStyleCnt="1"/>
      <dgm:spPr/>
    </dgm:pt>
    <dgm:pt modelId="{714A5479-E89A-4C5A-BE51-A380E6D6EBF6}" type="pres">
      <dgm:prSet presAssocID="{AAAB9CC9-3A4C-491B-8480-0FA49D80EE5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260514A-2B9C-4573-846C-FD8AF7AD13E3}" type="pres">
      <dgm:prSet presAssocID="{AAAB9CC9-3A4C-491B-8480-0FA49D80EE55}" presName="negativeSpace" presStyleCnt="0"/>
      <dgm:spPr/>
    </dgm:pt>
    <dgm:pt modelId="{46FF6EC5-75E0-459C-882D-340EBE7BAA33}" type="pres">
      <dgm:prSet presAssocID="{AAAB9CC9-3A4C-491B-8480-0FA49D80EE5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84A6518-A4AD-490A-8DD3-38FB0A76B708}" type="presOf" srcId="{AAAB9CC9-3A4C-491B-8480-0FA49D80EE55}" destId="{CEED91C4-B68E-489B-9754-A677A94B6022}" srcOrd="0" destOrd="0" presId="urn:microsoft.com/office/officeart/2005/8/layout/list1"/>
    <dgm:cxn modelId="{74DCE61F-9A5C-4F63-A1CC-89F2CBFA8C31}" type="presOf" srcId="{D94C7D39-6C1D-41DC-8251-85BEC482470D}" destId="{46FF6EC5-75E0-459C-882D-340EBE7BAA33}" srcOrd="0" destOrd="0" presId="urn:microsoft.com/office/officeart/2005/8/layout/list1"/>
    <dgm:cxn modelId="{04C6562E-02D0-4A12-BBBB-425E6FDBDA36}" type="presOf" srcId="{0C2D110A-0B05-4772-81C4-37C2BB404F4C}" destId="{98FF4DF8-E5D9-4294-A19C-EDCE37A7AF07}" srcOrd="0" destOrd="0" presId="urn:microsoft.com/office/officeart/2005/8/layout/list1"/>
    <dgm:cxn modelId="{AD940335-5B47-48D8-9492-27C837C1E88D}" srcId="{0C2D110A-0B05-4772-81C4-37C2BB404F4C}" destId="{AAAB9CC9-3A4C-491B-8480-0FA49D80EE55}" srcOrd="0" destOrd="0" parTransId="{F6130C8E-C3B6-44C4-B562-83BA5E915AC1}" sibTransId="{7D994600-ED4B-474C-894C-784DB9598A1E}"/>
    <dgm:cxn modelId="{21B9B77E-A687-4B06-9C54-3C0F46E0AF77}" srcId="{AAAB9CC9-3A4C-491B-8480-0FA49D80EE55}" destId="{D94C7D39-6C1D-41DC-8251-85BEC482470D}" srcOrd="0" destOrd="0" parTransId="{82198C25-3A79-41E5-AD71-EB20C5B42F12}" sibTransId="{9A6245DF-C061-42A5-BE2E-3F0E5816C26B}"/>
    <dgm:cxn modelId="{515BBCF5-9284-4AA3-9303-46407AAE1878}" type="presOf" srcId="{AAAB9CC9-3A4C-491B-8480-0FA49D80EE55}" destId="{714A5479-E89A-4C5A-BE51-A380E6D6EBF6}" srcOrd="1" destOrd="0" presId="urn:microsoft.com/office/officeart/2005/8/layout/list1"/>
    <dgm:cxn modelId="{67AFEBC3-6DAD-4BF9-804D-01E1CF5A2227}" type="presParOf" srcId="{98FF4DF8-E5D9-4294-A19C-EDCE37A7AF07}" destId="{6EE58212-4C41-4CAF-8A31-6B3D7BA137B1}" srcOrd="0" destOrd="0" presId="urn:microsoft.com/office/officeart/2005/8/layout/list1"/>
    <dgm:cxn modelId="{A034F153-8497-465C-92E4-7E594B14C43B}" type="presParOf" srcId="{6EE58212-4C41-4CAF-8A31-6B3D7BA137B1}" destId="{CEED91C4-B68E-489B-9754-A677A94B6022}" srcOrd="0" destOrd="0" presId="urn:microsoft.com/office/officeart/2005/8/layout/list1"/>
    <dgm:cxn modelId="{F0E31D04-77ED-402E-B252-04845E575961}" type="presParOf" srcId="{6EE58212-4C41-4CAF-8A31-6B3D7BA137B1}" destId="{714A5479-E89A-4C5A-BE51-A380E6D6EBF6}" srcOrd="1" destOrd="0" presId="urn:microsoft.com/office/officeart/2005/8/layout/list1"/>
    <dgm:cxn modelId="{B6EC2524-1EBF-42A9-9A88-9F49A6DDD8E9}" type="presParOf" srcId="{98FF4DF8-E5D9-4294-A19C-EDCE37A7AF07}" destId="{2260514A-2B9C-4573-846C-FD8AF7AD13E3}" srcOrd="1" destOrd="0" presId="urn:microsoft.com/office/officeart/2005/8/layout/list1"/>
    <dgm:cxn modelId="{E645FBEB-A535-4C75-9929-93AA71C9357C}" type="presParOf" srcId="{98FF4DF8-E5D9-4294-A19C-EDCE37A7AF07}" destId="{46FF6EC5-75E0-459C-882D-340EBE7BAA3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4B14A3-7137-4661-A3E1-5B69BF596B1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31185E5-916C-4160-9179-C862B17A018E}">
      <dgm:prSet phldrT="[文本]" custT="1"/>
      <dgm:spPr/>
      <dgm:t>
        <a:bodyPr/>
        <a:lstStyle/>
        <a:p>
          <a:r>
            <a: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抽象语法树</a:t>
          </a:r>
          <a:r>
            <a: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(Abstract Syntax Tree, </a:t>
          </a:r>
          <a:r>
            <a: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AST</a:t>
          </a:r>
          <a:r>
            <a: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</a:p>
        <a:p>
          <a:r>
            <a: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无环路有向图</a:t>
          </a:r>
          <a:r>
            <a: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(Directed Acyclic Graph, DAG)</a:t>
          </a:r>
          <a:endParaRPr lang="zh-CN" altLang="en-US" sz="1400" b="1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0B10EF29-DD2F-4994-9679-C5BCE302A7D3}" type="parTrans" cxnId="{E9B8C58B-113D-4958-9DEB-E30F42A6923D}">
      <dgm:prSet/>
      <dgm:spPr/>
      <dgm:t>
        <a:bodyPr/>
        <a:lstStyle/>
        <a:p>
          <a:endParaRPr lang="zh-CN" altLang="en-US" sz="140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14A360E8-E021-4E58-942C-F31F03FBF4D7}" type="sibTrans" cxnId="{E9B8C58B-113D-4958-9DEB-E30F42A6923D}">
      <dgm:prSet/>
      <dgm:spPr/>
      <dgm:t>
        <a:bodyPr/>
        <a:lstStyle/>
        <a:p>
          <a:endParaRPr lang="zh-CN" altLang="en-US" sz="140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2A531825-0B20-4399-B4DB-66E96CD8F52F}">
      <dgm:prSet custT="1"/>
      <dgm:spPr>
        <a:solidFill>
          <a:schemeClr val="accent5">
            <a:lumMod val="20000"/>
            <a:lumOff val="80000"/>
            <a:alpha val="40000"/>
          </a:schemeClr>
        </a:solidFill>
      </dgm:spPr>
      <dgm:t>
        <a:bodyPr/>
        <a:lstStyle/>
        <a:p>
          <a:r>
            <a:rPr lang="zh-CN" altLang="en-US" sz="1400" b="1" dirty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四元式</a:t>
          </a:r>
          <a:r>
            <a: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/</a:t>
          </a:r>
          <a:r>
            <a: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三地址码</a:t>
          </a:r>
          <a:r>
            <a: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(Three-Address Code, </a:t>
          </a:r>
          <a:r>
            <a: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TAC</a:t>
          </a:r>
          <a:r>
            <a: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  <a:endParaRPr lang="zh-CN" altLang="en-US" sz="140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E0AC70E5-20E5-4FB1-9398-E9A948DE965D}" type="parTrans" cxnId="{1FA5A783-935A-4BD0-9CF6-D6CA95CF329E}">
      <dgm:prSet/>
      <dgm:spPr/>
      <dgm:t>
        <a:bodyPr/>
        <a:lstStyle/>
        <a:p>
          <a:endParaRPr lang="zh-CN" altLang="en-US" sz="140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F676B07A-C560-4E59-B265-80659B977F2D}" type="sibTrans" cxnId="{1FA5A783-935A-4BD0-9CF6-D6CA95CF329E}">
      <dgm:prSet/>
      <dgm:spPr/>
      <dgm:t>
        <a:bodyPr/>
        <a:lstStyle/>
        <a:p>
          <a:endParaRPr lang="zh-CN" altLang="en-US" sz="140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6A256438-063D-4D43-95E7-C3BAE1906E0C}">
      <dgm:prSet custT="1"/>
      <dgm:spPr/>
      <dgm:t>
        <a:bodyPr/>
        <a:lstStyle/>
        <a:p>
          <a:r>
            <a:rPr lang="en-US" altLang="zh-CN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P-Code(Pascal</a:t>
          </a:r>
          <a:r>
            <a:rPr lang="zh-CN" altLang="en-US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语言实现</a:t>
          </a:r>
          <a:r>
            <a:rPr lang="en-US" altLang="zh-CN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  <a:endParaRPr lang="zh-CN" altLang="en-US" sz="1400" b="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EB37FE58-7825-4A89-8734-3FA1D37B33B2}" type="parTrans" cxnId="{2F2392A2-B55E-442E-A0D1-8836EEE5BD2E}">
      <dgm:prSet/>
      <dgm:spPr/>
      <dgm:t>
        <a:bodyPr/>
        <a:lstStyle/>
        <a:p>
          <a:endParaRPr lang="zh-CN" altLang="en-US" sz="1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E7F7539-4E74-4E86-803E-148B057FEA65}" type="sibTrans" cxnId="{2F2392A2-B55E-442E-A0D1-8836EEE5BD2E}">
      <dgm:prSet/>
      <dgm:spPr/>
      <dgm:t>
        <a:bodyPr/>
        <a:lstStyle/>
        <a:p>
          <a:endParaRPr lang="zh-CN" altLang="en-US" sz="1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F9A5B14-39CC-4B58-8F0C-4AFCE77798A8}">
      <dgm:prSet custT="1"/>
      <dgm:spPr/>
      <dgm:t>
        <a:bodyPr/>
        <a:lstStyle/>
        <a:p>
          <a:r>
            <a:rPr lang="en-US" altLang="zh-CN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Bytecode(Java</a:t>
          </a:r>
          <a:r>
            <a:rPr lang="zh-CN" altLang="en-US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编译器输出，</a:t>
          </a:r>
          <a:r>
            <a:rPr lang="en-US" altLang="zh-CN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Java</a:t>
          </a:r>
          <a:r>
            <a:rPr lang="zh-CN" altLang="en-US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虚拟机输入</a:t>
          </a:r>
          <a:r>
            <a:rPr lang="en-US" altLang="zh-CN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  <a:endParaRPr lang="zh-CN" altLang="en-US" sz="1400" b="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EE90AF86-5635-4C9F-B483-079A321A49B5}" type="parTrans" cxnId="{8238C985-593A-4B21-A9B0-F4466C9AF1E9}">
      <dgm:prSet/>
      <dgm:spPr/>
      <dgm:t>
        <a:bodyPr/>
        <a:lstStyle/>
        <a:p>
          <a:endParaRPr lang="zh-CN" altLang="en-US" sz="1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F326DCF-1975-430B-B012-51962EF99AF0}" type="sibTrans" cxnId="{8238C985-593A-4B21-A9B0-F4466C9AF1E9}">
      <dgm:prSet/>
      <dgm:spPr/>
      <dgm:t>
        <a:bodyPr/>
        <a:lstStyle/>
        <a:p>
          <a:endParaRPr lang="zh-CN" altLang="en-US" sz="1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AFAE31F-71FA-4D04-A2E7-C383E4706BE3}">
      <dgm:prSet custT="1"/>
      <dgm:spPr/>
      <dgm:t>
        <a:bodyPr/>
        <a:lstStyle/>
        <a:p>
          <a:r>
            <a: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静态单赋值形式</a:t>
          </a:r>
          <a:r>
            <a: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(Static Sigle Assignment form, </a:t>
          </a:r>
          <a:r>
            <a: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SSA</a:t>
          </a:r>
          <a:r>
            <a: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  <a:endParaRPr lang="zh-CN" altLang="en-US" sz="140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0D1E8B45-F60C-4833-BA2B-BE6A68398A4A}" type="parTrans" cxnId="{CAD2A597-10EE-4A52-90E0-C06CEFCA5697}">
      <dgm:prSet/>
      <dgm:spPr/>
      <dgm:t>
        <a:bodyPr/>
        <a:lstStyle/>
        <a:p>
          <a:endParaRPr lang="zh-CN" altLang="en-US" sz="1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23E4B43-0CE4-4075-97EF-FB38872C2A4C}" type="sibTrans" cxnId="{CAD2A597-10EE-4A52-90E0-C06CEFCA5697}">
      <dgm:prSet/>
      <dgm:spPr/>
      <dgm:t>
        <a:bodyPr/>
        <a:lstStyle/>
        <a:p>
          <a:endParaRPr lang="zh-CN" altLang="en-US" sz="1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8A11689-7202-4222-808D-97EEF25C21BE}" type="pres">
      <dgm:prSet presAssocID="{404B14A3-7137-4661-A3E1-5B69BF596B1F}" presName="Name0" presStyleCnt="0">
        <dgm:presLayoutVars>
          <dgm:dir/>
          <dgm:resizeHandles val="exact"/>
        </dgm:presLayoutVars>
      </dgm:prSet>
      <dgm:spPr/>
    </dgm:pt>
    <dgm:pt modelId="{84B2DE9C-D5C6-4D4B-98A2-F5497E2A1773}" type="pres">
      <dgm:prSet presAssocID="{D31185E5-916C-4160-9179-C862B17A018E}" presName="composite" presStyleCnt="0"/>
      <dgm:spPr/>
    </dgm:pt>
    <dgm:pt modelId="{F6BFE835-34D6-4AC9-92BD-A0DEA753AB1B}" type="pres">
      <dgm:prSet presAssocID="{D31185E5-916C-4160-9179-C862B17A018E}" presName="rect1" presStyleLbl="trAlignAcc1" presStyleIdx="0" presStyleCnt="5">
        <dgm:presLayoutVars>
          <dgm:bulletEnabled val="1"/>
        </dgm:presLayoutVars>
      </dgm:prSet>
      <dgm:spPr/>
    </dgm:pt>
    <dgm:pt modelId="{E61D47A4-9F93-412D-90E2-46676B56759F}" type="pres">
      <dgm:prSet presAssocID="{D31185E5-916C-4160-9179-C862B17A018E}" presName="rect2" presStyleLbl="fgImgPlace1" presStyleIdx="0" presStyleCnt="5"/>
      <dgm:spPr/>
    </dgm:pt>
    <dgm:pt modelId="{2F0268F0-C8E3-4C9B-B933-3A5D6B2A81E4}" type="pres">
      <dgm:prSet presAssocID="{14A360E8-E021-4E58-942C-F31F03FBF4D7}" presName="sibTrans" presStyleCnt="0"/>
      <dgm:spPr/>
    </dgm:pt>
    <dgm:pt modelId="{3FD11E7A-C543-427B-AE73-B3674100AFD0}" type="pres">
      <dgm:prSet presAssocID="{2A531825-0B20-4399-B4DB-66E96CD8F52F}" presName="composite" presStyleCnt="0"/>
      <dgm:spPr/>
    </dgm:pt>
    <dgm:pt modelId="{86DA0E5A-B8EE-4A7E-8FAD-1E2BA4292A4F}" type="pres">
      <dgm:prSet presAssocID="{2A531825-0B20-4399-B4DB-66E96CD8F52F}" presName="rect1" presStyleLbl="trAlignAcc1" presStyleIdx="1" presStyleCnt="5">
        <dgm:presLayoutVars>
          <dgm:bulletEnabled val="1"/>
        </dgm:presLayoutVars>
      </dgm:prSet>
      <dgm:spPr/>
    </dgm:pt>
    <dgm:pt modelId="{833E1C04-DEE0-4B07-9AE4-7A640B46AE2C}" type="pres">
      <dgm:prSet presAssocID="{2A531825-0B20-4399-B4DB-66E96CD8F52F}" presName="rect2" presStyleLbl="fgImgPlace1" presStyleIdx="1" presStyleCnt="5"/>
      <dgm:spPr/>
    </dgm:pt>
    <dgm:pt modelId="{720CBF62-B901-463F-BFE4-4C5B587951F6}" type="pres">
      <dgm:prSet presAssocID="{F676B07A-C560-4E59-B265-80659B977F2D}" presName="sibTrans" presStyleCnt="0"/>
      <dgm:spPr/>
    </dgm:pt>
    <dgm:pt modelId="{B88985BE-F3C4-4E3F-AD93-7C24C7BA3A11}" type="pres">
      <dgm:prSet presAssocID="{6A256438-063D-4D43-95E7-C3BAE1906E0C}" presName="composite" presStyleCnt="0"/>
      <dgm:spPr/>
    </dgm:pt>
    <dgm:pt modelId="{8E4740E1-BF4F-418E-BD1F-931508AF8BB4}" type="pres">
      <dgm:prSet presAssocID="{6A256438-063D-4D43-95E7-C3BAE1906E0C}" presName="rect1" presStyleLbl="trAlignAcc1" presStyleIdx="2" presStyleCnt="5">
        <dgm:presLayoutVars>
          <dgm:bulletEnabled val="1"/>
        </dgm:presLayoutVars>
      </dgm:prSet>
      <dgm:spPr/>
    </dgm:pt>
    <dgm:pt modelId="{2F389820-DAA5-405E-8DA2-B4640708593E}" type="pres">
      <dgm:prSet presAssocID="{6A256438-063D-4D43-95E7-C3BAE1906E0C}" presName="rect2" presStyleLbl="fgImgPlace1" presStyleIdx="2" presStyleCnt="5"/>
      <dgm:spPr/>
    </dgm:pt>
    <dgm:pt modelId="{225BBBAB-6A1D-4241-95C1-253CD5D63C40}" type="pres">
      <dgm:prSet presAssocID="{AE7F7539-4E74-4E86-803E-148B057FEA65}" presName="sibTrans" presStyleCnt="0"/>
      <dgm:spPr/>
    </dgm:pt>
    <dgm:pt modelId="{0E4FCA46-F622-4E48-9772-828EE683EDAE}" type="pres">
      <dgm:prSet presAssocID="{9F9A5B14-39CC-4B58-8F0C-4AFCE77798A8}" presName="composite" presStyleCnt="0"/>
      <dgm:spPr/>
    </dgm:pt>
    <dgm:pt modelId="{DA72E00D-A7F3-452D-BDC9-D74E9D661424}" type="pres">
      <dgm:prSet presAssocID="{9F9A5B14-39CC-4B58-8F0C-4AFCE77798A8}" presName="rect1" presStyleLbl="trAlignAcc1" presStyleIdx="3" presStyleCnt="5">
        <dgm:presLayoutVars>
          <dgm:bulletEnabled val="1"/>
        </dgm:presLayoutVars>
      </dgm:prSet>
      <dgm:spPr/>
    </dgm:pt>
    <dgm:pt modelId="{EE92C04D-8C2B-481A-9898-ECBACFFC090F}" type="pres">
      <dgm:prSet presAssocID="{9F9A5B14-39CC-4B58-8F0C-4AFCE77798A8}" presName="rect2" presStyleLbl="fgImgPlace1" presStyleIdx="3" presStyleCnt="5"/>
      <dgm:spPr/>
    </dgm:pt>
    <dgm:pt modelId="{DC742CCF-8199-4CB0-9C7D-81C931CE3238}" type="pres">
      <dgm:prSet presAssocID="{AF326DCF-1975-430B-B012-51962EF99AF0}" presName="sibTrans" presStyleCnt="0"/>
      <dgm:spPr/>
    </dgm:pt>
    <dgm:pt modelId="{CF43E047-329B-4BF9-9C54-BA3AF4E36821}" type="pres">
      <dgm:prSet presAssocID="{EAFAE31F-71FA-4D04-A2E7-C383E4706BE3}" presName="composite" presStyleCnt="0"/>
      <dgm:spPr/>
    </dgm:pt>
    <dgm:pt modelId="{2080F154-1BA7-4931-A443-7091DC384BC8}" type="pres">
      <dgm:prSet presAssocID="{EAFAE31F-71FA-4D04-A2E7-C383E4706BE3}" presName="rect1" presStyleLbl="trAlignAcc1" presStyleIdx="4" presStyleCnt="5" custScaleX="207043" custLinFactNeighborX="2377">
        <dgm:presLayoutVars>
          <dgm:bulletEnabled val="1"/>
        </dgm:presLayoutVars>
      </dgm:prSet>
      <dgm:spPr/>
    </dgm:pt>
    <dgm:pt modelId="{E51DDB5E-87F7-496A-B9AE-9B0EEBC3FF5A}" type="pres">
      <dgm:prSet presAssocID="{EAFAE31F-71FA-4D04-A2E7-C383E4706BE3}" presName="rect2" presStyleLbl="fgImgPlace1" presStyleIdx="4" presStyleCnt="5" custLinFactX="-100000" custLinFactNeighborX="-144620" custLinFactNeighborY="-3880"/>
      <dgm:spPr/>
    </dgm:pt>
  </dgm:ptLst>
  <dgm:cxnLst>
    <dgm:cxn modelId="{D2CB5219-5CB7-431B-92A7-8433ECAE9478}" type="presOf" srcId="{9F9A5B14-39CC-4B58-8F0C-4AFCE77798A8}" destId="{DA72E00D-A7F3-452D-BDC9-D74E9D661424}" srcOrd="0" destOrd="0" presId="urn:microsoft.com/office/officeart/2008/layout/PictureStrips"/>
    <dgm:cxn modelId="{604B034A-628A-4451-BC51-CA9E0C1FC7B7}" type="presOf" srcId="{2A531825-0B20-4399-B4DB-66E96CD8F52F}" destId="{86DA0E5A-B8EE-4A7E-8FAD-1E2BA4292A4F}" srcOrd="0" destOrd="0" presId="urn:microsoft.com/office/officeart/2008/layout/PictureStrips"/>
    <dgm:cxn modelId="{0DED2B78-F68C-4DE0-9520-BFD46ABAA4BE}" type="presOf" srcId="{D31185E5-916C-4160-9179-C862B17A018E}" destId="{F6BFE835-34D6-4AC9-92BD-A0DEA753AB1B}" srcOrd="0" destOrd="0" presId="urn:microsoft.com/office/officeart/2008/layout/PictureStrips"/>
    <dgm:cxn modelId="{1FA5A783-935A-4BD0-9CF6-D6CA95CF329E}" srcId="{404B14A3-7137-4661-A3E1-5B69BF596B1F}" destId="{2A531825-0B20-4399-B4DB-66E96CD8F52F}" srcOrd="1" destOrd="0" parTransId="{E0AC70E5-20E5-4FB1-9398-E9A948DE965D}" sibTransId="{F676B07A-C560-4E59-B265-80659B977F2D}"/>
    <dgm:cxn modelId="{8238C985-593A-4B21-A9B0-F4466C9AF1E9}" srcId="{404B14A3-7137-4661-A3E1-5B69BF596B1F}" destId="{9F9A5B14-39CC-4B58-8F0C-4AFCE77798A8}" srcOrd="3" destOrd="0" parTransId="{EE90AF86-5635-4C9F-B483-079A321A49B5}" sibTransId="{AF326DCF-1975-430B-B012-51962EF99AF0}"/>
    <dgm:cxn modelId="{E9B8C58B-113D-4958-9DEB-E30F42A6923D}" srcId="{404B14A3-7137-4661-A3E1-5B69BF596B1F}" destId="{D31185E5-916C-4160-9179-C862B17A018E}" srcOrd="0" destOrd="0" parTransId="{0B10EF29-DD2F-4994-9679-C5BCE302A7D3}" sibTransId="{14A360E8-E021-4E58-942C-F31F03FBF4D7}"/>
    <dgm:cxn modelId="{CAD2A597-10EE-4A52-90E0-C06CEFCA5697}" srcId="{404B14A3-7137-4661-A3E1-5B69BF596B1F}" destId="{EAFAE31F-71FA-4D04-A2E7-C383E4706BE3}" srcOrd="4" destOrd="0" parTransId="{0D1E8B45-F60C-4833-BA2B-BE6A68398A4A}" sibTransId="{823E4B43-0CE4-4075-97EF-FB38872C2A4C}"/>
    <dgm:cxn modelId="{2F2392A2-B55E-442E-A0D1-8836EEE5BD2E}" srcId="{404B14A3-7137-4661-A3E1-5B69BF596B1F}" destId="{6A256438-063D-4D43-95E7-C3BAE1906E0C}" srcOrd="2" destOrd="0" parTransId="{EB37FE58-7825-4A89-8734-3FA1D37B33B2}" sibTransId="{AE7F7539-4E74-4E86-803E-148B057FEA65}"/>
    <dgm:cxn modelId="{1BF052A9-1E42-4A68-AC91-15F504EB53BB}" type="presOf" srcId="{404B14A3-7137-4661-A3E1-5B69BF596B1F}" destId="{D8A11689-7202-4222-808D-97EEF25C21BE}" srcOrd="0" destOrd="0" presId="urn:microsoft.com/office/officeart/2008/layout/PictureStrips"/>
    <dgm:cxn modelId="{3F16C6B7-6964-4F41-BDEE-CD4A8C14586C}" type="presOf" srcId="{EAFAE31F-71FA-4D04-A2E7-C383E4706BE3}" destId="{2080F154-1BA7-4931-A443-7091DC384BC8}" srcOrd="0" destOrd="0" presId="urn:microsoft.com/office/officeart/2008/layout/PictureStrips"/>
    <dgm:cxn modelId="{CBDD05F9-4D8C-47CE-81B1-CC90237FC09A}" type="presOf" srcId="{6A256438-063D-4D43-95E7-C3BAE1906E0C}" destId="{8E4740E1-BF4F-418E-BD1F-931508AF8BB4}" srcOrd="0" destOrd="0" presId="urn:microsoft.com/office/officeart/2008/layout/PictureStrips"/>
    <dgm:cxn modelId="{54F8CC82-B7C1-43A2-9E27-51BB5D88AE1A}" type="presParOf" srcId="{D8A11689-7202-4222-808D-97EEF25C21BE}" destId="{84B2DE9C-D5C6-4D4B-98A2-F5497E2A1773}" srcOrd="0" destOrd="0" presId="urn:microsoft.com/office/officeart/2008/layout/PictureStrips"/>
    <dgm:cxn modelId="{9610C9E7-8FD0-428F-907D-F6BCF8AED665}" type="presParOf" srcId="{84B2DE9C-D5C6-4D4B-98A2-F5497E2A1773}" destId="{F6BFE835-34D6-4AC9-92BD-A0DEA753AB1B}" srcOrd="0" destOrd="0" presId="urn:microsoft.com/office/officeart/2008/layout/PictureStrips"/>
    <dgm:cxn modelId="{92066817-72D8-4BD6-A8F5-B2B4439A2E65}" type="presParOf" srcId="{84B2DE9C-D5C6-4D4B-98A2-F5497E2A1773}" destId="{E61D47A4-9F93-412D-90E2-46676B56759F}" srcOrd="1" destOrd="0" presId="urn:microsoft.com/office/officeart/2008/layout/PictureStrips"/>
    <dgm:cxn modelId="{AB41F5E2-1819-4907-BE6A-36CF1F1B800F}" type="presParOf" srcId="{D8A11689-7202-4222-808D-97EEF25C21BE}" destId="{2F0268F0-C8E3-4C9B-B933-3A5D6B2A81E4}" srcOrd="1" destOrd="0" presId="urn:microsoft.com/office/officeart/2008/layout/PictureStrips"/>
    <dgm:cxn modelId="{9A3E46F1-FFF4-4D58-A026-3F33C8968A9B}" type="presParOf" srcId="{D8A11689-7202-4222-808D-97EEF25C21BE}" destId="{3FD11E7A-C543-427B-AE73-B3674100AFD0}" srcOrd="2" destOrd="0" presId="urn:microsoft.com/office/officeart/2008/layout/PictureStrips"/>
    <dgm:cxn modelId="{2EF79A22-A904-4C48-8B53-2A2A5C66FB14}" type="presParOf" srcId="{3FD11E7A-C543-427B-AE73-B3674100AFD0}" destId="{86DA0E5A-B8EE-4A7E-8FAD-1E2BA4292A4F}" srcOrd="0" destOrd="0" presId="urn:microsoft.com/office/officeart/2008/layout/PictureStrips"/>
    <dgm:cxn modelId="{BEA3C376-11D2-4834-BF39-9CEA7A4138CE}" type="presParOf" srcId="{3FD11E7A-C543-427B-AE73-B3674100AFD0}" destId="{833E1C04-DEE0-4B07-9AE4-7A640B46AE2C}" srcOrd="1" destOrd="0" presId="urn:microsoft.com/office/officeart/2008/layout/PictureStrips"/>
    <dgm:cxn modelId="{78115470-F0C0-414B-8B19-DB38478CE1E2}" type="presParOf" srcId="{D8A11689-7202-4222-808D-97EEF25C21BE}" destId="{720CBF62-B901-463F-BFE4-4C5B587951F6}" srcOrd="3" destOrd="0" presId="urn:microsoft.com/office/officeart/2008/layout/PictureStrips"/>
    <dgm:cxn modelId="{ABDC4312-EBCC-4701-85F0-D56A5F0F1533}" type="presParOf" srcId="{D8A11689-7202-4222-808D-97EEF25C21BE}" destId="{B88985BE-F3C4-4E3F-AD93-7C24C7BA3A11}" srcOrd="4" destOrd="0" presId="urn:microsoft.com/office/officeart/2008/layout/PictureStrips"/>
    <dgm:cxn modelId="{1FCD9C11-BDAF-44EA-9C34-17ED7A9F0ED0}" type="presParOf" srcId="{B88985BE-F3C4-4E3F-AD93-7C24C7BA3A11}" destId="{8E4740E1-BF4F-418E-BD1F-931508AF8BB4}" srcOrd="0" destOrd="0" presId="urn:microsoft.com/office/officeart/2008/layout/PictureStrips"/>
    <dgm:cxn modelId="{4C9BD952-D53D-4797-AD40-4C7FE4A91D8C}" type="presParOf" srcId="{B88985BE-F3C4-4E3F-AD93-7C24C7BA3A11}" destId="{2F389820-DAA5-405E-8DA2-B4640708593E}" srcOrd="1" destOrd="0" presId="urn:microsoft.com/office/officeart/2008/layout/PictureStrips"/>
    <dgm:cxn modelId="{A5148701-A8F8-4398-B9A6-744B22E85101}" type="presParOf" srcId="{D8A11689-7202-4222-808D-97EEF25C21BE}" destId="{225BBBAB-6A1D-4241-95C1-253CD5D63C40}" srcOrd="5" destOrd="0" presId="urn:microsoft.com/office/officeart/2008/layout/PictureStrips"/>
    <dgm:cxn modelId="{3DF07781-BDB3-4388-88F9-022CC3B9DF93}" type="presParOf" srcId="{D8A11689-7202-4222-808D-97EEF25C21BE}" destId="{0E4FCA46-F622-4E48-9772-828EE683EDAE}" srcOrd="6" destOrd="0" presId="urn:microsoft.com/office/officeart/2008/layout/PictureStrips"/>
    <dgm:cxn modelId="{13C6EE77-6D19-465E-B46B-3AE79B6C69CA}" type="presParOf" srcId="{0E4FCA46-F622-4E48-9772-828EE683EDAE}" destId="{DA72E00D-A7F3-452D-BDC9-D74E9D661424}" srcOrd="0" destOrd="0" presId="urn:microsoft.com/office/officeart/2008/layout/PictureStrips"/>
    <dgm:cxn modelId="{BFBA11DB-E895-418A-916E-C6601059DC0F}" type="presParOf" srcId="{0E4FCA46-F622-4E48-9772-828EE683EDAE}" destId="{EE92C04D-8C2B-481A-9898-ECBACFFC090F}" srcOrd="1" destOrd="0" presId="urn:microsoft.com/office/officeart/2008/layout/PictureStrips"/>
    <dgm:cxn modelId="{6EBFB5CA-F4EB-40A1-BDE6-A0C7A9440950}" type="presParOf" srcId="{D8A11689-7202-4222-808D-97EEF25C21BE}" destId="{DC742CCF-8199-4CB0-9C7D-81C931CE3238}" srcOrd="7" destOrd="0" presId="urn:microsoft.com/office/officeart/2008/layout/PictureStrips"/>
    <dgm:cxn modelId="{6BFDA2ED-7377-4437-9654-3019A451F67C}" type="presParOf" srcId="{D8A11689-7202-4222-808D-97EEF25C21BE}" destId="{CF43E047-329B-4BF9-9C54-BA3AF4E36821}" srcOrd="8" destOrd="0" presId="urn:microsoft.com/office/officeart/2008/layout/PictureStrips"/>
    <dgm:cxn modelId="{28E2A9D9-C5F2-4291-9577-BFAE5EAC1EB8}" type="presParOf" srcId="{CF43E047-329B-4BF9-9C54-BA3AF4E36821}" destId="{2080F154-1BA7-4931-A443-7091DC384BC8}" srcOrd="0" destOrd="0" presId="urn:microsoft.com/office/officeart/2008/layout/PictureStrips"/>
    <dgm:cxn modelId="{D2253837-4FCB-4EB1-A777-0DD56C57FDDE}" type="presParOf" srcId="{CF43E047-329B-4BF9-9C54-BA3AF4E36821}" destId="{E51DDB5E-87F7-496A-B9AE-9B0EEBC3FF5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E69F4C-582F-46D7-8BCA-684D32E1F45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4FD5767-A356-4473-94BF-685FA6C8B2BD}">
      <dgm:prSet custT="1"/>
      <dgm:spPr/>
      <dgm:t>
        <a:bodyPr/>
        <a:lstStyle/>
        <a:p>
          <a:r>
            <a:rPr lang="en-US" sz="1600" b="1" i="0" u="none" dirty="0" err="1"/>
            <a:t>T.type</a:t>
          </a:r>
          <a:r>
            <a:rPr lang="zh-CN" altLang="en-US" sz="1600" b="1" i="0" u="none" dirty="0"/>
            <a:t>：</a:t>
          </a:r>
          <a:r>
            <a:rPr lang="zh-CN" sz="1600" b="1" i="0" u="none" dirty="0"/>
            <a:t>数据类型</a:t>
          </a:r>
          <a:endParaRPr lang="zh-CN" altLang="en-US" sz="1600" dirty="0"/>
        </a:p>
      </dgm:t>
    </dgm:pt>
    <dgm:pt modelId="{C2917B0E-EEB6-472F-8CC6-332BB638629D}" type="parTrans" cxnId="{ABA8BD7B-6F05-4F1A-9427-38471945AD4B}">
      <dgm:prSet/>
      <dgm:spPr/>
      <dgm:t>
        <a:bodyPr/>
        <a:lstStyle/>
        <a:p>
          <a:endParaRPr lang="zh-CN" altLang="en-US" sz="1600"/>
        </a:p>
      </dgm:t>
    </dgm:pt>
    <dgm:pt modelId="{5621B94E-69B2-4374-8F43-014128F13C4A}" type="sibTrans" cxnId="{ABA8BD7B-6F05-4F1A-9427-38471945AD4B}">
      <dgm:prSet/>
      <dgm:spPr/>
      <dgm:t>
        <a:bodyPr/>
        <a:lstStyle/>
        <a:p>
          <a:endParaRPr lang="zh-CN" altLang="en-US" sz="1600"/>
        </a:p>
      </dgm:t>
    </dgm:pt>
    <dgm:pt modelId="{B89CEA7C-D613-4780-A59F-C6C3E8F7FA72}">
      <dgm:prSet custT="1"/>
      <dgm:spPr/>
      <dgm:t>
        <a:bodyPr/>
        <a:lstStyle/>
        <a:p>
          <a:r>
            <a:rPr lang="en-US" sz="1600" b="1" i="0" u="none" dirty="0" err="1"/>
            <a:t>T.width</a:t>
          </a:r>
          <a:r>
            <a:rPr lang="zh-CN" altLang="en-US" sz="1600" b="1" i="0" u="none" dirty="0"/>
            <a:t>：该数据</a:t>
          </a:r>
          <a:r>
            <a:rPr lang="zh-CN" sz="1600" b="1" i="0" u="none" dirty="0"/>
            <a:t>类型的宽度</a:t>
          </a:r>
          <a:endParaRPr lang="zh-CN" altLang="en-US" sz="1600" dirty="0"/>
        </a:p>
      </dgm:t>
    </dgm:pt>
    <dgm:pt modelId="{19F33C81-BA23-4E4B-836F-00781CCEFB12}" type="parTrans" cxnId="{73A27F99-DCED-4305-B271-A31D5C6E0732}">
      <dgm:prSet/>
      <dgm:spPr/>
      <dgm:t>
        <a:bodyPr/>
        <a:lstStyle/>
        <a:p>
          <a:endParaRPr lang="zh-CN" altLang="en-US" sz="1600"/>
        </a:p>
      </dgm:t>
    </dgm:pt>
    <dgm:pt modelId="{49EFAD7B-CBC4-4E49-8496-CEBF03187FFE}" type="sibTrans" cxnId="{73A27F99-DCED-4305-B271-A31D5C6E0732}">
      <dgm:prSet/>
      <dgm:spPr/>
      <dgm:t>
        <a:bodyPr/>
        <a:lstStyle/>
        <a:p>
          <a:endParaRPr lang="zh-CN" altLang="en-US" sz="1600"/>
        </a:p>
      </dgm:t>
    </dgm:pt>
    <dgm:pt modelId="{9B9FDB0E-E7B0-40D1-8DA9-EC03E885DEFD}">
      <dgm:prSet custT="1"/>
      <dgm:spPr/>
      <dgm:t>
        <a:bodyPr/>
        <a:lstStyle/>
        <a:p>
          <a:r>
            <a:rPr lang="en-US" sz="1600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</a:t>
          </a:r>
          <a:r>
            <a:rPr lang="zh-CN" altLang="en-US" sz="1600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：</a:t>
          </a:r>
          <a:r>
            <a:rPr lang="zh-CN" sz="1600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同一类型的标识符列表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676B8B-F80F-45AD-8AA1-BF4EB14F359B}" type="parTrans" cxnId="{6DBD2BB6-67E3-4C81-98A4-142DC96F43A9}">
      <dgm:prSet/>
      <dgm:spPr/>
      <dgm:t>
        <a:bodyPr/>
        <a:lstStyle/>
        <a:p>
          <a:endParaRPr lang="zh-CN" altLang="en-US" sz="1600"/>
        </a:p>
      </dgm:t>
    </dgm:pt>
    <dgm:pt modelId="{3FEC08D5-5E78-417D-901D-C3C4B85554AE}" type="sibTrans" cxnId="{6DBD2BB6-67E3-4C81-98A4-142DC96F43A9}">
      <dgm:prSet/>
      <dgm:spPr/>
      <dgm:t>
        <a:bodyPr/>
        <a:lstStyle/>
        <a:p>
          <a:endParaRPr lang="zh-CN" altLang="en-US" sz="1600"/>
        </a:p>
      </dgm:t>
    </dgm:pt>
    <dgm:pt modelId="{30DAA4BB-8A4B-4F14-B66D-BB117EFD7559}">
      <dgm:prSet custT="1"/>
      <dgm:spPr/>
      <dgm:t>
        <a:bodyPr/>
        <a:lstStyle/>
        <a:p>
          <a:r>
            <a:rPr lang="en-US" sz="1600" b="1" i="0" u="none" baseline="0" dirty="0" err="1"/>
            <a:t>L.type</a:t>
          </a:r>
          <a:r>
            <a:rPr lang="zh-CN" altLang="en-US" sz="1600" b="1" i="0" u="none" baseline="0" dirty="0"/>
            <a:t>：</a:t>
          </a:r>
          <a:r>
            <a:rPr lang="zh-CN" sz="1600" b="1" i="0" u="none" dirty="0"/>
            <a:t>数据类型</a:t>
          </a:r>
          <a:endParaRPr lang="zh-CN" altLang="en-US" sz="1600" dirty="0"/>
        </a:p>
      </dgm:t>
    </dgm:pt>
    <dgm:pt modelId="{A40E9022-25B3-490B-AF45-4D74F267CB06}" type="parTrans" cxnId="{03832BBA-C110-4E6D-8D93-B494C8E95E88}">
      <dgm:prSet/>
      <dgm:spPr/>
      <dgm:t>
        <a:bodyPr/>
        <a:lstStyle/>
        <a:p>
          <a:endParaRPr lang="zh-CN" altLang="en-US" sz="1600"/>
        </a:p>
      </dgm:t>
    </dgm:pt>
    <dgm:pt modelId="{64196EE3-3003-411B-B028-2F519882CF19}" type="sibTrans" cxnId="{03832BBA-C110-4E6D-8D93-B494C8E95E88}">
      <dgm:prSet/>
      <dgm:spPr/>
      <dgm:t>
        <a:bodyPr/>
        <a:lstStyle/>
        <a:p>
          <a:endParaRPr lang="zh-CN" altLang="en-US" sz="1600"/>
        </a:p>
      </dgm:t>
    </dgm:pt>
    <dgm:pt modelId="{1F9482A0-1863-4532-8257-F9C1E8ACD22C}">
      <dgm:prSet custT="1"/>
      <dgm:spPr/>
      <dgm:t>
        <a:bodyPr/>
        <a:lstStyle/>
        <a:p>
          <a:r>
            <a:rPr lang="en-US" sz="1600" b="1" i="0" u="none" dirty="0" err="1"/>
            <a:t>L.</a:t>
          </a:r>
          <a:r>
            <a:rPr lang="en-US" altLang="zh-CN" sz="1600" b="1" i="0" u="none" dirty="0" err="1"/>
            <a:t>o</a:t>
          </a:r>
          <a:r>
            <a:rPr lang="en-US" sz="1600" b="1" i="0" u="none" dirty="0" err="1"/>
            <a:t>ffset</a:t>
          </a:r>
          <a:r>
            <a:rPr lang="zh-CN" altLang="en-US" sz="1600" b="1" i="0" u="none" dirty="0"/>
            <a:t>：列表的起始位置</a:t>
          </a:r>
          <a:endParaRPr lang="zh-CN" altLang="en-US" sz="1600" dirty="0"/>
        </a:p>
      </dgm:t>
    </dgm:pt>
    <dgm:pt modelId="{E64C57CB-FFC1-4197-80AB-01AC3C78BAEE}" type="parTrans" cxnId="{7943C503-0C0A-4E35-8790-791F28B8A8B4}">
      <dgm:prSet/>
      <dgm:spPr/>
      <dgm:t>
        <a:bodyPr/>
        <a:lstStyle/>
        <a:p>
          <a:endParaRPr lang="zh-CN" altLang="en-US" sz="1600"/>
        </a:p>
      </dgm:t>
    </dgm:pt>
    <dgm:pt modelId="{6CBD07AC-1372-4631-B891-B9483A1070AC}" type="sibTrans" cxnId="{7943C503-0C0A-4E35-8790-791F28B8A8B4}">
      <dgm:prSet/>
      <dgm:spPr/>
      <dgm:t>
        <a:bodyPr/>
        <a:lstStyle/>
        <a:p>
          <a:endParaRPr lang="zh-CN" altLang="en-US" sz="1600"/>
        </a:p>
      </dgm:t>
    </dgm:pt>
    <dgm:pt modelId="{656EF75D-C1BE-4F21-A9BD-4FE80C2C3792}">
      <dgm:prSet custT="1"/>
      <dgm:spPr/>
      <dgm:t>
        <a:bodyPr/>
        <a:lstStyle/>
        <a:p>
          <a:r>
            <a:rPr lang="en-US" sz="1600" b="1" i="0" u="none" dirty="0" err="1"/>
            <a:t>L.width</a:t>
          </a:r>
          <a:r>
            <a:rPr lang="zh-CN" altLang="en-US" sz="1600" b="1" i="0" u="none" dirty="0"/>
            <a:t>：</a:t>
          </a:r>
          <a:r>
            <a:rPr lang="zh-CN" sz="1600" b="1" i="0" u="none" dirty="0"/>
            <a:t>类型宽度</a:t>
          </a:r>
          <a:r>
            <a:rPr lang="en-US" altLang="zh-CN" sz="1600" b="1" i="0" u="none" dirty="0"/>
            <a:t>, </a:t>
          </a:r>
          <a:r>
            <a:rPr lang="zh-CN" altLang="en-US" sz="1600" b="1" i="0" u="none" dirty="0"/>
            <a:t>同类该值相同</a:t>
          </a:r>
          <a:endParaRPr lang="zh-CN" altLang="en-US" sz="1600" dirty="0"/>
        </a:p>
      </dgm:t>
    </dgm:pt>
    <dgm:pt modelId="{DFEADFCE-3351-44D3-86F2-9135EE7CAC6B}" type="parTrans" cxnId="{9F8BA293-1167-436D-8267-C895CF5D308E}">
      <dgm:prSet/>
      <dgm:spPr/>
      <dgm:t>
        <a:bodyPr/>
        <a:lstStyle/>
        <a:p>
          <a:endParaRPr lang="zh-CN" altLang="en-US" sz="1600"/>
        </a:p>
      </dgm:t>
    </dgm:pt>
    <dgm:pt modelId="{98A0966F-3085-4498-A638-DD6A53232076}" type="sibTrans" cxnId="{9F8BA293-1167-436D-8267-C895CF5D308E}">
      <dgm:prSet/>
      <dgm:spPr/>
      <dgm:t>
        <a:bodyPr/>
        <a:lstStyle/>
        <a:p>
          <a:endParaRPr lang="zh-CN" altLang="en-US" sz="1600"/>
        </a:p>
      </dgm:t>
    </dgm:pt>
    <dgm:pt modelId="{B15BF645-046D-462A-B010-F98AF5F041BE}">
      <dgm:prSet custT="1"/>
      <dgm:spPr/>
      <dgm:t>
        <a:bodyPr/>
        <a:lstStyle/>
        <a:p>
          <a:r>
            <a:rPr lang="en-US" sz="1600" b="1" i="0" u="none" baseline="0" dirty="0" err="1"/>
            <a:t>L.num</a:t>
          </a:r>
          <a:r>
            <a:rPr lang="zh-CN" altLang="en-US" sz="1600" b="1" i="0" u="none" baseline="0" dirty="0"/>
            <a:t>：列表中</a:t>
          </a:r>
          <a:r>
            <a:rPr lang="zh-CN" sz="1600" b="1" i="0" u="none" dirty="0"/>
            <a:t>标识符</a:t>
          </a:r>
          <a:r>
            <a:rPr lang="zh-CN" altLang="en-US" sz="1600" b="1" i="0" u="none" dirty="0"/>
            <a:t>的</a:t>
          </a:r>
          <a:r>
            <a:rPr lang="zh-CN" sz="1600" b="1" i="0" u="none" dirty="0"/>
            <a:t>个数</a:t>
          </a:r>
          <a:endParaRPr lang="zh-CN" altLang="en-US" sz="1600" dirty="0"/>
        </a:p>
      </dgm:t>
    </dgm:pt>
    <dgm:pt modelId="{AA82A3D2-928C-4F6F-90D5-352ED1315D9C}" type="parTrans" cxnId="{DD440CA5-8654-4152-ADC8-E394951294EC}">
      <dgm:prSet/>
      <dgm:spPr/>
      <dgm:t>
        <a:bodyPr/>
        <a:lstStyle/>
        <a:p>
          <a:endParaRPr lang="zh-CN" altLang="en-US" sz="1600"/>
        </a:p>
      </dgm:t>
    </dgm:pt>
    <dgm:pt modelId="{951D7CBF-F71F-4746-90C1-58672497FA80}" type="sibTrans" cxnId="{DD440CA5-8654-4152-ADC8-E394951294EC}">
      <dgm:prSet/>
      <dgm:spPr/>
      <dgm:t>
        <a:bodyPr/>
        <a:lstStyle/>
        <a:p>
          <a:endParaRPr lang="zh-CN" altLang="en-US" sz="1600"/>
        </a:p>
      </dgm:t>
    </dgm:pt>
    <dgm:pt modelId="{0C1EAB27-C006-442A-8CA3-1BE1B6B8FCF8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函数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运算：</a:t>
          </a:r>
          <a:endParaRPr lang="zh-CN" altLang="en-US" sz="1600" b="1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/>
            <a:ea typeface="+mn-ea"/>
            <a:cs typeface="+mn-cs"/>
          </a:endParaRPr>
        </a:p>
      </dgm:t>
    </dgm:pt>
    <dgm:pt modelId="{44F08B82-1B9F-41CC-97C8-989422C81AED}" type="parTrans" cxnId="{320F4DDF-783D-4273-B2A5-8233CE69B511}">
      <dgm:prSet/>
      <dgm:spPr/>
      <dgm:t>
        <a:bodyPr/>
        <a:lstStyle/>
        <a:p>
          <a:endParaRPr lang="zh-CN" altLang="en-US" sz="1600"/>
        </a:p>
      </dgm:t>
    </dgm:pt>
    <dgm:pt modelId="{AE414A3D-50DC-43E3-9585-E7CC9BA8096C}" type="sibTrans" cxnId="{320F4DDF-783D-4273-B2A5-8233CE69B511}">
      <dgm:prSet/>
      <dgm:spPr/>
      <dgm:t>
        <a:bodyPr/>
        <a:lstStyle/>
        <a:p>
          <a:endParaRPr lang="zh-CN" altLang="en-US" sz="1600"/>
        </a:p>
      </dgm:t>
    </dgm:pt>
    <dgm:pt modelId="{DD24E795-8BBF-400F-9740-6E44D3968792}">
      <dgm:prSet custT="1"/>
      <dgm:spPr/>
      <dgm:t>
        <a:bodyPr/>
        <a:lstStyle/>
        <a:p>
          <a:r>
            <a:rPr lang="en-US" sz="1600" b="1" i="0" u="none" baseline="0" dirty="0"/>
            <a:t>gen( )</a:t>
          </a:r>
          <a:r>
            <a:rPr lang="zh-CN" altLang="en-US" sz="1600" b="1" i="0" u="none" baseline="0" dirty="0"/>
            <a:t>：</a:t>
          </a:r>
          <a:r>
            <a:rPr lang="zh-CN" sz="1600" b="1" i="0" u="none" baseline="0" dirty="0"/>
            <a:t>函数</a:t>
          </a:r>
          <a:r>
            <a:rPr lang="en-US" sz="1600" b="1" i="0" u="none" baseline="0" dirty="0"/>
            <a:t>,</a:t>
          </a:r>
          <a:r>
            <a:rPr lang="zh-CN" sz="1600" b="1" i="0" u="none" baseline="0" dirty="0"/>
            <a:t>生成一条四元式</a:t>
          </a:r>
          <a:endParaRPr lang="zh-CN" altLang="en-US" sz="1600" dirty="0"/>
        </a:p>
      </dgm:t>
    </dgm:pt>
    <dgm:pt modelId="{EBC54885-62A9-4248-950B-BE4D865AA8C0}" type="parTrans" cxnId="{03159428-6BDD-4771-B00C-EFFB27A77A18}">
      <dgm:prSet/>
      <dgm:spPr/>
      <dgm:t>
        <a:bodyPr/>
        <a:lstStyle/>
        <a:p>
          <a:endParaRPr lang="zh-CN" altLang="en-US" sz="1600"/>
        </a:p>
      </dgm:t>
    </dgm:pt>
    <dgm:pt modelId="{5A571FB0-63C3-463E-8009-2A44E6C552EB}" type="sibTrans" cxnId="{03159428-6BDD-4771-B00C-EFFB27A77A18}">
      <dgm:prSet/>
      <dgm:spPr/>
      <dgm:t>
        <a:bodyPr/>
        <a:lstStyle/>
        <a:p>
          <a:endParaRPr lang="zh-CN" altLang="en-US" sz="1600"/>
        </a:p>
      </dgm:t>
    </dgm:pt>
    <dgm:pt modelId="{B1A8532E-BF83-4276-978D-4E9298EB096C}">
      <dgm:prSet custT="1"/>
      <dgm:spPr/>
      <dgm:t>
        <a:bodyPr/>
        <a:lstStyle/>
        <a:p>
          <a:r>
            <a:rPr lang="en-US" altLang="zh-CN" sz="1600" b="1" i="0" u="none" baseline="0" dirty="0">
              <a:latin typeface="+mj-lt"/>
              <a:ea typeface="+mn-ea"/>
              <a:cs typeface="+mn-cs"/>
            </a:rPr>
            <a:t>||</a:t>
          </a:r>
          <a:r>
            <a:rPr lang="zh-CN" altLang="en-US" sz="1600" b="1" i="0" u="none" baseline="0" dirty="0">
              <a:latin typeface="+mj-lt"/>
              <a:ea typeface="+mn-ea"/>
              <a:cs typeface="+mn-cs"/>
            </a:rPr>
            <a:t>：</a:t>
          </a:r>
          <a:r>
            <a:rPr lang="zh-CN" altLang="en-US" sz="1600" b="1" i="0" u="none" baseline="0" dirty="0">
              <a:latin typeface="Century Gothic"/>
              <a:ea typeface="幼圆" panose="02010509060101010101" pitchFamily="49" charset="-122"/>
              <a:cs typeface="+mn-cs"/>
            </a:rPr>
            <a:t>表示语句序列的连接运算</a:t>
          </a:r>
        </a:p>
      </dgm:t>
    </dgm:pt>
    <dgm:pt modelId="{7A46CBD6-BD11-44F6-94CB-35280453F6E2}" type="parTrans" cxnId="{89D047B4-70D0-4EA0-9263-E09922789AED}">
      <dgm:prSet/>
      <dgm:spPr/>
      <dgm:t>
        <a:bodyPr/>
        <a:lstStyle/>
        <a:p>
          <a:endParaRPr lang="zh-CN" altLang="en-US" sz="1600"/>
        </a:p>
      </dgm:t>
    </dgm:pt>
    <dgm:pt modelId="{ED64847D-24C5-4A85-A7BE-8658784926CF}" type="sibTrans" cxnId="{89D047B4-70D0-4EA0-9263-E09922789AED}">
      <dgm:prSet/>
      <dgm:spPr/>
      <dgm:t>
        <a:bodyPr/>
        <a:lstStyle/>
        <a:p>
          <a:endParaRPr lang="zh-CN" altLang="en-US" sz="1600"/>
        </a:p>
      </dgm:t>
    </dgm:pt>
    <dgm:pt modelId="{725FF8FA-F678-439D-A730-C1412C43AB7D}">
      <dgm:prSet custT="1"/>
      <dgm:spPr/>
      <dgm:t>
        <a:bodyPr/>
        <a:lstStyle/>
        <a:p>
          <a:r>
            <a:rPr lang="en-US" sz="1600" b="1" i="0" u="none" baseline="0" dirty="0" err="1"/>
            <a:t>newtemp</a:t>
          </a:r>
          <a:r>
            <a:rPr lang="zh-CN" altLang="en-US" sz="1600" b="1" i="0" u="none" baseline="0" dirty="0"/>
            <a:t>：在符号表中使用新名字新建一项</a:t>
          </a:r>
          <a:r>
            <a:rPr lang="en-US" altLang="zh-CN" sz="1600" b="1" i="0" u="none" baseline="0" dirty="0"/>
            <a:t>,</a:t>
          </a:r>
          <a:r>
            <a:rPr lang="zh-CN" altLang="en-US" sz="1600" b="1" i="0" u="none" baseline="0" dirty="0"/>
            <a:t>并返回其存储位置</a:t>
          </a:r>
          <a:endParaRPr lang="zh-CN" altLang="en-US" sz="1600" dirty="0"/>
        </a:p>
      </dgm:t>
    </dgm:pt>
    <dgm:pt modelId="{00970A74-6060-44AA-BEDB-E99CCC4F72A7}" type="parTrans" cxnId="{AB91CB98-DE38-45AA-B81C-165DE0232963}">
      <dgm:prSet/>
      <dgm:spPr/>
      <dgm:t>
        <a:bodyPr/>
        <a:lstStyle/>
        <a:p>
          <a:endParaRPr lang="zh-CN" altLang="en-US"/>
        </a:p>
      </dgm:t>
    </dgm:pt>
    <dgm:pt modelId="{6CA6E097-2517-41BC-8FA8-5113F551A703}" type="sibTrans" cxnId="{AB91CB98-DE38-45AA-B81C-165DE0232963}">
      <dgm:prSet/>
      <dgm:spPr/>
      <dgm:t>
        <a:bodyPr/>
        <a:lstStyle/>
        <a:p>
          <a:endParaRPr lang="zh-CN" altLang="en-US"/>
        </a:p>
      </dgm:t>
    </dgm:pt>
    <dgm:pt modelId="{B46D34D3-5C42-4FA3-B4A9-B6E300008AE2}">
      <dgm:prSet phldrT="[文本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</a:t>
          </a:r>
          <a:r>
            <a:rPr lang="zh-CN" altLang="en-US" sz="1600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：</a:t>
          </a:r>
          <a:r>
            <a:rPr lang="zh-CN" sz="1600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标识符的数据类型</a:t>
          </a:r>
          <a:endParaRPr lang="zh-CN" altLang="en-US" sz="1600" b="1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/>
            <a:ea typeface="+mn-ea"/>
            <a:cs typeface="+mn-cs"/>
          </a:endParaRPr>
        </a:p>
      </dgm:t>
    </dgm:pt>
    <dgm:pt modelId="{FB722209-1BC0-42CE-9D6A-023B1C2C2AAC}" type="parTrans" cxnId="{72297E43-CBA6-4F15-BD43-CBC7F3E9933F}">
      <dgm:prSet/>
      <dgm:spPr/>
      <dgm:t>
        <a:bodyPr/>
        <a:lstStyle/>
        <a:p>
          <a:endParaRPr lang="zh-CN" altLang="en-US"/>
        </a:p>
      </dgm:t>
    </dgm:pt>
    <dgm:pt modelId="{77004157-7FDA-4C28-AD1F-408930983922}" type="sibTrans" cxnId="{72297E43-CBA6-4F15-BD43-CBC7F3E9933F}">
      <dgm:prSet/>
      <dgm:spPr/>
      <dgm:t>
        <a:bodyPr/>
        <a:lstStyle/>
        <a:p>
          <a:endParaRPr lang="zh-CN" altLang="en-US"/>
        </a:p>
      </dgm:t>
    </dgm:pt>
    <dgm:pt modelId="{E2D012F4-D24D-4245-8C03-BB56B4D0FB78}">
      <dgm:prSet custT="1"/>
      <dgm:spPr/>
      <dgm:t>
        <a:bodyPr/>
        <a:lstStyle/>
        <a:p>
          <a:r>
            <a:rPr lang="en-US" altLang="zh-CN" sz="1600" b="1" i="0" u="none" kern="1200" dirty="0" err="1">
              <a:latin typeface="Century Gothic"/>
              <a:ea typeface="+mn-ea"/>
              <a:cs typeface="+mn-cs"/>
            </a:rPr>
            <a:t>X.code</a:t>
          </a:r>
          <a:r>
            <a:rPr lang="zh-CN" altLang="en-US" sz="1600" b="1" i="0" u="none" kern="1200" dirty="0">
              <a:latin typeface="Century Gothic"/>
              <a:ea typeface="+mn-ea"/>
              <a:cs typeface="+mn-cs"/>
            </a:rPr>
            <a:t>：表示符号的语句序列</a:t>
          </a:r>
          <a:endParaRPr lang="zh-CN" altLang="en-US" sz="1600" b="1" i="0" u="none" baseline="0" dirty="0">
            <a:latin typeface="Century Gothic"/>
            <a:ea typeface="幼圆" panose="02010509060101010101" pitchFamily="49" charset="-122"/>
            <a:cs typeface="+mn-cs"/>
          </a:endParaRPr>
        </a:p>
      </dgm:t>
    </dgm:pt>
    <dgm:pt modelId="{D19EB14C-78F4-4C3C-AE81-82F8A71CC624}" type="parTrans" cxnId="{4B011EC1-662C-49BD-8E6B-3F1061C995AA}">
      <dgm:prSet/>
      <dgm:spPr/>
      <dgm:t>
        <a:bodyPr/>
        <a:lstStyle/>
        <a:p>
          <a:endParaRPr lang="zh-CN" altLang="en-US"/>
        </a:p>
      </dgm:t>
    </dgm:pt>
    <dgm:pt modelId="{DB84D995-4816-4AD5-9AD8-B2B056D5C6EC}" type="sibTrans" cxnId="{4B011EC1-662C-49BD-8E6B-3F1061C995AA}">
      <dgm:prSet/>
      <dgm:spPr/>
      <dgm:t>
        <a:bodyPr/>
        <a:lstStyle/>
        <a:p>
          <a:endParaRPr lang="zh-CN" altLang="en-US"/>
        </a:p>
      </dgm:t>
    </dgm:pt>
    <dgm:pt modelId="{B6D0CE3A-1EF5-459F-BCDD-F942C66B6257}" type="pres">
      <dgm:prSet presAssocID="{AEE69F4C-582F-46D7-8BCA-684D32E1F453}" presName="linear" presStyleCnt="0">
        <dgm:presLayoutVars>
          <dgm:animLvl val="lvl"/>
          <dgm:resizeHandles val="exact"/>
        </dgm:presLayoutVars>
      </dgm:prSet>
      <dgm:spPr/>
    </dgm:pt>
    <dgm:pt modelId="{2B32B952-A327-41A2-978C-70E0E8B08ECA}" type="pres">
      <dgm:prSet presAssocID="{0C1EAB27-C006-442A-8CA3-1BE1B6B8FC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FA96E6-355D-4CCA-8B3B-E8F9FB889808}" type="pres">
      <dgm:prSet presAssocID="{0C1EAB27-C006-442A-8CA3-1BE1B6B8FCF8}" presName="childText" presStyleLbl="revTx" presStyleIdx="0" presStyleCnt="3">
        <dgm:presLayoutVars>
          <dgm:bulletEnabled val="1"/>
        </dgm:presLayoutVars>
      </dgm:prSet>
      <dgm:spPr/>
    </dgm:pt>
    <dgm:pt modelId="{138FBAAD-8349-4537-8F29-2E20EF9B8E6C}" type="pres">
      <dgm:prSet presAssocID="{B46D34D3-5C42-4FA3-B4A9-B6E300008A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B31C4B-ECE0-43E1-A70F-744AFB975C3F}" type="pres">
      <dgm:prSet presAssocID="{B46D34D3-5C42-4FA3-B4A9-B6E300008AE2}" presName="childText" presStyleLbl="revTx" presStyleIdx="1" presStyleCnt="3">
        <dgm:presLayoutVars>
          <dgm:bulletEnabled val="1"/>
        </dgm:presLayoutVars>
      </dgm:prSet>
      <dgm:spPr/>
    </dgm:pt>
    <dgm:pt modelId="{893D17EF-897A-42DC-9970-26348EFD55C3}" type="pres">
      <dgm:prSet presAssocID="{9B9FDB0E-E7B0-40D1-8DA9-EC03E885DEF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1E31680-03F5-46FA-B7DD-621CB54DA1B0}" type="pres">
      <dgm:prSet presAssocID="{9B9FDB0E-E7B0-40D1-8DA9-EC03E885DEF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943C503-0C0A-4E35-8790-791F28B8A8B4}" srcId="{9B9FDB0E-E7B0-40D1-8DA9-EC03E885DEFD}" destId="{1F9482A0-1863-4532-8257-F9C1E8ACD22C}" srcOrd="1" destOrd="0" parTransId="{E64C57CB-FFC1-4197-80AB-01AC3C78BAEE}" sibTransId="{6CBD07AC-1372-4631-B891-B9483A1070AC}"/>
    <dgm:cxn modelId="{200B561E-26F6-480B-88C5-C1845DC65B8B}" type="presOf" srcId="{B89CEA7C-D613-4780-A59F-C6C3E8F7FA72}" destId="{43B31C4B-ECE0-43E1-A70F-744AFB975C3F}" srcOrd="0" destOrd="1" presId="urn:microsoft.com/office/officeart/2005/8/layout/vList2"/>
    <dgm:cxn modelId="{03159428-6BDD-4771-B00C-EFFB27A77A18}" srcId="{0C1EAB27-C006-442A-8CA3-1BE1B6B8FCF8}" destId="{DD24E795-8BBF-400F-9740-6E44D3968792}" srcOrd="1" destOrd="0" parTransId="{EBC54885-62A9-4248-950B-BE4D865AA8C0}" sibTransId="{5A571FB0-63C3-463E-8009-2A44E6C552EB}"/>
    <dgm:cxn modelId="{5EF2D830-E7EA-4BE1-98C6-B4CC04380C76}" type="presOf" srcId="{9B9FDB0E-E7B0-40D1-8DA9-EC03E885DEFD}" destId="{893D17EF-897A-42DC-9970-26348EFD55C3}" srcOrd="0" destOrd="0" presId="urn:microsoft.com/office/officeart/2005/8/layout/vList2"/>
    <dgm:cxn modelId="{3B303433-275E-4BE4-B6D8-66922E6F4BFA}" type="presOf" srcId="{B1A8532E-BF83-4276-978D-4E9298EB096C}" destId="{DFFA96E6-355D-4CCA-8B3B-E8F9FB889808}" srcOrd="0" destOrd="2" presId="urn:microsoft.com/office/officeart/2005/8/layout/vList2"/>
    <dgm:cxn modelId="{77A69A3C-467A-4EF1-BD4E-AB178987702C}" type="presOf" srcId="{24FD5767-A356-4473-94BF-685FA6C8B2BD}" destId="{43B31C4B-ECE0-43E1-A70F-744AFB975C3F}" srcOrd="0" destOrd="0" presId="urn:microsoft.com/office/officeart/2005/8/layout/vList2"/>
    <dgm:cxn modelId="{72297E43-CBA6-4F15-BD43-CBC7F3E9933F}" srcId="{AEE69F4C-582F-46D7-8BCA-684D32E1F453}" destId="{B46D34D3-5C42-4FA3-B4A9-B6E300008AE2}" srcOrd="1" destOrd="0" parTransId="{FB722209-1BC0-42CE-9D6A-023B1C2C2AAC}" sibTransId="{77004157-7FDA-4C28-AD1F-408930983922}"/>
    <dgm:cxn modelId="{7BE1E744-0D82-48D5-B2AD-C1AAB7C6AD41}" type="presOf" srcId="{B46D34D3-5C42-4FA3-B4A9-B6E300008AE2}" destId="{138FBAAD-8349-4537-8F29-2E20EF9B8E6C}" srcOrd="0" destOrd="0" presId="urn:microsoft.com/office/officeart/2005/8/layout/vList2"/>
    <dgm:cxn modelId="{94D8AC4B-58E3-4333-BA88-14FFC56EDEAE}" type="presOf" srcId="{725FF8FA-F678-439D-A730-C1412C43AB7D}" destId="{DFFA96E6-355D-4CCA-8B3B-E8F9FB889808}" srcOrd="0" destOrd="0" presId="urn:microsoft.com/office/officeart/2005/8/layout/vList2"/>
    <dgm:cxn modelId="{1A647D70-7610-4E75-8099-D3D7D9178315}" type="presOf" srcId="{656EF75D-C1BE-4F21-A9BD-4FE80C2C3792}" destId="{E1E31680-03F5-46FA-B7DD-621CB54DA1B0}" srcOrd="0" destOrd="2" presId="urn:microsoft.com/office/officeart/2005/8/layout/vList2"/>
    <dgm:cxn modelId="{ABA8BD7B-6F05-4F1A-9427-38471945AD4B}" srcId="{B46D34D3-5C42-4FA3-B4A9-B6E300008AE2}" destId="{24FD5767-A356-4473-94BF-685FA6C8B2BD}" srcOrd="0" destOrd="0" parTransId="{C2917B0E-EEB6-472F-8CC6-332BB638629D}" sibTransId="{5621B94E-69B2-4374-8F43-014128F13C4A}"/>
    <dgm:cxn modelId="{8CD0EE8B-D43F-43F3-BA49-2003C63AA494}" type="presOf" srcId="{0C1EAB27-C006-442A-8CA3-1BE1B6B8FCF8}" destId="{2B32B952-A327-41A2-978C-70E0E8B08ECA}" srcOrd="0" destOrd="0" presId="urn:microsoft.com/office/officeart/2005/8/layout/vList2"/>
    <dgm:cxn modelId="{9F8BA293-1167-436D-8267-C895CF5D308E}" srcId="{9B9FDB0E-E7B0-40D1-8DA9-EC03E885DEFD}" destId="{656EF75D-C1BE-4F21-A9BD-4FE80C2C3792}" srcOrd="2" destOrd="0" parTransId="{DFEADFCE-3351-44D3-86F2-9135EE7CAC6B}" sibTransId="{98A0966F-3085-4498-A638-DD6A53232076}"/>
    <dgm:cxn modelId="{AB91CB98-DE38-45AA-B81C-165DE0232963}" srcId="{0C1EAB27-C006-442A-8CA3-1BE1B6B8FCF8}" destId="{725FF8FA-F678-439D-A730-C1412C43AB7D}" srcOrd="0" destOrd="0" parTransId="{00970A74-6060-44AA-BEDB-E99CCC4F72A7}" sibTransId="{6CA6E097-2517-41BC-8FA8-5113F551A703}"/>
    <dgm:cxn modelId="{73A27F99-DCED-4305-B271-A31D5C6E0732}" srcId="{B46D34D3-5C42-4FA3-B4A9-B6E300008AE2}" destId="{B89CEA7C-D613-4780-A59F-C6C3E8F7FA72}" srcOrd="1" destOrd="0" parTransId="{19F33C81-BA23-4E4B-836F-00781CCEFB12}" sibTransId="{49EFAD7B-CBC4-4E49-8496-CEBF03187FFE}"/>
    <dgm:cxn modelId="{DD440CA5-8654-4152-ADC8-E394951294EC}" srcId="{9B9FDB0E-E7B0-40D1-8DA9-EC03E885DEFD}" destId="{B15BF645-046D-462A-B010-F98AF5F041BE}" srcOrd="3" destOrd="0" parTransId="{AA82A3D2-928C-4F6F-90D5-352ED1315D9C}" sibTransId="{951D7CBF-F71F-4746-90C1-58672497FA80}"/>
    <dgm:cxn modelId="{89D047B4-70D0-4EA0-9263-E09922789AED}" srcId="{0C1EAB27-C006-442A-8CA3-1BE1B6B8FCF8}" destId="{B1A8532E-BF83-4276-978D-4E9298EB096C}" srcOrd="2" destOrd="0" parTransId="{7A46CBD6-BD11-44F6-94CB-35280453F6E2}" sibTransId="{ED64847D-24C5-4A85-A7BE-8658784926CF}"/>
    <dgm:cxn modelId="{6DBD2BB6-67E3-4C81-98A4-142DC96F43A9}" srcId="{AEE69F4C-582F-46D7-8BCA-684D32E1F453}" destId="{9B9FDB0E-E7B0-40D1-8DA9-EC03E885DEFD}" srcOrd="2" destOrd="0" parTransId="{D4676B8B-F80F-45AD-8AA1-BF4EB14F359B}" sibTransId="{3FEC08D5-5E78-417D-901D-C3C4B85554AE}"/>
    <dgm:cxn modelId="{3DB869B6-7EA0-4CE5-9BDC-C18354F31AD3}" type="presOf" srcId="{1F9482A0-1863-4532-8257-F9C1E8ACD22C}" destId="{E1E31680-03F5-46FA-B7DD-621CB54DA1B0}" srcOrd="0" destOrd="1" presId="urn:microsoft.com/office/officeart/2005/8/layout/vList2"/>
    <dgm:cxn modelId="{03832BBA-C110-4E6D-8D93-B494C8E95E88}" srcId="{9B9FDB0E-E7B0-40D1-8DA9-EC03E885DEFD}" destId="{30DAA4BB-8A4B-4F14-B66D-BB117EFD7559}" srcOrd="0" destOrd="0" parTransId="{A40E9022-25B3-490B-AF45-4D74F267CB06}" sibTransId="{64196EE3-3003-411B-B028-2F519882CF19}"/>
    <dgm:cxn modelId="{4B011EC1-662C-49BD-8E6B-3F1061C995AA}" srcId="{0C1EAB27-C006-442A-8CA3-1BE1B6B8FCF8}" destId="{E2D012F4-D24D-4245-8C03-BB56B4D0FB78}" srcOrd="3" destOrd="0" parTransId="{D19EB14C-78F4-4C3C-AE81-82F8A71CC624}" sibTransId="{DB84D995-4816-4AD5-9AD8-B2B056D5C6EC}"/>
    <dgm:cxn modelId="{51AB81C9-ECDD-448B-B9D5-28AD0DC79995}" type="presOf" srcId="{30DAA4BB-8A4B-4F14-B66D-BB117EFD7559}" destId="{E1E31680-03F5-46FA-B7DD-621CB54DA1B0}" srcOrd="0" destOrd="0" presId="urn:microsoft.com/office/officeart/2005/8/layout/vList2"/>
    <dgm:cxn modelId="{8B520BD5-8CBE-46BE-9A39-20E2CCE61B70}" type="presOf" srcId="{AEE69F4C-582F-46D7-8BCA-684D32E1F453}" destId="{B6D0CE3A-1EF5-459F-BCDD-F942C66B6257}" srcOrd="0" destOrd="0" presId="urn:microsoft.com/office/officeart/2005/8/layout/vList2"/>
    <dgm:cxn modelId="{0E8592DC-6139-4885-9213-A7F7938D9809}" type="presOf" srcId="{DD24E795-8BBF-400F-9740-6E44D3968792}" destId="{DFFA96E6-355D-4CCA-8B3B-E8F9FB889808}" srcOrd="0" destOrd="1" presId="urn:microsoft.com/office/officeart/2005/8/layout/vList2"/>
    <dgm:cxn modelId="{320F4DDF-783D-4273-B2A5-8233CE69B511}" srcId="{AEE69F4C-582F-46D7-8BCA-684D32E1F453}" destId="{0C1EAB27-C006-442A-8CA3-1BE1B6B8FCF8}" srcOrd="0" destOrd="0" parTransId="{44F08B82-1B9F-41CC-97C8-989422C81AED}" sibTransId="{AE414A3D-50DC-43E3-9585-E7CC9BA8096C}"/>
    <dgm:cxn modelId="{6349C7E8-7D31-44C2-925E-5E1801C47546}" type="presOf" srcId="{E2D012F4-D24D-4245-8C03-BB56B4D0FB78}" destId="{DFFA96E6-355D-4CCA-8B3B-E8F9FB889808}" srcOrd="0" destOrd="3" presId="urn:microsoft.com/office/officeart/2005/8/layout/vList2"/>
    <dgm:cxn modelId="{CC8446FB-1260-4934-8C5D-583D2D888E1F}" type="presOf" srcId="{B15BF645-046D-462A-B010-F98AF5F041BE}" destId="{E1E31680-03F5-46FA-B7DD-621CB54DA1B0}" srcOrd="0" destOrd="3" presId="urn:microsoft.com/office/officeart/2005/8/layout/vList2"/>
    <dgm:cxn modelId="{0CBEC500-04B3-486B-B9F4-F1D92BC61292}" type="presParOf" srcId="{B6D0CE3A-1EF5-459F-BCDD-F942C66B6257}" destId="{2B32B952-A327-41A2-978C-70E0E8B08ECA}" srcOrd="0" destOrd="0" presId="urn:microsoft.com/office/officeart/2005/8/layout/vList2"/>
    <dgm:cxn modelId="{69E125DE-28EB-4EFC-BE87-2BC7B3E9AA5C}" type="presParOf" srcId="{B6D0CE3A-1EF5-459F-BCDD-F942C66B6257}" destId="{DFFA96E6-355D-4CCA-8B3B-E8F9FB889808}" srcOrd="1" destOrd="0" presId="urn:microsoft.com/office/officeart/2005/8/layout/vList2"/>
    <dgm:cxn modelId="{35B7B54C-3336-446A-8625-19EA1187EE5F}" type="presParOf" srcId="{B6D0CE3A-1EF5-459F-BCDD-F942C66B6257}" destId="{138FBAAD-8349-4537-8F29-2E20EF9B8E6C}" srcOrd="2" destOrd="0" presId="urn:microsoft.com/office/officeart/2005/8/layout/vList2"/>
    <dgm:cxn modelId="{AB7E4829-01E9-44A1-AB63-1E37FDC6DC78}" type="presParOf" srcId="{B6D0CE3A-1EF5-459F-BCDD-F942C66B6257}" destId="{43B31C4B-ECE0-43E1-A70F-744AFB975C3F}" srcOrd="3" destOrd="0" presId="urn:microsoft.com/office/officeart/2005/8/layout/vList2"/>
    <dgm:cxn modelId="{4A59CDD0-2D68-4244-8D6F-13B8ADFCD140}" type="presParOf" srcId="{B6D0CE3A-1EF5-459F-BCDD-F942C66B6257}" destId="{893D17EF-897A-42DC-9970-26348EFD55C3}" srcOrd="4" destOrd="0" presId="urn:microsoft.com/office/officeart/2005/8/layout/vList2"/>
    <dgm:cxn modelId="{B79F52AC-16B0-4CE2-858E-CEC0536C7524}" type="presParOf" srcId="{B6D0CE3A-1EF5-459F-BCDD-F942C66B6257}" destId="{E1E31680-03F5-46FA-B7DD-621CB54DA1B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EE69F4C-582F-46D7-8BCA-684D32E1F453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AAB7572-FA31-4384-B120-E7F6544EF65A}">
      <dgm:prSet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1" i="0" u="none" kern="1200" dirty="0" err="1">
              <a:latin typeface="Century Gothic"/>
              <a:ea typeface="+mn-ea"/>
              <a:cs typeface="+mn-cs"/>
            </a:rPr>
            <a:t>id.place</a:t>
          </a:r>
          <a:r>
            <a:rPr lang="zh-CN" altLang="en-US" sz="1600" b="1" i="0" u="none" kern="1200" dirty="0">
              <a:latin typeface="Century Gothic"/>
              <a:ea typeface="+mn-ea"/>
              <a:cs typeface="+mn-cs"/>
            </a:rPr>
            <a:t>：标识符的存储位置</a:t>
          </a:r>
        </a:p>
      </dgm:t>
    </dgm:pt>
    <dgm:pt modelId="{D550B716-317B-451B-A999-333ADEADE838}" type="parTrans" cxnId="{2C32E7FB-9EDB-4C85-9838-0AF5AAC9DC4E}">
      <dgm:prSet/>
      <dgm:spPr/>
      <dgm:t>
        <a:bodyPr/>
        <a:lstStyle/>
        <a:p>
          <a:endParaRPr lang="zh-CN" altLang="en-US" sz="1600"/>
        </a:p>
      </dgm:t>
    </dgm:pt>
    <dgm:pt modelId="{01076C9E-A5C5-4688-B296-5919C104CE9E}" type="sibTrans" cxnId="{2C32E7FB-9EDB-4C85-9838-0AF5AAC9DC4E}">
      <dgm:prSet/>
      <dgm:spPr/>
      <dgm:t>
        <a:bodyPr/>
        <a:lstStyle/>
        <a:p>
          <a:endParaRPr lang="zh-CN" altLang="en-US" sz="1600"/>
        </a:p>
      </dgm:t>
    </dgm:pt>
    <dgm:pt modelId="{EC639C8E-A12B-48D6-8295-0484B6119AC6}">
      <dgm:prSet custT="1"/>
      <dgm:spPr/>
      <dgm:t>
        <a:bodyPr/>
        <a:lstStyle/>
        <a:p>
          <a:r>
            <a:rPr lang="en-US" altLang="zh-CN" sz="1600" b="1" i="0" u="none" kern="1200" dirty="0" err="1">
              <a:latin typeface="Century Gothic"/>
              <a:ea typeface="幼圆" panose="02010509060101010101" pitchFamily="49" charset="-122"/>
              <a:cs typeface="+mn-cs"/>
            </a:rPr>
            <a:t>E.place</a:t>
          </a:r>
          <a:r>
            <a:rPr lang="zh-CN" altLang="en-US" sz="1600" b="1" i="0" u="none" kern="1200" dirty="0">
              <a:latin typeface="Century Gothic"/>
              <a:ea typeface="幼圆" panose="02010509060101010101" pitchFamily="49" charset="-122"/>
              <a:cs typeface="+mn-cs"/>
            </a:rPr>
            <a:t>：</a:t>
          </a:r>
          <a:r>
            <a:rPr lang="en-US" altLang="zh-CN" sz="1600" b="1" i="0" u="none" kern="1200" dirty="0">
              <a:latin typeface="Century Gothic"/>
              <a:ea typeface="幼圆" panose="02010509060101010101" pitchFamily="49" charset="-122"/>
              <a:cs typeface="+mn-cs"/>
            </a:rPr>
            <a:t>E</a:t>
          </a:r>
          <a:r>
            <a:rPr lang="zh-CN" altLang="en-US" sz="1600" b="1" i="0" u="none" kern="1200" dirty="0">
              <a:latin typeface="Century Gothic"/>
              <a:ea typeface="幼圆" panose="02010509060101010101" pitchFamily="49" charset="-122"/>
              <a:cs typeface="+mn-cs"/>
            </a:rPr>
            <a:t>的存储位置</a:t>
          </a:r>
        </a:p>
      </dgm:t>
    </dgm:pt>
    <dgm:pt modelId="{52F3012E-251D-452B-B338-972846A4D2AC}" type="parTrans" cxnId="{CA940F67-88C2-4516-AD68-CD7E5673FC7C}">
      <dgm:prSet/>
      <dgm:spPr/>
      <dgm:t>
        <a:bodyPr/>
        <a:lstStyle/>
        <a:p>
          <a:endParaRPr lang="zh-CN" altLang="en-US" sz="1600"/>
        </a:p>
      </dgm:t>
    </dgm:pt>
    <dgm:pt modelId="{A656022D-BD89-41CB-90DE-E9E590987C65}" type="sibTrans" cxnId="{CA940F67-88C2-4516-AD68-CD7E5673FC7C}">
      <dgm:prSet/>
      <dgm:spPr/>
      <dgm:t>
        <a:bodyPr/>
        <a:lstStyle/>
        <a:p>
          <a:endParaRPr lang="zh-CN" altLang="en-US" sz="1600"/>
        </a:p>
      </dgm:t>
    </dgm:pt>
    <dgm:pt modelId="{1ADF0891-A14C-47D0-91A2-A18900C86579}">
      <dgm:prSet custT="1"/>
      <dgm:spPr/>
      <dgm:t>
        <a:bodyPr/>
        <a:lstStyle/>
        <a:p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：标识符</a:t>
          </a:r>
        </a:p>
      </dgm:t>
    </dgm:pt>
    <dgm:pt modelId="{242C2DBC-9911-4EE2-9B94-9DC470538229}" type="parTrans" cxnId="{E1AF2BC0-7B40-48E2-B1B4-8DF79B7A274A}">
      <dgm:prSet/>
      <dgm:spPr/>
      <dgm:t>
        <a:bodyPr/>
        <a:lstStyle/>
        <a:p>
          <a:endParaRPr lang="zh-CN" altLang="en-US" sz="1600"/>
        </a:p>
      </dgm:t>
    </dgm:pt>
    <dgm:pt modelId="{0C6F8576-A2DF-41B2-B905-EC5DEC514EC5}" type="sibTrans" cxnId="{E1AF2BC0-7B40-48E2-B1B4-8DF79B7A274A}">
      <dgm:prSet/>
      <dgm:spPr/>
      <dgm:t>
        <a:bodyPr/>
        <a:lstStyle/>
        <a:p>
          <a:endParaRPr lang="zh-CN" altLang="en-US" sz="1600"/>
        </a:p>
      </dgm:t>
    </dgm:pt>
    <dgm:pt modelId="{5CF906A7-F235-471C-ADC3-841410353AED}">
      <dgm:prSet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1" i="0" u="none" kern="1200">
              <a:latin typeface="Century Gothic"/>
              <a:ea typeface="+mn-ea"/>
              <a:cs typeface="+mn-cs"/>
            </a:rPr>
            <a:t>id.name</a:t>
          </a:r>
          <a:r>
            <a:rPr lang="zh-CN" altLang="en-US" sz="1600" b="1" i="0" u="none" kern="1200">
              <a:latin typeface="Century Gothic"/>
              <a:ea typeface="+mn-ea"/>
              <a:cs typeface="+mn-cs"/>
            </a:rPr>
            <a:t>：标识符的名字</a:t>
          </a:r>
          <a:endParaRPr lang="zh-CN" altLang="en-US" sz="1600" b="1" i="0" u="none" kern="1200" dirty="0">
            <a:latin typeface="Century Gothic"/>
            <a:ea typeface="+mn-ea"/>
            <a:cs typeface="+mn-cs"/>
          </a:endParaRPr>
        </a:p>
      </dgm:t>
    </dgm:pt>
    <dgm:pt modelId="{F06911B9-9B68-400B-863D-8F4EA67879CF}" type="parTrans" cxnId="{9A993976-13D0-49A7-93DA-53D8CBA6E9B9}">
      <dgm:prSet/>
      <dgm:spPr/>
      <dgm:t>
        <a:bodyPr/>
        <a:lstStyle/>
        <a:p>
          <a:endParaRPr lang="zh-CN" altLang="en-US" sz="1600"/>
        </a:p>
      </dgm:t>
    </dgm:pt>
    <dgm:pt modelId="{35AD3A8A-208B-415B-B3C4-12CD2FA0ECEE}" type="sibTrans" cxnId="{9A993976-13D0-49A7-93DA-53D8CBA6E9B9}">
      <dgm:prSet/>
      <dgm:spPr/>
      <dgm:t>
        <a:bodyPr/>
        <a:lstStyle/>
        <a:p>
          <a:endParaRPr lang="zh-CN" altLang="en-US" sz="1600"/>
        </a:p>
      </dgm:t>
    </dgm:pt>
    <dgm:pt modelId="{144A5DCC-8479-43A1-9514-742A562D7FBD}">
      <dgm:prSet custT="1"/>
      <dgm:spPr/>
      <dgm:t>
        <a:bodyPr/>
        <a:lstStyle/>
        <a:p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：表达式</a:t>
          </a:r>
        </a:p>
      </dgm:t>
    </dgm:pt>
    <dgm:pt modelId="{C7A4DE45-51D2-4A60-97E6-45A2923CE9C5}" type="parTrans" cxnId="{C2A8B31A-EE7F-4CC6-B322-0C857CF70269}">
      <dgm:prSet/>
      <dgm:spPr/>
      <dgm:t>
        <a:bodyPr/>
        <a:lstStyle/>
        <a:p>
          <a:endParaRPr lang="zh-CN" altLang="en-US" sz="1600"/>
        </a:p>
      </dgm:t>
    </dgm:pt>
    <dgm:pt modelId="{B12BC076-DF4A-4018-8AA1-F197E418860F}" type="sibTrans" cxnId="{C2A8B31A-EE7F-4CC6-B322-0C857CF70269}">
      <dgm:prSet/>
      <dgm:spPr/>
      <dgm:t>
        <a:bodyPr/>
        <a:lstStyle/>
        <a:p>
          <a:endParaRPr lang="zh-CN" altLang="en-US" sz="1600"/>
        </a:p>
      </dgm:t>
    </dgm:pt>
    <dgm:pt modelId="{3C127D15-F739-4DFC-AA4C-2E9C546262AB}">
      <dgm:prSet custT="1"/>
      <dgm:spPr/>
      <dgm:t>
        <a:bodyPr/>
        <a:lstStyle/>
        <a:p>
          <a:pPr>
            <a:buClr>
              <a:srgbClr val="FF9900"/>
            </a:buClr>
            <a:buSzPct val="80000"/>
            <a:buFont typeface="Webdings" pitchFamily="18" charset="2"/>
            <a:buNone/>
          </a:pPr>
          <a:r>
            <a:rPr lang="en-US" altLang="zh-CN" sz="16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ea typeface="幼圆" panose="02010509060101010101" pitchFamily="49" charset="-122"/>
              <a:cs typeface="+mn-cs"/>
            </a:rPr>
            <a:t>V</a:t>
          </a:r>
          <a:r>
            <a:rPr lang="zh-CN" altLang="en-US" sz="16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ea typeface="+mn-ea"/>
              <a:cs typeface="+mn-cs"/>
            </a:rPr>
            <a:t>：表示不同类型的标识符定义</a:t>
          </a:r>
        </a:p>
      </dgm:t>
    </dgm:pt>
    <dgm:pt modelId="{35399D75-03BF-4C3C-8D9A-857034CF3006}" type="parTrans" cxnId="{B88DC351-65F1-4044-B87C-B406AAB41775}">
      <dgm:prSet/>
      <dgm:spPr/>
      <dgm:t>
        <a:bodyPr/>
        <a:lstStyle/>
        <a:p>
          <a:endParaRPr lang="zh-CN" altLang="en-US" sz="1600"/>
        </a:p>
      </dgm:t>
    </dgm:pt>
    <dgm:pt modelId="{9EE3C525-BEE8-47DA-A7F2-0D0F1572B2D9}" type="sibTrans" cxnId="{B88DC351-65F1-4044-B87C-B406AAB41775}">
      <dgm:prSet/>
      <dgm:spPr/>
      <dgm:t>
        <a:bodyPr/>
        <a:lstStyle/>
        <a:p>
          <a:endParaRPr lang="zh-CN" altLang="en-US" sz="1600"/>
        </a:p>
      </dgm:t>
    </dgm:pt>
    <dgm:pt modelId="{56884616-B91D-4086-A81E-AAF3048EE742}">
      <dgm:prSet custT="1"/>
      <dgm:spPr/>
      <dgm:t>
        <a:bodyPr/>
        <a:lstStyle/>
        <a:p>
          <a:r>
            <a:rPr lang="en-US" altLang="zh-CN" sz="1600" b="1" dirty="0" err="1">
              <a:latin typeface="+mj-lt"/>
              <a:ea typeface="+mn-ea"/>
              <a:cs typeface="Courier New" panose="02070309020205020404" pitchFamily="49" charset="0"/>
            </a:rPr>
            <a:t>V.type</a:t>
          </a:r>
          <a:r>
            <a:rPr lang="zh-CN" altLang="en-US" sz="1600" b="1" dirty="0">
              <a:latin typeface="+mj-lt"/>
              <a:ea typeface="+mn-ea"/>
              <a:cs typeface="Courier New" panose="02070309020205020404" pitchFamily="49" charset="0"/>
            </a:rPr>
            <a:t>：用笛卡尔乘积表示列表中每个标识符的数据类型</a:t>
          </a:r>
          <a:endParaRPr lang="en-US" altLang="zh-CN" sz="1600" b="1" dirty="0">
            <a:latin typeface="+mj-lt"/>
            <a:ea typeface="+mn-ea"/>
            <a:cs typeface="Courier New" panose="02070309020205020404" pitchFamily="49" charset="0"/>
          </a:endParaRPr>
        </a:p>
      </dgm:t>
    </dgm:pt>
    <dgm:pt modelId="{C1A12618-4FFA-4C96-836A-3D457004E450}" type="parTrans" cxnId="{03CC1B7A-FC5F-457B-98C5-F9B2AA79C05A}">
      <dgm:prSet/>
      <dgm:spPr/>
      <dgm:t>
        <a:bodyPr/>
        <a:lstStyle/>
        <a:p>
          <a:endParaRPr lang="zh-CN" altLang="en-US" sz="1600"/>
        </a:p>
      </dgm:t>
    </dgm:pt>
    <dgm:pt modelId="{04C39F7A-EF9C-40BA-827A-053D014DB72E}" type="sibTrans" cxnId="{03CC1B7A-FC5F-457B-98C5-F9B2AA79C05A}">
      <dgm:prSet/>
      <dgm:spPr/>
      <dgm:t>
        <a:bodyPr/>
        <a:lstStyle/>
        <a:p>
          <a:endParaRPr lang="zh-CN" altLang="en-US" sz="1600"/>
        </a:p>
      </dgm:t>
    </dgm:pt>
    <dgm:pt modelId="{D0AE3B79-CECC-4061-8E4A-CA4B6E13C809}">
      <dgm:prSet custT="1"/>
      <dgm:spPr/>
      <dgm:t>
        <a:bodyPr/>
        <a:lstStyle/>
        <a:p>
          <a:r>
            <a:rPr lang="en-US" altLang="zh-CN" sz="1600" b="1" dirty="0" err="1">
              <a:latin typeface="+mj-lt"/>
              <a:ea typeface="+mn-ea"/>
              <a:cs typeface="Courier New" panose="02070309020205020404" pitchFamily="49" charset="0"/>
            </a:rPr>
            <a:t>V.width</a:t>
          </a:r>
          <a:r>
            <a:rPr lang="zh-CN" altLang="en-US" sz="1600" b="1" dirty="0">
              <a:latin typeface="+mj-lt"/>
              <a:ea typeface="+mn-ea"/>
              <a:cs typeface="Courier New" panose="02070309020205020404" pitchFamily="49" charset="0"/>
            </a:rPr>
            <a:t>：所有标识符的总宽度</a:t>
          </a:r>
          <a:endParaRPr lang="en-US" altLang="zh-CN" sz="1600" b="1" dirty="0">
            <a:latin typeface="+mj-lt"/>
            <a:ea typeface="+mn-ea"/>
            <a:cs typeface="Courier New" panose="02070309020205020404" pitchFamily="49" charset="0"/>
          </a:endParaRPr>
        </a:p>
      </dgm:t>
    </dgm:pt>
    <dgm:pt modelId="{72F04F12-1745-47E1-ABB5-F65D7FE5B074}" type="parTrans" cxnId="{0F11DAEF-AA3D-4FC5-8A2D-AD7DA396FCF0}">
      <dgm:prSet/>
      <dgm:spPr/>
      <dgm:t>
        <a:bodyPr/>
        <a:lstStyle/>
        <a:p>
          <a:endParaRPr lang="zh-CN" altLang="en-US" sz="1600"/>
        </a:p>
      </dgm:t>
    </dgm:pt>
    <dgm:pt modelId="{433E9687-4291-4A63-A0E8-E132CBE2A84B}" type="sibTrans" cxnId="{0F11DAEF-AA3D-4FC5-8A2D-AD7DA396FCF0}">
      <dgm:prSet/>
      <dgm:spPr/>
      <dgm:t>
        <a:bodyPr/>
        <a:lstStyle/>
        <a:p>
          <a:endParaRPr lang="zh-CN" altLang="en-US" sz="1600"/>
        </a:p>
      </dgm:t>
    </dgm:pt>
    <dgm:pt modelId="{B6D0CE3A-1EF5-459F-BCDD-F942C66B6257}" type="pres">
      <dgm:prSet presAssocID="{AEE69F4C-582F-46D7-8BCA-684D32E1F453}" presName="linear" presStyleCnt="0">
        <dgm:presLayoutVars>
          <dgm:animLvl val="lvl"/>
          <dgm:resizeHandles val="exact"/>
        </dgm:presLayoutVars>
      </dgm:prSet>
      <dgm:spPr/>
    </dgm:pt>
    <dgm:pt modelId="{663571A6-0B85-4C5E-AD85-598281DF9434}" type="pres">
      <dgm:prSet presAssocID="{3C127D15-F739-4DFC-AA4C-2E9C546262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368DD5-59B2-46AB-A317-2AA5FFB9CB55}" type="pres">
      <dgm:prSet presAssocID="{3C127D15-F739-4DFC-AA4C-2E9C546262AB}" presName="childText" presStyleLbl="revTx" presStyleIdx="0" presStyleCnt="3">
        <dgm:presLayoutVars>
          <dgm:bulletEnabled val="1"/>
        </dgm:presLayoutVars>
      </dgm:prSet>
      <dgm:spPr/>
    </dgm:pt>
    <dgm:pt modelId="{5E62E16C-F8E8-4F19-BFA0-229B3812C68C}" type="pres">
      <dgm:prSet presAssocID="{1ADF0891-A14C-47D0-91A2-A18900C865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7CDB5D-70A1-47C6-9303-4E479901B5CC}" type="pres">
      <dgm:prSet presAssocID="{1ADF0891-A14C-47D0-91A2-A18900C86579}" presName="childText" presStyleLbl="revTx" presStyleIdx="1" presStyleCnt="3">
        <dgm:presLayoutVars>
          <dgm:bulletEnabled val="1"/>
        </dgm:presLayoutVars>
      </dgm:prSet>
      <dgm:spPr/>
    </dgm:pt>
    <dgm:pt modelId="{1BAC6FC8-5318-47A4-8DFA-48494747109D}" type="pres">
      <dgm:prSet presAssocID="{144A5DCC-8479-43A1-9514-742A562D7FB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62EDF41-2CF5-41EE-B676-34B62E947860}" type="pres">
      <dgm:prSet presAssocID="{144A5DCC-8479-43A1-9514-742A562D7FB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2A8B31A-EE7F-4CC6-B322-0C857CF70269}" srcId="{AEE69F4C-582F-46D7-8BCA-684D32E1F453}" destId="{144A5DCC-8479-43A1-9514-742A562D7FBD}" srcOrd="2" destOrd="0" parTransId="{C7A4DE45-51D2-4A60-97E6-45A2923CE9C5}" sibTransId="{B12BC076-DF4A-4018-8AA1-F197E418860F}"/>
    <dgm:cxn modelId="{D79FCF44-7044-4EBD-9DCF-0D820D22ECD0}" type="presOf" srcId="{3C127D15-F739-4DFC-AA4C-2E9C546262AB}" destId="{663571A6-0B85-4C5E-AD85-598281DF9434}" srcOrd="0" destOrd="0" presId="urn:microsoft.com/office/officeart/2005/8/layout/vList2"/>
    <dgm:cxn modelId="{CA940F67-88C2-4516-AD68-CD7E5673FC7C}" srcId="{144A5DCC-8479-43A1-9514-742A562D7FBD}" destId="{EC639C8E-A12B-48D6-8295-0484B6119AC6}" srcOrd="0" destOrd="0" parTransId="{52F3012E-251D-452B-B338-972846A4D2AC}" sibTransId="{A656022D-BD89-41CB-90DE-E9E590987C65}"/>
    <dgm:cxn modelId="{2E9DED69-82B4-477C-8979-49946388DB62}" type="presOf" srcId="{D0AE3B79-CECC-4061-8E4A-CA4B6E13C809}" destId="{40368DD5-59B2-46AB-A317-2AA5FFB9CB55}" srcOrd="0" destOrd="1" presId="urn:microsoft.com/office/officeart/2005/8/layout/vList2"/>
    <dgm:cxn modelId="{B88DC351-65F1-4044-B87C-B406AAB41775}" srcId="{AEE69F4C-582F-46D7-8BCA-684D32E1F453}" destId="{3C127D15-F739-4DFC-AA4C-2E9C546262AB}" srcOrd="0" destOrd="0" parTransId="{35399D75-03BF-4C3C-8D9A-857034CF3006}" sibTransId="{9EE3C525-BEE8-47DA-A7F2-0D0F1572B2D9}"/>
    <dgm:cxn modelId="{64A4F572-439A-4C82-906F-300BB681BCBD}" type="presOf" srcId="{5CF906A7-F235-471C-ADC3-841410353AED}" destId="{037CDB5D-70A1-47C6-9303-4E479901B5CC}" srcOrd="0" destOrd="0" presId="urn:microsoft.com/office/officeart/2005/8/layout/vList2"/>
    <dgm:cxn modelId="{1C9D2575-8DB3-4BE0-AAC8-830912173F13}" type="presOf" srcId="{144A5DCC-8479-43A1-9514-742A562D7FBD}" destId="{1BAC6FC8-5318-47A4-8DFA-48494747109D}" srcOrd="0" destOrd="0" presId="urn:microsoft.com/office/officeart/2005/8/layout/vList2"/>
    <dgm:cxn modelId="{9A993976-13D0-49A7-93DA-53D8CBA6E9B9}" srcId="{1ADF0891-A14C-47D0-91A2-A18900C86579}" destId="{5CF906A7-F235-471C-ADC3-841410353AED}" srcOrd="0" destOrd="0" parTransId="{F06911B9-9B68-400B-863D-8F4EA67879CF}" sibTransId="{35AD3A8A-208B-415B-B3C4-12CD2FA0ECEE}"/>
    <dgm:cxn modelId="{03CC1B7A-FC5F-457B-98C5-F9B2AA79C05A}" srcId="{3C127D15-F739-4DFC-AA4C-2E9C546262AB}" destId="{56884616-B91D-4086-A81E-AAF3048EE742}" srcOrd="0" destOrd="0" parTransId="{C1A12618-4FFA-4C96-836A-3D457004E450}" sibTransId="{04C39F7A-EF9C-40BA-827A-053D014DB72E}"/>
    <dgm:cxn modelId="{2BC8C67C-B34F-404B-90A3-AA4DE88584ED}" type="presOf" srcId="{0AAB7572-FA31-4384-B120-E7F6544EF65A}" destId="{037CDB5D-70A1-47C6-9303-4E479901B5CC}" srcOrd="0" destOrd="1" presId="urn:microsoft.com/office/officeart/2005/8/layout/vList2"/>
    <dgm:cxn modelId="{45739F7F-8EC4-408C-9C03-72B4F204F58C}" type="presOf" srcId="{EC639C8E-A12B-48D6-8295-0484B6119AC6}" destId="{F62EDF41-2CF5-41EE-B676-34B62E947860}" srcOrd="0" destOrd="0" presId="urn:microsoft.com/office/officeart/2005/8/layout/vList2"/>
    <dgm:cxn modelId="{E1AF2BC0-7B40-48E2-B1B4-8DF79B7A274A}" srcId="{AEE69F4C-582F-46D7-8BCA-684D32E1F453}" destId="{1ADF0891-A14C-47D0-91A2-A18900C86579}" srcOrd="1" destOrd="0" parTransId="{242C2DBC-9911-4EE2-9B94-9DC470538229}" sibTransId="{0C6F8576-A2DF-41B2-B905-EC5DEC514EC5}"/>
    <dgm:cxn modelId="{4ED7D8D1-2BE7-4C0D-99FA-0590B701BBB6}" type="presOf" srcId="{56884616-B91D-4086-A81E-AAF3048EE742}" destId="{40368DD5-59B2-46AB-A317-2AA5FFB9CB55}" srcOrd="0" destOrd="0" presId="urn:microsoft.com/office/officeart/2005/8/layout/vList2"/>
    <dgm:cxn modelId="{8B520BD5-8CBE-46BE-9A39-20E2CCE61B70}" type="presOf" srcId="{AEE69F4C-582F-46D7-8BCA-684D32E1F453}" destId="{B6D0CE3A-1EF5-459F-BCDD-F942C66B6257}" srcOrd="0" destOrd="0" presId="urn:microsoft.com/office/officeart/2005/8/layout/vList2"/>
    <dgm:cxn modelId="{22A773DF-9B19-40A0-9E64-0DC538D03C53}" type="presOf" srcId="{1ADF0891-A14C-47D0-91A2-A18900C86579}" destId="{5E62E16C-F8E8-4F19-BFA0-229B3812C68C}" srcOrd="0" destOrd="0" presId="urn:microsoft.com/office/officeart/2005/8/layout/vList2"/>
    <dgm:cxn modelId="{0F11DAEF-AA3D-4FC5-8A2D-AD7DA396FCF0}" srcId="{3C127D15-F739-4DFC-AA4C-2E9C546262AB}" destId="{D0AE3B79-CECC-4061-8E4A-CA4B6E13C809}" srcOrd="1" destOrd="0" parTransId="{72F04F12-1745-47E1-ABB5-F65D7FE5B074}" sibTransId="{433E9687-4291-4A63-A0E8-E132CBE2A84B}"/>
    <dgm:cxn modelId="{2C32E7FB-9EDB-4C85-9838-0AF5AAC9DC4E}" srcId="{1ADF0891-A14C-47D0-91A2-A18900C86579}" destId="{0AAB7572-FA31-4384-B120-E7F6544EF65A}" srcOrd="1" destOrd="0" parTransId="{D550B716-317B-451B-A999-333ADEADE838}" sibTransId="{01076C9E-A5C5-4688-B296-5919C104CE9E}"/>
    <dgm:cxn modelId="{81A8BFE8-2539-4D4C-9F06-F4CD8DB163FF}" type="presParOf" srcId="{B6D0CE3A-1EF5-459F-BCDD-F942C66B6257}" destId="{663571A6-0B85-4C5E-AD85-598281DF9434}" srcOrd="0" destOrd="0" presId="urn:microsoft.com/office/officeart/2005/8/layout/vList2"/>
    <dgm:cxn modelId="{FDF5A0D6-F679-4AAF-BAD4-A72B6E85FEE8}" type="presParOf" srcId="{B6D0CE3A-1EF5-459F-BCDD-F942C66B6257}" destId="{40368DD5-59B2-46AB-A317-2AA5FFB9CB55}" srcOrd="1" destOrd="0" presId="urn:microsoft.com/office/officeart/2005/8/layout/vList2"/>
    <dgm:cxn modelId="{CC53CBAD-27E5-4DBE-9F9A-FC86DE85F2DF}" type="presParOf" srcId="{B6D0CE3A-1EF5-459F-BCDD-F942C66B6257}" destId="{5E62E16C-F8E8-4F19-BFA0-229B3812C68C}" srcOrd="2" destOrd="0" presId="urn:microsoft.com/office/officeart/2005/8/layout/vList2"/>
    <dgm:cxn modelId="{C3EFBD90-89D8-4941-A854-48753FB95A9C}" type="presParOf" srcId="{B6D0CE3A-1EF5-459F-BCDD-F942C66B6257}" destId="{037CDB5D-70A1-47C6-9303-4E479901B5CC}" srcOrd="3" destOrd="0" presId="urn:microsoft.com/office/officeart/2005/8/layout/vList2"/>
    <dgm:cxn modelId="{A5542F85-74D1-4B8B-8B65-9DE6D8BC6DFA}" type="presParOf" srcId="{B6D0CE3A-1EF5-459F-BCDD-F942C66B6257}" destId="{1BAC6FC8-5318-47A4-8DFA-48494747109D}" srcOrd="4" destOrd="0" presId="urn:microsoft.com/office/officeart/2005/8/layout/vList2"/>
    <dgm:cxn modelId="{55BDB1D9-F5CF-443F-ACB6-898B02A35CB6}" type="presParOf" srcId="{B6D0CE3A-1EF5-459F-BCDD-F942C66B6257}" destId="{F62EDF41-2CF5-41EE-B676-34B62E94786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ECEC130-E207-481E-A50D-514AEB296074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78B0A2A-3B3E-43A8-A08A-29DFD3B80745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静态数组</a:t>
          </a:r>
        </a:p>
      </dgm:t>
    </dgm:pt>
    <dgm:pt modelId="{05F1884A-E945-46F2-9E9D-792A1592D73F}" type="parTrans" cxnId="{30CEB2F7-B7CC-447A-AF62-E0EF044A5014}">
      <dgm:prSet/>
      <dgm:spPr/>
      <dgm:t>
        <a:bodyPr/>
        <a:lstStyle/>
        <a:p>
          <a:endParaRPr lang="zh-CN" altLang="en-US" sz="2000"/>
        </a:p>
      </dgm:t>
    </dgm:pt>
    <dgm:pt modelId="{B571CB51-1C46-47C5-9C2E-45A425BF327A}" type="sibTrans" cxnId="{30CEB2F7-B7CC-447A-AF62-E0EF044A5014}">
      <dgm:prSet/>
      <dgm:spPr/>
      <dgm:t>
        <a:bodyPr/>
        <a:lstStyle/>
        <a:p>
          <a:endParaRPr lang="zh-CN" altLang="en-US" sz="2000"/>
        </a:p>
      </dgm:t>
    </dgm:pt>
    <dgm:pt modelId="{B7AB00AB-301A-430D-8811-DB4F66FA9406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动态数组</a:t>
          </a:r>
        </a:p>
      </dgm:t>
    </dgm:pt>
    <dgm:pt modelId="{902AC3EF-8A2E-4B79-AE6D-9FF6FA886158}" type="parTrans" cxnId="{6A9E8BDC-E0D1-467B-8CC1-D31185C47C73}">
      <dgm:prSet/>
      <dgm:spPr/>
      <dgm:t>
        <a:bodyPr/>
        <a:lstStyle/>
        <a:p>
          <a:endParaRPr lang="zh-CN" altLang="en-US" sz="2000"/>
        </a:p>
      </dgm:t>
    </dgm:pt>
    <dgm:pt modelId="{7F23EE85-6C9E-4AD0-A02F-68C8BC56FCC6}" type="sibTrans" cxnId="{6A9E8BDC-E0D1-467B-8CC1-D31185C47C73}">
      <dgm:prSet/>
      <dgm:spPr/>
      <dgm:t>
        <a:bodyPr/>
        <a:lstStyle/>
        <a:p>
          <a:endParaRPr lang="zh-CN" altLang="en-US" sz="2000"/>
        </a:p>
      </dgm:t>
    </dgm:pt>
    <dgm:pt modelId="{B91B0B00-410A-463C-8FD6-6A3947E4FCE7}">
      <dgm:prSet phldrT="[文本]" custT="1"/>
      <dgm:spPr/>
      <dgm:t>
        <a:bodyPr/>
        <a:lstStyle/>
        <a:p>
          <a:r>
            <a:rPr lang="zh-CN" altLang="en-US" sz="2000" dirty="0"/>
            <a:t>若一个数组所需存储空间的大小在编译时就已知道，则为静态数组或确定数组</a:t>
          </a:r>
        </a:p>
      </dgm:t>
    </dgm:pt>
    <dgm:pt modelId="{D1F133BC-E76A-43D0-B6D4-EC0F4375205E}" type="parTrans" cxnId="{673A7CD2-0C6B-4471-9BC3-4D96D15A430C}">
      <dgm:prSet/>
      <dgm:spPr/>
      <dgm:t>
        <a:bodyPr/>
        <a:lstStyle/>
        <a:p>
          <a:endParaRPr lang="zh-CN" altLang="en-US" sz="2000"/>
        </a:p>
      </dgm:t>
    </dgm:pt>
    <dgm:pt modelId="{48E3494D-E6F5-49E3-B816-1F511FA50302}" type="sibTrans" cxnId="{673A7CD2-0C6B-4471-9BC3-4D96D15A430C}">
      <dgm:prSet/>
      <dgm:spPr/>
      <dgm:t>
        <a:bodyPr/>
        <a:lstStyle/>
        <a:p>
          <a:endParaRPr lang="zh-CN" altLang="en-US" sz="2000"/>
        </a:p>
      </dgm:t>
    </dgm:pt>
    <dgm:pt modelId="{145B15B5-B5C5-4E6A-A6C4-3BC0A540EDD6}">
      <dgm:prSet custT="1"/>
      <dgm:spPr/>
      <dgm:t>
        <a:bodyPr/>
        <a:lstStyle/>
        <a:p>
          <a:r>
            <a:rPr lang="zh-CN" altLang="en-US" sz="2000" dirty="0"/>
            <a:t>若在编译时不知，而在程序运行时才可知，则为动态数组或可变数组</a:t>
          </a:r>
        </a:p>
      </dgm:t>
    </dgm:pt>
    <dgm:pt modelId="{4D3EDEEA-2625-497F-9F71-D79C6F8A33E1}" type="parTrans" cxnId="{F9A688FE-C824-43AC-B5D9-623137A11E82}">
      <dgm:prSet/>
      <dgm:spPr/>
      <dgm:t>
        <a:bodyPr/>
        <a:lstStyle/>
        <a:p>
          <a:endParaRPr lang="zh-CN" altLang="en-US" sz="2000"/>
        </a:p>
      </dgm:t>
    </dgm:pt>
    <dgm:pt modelId="{D789BBD5-A332-429C-810C-E2FA4E00A6C7}" type="sibTrans" cxnId="{F9A688FE-C824-43AC-B5D9-623137A11E82}">
      <dgm:prSet/>
      <dgm:spPr/>
      <dgm:t>
        <a:bodyPr/>
        <a:lstStyle/>
        <a:p>
          <a:endParaRPr lang="zh-CN" altLang="en-US" sz="2000"/>
        </a:p>
      </dgm:t>
    </dgm:pt>
    <dgm:pt modelId="{5F41ADBB-AE20-46F0-9762-EC35D94F829C}" type="pres">
      <dgm:prSet presAssocID="{1ECEC130-E207-481E-A50D-514AEB296074}" presName="linear" presStyleCnt="0">
        <dgm:presLayoutVars>
          <dgm:dir/>
          <dgm:animLvl val="lvl"/>
          <dgm:resizeHandles val="exact"/>
        </dgm:presLayoutVars>
      </dgm:prSet>
      <dgm:spPr/>
    </dgm:pt>
    <dgm:pt modelId="{BBF0E0BB-EABD-49AD-950C-A6C417150D7F}" type="pres">
      <dgm:prSet presAssocID="{178B0A2A-3B3E-43A8-A08A-29DFD3B80745}" presName="parentLin" presStyleCnt="0"/>
      <dgm:spPr/>
    </dgm:pt>
    <dgm:pt modelId="{BE201F66-1903-48AE-B681-B198456D9DA8}" type="pres">
      <dgm:prSet presAssocID="{178B0A2A-3B3E-43A8-A08A-29DFD3B80745}" presName="parentLeftMargin" presStyleLbl="node1" presStyleIdx="0" presStyleCnt="2"/>
      <dgm:spPr/>
    </dgm:pt>
    <dgm:pt modelId="{806BC330-E97D-4115-9758-8C4085AC4BE1}" type="pres">
      <dgm:prSet presAssocID="{178B0A2A-3B3E-43A8-A08A-29DFD3B807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C7A34E-A696-44FD-A1BD-269A98E8DECE}" type="pres">
      <dgm:prSet presAssocID="{178B0A2A-3B3E-43A8-A08A-29DFD3B80745}" presName="negativeSpace" presStyleCnt="0"/>
      <dgm:spPr/>
    </dgm:pt>
    <dgm:pt modelId="{7996C509-AA77-4FBF-A726-D3F3156D977C}" type="pres">
      <dgm:prSet presAssocID="{178B0A2A-3B3E-43A8-A08A-29DFD3B80745}" presName="childText" presStyleLbl="conFgAcc1" presStyleIdx="0" presStyleCnt="2">
        <dgm:presLayoutVars>
          <dgm:bulletEnabled val="1"/>
        </dgm:presLayoutVars>
      </dgm:prSet>
      <dgm:spPr/>
    </dgm:pt>
    <dgm:pt modelId="{A00869F6-5F87-44B1-AB17-C1ACA70E7B70}" type="pres">
      <dgm:prSet presAssocID="{B571CB51-1C46-47C5-9C2E-45A425BF327A}" presName="spaceBetweenRectangles" presStyleCnt="0"/>
      <dgm:spPr/>
    </dgm:pt>
    <dgm:pt modelId="{F0256974-5702-477B-80E0-31C915813A50}" type="pres">
      <dgm:prSet presAssocID="{B7AB00AB-301A-430D-8811-DB4F66FA9406}" presName="parentLin" presStyleCnt="0"/>
      <dgm:spPr/>
    </dgm:pt>
    <dgm:pt modelId="{D2F55DDA-52F9-4AC2-8CF4-83625E1E7D9A}" type="pres">
      <dgm:prSet presAssocID="{B7AB00AB-301A-430D-8811-DB4F66FA9406}" presName="parentLeftMargin" presStyleLbl="node1" presStyleIdx="0" presStyleCnt="2"/>
      <dgm:spPr/>
    </dgm:pt>
    <dgm:pt modelId="{69A18223-1A0F-4C62-802E-FAFF77A7E89E}" type="pres">
      <dgm:prSet presAssocID="{B7AB00AB-301A-430D-8811-DB4F66FA940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216E4C-1D41-4685-B00F-A7CC3D447D75}" type="pres">
      <dgm:prSet presAssocID="{B7AB00AB-301A-430D-8811-DB4F66FA9406}" presName="negativeSpace" presStyleCnt="0"/>
      <dgm:spPr/>
    </dgm:pt>
    <dgm:pt modelId="{43105C93-3755-4BE2-845A-2FECBD619A57}" type="pres">
      <dgm:prSet presAssocID="{B7AB00AB-301A-430D-8811-DB4F66FA940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9FDBE42-A030-4A9E-9ECD-1330F80BD4D2}" type="presOf" srcId="{B7AB00AB-301A-430D-8811-DB4F66FA9406}" destId="{D2F55DDA-52F9-4AC2-8CF4-83625E1E7D9A}" srcOrd="0" destOrd="0" presId="urn:microsoft.com/office/officeart/2005/8/layout/list1"/>
    <dgm:cxn modelId="{12A71644-3EFB-4885-9C0E-48F6536F3955}" type="presOf" srcId="{145B15B5-B5C5-4E6A-A6C4-3BC0A540EDD6}" destId="{43105C93-3755-4BE2-845A-2FECBD619A57}" srcOrd="0" destOrd="0" presId="urn:microsoft.com/office/officeart/2005/8/layout/list1"/>
    <dgm:cxn modelId="{489E1478-4FF2-497A-953C-D6FAA9A658D2}" type="presOf" srcId="{178B0A2A-3B3E-43A8-A08A-29DFD3B80745}" destId="{806BC330-E97D-4115-9758-8C4085AC4BE1}" srcOrd="1" destOrd="0" presId="urn:microsoft.com/office/officeart/2005/8/layout/list1"/>
    <dgm:cxn modelId="{6ACF4880-7F06-4DDD-AC15-515C45FE038F}" type="presOf" srcId="{B7AB00AB-301A-430D-8811-DB4F66FA9406}" destId="{69A18223-1A0F-4C62-802E-FAFF77A7E89E}" srcOrd="1" destOrd="0" presId="urn:microsoft.com/office/officeart/2005/8/layout/list1"/>
    <dgm:cxn modelId="{95770495-7741-4925-AED2-55EE7FD1F257}" type="presOf" srcId="{178B0A2A-3B3E-43A8-A08A-29DFD3B80745}" destId="{BE201F66-1903-48AE-B681-B198456D9DA8}" srcOrd="0" destOrd="0" presId="urn:microsoft.com/office/officeart/2005/8/layout/list1"/>
    <dgm:cxn modelId="{673A7CD2-0C6B-4471-9BC3-4D96D15A430C}" srcId="{178B0A2A-3B3E-43A8-A08A-29DFD3B80745}" destId="{B91B0B00-410A-463C-8FD6-6A3947E4FCE7}" srcOrd="0" destOrd="0" parTransId="{D1F133BC-E76A-43D0-B6D4-EC0F4375205E}" sibTransId="{48E3494D-E6F5-49E3-B816-1F511FA50302}"/>
    <dgm:cxn modelId="{6A9E8BDC-E0D1-467B-8CC1-D31185C47C73}" srcId="{1ECEC130-E207-481E-A50D-514AEB296074}" destId="{B7AB00AB-301A-430D-8811-DB4F66FA9406}" srcOrd="1" destOrd="0" parTransId="{902AC3EF-8A2E-4B79-AE6D-9FF6FA886158}" sibTransId="{7F23EE85-6C9E-4AD0-A02F-68C8BC56FCC6}"/>
    <dgm:cxn modelId="{D0FC49DD-5A4F-4FFE-B1E6-AB4823FDCDE2}" type="presOf" srcId="{1ECEC130-E207-481E-A50D-514AEB296074}" destId="{5F41ADBB-AE20-46F0-9762-EC35D94F829C}" srcOrd="0" destOrd="0" presId="urn:microsoft.com/office/officeart/2005/8/layout/list1"/>
    <dgm:cxn modelId="{94C0BBE3-8D1B-4133-BE24-C6917122ED63}" type="presOf" srcId="{B91B0B00-410A-463C-8FD6-6A3947E4FCE7}" destId="{7996C509-AA77-4FBF-A726-D3F3156D977C}" srcOrd="0" destOrd="0" presId="urn:microsoft.com/office/officeart/2005/8/layout/list1"/>
    <dgm:cxn modelId="{30CEB2F7-B7CC-447A-AF62-E0EF044A5014}" srcId="{1ECEC130-E207-481E-A50D-514AEB296074}" destId="{178B0A2A-3B3E-43A8-A08A-29DFD3B80745}" srcOrd="0" destOrd="0" parTransId="{05F1884A-E945-46F2-9E9D-792A1592D73F}" sibTransId="{B571CB51-1C46-47C5-9C2E-45A425BF327A}"/>
    <dgm:cxn modelId="{F9A688FE-C824-43AC-B5D9-623137A11E82}" srcId="{B7AB00AB-301A-430D-8811-DB4F66FA9406}" destId="{145B15B5-B5C5-4E6A-A6C4-3BC0A540EDD6}" srcOrd="0" destOrd="0" parTransId="{4D3EDEEA-2625-497F-9F71-D79C6F8A33E1}" sibTransId="{D789BBD5-A332-429C-810C-E2FA4E00A6C7}"/>
    <dgm:cxn modelId="{D3CB1F2B-9BE0-4031-B680-EB0DCC69DD5C}" type="presParOf" srcId="{5F41ADBB-AE20-46F0-9762-EC35D94F829C}" destId="{BBF0E0BB-EABD-49AD-950C-A6C417150D7F}" srcOrd="0" destOrd="0" presId="urn:microsoft.com/office/officeart/2005/8/layout/list1"/>
    <dgm:cxn modelId="{BC2F3061-1747-47E5-A457-DDAE52E70E2D}" type="presParOf" srcId="{BBF0E0BB-EABD-49AD-950C-A6C417150D7F}" destId="{BE201F66-1903-48AE-B681-B198456D9DA8}" srcOrd="0" destOrd="0" presId="urn:microsoft.com/office/officeart/2005/8/layout/list1"/>
    <dgm:cxn modelId="{6E41C29A-B78A-436B-9762-55C3959BFE76}" type="presParOf" srcId="{BBF0E0BB-EABD-49AD-950C-A6C417150D7F}" destId="{806BC330-E97D-4115-9758-8C4085AC4BE1}" srcOrd="1" destOrd="0" presId="urn:microsoft.com/office/officeart/2005/8/layout/list1"/>
    <dgm:cxn modelId="{BD80F3B1-88B7-4AAB-941E-3786B6135D5C}" type="presParOf" srcId="{5F41ADBB-AE20-46F0-9762-EC35D94F829C}" destId="{10C7A34E-A696-44FD-A1BD-269A98E8DECE}" srcOrd="1" destOrd="0" presId="urn:microsoft.com/office/officeart/2005/8/layout/list1"/>
    <dgm:cxn modelId="{F8BC6379-6146-4A31-9A3B-EFD9AB3A7D47}" type="presParOf" srcId="{5F41ADBB-AE20-46F0-9762-EC35D94F829C}" destId="{7996C509-AA77-4FBF-A726-D3F3156D977C}" srcOrd="2" destOrd="0" presId="urn:microsoft.com/office/officeart/2005/8/layout/list1"/>
    <dgm:cxn modelId="{9F523E59-C925-49C4-A9D7-D02BDAABDC8B}" type="presParOf" srcId="{5F41ADBB-AE20-46F0-9762-EC35D94F829C}" destId="{A00869F6-5F87-44B1-AB17-C1ACA70E7B70}" srcOrd="3" destOrd="0" presId="urn:microsoft.com/office/officeart/2005/8/layout/list1"/>
    <dgm:cxn modelId="{96073356-184E-4EC4-934C-C2AC852C37A0}" type="presParOf" srcId="{5F41ADBB-AE20-46F0-9762-EC35D94F829C}" destId="{F0256974-5702-477B-80E0-31C915813A50}" srcOrd="4" destOrd="0" presId="urn:microsoft.com/office/officeart/2005/8/layout/list1"/>
    <dgm:cxn modelId="{5A8391AB-5482-4E89-A1F6-E38163E45C9D}" type="presParOf" srcId="{F0256974-5702-477B-80E0-31C915813A50}" destId="{D2F55DDA-52F9-4AC2-8CF4-83625E1E7D9A}" srcOrd="0" destOrd="0" presId="urn:microsoft.com/office/officeart/2005/8/layout/list1"/>
    <dgm:cxn modelId="{1564FD77-41EF-43E7-89AE-3EC8C4B5082B}" type="presParOf" srcId="{F0256974-5702-477B-80E0-31C915813A50}" destId="{69A18223-1A0F-4C62-802E-FAFF77A7E89E}" srcOrd="1" destOrd="0" presId="urn:microsoft.com/office/officeart/2005/8/layout/list1"/>
    <dgm:cxn modelId="{F0FB120E-5303-4389-92B0-11FB6C633A35}" type="presParOf" srcId="{5F41ADBB-AE20-46F0-9762-EC35D94F829C}" destId="{3E216E4C-1D41-4685-B00F-A7CC3D447D75}" srcOrd="5" destOrd="0" presId="urn:microsoft.com/office/officeart/2005/8/layout/list1"/>
    <dgm:cxn modelId="{70FE3BA9-670D-489F-AB67-CFC537D3442E}" type="presParOf" srcId="{5F41ADBB-AE20-46F0-9762-EC35D94F829C}" destId="{43105C93-3755-4BE2-845A-2FECBD619A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2685124-9543-4603-BECB-DF2AAACDF76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E5E333-75D4-4C7A-96E6-531D2BC4130B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按行排列</a:t>
          </a:r>
        </a:p>
      </dgm:t>
    </dgm:pt>
    <dgm:pt modelId="{B2662489-BA60-4A16-B212-8CED34ECAB44}" type="parTrans" cxnId="{ECC8C23D-41B1-46EB-B33B-728099A62580}">
      <dgm:prSet/>
      <dgm:spPr/>
      <dgm:t>
        <a:bodyPr/>
        <a:lstStyle/>
        <a:p>
          <a:endParaRPr lang="zh-CN" altLang="en-US"/>
        </a:p>
      </dgm:t>
    </dgm:pt>
    <dgm:pt modelId="{700EFCE3-A92E-4314-8769-900081B14BE6}" type="sibTrans" cxnId="{ECC8C23D-41B1-46EB-B33B-728099A62580}">
      <dgm:prSet/>
      <dgm:spPr/>
      <dgm:t>
        <a:bodyPr/>
        <a:lstStyle/>
        <a:p>
          <a:endParaRPr lang="zh-CN" altLang="en-US"/>
        </a:p>
      </dgm:t>
    </dgm:pt>
    <dgm:pt modelId="{B0F81DD4-E43B-48AF-BA89-4228613B48A7}">
      <dgm:prSet phldrT="[文本]" phldr="1"/>
      <dgm:spPr/>
      <dgm:t>
        <a:bodyPr/>
        <a:lstStyle/>
        <a:p>
          <a:endParaRPr lang="zh-CN" altLang="en-US" dirty="0"/>
        </a:p>
      </dgm:t>
    </dgm:pt>
    <dgm:pt modelId="{4A07E045-02D6-4DE9-AA20-61A131890406}" type="parTrans" cxnId="{96C78B85-AD6B-47EE-9501-473B78193768}">
      <dgm:prSet/>
      <dgm:spPr/>
      <dgm:t>
        <a:bodyPr/>
        <a:lstStyle/>
        <a:p>
          <a:endParaRPr lang="zh-CN" altLang="en-US"/>
        </a:p>
      </dgm:t>
    </dgm:pt>
    <dgm:pt modelId="{BD95CBCB-D421-4D87-AD6F-4A6FD2AC43CD}" type="sibTrans" cxnId="{96C78B85-AD6B-47EE-9501-473B78193768}">
      <dgm:prSet/>
      <dgm:spPr/>
      <dgm:t>
        <a:bodyPr/>
        <a:lstStyle/>
        <a:p>
          <a:endParaRPr lang="zh-CN" altLang="en-US"/>
        </a:p>
      </dgm:t>
    </dgm:pt>
    <dgm:pt modelId="{DF97ECDD-ABFE-415E-A167-B3AEF97BA049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按列排列</a:t>
          </a:r>
        </a:p>
      </dgm:t>
    </dgm:pt>
    <dgm:pt modelId="{95E28D25-27EF-493F-8FC7-39B43CD659D3}" type="parTrans" cxnId="{E2D3ED4F-9FF1-4885-9FBA-E927DB40D0E3}">
      <dgm:prSet/>
      <dgm:spPr/>
      <dgm:t>
        <a:bodyPr/>
        <a:lstStyle/>
        <a:p>
          <a:endParaRPr lang="zh-CN" altLang="en-US"/>
        </a:p>
      </dgm:t>
    </dgm:pt>
    <dgm:pt modelId="{96725573-DF00-42F7-9841-4C2AB63C27FE}" type="sibTrans" cxnId="{E2D3ED4F-9FF1-4885-9FBA-E927DB40D0E3}">
      <dgm:prSet/>
      <dgm:spPr/>
      <dgm:t>
        <a:bodyPr/>
        <a:lstStyle/>
        <a:p>
          <a:endParaRPr lang="zh-CN" altLang="en-US"/>
        </a:p>
      </dgm:t>
    </dgm:pt>
    <dgm:pt modelId="{A799DBC3-1BB1-4C67-8CCA-6BFCC5ACD070}">
      <dgm:prSet phldrT="[文本]" phldr="1"/>
      <dgm:spPr/>
      <dgm:t>
        <a:bodyPr/>
        <a:lstStyle/>
        <a:p>
          <a:endParaRPr lang="zh-CN" altLang="en-US" dirty="0"/>
        </a:p>
      </dgm:t>
    </dgm:pt>
    <dgm:pt modelId="{C93F07FF-41B6-4116-8235-EF15FE7AC09F}" type="parTrans" cxnId="{D71AD629-A2FA-4C5F-8C42-2F84D2D13EEA}">
      <dgm:prSet/>
      <dgm:spPr/>
      <dgm:t>
        <a:bodyPr/>
        <a:lstStyle/>
        <a:p>
          <a:endParaRPr lang="zh-CN" altLang="en-US"/>
        </a:p>
      </dgm:t>
    </dgm:pt>
    <dgm:pt modelId="{0CD0EA22-524E-436B-A43F-2A337440700E}" type="sibTrans" cxnId="{D71AD629-A2FA-4C5F-8C42-2F84D2D13EEA}">
      <dgm:prSet/>
      <dgm:spPr/>
      <dgm:t>
        <a:bodyPr/>
        <a:lstStyle/>
        <a:p>
          <a:endParaRPr lang="zh-CN" altLang="en-US"/>
        </a:p>
      </dgm:t>
    </dgm:pt>
    <dgm:pt modelId="{AEE7CBCE-400E-4C91-93B7-817B17AD3A1D}" type="pres">
      <dgm:prSet presAssocID="{C2685124-9543-4603-BECB-DF2AAACDF765}" presName="Name0" presStyleCnt="0">
        <dgm:presLayoutVars>
          <dgm:chMax/>
          <dgm:chPref/>
          <dgm:dir/>
          <dgm:animLvl val="lvl"/>
        </dgm:presLayoutVars>
      </dgm:prSet>
      <dgm:spPr/>
    </dgm:pt>
    <dgm:pt modelId="{83E71319-EE48-4595-83C7-EA22AB10288C}" type="pres">
      <dgm:prSet presAssocID="{31E5E333-75D4-4C7A-96E6-531D2BC4130B}" presName="composite" presStyleCnt="0"/>
      <dgm:spPr/>
    </dgm:pt>
    <dgm:pt modelId="{8F143663-3E2C-41A2-B999-5EEC6C433DF8}" type="pres">
      <dgm:prSet presAssocID="{31E5E333-75D4-4C7A-96E6-531D2BC4130B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86AD60D-16A0-403E-968B-EF90BCC13614}" type="pres">
      <dgm:prSet presAssocID="{31E5E333-75D4-4C7A-96E6-531D2BC4130B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41327C3-6754-453C-8B27-D6B3F752367B}" type="pres">
      <dgm:prSet presAssocID="{31E5E333-75D4-4C7A-96E6-531D2BC4130B}" presName="BalanceSpacing" presStyleCnt="0"/>
      <dgm:spPr/>
    </dgm:pt>
    <dgm:pt modelId="{7F36D2ED-E35C-41F0-BB7F-A259D247D6D2}" type="pres">
      <dgm:prSet presAssocID="{31E5E333-75D4-4C7A-96E6-531D2BC4130B}" presName="BalanceSpacing1" presStyleCnt="0"/>
      <dgm:spPr/>
    </dgm:pt>
    <dgm:pt modelId="{4B378CE2-F67C-4CE4-BABB-0A9BFD7D4164}" type="pres">
      <dgm:prSet presAssocID="{700EFCE3-A92E-4314-8769-900081B14BE6}" presName="Accent1Text" presStyleLbl="node1" presStyleIdx="1" presStyleCnt="4"/>
      <dgm:spPr/>
    </dgm:pt>
    <dgm:pt modelId="{D39E7CA2-894F-45DE-9AB9-3D6C08EFFA36}" type="pres">
      <dgm:prSet presAssocID="{700EFCE3-A92E-4314-8769-900081B14BE6}" presName="spaceBetweenRectangles" presStyleCnt="0"/>
      <dgm:spPr/>
    </dgm:pt>
    <dgm:pt modelId="{00BD4A46-E6E4-4BBF-B251-5E280671D29F}" type="pres">
      <dgm:prSet presAssocID="{DF97ECDD-ABFE-415E-A167-B3AEF97BA049}" presName="composite" presStyleCnt="0"/>
      <dgm:spPr/>
    </dgm:pt>
    <dgm:pt modelId="{24FDA308-80D6-4DCC-8699-CB30C885E947}" type="pres">
      <dgm:prSet presAssocID="{DF97ECDD-ABFE-415E-A167-B3AEF97BA049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9353F47-0D28-405B-B717-96AD9E8A8896}" type="pres">
      <dgm:prSet presAssocID="{DF97ECDD-ABFE-415E-A167-B3AEF97BA049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76DDB5D1-A9BC-427B-AD9B-7E7D237468C8}" type="pres">
      <dgm:prSet presAssocID="{DF97ECDD-ABFE-415E-A167-B3AEF97BA049}" presName="BalanceSpacing" presStyleCnt="0"/>
      <dgm:spPr/>
    </dgm:pt>
    <dgm:pt modelId="{131B222E-DBAF-4291-81A7-6E4AA0854894}" type="pres">
      <dgm:prSet presAssocID="{DF97ECDD-ABFE-415E-A167-B3AEF97BA049}" presName="BalanceSpacing1" presStyleCnt="0"/>
      <dgm:spPr/>
    </dgm:pt>
    <dgm:pt modelId="{AA2FE655-81F8-4C8D-890F-4DFD70EC7487}" type="pres">
      <dgm:prSet presAssocID="{96725573-DF00-42F7-9841-4C2AB63C27FE}" presName="Accent1Text" presStyleLbl="node1" presStyleIdx="3" presStyleCnt="4"/>
      <dgm:spPr/>
    </dgm:pt>
  </dgm:ptLst>
  <dgm:cxnLst>
    <dgm:cxn modelId="{9B75DF1C-D6FF-4B86-9BCD-B0D7C78B3672}" type="presOf" srcId="{A799DBC3-1BB1-4C67-8CCA-6BFCC5ACD070}" destId="{29353F47-0D28-405B-B717-96AD9E8A8896}" srcOrd="0" destOrd="0" presId="urn:microsoft.com/office/officeart/2008/layout/AlternatingHexagons"/>
    <dgm:cxn modelId="{D71AD629-A2FA-4C5F-8C42-2F84D2D13EEA}" srcId="{DF97ECDD-ABFE-415E-A167-B3AEF97BA049}" destId="{A799DBC3-1BB1-4C67-8CCA-6BFCC5ACD070}" srcOrd="0" destOrd="0" parTransId="{C93F07FF-41B6-4116-8235-EF15FE7AC09F}" sibTransId="{0CD0EA22-524E-436B-A43F-2A337440700E}"/>
    <dgm:cxn modelId="{42AEA72E-06E5-41C6-A131-B1E7FD818E47}" type="presOf" srcId="{C2685124-9543-4603-BECB-DF2AAACDF765}" destId="{AEE7CBCE-400E-4C91-93B7-817B17AD3A1D}" srcOrd="0" destOrd="0" presId="urn:microsoft.com/office/officeart/2008/layout/AlternatingHexagons"/>
    <dgm:cxn modelId="{ECC8C23D-41B1-46EB-B33B-728099A62580}" srcId="{C2685124-9543-4603-BECB-DF2AAACDF765}" destId="{31E5E333-75D4-4C7A-96E6-531D2BC4130B}" srcOrd="0" destOrd="0" parTransId="{B2662489-BA60-4A16-B212-8CED34ECAB44}" sibTransId="{700EFCE3-A92E-4314-8769-900081B14BE6}"/>
    <dgm:cxn modelId="{09219045-3A42-4821-9826-3F786AB6C1E4}" type="presOf" srcId="{31E5E333-75D4-4C7A-96E6-531D2BC4130B}" destId="{8F143663-3E2C-41A2-B999-5EEC6C433DF8}" srcOrd="0" destOrd="0" presId="urn:microsoft.com/office/officeart/2008/layout/AlternatingHexagons"/>
    <dgm:cxn modelId="{C6836769-B4CE-4A27-A863-2FB5DA554F3F}" type="presOf" srcId="{700EFCE3-A92E-4314-8769-900081B14BE6}" destId="{4B378CE2-F67C-4CE4-BABB-0A9BFD7D4164}" srcOrd="0" destOrd="0" presId="urn:microsoft.com/office/officeart/2008/layout/AlternatingHexagons"/>
    <dgm:cxn modelId="{CFC83F6A-F720-4DF4-9F19-6951CCC6246B}" type="presOf" srcId="{B0F81DD4-E43B-48AF-BA89-4228613B48A7}" destId="{486AD60D-16A0-403E-968B-EF90BCC13614}" srcOrd="0" destOrd="0" presId="urn:microsoft.com/office/officeart/2008/layout/AlternatingHexagons"/>
    <dgm:cxn modelId="{E2D3ED4F-9FF1-4885-9FBA-E927DB40D0E3}" srcId="{C2685124-9543-4603-BECB-DF2AAACDF765}" destId="{DF97ECDD-ABFE-415E-A167-B3AEF97BA049}" srcOrd="1" destOrd="0" parTransId="{95E28D25-27EF-493F-8FC7-39B43CD659D3}" sibTransId="{96725573-DF00-42F7-9841-4C2AB63C27FE}"/>
    <dgm:cxn modelId="{E37FB170-82E6-4AEE-A403-588942AFECCA}" type="presOf" srcId="{96725573-DF00-42F7-9841-4C2AB63C27FE}" destId="{AA2FE655-81F8-4C8D-890F-4DFD70EC7487}" srcOrd="0" destOrd="0" presId="urn:microsoft.com/office/officeart/2008/layout/AlternatingHexagons"/>
    <dgm:cxn modelId="{96C78B85-AD6B-47EE-9501-473B78193768}" srcId="{31E5E333-75D4-4C7A-96E6-531D2BC4130B}" destId="{B0F81DD4-E43B-48AF-BA89-4228613B48A7}" srcOrd="0" destOrd="0" parTransId="{4A07E045-02D6-4DE9-AA20-61A131890406}" sibTransId="{BD95CBCB-D421-4D87-AD6F-4A6FD2AC43CD}"/>
    <dgm:cxn modelId="{DBA518FE-7C7F-48D3-A62C-E5E2CCBAC5CC}" type="presOf" srcId="{DF97ECDD-ABFE-415E-A167-B3AEF97BA049}" destId="{24FDA308-80D6-4DCC-8699-CB30C885E947}" srcOrd="0" destOrd="0" presId="urn:microsoft.com/office/officeart/2008/layout/AlternatingHexagons"/>
    <dgm:cxn modelId="{ECE7F836-8F14-47F7-9710-A9724F0290C8}" type="presParOf" srcId="{AEE7CBCE-400E-4C91-93B7-817B17AD3A1D}" destId="{83E71319-EE48-4595-83C7-EA22AB10288C}" srcOrd="0" destOrd="0" presId="urn:microsoft.com/office/officeart/2008/layout/AlternatingHexagons"/>
    <dgm:cxn modelId="{5F3EED5F-AD17-4F9C-BD99-4DA1B35C12CD}" type="presParOf" srcId="{83E71319-EE48-4595-83C7-EA22AB10288C}" destId="{8F143663-3E2C-41A2-B999-5EEC6C433DF8}" srcOrd="0" destOrd="0" presId="urn:microsoft.com/office/officeart/2008/layout/AlternatingHexagons"/>
    <dgm:cxn modelId="{1732888B-03A9-4EBC-A99A-2573A0DE873D}" type="presParOf" srcId="{83E71319-EE48-4595-83C7-EA22AB10288C}" destId="{486AD60D-16A0-403E-968B-EF90BCC13614}" srcOrd="1" destOrd="0" presId="urn:microsoft.com/office/officeart/2008/layout/AlternatingHexagons"/>
    <dgm:cxn modelId="{3CC51D55-418A-4550-BA0A-F0A0E1869DD8}" type="presParOf" srcId="{83E71319-EE48-4595-83C7-EA22AB10288C}" destId="{941327C3-6754-453C-8B27-D6B3F752367B}" srcOrd="2" destOrd="0" presId="urn:microsoft.com/office/officeart/2008/layout/AlternatingHexagons"/>
    <dgm:cxn modelId="{81A4A02E-7052-4B4A-8ED0-1404EF609E29}" type="presParOf" srcId="{83E71319-EE48-4595-83C7-EA22AB10288C}" destId="{7F36D2ED-E35C-41F0-BB7F-A259D247D6D2}" srcOrd="3" destOrd="0" presId="urn:microsoft.com/office/officeart/2008/layout/AlternatingHexagons"/>
    <dgm:cxn modelId="{369A652C-B204-49D5-BE77-1CDDA11484D9}" type="presParOf" srcId="{83E71319-EE48-4595-83C7-EA22AB10288C}" destId="{4B378CE2-F67C-4CE4-BABB-0A9BFD7D4164}" srcOrd="4" destOrd="0" presId="urn:microsoft.com/office/officeart/2008/layout/AlternatingHexagons"/>
    <dgm:cxn modelId="{7B5C6D86-3CC3-4180-8C6A-2ACF3C0C4C3A}" type="presParOf" srcId="{AEE7CBCE-400E-4C91-93B7-817B17AD3A1D}" destId="{D39E7CA2-894F-45DE-9AB9-3D6C08EFFA36}" srcOrd="1" destOrd="0" presId="urn:microsoft.com/office/officeart/2008/layout/AlternatingHexagons"/>
    <dgm:cxn modelId="{54795694-2E56-4294-86F7-F679AE11F944}" type="presParOf" srcId="{AEE7CBCE-400E-4C91-93B7-817B17AD3A1D}" destId="{00BD4A46-E6E4-4BBF-B251-5E280671D29F}" srcOrd="2" destOrd="0" presId="urn:microsoft.com/office/officeart/2008/layout/AlternatingHexagons"/>
    <dgm:cxn modelId="{82B1BCB0-60C7-4266-A58C-E897A2F22FFD}" type="presParOf" srcId="{00BD4A46-E6E4-4BBF-B251-5E280671D29F}" destId="{24FDA308-80D6-4DCC-8699-CB30C885E947}" srcOrd="0" destOrd="0" presId="urn:microsoft.com/office/officeart/2008/layout/AlternatingHexagons"/>
    <dgm:cxn modelId="{30E6CD58-C8AA-4A75-94F0-2AE3B8004062}" type="presParOf" srcId="{00BD4A46-E6E4-4BBF-B251-5E280671D29F}" destId="{29353F47-0D28-405B-B717-96AD9E8A8896}" srcOrd="1" destOrd="0" presId="urn:microsoft.com/office/officeart/2008/layout/AlternatingHexagons"/>
    <dgm:cxn modelId="{3ACE5AFE-583F-4C7D-990D-9DE107E33E48}" type="presParOf" srcId="{00BD4A46-E6E4-4BBF-B251-5E280671D29F}" destId="{76DDB5D1-A9BC-427B-AD9B-7E7D237468C8}" srcOrd="2" destOrd="0" presId="urn:microsoft.com/office/officeart/2008/layout/AlternatingHexagons"/>
    <dgm:cxn modelId="{09A624F3-5EAC-46AC-AE3F-2D7AF51942EF}" type="presParOf" srcId="{00BD4A46-E6E4-4BBF-B251-5E280671D29F}" destId="{131B222E-DBAF-4291-81A7-6E4AA0854894}" srcOrd="3" destOrd="0" presId="urn:microsoft.com/office/officeart/2008/layout/AlternatingHexagons"/>
    <dgm:cxn modelId="{804610B5-ACEB-4D9B-9496-0EF92C2DC421}" type="presParOf" srcId="{00BD4A46-E6E4-4BBF-B251-5E280671D29F}" destId="{AA2FE655-81F8-4C8D-890F-4DFD70EC748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16F0856-32E5-4250-969B-E1F85A43F53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</dgm:pt>
    <dgm:pt modelId="{CD2B7555-7D6F-4681-AF8B-7AA5F1C4583E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逻辑运算符</a:t>
          </a:r>
        </a:p>
      </dgm:t>
    </dgm:pt>
    <dgm:pt modelId="{D2D122EA-878F-4A30-96FD-5B1623E3D2B8}" type="parTrans" cxnId="{B50B965A-65B7-47A5-AF31-AB8EB8CB9211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02E71A-4978-4E56-9725-50B5172113CB}" type="sibTrans" cxnId="{B50B965A-65B7-47A5-AF31-AB8EB8CB9211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06662-4078-46B5-8B1D-3EC81CFC03D2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effectLst/>
            </a:rPr>
            <a:t>and</a:t>
          </a:r>
        </a:p>
      </dgm:t>
    </dgm:pt>
    <dgm:pt modelId="{D3A0D5E5-CE81-464F-BDA0-1D765BF90A7D}" type="parTrans" cxnId="{778104AC-7E10-4A63-A809-92F886D3D7E6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F7808F5-DB37-432F-8501-99DD683CB5BB}" type="sibTrans" cxnId="{778104AC-7E10-4A63-A809-92F886D3D7E6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20BFFE-A637-4A16-9410-5DB77446345D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布尔变量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F00A94-C975-44CE-94E9-A914B1AA86BD}" type="parTrans" cxnId="{67F0D2D1-23A2-4685-8371-EB8EEF7CDE6F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F6AABF-47AF-4CBF-A610-3CA4DB405D15}" type="sibTrans" cxnId="{67F0D2D1-23A2-4685-8371-EB8EEF7CDE6F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061128-CBD0-415A-97C3-50EBA90C51F8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effectLst/>
            </a:rPr>
            <a:t>true</a:t>
          </a:r>
          <a:endParaRPr lang="zh-CN" altLang="en-US" sz="2000" b="1" dirty="0">
            <a:effectLst/>
          </a:endParaRPr>
        </a:p>
      </dgm:t>
    </dgm:pt>
    <dgm:pt modelId="{06BB2E39-463B-415B-B518-4C0D788079A1}" type="parTrans" cxnId="{353643CE-738C-476C-AACC-C9BED5828BBF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6163423-8516-498E-A711-2363661F7902}" type="sibTrans" cxnId="{353643CE-738C-476C-AACC-C9BED5828BBF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E2402E-83C7-434B-9F07-7FBA6392FDB3}">
      <dgm:prSet custT="1"/>
      <dgm:spPr/>
      <dgm:t>
        <a:bodyPr/>
        <a:lstStyle/>
        <a:p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关系运算符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EFDC17-641A-4F19-A7B1-218E8F639FA0}" type="parTrans" cxnId="{CC0C50BD-A029-4E74-AE34-8676835CAEA7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9AF8A2-4B52-4D2F-8BA9-31549AB98CD8}" type="sibTrans" cxnId="{CC0C50BD-A029-4E74-AE34-8676835CAEA7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D2959D-0A0A-4FB9-BEB5-EC40005180AD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effectLst/>
            </a:rPr>
            <a:t>&gt;    	</a:t>
          </a:r>
          <a:endParaRPr lang="zh-CN" altLang="en-US" sz="2000" b="1" dirty="0">
            <a:effectLst/>
          </a:endParaRPr>
        </a:p>
      </dgm:t>
    </dgm:pt>
    <dgm:pt modelId="{F9207843-9CB0-4995-81C9-98ED7053B345}" type="parTrans" cxnId="{16EC08F4-623B-4FC9-B390-5320AA69C26A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A62A67-9F56-487C-B83D-F1BB32B743CF}" type="sibTrans" cxnId="{16EC08F4-623B-4FC9-B390-5320AA69C26A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2C9585-AA0F-4D8F-94D0-EBAEAA549D59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effectLst/>
            </a:rPr>
            <a:t>or</a:t>
          </a:r>
        </a:p>
      </dgm:t>
    </dgm:pt>
    <dgm:pt modelId="{230A338E-8D91-4AF2-BEB8-A73D28457E8F}" type="parTrans" cxnId="{B0C4AC90-68FF-4CF0-BF15-9AB2A65F14F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C2B56B-B298-46FF-9590-541BD0D0A2DF}" type="sibTrans" cxnId="{B0C4AC90-68FF-4CF0-BF15-9AB2A65F14F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4DEBD2-6536-4ADF-8F2A-9DD762A3039E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effectLst/>
            </a:rPr>
            <a:t>not</a:t>
          </a:r>
        </a:p>
      </dgm:t>
    </dgm:pt>
    <dgm:pt modelId="{D0716FC8-DCFA-4A1A-B9C2-6520A6A50E11}" type="parTrans" cxnId="{C9715562-891A-41AB-B5C6-76591379654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9CC805-4A60-433B-913E-B8AC3F97C460}" type="sibTrans" cxnId="{C9715562-891A-41AB-B5C6-76591379654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7841CB-24E8-4EA1-8F22-E240CCA5050D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effectLst/>
            </a:rPr>
            <a:t>false</a:t>
          </a:r>
          <a:endParaRPr lang="zh-CN" altLang="en-US" sz="2000" b="1" dirty="0">
            <a:effectLst/>
          </a:endParaRPr>
        </a:p>
      </dgm:t>
    </dgm:pt>
    <dgm:pt modelId="{E1F57A37-5245-444E-B590-A0198AA958DB}" type="parTrans" cxnId="{13DD6678-CF85-40E0-BF2C-7825182E657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B54E1C-FF33-476B-BA30-AE87DCED25FA}" type="sibTrans" cxnId="{13DD6678-CF85-40E0-BF2C-7825182E657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F3737B-B94F-4FEB-B04A-3C8503DA572F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effectLst/>
            </a:rPr>
            <a:t>&lt;    	</a:t>
          </a:r>
          <a:endParaRPr lang="zh-CN" altLang="en-US" sz="2000" b="1" dirty="0">
            <a:effectLst/>
          </a:endParaRPr>
        </a:p>
      </dgm:t>
    </dgm:pt>
    <dgm:pt modelId="{2A69C82F-23FB-4F9C-B7D6-829D639C5427}" type="parTrans" cxnId="{A5A56F11-115A-47B2-93F5-8FBD8ACFF77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4E87AD-2DA7-4EAD-986C-E72E2FDD61A5}" type="sibTrans" cxnId="{A5A56F11-115A-47B2-93F5-8FBD8ACFF77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626743-BA59-41AC-83ED-3CFCFEB09388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effectLst/>
            </a:rPr>
            <a:t>== 	</a:t>
          </a:r>
          <a:endParaRPr lang="zh-CN" altLang="en-US" sz="2000" b="1" dirty="0">
            <a:effectLst/>
          </a:endParaRPr>
        </a:p>
      </dgm:t>
    </dgm:pt>
    <dgm:pt modelId="{3F6DED36-B1B9-455E-B601-B1A71082E331}" type="parTrans" cxnId="{A1785822-C5E0-4E9D-B209-CCEDC7A229F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791F7CD-E010-4A28-B8C2-2C6FCBC8FCE7}" type="sibTrans" cxnId="{A1785822-C5E0-4E9D-B209-CCEDC7A229F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0D9A3D-69B5-4ED3-98B3-46C7252D9ACF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effectLst/>
            </a:rPr>
            <a:t>&gt;=</a:t>
          </a:r>
          <a:endParaRPr lang="zh-CN" altLang="en-US" sz="2000" b="1" dirty="0">
            <a:effectLst/>
          </a:endParaRPr>
        </a:p>
      </dgm:t>
    </dgm:pt>
    <dgm:pt modelId="{92244729-F8CD-4774-83D8-A260CBACFBF8}" type="parTrans" cxnId="{52C374D1-C47D-410A-8B29-662934237C3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D915FF2-8A9B-4250-8274-9A8A7D172C96}" type="sibTrans" cxnId="{52C374D1-C47D-410A-8B29-662934237C3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D1CE65-2B49-4871-9AEB-39AA65020662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effectLst/>
            </a:rPr>
            <a:t>&lt;=</a:t>
          </a:r>
          <a:endParaRPr lang="zh-CN" altLang="en-US" sz="2000" b="1" dirty="0">
            <a:effectLst/>
          </a:endParaRPr>
        </a:p>
      </dgm:t>
    </dgm:pt>
    <dgm:pt modelId="{7C753DD7-C0BB-4BCA-BABB-1BD56DE80049}" type="parTrans" cxnId="{2055E75F-C418-479B-A725-2E1D2A1A20F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8C0112-D2F5-4600-A0E9-9BA2B04E774D}" type="sibTrans" cxnId="{2055E75F-C418-479B-A725-2E1D2A1A20F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B0954C-59EB-4D27-BA9A-83E7ABB96FC2}">
      <dgm:prSet custT="1"/>
      <dgm:spPr/>
      <dgm:t>
        <a:bodyPr/>
        <a:lstStyle/>
        <a:p>
          <a:pPr>
            <a:buNone/>
          </a:pPr>
          <a:r>
            <a:rPr lang="en-US" altLang="zh-CN" sz="2000" b="1" dirty="0">
              <a:effectLst/>
            </a:rPr>
            <a:t>!=</a:t>
          </a:r>
          <a:endParaRPr lang="zh-CN" altLang="en-US" sz="2000" b="1" dirty="0">
            <a:effectLst/>
          </a:endParaRPr>
        </a:p>
      </dgm:t>
    </dgm:pt>
    <dgm:pt modelId="{0138A267-E5BD-42E7-A486-E681273B9032}" type="parTrans" cxnId="{9E4FD220-EFA3-4397-BDAD-82FC46F5AD7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787B64-B8CF-474E-B2B3-DCEF04A34835}" type="sibTrans" cxnId="{9E4FD220-EFA3-4397-BDAD-82FC46F5AD7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CF7FE0-8994-4CDD-A8C8-A5A6C80BE43D}" type="pres">
      <dgm:prSet presAssocID="{416F0856-32E5-4250-969B-E1F85A43F53A}" presName="Name0" presStyleCnt="0">
        <dgm:presLayoutVars>
          <dgm:dir/>
          <dgm:animLvl val="lvl"/>
          <dgm:resizeHandles val="exact"/>
        </dgm:presLayoutVars>
      </dgm:prSet>
      <dgm:spPr/>
    </dgm:pt>
    <dgm:pt modelId="{C21D74D2-314E-4991-AD07-5A5A7ECBA0A9}" type="pres">
      <dgm:prSet presAssocID="{CD2B7555-7D6F-4681-AF8B-7AA5F1C4583E}" presName="composite" presStyleCnt="0"/>
      <dgm:spPr/>
    </dgm:pt>
    <dgm:pt modelId="{8888E79A-81CF-4003-81E8-F195B14C65AA}" type="pres">
      <dgm:prSet presAssocID="{CD2B7555-7D6F-4681-AF8B-7AA5F1C4583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3048C41-28E3-407A-84FE-929BEAFFCDD4}" type="pres">
      <dgm:prSet presAssocID="{CD2B7555-7D6F-4681-AF8B-7AA5F1C4583E}" presName="desTx" presStyleLbl="alignAccFollowNode1" presStyleIdx="0" presStyleCnt="3">
        <dgm:presLayoutVars>
          <dgm:bulletEnabled val="1"/>
        </dgm:presLayoutVars>
      </dgm:prSet>
      <dgm:spPr/>
    </dgm:pt>
    <dgm:pt modelId="{73A70A2C-2E41-4239-877B-1E9370956BD9}" type="pres">
      <dgm:prSet presAssocID="{4E02E71A-4978-4E56-9725-50B5172113CB}" presName="space" presStyleCnt="0"/>
      <dgm:spPr/>
    </dgm:pt>
    <dgm:pt modelId="{0F53C945-FA38-4D37-993E-5F2346CCBA28}" type="pres">
      <dgm:prSet presAssocID="{5A20BFFE-A637-4A16-9410-5DB77446345D}" presName="composite" presStyleCnt="0"/>
      <dgm:spPr/>
    </dgm:pt>
    <dgm:pt modelId="{8C18F83D-5461-4068-B442-E70165D6E7E9}" type="pres">
      <dgm:prSet presAssocID="{5A20BFFE-A637-4A16-9410-5DB7744634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71A112F-DF83-4FDB-B20A-B05C28641586}" type="pres">
      <dgm:prSet presAssocID="{5A20BFFE-A637-4A16-9410-5DB77446345D}" presName="desTx" presStyleLbl="alignAccFollowNode1" presStyleIdx="1" presStyleCnt="3">
        <dgm:presLayoutVars>
          <dgm:bulletEnabled val="1"/>
        </dgm:presLayoutVars>
      </dgm:prSet>
      <dgm:spPr/>
    </dgm:pt>
    <dgm:pt modelId="{83B75E68-5A0B-4A86-9614-5D4B78AC0C44}" type="pres">
      <dgm:prSet presAssocID="{A7F6AABF-47AF-4CBF-A610-3CA4DB405D15}" presName="space" presStyleCnt="0"/>
      <dgm:spPr/>
    </dgm:pt>
    <dgm:pt modelId="{985FBA12-7109-4048-8FBC-732BBA9C48F2}" type="pres">
      <dgm:prSet presAssocID="{4BE2402E-83C7-434B-9F07-7FBA6392FDB3}" presName="composite" presStyleCnt="0"/>
      <dgm:spPr/>
    </dgm:pt>
    <dgm:pt modelId="{90A395E4-5DEC-471E-88D9-51F8D1D608D2}" type="pres">
      <dgm:prSet presAssocID="{4BE2402E-83C7-434B-9F07-7FBA6392F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F407384-4705-4544-ABFE-8835F8CA7D64}" type="pres">
      <dgm:prSet presAssocID="{4BE2402E-83C7-434B-9F07-7FBA6392F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5A56F11-115A-47B2-93F5-8FBD8ACFF779}" srcId="{4BE2402E-83C7-434B-9F07-7FBA6392FDB3}" destId="{1EF3737B-B94F-4FEB-B04A-3C8503DA572F}" srcOrd="2" destOrd="0" parTransId="{2A69C82F-23FB-4F9C-B7D6-829D639C5427}" sibTransId="{E94E87AD-2DA7-4EAD-986C-E72E2FDD61A5}"/>
    <dgm:cxn modelId="{30F53713-6ED0-4111-ADDD-79928192B5D9}" type="presOf" srcId="{D3D2959D-0A0A-4FB9-BEB5-EC40005180AD}" destId="{DF407384-4705-4544-ABFE-8835F8CA7D64}" srcOrd="0" destOrd="0" presId="urn:microsoft.com/office/officeart/2005/8/layout/hList1"/>
    <dgm:cxn modelId="{1CF9B41B-8876-4538-AA91-7252CECA4809}" type="presOf" srcId="{B9406662-4078-46B5-8B1D-3EC81CFC03D2}" destId="{13048C41-28E3-407A-84FE-929BEAFFCDD4}" srcOrd="0" destOrd="1" presId="urn:microsoft.com/office/officeart/2005/8/layout/hList1"/>
    <dgm:cxn modelId="{9E4FD220-EFA3-4397-BDAD-82FC46F5AD72}" srcId="{4BE2402E-83C7-434B-9F07-7FBA6392FDB3}" destId="{5CB0954C-59EB-4D27-BA9A-83E7ABB96FC2}" srcOrd="5" destOrd="0" parTransId="{0138A267-E5BD-42E7-A486-E681273B9032}" sibTransId="{79787B64-B8CF-474E-B2B3-DCEF04A34835}"/>
    <dgm:cxn modelId="{A1785822-C5E0-4E9D-B209-CCEDC7A229F6}" srcId="{4BE2402E-83C7-434B-9F07-7FBA6392FDB3}" destId="{CA626743-BA59-41AC-83ED-3CFCFEB09388}" srcOrd="4" destOrd="0" parTransId="{3F6DED36-B1B9-455E-B601-B1A71082E331}" sibTransId="{7791F7CD-E010-4A28-B8C2-2C6FCBC8FCE7}"/>
    <dgm:cxn modelId="{DB987C36-A3FF-4B68-A2DF-66FE27922E35}" type="presOf" srcId="{5A20BFFE-A637-4A16-9410-5DB77446345D}" destId="{8C18F83D-5461-4068-B442-E70165D6E7E9}" srcOrd="0" destOrd="0" presId="urn:microsoft.com/office/officeart/2005/8/layout/hList1"/>
    <dgm:cxn modelId="{2214915D-6AAF-44B4-B39A-2BB538CB0C4C}" type="presOf" srcId="{4BE2402E-83C7-434B-9F07-7FBA6392FDB3}" destId="{90A395E4-5DEC-471E-88D9-51F8D1D608D2}" srcOrd="0" destOrd="0" presId="urn:microsoft.com/office/officeart/2005/8/layout/hList1"/>
    <dgm:cxn modelId="{2055E75F-C418-479B-A725-2E1D2A1A20FF}" srcId="{4BE2402E-83C7-434B-9F07-7FBA6392FDB3}" destId="{5DD1CE65-2B49-4871-9AEB-39AA65020662}" srcOrd="3" destOrd="0" parTransId="{7C753DD7-C0BB-4BCA-BABB-1BD56DE80049}" sibTransId="{E88C0112-D2F5-4600-A0E9-9BA2B04E774D}"/>
    <dgm:cxn modelId="{C9715562-891A-41AB-B5C6-76591379654E}" srcId="{CD2B7555-7D6F-4681-AF8B-7AA5F1C4583E}" destId="{314DEBD2-6536-4ADF-8F2A-9DD762A3039E}" srcOrd="0" destOrd="0" parTransId="{D0716FC8-DCFA-4A1A-B9C2-6520A6A50E11}" sibTransId="{989CC805-4A60-433B-913E-B8AC3F97C460}"/>
    <dgm:cxn modelId="{9544384A-4050-4E62-BCAD-70BEB98FACDD}" type="presOf" srcId="{B92C9585-AA0F-4D8F-94D0-EBAEAA549D59}" destId="{13048C41-28E3-407A-84FE-929BEAFFCDD4}" srcOrd="0" destOrd="2" presId="urn:microsoft.com/office/officeart/2005/8/layout/hList1"/>
    <dgm:cxn modelId="{127C756B-A2B4-463D-8E86-663495F472D2}" type="presOf" srcId="{CA626743-BA59-41AC-83ED-3CFCFEB09388}" destId="{DF407384-4705-4544-ABFE-8835F8CA7D64}" srcOrd="0" destOrd="4" presId="urn:microsoft.com/office/officeart/2005/8/layout/hList1"/>
    <dgm:cxn modelId="{E0E91B52-7066-43FA-BAEC-F7E035B7B5BF}" type="presOf" srcId="{1EF3737B-B94F-4FEB-B04A-3C8503DA572F}" destId="{DF407384-4705-4544-ABFE-8835F8CA7D64}" srcOrd="0" destOrd="2" presId="urn:microsoft.com/office/officeart/2005/8/layout/hList1"/>
    <dgm:cxn modelId="{84249275-2673-4160-9F91-2BC4D29FB9CA}" type="presOf" srcId="{416F0856-32E5-4250-969B-E1F85A43F53A}" destId="{AFCF7FE0-8994-4CDD-A8C8-A5A6C80BE43D}" srcOrd="0" destOrd="0" presId="urn:microsoft.com/office/officeart/2005/8/layout/hList1"/>
    <dgm:cxn modelId="{13DD6678-CF85-40E0-BF2C-7825182E6577}" srcId="{5A20BFFE-A637-4A16-9410-5DB77446345D}" destId="{DB7841CB-24E8-4EA1-8F22-E240CCA5050D}" srcOrd="1" destOrd="0" parTransId="{E1F57A37-5245-444E-B590-A0198AA958DB}" sibTransId="{BDB54E1C-FF33-476B-BA30-AE87DCED25FA}"/>
    <dgm:cxn modelId="{B50B965A-65B7-47A5-AF31-AB8EB8CB9211}" srcId="{416F0856-32E5-4250-969B-E1F85A43F53A}" destId="{CD2B7555-7D6F-4681-AF8B-7AA5F1C4583E}" srcOrd="0" destOrd="0" parTransId="{D2D122EA-878F-4A30-96FD-5B1623E3D2B8}" sibTransId="{4E02E71A-4978-4E56-9725-50B5172113CB}"/>
    <dgm:cxn modelId="{73D7E080-DD32-4170-9369-8957D44258ED}" type="presOf" srcId="{314DEBD2-6536-4ADF-8F2A-9DD762A3039E}" destId="{13048C41-28E3-407A-84FE-929BEAFFCDD4}" srcOrd="0" destOrd="0" presId="urn:microsoft.com/office/officeart/2005/8/layout/hList1"/>
    <dgm:cxn modelId="{2C72EE8E-8F2E-420E-BF97-D86F2164F90F}" type="presOf" srcId="{CD2B7555-7D6F-4681-AF8B-7AA5F1C4583E}" destId="{8888E79A-81CF-4003-81E8-F195B14C65AA}" srcOrd="0" destOrd="0" presId="urn:microsoft.com/office/officeart/2005/8/layout/hList1"/>
    <dgm:cxn modelId="{B0C4AC90-68FF-4CF0-BF15-9AB2A65F14F8}" srcId="{CD2B7555-7D6F-4681-AF8B-7AA5F1C4583E}" destId="{B92C9585-AA0F-4D8F-94D0-EBAEAA549D59}" srcOrd="2" destOrd="0" parTransId="{230A338E-8D91-4AF2-BEB8-A73D28457E8F}" sibTransId="{ACC2B56B-B298-46FF-9590-541BD0D0A2DF}"/>
    <dgm:cxn modelId="{778104AC-7E10-4A63-A809-92F886D3D7E6}" srcId="{CD2B7555-7D6F-4681-AF8B-7AA5F1C4583E}" destId="{B9406662-4078-46B5-8B1D-3EC81CFC03D2}" srcOrd="1" destOrd="0" parTransId="{D3A0D5E5-CE81-464F-BDA0-1D765BF90A7D}" sibTransId="{1F7808F5-DB37-432F-8501-99DD683CB5BB}"/>
    <dgm:cxn modelId="{C48130BA-9957-4ED2-88C2-644A10D7AE27}" type="presOf" srcId="{BE0D9A3D-69B5-4ED3-98B3-46C7252D9ACF}" destId="{DF407384-4705-4544-ABFE-8835F8CA7D64}" srcOrd="0" destOrd="1" presId="urn:microsoft.com/office/officeart/2005/8/layout/hList1"/>
    <dgm:cxn modelId="{CC0C50BD-A029-4E74-AE34-8676835CAEA7}" srcId="{416F0856-32E5-4250-969B-E1F85A43F53A}" destId="{4BE2402E-83C7-434B-9F07-7FBA6392FDB3}" srcOrd="2" destOrd="0" parTransId="{FDEFDC17-641A-4F19-A7B1-218E8F639FA0}" sibTransId="{6C9AF8A2-4B52-4D2F-8BA9-31549AB98CD8}"/>
    <dgm:cxn modelId="{353643CE-738C-476C-AACC-C9BED5828BBF}" srcId="{5A20BFFE-A637-4A16-9410-5DB77446345D}" destId="{07061128-CBD0-415A-97C3-50EBA90C51F8}" srcOrd="0" destOrd="0" parTransId="{06BB2E39-463B-415B-B518-4C0D788079A1}" sibTransId="{16163423-8516-498E-A711-2363661F7902}"/>
    <dgm:cxn modelId="{52C374D1-C47D-410A-8B29-662934237C32}" srcId="{4BE2402E-83C7-434B-9F07-7FBA6392FDB3}" destId="{BE0D9A3D-69B5-4ED3-98B3-46C7252D9ACF}" srcOrd="1" destOrd="0" parTransId="{92244729-F8CD-4774-83D8-A260CBACFBF8}" sibTransId="{6D915FF2-8A9B-4250-8274-9A8A7D172C96}"/>
    <dgm:cxn modelId="{67F0D2D1-23A2-4685-8371-EB8EEF7CDE6F}" srcId="{416F0856-32E5-4250-969B-E1F85A43F53A}" destId="{5A20BFFE-A637-4A16-9410-5DB77446345D}" srcOrd="1" destOrd="0" parTransId="{91F00A94-C975-44CE-94E9-A914B1AA86BD}" sibTransId="{A7F6AABF-47AF-4CBF-A610-3CA4DB405D15}"/>
    <dgm:cxn modelId="{93BF1BDD-1AB2-48A6-89FD-1BB1ED7084A2}" type="presOf" srcId="{5DD1CE65-2B49-4871-9AEB-39AA65020662}" destId="{DF407384-4705-4544-ABFE-8835F8CA7D64}" srcOrd="0" destOrd="3" presId="urn:microsoft.com/office/officeart/2005/8/layout/hList1"/>
    <dgm:cxn modelId="{C496EEEC-68D1-4E14-97B9-26BE9D844454}" type="presOf" srcId="{5CB0954C-59EB-4D27-BA9A-83E7ABB96FC2}" destId="{DF407384-4705-4544-ABFE-8835F8CA7D64}" srcOrd="0" destOrd="5" presId="urn:microsoft.com/office/officeart/2005/8/layout/hList1"/>
    <dgm:cxn modelId="{16EC08F4-623B-4FC9-B390-5320AA69C26A}" srcId="{4BE2402E-83C7-434B-9F07-7FBA6392FDB3}" destId="{D3D2959D-0A0A-4FB9-BEB5-EC40005180AD}" srcOrd="0" destOrd="0" parTransId="{F9207843-9CB0-4995-81C9-98ED7053B345}" sibTransId="{26A62A67-9F56-487C-B83D-F1BB32B743CF}"/>
    <dgm:cxn modelId="{6B0E20F5-9E3A-43BC-B5CB-F61A099A43E6}" type="presOf" srcId="{07061128-CBD0-415A-97C3-50EBA90C51F8}" destId="{671A112F-DF83-4FDB-B20A-B05C28641586}" srcOrd="0" destOrd="0" presId="urn:microsoft.com/office/officeart/2005/8/layout/hList1"/>
    <dgm:cxn modelId="{0E13B2FB-8B21-4754-926B-E37A7F85F7D4}" type="presOf" srcId="{DB7841CB-24E8-4EA1-8F22-E240CCA5050D}" destId="{671A112F-DF83-4FDB-B20A-B05C28641586}" srcOrd="0" destOrd="1" presId="urn:microsoft.com/office/officeart/2005/8/layout/hList1"/>
    <dgm:cxn modelId="{38CBB2E3-BE5B-4A42-9F2E-41568937E6EF}" type="presParOf" srcId="{AFCF7FE0-8994-4CDD-A8C8-A5A6C80BE43D}" destId="{C21D74D2-314E-4991-AD07-5A5A7ECBA0A9}" srcOrd="0" destOrd="0" presId="urn:microsoft.com/office/officeart/2005/8/layout/hList1"/>
    <dgm:cxn modelId="{44556526-C04E-4120-989D-931F016C4015}" type="presParOf" srcId="{C21D74D2-314E-4991-AD07-5A5A7ECBA0A9}" destId="{8888E79A-81CF-4003-81E8-F195B14C65AA}" srcOrd="0" destOrd="0" presId="urn:microsoft.com/office/officeart/2005/8/layout/hList1"/>
    <dgm:cxn modelId="{7E98DEF2-E240-46D7-9ACB-E2C0AC0B7766}" type="presParOf" srcId="{C21D74D2-314E-4991-AD07-5A5A7ECBA0A9}" destId="{13048C41-28E3-407A-84FE-929BEAFFCDD4}" srcOrd="1" destOrd="0" presId="urn:microsoft.com/office/officeart/2005/8/layout/hList1"/>
    <dgm:cxn modelId="{21C2289D-6C48-4572-93A4-84D9E36AF7FE}" type="presParOf" srcId="{AFCF7FE0-8994-4CDD-A8C8-A5A6C80BE43D}" destId="{73A70A2C-2E41-4239-877B-1E9370956BD9}" srcOrd="1" destOrd="0" presId="urn:microsoft.com/office/officeart/2005/8/layout/hList1"/>
    <dgm:cxn modelId="{5D57C792-A380-4703-B660-F4949F7AA88D}" type="presParOf" srcId="{AFCF7FE0-8994-4CDD-A8C8-A5A6C80BE43D}" destId="{0F53C945-FA38-4D37-993E-5F2346CCBA28}" srcOrd="2" destOrd="0" presId="urn:microsoft.com/office/officeart/2005/8/layout/hList1"/>
    <dgm:cxn modelId="{AA5BE9DE-FE63-4B48-8726-9ABD2A5FA409}" type="presParOf" srcId="{0F53C945-FA38-4D37-993E-5F2346CCBA28}" destId="{8C18F83D-5461-4068-B442-E70165D6E7E9}" srcOrd="0" destOrd="0" presId="urn:microsoft.com/office/officeart/2005/8/layout/hList1"/>
    <dgm:cxn modelId="{BDE42DFE-FB9D-4323-B08A-035356F2D8D3}" type="presParOf" srcId="{0F53C945-FA38-4D37-993E-5F2346CCBA28}" destId="{671A112F-DF83-4FDB-B20A-B05C28641586}" srcOrd="1" destOrd="0" presId="urn:microsoft.com/office/officeart/2005/8/layout/hList1"/>
    <dgm:cxn modelId="{799E5647-832D-4EE4-8498-EE82010D9A81}" type="presParOf" srcId="{AFCF7FE0-8994-4CDD-A8C8-A5A6C80BE43D}" destId="{83B75E68-5A0B-4A86-9614-5D4B78AC0C44}" srcOrd="3" destOrd="0" presId="urn:microsoft.com/office/officeart/2005/8/layout/hList1"/>
    <dgm:cxn modelId="{2783A0D6-CB3A-4078-A69C-3361390914B4}" type="presParOf" srcId="{AFCF7FE0-8994-4CDD-A8C8-A5A6C80BE43D}" destId="{985FBA12-7109-4048-8FBC-732BBA9C48F2}" srcOrd="4" destOrd="0" presId="urn:microsoft.com/office/officeart/2005/8/layout/hList1"/>
    <dgm:cxn modelId="{0C60305D-3E84-4A74-A705-EA1F8EE4E810}" type="presParOf" srcId="{985FBA12-7109-4048-8FBC-732BBA9C48F2}" destId="{90A395E4-5DEC-471E-88D9-51F8D1D608D2}" srcOrd="0" destOrd="0" presId="urn:microsoft.com/office/officeart/2005/8/layout/hList1"/>
    <dgm:cxn modelId="{E4308DE7-C5D6-444E-AC63-0D0841986C3D}" type="presParOf" srcId="{985FBA12-7109-4048-8FBC-732BBA9C48F2}" destId="{DF407384-4705-4544-ABFE-8835F8CA7D6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B01168C-0627-49AD-8098-BB4A10CEBE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B1D798-4D06-428F-B94C-64A293DD66B4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方法一：精确翻译</a:t>
          </a:r>
        </a:p>
      </dgm:t>
    </dgm:pt>
    <dgm:pt modelId="{F44644F2-1B8C-467C-979A-806CD2D6C420}" type="parTrans" cxnId="{CD270C63-372A-43A3-8627-E0634D1D789A}">
      <dgm:prSet/>
      <dgm:spPr/>
      <dgm:t>
        <a:bodyPr/>
        <a:lstStyle/>
        <a:p>
          <a:endParaRPr lang="zh-CN" altLang="en-US"/>
        </a:p>
      </dgm:t>
    </dgm:pt>
    <dgm:pt modelId="{9D8DF1C4-B8F6-4817-8F16-CB0D964E8AB2}" type="sibTrans" cxnId="{CD270C63-372A-43A3-8627-E0634D1D789A}">
      <dgm:prSet/>
      <dgm:spPr/>
      <dgm:t>
        <a:bodyPr/>
        <a:lstStyle/>
        <a:p>
          <a:endParaRPr lang="zh-CN" altLang="en-US"/>
        </a:p>
      </dgm:t>
    </dgm:pt>
    <dgm:pt modelId="{480E78EA-35B4-4AE5-A0DF-20B7F86083A2}">
      <dgm:prSet custT="1"/>
      <dgm:spPr/>
      <dgm:t>
        <a:bodyPr/>
        <a:lstStyle/>
        <a:p>
          <a:r>
            <a:rPr lang="zh-CN" altLang="en-US" sz="2000" dirty="0"/>
            <a:t>一步一步计算出每个部分的真假值，最后计算整个表达式的值</a:t>
          </a:r>
        </a:p>
      </dgm:t>
    </dgm:pt>
    <dgm:pt modelId="{E3B8B7B1-9E70-49A1-B845-664EA09B8B7C}" type="parTrans" cxnId="{8C1100C6-2F93-4627-93EE-7A27D2277DD7}">
      <dgm:prSet/>
      <dgm:spPr/>
      <dgm:t>
        <a:bodyPr/>
        <a:lstStyle/>
        <a:p>
          <a:endParaRPr lang="zh-CN" altLang="en-US"/>
        </a:p>
      </dgm:t>
    </dgm:pt>
    <dgm:pt modelId="{939536FC-218F-434D-897A-F8011FE05549}" type="sibTrans" cxnId="{8C1100C6-2F93-4627-93EE-7A27D2277DD7}">
      <dgm:prSet/>
      <dgm:spPr/>
      <dgm:t>
        <a:bodyPr/>
        <a:lstStyle/>
        <a:p>
          <a:endParaRPr lang="zh-CN" altLang="en-US"/>
        </a:p>
      </dgm:t>
    </dgm:pt>
    <dgm:pt modelId="{1140E9D7-26C1-4180-96F7-95B041015C60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方法二：短路特性翻译</a:t>
          </a:r>
        </a:p>
      </dgm:t>
    </dgm:pt>
    <dgm:pt modelId="{75C2E531-1A68-434E-A36A-3D9E9C253982}" type="parTrans" cxnId="{A8E9EA9A-FC6E-45E8-A360-7ABF12891361}">
      <dgm:prSet/>
      <dgm:spPr/>
      <dgm:t>
        <a:bodyPr/>
        <a:lstStyle/>
        <a:p>
          <a:endParaRPr lang="zh-CN" altLang="en-US"/>
        </a:p>
      </dgm:t>
    </dgm:pt>
    <dgm:pt modelId="{8E963104-CE60-4184-B72D-33477C804ED0}" type="sibTrans" cxnId="{A8E9EA9A-FC6E-45E8-A360-7ABF12891361}">
      <dgm:prSet/>
      <dgm:spPr/>
      <dgm:t>
        <a:bodyPr/>
        <a:lstStyle/>
        <a:p>
          <a:endParaRPr lang="zh-CN" altLang="en-US"/>
        </a:p>
      </dgm:t>
    </dgm:pt>
    <dgm:pt modelId="{080A7AF1-AE00-4297-B114-C149DB129D44}">
      <dgm:prSet custT="1"/>
      <dgm:spPr/>
      <dgm:t>
        <a:bodyPr/>
        <a:lstStyle/>
        <a:p>
          <a:r>
            <a:rPr lang="zh-CN" altLang="en-US" sz="2000" dirty="0"/>
            <a:t>采用一定的优化措施，只计算部分表达式的值，即可得到整个表达式的结果</a:t>
          </a:r>
        </a:p>
      </dgm:t>
    </dgm:pt>
    <dgm:pt modelId="{FB5FB61E-D661-4CE7-A0D6-2A8DBB2A6269}" type="parTrans" cxnId="{1D237F22-70C9-4557-86D7-D3DC7C32C22D}">
      <dgm:prSet/>
      <dgm:spPr/>
      <dgm:t>
        <a:bodyPr/>
        <a:lstStyle/>
        <a:p>
          <a:endParaRPr lang="zh-CN" altLang="en-US"/>
        </a:p>
      </dgm:t>
    </dgm:pt>
    <dgm:pt modelId="{678C9C62-36DC-419E-BA90-1198F443DAA1}" type="sibTrans" cxnId="{1D237F22-70C9-4557-86D7-D3DC7C32C22D}">
      <dgm:prSet/>
      <dgm:spPr/>
      <dgm:t>
        <a:bodyPr/>
        <a:lstStyle/>
        <a:p>
          <a:endParaRPr lang="zh-CN" altLang="en-US"/>
        </a:p>
      </dgm:t>
    </dgm:pt>
    <dgm:pt modelId="{1533BFEF-3435-4C22-9D7C-D25F7C3685D9}" type="pres">
      <dgm:prSet presAssocID="{BB01168C-0627-49AD-8098-BB4A10CEBE4E}" presName="linear" presStyleCnt="0">
        <dgm:presLayoutVars>
          <dgm:animLvl val="lvl"/>
          <dgm:resizeHandles val="exact"/>
        </dgm:presLayoutVars>
      </dgm:prSet>
      <dgm:spPr/>
    </dgm:pt>
    <dgm:pt modelId="{126DC105-C182-4552-A54D-65E2677F6724}" type="pres">
      <dgm:prSet presAssocID="{CEB1D798-4D06-428F-B94C-64A293DD66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480A5B-9E9C-4D5A-954D-34A7D64A391F}" type="pres">
      <dgm:prSet presAssocID="{CEB1D798-4D06-428F-B94C-64A293DD66B4}" presName="childText" presStyleLbl="revTx" presStyleIdx="0" presStyleCnt="2">
        <dgm:presLayoutVars>
          <dgm:bulletEnabled val="1"/>
        </dgm:presLayoutVars>
      </dgm:prSet>
      <dgm:spPr/>
    </dgm:pt>
    <dgm:pt modelId="{70BB2B02-CD2D-453E-ACA2-E64104014D01}" type="pres">
      <dgm:prSet presAssocID="{1140E9D7-26C1-4180-96F7-95B041015C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6DFC234-0091-4FA6-8089-0E710778C94C}" type="pres">
      <dgm:prSet presAssocID="{1140E9D7-26C1-4180-96F7-95B041015C6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D237F22-70C9-4557-86D7-D3DC7C32C22D}" srcId="{1140E9D7-26C1-4180-96F7-95B041015C60}" destId="{080A7AF1-AE00-4297-B114-C149DB129D44}" srcOrd="0" destOrd="0" parTransId="{FB5FB61E-D661-4CE7-A0D6-2A8DBB2A6269}" sibTransId="{678C9C62-36DC-419E-BA90-1198F443DAA1}"/>
    <dgm:cxn modelId="{4814443C-3CE8-44EB-BB90-111D095B8D4A}" type="presOf" srcId="{480E78EA-35B4-4AE5-A0DF-20B7F86083A2}" destId="{F3480A5B-9E9C-4D5A-954D-34A7D64A391F}" srcOrd="0" destOrd="0" presId="urn:microsoft.com/office/officeart/2005/8/layout/vList2"/>
    <dgm:cxn modelId="{CD270C63-372A-43A3-8627-E0634D1D789A}" srcId="{BB01168C-0627-49AD-8098-BB4A10CEBE4E}" destId="{CEB1D798-4D06-428F-B94C-64A293DD66B4}" srcOrd="0" destOrd="0" parTransId="{F44644F2-1B8C-467C-979A-806CD2D6C420}" sibTransId="{9D8DF1C4-B8F6-4817-8F16-CB0D964E8AB2}"/>
    <dgm:cxn modelId="{F307CD55-BE23-48E5-B1F3-630BE13645E4}" type="presOf" srcId="{BB01168C-0627-49AD-8098-BB4A10CEBE4E}" destId="{1533BFEF-3435-4C22-9D7C-D25F7C3685D9}" srcOrd="0" destOrd="0" presId="urn:microsoft.com/office/officeart/2005/8/layout/vList2"/>
    <dgm:cxn modelId="{A8E9EA9A-FC6E-45E8-A360-7ABF12891361}" srcId="{BB01168C-0627-49AD-8098-BB4A10CEBE4E}" destId="{1140E9D7-26C1-4180-96F7-95B041015C60}" srcOrd="1" destOrd="0" parTransId="{75C2E531-1A68-434E-A36A-3D9E9C253982}" sibTransId="{8E963104-CE60-4184-B72D-33477C804ED0}"/>
    <dgm:cxn modelId="{D8D12CA2-C634-42DB-AA88-3BD6F5C5E1D3}" type="presOf" srcId="{080A7AF1-AE00-4297-B114-C149DB129D44}" destId="{26DFC234-0091-4FA6-8089-0E710778C94C}" srcOrd="0" destOrd="0" presId="urn:microsoft.com/office/officeart/2005/8/layout/vList2"/>
    <dgm:cxn modelId="{8C1100C6-2F93-4627-93EE-7A27D2277DD7}" srcId="{CEB1D798-4D06-428F-B94C-64A293DD66B4}" destId="{480E78EA-35B4-4AE5-A0DF-20B7F86083A2}" srcOrd="0" destOrd="0" parTransId="{E3B8B7B1-9E70-49A1-B845-664EA09B8B7C}" sibTransId="{939536FC-218F-434D-897A-F8011FE05549}"/>
    <dgm:cxn modelId="{12B3FCD7-7B34-4194-AD6A-DADDEB7FFBDF}" type="presOf" srcId="{1140E9D7-26C1-4180-96F7-95B041015C60}" destId="{70BB2B02-CD2D-453E-ACA2-E64104014D01}" srcOrd="0" destOrd="0" presId="urn:microsoft.com/office/officeart/2005/8/layout/vList2"/>
    <dgm:cxn modelId="{529F57EF-71B3-4273-9101-4F2903831F43}" type="presOf" srcId="{CEB1D798-4D06-428F-B94C-64A293DD66B4}" destId="{126DC105-C182-4552-A54D-65E2677F6724}" srcOrd="0" destOrd="0" presId="urn:microsoft.com/office/officeart/2005/8/layout/vList2"/>
    <dgm:cxn modelId="{52586C6C-EB9C-4559-A6EE-752111A64B58}" type="presParOf" srcId="{1533BFEF-3435-4C22-9D7C-D25F7C3685D9}" destId="{126DC105-C182-4552-A54D-65E2677F6724}" srcOrd="0" destOrd="0" presId="urn:microsoft.com/office/officeart/2005/8/layout/vList2"/>
    <dgm:cxn modelId="{2C35ACFF-49EE-41FC-AA5A-0B3E8CEBF8F4}" type="presParOf" srcId="{1533BFEF-3435-4C22-9D7C-D25F7C3685D9}" destId="{F3480A5B-9E9C-4D5A-954D-34A7D64A391F}" srcOrd="1" destOrd="0" presId="urn:microsoft.com/office/officeart/2005/8/layout/vList2"/>
    <dgm:cxn modelId="{18977F5A-A266-408E-B5D8-0E53DA0429F0}" type="presParOf" srcId="{1533BFEF-3435-4C22-9D7C-D25F7C3685D9}" destId="{70BB2B02-CD2D-453E-ACA2-E64104014D01}" srcOrd="2" destOrd="0" presId="urn:microsoft.com/office/officeart/2005/8/layout/vList2"/>
    <dgm:cxn modelId="{F2A4204B-B5D6-4437-ACC9-244D791BD5CD}" type="presParOf" srcId="{1533BFEF-3435-4C22-9D7C-D25F7C3685D9}" destId="{26DFC234-0091-4FA6-8089-0E710778C9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EA511A-5832-46D5-AD6F-41948118A94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C2366B-F866-426F-B224-EAC065758DED}">
      <dgm:prSet phldrT="[文本]"/>
      <dgm:spPr>
        <a:ln>
          <a:solidFill>
            <a:srgbClr val="0070C0"/>
          </a:solidFill>
        </a:ln>
      </dgm:spPr>
      <dgm:t>
        <a:bodyPr/>
        <a:lstStyle/>
        <a:p>
          <a:r>
            <a:rPr lang="zh-CN" altLang="en-US" b="1" dirty="0"/>
            <a:t>把属性种类完全相同的那些符号组织在一起，构造出等长的</a:t>
          </a:r>
          <a:r>
            <a: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多个符号表</a:t>
          </a:r>
          <a:r>
            <a:rPr lang="zh-CN" altLang="en-US" b="1" dirty="0">
              <a:solidFill>
                <a:srgbClr val="FF0000"/>
              </a:solidFill>
            </a:rPr>
            <a:t> </a:t>
          </a:r>
          <a:endParaRPr lang="zh-CN" altLang="en-US" b="1" dirty="0"/>
        </a:p>
      </dgm:t>
    </dgm:pt>
    <dgm:pt modelId="{DDDED06A-EA6B-4047-8DCC-0665C6497655}" type="parTrans" cxnId="{2C54EE06-7063-4CAA-A127-1A760FC9F330}">
      <dgm:prSet/>
      <dgm:spPr/>
      <dgm:t>
        <a:bodyPr/>
        <a:lstStyle/>
        <a:p>
          <a:endParaRPr lang="zh-CN" altLang="en-US"/>
        </a:p>
      </dgm:t>
    </dgm:pt>
    <dgm:pt modelId="{752CA9E4-045E-4A31-B0F4-DB9ECA06B413}" type="sibTrans" cxnId="{2C54EE06-7063-4CAA-A127-1A760FC9F330}">
      <dgm:prSet/>
      <dgm:spPr/>
      <dgm:t>
        <a:bodyPr/>
        <a:lstStyle/>
        <a:p>
          <a:endParaRPr lang="zh-CN" altLang="en-US"/>
        </a:p>
      </dgm:t>
    </dgm:pt>
    <dgm:pt modelId="{0E512E92-DFCC-4703-A1DD-2432805EB885}">
      <dgm:prSet/>
      <dgm:spPr>
        <a:solidFill>
          <a:srgbClr val="06A3E5"/>
        </a:solidFill>
        <a:ln>
          <a:solidFill>
            <a:srgbClr val="318CCC"/>
          </a:solidFill>
        </a:ln>
      </dgm:spPr>
      <dgm:t>
        <a:bodyPr/>
        <a:lstStyle/>
        <a:p>
          <a:r>
            <a:rPr lang="zh-CN" altLang="en-US" b="1" dirty="0"/>
            <a:t>单表结构</a:t>
          </a:r>
        </a:p>
      </dgm:t>
    </dgm:pt>
    <dgm:pt modelId="{4E02AE00-BC07-4CF7-B7E2-5798741EF3E9}" type="parTrans" cxnId="{7788E5C9-3570-41C0-B30D-00770D94D846}">
      <dgm:prSet/>
      <dgm:spPr/>
      <dgm:t>
        <a:bodyPr/>
        <a:lstStyle/>
        <a:p>
          <a:endParaRPr lang="zh-CN" altLang="en-US"/>
        </a:p>
      </dgm:t>
    </dgm:pt>
    <dgm:pt modelId="{F40113C5-0EFA-435C-9B48-1D3C285297CD}" type="sibTrans" cxnId="{7788E5C9-3570-41C0-B30D-00770D94D846}">
      <dgm:prSet/>
      <dgm:spPr/>
      <dgm:t>
        <a:bodyPr/>
        <a:lstStyle/>
        <a:p>
          <a:endParaRPr lang="zh-CN" altLang="en-US"/>
        </a:p>
      </dgm:t>
    </dgm:pt>
    <dgm:pt modelId="{78C32F43-5C73-40A2-9818-949B397A1216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折中的方式</a:t>
          </a:r>
          <a:r>
            <a:rPr lang="zh-CN" altLang="en-US" b="1" dirty="0"/>
            <a:t>是根据符号属性相似程度分类组织成若干张表，每张表中记录的符号都有比较多的相同属性</a:t>
          </a:r>
        </a:p>
      </dgm:t>
    </dgm:pt>
    <dgm:pt modelId="{7D064453-5E37-48A5-B35D-014D53B0F63F}" type="parTrans" cxnId="{DC6DF802-856E-4F6F-B12D-350DC1CE0725}">
      <dgm:prSet/>
      <dgm:spPr/>
      <dgm:t>
        <a:bodyPr/>
        <a:lstStyle/>
        <a:p>
          <a:endParaRPr lang="zh-CN" altLang="en-US"/>
        </a:p>
      </dgm:t>
    </dgm:pt>
    <dgm:pt modelId="{641A3779-C949-40B4-9194-C0626A62CF62}" type="sibTrans" cxnId="{DC6DF802-856E-4F6F-B12D-350DC1CE0725}">
      <dgm:prSet/>
      <dgm:spPr/>
      <dgm:t>
        <a:bodyPr/>
        <a:lstStyle/>
        <a:p>
          <a:endParaRPr lang="zh-CN" altLang="en-US"/>
        </a:p>
      </dgm:t>
    </dgm:pt>
    <dgm:pt modelId="{4B8A5048-1ADC-4CFD-9C58-B14EA17A12F0}">
      <dgm:prSet phldrT="[文本]"/>
      <dgm:spPr>
        <a:solidFill>
          <a:srgbClr val="318CCC"/>
        </a:solidFill>
        <a:ln>
          <a:solidFill>
            <a:srgbClr val="0070C0"/>
          </a:solidFill>
        </a:ln>
      </dgm:spPr>
      <dgm:t>
        <a:bodyPr/>
        <a:lstStyle/>
        <a:p>
          <a:r>
            <a:rPr lang="zh-CN" altLang="en-US" b="1" dirty="0"/>
            <a:t>多表结构</a:t>
          </a:r>
        </a:p>
      </dgm:t>
    </dgm:pt>
    <dgm:pt modelId="{FC3DBD44-E3EB-4C0A-AD15-8AA8DC81FCAE}" type="parTrans" cxnId="{DF599703-A7CF-4873-97AF-00F68BCE5F78}">
      <dgm:prSet/>
      <dgm:spPr/>
      <dgm:t>
        <a:bodyPr/>
        <a:lstStyle/>
        <a:p>
          <a:endParaRPr lang="zh-CN" altLang="en-US"/>
        </a:p>
      </dgm:t>
    </dgm:pt>
    <dgm:pt modelId="{26F9A875-E89D-4321-A17F-90609F7A64DD}" type="sibTrans" cxnId="{DF599703-A7CF-4873-97AF-00F68BCE5F78}">
      <dgm:prSet/>
      <dgm:spPr/>
      <dgm:t>
        <a:bodyPr/>
        <a:lstStyle/>
        <a:p>
          <a:endParaRPr lang="zh-CN" altLang="en-US"/>
        </a:p>
      </dgm:t>
    </dgm:pt>
    <dgm:pt modelId="{61C5A48C-2552-4E83-8843-42ABCAD55A8D}">
      <dgm:prSet/>
      <dgm:spPr>
        <a:ln>
          <a:solidFill>
            <a:srgbClr val="318CCC"/>
          </a:solidFill>
        </a:ln>
      </dgm:spPr>
      <dgm:t>
        <a:bodyPr/>
        <a:lstStyle/>
        <a:p>
          <a:r>
            <a:rPr lang="zh-CN" altLang="en-US" b="1" dirty="0"/>
            <a:t>把所有语言中的符号都组织在</a:t>
          </a:r>
          <a:r>
            <a: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一张符号表</a:t>
          </a:r>
          <a:r>
            <a:rPr lang="zh-CN" altLang="en-US" b="1" dirty="0"/>
            <a:t>中。组成一张包括了所有属性的庞大的符号表 </a:t>
          </a:r>
        </a:p>
      </dgm:t>
    </dgm:pt>
    <dgm:pt modelId="{736BC239-1644-4E9E-B175-C842F1C49AB5}" type="parTrans" cxnId="{18AD70D3-1EAF-470D-86C0-A3B8409D3145}">
      <dgm:prSet/>
      <dgm:spPr/>
      <dgm:t>
        <a:bodyPr/>
        <a:lstStyle/>
        <a:p>
          <a:endParaRPr lang="zh-CN" altLang="en-US"/>
        </a:p>
      </dgm:t>
    </dgm:pt>
    <dgm:pt modelId="{08F09646-534A-4D79-98D1-1B1CB5C58243}" type="sibTrans" cxnId="{18AD70D3-1EAF-470D-86C0-A3B8409D3145}">
      <dgm:prSet/>
      <dgm:spPr/>
      <dgm:t>
        <a:bodyPr/>
        <a:lstStyle/>
        <a:p>
          <a:endParaRPr lang="zh-CN" altLang="en-US"/>
        </a:p>
      </dgm:t>
    </dgm:pt>
    <dgm:pt modelId="{A7FC8850-4CD6-4EBA-B750-8678AE6B0B12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zh-CN" altLang="en-US" b="1" dirty="0"/>
            <a:t>折中办法</a:t>
          </a:r>
        </a:p>
      </dgm:t>
    </dgm:pt>
    <dgm:pt modelId="{917C985F-C20F-4F84-B370-9E19D927E2E4}" type="parTrans" cxnId="{62C46597-90B2-4695-99C5-5807238B8C60}">
      <dgm:prSet/>
      <dgm:spPr/>
      <dgm:t>
        <a:bodyPr/>
        <a:lstStyle/>
        <a:p>
          <a:endParaRPr lang="zh-CN" altLang="en-US"/>
        </a:p>
      </dgm:t>
    </dgm:pt>
    <dgm:pt modelId="{BA9F012C-B50C-4C42-AE5E-837D82ED72DE}" type="sibTrans" cxnId="{62C46597-90B2-4695-99C5-5807238B8C60}">
      <dgm:prSet/>
      <dgm:spPr/>
      <dgm:t>
        <a:bodyPr/>
        <a:lstStyle/>
        <a:p>
          <a:endParaRPr lang="zh-CN" altLang="en-US"/>
        </a:p>
      </dgm:t>
    </dgm:pt>
    <dgm:pt modelId="{4B0749D2-4067-4739-BB18-E7AA8170E883}" type="pres">
      <dgm:prSet presAssocID="{54EA511A-5832-46D5-AD6F-41948118A947}" presName="linearFlow" presStyleCnt="0">
        <dgm:presLayoutVars>
          <dgm:dir/>
          <dgm:animLvl val="lvl"/>
          <dgm:resizeHandles val="exact"/>
        </dgm:presLayoutVars>
      </dgm:prSet>
      <dgm:spPr/>
    </dgm:pt>
    <dgm:pt modelId="{F7BF7ACA-6E33-4350-A303-A82FC4E4DD1D}" type="pres">
      <dgm:prSet presAssocID="{4B8A5048-1ADC-4CFD-9C58-B14EA17A12F0}" presName="composite" presStyleCnt="0"/>
      <dgm:spPr/>
    </dgm:pt>
    <dgm:pt modelId="{9ABDBADF-0219-4AF6-B664-06DE97350082}" type="pres">
      <dgm:prSet presAssocID="{4B8A5048-1ADC-4CFD-9C58-B14EA17A12F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B3E2D11-648F-4A5D-9C8B-00BFD2E10724}" type="pres">
      <dgm:prSet presAssocID="{4B8A5048-1ADC-4CFD-9C58-B14EA17A12F0}" presName="descendantText" presStyleLbl="alignAcc1" presStyleIdx="0" presStyleCnt="3">
        <dgm:presLayoutVars>
          <dgm:bulletEnabled val="1"/>
        </dgm:presLayoutVars>
      </dgm:prSet>
      <dgm:spPr/>
    </dgm:pt>
    <dgm:pt modelId="{C4F47CD5-B306-4BB6-B1EA-28B3D7488484}" type="pres">
      <dgm:prSet presAssocID="{26F9A875-E89D-4321-A17F-90609F7A64DD}" presName="sp" presStyleCnt="0"/>
      <dgm:spPr/>
    </dgm:pt>
    <dgm:pt modelId="{4F5C2CAF-56BF-4924-94DF-9978CCBBE05B}" type="pres">
      <dgm:prSet presAssocID="{0E512E92-DFCC-4703-A1DD-2432805EB885}" presName="composite" presStyleCnt="0"/>
      <dgm:spPr/>
    </dgm:pt>
    <dgm:pt modelId="{A1D6708E-E0EF-49E2-BC43-6E9976CAD8F6}" type="pres">
      <dgm:prSet presAssocID="{0E512E92-DFCC-4703-A1DD-2432805EB88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D5DB349-A0DA-483E-B4F9-F58F326346F3}" type="pres">
      <dgm:prSet presAssocID="{0E512E92-DFCC-4703-A1DD-2432805EB885}" presName="descendantText" presStyleLbl="alignAcc1" presStyleIdx="1" presStyleCnt="3">
        <dgm:presLayoutVars>
          <dgm:bulletEnabled val="1"/>
        </dgm:presLayoutVars>
      </dgm:prSet>
      <dgm:spPr/>
    </dgm:pt>
    <dgm:pt modelId="{FDBDCEB7-2E45-4A41-9F72-F51CFC07026D}" type="pres">
      <dgm:prSet presAssocID="{F40113C5-0EFA-435C-9B48-1D3C285297CD}" presName="sp" presStyleCnt="0"/>
      <dgm:spPr/>
    </dgm:pt>
    <dgm:pt modelId="{C49C7E23-7F36-4AD4-81B9-92E0E79DD446}" type="pres">
      <dgm:prSet presAssocID="{A7FC8850-4CD6-4EBA-B750-8678AE6B0B12}" presName="composite" presStyleCnt="0"/>
      <dgm:spPr/>
    </dgm:pt>
    <dgm:pt modelId="{E8E0BC14-3D7D-4E5C-895D-BAEC5DBA0BEB}" type="pres">
      <dgm:prSet presAssocID="{A7FC8850-4CD6-4EBA-B750-8678AE6B0B1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EBE85CA-93EB-42EF-A3D5-3501FBC5D391}" type="pres">
      <dgm:prSet presAssocID="{A7FC8850-4CD6-4EBA-B750-8678AE6B0B1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C6DF802-856E-4F6F-B12D-350DC1CE0725}" srcId="{A7FC8850-4CD6-4EBA-B750-8678AE6B0B12}" destId="{78C32F43-5C73-40A2-9818-949B397A1216}" srcOrd="0" destOrd="0" parTransId="{7D064453-5E37-48A5-B35D-014D53B0F63F}" sibTransId="{641A3779-C949-40B4-9194-C0626A62CF62}"/>
    <dgm:cxn modelId="{DF599703-A7CF-4873-97AF-00F68BCE5F78}" srcId="{54EA511A-5832-46D5-AD6F-41948118A947}" destId="{4B8A5048-1ADC-4CFD-9C58-B14EA17A12F0}" srcOrd="0" destOrd="0" parTransId="{FC3DBD44-E3EB-4C0A-AD15-8AA8DC81FCAE}" sibTransId="{26F9A875-E89D-4321-A17F-90609F7A64DD}"/>
    <dgm:cxn modelId="{2C54EE06-7063-4CAA-A127-1A760FC9F330}" srcId="{4B8A5048-1ADC-4CFD-9C58-B14EA17A12F0}" destId="{4BC2366B-F866-426F-B224-EAC065758DED}" srcOrd="0" destOrd="0" parTransId="{DDDED06A-EA6B-4047-8DCC-0665C6497655}" sibTransId="{752CA9E4-045E-4A31-B0F4-DB9ECA06B413}"/>
    <dgm:cxn modelId="{76CEC119-3BA5-4B48-924B-64E22F93CAC2}" type="presOf" srcId="{54EA511A-5832-46D5-AD6F-41948118A947}" destId="{4B0749D2-4067-4739-BB18-E7AA8170E883}" srcOrd="0" destOrd="0" presId="urn:microsoft.com/office/officeart/2005/8/layout/chevron2"/>
    <dgm:cxn modelId="{1BB4021E-FE9B-49ED-948C-4B89F4A40F33}" type="presOf" srcId="{4BC2366B-F866-426F-B224-EAC065758DED}" destId="{8B3E2D11-648F-4A5D-9C8B-00BFD2E10724}" srcOrd="0" destOrd="0" presId="urn:microsoft.com/office/officeart/2005/8/layout/chevron2"/>
    <dgm:cxn modelId="{95E24521-3AC0-4883-91E0-9A3DC09CBA37}" type="presOf" srcId="{0E512E92-DFCC-4703-A1DD-2432805EB885}" destId="{A1D6708E-E0EF-49E2-BC43-6E9976CAD8F6}" srcOrd="0" destOrd="0" presId="urn:microsoft.com/office/officeart/2005/8/layout/chevron2"/>
    <dgm:cxn modelId="{E843763D-6FB8-424C-86C7-473353A97E11}" type="presOf" srcId="{61C5A48C-2552-4E83-8843-42ABCAD55A8D}" destId="{0D5DB349-A0DA-483E-B4F9-F58F326346F3}" srcOrd="0" destOrd="0" presId="urn:microsoft.com/office/officeart/2005/8/layout/chevron2"/>
    <dgm:cxn modelId="{4C7A3D5B-43BA-4749-8054-C5193AF013CE}" type="presOf" srcId="{A7FC8850-4CD6-4EBA-B750-8678AE6B0B12}" destId="{E8E0BC14-3D7D-4E5C-895D-BAEC5DBA0BEB}" srcOrd="0" destOrd="0" presId="urn:microsoft.com/office/officeart/2005/8/layout/chevron2"/>
    <dgm:cxn modelId="{1FBE7D7F-F5E7-4747-81BB-4C6703E568A4}" type="presOf" srcId="{4B8A5048-1ADC-4CFD-9C58-B14EA17A12F0}" destId="{9ABDBADF-0219-4AF6-B664-06DE97350082}" srcOrd="0" destOrd="0" presId="urn:microsoft.com/office/officeart/2005/8/layout/chevron2"/>
    <dgm:cxn modelId="{62C46597-90B2-4695-99C5-5807238B8C60}" srcId="{54EA511A-5832-46D5-AD6F-41948118A947}" destId="{A7FC8850-4CD6-4EBA-B750-8678AE6B0B12}" srcOrd="2" destOrd="0" parTransId="{917C985F-C20F-4F84-B370-9E19D927E2E4}" sibTransId="{BA9F012C-B50C-4C42-AE5E-837D82ED72DE}"/>
    <dgm:cxn modelId="{C10E15B0-FAF4-4E2E-8B28-608AB940AFE9}" type="presOf" srcId="{78C32F43-5C73-40A2-9818-949B397A1216}" destId="{BEBE85CA-93EB-42EF-A3D5-3501FBC5D391}" srcOrd="0" destOrd="0" presId="urn:microsoft.com/office/officeart/2005/8/layout/chevron2"/>
    <dgm:cxn modelId="{7788E5C9-3570-41C0-B30D-00770D94D846}" srcId="{54EA511A-5832-46D5-AD6F-41948118A947}" destId="{0E512E92-DFCC-4703-A1DD-2432805EB885}" srcOrd="1" destOrd="0" parTransId="{4E02AE00-BC07-4CF7-B7E2-5798741EF3E9}" sibTransId="{F40113C5-0EFA-435C-9B48-1D3C285297CD}"/>
    <dgm:cxn modelId="{18AD70D3-1EAF-470D-86C0-A3B8409D3145}" srcId="{0E512E92-DFCC-4703-A1DD-2432805EB885}" destId="{61C5A48C-2552-4E83-8843-42ABCAD55A8D}" srcOrd="0" destOrd="0" parTransId="{736BC239-1644-4E9E-B175-C842F1C49AB5}" sibTransId="{08F09646-534A-4D79-98D1-1B1CB5C58243}"/>
    <dgm:cxn modelId="{08582981-B317-46D7-8BAB-85BEFDA053DF}" type="presParOf" srcId="{4B0749D2-4067-4739-BB18-E7AA8170E883}" destId="{F7BF7ACA-6E33-4350-A303-A82FC4E4DD1D}" srcOrd="0" destOrd="0" presId="urn:microsoft.com/office/officeart/2005/8/layout/chevron2"/>
    <dgm:cxn modelId="{BF998AD4-F570-4109-B8FE-0655B6937D88}" type="presParOf" srcId="{F7BF7ACA-6E33-4350-A303-A82FC4E4DD1D}" destId="{9ABDBADF-0219-4AF6-B664-06DE97350082}" srcOrd="0" destOrd="0" presId="urn:microsoft.com/office/officeart/2005/8/layout/chevron2"/>
    <dgm:cxn modelId="{A140322E-B4F8-4F66-AB6D-4EF76BC74537}" type="presParOf" srcId="{F7BF7ACA-6E33-4350-A303-A82FC4E4DD1D}" destId="{8B3E2D11-648F-4A5D-9C8B-00BFD2E10724}" srcOrd="1" destOrd="0" presId="urn:microsoft.com/office/officeart/2005/8/layout/chevron2"/>
    <dgm:cxn modelId="{5C01AB58-679C-47A3-A6AA-5A1214F33C4C}" type="presParOf" srcId="{4B0749D2-4067-4739-BB18-E7AA8170E883}" destId="{C4F47CD5-B306-4BB6-B1EA-28B3D7488484}" srcOrd="1" destOrd="0" presId="urn:microsoft.com/office/officeart/2005/8/layout/chevron2"/>
    <dgm:cxn modelId="{0D15EBC3-32E7-4928-BC01-CF21BFB7E8A1}" type="presParOf" srcId="{4B0749D2-4067-4739-BB18-E7AA8170E883}" destId="{4F5C2CAF-56BF-4924-94DF-9978CCBBE05B}" srcOrd="2" destOrd="0" presId="urn:microsoft.com/office/officeart/2005/8/layout/chevron2"/>
    <dgm:cxn modelId="{A833CEF3-9639-40AF-99D8-EC2E9AC158C6}" type="presParOf" srcId="{4F5C2CAF-56BF-4924-94DF-9978CCBBE05B}" destId="{A1D6708E-E0EF-49E2-BC43-6E9976CAD8F6}" srcOrd="0" destOrd="0" presId="urn:microsoft.com/office/officeart/2005/8/layout/chevron2"/>
    <dgm:cxn modelId="{D7601DEC-658C-4BB5-B694-F1F66FC9E619}" type="presParOf" srcId="{4F5C2CAF-56BF-4924-94DF-9978CCBBE05B}" destId="{0D5DB349-A0DA-483E-B4F9-F58F326346F3}" srcOrd="1" destOrd="0" presId="urn:microsoft.com/office/officeart/2005/8/layout/chevron2"/>
    <dgm:cxn modelId="{2792C62C-9952-448C-86C3-EF1A405749A1}" type="presParOf" srcId="{4B0749D2-4067-4739-BB18-E7AA8170E883}" destId="{FDBDCEB7-2E45-4A41-9F72-F51CFC07026D}" srcOrd="3" destOrd="0" presId="urn:microsoft.com/office/officeart/2005/8/layout/chevron2"/>
    <dgm:cxn modelId="{FB82F161-F8B7-4019-91AB-35E80E4091EE}" type="presParOf" srcId="{4B0749D2-4067-4739-BB18-E7AA8170E883}" destId="{C49C7E23-7F36-4AD4-81B9-92E0E79DD446}" srcOrd="4" destOrd="0" presId="urn:microsoft.com/office/officeart/2005/8/layout/chevron2"/>
    <dgm:cxn modelId="{FEA029C2-6E06-43BB-8250-7CB564D2DE2A}" type="presParOf" srcId="{C49C7E23-7F36-4AD4-81B9-92E0E79DD446}" destId="{E8E0BC14-3D7D-4E5C-895D-BAEC5DBA0BEB}" srcOrd="0" destOrd="0" presId="urn:microsoft.com/office/officeart/2005/8/layout/chevron2"/>
    <dgm:cxn modelId="{4A7FEAB2-C861-4750-9B0C-FC567F032E30}" type="presParOf" srcId="{C49C7E23-7F36-4AD4-81B9-92E0E79DD446}" destId="{BEBE85CA-93EB-42EF-A3D5-3501FBC5D391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8D261E-33F8-41C2-A91B-CCCCE27FA623}" type="doc">
      <dgm:prSet loTypeId="urn:microsoft.com/office/officeart/2005/8/layout/hList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27A5ADA-03F7-4A0D-A511-51AE10DA913E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rPr>
            <a:t>等长关键字</a:t>
          </a:r>
          <a:endParaRPr lang="zh-CN" altLang="en-US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0AB6CC-5EDD-4460-AD20-4235A1BE03C6}" type="parTrans" cxnId="{CAC6BEAE-62F7-4FD0-960E-DC15491AC9D5}">
      <dgm:prSet/>
      <dgm:spPr/>
      <dgm:t>
        <a:bodyPr/>
        <a:lstStyle/>
        <a:p>
          <a:endParaRPr lang="zh-CN" altLang="en-US" sz="3200" b="1"/>
        </a:p>
      </dgm:t>
    </dgm:pt>
    <dgm:pt modelId="{437F4BC3-B43C-4EF3-BE34-F9452BE0676E}" type="sibTrans" cxnId="{CAC6BEAE-62F7-4FD0-960E-DC15491AC9D5}">
      <dgm:prSet/>
      <dgm:spPr/>
      <dgm:t>
        <a:bodyPr/>
        <a:lstStyle/>
        <a:p>
          <a:endParaRPr lang="zh-CN" altLang="en-US" sz="3200" b="1"/>
        </a:p>
      </dgm:t>
    </dgm:pt>
    <dgm:pt modelId="{6559AC65-21B2-4D09-BA33-D507FB142E26}">
      <dgm:prSet phldrT="[文本]" custT="1"/>
      <dgm:spPr>
        <a:solidFill>
          <a:srgbClr val="318CCC"/>
        </a:solidFill>
      </dgm:spPr>
      <dgm:t>
        <a:bodyPr/>
        <a:lstStyle/>
        <a:p>
          <a:r>
            <a: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关键字池结构</a:t>
          </a:r>
        </a:p>
      </dgm:t>
    </dgm:pt>
    <dgm:pt modelId="{77F4B626-E67E-4D48-897F-1F6D2E995110}" type="parTrans" cxnId="{B37FE263-AA3B-4E8E-87CF-28F3D747AF41}">
      <dgm:prSet/>
      <dgm:spPr/>
      <dgm:t>
        <a:bodyPr/>
        <a:lstStyle/>
        <a:p>
          <a:endParaRPr lang="zh-CN" altLang="en-US" sz="3200" b="1"/>
        </a:p>
      </dgm:t>
    </dgm:pt>
    <dgm:pt modelId="{21F82497-38B7-46CD-B82C-82D804CA3889}" type="sibTrans" cxnId="{B37FE263-AA3B-4E8E-87CF-28F3D747AF41}">
      <dgm:prSet/>
      <dgm:spPr/>
      <dgm:t>
        <a:bodyPr/>
        <a:lstStyle/>
        <a:p>
          <a:endParaRPr lang="zh-CN" altLang="en-US" sz="3200" b="1"/>
        </a:p>
      </dgm:t>
    </dgm:pt>
    <dgm:pt modelId="{556D2CEE-392D-464A-8D56-A8063556FCEA}" type="pres">
      <dgm:prSet presAssocID="{D48D261E-33F8-41C2-A91B-CCCCE27FA623}" presName="Name0" presStyleCnt="0">
        <dgm:presLayoutVars>
          <dgm:dir/>
          <dgm:resizeHandles val="exact"/>
        </dgm:presLayoutVars>
      </dgm:prSet>
      <dgm:spPr/>
    </dgm:pt>
    <dgm:pt modelId="{73DD8D61-8F66-4152-849F-29B0C72AA203}" type="pres">
      <dgm:prSet presAssocID="{D48D261E-33F8-41C2-A91B-CCCCE27FA623}" presName="fgShape" presStyleLbl="fgShp" presStyleIdx="0" presStyleCnt="1"/>
      <dgm:spPr/>
    </dgm:pt>
    <dgm:pt modelId="{22CBD647-316D-4E68-A484-C222F18CBAA3}" type="pres">
      <dgm:prSet presAssocID="{D48D261E-33F8-41C2-A91B-CCCCE27FA623}" presName="linComp" presStyleCnt="0"/>
      <dgm:spPr/>
    </dgm:pt>
    <dgm:pt modelId="{50584C25-09B1-4808-82E3-741543AA57F0}" type="pres">
      <dgm:prSet presAssocID="{927A5ADA-03F7-4A0D-A511-51AE10DA913E}" presName="compNode" presStyleCnt="0"/>
      <dgm:spPr/>
    </dgm:pt>
    <dgm:pt modelId="{389A98FA-EE13-483F-865B-4095F5D0324B}" type="pres">
      <dgm:prSet presAssocID="{927A5ADA-03F7-4A0D-A511-51AE10DA913E}" presName="bkgdShape" presStyleLbl="node1" presStyleIdx="0" presStyleCnt="2"/>
      <dgm:spPr/>
    </dgm:pt>
    <dgm:pt modelId="{0C16CB9D-0864-4DD0-83FC-F856385145B1}" type="pres">
      <dgm:prSet presAssocID="{927A5ADA-03F7-4A0D-A511-51AE10DA913E}" presName="nodeTx" presStyleLbl="node1" presStyleIdx="0" presStyleCnt="2">
        <dgm:presLayoutVars>
          <dgm:bulletEnabled val="1"/>
        </dgm:presLayoutVars>
      </dgm:prSet>
      <dgm:spPr/>
    </dgm:pt>
    <dgm:pt modelId="{F70AAAC9-0748-4766-9E6D-96F7E80B03CD}" type="pres">
      <dgm:prSet presAssocID="{927A5ADA-03F7-4A0D-A511-51AE10DA913E}" presName="invisiNode" presStyleLbl="node1" presStyleIdx="0" presStyleCnt="2"/>
      <dgm:spPr/>
    </dgm:pt>
    <dgm:pt modelId="{6AE74D4C-32FF-463C-9F68-5EC409ABF68F}" type="pres">
      <dgm:prSet presAssocID="{927A5ADA-03F7-4A0D-A511-51AE10DA913E}" presName="imagNode" presStyleLbl="fgImgPlace1" presStyleIdx="0" presStyleCnt="2"/>
      <dgm:spPr/>
    </dgm:pt>
    <dgm:pt modelId="{8C1870B6-9B80-47E5-8EB3-3CAEF9775E75}" type="pres">
      <dgm:prSet presAssocID="{437F4BC3-B43C-4EF3-BE34-F9452BE0676E}" presName="sibTrans" presStyleLbl="sibTrans2D1" presStyleIdx="0" presStyleCnt="0"/>
      <dgm:spPr/>
    </dgm:pt>
    <dgm:pt modelId="{BE032EE4-CFF8-4B1B-A24A-749A3FC7E4D1}" type="pres">
      <dgm:prSet presAssocID="{6559AC65-21B2-4D09-BA33-D507FB142E26}" presName="compNode" presStyleCnt="0"/>
      <dgm:spPr/>
    </dgm:pt>
    <dgm:pt modelId="{6576450A-62ED-430C-9279-A01381FDBD2D}" type="pres">
      <dgm:prSet presAssocID="{6559AC65-21B2-4D09-BA33-D507FB142E26}" presName="bkgdShape" presStyleLbl="node1" presStyleIdx="1" presStyleCnt="2"/>
      <dgm:spPr/>
    </dgm:pt>
    <dgm:pt modelId="{FACE0361-8C7B-479B-8F57-A27B8951ACE3}" type="pres">
      <dgm:prSet presAssocID="{6559AC65-21B2-4D09-BA33-D507FB142E26}" presName="nodeTx" presStyleLbl="node1" presStyleIdx="1" presStyleCnt="2">
        <dgm:presLayoutVars>
          <dgm:bulletEnabled val="1"/>
        </dgm:presLayoutVars>
      </dgm:prSet>
      <dgm:spPr/>
    </dgm:pt>
    <dgm:pt modelId="{CEBFF22F-EB77-41EE-AE91-1267C120D792}" type="pres">
      <dgm:prSet presAssocID="{6559AC65-21B2-4D09-BA33-D507FB142E26}" presName="invisiNode" presStyleLbl="node1" presStyleIdx="1" presStyleCnt="2"/>
      <dgm:spPr/>
    </dgm:pt>
    <dgm:pt modelId="{C6BBF22C-33C7-47B6-AEFB-44D6E8A5317A}" type="pres">
      <dgm:prSet presAssocID="{6559AC65-21B2-4D09-BA33-D507FB142E26}" presName="imagNode" presStyleLbl="fgImgPlace1" presStyleIdx="1" presStyleCnt="2"/>
      <dgm:spPr/>
    </dgm:pt>
  </dgm:ptLst>
  <dgm:cxnLst>
    <dgm:cxn modelId="{96DB8F24-32BE-46BA-BD2F-7683F3E3593C}" type="presOf" srcId="{927A5ADA-03F7-4A0D-A511-51AE10DA913E}" destId="{0C16CB9D-0864-4DD0-83FC-F856385145B1}" srcOrd="1" destOrd="0" presId="urn:microsoft.com/office/officeart/2005/8/layout/hList7"/>
    <dgm:cxn modelId="{D5A9D131-EB79-4FDF-A1B7-44D403767C6F}" type="presOf" srcId="{D48D261E-33F8-41C2-A91B-CCCCE27FA623}" destId="{556D2CEE-392D-464A-8D56-A8063556FCEA}" srcOrd="0" destOrd="0" presId="urn:microsoft.com/office/officeart/2005/8/layout/hList7"/>
    <dgm:cxn modelId="{B37FE263-AA3B-4E8E-87CF-28F3D747AF41}" srcId="{D48D261E-33F8-41C2-A91B-CCCCE27FA623}" destId="{6559AC65-21B2-4D09-BA33-D507FB142E26}" srcOrd="1" destOrd="0" parTransId="{77F4B626-E67E-4D48-897F-1F6D2E995110}" sibTransId="{21F82497-38B7-46CD-B82C-82D804CA3889}"/>
    <dgm:cxn modelId="{B62F117B-EB70-4384-A6E2-E921ADFF6C0C}" type="presOf" srcId="{6559AC65-21B2-4D09-BA33-D507FB142E26}" destId="{6576450A-62ED-430C-9279-A01381FDBD2D}" srcOrd="0" destOrd="0" presId="urn:microsoft.com/office/officeart/2005/8/layout/hList7"/>
    <dgm:cxn modelId="{4335EA8C-DA5C-461A-8B55-A05926F1271D}" type="presOf" srcId="{927A5ADA-03F7-4A0D-A511-51AE10DA913E}" destId="{389A98FA-EE13-483F-865B-4095F5D0324B}" srcOrd="0" destOrd="0" presId="urn:microsoft.com/office/officeart/2005/8/layout/hList7"/>
    <dgm:cxn modelId="{12DF64A4-F54C-466C-AD59-28AF18355B36}" type="presOf" srcId="{437F4BC3-B43C-4EF3-BE34-F9452BE0676E}" destId="{8C1870B6-9B80-47E5-8EB3-3CAEF9775E75}" srcOrd="0" destOrd="0" presId="urn:microsoft.com/office/officeart/2005/8/layout/hList7"/>
    <dgm:cxn modelId="{CAC6BEAE-62F7-4FD0-960E-DC15491AC9D5}" srcId="{D48D261E-33F8-41C2-A91B-CCCCE27FA623}" destId="{927A5ADA-03F7-4A0D-A511-51AE10DA913E}" srcOrd="0" destOrd="0" parTransId="{C50AB6CC-5EDD-4460-AD20-4235A1BE03C6}" sibTransId="{437F4BC3-B43C-4EF3-BE34-F9452BE0676E}"/>
    <dgm:cxn modelId="{EA28F3D1-F423-4726-9BB7-84BD091A8C1F}" type="presOf" srcId="{6559AC65-21B2-4D09-BA33-D507FB142E26}" destId="{FACE0361-8C7B-479B-8F57-A27B8951ACE3}" srcOrd="1" destOrd="0" presId="urn:microsoft.com/office/officeart/2005/8/layout/hList7"/>
    <dgm:cxn modelId="{36EF4684-C85C-4C9A-94DD-0F6964B0D4BE}" type="presParOf" srcId="{556D2CEE-392D-464A-8D56-A8063556FCEA}" destId="{73DD8D61-8F66-4152-849F-29B0C72AA203}" srcOrd="0" destOrd="0" presId="urn:microsoft.com/office/officeart/2005/8/layout/hList7"/>
    <dgm:cxn modelId="{717A5444-A790-4AD5-8723-7CBA57329F17}" type="presParOf" srcId="{556D2CEE-392D-464A-8D56-A8063556FCEA}" destId="{22CBD647-316D-4E68-A484-C222F18CBAA3}" srcOrd="1" destOrd="0" presId="urn:microsoft.com/office/officeart/2005/8/layout/hList7"/>
    <dgm:cxn modelId="{3A55F9C8-7FD7-42A6-914E-473B80B48D9E}" type="presParOf" srcId="{22CBD647-316D-4E68-A484-C222F18CBAA3}" destId="{50584C25-09B1-4808-82E3-741543AA57F0}" srcOrd="0" destOrd="0" presId="urn:microsoft.com/office/officeart/2005/8/layout/hList7"/>
    <dgm:cxn modelId="{AFE534B9-38B5-49FF-A783-D80162A55F0E}" type="presParOf" srcId="{50584C25-09B1-4808-82E3-741543AA57F0}" destId="{389A98FA-EE13-483F-865B-4095F5D0324B}" srcOrd="0" destOrd="0" presId="urn:microsoft.com/office/officeart/2005/8/layout/hList7"/>
    <dgm:cxn modelId="{101E9CC3-83FB-4824-91CF-8B2EC1F0FF01}" type="presParOf" srcId="{50584C25-09B1-4808-82E3-741543AA57F0}" destId="{0C16CB9D-0864-4DD0-83FC-F856385145B1}" srcOrd="1" destOrd="0" presId="urn:microsoft.com/office/officeart/2005/8/layout/hList7"/>
    <dgm:cxn modelId="{79A5C6B4-0650-40FC-902F-8C5B912D0133}" type="presParOf" srcId="{50584C25-09B1-4808-82E3-741543AA57F0}" destId="{F70AAAC9-0748-4766-9E6D-96F7E80B03CD}" srcOrd="2" destOrd="0" presId="urn:microsoft.com/office/officeart/2005/8/layout/hList7"/>
    <dgm:cxn modelId="{3472C3A1-4044-4EF2-A586-3CF4E33A8558}" type="presParOf" srcId="{50584C25-09B1-4808-82E3-741543AA57F0}" destId="{6AE74D4C-32FF-463C-9F68-5EC409ABF68F}" srcOrd="3" destOrd="0" presId="urn:microsoft.com/office/officeart/2005/8/layout/hList7"/>
    <dgm:cxn modelId="{62E05FDD-EAEA-45AA-B0F2-708125638A76}" type="presParOf" srcId="{22CBD647-316D-4E68-A484-C222F18CBAA3}" destId="{8C1870B6-9B80-47E5-8EB3-3CAEF9775E75}" srcOrd="1" destOrd="0" presId="urn:microsoft.com/office/officeart/2005/8/layout/hList7"/>
    <dgm:cxn modelId="{AB29EE6F-99AE-4EAA-9D4E-1CE09B7E3A10}" type="presParOf" srcId="{22CBD647-316D-4E68-A484-C222F18CBAA3}" destId="{BE032EE4-CFF8-4B1B-A24A-749A3FC7E4D1}" srcOrd="2" destOrd="0" presId="urn:microsoft.com/office/officeart/2005/8/layout/hList7"/>
    <dgm:cxn modelId="{7705958B-8FB0-427E-A605-C5E83C2D097E}" type="presParOf" srcId="{BE032EE4-CFF8-4B1B-A24A-749A3FC7E4D1}" destId="{6576450A-62ED-430C-9279-A01381FDBD2D}" srcOrd="0" destOrd="0" presId="urn:microsoft.com/office/officeart/2005/8/layout/hList7"/>
    <dgm:cxn modelId="{34D3E18F-6134-424E-AB87-E4C362263746}" type="presParOf" srcId="{BE032EE4-CFF8-4B1B-A24A-749A3FC7E4D1}" destId="{FACE0361-8C7B-479B-8F57-A27B8951ACE3}" srcOrd="1" destOrd="0" presId="urn:microsoft.com/office/officeart/2005/8/layout/hList7"/>
    <dgm:cxn modelId="{1594EA74-941F-4684-9BBD-719807153037}" type="presParOf" srcId="{BE032EE4-CFF8-4B1B-A24A-749A3FC7E4D1}" destId="{CEBFF22F-EB77-41EE-AE91-1267C120D792}" srcOrd="2" destOrd="0" presId="urn:microsoft.com/office/officeart/2005/8/layout/hList7"/>
    <dgm:cxn modelId="{E8E96FB9-05EC-4852-B85D-166AB48761F6}" type="presParOf" srcId="{BE032EE4-CFF8-4B1B-A24A-749A3FC7E4D1}" destId="{C6BBF22C-33C7-47B6-AEFB-44D6E8A5317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FF6C3F-A56A-4AB4-ACC1-7369E8CFA89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DAB30-12F8-4D7C-ADB1-308FFB63A4EA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Courier New" pitchFamily="49" charset="0"/>
            </a:rPr>
            <a:t>等长属性域组织</a:t>
          </a:r>
          <a:endParaRPr lang="zh-CN" altLang="en-US" dirty="0"/>
        </a:p>
      </dgm:t>
    </dgm:pt>
    <dgm:pt modelId="{57777A21-3B8C-44CE-9E08-8E535A4A8E36}" type="parTrans" cxnId="{52835547-7C78-4B70-ACE1-259D01B36AB5}">
      <dgm:prSet/>
      <dgm:spPr/>
      <dgm:t>
        <a:bodyPr/>
        <a:lstStyle/>
        <a:p>
          <a:endParaRPr lang="zh-CN" altLang="en-US"/>
        </a:p>
      </dgm:t>
    </dgm:pt>
    <dgm:pt modelId="{A63D566A-E6D4-4EE6-8197-C83D232A5C25}" type="sibTrans" cxnId="{52835547-7C78-4B70-ACE1-259D01B36AB5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C3F6E50E-2157-4E2A-A182-EFEF93C6DF7F}">
      <dgm:prSet phldrT="[文本]"/>
      <dgm:spPr>
        <a:solidFill>
          <a:srgbClr val="318CCC"/>
        </a:solidFill>
      </dgm:spPr>
      <dgm:t>
        <a:bodyPr/>
        <a:lstStyle/>
        <a:p>
          <a:r>
            <a:rPr lang="zh-CN" altLang="en-US" dirty="0"/>
            <a:t>符号间关系属性</a:t>
          </a:r>
        </a:p>
      </dgm:t>
    </dgm:pt>
    <dgm:pt modelId="{7E15E05C-9DA1-4981-85FD-0A495555A729}" type="parTrans" cxnId="{E5B47F94-85F4-4BFC-985E-7A3A9F2ABFBB}">
      <dgm:prSet/>
      <dgm:spPr/>
      <dgm:t>
        <a:bodyPr/>
        <a:lstStyle/>
        <a:p>
          <a:endParaRPr lang="zh-CN" altLang="en-US"/>
        </a:p>
      </dgm:t>
    </dgm:pt>
    <dgm:pt modelId="{2BD27E49-517E-487C-BBFF-E08ECF3C69BF}" type="sibTrans" cxnId="{E5B47F94-85F4-4BFC-985E-7A3A9F2ABFBB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407A967D-5F6F-4193-A270-1B0673B4ED9C}">
      <dgm:prSet phldrT="[文本]"/>
      <dgm:spPr>
        <a:solidFill>
          <a:srgbClr val="06A3E5"/>
        </a:solidFill>
      </dgm:spPr>
      <dgm:t>
        <a:bodyPr/>
        <a:lstStyle/>
        <a:p>
          <a:r>
            <a:rPr lang="zh-CN" altLang="en-US" dirty="0"/>
            <a:t>不等长属性值域组织</a:t>
          </a:r>
        </a:p>
      </dgm:t>
    </dgm:pt>
    <dgm:pt modelId="{466B80BD-C260-488F-9BCD-C16AD5DD1A44}" type="parTrans" cxnId="{48E6D0FD-CCD4-4CF2-85E3-F4AC244E41DF}">
      <dgm:prSet/>
      <dgm:spPr/>
      <dgm:t>
        <a:bodyPr/>
        <a:lstStyle/>
        <a:p>
          <a:endParaRPr lang="zh-CN" altLang="en-US"/>
        </a:p>
      </dgm:t>
    </dgm:pt>
    <dgm:pt modelId="{DBF0185B-E642-4229-A1E3-B2D96954D3B8}" type="sibTrans" cxnId="{48E6D0FD-CCD4-4CF2-85E3-F4AC244E41D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1BCFD821-18F9-4EB1-A0DB-D3A9F708390B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下推链域的组织</a:t>
          </a:r>
        </a:p>
      </dgm:t>
    </dgm:pt>
    <dgm:pt modelId="{04E3014B-B0EC-4928-BA1D-05BE2DADFAFF}" type="parTrans" cxnId="{9EE93828-48A4-4A93-8B28-B79E65FFB3A9}">
      <dgm:prSet/>
      <dgm:spPr/>
      <dgm:t>
        <a:bodyPr/>
        <a:lstStyle/>
        <a:p>
          <a:endParaRPr lang="zh-CN" altLang="en-US"/>
        </a:p>
      </dgm:t>
    </dgm:pt>
    <dgm:pt modelId="{A0105500-81E4-479A-AE51-806478DFC124}" type="sibTrans" cxnId="{9EE93828-48A4-4A93-8B28-B79E65FFB3A9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9D786D2D-3C26-40F5-89C0-FFB56CA07169}">
      <dgm:prSet phldrT="[文本]"/>
      <dgm:spPr/>
      <dgm:t>
        <a:bodyPr/>
        <a:lstStyle/>
        <a:p>
          <a:r>
            <a:rPr lang="zh-CN" altLang="en-US" dirty="0"/>
            <a:t>解决同名标识符生存期重叠</a:t>
          </a:r>
        </a:p>
      </dgm:t>
    </dgm:pt>
    <dgm:pt modelId="{CC77240D-6B9D-4CFB-BE24-576FB1F61D4E}" type="parTrans" cxnId="{5734A2E0-EA27-4756-BF3A-56992DE64517}">
      <dgm:prSet/>
      <dgm:spPr/>
      <dgm:t>
        <a:bodyPr/>
        <a:lstStyle/>
        <a:p>
          <a:endParaRPr lang="zh-CN" altLang="en-US"/>
        </a:p>
      </dgm:t>
    </dgm:pt>
    <dgm:pt modelId="{45F9A56A-672F-44EA-878B-09C723113AB3}" type="sibTrans" cxnId="{5734A2E0-EA27-4756-BF3A-56992DE64517}">
      <dgm:prSet/>
      <dgm:spPr/>
      <dgm:t>
        <a:bodyPr/>
        <a:lstStyle/>
        <a:p>
          <a:endParaRPr lang="zh-CN" altLang="en-US"/>
        </a:p>
      </dgm:t>
    </dgm:pt>
    <dgm:pt modelId="{616F869B-807E-401D-9EC3-49D723079396}">
      <dgm:prSet phldrT="[文本]"/>
      <dgm:spPr/>
      <dgm:t>
        <a:bodyPr/>
        <a:lstStyle/>
        <a:p>
          <a:pPr algn="r"/>
          <a:r>
            <a:rPr lang="zh-CN" altLang="en-US" dirty="0"/>
            <a:t>函数名和形参间，</a:t>
          </a:r>
          <a:br>
            <a:rPr lang="en-US" altLang="zh-CN" dirty="0"/>
          </a:br>
          <a:r>
            <a:rPr lang="zh-CN" altLang="en-US" dirty="0"/>
            <a:t>结构体名和结构体变量</a:t>
          </a:r>
        </a:p>
      </dgm:t>
    </dgm:pt>
    <dgm:pt modelId="{F2282389-FC37-409C-860E-AE43391F0632}" type="parTrans" cxnId="{1B549681-C39B-4DC5-8C0E-C423D7C7A59A}">
      <dgm:prSet/>
      <dgm:spPr/>
      <dgm:t>
        <a:bodyPr/>
        <a:lstStyle/>
        <a:p>
          <a:endParaRPr lang="zh-CN" altLang="en-US"/>
        </a:p>
      </dgm:t>
    </dgm:pt>
    <dgm:pt modelId="{0008B3A4-51A1-4044-961B-E741D3BBD868}" type="sibTrans" cxnId="{1B549681-C39B-4DC5-8C0E-C423D7C7A59A}">
      <dgm:prSet/>
      <dgm:spPr/>
      <dgm:t>
        <a:bodyPr/>
        <a:lstStyle/>
        <a:p>
          <a:endParaRPr lang="zh-CN" altLang="en-US"/>
        </a:p>
      </dgm:t>
    </dgm:pt>
    <dgm:pt modelId="{70EB2CBA-075B-4B34-9834-D655C587E013}">
      <dgm:prSet phldrT="[文本]"/>
      <dgm:spPr/>
      <dgm:t>
        <a:bodyPr/>
        <a:lstStyle/>
        <a:p>
          <a:r>
            <a:rPr lang="zh-CN" altLang="en-US" dirty="0">
              <a:latin typeface="Courier New" pitchFamily="49" charset="0"/>
            </a:rPr>
            <a:t>数据类型</a:t>
          </a:r>
          <a:endParaRPr lang="en-US" altLang="zh-CN" dirty="0">
            <a:latin typeface="Courier New" pitchFamily="49" charset="0"/>
          </a:endParaRPr>
        </a:p>
        <a:p>
          <a:r>
            <a:rPr lang="zh-CN" altLang="en-US" dirty="0"/>
            <a:t>是否被定义</a:t>
          </a:r>
        </a:p>
      </dgm:t>
    </dgm:pt>
    <dgm:pt modelId="{1641FCA1-F154-435F-BD2D-231E532B8571}" type="parTrans" cxnId="{BB0F2F39-3B2D-4088-97FD-A4A6ED5C6B79}">
      <dgm:prSet/>
      <dgm:spPr/>
      <dgm:t>
        <a:bodyPr/>
        <a:lstStyle/>
        <a:p>
          <a:endParaRPr lang="zh-CN" altLang="en-US"/>
        </a:p>
      </dgm:t>
    </dgm:pt>
    <dgm:pt modelId="{6B822E9B-AFC5-4B8D-994B-F30041C4B251}" type="sibTrans" cxnId="{BB0F2F39-3B2D-4088-97FD-A4A6ED5C6B79}">
      <dgm:prSet/>
      <dgm:spPr/>
      <dgm:t>
        <a:bodyPr/>
        <a:lstStyle/>
        <a:p>
          <a:endParaRPr lang="zh-CN" altLang="en-US"/>
        </a:p>
      </dgm:t>
    </dgm:pt>
    <dgm:pt modelId="{BB52780A-8CB5-498A-A490-6FFEFC8E5D2C}">
      <dgm:prSet phldrT="[文本]"/>
      <dgm:spPr>
        <a:noFill/>
      </dgm:spPr>
      <dgm:t>
        <a:bodyPr/>
        <a:lstStyle/>
        <a:p>
          <a:r>
            <a:rPr lang="zh-CN" altLang="en-US"/>
            <a:t>数组内情向量</a:t>
          </a:r>
          <a:endParaRPr lang="zh-CN" altLang="en-US" dirty="0"/>
        </a:p>
      </dgm:t>
    </dgm:pt>
    <dgm:pt modelId="{7EE5809A-2B0C-49AD-A91B-336F865BDA04}" type="parTrans" cxnId="{B97A3BD3-9825-408B-BCD2-CB23A963EB88}">
      <dgm:prSet/>
      <dgm:spPr/>
      <dgm:t>
        <a:bodyPr/>
        <a:lstStyle/>
        <a:p>
          <a:endParaRPr lang="zh-CN" altLang="en-US"/>
        </a:p>
      </dgm:t>
    </dgm:pt>
    <dgm:pt modelId="{C38E3190-0991-4E1A-9373-C24DE51BD5AF}" type="sibTrans" cxnId="{B97A3BD3-9825-408B-BCD2-CB23A963EB88}">
      <dgm:prSet/>
      <dgm:spPr/>
      <dgm:t>
        <a:bodyPr/>
        <a:lstStyle/>
        <a:p>
          <a:endParaRPr lang="zh-CN" altLang="en-US"/>
        </a:p>
      </dgm:t>
    </dgm:pt>
    <dgm:pt modelId="{CEBC460B-B243-4193-AA65-37C1D021FB97}" type="pres">
      <dgm:prSet presAssocID="{A4FF6C3F-A56A-4AB4-ACC1-7369E8CFA89D}" presName="Name0" presStyleCnt="0">
        <dgm:presLayoutVars>
          <dgm:chMax/>
          <dgm:chPref/>
          <dgm:dir/>
          <dgm:animLvl val="lvl"/>
        </dgm:presLayoutVars>
      </dgm:prSet>
      <dgm:spPr/>
    </dgm:pt>
    <dgm:pt modelId="{31B5778D-7B72-48DF-A06C-BB22E1F9D818}" type="pres">
      <dgm:prSet presAssocID="{0EBDAB30-12F8-4D7C-ADB1-308FFB63A4EA}" presName="composite" presStyleCnt="0"/>
      <dgm:spPr/>
    </dgm:pt>
    <dgm:pt modelId="{E53E4AC2-90F3-42A1-80D3-176D805E5530}" type="pres">
      <dgm:prSet presAssocID="{0EBDAB30-12F8-4D7C-ADB1-308FFB63A4EA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1EE128CF-68FF-4578-8ADD-ECA6A86C13B8}" type="pres">
      <dgm:prSet presAssocID="{0EBDAB30-12F8-4D7C-ADB1-308FFB63A4EA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4687DA6-E5E9-46CF-8720-52955739F7B9}" type="pres">
      <dgm:prSet presAssocID="{0EBDAB30-12F8-4D7C-ADB1-308FFB63A4EA}" presName="BalanceSpacing" presStyleCnt="0"/>
      <dgm:spPr/>
    </dgm:pt>
    <dgm:pt modelId="{4A66E956-4783-4EF3-B92E-2F735C344FE8}" type="pres">
      <dgm:prSet presAssocID="{0EBDAB30-12F8-4D7C-ADB1-308FFB63A4EA}" presName="BalanceSpacing1" presStyleCnt="0"/>
      <dgm:spPr/>
    </dgm:pt>
    <dgm:pt modelId="{43F2BFC3-384A-4E07-BCA1-845C88863AA6}" type="pres">
      <dgm:prSet presAssocID="{A63D566A-E6D4-4EE6-8197-C83D232A5C25}" presName="Accent1Text" presStyleLbl="node1" presStyleIdx="1" presStyleCnt="8"/>
      <dgm:spPr/>
    </dgm:pt>
    <dgm:pt modelId="{D735CCB7-DE45-4FEA-8D59-0E6F7B98E4B0}" type="pres">
      <dgm:prSet presAssocID="{A63D566A-E6D4-4EE6-8197-C83D232A5C25}" presName="spaceBetweenRectangles" presStyleCnt="0"/>
      <dgm:spPr/>
    </dgm:pt>
    <dgm:pt modelId="{92DAA0D6-595E-486F-8978-46BB421BA82C}" type="pres">
      <dgm:prSet presAssocID="{C3F6E50E-2157-4E2A-A182-EFEF93C6DF7F}" presName="composite" presStyleCnt="0"/>
      <dgm:spPr/>
    </dgm:pt>
    <dgm:pt modelId="{22B5B79F-AF36-4DC4-978A-4D20E51CCBD6}" type="pres">
      <dgm:prSet presAssocID="{C3F6E50E-2157-4E2A-A182-EFEF93C6DF7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8D03B0BD-730A-4298-8B6D-E00E6DDBF26C}" type="pres">
      <dgm:prSet presAssocID="{C3F6E50E-2157-4E2A-A182-EFEF93C6DF7F}" presName="Childtext1" presStyleLbl="revTx" presStyleIdx="1" presStyleCnt="4" custScaleX="135639" custLinFactNeighborX="-19178">
        <dgm:presLayoutVars>
          <dgm:chMax val="0"/>
          <dgm:chPref val="0"/>
          <dgm:bulletEnabled val="1"/>
        </dgm:presLayoutVars>
      </dgm:prSet>
      <dgm:spPr/>
    </dgm:pt>
    <dgm:pt modelId="{DD86C2C1-0F8C-4874-80B0-2561BC822E06}" type="pres">
      <dgm:prSet presAssocID="{C3F6E50E-2157-4E2A-A182-EFEF93C6DF7F}" presName="BalanceSpacing" presStyleCnt="0"/>
      <dgm:spPr/>
    </dgm:pt>
    <dgm:pt modelId="{3B61A523-AC22-4454-8B67-8E131DCC55DD}" type="pres">
      <dgm:prSet presAssocID="{C3F6E50E-2157-4E2A-A182-EFEF93C6DF7F}" presName="BalanceSpacing1" presStyleCnt="0"/>
      <dgm:spPr/>
    </dgm:pt>
    <dgm:pt modelId="{8DE2125D-A295-4DF5-8459-063F44B22425}" type="pres">
      <dgm:prSet presAssocID="{2BD27E49-517E-487C-BBFF-E08ECF3C69BF}" presName="Accent1Text" presStyleLbl="node1" presStyleIdx="3" presStyleCnt="8"/>
      <dgm:spPr/>
    </dgm:pt>
    <dgm:pt modelId="{414D0250-274B-4912-921A-2FD7DC56B3E0}" type="pres">
      <dgm:prSet presAssocID="{2BD27E49-517E-487C-BBFF-E08ECF3C69BF}" presName="spaceBetweenRectangles" presStyleCnt="0"/>
      <dgm:spPr/>
    </dgm:pt>
    <dgm:pt modelId="{26B27349-479C-489C-A797-CAAD2C254527}" type="pres">
      <dgm:prSet presAssocID="{407A967D-5F6F-4193-A270-1B0673B4ED9C}" presName="composite" presStyleCnt="0"/>
      <dgm:spPr/>
    </dgm:pt>
    <dgm:pt modelId="{3464E9F9-D581-4BE6-B80F-FE910AF9216A}" type="pres">
      <dgm:prSet presAssocID="{407A967D-5F6F-4193-A270-1B0673B4ED9C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0E1B7A52-995C-48E6-8419-273279966932}" type="pres">
      <dgm:prSet presAssocID="{407A967D-5F6F-4193-A270-1B0673B4ED9C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4668F0E-05CE-4B1A-BF0C-9F90711B4BC6}" type="pres">
      <dgm:prSet presAssocID="{407A967D-5F6F-4193-A270-1B0673B4ED9C}" presName="BalanceSpacing" presStyleCnt="0"/>
      <dgm:spPr/>
    </dgm:pt>
    <dgm:pt modelId="{5BC6E535-30DE-478E-B94D-9851B95CBA22}" type="pres">
      <dgm:prSet presAssocID="{407A967D-5F6F-4193-A270-1B0673B4ED9C}" presName="BalanceSpacing1" presStyleCnt="0"/>
      <dgm:spPr/>
    </dgm:pt>
    <dgm:pt modelId="{63C3A6D3-FB27-4144-ABAD-3EAA23C47235}" type="pres">
      <dgm:prSet presAssocID="{DBF0185B-E642-4229-A1E3-B2D96954D3B8}" presName="Accent1Text" presStyleLbl="node1" presStyleIdx="5" presStyleCnt="8"/>
      <dgm:spPr/>
    </dgm:pt>
    <dgm:pt modelId="{2C1F1EE1-2DD9-4FE4-A553-01B50E77C8C0}" type="pres">
      <dgm:prSet presAssocID="{DBF0185B-E642-4229-A1E3-B2D96954D3B8}" presName="spaceBetweenRectangles" presStyleCnt="0"/>
      <dgm:spPr/>
    </dgm:pt>
    <dgm:pt modelId="{26792944-F4CD-44D3-BB94-B5FFFFE8943C}" type="pres">
      <dgm:prSet presAssocID="{1BCFD821-18F9-4EB1-A0DB-D3A9F708390B}" presName="composite" presStyleCnt="0"/>
      <dgm:spPr/>
    </dgm:pt>
    <dgm:pt modelId="{F57C2917-0B77-4369-84A3-C25B55EE7A89}" type="pres">
      <dgm:prSet presAssocID="{1BCFD821-18F9-4EB1-A0DB-D3A9F708390B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36B7F70E-33DE-4A0D-A21E-3AA3A4AE9900}" type="pres">
      <dgm:prSet presAssocID="{1BCFD821-18F9-4EB1-A0DB-D3A9F708390B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ECD7F941-825E-475C-80E2-B5C9E9E34E2E}" type="pres">
      <dgm:prSet presAssocID="{1BCFD821-18F9-4EB1-A0DB-D3A9F708390B}" presName="BalanceSpacing" presStyleCnt="0"/>
      <dgm:spPr/>
    </dgm:pt>
    <dgm:pt modelId="{6B2753F6-9620-4979-9190-9E001E6E3401}" type="pres">
      <dgm:prSet presAssocID="{1BCFD821-18F9-4EB1-A0DB-D3A9F708390B}" presName="BalanceSpacing1" presStyleCnt="0"/>
      <dgm:spPr/>
    </dgm:pt>
    <dgm:pt modelId="{5E4416F1-4672-45B0-9B8E-7BD1BA38D308}" type="pres">
      <dgm:prSet presAssocID="{A0105500-81E4-479A-AE51-806478DFC124}" presName="Accent1Text" presStyleLbl="node1" presStyleIdx="7" presStyleCnt="8"/>
      <dgm:spPr/>
    </dgm:pt>
  </dgm:ptLst>
  <dgm:cxnLst>
    <dgm:cxn modelId="{D0630D04-503F-497D-9DF7-DCC3477F2FA6}" type="presOf" srcId="{DBF0185B-E642-4229-A1E3-B2D96954D3B8}" destId="{63C3A6D3-FB27-4144-ABAD-3EAA23C47235}" srcOrd="0" destOrd="0" presId="urn:microsoft.com/office/officeart/2008/layout/AlternatingHexagons"/>
    <dgm:cxn modelId="{9EE93828-48A4-4A93-8B28-B79E65FFB3A9}" srcId="{A4FF6C3F-A56A-4AB4-ACC1-7369E8CFA89D}" destId="{1BCFD821-18F9-4EB1-A0DB-D3A9F708390B}" srcOrd="3" destOrd="0" parTransId="{04E3014B-B0EC-4928-BA1D-05BE2DADFAFF}" sibTransId="{A0105500-81E4-479A-AE51-806478DFC124}"/>
    <dgm:cxn modelId="{BB0F2F39-3B2D-4088-97FD-A4A6ED5C6B79}" srcId="{0EBDAB30-12F8-4D7C-ADB1-308FFB63A4EA}" destId="{70EB2CBA-075B-4B34-9834-D655C587E013}" srcOrd="0" destOrd="0" parTransId="{1641FCA1-F154-435F-BD2D-231E532B8571}" sibTransId="{6B822E9B-AFC5-4B8D-994B-F30041C4B251}"/>
    <dgm:cxn modelId="{A8F5BF5C-5C5C-4587-98F4-B6265C4BFC15}" type="presOf" srcId="{616F869B-807E-401D-9EC3-49D723079396}" destId="{8D03B0BD-730A-4298-8B6D-E00E6DDBF26C}" srcOrd="0" destOrd="0" presId="urn:microsoft.com/office/officeart/2008/layout/AlternatingHexagons"/>
    <dgm:cxn modelId="{62379B5F-2D5A-4DC1-BE03-14038669127B}" type="presOf" srcId="{A0105500-81E4-479A-AE51-806478DFC124}" destId="{5E4416F1-4672-45B0-9B8E-7BD1BA38D308}" srcOrd="0" destOrd="0" presId="urn:microsoft.com/office/officeart/2008/layout/AlternatingHexagons"/>
    <dgm:cxn modelId="{52835547-7C78-4B70-ACE1-259D01B36AB5}" srcId="{A4FF6C3F-A56A-4AB4-ACC1-7369E8CFA89D}" destId="{0EBDAB30-12F8-4D7C-ADB1-308FFB63A4EA}" srcOrd="0" destOrd="0" parTransId="{57777A21-3B8C-44CE-9E08-8E535A4A8E36}" sibTransId="{A63D566A-E6D4-4EE6-8197-C83D232A5C25}"/>
    <dgm:cxn modelId="{D88D4B4A-E028-4084-BCB4-2F8B2AB54477}" type="presOf" srcId="{A4FF6C3F-A56A-4AB4-ACC1-7369E8CFA89D}" destId="{CEBC460B-B243-4193-AA65-37C1D021FB97}" srcOrd="0" destOrd="0" presId="urn:microsoft.com/office/officeart/2008/layout/AlternatingHexagons"/>
    <dgm:cxn modelId="{AEE6194E-844B-4877-91AB-5C5AA50F13A7}" type="presOf" srcId="{C3F6E50E-2157-4E2A-A182-EFEF93C6DF7F}" destId="{22B5B79F-AF36-4DC4-978A-4D20E51CCBD6}" srcOrd="0" destOrd="0" presId="urn:microsoft.com/office/officeart/2008/layout/AlternatingHexagons"/>
    <dgm:cxn modelId="{F1EBB54E-6F3B-497B-AC66-5CDF54CD118D}" type="presOf" srcId="{BB52780A-8CB5-498A-A490-6FFEFC8E5D2C}" destId="{0E1B7A52-995C-48E6-8419-273279966932}" srcOrd="0" destOrd="0" presId="urn:microsoft.com/office/officeart/2008/layout/AlternatingHexagons"/>
    <dgm:cxn modelId="{175F8358-2269-4001-91AF-8573B1BBE9A2}" type="presOf" srcId="{1BCFD821-18F9-4EB1-A0DB-D3A9F708390B}" destId="{F57C2917-0B77-4369-84A3-C25B55EE7A89}" srcOrd="0" destOrd="0" presId="urn:microsoft.com/office/officeart/2008/layout/AlternatingHexagons"/>
    <dgm:cxn modelId="{1B549681-C39B-4DC5-8C0E-C423D7C7A59A}" srcId="{C3F6E50E-2157-4E2A-A182-EFEF93C6DF7F}" destId="{616F869B-807E-401D-9EC3-49D723079396}" srcOrd="0" destOrd="0" parTransId="{F2282389-FC37-409C-860E-AE43391F0632}" sibTransId="{0008B3A4-51A1-4044-961B-E741D3BBD868}"/>
    <dgm:cxn modelId="{3F886B85-72A9-4177-BC12-13C97FE46C29}" type="presOf" srcId="{70EB2CBA-075B-4B34-9834-D655C587E013}" destId="{1EE128CF-68FF-4578-8ADD-ECA6A86C13B8}" srcOrd="0" destOrd="0" presId="urn:microsoft.com/office/officeart/2008/layout/AlternatingHexagons"/>
    <dgm:cxn modelId="{E5B47F94-85F4-4BFC-985E-7A3A9F2ABFBB}" srcId="{A4FF6C3F-A56A-4AB4-ACC1-7369E8CFA89D}" destId="{C3F6E50E-2157-4E2A-A182-EFEF93C6DF7F}" srcOrd="1" destOrd="0" parTransId="{7E15E05C-9DA1-4981-85FD-0A495555A729}" sibTransId="{2BD27E49-517E-487C-BBFF-E08ECF3C69BF}"/>
    <dgm:cxn modelId="{B73F06A4-69E3-485B-9E74-BBC376ACA30A}" type="presOf" srcId="{2BD27E49-517E-487C-BBFF-E08ECF3C69BF}" destId="{8DE2125D-A295-4DF5-8459-063F44B22425}" srcOrd="0" destOrd="0" presId="urn:microsoft.com/office/officeart/2008/layout/AlternatingHexagons"/>
    <dgm:cxn modelId="{0F2E1FAC-65EC-4BDF-A850-820E80C40B2E}" type="presOf" srcId="{407A967D-5F6F-4193-A270-1B0673B4ED9C}" destId="{3464E9F9-D581-4BE6-B80F-FE910AF9216A}" srcOrd="0" destOrd="0" presId="urn:microsoft.com/office/officeart/2008/layout/AlternatingHexagons"/>
    <dgm:cxn modelId="{ECDE43AE-2755-4E6D-8ACC-54B244F8C862}" type="presOf" srcId="{9D786D2D-3C26-40F5-89C0-FFB56CA07169}" destId="{36B7F70E-33DE-4A0D-A21E-3AA3A4AE9900}" srcOrd="0" destOrd="0" presId="urn:microsoft.com/office/officeart/2008/layout/AlternatingHexagons"/>
    <dgm:cxn modelId="{8925BCBF-8D7B-469B-88E7-BF0ADD0D14D8}" type="presOf" srcId="{0EBDAB30-12F8-4D7C-ADB1-308FFB63A4EA}" destId="{E53E4AC2-90F3-42A1-80D3-176D805E5530}" srcOrd="0" destOrd="0" presId="urn:microsoft.com/office/officeart/2008/layout/AlternatingHexagons"/>
    <dgm:cxn modelId="{85CDA3C7-CFAD-443B-845B-F70FDE931305}" type="presOf" srcId="{A63D566A-E6D4-4EE6-8197-C83D232A5C25}" destId="{43F2BFC3-384A-4E07-BCA1-845C88863AA6}" srcOrd="0" destOrd="0" presId="urn:microsoft.com/office/officeart/2008/layout/AlternatingHexagons"/>
    <dgm:cxn modelId="{B97A3BD3-9825-408B-BCD2-CB23A963EB88}" srcId="{407A967D-5F6F-4193-A270-1B0673B4ED9C}" destId="{BB52780A-8CB5-498A-A490-6FFEFC8E5D2C}" srcOrd="0" destOrd="0" parTransId="{7EE5809A-2B0C-49AD-A91B-336F865BDA04}" sibTransId="{C38E3190-0991-4E1A-9373-C24DE51BD5AF}"/>
    <dgm:cxn modelId="{5734A2E0-EA27-4756-BF3A-56992DE64517}" srcId="{1BCFD821-18F9-4EB1-A0DB-D3A9F708390B}" destId="{9D786D2D-3C26-40F5-89C0-FFB56CA07169}" srcOrd="0" destOrd="0" parTransId="{CC77240D-6B9D-4CFB-BE24-576FB1F61D4E}" sibTransId="{45F9A56A-672F-44EA-878B-09C723113AB3}"/>
    <dgm:cxn modelId="{48E6D0FD-CCD4-4CF2-85E3-F4AC244E41DF}" srcId="{A4FF6C3F-A56A-4AB4-ACC1-7369E8CFA89D}" destId="{407A967D-5F6F-4193-A270-1B0673B4ED9C}" srcOrd="2" destOrd="0" parTransId="{466B80BD-C260-488F-9BCD-C16AD5DD1A44}" sibTransId="{DBF0185B-E642-4229-A1E3-B2D96954D3B8}"/>
    <dgm:cxn modelId="{4A89B1E4-E6B4-4806-B8B2-889B3C192493}" type="presParOf" srcId="{CEBC460B-B243-4193-AA65-37C1D021FB97}" destId="{31B5778D-7B72-48DF-A06C-BB22E1F9D818}" srcOrd="0" destOrd="0" presId="urn:microsoft.com/office/officeart/2008/layout/AlternatingHexagons"/>
    <dgm:cxn modelId="{0434ECE5-4400-476D-9545-91333DF5B12D}" type="presParOf" srcId="{31B5778D-7B72-48DF-A06C-BB22E1F9D818}" destId="{E53E4AC2-90F3-42A1-80D3-176D805E5530}" srcOrd="0" destOrd="0" presId="urn:microsoft.com/office/officeart/2008/layout/AlternatingHexagons"/>
    <dgm:cxn modelId="{00854CCA-CDA1-4EF8-AEB7-B00E1FC8D582}" type="presParOf" srcId="{31B5778D-7B72-48DF-A06C-BB22E1F9D818}" destId="{1EE128CF-68FF-4578-8ADD-ECA6A86C13B8}" srcOrd="1" destOrd="0" presId="urn:microsoft.com/office/officeart/2008/layout/AlternatingHexagons"/>
    <dgm:cxn modelId="{15B8B4FE-4382-44E0-8AF6-ED01F3B923C2}" type="presParOf" srcId="{31B5778D-7B72-48DF-A06C-BB22E1F9D818}" destId="{44687DA6-E5E9-46CF-8720-52955739F7B9}" srcOrd="2" destOrd="0" presId="urn:microsoft.com/office/officeart/2008/layout/AlternatingHexagons"/>
    <dgm:cxn modelId="{A8401836-9EA6-4A36-BFBF-DF75A994C1A4}" type="presParOf" srcId="{31B5778D-7B72-48DF-A06C-BB22E1F9D818}" destId="{4A66E956-4783-4EF3-B92E-2F735C344FE8}" srcOrd="3" destOrd="0" presId="urn:microsoft.com/office/officeart/2008/layout/AlternatingHexagons"/>
    <dgm:cxn modelId="{EF8BB9B3-E8BE-4F27-8DDF-16D2E997A8DF}" type="presParOf" srcId="{31B5778D-7B72-48DF-A06C-BB22E1F9D818}" destId="{43F2BFC3-384A-4E07-BCA1-845C88863AA6}" srcOrd="4" destOrd="0" presId="urn:microsoft.com/office/officeart/2008/layout/AlternatingHexagons"/>
    <dgm:cxn modelId="{9F85DA81-4A44-4893-8709-155DA6DD16E4}" type="presParOf" srcId="{CEBC460B-B243-4193-AA65-37C1D021FB97}" destId="{D735CCB7-DE45-4FEA-8D59-0E6F7B98E4B0}" srcOrd="1" destOrd="0" presId="urn:microsoft.com/office/officeart/2008/layout/AlternatingHexagons"/>
    <dgm:cxn modelId="{225FEFE7-C2FE-4463-9EED-C4822C8DF10E}" type="presParOf" srcId="{CEBC460B-B243-4193-AA65-37C1D021FB97}" destId="{92DAA0D6-595E-486F-8978-46BB421BA82C}" srcOrd="2" destOrd="0" presId="urn:microsoft.com/office/officeart/2008/layout/AlternatingHexagons"/>
    <dgm:cxn modelId="{58D7ECC0-3A86-490D-AA62-31CDCBD4F340}" type="presParOf" srcId="{92DAA0D6-595E-486F-8978-46BB421BA82C}" destId="{22B5B79F-AF36-4DC4-978A-4D20E51CCBD6}" srcOrd="0" destOrd="0" presId="urn:microsoft.com/office/officeart/2008/layout/AlternatingHexagons"/>
    <dgm:cxn modelId="{60AB06B3-3809-42D1-81D3-169EF5B30E52}" type="presParOf" srcId="{92DAA0D6-595E-486F-8978-46BB421BA82C}" destId="{8D03B0BD-730A-4298-8B6D-E00E6DDBF26C}" srcOrd="1" destOrd="0" presId="urn:microsoft.com/office/officeart/2008/layout/AlternatingHexagons"/>
    <dgm:cxn modelId="{0D6696AD-7506-478B-B030-5EC38630275E}" type="presParOf" srcId="{92DAA0D6-595E-486F-8978-46BB421BA82C}" destId="{DD86C2C1-0F8C-4874-80B0-2561BC822E06}" srcOrd="2" destOrd="0" presId="urn:microsoft.com/office/officeart/2008/layout/AlternatingHexagons"/>
    <dgm:cxn modelId="{28DD0957-21A1-44EA-818F-EBC8415725E8}" type="presParOf" srcId="{92DAA0D6-595E-486F-8978-46BB421BA82C}" destId="{3B61A523-AC22-4454-8B67-8E131DCC55DD}" srcOrd="3" destOrd="0" presId="urn:microsoft.com/office/officeart/2008/layout/AlternatingHexagons"/>
    <dgm:cxn modelId="{E14928FE-BB39-449D-93F9-5304ADEAA526}" type="presParOf" srcId="{92DAA0D6-595E-486F-8978-46BB421BA82C}" destId="{8DE2125D-A295-4DF5-8459-063F44B22425}" srcOrd="4" destOrd="0" presId="urn:microsoft.com/office/officeart/2008/layout/AlternatingHexagons"/>
    <dgm:cxn modelId="{261FCA5C-24C8-4079-BD98-1D84DDA611E9}" type="presParOf" srcId="{CEBC460B-B243-4193-AA65-37C1D021FB97}" destId="{414D0250-274B-4912-921A-2FD7DC56B3E0}" srcOrd="3" destOrd="0" presId="urn:microsoft.com/office/officeart/2008/layout/AlternatingHexagons"/>
    <dgm:cxn modelId="{C6C4CDD9-03A7-414E-A083-206750209369}" type="presParOf" srcId="{CEBC460B-B243-4193-AA65-37C1D021FB97}" destId="{26B27349-479C-489C-A797-CAAD2C254527}" srcOrd="4" destOrd="0" presId="urn:microsoft.com/office/officeart/2008/layout/AlternatingHexagons"/>
    <dgm:cxn modelId="{D77723E9-EF0F-4B48-9C4C-A23FCFA93400}" type="presParOf" srcId="{26B27349-479C-489C-A797-CAAD2C254527}" destId="{3464E9F9-D581-4BE6-B80F-FE910AF9216A}" srcOrd="0" destOrd="0" presId="urn:microsoft.com/office/officeart/2008/layout/AlternatingHexagons"/>
    <dgm:cxn modelId="{7417481C-7018-4722-8B93-B0EEF8D1D348}" type="presParOf" srcId="{26B27349-479C-489C-A797-CAAD2C254527}" destId="{0E1B7A52-995C-48E6-8419-273279966932}" srcOrd="1" destOrd="0" presId="urn:microsoft.com/office/officeart/2008/layout/AlternatingHexagons"/>
    <dgm:cxn modelId="{B36ACB62-6D84-4D2F-B2C0-A483C49F59C1}" type="presParOf" srcId="{26B27349-479C-489C-A797-CAAD2C254527}" destId="{A4668F0E-05CE-4B1A-BF0C-9F90711B4BC6}" srcOrd="2" destOrd="0" presId="urn:microsoft.com/office/officeart/2008/layout/AlternatingHexagons"/>
    <dgm:cxn modelId="{BE9E8667-A0C2-495A-8661-8C1B1229BFA2}" type="presParOf" srcId="{26B27349-479C-489C-A797-CAAD2C254527}" destId="{5BC6E535-30DE-478E-B94D-9851B95CBA22}" srcOrd="3" destOrd="0" presId="urn:microsoft.com/office/officeart/2008/layout/AlternatingHexagons"/>
    <dgm:cxn modelId="{6ADD66E7-4075-452A-8707-8594556BA1CD}" type="presParOf" srcId="{26B27349-479C-489C-A797-CAAD2C254527}" destId="{63C3A6D3-FB27-4144-ABAD-3EAA23C47235}" srcOrd="4" destOrd="0" presId="urn:microsoft.com/office/officeart/2008/layout/AlternatingHexagons"/>
    <dgm:cxn modelId="{2559D053-6466-4D2D-A3EF-BAD2836576A7}" type="presParOf" srcId="{CEBC460B-B243-4193-AA65-37C1D021FB97}" destId="{2C1F1EE1-2DD9-4FE4-A553-01B50E77C8C0}" srcOrd="5" destOrd="0" presId="urn:microsoft.com/office/officeart/2008/layout/AlternatingHexagons"/>
    <dgm:cxn modelId="{5557767A-21B2-4895-B69A-414C127ECE18}" type="presParOf" srcId="{CEBC460B-B243-4193-AA65-37C1D021FB97}" destId="{26792944-F4CD-44D3-BB94-B5FFFFE8943C}" srcOrd="6" destOrd="0" presId="urn:microsoft.com/office/officeart/2008/layout/AlternatingHexagons"/>
    <dgm:cxn modelId="{791AE5D3-0F65-41B2-8C6B-6A97E8522954}" type="presParOf" srcId="{26792944-F4CD-44D3-BB94-B5FFFFE8943C}" destId="{F57C2917-0B77-4369-84A3-C25B55EE7A89}" srcOrd="0" destOrd="0" presId="urn:microsoft.com/office/officeart/2008/layout/AlternatingHexagons"/>
    <dgm:cxn modelId="{98E478C0-4760-46E7-82B0-B21F8C7FB7FB}" type="presParOf" srcId="{26792944-F4CD-44D3-BB94-B5FFFFE8943C}" destId="{36B7F70E-33DE-4A0D-A21E-3AA3A4AE9900}" srcOrd="1" destOrd="0" presId="urn:microsoft.com/office/officeart/2008/layout/AlternatingHexagons"/>
    <dgm:cxn modelId="{F3C8358B-D43D-4494-B45D-C7E17AFD04BF}" type="presParOf" srcId="{26792944-F4CD-44D3-BB94-B5FFFFE8943C}" destId="{ECD7F941-825E-475C-80E2-B5C9E9E34E2E}" srcOrd="2" destOrd="0" presId="urn:microsoft.com/office/officeart/2008/layout/AlternatingHexagons"/>
    <dgm:cxn modelId="{17833F50-CD24-4456-8BFE-FF5893D62C05}" type="presParOf" srcId="{26792944-F4CD-44D3-BB94-B5FFFFE8943C}" destId="{6B2753F6-9620-4979-9190-9E001E6E3401}" srcOrd="3" destOrd="0" presId="urn:microsoft.com/office/officeart/2008/layout/AlternatingHexagons"/>
    <dgm:cxn modelId="{C1EC2FDD-56A8-4886-8884-068A3C974C78}" type="presParOf" srcId="{26792944-F4CD-44D3-BB94-B5FFFFE8943C}" destId="{5E4416F1-4672-45B0-9B8E-7BD1BA38D30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591AA2-B50B-4D96-89FA-B87B87EE10C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5EFA8C4-D9E6-4129-86F2-178D5A4320F0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标识符种类的定义</a:t>
          </a:r>
        </a:p>
      </dgm:t>
    </dgm:pt>
    <dgm:pt modelId="{3B9DC3DF-87A4-4A74-B043-A88ABFEEA1F6}" type="parTrans" cxnId="{96E42C3E-7E0C-46DF-A873-B6D0BFBB0ED5}">
      <dgm:prSet/>
      <dgm:spPr/>
      <dgm:t>
        <a:bodyPr/>
        <a:lstStyle/>
        <a:p>
          <a:endParaRPr lang="zh-CN" altLang="en-US"/>
        </a:p>
      </dgm:t>
    </dgm:pt>
    <dgm:pt modelId="{6E06F48A-822F-42CB-A432-6AAC5169A012}" type="sibTrans" cxnId="{96E42C3E-7E0C-46DF-A873-B6D0BFBB0ED5}">
      <dgm:prSet/>
      <dgm:spPr/>
      <dgm:t>
        <a:bodyPr/>
        <a:lstStyle/>
        <a:p>
          <a:endParaRPr lang="zh-CN" altLang="en-US"/>
        </a:p>
      </dgm:t>
    </dgm:pt>
    <dgm:pt modelId="{93FC3325-6F82-41B5-B63D-E5F6A2D5D57F}">
      <dgm:prSet/>
      <dgm:spPr/>
      <dgm:t>
        <a:bodyPr lIns="504000"/>
        <a:lstStyle/>
        <a:p>
          <a:r>
            <a:rPr lang="en-US" altLang="zh-CN" b="1" dirty="0" err="1"/>
            <a:t>enum</a:t>
          </a:r>
          <a:r>
            <a:rPr lang="en-US" altLang="zh-CN" b="1" dirty="0"/>
            <a:t> </a:t>
          </a:r>
          <a:r>
            <a:rPr lang="en-US" altLang="zh-CN" b="1" dirty="0">
              <a:solidFill>
                <a:srgbClr val="0070C0"/>
              </a:solidFill>
            </a:rPr>
            <a:t>object</a:t>
          </a:r>
          <a:r>
            <a:rPr lang="en-US" altLang="zh-CN" b="1" dirty="0"/>
            <a:t>= (constant, variable, procedure)</a:t>
          </a:r>
        </a:p>
      </dgm:t>
    </dgm:pt>
    <dgm:pt modelId="{7DD9FC68-34C2-4074-9C4C-AE9EF07F2F37}" type="parTrans" cxnId="{33302279-E482-4E8F-870D-46F4CBB92A74}">
      <dgm:prSet/>
      <dgm:spPr/>
      <dgm:t>
        <a:bodyPr/>
        <a:lstStyle/>
        <a:p>
          <a:endParaRPr lang="zh-CN" altLang="en-US"/>
        </a:p>
      </dgm:t>
    </dgm:pt>
    <dgm:pt modelId="{21859964-F415-4576-8175-83F411CB358D}" type="sibTrans" cxnId="{33302279-E482-4E8F-870D-46F4CBB92A74}">
      <dgm:prSet/>
      <dgm:spPr/>
      <dgm:t>
        <a:bodyPr/>
        <a:lstStyle/>
        <a:p>
          <a:endParaRPr lang="zh-CN" altLang="en-US"/>
        </a:p>
      </dgm:t>
    </dgm:pt>
    <dgm:pt modelId="{2D410F72-4938-486F-8B68-465EB02B4099}">
      <dgm:prSet custT="1"/>
      <dgm:spPr/>
      <dgm:t>
        <a:bodyPr/>
        <a:lstStyle/>
        <a:p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符号表的定义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22264-F7AB-4A5B-B9AA-A1B344EDE480}" type="parTrans" cxnId="{BC048702-7CC3-42BE-8CE1-4F743875396D}">
      <dgm:prSet/>
      <dgm:spPr/>
      <dgm:t>
        <a:bodyPr/>
        <a:lstStyle/>
        <a:p>
          <a:endParaRPr lang="zh-CN" altLang="en-US"/>
        </a:p>
      </dgm:t>
    </dgm:pt>
    <dgm:pt modelId="{18B600F4-2DC2-4118-965A-A1204600C85D}" type="sibTrans" cxnId="{BC048702-7CC3-42BE-8CE1-4F743875396D}">
      <dgm:prSet/>
      <dgm:spPr/>
      <dgm:t>
        <a:bodyPr/>
        <a:lstStyle/>
        <a:p>
          <a:endParaRPr lang="zh-CN" altLang="en-US"/>
        </a:p>
      </dgm:t>
    </dgm:pt>
    <dgm:pt modelId="{16FC9AD5-B918-4068-A4DC-AAA248CB3B53}">
      <dgm:prSet custT="1"/>
      <dgm:spPr/>
      <dgm:t>
        <a:bodyPr lIns="504000" rIns="144000"/>
        <a:lstStyle/>
        <a:p>
          <a:r>
            <a:rPr lang="gsw-FR" altLang="zh-CN" sz="1900" b="1" kern="1200" noProof="1"/>
            <a:t>struct </a:t>
          </a:r>
          <a:r>
            <a:rPr lang="gsw-FR" altLang="zh-CN" sz="1900" b="1" kern="1200" noProof="1">
              <a:solidFill>
                <a:srgbClr val="FF0000"/>
              </a:solidFill>
            </a:rPr>
            <a:t>tablestruct </a:t>
          </a:r>
          <a:r>
            <a:rPr lang="gsw-FR" altLang="zh-CN" sz="1900" b="1" kern="1200" noProof="1"/>
            <a:t>{</a:t>
          </a:r>
          <a:br>
            <a:rPr lang="en-US" altLang="zh-CN" sz="1900" b="1" kern="1200" dirty="0"/>
          </a:br>
          <a:r>
            <a:rPr lang="en-US" altLang="zh-CN" sz="1900" b="1" kern="1200" dirty="0"/>
            <a:t>	</a:t>
          </a:r>
          <a:r>
            <a:rPr lang="en-US" altLang="zh-CN" sz="1900" b="1" kern="1200" noProof="1"/>
            <a:t>char 	name [al];	</a:t>
          </a:r>
          <a:r>
            <a:rPr lang="en-US" altLang="zh-CN" sz="1900" b="1" kern="1200" noProof="1">
              <a:solidFill>
                <a:srgbClr val="00B050"/>
              </a:solidFill>
            </a:rPr>
            <a:t>//</a:t>
          </a:r>
          <a:r>
            <a:rPr lang="zh-CN" altLang="en-US" sz="1900" b="1" kern="1200" noProof="1">
              <a:solidFill>
                <a:srgbClr val="00B050"/>
              </a:solidFill>
            </a:rPr>
            <a:t>标识符名</a:t>
          </a:r>
          <a:r>
            <a:rPr lang="en-US" altLang="zh-CN" sz="1900" b="1" kern="1200" noProof="1">
              <a:solidFill>
                <a:srgbClr val="00B050"/>
              </a:solidFill>
            </a:rPr>
            <a:t>,</a:t>
          </a:r>
          <a:r>
            <a:rPr lang="zh-CN" altLang="en-US" sz="1900" b="1" kern="1200" noProof="1">
              <a:solidFill>
                <a:srgbClr val="00B050"/>
              </a:solidFill>
            </a:rPr>
            <a:t> </a:t>
          </a:r>
          <a:r>
            <a:rPr lang="en-US" altLang="zh-CN" sz="1900" b="1" kern="1200" noProof="1">
              <a:solidFill>
                <a:srgbClr val="00B050"/>
              </a:solidFill>
            </a:rPr>
            <a:t>al</a:t>
          </a:r>
          <a:r>
            <a:rPr lang="zh-CN" altLang="en-US" sz="1900" b="1" kern="1200" noProof="1">
              <a:solidFill>
                <a:srgbClr val="00B050"/>
              </a:solidFill>
            </a:rPr>
            <a:t>为最大长度</a:t>
          </a:r>
          <a:br>
            <a:rPr lang="en-US" altLang="zh-CN" sz="1900" b="1" kern="1200" dirty="0"/>
          </a:br>
          <a:r>
            <a:rPr lang="en-US" altLang="zh-CN" sz="1900" b="1" kern="1200" dirty="0"/>
            <a:t>	</a:t>
          </a:r>
          <a:r>
            <a:rPr lang="en-US" altLang="zh-CN" sz="1900" b="1" kern="1200" noProof="1"/>
            <a:t>enum 	object kind;	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//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类别</a:t>
          </a:r>
          <a:br>
            <a:rPr lang="en-US" altLang="zh-CN" sz="1900" b="1" kern="1200" dirty="0"/>
          </a:br>
          <a:r>
            <a:rPr lang="en-US" altLang="zh-CN" sz="1900" b="1" kern="1200" dirty="0"/>
            <a:t>	</a:t>
          </a:r>
          <a:r>
            <a:rPr lang="en-US" altLang="zh-CN" sz="1900" b="1" kern="1200" noProof="1"/>
            <a:t>int 	val;		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//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常量标识符的值</a:t>
          </a:r>
          <a:br>
            <a:rPr lang="en-US" altLang="zh-CN" sz="1900" b="1" kern="1200" dirty="0"/>
          </a:br>
          <a:r>
            <a:rPr lang="en-US" altLang="zh-CN" sz="1900" b="1" kern="1200" dirty="0"/>
            <a:t>	</a:t>
          </a:r>
          <a:r>
            <a:rPr lang="en-US" altLang="zh-CN" sz="1900" b="1" kern="1200" noProof="1"/>
            <a:t>int 	level;		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//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所在层 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(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常量不关心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)</a:t>
          </a:r>
          <a:br>
            <a:rPr lang="en-US" altLang="zh-CN" sz="1900" b="1" kern="1200" dirty="0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</a:br>
          <a:r>
            <a:rPr lang="en-US" altLang="zh-CN" sz="1900" b="1" kern="1200" dirty="0"/>
            <a:t>	</a:t>
          </a:r>
          <a:r>
            <a:rPr lang="en-US" altLang="zh-CN" sz="1900" b="1" kern="1200" noProof="1"/>
            <a:t>int 	adr;		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//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偏移地址</a:t>
          </a:r>
          <a:br>
            <a:rPr lang="en-US" altLang="zh-CN" sz="1900" b="1" kern="1200" dirty="0"/>
          </a:br>
          <a:r>
            <a:rPr lang="en-US" altLang="zh-CN" sz="1900" b="1" kern="1200" dirty="0"/>
            <a:t>	</a:t>
          </a:r>
          <a:r>
            <a:rPr lang="en-US" altLang="zh-CN" sz="1900" b="1" kern="1200" noProof="1"/>
            <a:t>int 	size;		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//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过程活动记录初始数据区大小</a:t>
          </a:r>
          <a:br>
            <a:rPr lang="en-US" altLang="zh-CN" sz="1900" b="1" kern="1200" dirty="0"/>
          </a:br>
          <a:r>
            <a:rPr lang="en-US" altLang="zh-CN" sz="1900" b="1" kern="1200" noProof="1"/>
            <a:t>};</a:t>
          </a:r>
        </a:p>
      </dgm:t>
    </dgm:pt>
    <dgm:pt modelId="{C59399B4-5B11-4E45-BE57-75A4DA29EBD0}" type="parTrans" cxnId="{6B650A3A-06B4-462A-B66F-ADE651E652C5}">
      <dgm:prSet/>
      <dgm:spPr/>
      <dgm:t>
        <a:bodyPr/>
        <a:lstStyle/>
        <a:p>
          <a:endParaRPr lang="zh-CN" altLang="en-US"/>
        </a:p>
      </dgm:t>
    </dgm:pt>
    <dgm:pt modelId="{E87294B6-866F-49F8-87CF-DE4BC27E5032}" type="sibTrans" cxnId="{6B650A3A-06B4-462A-B66F-ADE651E652C5}">
      <dgm:prSet/>
      <dgm:spPr/>
      <dgm:t>
        <a:bodyPr/>
        <a:lstStyle/>
        <a:p>
          <a:endParaRPr lang="zh-CN" altLang="en-US"/>
        </a:p>
      </dgm:t>
    </dgm:pt>
    <dgm:pt modelId="{5D1BBE6F-BC07-4F89-B48C-4C2B9D5D9081}">
      <dgm:prSet custT="1"/>
      <dgm:spPr/>
      <dgm:t>
        <a:bodyPr lIns="504000" rIns="144000"/>
        <a:lstStyle/>
        <a:p>
          <a:r>
            <a:rPr lang="en-US" altLang="zh-CN" sz="1900" b="1" kern="1200" noProof="1"/>
            <a:t>struct tablestruct table[txmax]; 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//txmax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表容量</a:t>
          </a:r>
          <a:endParaRPr lang="en-US" altLang="zh-CN" sz="1900" b="1" kern="1200" noProof="1">
            <a:solidFill>
              <a:srgbClr val="00B050"/>
            </a:solidFill>
            <a:latin typeface="Century Gothic"/>
            <a:ea typeface="幼圆" panose="02010509060101010101" pitchFamily="49" charset="-122"/>
            <a:cs typeface="+mn-cs"/>
          </a:endParaRPr>
        </a:p>
      </dgm:t>
    </dgm:pt>
    <dgm:pt modelId="{832DCA6C-7669-4BD9-A712-38ED7A3F8712}" type="parTrans" cxnId="{0AD17E39-BF10-49A7-8DE2-F27DF4E41ADA}">
      <dgm:prSet/>
      <dgm:spPr/>
      <dgm:t>
        <a:bodyPr/>
        <a:lstStyle/>
        <a:p>
          <a:endParaRPr lang="zh-CN" altLang="en-US"/>
        </a:p>
      </dgm:t>
    </dgm:pt>
    <dgm:pt modelId="{76F08CCD-3B76-4DCE-80A3-699908CA2068}" type="sibTrans" cxnId="{0AD17E39-BF10-49A7-8DE2-F27DF4E41ADA}">
      <dgm:prSet/>
      <dgm:spPr/>
      <dgm:t>
        <a:bodyPr/>
        <a:lstStyle/>
        <a:p>
          <a:endParaRPr lang="zh-CN" altLang="en-US"/>
        </a:p>
      </dgm:t>
    </dgm:pt>
    <dgm:pt modelId="{1019AF8A-7692-4591-A644-A0556943D17D}" type="pres">
      <dgm:prSet presAssocID="{0B591AA2-B50B-4D96-89FA-B87B87EE10C1}" presName="linear" presStyleCnt="0">
        <dgm:presLayoutVars>
          <dgm:dir/>
          <dgm:animLvl val="lvl"/>
          <dgm:resizeHandles val="exact"/>
        </dgm:presLayoutVars>
      </dgm:prSet>
      <dgm:spPr/>
    </dgm:pt>
    <dgm:pt modelId="{6A46AC05-A338-4E77-9283-DDAD77CA68FA}" type="pres">
      <dgm:prSet presAssocID="{25EFA8C4-D9E6-4129-86F2-178D5A4320F0}" presName="parentLin" presStyleCnt="0"/>
      <dgm:spPr/>
    </dgm:pt>
    <dgm:pt modelId="{93C32883-AB9C-4D00-85C9-D7E45F4F3861}" type="pres">
      <dgm:prSet presAssocID="{25EFA8C4-D9E6-4129-86F2-178D5A4320F0}" presName="parentLeftMargin" presStyleLbl="node1" presStyleIdx="0" presStyleCnt="2"/>
      <dgm:spPr/>
    </dgm:pt>
    <dgm:pt modelId="{2E4C71B2-51DC-44C6-BC42-007684E25BAC}" type="pres">
      <dgm:prSet presAssocID="{25EFA8C4-D9E6-4129-86F2-178D5A4320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8A2456-2AB6-4105-9735-7F0E3D585615}" type="pres">
      <dgm:prSet presAssocID="{25EFA8C4-D9E6-4129-86F2-178D5A4320F0}" presName="negativeSpace" presStyleCnt="0"/>
      <dgm:spPr/>
    </dgm:pt>
    <dgm:pt modelId="{3EF6C030-4DD0-4769-B2C7-FE0E89C5D1C6}" type="pres">
      <dgm:prSet presAssocID="{25EFA8C4-D9E6-4129-86F2-178D5A4320F0}" presName="childText" presStyleLbl="conFgAcc1" presStyleIdx="0" presStyleCnt="2">
        <dgm:presLayoutVars>
          <dgm:bulletEnabled val="1"/>
        </dgm:presLayoutVars>
      </dgm:prSet>
      <dgm:spPr/>
    </dgm:pt>
    <dgm:pt modelId="{9F3DCD00-7EB9-419B-8578-43FAAF313720}" type="pres">
      <dgm:prSet presAssocID="{6E06F48A-822F-42CB-A432-6AAC5169A012}" presName="spaceBetweenRectangles" presStyleCnt="0"/>
      <dgm:spPr/>
    </dgm:pt>
    <dgm:pt modelId="{FDB8E451-BEB5-45CD-9D2E-4F814246D0A7}" type="pres">
      <dgm:prSet presAssocID="{2D410F72-4938-486F-8B68-465EB02B4099}" presName="parentLin" presStyleCnt="0"/>
      <dgm:spPr/>
    </dgm:pt>
    <dgm:pt modelId="{64D1E550-062F-4640-9A21-908EE64962F4}" type="pres">
      <dgm:prSet presAssocID="{2D410F72-4938-486F-8B68-465EB02B4099}" presName="parentLeftMargin" presStyleLbl="node1" presStyleIdx="0" presStyleCnt="2"/>
      <dgm:spPr/>
    </dgm:pt>
    <dgm:pt modelId="{5753BCFB-CDEE-473A-BF35-225DBE17DC51}" type="pres">
      <dgm:prSet presAssocID="{2D410F72-4938-486F-8B68-465EB02B40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A5941E3-721C-4743-935D-04410EF6E96E}" type="pres">
      <dgm:prSet presAssocID="{2D410F72-4938-486F-8B68-465EB02B4099}" presName="negativeSpace" presStyleCnt="0"/>
      <dgm:spPr/>
    </dgm:pt>
    <dgm:pt modelId="{A711CE9F-938F-4C0E-8DC5-5317FA7D4C30}" type="pres">
      <dgm:prSet presAssocID="{2D410F72-4938-486F-8B68-465EB02B40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048702-7CC3-42BE-8CE1-4F743875396D}" srcId="{0B591AA2-B50B-4D96-89FA-B87B87EE10C1}" destId="{2D410F72-4938-486F-8B68-465EB02B4099}" srcOrd="1" destOrd="0" parTransId="{EA722264-F7AB-4A5B-B9AA-A1B344EDE480}" sibTransId="{18B600F4-2DC2-4118-965A-A1204600C85D}"/>
    <dgm:cxn modelId="{858FC50B-CFF0-4231-9635-7AE02A1D75DA}" type="presOf" srcId="{0B591AA2-B50B-4D96-89FA-B87B87EE10C1}" destId="{1019AF8A-7692-4591-A644-A0556943D17D}" srcOrd="0" destOrd="0" presId="urn:microsoft.com/office/officeart/2005/8/layout/list1"/>
    <dgm:cxn modelId="{7B970714-F2D6-46FE-8841-C2F396B12094}" type="presOf" srcId="{25EFA8C4-D9E6-4129-86F2-178D5A4320F0}" destId="{2E4C71B2-51DC-44C6-BC42-007684E25BAC}" srcOrd="1" destOrd="0" presId="urn:microsoft.com/office/officeart/2005/8/layout/list1"/>
    <dgm:cxn modelId="{0AD17E39-BF10-49A7-8DE2-F27DF4E41ADA}" srcId="{2D410F72-4938-486F-8B68-465EB02B4099}" destId="{5D1BBE6F-BC07-4F89-B48C-4C2B9D5D9081}" srcOrd="1" destOrd="0" parTransId="{832DCA6C-7669-4BD9-A712-38ED7A3F8712}" sibTransId="{76F08CCD-3B76-4DCE-80A3-699908CA2068}"/>
    <dgm:cxn modelId="{6B650A3A-06B4-462A-B66F-ADE651E652C5}" srcId="{2D410F72-4938-486F-8B68-465EB02B4099}" destId="{16FC9AD5-B918-4068-A4DC-AAA248CB3B53}" srcOrd="0" destOrd="0" parTransId="{C59399B4-5B11-4E45-BE57-75A4DA29EBD0}" sibTransId="{E87294B6-866F-49F8-87CF-DE4BC27E5032}"/>
    <dgm:cxn modelId="{96E42C3E-7E0C-46DF-A873-B6D0BFBB0ED5}" srcId="{0B591AA2-B50B-4D96-89FA-B87B87EE10C1}" destId="{25EFA8C4-D9E6-4129-86F2-178D5A4320F0}" srcOrd="0" destOrd="0" parTransId="{3B9DC3DF-87A4-4A74-B043-A88ABFEEA1F6}" sibTransId="{6E06F48A-822F-42CB-A432-6AAC5169A012}"/>
    <dgm:cxn modelId="{6240BB62-EE8A-4551-BC97-FD173D20813D}" type="presOf" srcId="{5D1BBE6F-BC07-4F89-B48C-4C2B9D5D9081}" destId="{A711CE9F-938F-4C0E-8DC5-5317FA7D4C30}" srcOrd="0" destOrd="1" presId="urn:microsoft.com/office/officeart/2005/8/layout/list1"/>
    <dgm:cxn modelId="{33302279-E482-4E8F-870D-46F4CBB92A74}" srcId="{25EFA8C4-D9E6-4129-86F2-178D5A4320F0}" destId="{93FC3325-6F82-41B5-B63D-E5F6A2D5D57F}" srcOrd="0" destOrd="0" parTransId="{7DD9FC68-34C2-4074-9C4C-AE9EF07F2F37}" sibTransId="{21859964-F415-4576-8175-83F411CB358D}"/>
    <dgm:cxn modelId="{8BD273CC-0D7D-47CF-BD36-35A82FCF8AC7}" type="presOf" srcId="{16FC9AD5-B918-4068-A4DC-AAA248CB3B53}" destId="{A711CE9F-938F-4C0E-8DC5-5317FA7D4C30}" srcOrd="0" destOrd="0" presId="urn:microsoft.com/office/officeart/2005/8/layout/list1"/>
    <dgm:cxn modelId="{548E62D1-ECCD-4EDC-B84C-50F6879865C8}" type="presOf" srcId="{2D410F72-4938-486F-8B68-465EB02B4099}" destId="{5753BCFB-CDEE-473A-BF35-225DBE17DC51}" srcOrd="1" destOrd="0" presId="urn:microsoft.com/office/officeart/2005/8/layout/list1"/>
    <dgm:cxn modelId="{47E525D5-F756-46A2-B52A-6EB156C480D0}" type="presOf" srcId="{93FC3325-6F82-41B5-B63D-E5F6A2D5D57F}" destId="{3EF6C030-4DD0-4769-B2C7-FE0E89C5D1C6}" srcOrd="0" destOrd="0" presId="urn:microsoft.com/office/officeart/2005/8/layout/list1"/>
    <dgm:cxn modelId="{03BBB6DA-481A-4D03-B94D-107338695117}" type="presOf" srcId="{25EFA8C4-D9E6-4129-86F2-178D5A4320F0}" destId="{93C32883-AB9C-4D00-85C9-D7E45F4F3861}" srcOrd="0" destOrd="0" presId="urn:microsoft.com/office/officeart/2005/8/layout/list1"/>
    <dgm:cxn modelId="{E8A3F6E4-24C7-4F33-ABF3-E6CE64594A0C}" type="presOf" srcId="{2D410F72-4938-486F-8B68-465EB02B4099}" destId="{64D1E550-062F-4640-9A21-908EE64962F4}" srcOrd="0" destOrd="0" presId="urn:microsoft.com/office/officeart/2005/8/layout/list1"/>
    <dgm:cxn modelId="{D637E5FD-7BAA-4048-9E74-6F2CDFE7ED79}" type="presParOf" srcId="{1019AF8A-7692-4591-A644-A0556943D17D}" destId="{6A46AC05-A338-4E77-9283-DDAD77CA68FA}" srcOrd="0" destOrd="0" presId="urn:microsoft.com/office/officeart/2005/8/layout/list1"/>
    <dgm:cxn modelId="{676B783C-F1FF-4ACE-9309-E78942117314}" type="presParOf" srcId="{6A46AC05-A338-4E77-9283-DDAD77CA68FA}" destId="{93C32883-AB9C-4D00-85C9-D7E45F4F3861}" srcOrd="0" destOrd="0" presId="urn:microsoft.com/office/officeart/2005/8/layout/list1"/>
    <dgm:cxn modelId="{80781840-74D4-45F3-A215-060C3C282E29}" type="presParOf" srcId="{6A46AC05-A338-4E77-9283-DDAD77CA68FA}" destId="{2E4C71B2-51DC-44C6-BC42-007684E25BAC}" srcOrd="1" destOrd="0" presId="urn:microsoft.com/office/officeart/2005/8/layout/list1"/>
    <dgm:cxn modelId="{E80A169E-2E30-46B6-A4D1-4BDE7BC59F4B}" type="presParOf" srcId="{1019AF8A-7692-4591-A644-A0556943D17D}" destId="{118A2456-2AB6-4105-9735-7F0E3D585615}" srcOrd="1" destOrd="0" presId="urn:microsoft.com/office/officeart/2005/8/layout/list1"/>
    <dgm:cxn modelId="{A648F0E7-567A-4D78-A1DF-79326CDE0304}" type="presParOf" srcId="{1019AF8A-7692-4591-A644-A0556943D17D}" destId="{3EF6C030-4DD0-4769-B2C7-FE0E89C5D1C6}" srcOrd="2" destOrd="0" presId="urn:microsoft.com/office/officeart/2005/8/layout/list1"/>
    <dgm:cxn modelId="{45A51E3A-1C98-4CBC-A9B9-944D29FBAF58}" type="presParOf" srcId="{1019AF8A-7692-4591-A644-A0556943D17D}" destId="{9F3DCD00-7EB9-419B-8578-43FAAF313720}" srcOrd="3" destOrd="0" presId="urn:microsoft.com/office/officeart/2005/8/layout/list1"/>
    <dgm:cxn modelId="{DA867F74-E375-45BA-99BB-087698B1D1AA}" type="presParOf" srcId="{1019AF8A-7692-4591-A644-A0556943D17D}" destId="{FDB8E451-BEB5-45CD-9D2E-4F814246D0A7}" srcOrd="4" destOrd="0" presId="urn:microsoft.com/office/officeart/2005/8/layout/list1"/>
    <dgm:cxn modelId="{8B0249E9-BC42-43A9-ABD4-6A6D77BCE184}" type="presParOf" srcId="{FDB8E451-BEB5-45CD-9D2E-4F814246D0A7}" destId="{64D1E550-062F-4640-9A21-908EE64962F4}" srcOrd="0" destOrd="0" presId="urn:microsoft.com/office/officeart/2005/8/layout/list1"/>
    <dgm:cxn modelId="{6C1E3DDA-4AFF-4B5A-A816-BBCB4E24F67F}" type="presParOf" srcId="{FDB8E451-BEB5-45CD-9D2E-4F814246D0A7}" destId="{5753BCFB-CDEE-473A-BF35-225DBE17DC51}" srcOrd="1" destOrd="0" presId="urn:microsoft.com/office/officeart/2005/8/layout/list1"/>
    <dgm:cxn modelId="{D2F7FDA8-45F9-41C1-9F82-5446BDACD460}" type="presParOf" srcId="{1019AF8A-7692-4591-A644-A0556943D17D}" destId="{9A5941E3-721C-4743-935D-04410EF6E96E}" srcOrd="5" destOrd="0" presId="urn:microsoft.com/office/officeart/2005/8/layout/list1"/>
    <dgm:cxn modelId="{3B04D0F0-1FAE-4A49-A888-91FF0E037EEF}" type="presParOf" srcId="{1019AF8A-7692-4591-A644-A0556943D17D}" destId="{A711CE9F-938F-4C0E-8DC5-5317FA7D4C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F443B7-3C82-4ECF-B2D0-E206F51CC1B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DAE84A7-8735-4EF6-A48B-F7891E8503C2}">
      <dgm:prSet custT="1"/>
      <dgm:spPr/>
      <dgm:t>
        <a:bodyPr/>
        <a:lstStyle/>
        <a:p>
          <a:r>
            <a: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审查每个语法结构的静态语义</a:t>
          </a:r>
          <a:endParaRPr lang="en-US" altLang="zh-CN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B01B3B-88D9-4096-818D-608FD6C3FA49}" type="parTrans" cxnId="{710FE77F-2C59-4817-892F-8D7E38AA2CA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87C1A2-C2AC-43A0-AEA2-D2BA001D9B48}" type="sibTrans" cxnId="{710FE77F-2C59-4817-892F-8D7E38AA2CA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6BB84-EA19-49C4-998F-1F2376140712}">
      <dgm:prSet custT="1"/>
      <dgm:spPr/>
      <dgm:t>
        <a:bodyPr/>
        <a:lstStyle/>
        <a:p>
          <a:r>
            <a: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收集语义信息</a:t>
          </a:r>
        </a:p>
      </dgm:t>
    </dgm:pt>
    <dgm:pt modelId="{AD6F34FE-1E5D-434A-A895-F04081EF71DF}" type="parTrans" cxnId="{63113FD3-18DC-4775-A464-65C92633A5E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9679DD-347F-46F3-87E9-6149DCF0367B}" type="sibTrans" cxnId="{63113FD3-18DC-4775-A464-65C92633A5E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C63385-D4C2-4B3C-8BC3-FD9B4ADDE1E2}">
      <dgm:prSet custT="1"/>
      <dgm:spPr/>
      <dgm:t>
        <a:bodyPr/>
        <a:lstStyle/>
        <a:p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</a:rPr>
            <a:t>即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验证语法结构合法的程序是否真正有意义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DCFF15-A38D-4912-A196-706003DC96CE}" type="parTrans" cxnId="{002C3453-6460-47FD-95D8-CF7729B7300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92BEED-FEB9-4620-A9AB-4BBE3BB1F5AC}" type="sibTrans" cxnId="{002C3453-6460-47FD-95D8-CF7729B7300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2A69F-BCCB-468B-A2CB-113B0C30200F}">
      <dgm:prSet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服务于其他语义检查，服务于后续代码生成</a:t>
          </a:r>
        </a:p>
      </dgm:t>
    </dgm:pt>
    <dgm:pt modelId="{AADFE7E4-C537-4B84-9EDE-F88B332F0683}" type="parTrans" cxnId="{D9CAFF66-E2CB-488E-B15C-9B22DF2595E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F9BE8F-5C87-4261-B3EA-5D036F1C955A}" type="sibTrans" cxnId="{D9CAFF66-E2CB-488E-B15C-9B22DF2595E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49B430-9A0D-4806-A57E-C09D098400A0}" type="pres">
      <dgm:prSet presAssocID="{17F443B7-3C82-4ECF-B2D0-E206F51CC1B3}" presName="linear" presStyleCnt="0">
        <dgm:presLayoutVars>
          <dgm:dir/>
          <dgm:animLvl val="lvl"/>
          <dgm:resizeHandles val="exact"/>
        </dgm:presLayoutVars>
      </dgm:prSet>
      <dgm:spPr/>
    </dgm:pt>
    <dgm:pt modelId="{A89554A8-2DE6-4488-BEB1-375D24309FC0}" type="pres">
      <dgm:prSet presAssocID="{2DAE84A7-8735-4EF6-A48B-F7891E8503C2}" presName="parentLin" presStyleCnt="0"/>
      <dgm:spPr/>
    </dgm:pt>
    <dgm:pt modelId="{981986AD-4B3D-4E3C-8DAF-5776F6C9E978}" type="pres">
      <dgm:prSet presAssocID="{2DAE84A7-8735-4EF6-A48B-F7891E8503C2}" presName="parentLeftMargin" presStyleLbl="node1" presStyleIdx="0" presStyleCnt="2"/>
      <dgm:spPr/>
    </dgm:pt>
    <dgm:pt modelId="{46A71D0F-E269-4D06-A80D-CF5C57B915FC}" type="pres">
      <dgm:prSet presAssocID="{2DAE84A7-8735-4EF6-A48B-F7891E8503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A57363-3732-4A25-9868-51713B1A5D82}" type="pres">
      <dgm:prSet presAssocID="{2DAE84A7-8735-4EF6-A48B-F7891E8503C2}" presName="negativeSpace" presStyleCnt="0"/>
      <dgm:spPr/>
    </dgm:pt>
    <dgm:pt modelId="{78AB334F-9641-4050-BDF9-A744F2776F96}" type="pres">
      <dgm:prSet presAssocID="{2DAE84A7-8735-4EF6-A48B-F7891E8503C2}" presName="childText" presStyleLbl="conFgAcc1" presStyleIdx="0" presStyleCnt="2">
        <dgm:presLayoutVars>
          <dgm:bulletEnabled val="1"/>
        </dgm:presLayoutVars>
      </dgm:prSet>
      <dgm:spPr/>
    </dgm:pt>
    <dgm:pt modelId="{93EB8E8C-353E-4A8B-A063-4E71452195B1}" type="pres">
      <dgm:prSet presAssocID="{4987C1A2-C2AC-43A0-AEA2-D2BA001D9B48}" presName="spaceBetweenRectangles" presStyleCnt="0"/>
      <dgm:spPr/>
    </dgm:pt>
    <dgm:pt modelId="{792E25C5-9C41-44B6-9FA5-FEAA7BB9E538}" type="pres">
      <dgm:prSet presAssocID="{64B6BB84-EA19-49C4-998F-1F2376140712}" presName="parentLin" presStyleCnt="0"/>
      <dgm:spPr/>
    </dgm:pt>
    <dgm:pt modelId="{DC3C4D70-C8DD-4623-8AB6-2E54BFB91AC0}" type="pres">
      <dgm:prSet presAssocID="{64B6BB84-EA19-49C4-998F-1F2376140712}" presName="parentLeftMargin" presStyleLbl="node1" presStyleIdx="0" presStyleCnt="2"/>
      <dgm:spPr/>
    </dgm:pt>
    <dgm:pt modelId="{E1B52E66-DE3B-4FB6-AE5A-AD46A226D94C}" type="pres">
      <dgm:prSet presAssocID="{64B6BB84-EA19-49C4-998F-1F23761407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F713DD3-1166-450E-902F-9C94501ADD5A}" type="pres">
      <dgm:prSet presAssocID="{64B6BB84-EA19-49C4-998F-1F2376140712}" presName="negativeSpace" presStyleCnt="0"/>
      <dgm:spPr/>
    </dgm:pt>
    <dgm:pt modelId="{29A4FF95-CBFB-41C1-9EF8-CA0590DB2085}" type="pres">
      <dgm:prSet presAssocID="{64B6BB84-EA19-49C4-998F-1F23761407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CDFB21E-3A39-4B4D-BE18-968219636B35}" type="presOf" srcId="{2DAE84A7-8735-4EF6-A48B-F7891E8503C2}" destId="{981986AD-4B3D-4E3C-8DAF-5776F6C9E978}" srcOrd="0" destOrd="0" presId="urn:microsoft.com/office/officeart/2005/8/layout/list1"/>
    <dgm:cxn modelId="{45471D42-0337-46EC-8C4D-D95071D02EE3}" type="presOf" srcId="{1DD2A69F-BCCB-468B-A2CB-113B0C30200F}" destId="{29A4FF95-CBFB-41C1-9EF8-CA0590DB2085}" srcOrd="0" destOrd="0" presId="urn:microsoft.com/office/officeart/2005/8/layout/list1"/>
    <dgm:cxn modelId="{D9CAFF66-E2CB-488E-B15C-9B22DF2595E4}" srcId="{64B6BB84-EA19-49C4-998F-1F2376140712}" destId="{1DD2A69F-BCCB-468B-A2CB-113B0C30200F}" srcOrd="0" destOrd="0" parTransId="{AADFE7E4-C537-4B84-9EDE-F88B332F0683}" sibTransId="{BEF9BE8F-5C87-4261-B3EA-5D036F1C955A}"/>
    <dgm:cxn modelId="{E02B3A48-598B-4B3F-82FF-8A349F0CCBA7}" type="presOf" srcId="{64B6BB84-EA19-49C4-998F-1F2376140712}" destId="{E1B52E66-DE3B-4FB6-AE5A-AD46A226D94C}" srcOrd="1" destOrd="0" presId="urn:microsoft.com/office/officeart/2005/8/layout/list1"/>
    <dgm:cxn modelId="{002C3453-6460-47FD-95D8-CF7729B73009}" srcId="{2DAE84A7-8735-4EF6-A48B-F7891E8503C2}" destId="{05C63385-D4C2-4B3C-8BC3-FD9B4ADDE1E2}" srcOrd="0" destOrd="0" parTransId="{C2DCFF15-A38D-4912-A196-706003DC96CE}" sibTransId="{6592BEED-FEB9-4620-A9AB-4BBE3BB1F5AC}"/>
    <dgm:cxn modelId="{710FE77F-2C59-4817-892F-8D7E38AA2CA0}" srcId="{17F443B7-3C82-4ECF-B2D0-E206F51CC1B3}" destId="{2DAE84A7-8735-4EF6-A48B-F7891E8503C2}" srcOrd="0" destOrd="0" parTransId="{F6B01B3B-88D9-4096-818D-608FD6C3FA49}" sibTransId="{4987C1A2-C2AC-43A0-AEA2-D2BA001D9B48}"/>
    <dgm:cxn modelId="{70F7DC8A-C017-4D23-BE6A-B25CD48D3726}" type="presOf" srcId="{64B6BB84-EA19-49C4-998F-1F2376140712}" destId="{DC3C4D70-C8DD-4623-8AB6-2E54BFB91AC0}" srcOrd="0" destOrd="0" presId="urn:microsoft.com/office/officeart/2005/8/layout/list1"/>
    <dgm:cxn modelId="{FB84B2AD-0A12-4859-A2E4-CEC9EC65E53A}" type="presOf" srcId="{05C63385-D4C2-4B3C-8BC3-FD9B4ADDE1E2}" destId="{78AB334F-9641-4050-BDF9-A744F2776F96}" srcOrd="0" destOrd="0" presId="urn:microsoft.com/office/officeart/2005/8/layout/list1"/>
    <dgm:cxn modelId="{63113FD3-18DC-4775-A464-65C92633A5E4}" srcId="{17F443B7-3C82-4ECF-B2D0-E206F51CC1B3}" destId="{64B6BB84-EA19-49C4-998F-1F2376140712}" srcOrd="1" destOrd="0" parTransId="{AD6F34FE-1E5D-434A-A895-F04081EF71DF}" sibTransId="{C99679DD-347F-46F3-87E9-6149DCF0367B}"/>
    <dgm:cxn modelId="{67AF2CE5-7458-4226-991F-D04FB326A36A}" type="presOf" srcId="{2DAE84A7-8735-4EF6-A48B-F7891E8503C2}" destId="{46A71D0F-E269-4D06-A80D-CF5C57B915FC}" srcOrd="1" destOrd="0" presId="urn:microsoft.com/office/officeart/2005/8/layout/list1"/>
    <dgm:cxn modelId="{D6B759EA-7B8E-44C4-9B79-8961E2F88B6E}" type="presOf" srcId="{17F443B7-3C82-4ECF-B2D0-E206F51CC1B3}" destId="{CF49B430-9A0D-4806-A57E-C09D098400A0}" srcOrd="0" destOrd="0" presId="urn:microsoft.com/office/officeart/2005/8/layout/list1"/>
    <dgm:cxn modelId="{290E77D7-8A62-4668-9192-89C9EE2ADD67}" type="presParOf" srcId="{CF49B430-9A0D-4806-A57E-C09D098400A0}" destId="{A89554A8-2DE6-4488-BEB1-375D24309FC0}" srcOrd="0" destOrd="0" presId="urn:microsoft.com/office/officeart/2005/8/layout/list1"/>
    <dgm:cxn modelId="{E2FFF7F6-8543-489F-A828-C85B34A83CBB}" type="presParOf" srcId="{A89554A8-2DE6-4488-BEB1-375D24309FC0}" destId="{981986AD-4B3D-4E3C-8DAF-5776F6C9E978}" srcOrd="0" destOrd="0" presId="urn:microsoft.com/office/officeart/2005/8/layout/list1"/>
    <dgm:cxn modelId="{B77962FC-9B1C-4398-864D-2F679AC2DF1F}" type="presParOf" srcId="{A89554A8-2DE6-4488-BEB1-375D24309FC0}" destId="{46A71D0F-E269-4D06-A80D-CF5C57B915FC}" srcOrd="1" destOrd="0" presId="urn:microsoft.com/office/officeart/2005/8/layout/list1"/>
    <dgm:cxn modelId="{26AC94B4-7D59-4FC5-B070-01F54B8B0590}" type="presParOf" srcId="{CF49B430-9A0D-4806-A57E-C09D098400A0}" destId="{FDA57363-3732-4A25-9868-51713B1A5D82}" srcOrd="1" destOrd="0" presId="urn:microsoft.com/office/officeart/2005/8/layout/list1"/>
    <dgm:cxn modelId="{96C2AFC3-E0F5-42BA-9767-86905697C863}" type="presParOf" srcId="{CF49B430-9A0D-4806-A57E-C09D098400A0}" destId="{78AB334F-9641-4050-BDF9-A744F2776F96}" srcOrd="2" destOrd="0" presId="urn:microsoft.com/office/officeart/2005/8/layout/list1"/>
    <dgm:cxn modelId="{E8910695-E94E-42D5-A1C4-93614E9ED9EE}" type="presParOf" srcId="{CF49B430-9A0D-4806-A57E-C09D098400A0}" destId="{93EB8E8C-353E-4A8B-A063-4E71452195B1}" srcOrd="3" destOrd="0" presId="urn:microsoft.com/office/officeart/2005/8/layout/list1"/>
    <dgm:cxn modelId="{8E5F2B35-667F-4864-991A-8F266A0B3611}" type="presParOf" srcId="{CF49B430-9A0D-4806-A57E-C09D098400A0}" destId="{792E25C5-9C41-44B6-9FA5-FEAA7BB9E538}" srcOrd="4" destOrd="0" presId="urn:microsoft.com/office/officeart/2005/8/layout/list1"/>
    <dgm:cxn modelId="{B83BCD93-C437-4EF5-A216-370D3AA47AD9}" type="presParOf" srcId="{792E25C5-9C41-44B6-9FA5-FEAA7BB9E538}" destId="{DC3C4D70-C8DD-4623-8AB6-2E54BFB91AC0}" srcOrd="0" destOrd="0" presId="urn:microsoft.com/office/officeart/2005/8/layout/list1"/>
    <dgm:cxn modelId="{DBC70FBE-F05E-4588-9C15-F9CFD02D0A2E}" type="presParOf" srcId="{792E25C5-9C41-44B6-9FA5-FEAA7BB9E538}" destId="{E1B52E66-DE3B-4FB6-AE5A-AD46A226D94C}" srcOrd="1" destOrd="0" presId="urn:microsoft.com/office/officeart/2005/8/layout/list1"/>
    <dgm:cxn modelId="{B83DBD4C-CF08-4F87-82DB-96E80582C735}" type="presParOf" srcId="{CF49B430-9A0D-4806-A57E-C09D098400A0}" destId="{EF713DD3-1166-450E-902F-9C94501ADD5A}" srcOrd="5" destOrd="0" presId="urn:microsoft.com/office/officeart/2005/8/layout/list1"/>
    <dgm:cxn modelId="{07C07F8C-0A08-41C3-A348-7B305526ED28}" type="presParOf" srcId="{CF49B430-9A0D-4806-A57E-C09D098400A0}" destId="{29A4FF95-CBFB-41C1-9EF8-CA0590DB208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81A93E-5278-4B99-8D58-381FF0E5CFD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A65C69F-72DF-4757-B741-EB7254B4F9E2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基本类型 是 类型表达式</a:t>
          </a:r>
        </a:p>
      </dgm:t>
    </dgm:pt>
    <dgm:pt modelId="{056BA973-6FDB-48BF-B813-DE7339DEFCE5}" type="parTrans" cxnId="{B213AC04-25AE-4BB9-BE1C-1918735D4C60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992ED8-7A99-4BF6-8132-5C9CB83EA755}" type="sibTrans" cxnId="{B213AC04-25AE-4BB9-BE1C-1918735D4C60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400644-D1C6-40DA-A032-F767A906EE19}">
      <dgm:prSet/>
      <dgm:spPr/>
      <dgm:t>
        <a:bodyPr/>
        <a:lstStyle/>
        <a:p>
          <a:r>
            <a: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integer</a:t>
          </a:r>
          <a:r>
            <a:rPr lang="zh-CN" altLang="en-US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real</a:t>
          </a:r>
          <a:r>
            <a:rPr lang="zh-CN" altLang="en-US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char</a:t>
          </a:r>
          <a:r>
            <a:rPr lang="zh-CN" altLang="en-US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b="0" dirty="0" err="1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boolean</a:t>
          </a:r>
          <a:endParaRPr lang="en-US" altLang="zh-CN" b="0" dirty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5B21A-541B-4D25-875B-0F3CCBEB2725}" type="parTrans" cxnId="{FFA6022A-1DB9-4BDC-97AC-736A46F97627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4CE1CB-23C6-4AC1-A324-214235958C93}" type="sibTrans" cxnId="{FFA6022A-1DB9-4BDC-97AC-736A46F97627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D3D2EA-66AE-4AB5-B533-770E5B55B522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特殊类型 是 类型表达式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9B706B-2F4F-49AE-A152-0E089A40FEF8}" type="parTrans" cxnId="{B5EBC335-C202-4B49-8A4F-8F8125F73911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713A8C-03DD-42C7-9FB6-67EE5EB318F6}" type="sibTrans" cxnId="{B5EBC335-C202-4B49-8A4F-8F8125F73911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38D520-D3D9-4C7D-8A71-516F12E63D17}">
      <dgm:prSet/>
      <dgm:spPr/>
      <dgm:t>
        <a:bodyPr/>
        <a:lstStyle/>
        <a:p>
          <a:r>
            <a:rPr lang="en-US" altLang="zh-CN" b="0" dirty="0" err="1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type_error</a:t>
          </a:r>
          <a:r>
            <a:rPr lang="zh-CN" altLang="en-US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：用于类型错误的程序单元</a:t>
          </a:r>
          <a:endParaRPr lang="en-US" altLang="zh-CN" b="0" dirty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5B9D8F-68D8-46DC-BC11-4EDCD58E47CE}" type="parTrans" cxnId="{BCA79B3F-ED63-40AA-AD66-8EC97E1876DD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73A1CD-F56C-4F42-85C9-8B0BA7D0B999}" type="sibTrans" cxnId="{BCA79B3F-ED63-40AA-AD66-8EC97E1876DD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64D89C-21B3-44F1-AA24-099347CE147F}">
      <dgm:prSet/>
      <dgm:spPr/>
      <dgm:t>
        <a:bodyPr/>
        <a:lstStyle/>
        <a:p>
          <a:r>
            <a: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ok</a:t>
          </a:r>
          <a:r>
            <a:rPr lang="zh-CN" altLang="en-US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：用于没有类型错误的程序单元</a:t>
          </a:r>
          <a:endParaRPr lang="en-US" altLang="zh-CN" b="0" dirty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A05439-2E9A-466F-A76A-449298F643FA}" type="parTrans" cxnId="{D5BF269B-BB43-4C77-BFDE-2E531FC4C59B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10BBDD-FED8-4413-B2EE-D24075E77E8A}" type="sibTrans" cxnId="{D5BF269B-BB43-4C77-BFDE-2E531FC4C59B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35E185-4845-446C-99C6-A031CB11BC6C}">
      <dgm:prSet custT="1"/>
      <dgm:spPr/>
      <dgm:t>
        <a:bodyPr/>
        <a:lstStyle/>
        <a:p>
          <a:r>
            <a: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构造类型</a:t>
          </a: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是 类型表达式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1DDD3A-496A-43D8-8D44-E44DFFB19885}" type="parTrans" cxnId="{ED68BF94-E019-4A3C-B0C8-5904FA2B2B8D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1EC52D-D63F-4D60-AC1C-C58E56D4321C}" type="sibTrans" cxnId="{ED68BF94-E019-4A3C-B0C8-5904FA2B2B8D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BC7DD7-B18B-4D32-A0AF-21612C13A24A}">
      <dgm:prSet/>
      <dgm:spPr/>
      <dgm:t>
        <a:bodyPr/>
        <a:lstStyle/>
        <a:p>
          <a:r>
            <a:rPr lang="zh-CN" altLang="en-US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将类型构造符</a:t>
          </a:r>
          <a:r>
            <a: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(type constructor)</a:t>
          </a:r>
          <a:r>
            <a:rPr lang="zh-CN" altLang="en-US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作用于类型表达式可以构成新的类型表达</a:t>
          </a:r>
          <a:endParaRPr lang="en-US" altLang="zh-CN" b="0" dirty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F55E8-58B8-474D-8C13-63BEA8AA883D}" type="parTrans" cxnId="{495434CA-E89B-4BDE-9DEF-F2C037AF6FA3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ABCCB4-63FA-4656-8FA7-52EB451F8245}" type="sibTrans" cxnId="{495434CA-E89B-4BDE-9DEF-F2C037AF6FA3}">
      <dgm:prSet/>
      <dgm:spPr/>
      <dgm:t>
        <a:bodyPr/>
        <a:lstStyle/>
        <a:p>
          <a:endParaRPr lang="zh-CN" altLang="en-US" b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4726C7-494C-4756-960A-982B3C1F5860}" type="pres">
      <dgm:prSet presAssocID="{7381A93E-5278-4B99-8D58-381FF0E5CFDD}" presName="linear" presStyleCnt="0">
        <dgm:presLayoutVars>
          <dgm:animLvl val="lvl"/>
          <dgm:resizeHandles val="exact"/>
        </dgm:presLayoutVars>
      </dgm:prSet>
      <dgm:spPr/>
    </dgm:pt>
    <dgm:pt modelId="{75D61C5E-E810-4B70-902F-2F2E0A99FAF8}" type="pres">
      <dgm:prSet presAssocID="{3A65C69F-72DF-4757-B741-EB7254B4F9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B78A17-ABC8-4F50-BAE8-46FA47C7005D}" type="pres">
      <dgm:prSet presAssocID="{3A65C69F-72DF-4757-B741-EB7254B4F9E2}" presName="childText" presStyleLbl="revTx" presStyleIdx="0" presStyleCnt="3">
        <dgm:presLayoutVars>
          <dgm:bulletEnabled val="1"/>
        </dgm:presLayoutVars>
      </dgm:prSet>
      <dgm:spPr/>
    </dgm:pt>
    <dgm:pt modelId="{27C434DB-5896-49D8-938D-324C4630D126}" type="pres">
      <dgm:prSet presAssocID="{6DD3D2EA-66AE-4AB5-B533-770E5B55B5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9A121E-453C-45CD-9B7A-F6051C372194}" type="pres">
      <dgm:prSet presAssocID="{6DD3D2EA-66AE-4AB5-B533-770E5B55B522}" presName="childText" presStyleLbl="revTx" presStyleIdx="1" presStyleCnt="3">
        <dgm:presLayoutVars>
          <dgm:bulletEnabled val="1"/>
        </dgm:presLayoutVars>
      </dgm:prSet>
      <dgm:spPr/>
    </dgm:pt>
    <dgm:pt modelId="{8283B3AC-FF15-4318-8317-ECA432340C8B}" type="pres">
      <dgm:prSet presAssocID="{2435E185-4845-446C-99C6-A031CB11BC6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CD9C9C-A137-4643-B02A-C6667B761EC0}" type="pres">
      <dgm:prSet presAssocID="{2435E185-4845-446C-99C6-A031CB11BC6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DA64802-1AB9-4217-A59C-DE593DEFC7A1}" type="presOf" srcId="{5BBC7DD7-B18B-4D32-A0AF-21612C13A24A}" destId="{BACD9C9C-A137-4643-B02A-C6667B761EC0}" srcOrd="0" destOrd="0" presId="urn:microsoft.com/office/officeart/2005/8/layout/vList2"/>
    <dgm:cxn modelId="{B213AC04-25AE-4BB9-BE1C-1918735D4C60}" srcId="{7381A93E-5278-4B99-8D58-381FF0E5CFDD}" destId="{3A65C69F-72DF-4757-B741-EB7254B4F9E2}" srcOrd="0" destOrd="0" parTransId="{056BA973-6FDB-48BF-B813-DE7339DEFCE5}" sibTransId="{9C992ED8-7A99-4BF6-8132-5C9CB83EA755}"/>
    <dgm:cxn modelId="{4A2C6910-1A7C-4973-A5CA-CC8074F2530D}" type="presOf" srcId="{EA38D520-D3D9-4C7D-8A71-516F12E63D17}" destId="{029A121E-453C-45CD-9B7A-F6051C372194}" srcOrd="0" destOrd="0" presId="urn:microsoft.com/office/officeart/2005/8/layout/vList2"/>
    <dgm:cxn modelId="{2EC6BA14-CCA5-47AE-99DA-5394A7934AAC}" type="presOf" srcId="{4164D89C-21B3-44F1-AA24-099347CE147F}" destId="{029A121E-453C-45CD-9B7A-F6051C372194}" srcOrd="0" destOrd="1" presId="urn:microsoft.com/office/officeart/2005/8/layout/vList2"/>
    <dgm:cxn modelId="{FFA6022A-1DB9-4BDC-97AC-736A46F97627}" srcId="{3A65C69F-72DF-4757-B741-EB7254B4F9E2}" destId="{D4400644-D1C6-40DA-A032-F767A906EE19}" srcOrd="0" destOrd="0" parTransId="{B1D5B21A-541B-4D25-875B-0F3CCBEB2725}" sibTransId="{6B4CE1CB-23C6-4AC1-A324-214235958C93}"/>
    <dgm:cxn modelId="{B5EBC335-C202-4B49-8A4F-8F8125F73911}" srcId="{7381A93E-5278-4B99-8D58-381FF0E5CFDD}" destId="{6DD3D2EA-66AE-4AB5-B533-770E5B55B522}" srcOrd="1" destOrd="0" parTransId="{989B706B-2F4F-49AE-A152-0E089A40FEF8}" sibTransId="{C0713A8C-03DD-42C7-9FB6-67EE5EB318F6}"/>
    <dgm:cxn modelId="{BCA79B3F-ED63-40AA-AD66-8EC97E1876DD}" srcId="{6DD3D2EA-66AE-4AB5-B533-770E5B55B522}" destId="{EA38D520-D3D9-4C7D-8A71-516F12E63D17}" srcOrd="0" destOrd="0" parTransId="{595B9D8F-68D8-46DC-BC11-4EDCD58E47CE}" sibTransId="{9773A1CD-F56C-4F42-85C9-8B0BA7D0B999}"/>
    <dgm:cxn modelId="{CAD7F840-2629-497B-8CEA-63025A60E08A}" type="presOf" srcId="{2435E185-4845-446C-99C6-A031CB11BC6C}" destId="{8283B3AC-FF15-4318-8317-ECA432340C8B}" srcOrd="0" destOrd="0" presId="urn:microsoft.com/office/officeart/2005/8/layout/vList2"/>
    <dgm:cxn modelId="{57F4014D-962E-4CDC-91EC-385F56358E14}" type="presOf" srcId="{D4400644-D1C6-40DA-A032-F767A906EE19}" destId="{F1B78A17-ABC8-4F50-BAE8-46FA47C7005D}" srcOrd="0" destOrd="0" presId="urn:microsoft.com/office/officeart/2005/8/layout/vList2"/>
    <dgm:cxn modelId="{9843BC72-B73C-46AA-9E50-19B5BFAFFC1B}" type="presOf" srcId="{6DD3D2EA-66AE-4AB5-B533-770E5B55B522}" destId="{27C434DB-5896-49D8-938D-324C4630D126}" srcOrd="0" destOrd="0" presId="urn:microsoft.com/office/officeart/2005/8/layout/vList2"/>
    <dgm:cxn modelId="{854E258E-8A4D-4D24-A078-48CC52544EA8}" type="presOf" srcId="{3A65C69F-72DF-4757-B741-EB7254B4F9E2}" destId="{75D61C5E-E810-4B70-902F-2F2E0A99FAF8}" srcOrd="0" destOrd="0" presId="urn:microsoft.com/office/officeart/2005/8/layout/vList2"/>
    <dgm:cxn modelId="{ED68BF94-E019-4A3C-B0C8-5904FA2B2B8D}" srcId="{7381A93E-5278-4B99-8D58-381FF0E5CFDD}" destId="{2435E185-4845-446C-99C6-A031CB11BC6C}" srcOrd="2" destOrd="0" parTransId="{B31DDD3A-496A-43D8-8D44-E44DFFB19885}" sibTransId="{7E1EC52D-D63F-4D60-AC1C-C58E56D4321C}"/>
    <dgm:cxn modelId="{D5BF269B-BB43-4C77-BFDE-2E531FC4C59B}" srcId="{6DD3D2EA-66AE-4AB5-B533-770E5B55B522}" destId="{4164D89C-21B3-44F1-AA24-099347CE147F}" srcOrd="1" destOrd="0" parTransId="{D5A05439-2E9A-466F-A76A-449298F643FA}" sibTransId="{5D10BBDD-FED8-4413-B2EE-D24075E77E8A}"/>
    <dgm:cxn modelId="{F415BEAE-EDE6-4198-A06E-87E19AA321B6}" type="presOf" srcId="{7381A93E-5278-4B99-8D58-381FF0E5CFDD}" destId="{D14726C7-494C-4756-960A-982B3C1F5860}" srcOrd="0" destOrd="0" presId="urn:microsoft.com/office/officeart/2005/8/layout/vList2"/>
    <dgm:cxn modelId="{495434CA-E89B-4BDE-9DEF-F2C037AF6FA3}" srcId="{2435E185-4845-446C-99C6-A031CB11BC6C}" destId="{5BBC7DD7-B18B-4D32-A0AF-21612C13A24A}" srcOrd="0" destOrd="0" parTransId="{AB6F55E8-58B8-474D-8C13-63BEA8AA883D}" sibTransId="{FEABCCB4-63FA-4656-8FA7-52EB451F8245}"/>
    <dgm:cxn modelId="{18F21E9D-8C97-463C-A3C4-993D04EE3530}" type="presParOf" srcId="{D14726C7-494C-4756-960A-982B3C1F5860}" destId="{75D61C5E-E810-4B70-902F-2F2E0A99FAF8}" srcOrd="0" destOrd="0" presId="urn:microsoft.com/office/officeart/2005/8/layout/vList2"/>
    <dgm:cxn modelId="{9F78E7A9-8640-4868-87F0-5149F9D237B0}" type="presParOf" srcId="{D14726C7-494C-4756-960A-982B3C1F5860}" destId="{F1B78A17-ABC8-4F50-BAE8-46FA47C7005D}" srcOrd="1" destOrd="0" presId="urn:microsoft.com/office/officeart/2005/8/layout/vList2"/>
    <dgm:cxn modelId="{03A1E3DA-397A-4C67-B611-2AB2A035FF65}" type="presParOf" srcId="{D14726C7-494C-4756-960A-982B3C1F5860}" destId="{27C434DB-5896-49D8-938D-324C4630D126}" srcOrd="2" destOrd="0" presId="urn:microsoft.com/office/officeart/2005/8/layout/vList2"/>
    <dgm:cxn modelId="{22EBD5C9-D034-45B9-98C0-2B0B6C476298}" type="presParOf" srcId="{D14726C7-494C-4756-960A-982B3C1F5860}" destId="{029A121E-453C-45CD-9B7A-F6051C372194}" srcOrd="3" destOrd="0" presId="urn:microsoft.com/office/officeart/2005/8/layout/vList2"/>
    <dgm:cxn modelId="{77677AD3-D381-4194-937D-8D40DD925B8D}" type="presParOf" srcId="{D14726C7-494C-4756-960A-982B3C1F5860}" destId="{8283B3AC-FF15-4318-8317-ECA432340C8B}" srcOrd="4" destOrd="0" presId="urn:microsoft.com/office/officeart/2005/8/layout/vList2"/>
    <dgm:cxn modelId="{5D99491D-A602-41C6-BD20-ACC599D6D52D}" type="presParOf" srcId="{D14726C7-494C-4756-960A-982B3C1F5860}" destId="{BACD9C9C-A137-4643-B02A-C6667B761EC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079F71-09AE-462C-B59F-901BB9F321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CE2F72-33AC-4AF4-A740-EE74DE02FA9D}">
      <dgm:prSet phldrT="[文本]" custT="1"/>
      <dgm:spPr/>
      <dgm:t>
        <a:bodyPr/>
        <a:lstStyle/>
        <a:p>
          <a:r>
            <a: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程序</a:t>
          </a:r>
        </a:p>
      </dgm:t>
    </dgm:pt>
    <dgm:pt modelId="{49EFF98B-2DB2-4E5C-A3AC-96728BF6C67B}" type="parTrans" cxnId="{A4BA7CEC-6DE2-4137-B900-8C69CA84A791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86E1695-84F2-494D-AF57-E11E2BCFB67A}" type="sibTrans" cxnId="{A4BA7CEC-6DE2-4137-B900-8C69CA84A791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9960768-65F9-4A39-BB7D-A82F5D76DB9B}">
      <dgm:prSet custT="1"/>
      <dgm:spPr/>
      <dgm:t>
        <a:bodyPr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P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D;S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CE76A8B-FDD9-4FA6-831B-8606AA23F94E}" type="parTrans" cxnId="{21D5A2B9-D49E-4EAD-B953-41AEFA7D9BC1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6BFBF5A-1F7D-4D84-A4CF-6D1AF05E9A7B}" type="sibTrans" cxnId="{21D5A2B9-D49E-4EAD-B953-41AEFA7D9BC1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394BA97-A3AF-43F6-84EB-7CF6A98C4FE5}">
      <dgm:prSet custT="1"/>
      <dgm:spPr/>
      <dgm:t>
        <a:bodyPr/>
        <a:lstStyle/>
        <a:p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D→ V;F</a:t>
          </a:r>
          <a:endParaRPr lang="zh-CN" sz="1600" b="0" i="0" u="none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BC4D346-BA4C-407F-9F7E-814A779B0DC8}" type="parTrans" cxnId="{A864904B-0931-4074-9F12-BA6C5CDF3406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91714B-3337-4EE5-92A3-99010E1D8875}" type="sibTrans" cxnId="{A864904B-0931-4074-9F12-BA6C5CDF3406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3E84974-F2AD-4584-822F-78F4B59AAFF4}">
      <dgm:prSet custT="1"/>
      <dgm:spPr/>
      <dgm:t>
        <a:bodyPr/>
        <a:lstStyle/>
        <a:p>
          <a:r>
            <a:rPr kumimoji="1" lang="zh-CN" altLang="en-US" sz="1600" b="1" i="0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变量声明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1F6764F-D310-429D-88D1-755E588E722F}" type="parTrans" cxnId="{345921DD-9013-45F5-BF91-4781B95E3ADE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21704FE-A89A-4F6C-9005-7B23293CF75B}" type="sibTrans" cxnId="{345921DD-9013-45F5-BF91-4781B95E3ADE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E43962E-6BE0-45BE-8057-A9FF5D419BA4}">
      <dgm:prSet custT="1"/>
      <dgm:spPr/>
      <dgm:t>
        <a:bodyPr rIns="72000"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V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V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;TL | TL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2DC904B-1B1A-43F5-9B12-1EB9BC57338A}" type="parTrans" cxnId="{95D2522F-3F1D-4AAA-BE53-E9E4C8403347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222749-D164-4E0F-8BEF-E749B274675A}" type="sibTrans" cxnId="{95D2522F-3F1D-4AAA-BE53-E9E4C8403347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A5F1B66-3C6D-426C-9EB2-516359065D72}">
      <dgm:prSet custT="1"/>
      <dgm:spPr/>
      <dgm:t>
        <a:bodyPr rIns="72000"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T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</a:t>
          </a:r>
          <a:r>
            <a:rPr lang="en-US" sz="1600" b="1" i="0" u="none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boolean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| integer| real  </a:t>
          </a:r>
          <a:b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  | array [num] of T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b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  | ^T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endParaRPr lang="zh-CN" sz="1600" b="0" i="0" u="none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5E9A34D-E00F-40FE-A26E-F1A08E3DE579}" type="parTrans" cxnId="{DEAC6C32-08C0-4E70-9FB7-F2B1865EA0B9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F1AADE3-DB36-4ACA-87CB-53001F4B374D}" type="sibTrans" cxnId="{DEAC6C32-08C0-4E70-9FB7-F2B1865EA0B9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D83A725-78B4-4AE8-ACF2-85A84E430365}">
      <dgm:prSet custT="1"/>
      <dgm:spPr/>
      <dgm:t>
        <a:bodyPr rIns="72000"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L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L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, id | id</a:t>
          </a:r>
          <a:endParaRPr lang="zh-CN" sz="1600" b="0" i="0" u="none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A3B2F58-F298-42C4-8382-3F578497215D}" type="parTrans" cxnId="{CFBC4E2B-ACB3-4D49-8812-8347CFA4C02C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B8787E0-03AD-4ED9-B9CA-8655B5535C72}" type="sibTrans" cxnId="{CFBC4E2B-ACB3-4D49-8812-8347CFA4C02C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2BAC736-8F8A-48F7-AC50-9BA721B89E74}">
      <dgm:prSet custT="1"/>
      <dgm:spPr/>
      <dgm:t>
        <a:bodyPr/>
        <a:lstStyle/>
        <a:p>
          <a:r>
            <a:rPr kumimoji="1" lang="zh-CN" sz="1600" b="1" i="0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函数</a:t>
          </a:r>
          <a:r>
            <a:rPr kumimoji="1" lang="en-US" sz="1600" b="1" i="0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kumimoji="1" lang="zh-CN" sz="1600" b="1" i="0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过程</a:t>
          </a:r>
          <a:r>
            <a:rPr kumimoji="1" lang="zh-CN" altLang="en-US" sz="1600" b="1" i="0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声明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6525FFE-CEA4-4932-829E-C88B1ACFC21C}" type="parTrans" cxnId="{7EC6AB83-2DC2-4742-9A8F-6C5B4B91CCBF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70E98FF-54E9-4ECE-84CF-CB12A56A4CBD}" type="sibTrans" cxnId="{7EC6AB83-2DC2-4742-9A8F-6C5B4B91CCBF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D4BC84A-28F6-4BEF-A8FC-348E3FD07703}">
      <dgm:prSet custT="1"/>
      <dgm:spPr/>
      <dgm:t>
        <a:bodyPr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F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→F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; id(V) S | 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rPr>
            <a:t>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089AED6-B239-4459-9CC2-598DD039DF08}" type="parTrans" cxnId="{FD23EBFD-E1B6-4D27-8B98-0B5BF65FE78B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44CD8D7-D4E2-4D43-98CD-36C996D7199D}" type="sibTrans" cxnId="{FD23EBFD-E1B6-4D27-8B98-0B5BF65FE78B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E70CFD8-1EB0-4EEC-B21C-3133A5529911}" type="pres">
      <dgm:prSet presAssocID="{47079F71-09AE-462C-B59F-901BB9F321C6}" presName="linear" presStyleCnt="0">
        <dgm:presLayoutVars>
          <dgm:dir/>
          <dgm:animLvl val="lvl"/>
          <dgm:resizeHandles val="exact"/>
        </dgm:presLayoutVars>
      </dgm:prSet>
      <dgm:spPr/>
    </dgm:pt>
    <dgm:pt modelId="{5468A14C-921A-4D78-A89E-536134A922DB}" type="pres">
      <dgm:prSet presAssocID="{B5CE2F72-33AC-4AF4-A740-EE74DE02FA9D}" presName="parentLin" presStyleCnt="0"/>
      <dgm:spPr/>
    </dgm:pt>
    <dgm:pt modelId="{98D69265-113D-4A82-83EB-6C3320FC38C3}" type="pres">
      <dgm:prSet presAssocID="{B5CE2F72-33AC-4AF4-A740-EE74DE02FA9D}" presName="parentLeftMargin" presStyleLbl="node1" presStyleIdx="0" presStyleCnt="3"/>
      <dgm:spPr/>
    </dgm:pt>
    <dgm:pt modelId="{921B5C41-A4D6-4197-8B57-CAD841D7FD05}" type="pres">
      <dgm:prSet presAssocID="{B5CE2F72-33AC-4AF4-A740-EE74DE02FA9D}" presName="parentText" presStyleLbl="node1" presStyleIdx="0" presStyleCnt="3" custScaleY="99085">
        <dgm:presLayoutVars>
          <dgm:chMax val="0"/>
          <dgm:bulletEnabled val="1"/>
        </dgm:presLayoutVars>
      </dgm:prSet>
      <dgm:spPr/>
    </dgm:pt>
    <dgm:pt modelId="{DCFA5672-F72E-4D62-B3F7-572EE9113276}" type="pres">
      <dgm:prSet presAssocID="{B5CE2F72-33AC-4AF4-A740-EE74DE02FA9D}" presName="negativeSpace" presStyleCnt="0"/>
      <dgm:spPr/>
    </dgm:pt>
    <dgm:pt modelId="{3B8645DB-745D-4BF6-8E50-3D430C339E17}" type="pres">
      <dgm:prSet presAssocID="{B5CE2F72-33AC-4AF4-A740-EE74DE02FA9D}" presName="childText" presStyleLbl="conFgAcc1" presStyleIdx="0" presStyleCnt="3">
        <dgm:presLayoutVars>
          <dgm:bulletEnabled val="1"/>
        </dgm:presLayoutVars>
      </dgm:prSet>
      <dgm:spPr/>
    </dgm:pt>
    <dgm:pt modelId="{F2B54AD1-54F5-4396-81F6-C39F02386328}" type="pres">
      <dgm:prSet presAssocID="{986E1695-84F2-494D-AF57-E11E2BCFB67A}" presName="spaceBetweenRectangles" presStyleCnt="0"/>
      <dgm:spPr/>
    </dgm:pt>
    <dgm:pt modelId="{6B4C53A8-F9B3-496E-8D4E-8FE6F3DDBFA8}" type="pres">
      <dgm:prSet presAssocID="{63E84974-F2AD-4584-822F-78F4B59AAFF4}" presName="parentLin" presStyleCnt="0"/>
      <dgm:spPr/>
    </dgm:pt>
    <dgm:pt modelId="{68AAA99B-3618-47A3-971A-B1518E2FAC32}" type="pres">
      <dgm:prSet presAssocID="{63E84974-F2AD-4584-822F-78F4B59AAFF4}" presName="parentLeftMargin" presStyleLbl="node1" presStyleIdx="0" presStyleCnt="3"/>
      <dgm:spPr/>
    </dgm:pt>
    <dgm:pt modelId="{158D93EB-970D-4A30-AE87-3061E6514215}" type="pres">
      <dgm:prSet presAssocID="{63E84974-F2AD-4584-822F-78F4B59AAFF4}" presName="parentText" presStyleLbl="node1" presStyleIdx="1" presStyleCnt="3" custScaleY="99085">
        <dgm:presLayoutVars>
          <dgm:chMax val="0"/>
          <dgm:bulletEnabled val="1"/>
        </dgm:presLayoutVars>
      </dgm:prSet>
      <dgm:spPr/>
    </dgm:pt>
    <dgm:pt modelId="{F85E4A4C-B17B-4845-A394-5DE750C8E5C2}" type="pres">
      <dgm:prSet presAssocID="{63E84974-F2AD-4584-822F-78F4B59AAFF4}" presName="negativeSpace" presStyleCnt="0"/>
      <dgm:spPr/>
    </dgm:pt>
    <dgm:pt modelId="{76D4780F-8EDF-4923-886E-7A975EE2B52E}" type="pres">
      <dgm:prSet presAssocID="{63E84974-F2AD-4584-822F-78F4B59AAFF4}" presName="childText" presStyleLbl="conFgAcc1" presStyleIdx="1" presStyleCnt="3">
        <dgm:presLayoutVars>
          <dgm:bulletEnabled val="1"/>
        </dgm:presLayoutVars>
      </dgm:prSet>
      <dgm:spPr/>
    </dgm:pt>
    <dgm:pt modelId="{4FDCA548-27F7-4BCB-BB32-2FBB45672CED}" type="pres">
      <dgm:prSet presAssocID="{B21704FE-A89A-4F6C-9005-7B23293CF75B}" presName="spaceBetweenRectangles" presStyleCnt="0"/>
      <dgm:spPr/>
    </dgm:pt>
    <dgm:pt modelId="{9E1D6AE5-0268-4552-A672-D1937A89640E}" type="pres">
      <dgm:prSet presAssocID="{A2BAC736-8F8A-48F7-AC50-9BA721B89E74}" presName="parentLin" presStyleCnt="0"/>
      <dgm:spPr/>
    </dgm:pt>
    <dgm:pt modelId="{FB055DF7-6223-469E-99CB-28EE4C253B46}" type="pres">
      <dgm:prSet presAssocID="{A2BAC736-8F8A-48F7-AC50-9BA721B89E74}" presName="parentLeftMargin" presStyleLbl="node1" presStyleIdx="1" presStyleCnt="3"/>
      <dgm:spPr/>
    </dgm:pt>
    <dgm:pt modelId="{4EA92160-BE4A-476A-8105-52A28A8E466C}" type="pres">
      <dgm:prSet presAssocID="{A2BAC736-8F8A-48F7-AC50-9BA721B89E74}" presName="parentText" presStyleLbl="node1" presStyleIdx="2" presStyleCnt="3" custScaleY="99085">
        <dgm:presLayoutVars>
          <dgm:chMax val="0"/>
          <dgm:bulletEnabled val="1"/>
        </dgm:presLayoutVars>
      </dgm:prSet>
      <dgm:spPr/>
    </dgm:pt>
    <dgm:pt modelId="{635A822C-2177-4645-85F8-3F9EBB41B45B}" type="pres">
      <dgm:prSet presAssocID="{A2BAC736-8F8A-48F7-AC50-9BA721B89E74}" presName="negativeSpace" presStyleCnt="0"/>
      <dgm:spPr/>
    </dgm:pt>
    <dgm:pt modelId="{8BB0DE1E-F166-46E5-8817-4DACDB7B54F1}" type="pres">
      <dgm:prSet presAssocID="{A2BAC736-8F8A-48F7-AC50-9BA721B89E7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02F502-427B-4DAB-AEE7-1A04A1B30031}" type="presOf" srcId="{A2BAC736-8F8A-48F7-AC50-9BA721B89E74}" destId="{FB055DF7-6223-469E-99CB-28EE4C253B46}" srcOrd="0" destOrd="0" presId="urn:microsoft.com/office/officeart/2005/8/layout/list1"/>
    <dgm:cxn modelId="{A3DB5411-5065-48E4-9643-8A82E0D18CA8}" type="presOf" srcId="{47079F71-09AE-462C-B59F-901BB9F321C6}" destId="{FE70CFD8-1EB0-4EEC-B21C-3133A5529911}" srcOrd="0" destOrd="0" presId="urn:microsoft.com/office/officeart/2005/8/layout/list1"/>
    <dgm:cxn modelId="{67718129-3728-4A1E-9395-95A7F63CFF38}" type="presOf" srcId="{B5CE2F72-33AC-4AF4-A740-EE74DE02FA9D}" destId="{921B5C41-A4D6-4197-8B57-CAD841D7FD05}" srcOrd="1" destOrd="0" presId="urn:microsoft.com/office/officeart/2005/8/layout/list1"/>
    <dgm:cxn modelId="{CFBC4E2B-ACB3-4D49-8812-8347CFA4C02C}" srcId="{63E84974-F2AD-4584-822F-78F4B59AAFF4}" destId="{FD83A725-78B4-4AE8-ACF2-85A84E430365}" srcOrd="2" destOrd="0" parTransId="{7A3B2F58-F298-42C4-8382-3F578497215D}" sibTransId="{0B8787E0-03AD-4ED9-B9CA-8655B5535C72}"/>
    <dgm:cxn modelId="{95D2522F-3F1D-4AAA-BE53-E9E4C8403347}" srcId="{63E84974-F2AD-4584-822F-78F4B59AAFF4}" destId="{4E43962E-6BE0-45BE-8057-A9FF5D419BA4}" srcOrd="0" destOrd="0" parTransId="{02DC904B-1B1A-43F5-9B12-1EB9BC57338A}" sibTransId="{04222749-D164-4E0F-8BEF-E749B274675A}"/>
    <dgm:cxn modelId="{DEAC6C32-08C0-4E70-9FB7-F2B1865EA0B9}" srcId="{63E84974-F2AD-4584-822F-78F4B59AAFF4}" destId="{4A5F1B66-3C6D-426C-9EB2-516359065D72}" srcOrd="1" destOrd="0" parTransId="{35E9A34D-E00F-40FE-A26E-F1A08E3DE579}" sibTransId="{0F1AADE3-DB36-4ACA-87CB-53001F4B374D}"/>
    <dgm:cxn modelId="{BF458B35-384D-46F4-8479-8F6F132FF62F}" type="presOf" srcId="{FD83A725-78B4-4AE8-ACF2-85A84E430365}" destId="{76D4780F-8EDF-4923-886E-7A975EE2B52E}" srcOrd="0" destOrd="2" presId="urn:microsoft.com/office/officeart/2005/8/layout/list1"/>
    <dgm:cxn modelId="{A864904B-0931-4074-9F12-BA6C5CDF3406}" srcId="{B5CE2F72-33AC-4AF4-A740-EE74DE02FA9D}" destId="{3394BA97-A3AF-43F6-84EB-7CF6A98C4FE5}" srcOrd="1" destOrd="0" parTransId="{FBC4D346-BA4C-407F-9F7E-814A779B0DC8}" sibTransId="{3991714B-3337-4EE5-92A3-99010E1D8875}"/>
    <dgm:cxn modelId="{0A43787F-006C-412E-BCBC-6D41D9AE6BED}" type="presOf" srcId="{63E84974-F2AD-4584-822F-78F4B59AAFF4}" destId="{158D93EB-970D-4A30-AE87-3061E6514215}" srcOrd="1" destOrd="0" presId="urn:microsoft.com/office/officeart/2005/8/layout/list1"/>
    <dgm:cxn modelId="{7EC6AB83-2DC2-4742-9A8F-6C5B4B91CCBF}" srcId="{47079F71-09AE-462C-B59F-901BB9F321C6}" destId="{A2BAC736-8F8A-48F7-AC50-9BA721B89E74}" srcOrd="2" destOrd="0" parTransId="{56525FFE-CEA4-4932-829E-C88B1ACFC21C}" sibTransId="{870E98FF-54E9-4ECE-84CF-CB12A56A4CBD}"/>
    <dgm:cxn modelId="{2B3B588E-3D05-4B57-AC63-8FD9236F30D2}" type="presOf" srcId="{89960768-65F9-4A39-BB7D-A82F5D76DB9B}" destId="{3B8645DB-745D-4BF6-8E50-3D430C339E17}" srcOrd="0" destOrd="0" presId="urn:microsoft.com/office/officeart/2005/8/layout/list1"/>
    <dgm:cxn modelId="{A9B8F39E-034C-4671-BD49-BB5D7F977643}" type="presOf" srcId="{A2BAC736-8F8A-48F7-AC50-9BA721B89E74}" destId="{4EA92160-BE4A-476A-8105-52A28A8E466C}" srcOrd="1" destOrd="0" presId="urn:microsoft.com/office/officeart/2005/8/layout/list1"/>
    <dgm:cxn modelId="{C3AE57AA-660E-4201-8E24-FB6DE6228B49}" type="presOf" srcId="{4E43962E-6BE0-45BE-8057-A9FF5D419BA4}" destId="{76D4780F-8EDF-4923-886E-7A975EE2B52E}" srcOrd="0" destOrd="0" presId="urn:microsoft.com/office/officeart/2005/8/layout/list1"/>
    <dgm:cxn modelId="{4BABDCB2-734F-4C62-9F33-66FCD33E947C}" type="presOf" srcId="{63E84974-F2AD-4584-822F-78F4B59AAFF4}" destId="{68AAA99B-3618-47A3-971A-B1518E2FAC32}" srcOrd="0" destOrd="0" presId="urn:microsoft.com/office/officeart/2005/8/layout/list1"/>
    <dgm:cxn modelId="{21D5A2B9-D49E-4EAD-B953-41AEFA7D9BC1}" srcId="{B5CE2F72-33AC-4AF4-A740-EE74DE02FA9D}" destId="{89960768-65F9-4A39-BB7D-A82F5D76DB9B}" srcOrd="0" destOrd="0" parTransId="{ECE76A8B-FDD9-4FA6-831B-8606AA23F94E}" sibTransId="{F6BFBF5A-1F7D-4D84-A4CF-6D1AF05E9A7B}"/>
    <dgm:cxn modelId="{345921DD-9013-45F5-BF91-4781B95E3ADE}" srcId="{47079F71-09AE-462C-B59F-901BB9F321C6}" destId="{63E84974-F2AD-4584-822F-78F4B59AAFF4}" srcOrd="1" destOrd="0" parTransId="{B1F6764F-D310-429D-88D1-755E588E722F}" sibTransId="{B21704FE-A89A-4F6C-9005-7B23293CF75B}"/>
    <dgm:cxn modelId="{207313E5-BF62-47C6-A941-71DE11BB7157}" type="presOf" srcId="{3394BA97-A3AF-43F6-84EB-7CF6A98C4FE5}" destId="{3B8645DB-745D-4BF6-8E50-3D430C339E17}" srcOrd="0" destOrd="1" presId="urn:microsoft.com/office/officeart/2005/8/layout/list1"/>
    <dgm:cxn modelId="{518670EA-F8F9-4301-B652-9942702EA59A}" type="presOf" srcId="{3D4BC84A-28F6-4BEF-A8FC-348E3FD07703}" destId="{8BB0DE1E-F166-46E5-8817-4DACDB7B54F1}" srcOrd="0" destOrd="0" presId="urn:microsoft.com/office/officeart/2005/8/layout/list1"/>
    <dgm:cxn modelId="{A4BA7CEC-6DE2-4137-B900-8C69CA84A791}" srcId="{47079F71-09AE-462C-B59F-901BB9F321C6}" destId="{B5CE2F72-33AC-4AF4-A740-EE74DE02FA9D}" srcOrd="0" destOrd="0" parTransId="{49EFF98B-2DB2-4E5C-A3AC-96728BF6C67B}" sibTransId="{986E1695-84F2-494D-AF57-E11E2BCFB67A}"/>
    <dgm:cxn modelId="{7CD2D3FD-C852-4A60-8FB3-06A9A853DCF6}" type="presOf" srcId="{B5CE2F72-33AC-4AF4-A740-EE74DE02FA9D}" destId="{98D69265-113D-4A82-83EB-6C3320FC38C3}" srcOrd="0" destOrd="0" presId="urn:microsoft.com/office/officeart/2005/8/layout/list1"/>
    <dgm:cxn modelId="{FD23EBFD-E1B6-4D27-8B98-0B5BF65FE78B}" srcId="{A2BAC736-8F8A-48F7-AC50-9BA721B89E74}" destId="{3D4BC84A-28F6-4BEF-A8FC-348E3FD07703}" srcOrd="0" destOrd="0" parTransId="{9089AED6-B239-4459-9CC2-598DD039DF08}" sibTransId="{344CD8D7-D4E2-4D43-98CD-36C996D7199D}"/>
    <dgm:cxn modelId="{448329FF-932D-4589-804E-8AF65D490719}" type="presOf" srcId="{4A5F1B66-3C6D-426C-9EB2-516359065D72}" destId="{76D4780F-8EDF-4923-886E-7A975EE2B52E}" srcOrd="0" destOrd="1" presId="urn:microsoft.com/office/officeart/2005/8/layout/list1"/>
    <dgm:cxn modelId="{110E4980-C6A4-4683-98A5-D63F3588A389}" type="presParOf" srcId="{FE70CFD8-1EB0-4EEC-B21C-3133A5529911}" destId="{5468A14C-921A-4D78-A89E-536134A922DB}" srcOrd="0" destOrd="0" presId="urn:microsoft.com/office/officeart/2005/8/layout/list1"/>
    <dgm:cxn modelId="{74F0D086-DD3B-4DE0-8E02-47727690A0BB}" type="presParOf" srcId="{5468A14C-921A-4D78-A89E-536134A922DB}" destId="{98D69265-113D-4A82-83EB-6C3320FC38C3}" srcOrd="0" destOrd="0" presId="urn:microsoft.com/office/officeart/2005/8/layout/list1"/>
    <dgm:cxn modelId="{F2B807C8-590D-492A-80E8-EC02A9877D4B}" type="presParOf" srcId="{5468A14C-921A-4D78-A89E-536134A922DB}" destId="{921B5C41-A4D6-4197-8B57-CAD841D7FD05}" srcOrd="1" destOrd="0" presId="urn:microsoft.com/office/officeart/2005/8/layout/list1"/>
    <dgm:cxn modelId="{FC34C4BF-E5A5-4DDF-AEB9-0A06CECD311F}" type="presParOf" srcId="{FE70CFD8-1EB0-4EEC-B21C-3133A5529911}" destId="{DCFA5672-F72E-4D62-B3F7-572EE9113276}" srcOrd="1" destOrd="0" presId="urn:microsoft.com/office/officeart/2005/8/layout/list1"/>
    <dgm:cxn modelId="{3AB99AEC-2FDB-496B-9F1B-DBD684693BF1}" type="presParOf" srcId="{FE70CFD8-1EB0-4EEC-B21C-3133A5529911}" destId="{3B8645DB-745D-4BF6-8E50-3D430C339E17}" srcOrd="2" destOrd="0" presId="urn:microsoft.com/office/officeart/2005/8/layout/list1"/>
    <dgm:cxn modelId="{FFDEEDF0-527F-49FA-A41F-4C0E1722D9FC}" type="presParOf" srcId="{FE70CFD8-1EB0-4EEC-B21C-3133A5529911}" destId="{F2B54AD1-54F5-4396-81F6-C39F02386328}" srcOrd="3" destOrd="0" presId="urn:microsoft.com/office/officeart/2005/8/layout/list1"/>
    <dgm:cxn modelId="{3E3E2462-1594-427A-B4A7-9F8F5C1764A1}" type="presParOf" srcId="{FE70CFD8-1EB0-4EEC-B21C-3133A5529911}" destId="{6B4C53A8-F9B3-496E-8D4E-8FE6F3DDBFA8}" srcOrd="4" destOrd="0" presId="urn:microsoft.com/office/officeart/2005/8/layout/list1"/>
    <dgm:cxn modelId="{7AD064DF-ACDD-411E-9B1C-5C81806861D5}" type="presParOf" srcId="{6B4C53A8-F9B3-496E-8D4E-8FE6F3DDBFA8}" destId="{68AAA99B-3618-47A3-971A-B1518E2FAC32}" srcOrd="0" destOrd="0" presId="urn:microsoft.com/office/officeart/2005/8/layout/list1"/>
    <dgm:cxn modelId="{E55F1C58-6901-4190-A0D6-62713946C654}" type="presParOf" srcId="{6B4C53A8-F9B3-496E-8D4E-8FE6F3DDBFA8}" destId="{158D93EB-970D-4A30-AE87-3061E6514215}" srcOrd="1" destOrd="0" presId="urn:microsoft.com/office/officeart/2005/8/layout/list1"/>
    <dgm:cxn modelId="{04A31A67-3271-443D-BE2D-B927937D504F}" type="presParOf" srcId="{FE70CFD8-1EB0-4EEC-B21C-3133A5529911}" destId="{F85E4A4C-B17B-4845-A394-5DE750C8E5C2}" srcOrd="5" destOrd="0" presId="urn:microsoft.com/office/officeart/2005/8/layout/list1"/>
    <dgm:cxn modelId="{13633987-BA46-454D-93C5-606BDCB961AB}" type="presParOf" srcId="{FE70CFD8-1EB0-4EEC-B21C-3133A5529911}" destId="{76D4780F-8EDF-4923-886E-7A975EE2B52E}" srcOrd="6" destOrd="0" presId="urn:microsoft.com/office/officeart/2005/8/layout/list1"/>
    <dgm:cxn modelId="{09267641-79D7-4F81-8A2E-5049F8FBE343}" type="presParOf" srcId="{FE70CFD8-1EB0-4EEC-B21C-3133A5529911}" destId="{4FDCA548-27F7-4BCB-BB32-2FBB45672CED}" srcOrd="7" destOrd="0" presId="urn:microsoft.com/office/officeart/2005/8/layout/list1"/>
    <dgm:cxn modelId="{103A1F84-271E-4373-8997-4CC1029ABF0A}" type="presParOf" srcId="{FE70CFD8-1EB0-4EEC-B21C-3133A5529911}" destId="{9E1D6AE5-0268-4552-A672-D1937A89640E}" srcOrd="8" destOrd="0" presId="urn:microsoft.com/office/officeart/2005/8/layout/list1"/>
    <dgm:cxn modelId="{2CB03103-8B0E-4D02-8526-3CF75D878B38}" type="presParOf" srcId="{9E1D6AE5-0268-4552-A672-D1937A89640E}" destId="{FB055DF7-6223-469E-99CB-28EE4C253B46}" srcOrd="0" destOrd="0" presId="urn:microsoft.com/office/officeart/2005/8/layout/list1"/>
    <dgm:cxn modelId="{7DAF1D27-5583-4E3B-9C7A-F640B61A0A98}" type="presParOf" srcId="{9E1D6AE5-0268-4552-A672-D1937A89640E}" destId="{4EA92160-BE4A-476A-8105-52A28A8E466C}" srcOrd="1" destOrd="0" presId="urn:microsoft.com/office/officeart/2005/8/layout/list1"/>
    <dgm:cxn modelId="{B11E7688-BE4A-42B2-A849-21F78A7DBEAD}" type="presParOf" srcId="{FE70CFD8-1EB0-4EEC-B21C-3133A5529911}" destId="{635A822C-2177-4645-85F8-3F9EBB41B45B}" srcOrd="9" destOrd="0" presId="urn:microsoft.com/office/officeart/2005/8/layout/list1"/>
    <dgm:cxn modelId="{93D7124A-AFB1-41C4-909F-4F57A1612BBA}" type="presParOf" srcId="{FE70CFD8-1EB0-4EEC-B21C-3133A5529911}" destId="{8BB0DE1E-F166-46E5-8817-4DACDB7B54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079F71-09AE-462C-B59F-901BB9F321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089A5E-B6D0-4718-9C7F-194ADD6CF5C6}">
      <dgm:prSet phldrT="[文本]" custT="1"/>
      <dgm:spPr/>
      <dgm:t>
        <a:bodyPr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id:=E</a:t>
          </a:r>
          <a:r>
            <a:rPr kumimoji="1"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2C68152-8F8A-4598-AF8F-F93BFE0B62A6}" type="parTrans" cxnId="{23CDE7F3-7CC0-4D09-B6CE-3DFBC0A45753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2BE78EF-77F0-453B-B802-E75DA1537B4E}" type="sibTrans" cxnId="{23CDE7F3-7CC0-4D09-B6CE-3DFBC0A45753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1C7DEF2-A132-4A3B-9029-402C95773D75}">
      <dgm:prSet custT="1"/>
      <dgm:spPr/>
      <dgm:t>
        <a:bodyPr/>
        <a:lstStyle/>
        <a:p>
          <a:r>
            <a:rPr kumimoji="1" lang="zh-CN" altLang="en-US" sz="1600" b="1" i="0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表达式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7C10F0-A189-4AF5-88E3-33ECC9D0F159}" type="parTrans" cxnId="{3955BF74-03FA-433A-9F2F-BD2E9F10684B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C8AC875-CE82-40EA-8825-909ABC674FF4}" type="sibTrans" cxnId="{3955BF74-03FA-433A-9F2F-BD2E9F10684B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3D49FB5-CF46-4D7F-8EF3-1F1A182DF40E}">
      <dgm:prSet custT="1"/>
      <dgm:spPr/>
      <dgm:t>
        <a:bodyPr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E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true |false | </a:t>
          </a:r>
          <a:b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en-US" sz="1600" b="1" i="1" u="sng" baseline="0" dirty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| </a:t>
          </a:r>
          <a:r>
            <a:rPr lang="en-US" sz="1600" b="1" i="1" u="sng" baseline="0" dirty="0">
              <a:latin typeface="Courier New" panose="02070309020205020404" pitchFamily="49" charset="0"/>
              <a:cs typeface="Courier New" panose="02070309020205020404" pitchFamily="49" charset="0"/>
            </a:rPr>
            <a:t>real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| id | </a:t>
          </a:r>
          <a:b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  E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op </a:t>
          </a:r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E</a:t>
          </a:r>
          <a:r>
            <a:rPr kumimoji="1"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2 </a:t>
          </a:r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| 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E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b="1" i="0" u="none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rop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E</a:t>
          </a:r>
          <a:r>
            <a:rPr kumimoji="1"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2 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|</a:t>
          </a:r>
          <a:b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  E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[</a:t>
          </a:r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E</a:t>
          </a:r>
          <a:r>
            <a:rPr kumimoji="1"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2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] | E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^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| id(A)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F0C8033-DA7E-4ED5-ABAC-B0443507BE7D}" type="parTrans" cxnId="{B4EE5B13-5A18-4DDD-9829-FF65F9EB36B5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3CA9DA1-37CF-4682-86FE-60AF55A9094E}" type="sibTrans" cxnId="{B4EE5B13-5A18-4DDD-9829-FF65F9EB36B5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D1826F4-1342-4932-8ECD-D34870BB7333}">
      <dgm:prSet custT="1"/>
      <dgm:spPr/>
      <dgm:t>
        <a:bodyPr/>
        <a:lstStyle/>
        <a:p>
          <a:r>
            <a:rPr kumimoji="1" lang="zh-CN" altLang="en-US" sz="1600" b="1" i="0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语句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342D1D7-5390-42F4-8323-DCABE3A85CC4}" type="parTrans" cxnId="{D696B8BB-2811-47AE-A053-E7D0B9AC4CE8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299BA77-B592-41A8-BE79-9D5635E6435C}" type="sibTrans" cxnId="{D696B8BB-2811-47AE-A053-E7D0B9AC4CE8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873279E-832B-4E6E-A85A-17D277B7B149}">
      <dgm:prSet custT="1"/>
      <dgm:spPr/>
      <dgm:t>
        <a:bodyPr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if E then S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kumimoji="1"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0822AEB-89BE-4E4B-89A9-EDB9920AD4FC}" type="parTrans" cxnId="{20B72EB8-6415-4298-974B-129F7D794C6C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D91DF50-223A-4B33-AE20-1DB499811B67}" type="sibTrans" cxnId="{20B72EB8-6415-4298-974B-129F7D794C6C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57E7EDA-FF13-46E5-AF1B-C0C8E73EA1A1}">
      <dgm:prSet custT="1"/>
      <dgm:spPr/>
      <dgm:t>
        <a:bodyPr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if E then S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else S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2</a:t>
          </a:r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CB38349-340E-4DCC-9211-923133B0E03D}" type="parTrans" cxnId="{770913EA-B0CF-489C-93FB-E477658BF2EC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BD1D366-D949-4C7F-B5D2-40A9C119E16E}" type="sibTrans" cxnId="{770913EA-B0CF-489C-93FB-E477658BF2EC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A820CDB-3234-406C-B322-5A0EDAC87158}">
      <dgm:prSet custT="1"/>
      <dgm:spPr/>
      <dgm:t>
        <a:bodyPr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while E do S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kumimoji="1"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B0DC140-44C3-4F42-94BE-5259C0F4D5A6}" type="parTrans" cxnId="{AE1A0866-31B9-4408-81F9-D59871138ED4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D8986B2-21D9-4FD9-8482-E5E6C3C7E89F}" type="sibTrans" cxnId="{AE1A0866-31B9-4408-81F9-D59871138ED4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58ACAE0-D514-4652-9BC6-83D793D3FD73}">
      <dgm:prSet custT="1"/>
      <dgm:spPr/>
      <dgm:t>
        <a:bodyPr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S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kumimoji="1"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2</a:t>
          </a:r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58C9DA1-8C03-46E2-9D44-492711AB4FE7}" type="parTrans" cxnId="{211168D7-F12B-4BF9-BD47-78787B467D09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29020E3-AB7A-4C9C-8CB9-F5B0A497F667}" type="sibTrans" cxnId="{211168D7-F12B-4BF9-BD47-78787B467D09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7E399F-8E10-4180-A9B2-BFA47E48EC7A}">
      <dgm:prSet custT="1"/>
      <dgm:spPr/>
      <dgm:t>
        <a:bodyPr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break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36524EF-200E-45BC-BB17-C14038B96B1B}" type="parTrans" cxnId="{C0F94F71-CB4C-4970-B957-FC269B1C295A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1FF6AA8-08D7-48EA-BEAA-B70F7277FDE3}" type="sibTrans" cxnId="{C0F94F71-CB4C-4970-B957-FC269B1C295A}">
      <dgm:prSet/>
      <dgm:spPr/>
      <dgm:t>
        <a:bodyPr/>
        <a:lstStyle/>
        <a:p>
          <a:endParaRPr lang="zh-CN" altLang="en-US" sz="16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E9CA461-BABA-4653-9E20-62AA3B6C3F4E}">
      <dgm:prSet custT="1"/>
      <dgm:spPr/>
      <dgm:t>
        <a:bodyPr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call id(A)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01081FA-D245-4C3A-9522-7DCA725FAD1D}" type="parTrans" cxnId="{9A8C5247-A7E7-4F1F-A7FE-F0B0740E096D}">
      <dgm:prSet/>
      <dgm:spPr/>
      <dgm:t>
        <a:bodyPr/>
        <a:lstStyle/>
        <a:p>
          <a:endParaRPr lang="zh-CN" altLang="en-US"/>
        </a:p>
      </dgm:t>
    </dgm:pt>
    <dgm:pt modelId="{707CB0AD-1EEF-475F-9EF5-4B9C05DD5247}" type="sibTrans" cxnId="{9A8C5247-A7E7-4F1F-A7FE-F0B0740E096D}">
      <dgm:prSet/>
      <dgm:spPr/>
      <dgm:t>
        <a:bodyPr/>
        <a:lstStyle/>
        <a:p>
          <a:endParaRPr lang="zh-CN" altLang="en-US"/>
        </a:p>
      </dgm:t>
    </dgm:pt>
    <dgm:pt modelId="{D7F2051D-B846-486F-A8FB-AE7DE7AF08C6}">
      <dgm:prSet custT="1"/>
      <dgm:spPr/>
      <dgm:t>
        <a:bodyPr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A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A</a:t>
          </a:r>
          <a:r>
            <a:rPr lang="en-US" sz="1600" b="1" i="0" u="none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,E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6DDB9B1-841B-4543-AFAE-1F5560FC4DE1}" type="parTrans" cxnId="{AF805AD4-DA60-4F26-8494-460B6396C3AE}">
      <dgm:prSet/>
      <dgm:spPr/>
      <dgm:t>
        <a:bodyPr/>
        <a:lstStyle/>
        <a:p>
          <a:endParaRPr lang="zh-CN" altLang="en-US"/>
        </a:p>
      </dgm:t>
    </dgm:pt>
    <dgm:pt modelId="{C9D5FED0-41F7-44F5-A29A-504C3A775F6C}" type="sibTrans" cxnId="{AF805AD4-DA60-4F26-8494-460B6396C3AE}">
      <dgm:prSet/>
      <dgm:spPr/>
      <dgm:t>
        <a:bodyPr/>
        <a:lstStyle/>
        <a:p>
          <a:endParaRPr lang="zh-CN" altLang="en-US"/>
        </a:p>
      </dgm:t>
    </dgm:pt>
    <dgm:pt modelId="{2CB5278E-29E1-4CC4-9181-2E2928B8E432}">
      <dgm:prSet custT="1"/>
      <dgm:spPr/>
      <dgm:t>
        <a:bodyPr/>
        <a:lstStyle/>
        <a:p>
          <a:r>
            <a:rPr kumimoji="1"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A</a:t>
          </a:r>
          <a:r>
            <a:rPr lang="en-US" sz="1600" b="1" i="0" u="none" baseline="0" dirty="0">
              <a:latin typeface="Courier New" panose="02070309020205020404" pitchFamily="49" charset="0"/>
              <a:cs typeface="Courier New" panose="02070309020205020404" pitchFamily="49" charset="0"/>
            </a:rPr>
            <a:t>→ E</a:t>
          </a:r>
          <a:endParaRPr lang="zh-CN" alt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7E5F000-B832-4195-A946-F94E817F6841}" type="parTrans" cxnId="{F9463762-F971-44FC-B282-970047B756D1}">
      <dgm:prSet/>
      <dgm:spPr/>
      <dgm:t>
        <a:bodyPr/>
        <a:lstStyle/>
        <a:p>
          <a:endParaRPr lang="zh-CN" altLang="en-US"/>
        </a:p>
      </dgm:t>
    </dgm:pt>
    <dgm:pt modelId="{564BC05E-7D66-4A61-B9B9-498D8189852D}" type="sibTrans" cxnId="{F9463762-F971-44FC-B282-970047B756D1}">
      <dgm:prSet/>
      <dgm:spPr/>
      <dgm:t>
        <a:bodyPr/>
        <a:lstStyle/>
        <a:p>
          <a:endParaRPr lang="zh-CN" altLang="en-US"/>
        </a:p>
      </dgm:t>
    </dgm:pt>
    <dgm:pt modelId="{FE70CFD8-1EB0-4EEC-B21C-3133A5529911}" type="pres">
      <dgm:prSet presAssocID="{47079F71-09AE-462C-B59F-901BB9F321C6}" presName="linear" presStyleCnt="0">
        <dgm:presLayoutVars>
          <dgm:dir/>
          <dgm:animLvl val="lvl"/>
          <dgm:resizeHandles val="exact"/>
        </dgm:presLayoutVars>
      </dgm:prSet>
      <dgm:spPr/>
    </dgm:pt>
    <dgm:pt modelId="{9C7FA885-AC26-4779-8B45-372A50A46A16}" type="pres">
      <dgm:prSet presAssocID="{51C7DEF2-A132-4A3B-9029-402C95773D75}" presName="parentLin" presStyleCnt="0"/>
      <dgm:spPr/>
    </dgm:pt>
    <dgm:pt modelId="{FCDE5347-E0B9-4A75-BA31-2C6FD45C5EAF}" type="pres">
      <dgm:prSet presAssocID="{51C7DEF2-A132-4A3B-9029-402C95773D75}" presName="parentLeftMargin" presStyleLbl="node1" presStyleIdx="0" presStyleCnt="2"/>
      <dgm:spPr/>
    </dgm:pt>
    <dgm:pt modelId="{3BEE8300-98BF-485D-BC96-70A70DA3BA90}" type="pres">
      <dgm:prSet presAssocID="{51C7DEF2-A132-4A3B-9029-402C95773D75}" presName="parentText" presStyleLbl="node1" presStyleIdx="0" presStyleCnt="2" custScaleY="198171">
        <dgm:presLayoutVars>
          <dgm:chMax val="0"/>
          <dgm:bulletEnabled val="1"/>
        </dgm:presLayoutVars>
      </dgm:prSet>
      <dgm:spPr/>
    </dgm:pt>
    <dgm:pt modelId="{21EA9CF4-9BF6-4F85-A63C-38EE4CEA2062}" type="pres">
      <dgm:prSet presAssocID="{51C7DEF2-A132-4A3B-9029-402C95773D75}" presName="negativeSpace" presStyleCnt="0"/>
      <dgm:spPr/>
    </dgm:pt>
    <dgm:pt modelId="{C8B0324D-CF41-48FB-AF3F-CC18F71E9874}" type="pres">
      <dgm:prSet presAssocID="{51C7DEF2-A132-4A3B-9029-402C95773D75}" presName="childText" presStyleLbl="conFgAcc1" presStyleIdx="0" presStyleCnt="2">
        <dgm:presLayoutVars>
          <dgm:bulletEnabled val="1"/>
        </dgm:presLayoutVars>
      </dgm:prSet>
      <dgm:spPr/>
    </dgm:pt>
    <dgm:pt modelId="{AF9D3D76-21C9-48C2-951E-BDD7C2D46BFC}" type="pres">
      <dgm:prSet presAssocID="{7C8AC875-CE82-40EA-8825-909ABC674FF4}" presName="spaceBetweenRectangles" presStyleCnt="0"/>
      <dgm:spPr/>
    </dgm:pt>
    <dgm:pt modelId="{DCD96075-BA6A-406D-BC60-763EA4DF2AF6}" type="pres">
      <dgm:prSet presAssocID="{4D1826F4-1342-4932-8ECD-D34870BB7333}" presName="parentLin" presStyleCnt="0"/>
      <dgm:spPr/>
    </dgm:pt>
    <dgm:pt modelId="{2F0D586C-E146-4320-95BC-F5B5E4132891}" type="pres">
      <dgm:prSet presAssocID="{4D1826F4-1342-4932-8ECD-D34870BB7333}" presName="parentLeftMargin" presStyleLbl="node1" presStyleIdx="0" presStyleCnt="2"/>
      <dgm:spPr/>
    </dgm:pt>
    <dgm:pt modelId="{28A2ABB5-BA48-4816-83C2-8BD58A7D88DD}" type="pres">
      <dgm:prSet presAssocID="{4D1826F4-1342-4932-8ECD-D34870BB7333}" presName="parentText" presStyleLbl="node1" presStyleIdx="1" presStyleCnt="2" custScaleY="198171">
        <dgm:presLayoutVars>
          <dgm:chMax val="0"/>
          <dgm:bulletEnabled val="1"/>
        </dgm:presLayoutVars>
      </dgm:prSet>
      <dgm:spPr/>
    </dgm:pt>
    <dgm:pt modelId="{85AE1F17-859A-4821-B13F-E0A371D1ECAC}" type="pres">
      <dgm:prSet presAssocID="{4D1826F4-1342-4932-8ECD-D34870BB7333}" presName="negativeSpace" presStyleCnt="0"/>
      <dgm:spPr/>
    </dgm:pt>
    <dgm:pt modelId="{CC0347B0-7338-460A-A143-9932EEFD2327}" type="pres">
      <dgm:prSet presAssocID="{4D1826F4-1342-4932-8ECD-D34870BB733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3DB5411-5065-48E4-9643-8A82E0D18CA8}" type="presOf" srcId="{47079F71-09AE-462C-B59F-901BB9F321C6}" destId="{FE70CFD8-1EB0-4EEC-B21C-3133A5529911}" srcOrd="0" destOrd="0" presId="urn:microsoft.com/office/officeart/2005/8/layout/list1"/>
    <dgm:cxn modelId="{B4EE5B13-5A18-4DDD-9829-FF65F9EB36B5}" srcId="{51C7DEF2-A132-4A3B-9029-402C95773D75}" destId="{43D49FB5-CF46-4D7F-8EF3-1F1A182DF40E}" srcOrd="0" destOrd="0" parTransId="{9F0C8033-DA7E-4ED5-ABAC-B0443507BE7D}" sibTransId="{B3CA9DA1-37CF-4682-86FE-60AF55A9094E}"/>
    <dgm:cxn modelId="{96A25B27-41A5-4072-82BD-784BFCA58F57}" type="presOf" srcId="{FE9CA461-BABA-4653-9E20-62AA3B6C3F4E}" destId="{CC0347B0-7338-460A-A143-9932EEFD2327}" srcOrd="0" destOrd="6" presId="urn:microsoft.com/office/officeart/2005/8/layout/list1"/>
    <dgm:cxn modelId="{4FC34639-E4DD-4394-B5DF-BA4AD800B415}" type="presOf" srcId="{4D1826F4-1342-4932-8ECD-D34870BB7333}" destId="{2F0D586C-E146-4320-95BC-F5B5E4132891}" srcOrd="0" destOrd="0" presId="urn:microsoft.com/office/officeart/2005/8/layout/list1"/>
    <dgm:cxn modelId="{7B2F5A3E-0C58-408B-B99D-FB12A6BF5394}" type="presOf" srcId="{51C7DEF2-A132-4A3B-9029-402C95773D75}" destId="{3BEE8300-98BF-485D-BC96-70A70DA3BA90}" srcOrd="1" destOrd="0" presId="urn:microsoft.com/office/officeart/2005/8/layout/list1"/>
    <dgm:cxn modelId="{F9463762-F971-44FC-B282-970047B756D1}" srcId="{4D1826F4-1342-4932-8ECD-D34870BB7333}" destId="{2CB5278E-29E1-4CC4-9181-2E2928B8E432}" srcOrd="8" destOrd="0" parTransId="{F7E5F000-B832-4195-A946-F94E817F6841}" sibTransId="{564BC05E-7D66-4A61-B9B9-498D8189852D}"/>
    <dgm:cxn modelId="{E3AA3742-EE68-4333-81A0-EEC8CBFEEB65}" type="presOf" srcId="{43D49FB5-CF46-4D7F-8EF3-1F1A182DF40E}" destId="{C8B0324D-CF41-48FB-AF3F-CC18F71E9874}" srcOrd="0" destOrd="0" presId="urn:microsoft.com/office/officeart/2005/8/layout/list1"/>
    <dgm:cxn modelId="{AE1A0866-31B9-4408-81F9-D59871138ED4}" srcId="{4D1826F4-1342-4932-8ECD-D34870BB7333}" destId="{1A820CDB-3234-406C-B322-5A0EDAC87158}" srcOrd="3" destOrd="0" parTransId="{6B0DC140-44C3-4F42-94BE-5259C0F4D5A6}" sibTransId="{2D8986B2-21D9-4FD9-8482-E5E6C3C7E89F}"/>
    <dgm:cxn modelId="{9A8C5247-A7E7-4F1F-A7FE-F0B0740E096D}" srcId="{4D1826F4-1342-4932-8ECD-D34870BB7333}" destId="{FE9CA461-BABA-4653-9E20-62AA3B6C3F4E}" srcOrd="6" destOrd="0" parTransId="{501081FA-D245-4C3A-9522-7DCA725FAD1D}" sibTransId="{707CB0AD-1EEF-475F-9EF5-4B9C05DD5247}"/>
    <dgm:cxn modelId="{C0F94F71-CB4C-4970-B957-FC269B1C295A}" srcId="{4D1826F4-1342-4932-8ECD-D34870BB7333}" destId="{3B7E399F-8E10-4180-A9B2-BFA47E48EC7A}" srcOrd="5" destOrd="0" parTransId="{E36524EF-200E-45BC-BB17-C14038B96B1B}" sibTransId="{11FF6AA8-08D7-48EA-BEAA-B70F7277FDE3}"/>
    <dgm:cxn modelId="{3955BF74-03FA-433A-9F2F-BD2E9F10684B}" srcId="{47079F71-09AE-462C-B59F-901BB9F321C6}" destId="{51C7DEF2-A132-4A3B-9029-402C95773D75}" srcOrd="0" destOrd="0" parTransId="{407C10F0-A189-4AF5-88E3-33ECC9D0F159}" sibTransId="{7C8AC875-CE82-40EA-8825-909ABC674FF4}"/>
    <dgm:cxn modelId="{CC4BD59D-66DD-47C5-BD84-AC3C8B5F15A7}" type="presOf" srcId="{18089A5E-B6D0-4718-9C7F-194ADD6CF5C6}" destId="{CC0347B0-7338-460A-A143-9932EEFD2327}" srcOrd="0" destOrd="0" presId="urn:microsoft.com/office/officeart/2005/8/layout/list1"/>
    <dgm:cxn modelId="{E4A1E2A4-DE67-45B6-A410-CD1F9A3162BF}" type="presOf" srcId="{1A820CDB-3234-406C-B322-5A0EDAC87158}" destId="{CC0347B0-7338-460A-A143-9932EEFD2327}" srcOrd="0" destOrd="3" presId="urn:microsoft.com/office/officeart/2005/8/layout/list1"/>
    <dgm:cxn modelId="{20B72EB8-6415-4298-974B-129F7D794C6C}" srcId="{4D1826F4-1342-4932-8ECD-D34870BB7333}" destId="{C873279E-832B-4E6E-A85A-17D277B7B149}" srcOrd="1" destOrd="0" parTransId="{A0822AEB-89BE-4E4B-89A9-EDB9920AD4FC}" sibTransId="{9D91DF50-223A-4B33-AE20-1DB499811B67}"/>
    <dgm:cxn modelId="{D696B8BB-2811-47AE-A053-E7D0B9AC4CE8}" srcId="{47079F71-09AE-462C-B59F-901BB9F321C6}" destId="{4D1826F4-1342-4932-8ECD-D34870BB7333}" srcOrd="1" destOrd="0" parTransId="{3342D1D7-5390-42F4-8323-DCABE3A85CC4}" sibTransId="{0299BA77-B592-41A8-BE79-9D5635E6435C}"/>
    <dgm:cxn modelId="{AFB993BC-C56D-489C-B3BB-951BB0D24C7C}" type="presOf" srcId="{858ACAE0-D514-4652-9BC6-83D793D3FD73}" destId="{CC0347B0-7338-460A-A143-9932EEFD2327}" srcOrd="0" destOrd="4" presId="urn:microsoft.com/office/officeart/2005/8/layout/list1"/>
    <dgm:cxn modelId="{98210ED0-D17B-4249-A54F-8A083D789AE3}" type="presOf" srcId="{D7F2051D-B846-486F-A8FB-AE7DE7AF08C6}" destId="{CC0347B0-7338-460A-A143-9932EEFD2327}" srcOrd="0" destOrd="7" presId="urn:microsoft.com/office/officeart/2005/8/layout/list1"/>
    <dgm:cxn modelId="{CB82A1D1-1D93-48B8-B854-6D76B20EFC48}" type="presOf" srcId="{3B7E399F-8E10-4180-A9B2-BFA47E48EC7A}" destId="{CC0347B0-7338-460A-A143-9932EEFD2327}" srcOrd="0" destOrd="5" presId="urn:microsoft.com/office/officeart/2005/8/layout/list1"/>
    <dgm:cxn modelId="{AF805AD4-DA60-4F26-8494-460B6396C3AE}" srcId="{4D1826F4-1342-4932-8ECD-D34870BB7333}" destId="{D7F2051D-B846-486F-A8FB-AE7DE7AF08C6}" srcOrd="7" destOrd="0" parTransId="{D6DDB9B1-841B-4543-AFAE-1F5560FC4DE1}" sibTransId="{C9D5FED0-41F7-44F5-A29A-504C3A775F6C}"/>
    <dgm:cxn modelId="{211168D7-F12B-4BF9-BD47-78787B467D09}" srcId="{4D1826F4-1342-4932-8ECD-D34870BB7333}" destId="{858ACAE0-D514-4652-9BC6-83D793D3FD73}" srcOrd="4" destOrd="0" parTransId="{758C9DA1-8C03-46E2-9D44-492711AB4FE7}" sibTransId="{129020E3-AB7A-4C9C-8CB9-F5B0A497F667}"/>
    <dgm:cxn modelId="{B34D9FD8-E313-42C3-91A8-7A0DA8D6EE13}" type="presOf" srcId="{C873279E-832B-4E6E-A85A-17D277B7B149}" destId="{CC0347B0-7338-460A-A143-9932EEFD2327}" srcOrd="0" destOrd="1" presId="urn:microsoft.com/office/officeart/2005/8/layout/list1"/>
    <dgm:cxn modelId="{92BA74DC-2671-4FD4-B238-DFBB3AD6D26D}" type="presOf" srcId="{2CB5278E-29E1-4CC4-9181-2E2928B8E432}" destId="{CC0347B0-7338-460A-A143-9932EEFD2327}" srcOrd="0" destOrd="8" presId="urn:microsoft.com/office/officeart/2005/8/layout/list1"/>
    <dgm:cxn modelId="{687A8FE4-23B0-4B06-A281-FDCB9805BFA3}" type="presOf" srcId="{4D1826F4-1342-4932-8ECD-D34870BB7333}" destId="{28A2ABB5-BA48-4816-83C2-8BD58A7D88DD}" srcOrd="1" destOrd="0" presId="urn:microsoft.com/office/officeart/2005/8/layout/list1"/>
    <dgm:cxn modelId="{8AEB2EE6-E897-4859-A8D3-AB42980F9EE4}" type="presOf" srcId="{51C7DEF2-A132-4A3B-9029-402C95773D75}" destId="{FCDE5347-E0B9-4A75-BA31-2C6FD45C5EAF}" srcOrd="0" destOrd="0" presId="urn:microsoft.com/office/officeart/2005/8/layout/list1"/>
    <dgm:cxn modelId="{770913EA-B0CF-489C-93FB-E477658BF2EC}" srcId="{4D1826F4-1342-4932-8ECD-D34870BB7333}" destId="{A57E7EDA-FF13-46E5-AF1B-C0C8E73EA1A1}" srcOrd="2" destOrd="0" parTransId="{ECB38349-340E-4DCC-9211-923133B0E03D}" sibTransId="{FBD1D366-D949-4C7F-B5D2-40A9C119E16E}"/>
    <dgm:cxn modelId="{23CDE7F3-7CC0-4D09-B6CE-3DFBC0A45753}" srcId="{4D1826F4-1342-4932-8ECD-D34870BB7333}" destId="{18089A5E-B6D0-4718-9C7F-194ADD6CF5C6}" srcOrd="0" destOrd="0" parTransId="{42C68152-8F8A-4598-AF8F-F93BFE0B62A6}" sibTransId="{B2BE78EF-77F0-453B-B802-E75DA1537B4E}"/>
    <dgm:cxn modelId="{219132FA-5A4C-42DE-B738-431CFBBB7EDD}" type="presOf" srcId="{A57E7EDA-FF13-46E5-AF1B-C0C8E73EA1A1}" destId="{CC0347B0-7338-460A-A143-9932EEFD2327}" srcOrd="0" destOrd="2" presId="urn:microsoft.com/office/officeart/2005/8/layout/list1"/>
    <dgm:cxn modelId="{878E21FD-59DC-47C9-B67B-09719BB14D5E}" type="presParOf" srcId="{FE70CFD8-1EB0-4EEC-B21C-3133A5529911}" destId="{9C7FA885-AC26-4779-8B45-372A50A46A16}" srcOrd="0" destOrd="0" presId="urn:microsoft.com/office/officeart/2005/8/layout/list1"/>
    <dgm:cxn modelId="{CF6E937C-A118-4E18-8C68-4BB7685389E9}" type="presParOf" srcId="{9C7FA885-AC26-4779-8B45-372A50A46A16}" destId="{FCDE5347-E0B9-4A75-BA31-2C6FD45C5EAF}" srcOrd="0" destOrd="0" presId="urn:microsoft.com/office/officeart/2005/8/layout/list1"/>
    <dgm:cxn modelId="{97D682EB-C524-427A-9780-E3C2159E91AE}" type="presParOf" srcId="{9C7FA885-AC26-4779-8B45-372A50A46A16}" destId="{3BEE8300-98BF-485D-BC96-70A70DA3BA90}" srcOrd="1" destOrd="0" presId="urn:microsoft.com/office/officeart/2005/8/layout/list1"/>
    <dgm:cxn modelId="{F6DA44C7-2A30-421B-AAE0-FC2DCEC84A88}" type="presParOf" srcId="{FE70CFD8-1EB0-4EEC-B21C-3133A5529911}" destId="{21EA9CF4-9BF6-4F85-A63C-38EE4CEA2062}" srcOrd="1" destOrd="0" presId="urn:microsoft.com/office/officeart/2005/8/layout/list1"/>
    <dgm:cxn modelId="{9C5E67B4-09DB-49C3-A321-8F0E34711C64}" type="presParOf" srcId="{FE70CFD8-1EB0-4EEC-B21C-3133A5529911}" destId="{C8B0324D-CF41-48FB-AF3F-CC18F71E9874}" srcOrd="2" destOrd="0" presId="urn:microsoft.com/office/officeart/2005/8/layout/list1"/>
    <dgm:cxn modelId="{E0FDE423-A6C9-4AB8-B63C-4A11F1E03B76}" type="presParOf" srcId="{FE70CFD8-1EB0-4EEC-B21C-3133A5529911}" destId="{AF9D3D76-21C9-48C2-951E-BDD7C2D46BFC}" srcOrd="3" destOrd="0" presId="urn:microsoft.com/office/officeart/2005/8/layout/list1"/>
    <dgm:cxn modelId="{48800B6E-C2D5-4181-8C23-668B6E228704}" type="presParOf" srcId="{FE70CFD8-1EB0-4EEC-B21C-3133A5529911}" destId="{DCD96075-BA6A-406D-BC60-763EA4DF2AF6}" srcOrd="4" destOrd="0" presId="urn:microsoft.com/office/officeart/2005/8/layout/list1"/>
    <dgm:cxn modelId="{1D377FD1-6A08-444E-939F-FEE4D18CF0F5}" type="presParOf" srcId="{DCD96075-BA6A-406D-BC60-763EA4DF2AF6}" destId="{2F0D586C-E146-4320-95BC-F5B5E4132891}" srcOrd="0" destOrd="0" presId="urn:microsoft.com/office/officeart/2005/8/layout/list1"/>
    <dgm:cxn modelId="{4656C013-2501-481D-8F0B-140990030815}" type="presParOf" srcId="{DCD96075-BA6A-406D-BC60-763EA4DF2AF6}" destId="{28A2ABB5-BA48-4816-83C2-8BD58A7D88DD}" srcOrd="1" destOrd="0" presId="urn:microsoft.com/office/officeart/2005/8/layout/list1"/>
    <dgm:cxn modelId="{EF774FFA-8B7F-487D-9C14-EABD3C7455C9}" type="presParOf" srcId="{FE70CFD8-1EB0-4EEC-B21C-3133A5529911}" destId="{85AE1F17-859A-4821-B13F-E0A371D1ECAC}" srcOrd="5" destOrd="0" presId="urn:microsoft.com/office/officeart/2005/8/layout/list1"/>
    <dgm:cxn modelId="{0EF92D80-98EF-4846-BBFE-86C515F9CEFE}" type="presParOf" srcId="{FE70CFD8-1EB0-4EEC-B21C-3133A5529911}" destId="{CC0347B0-7338-460A-A143-9932EEFD23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2D419-8A04-4AD2-AD81-6CAE2A9D729A}">
      <dsp:nvSpPr>
        <dsp:cNvPr id="0" name=""/>
        <dsp:cNvSpPr/>
      </dsp:nvSpPr>
      <dsp:spPr>
        <a:xfrm>
          <a:off x="0" y="10303"/>
          <a:ext cx="7480300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作用域 </a:t>
          </a:r>
          <a:r>
            <a:rPr lang="en-US" altLang="zh-CN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(scope)</a:t>
          </a:r>
          <a:endParaRPr lang="zh-CN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927" y="42230"/>
        <a:ext cx="7416446" cy="590176"/>
      </dsp:txXfrm>
    </dsp:sp>
    <dsp:sp modelId="{9B547174-DF54-4277-B1F9-D3E3513263BF}">
      <dsp:nvSpPr>
        <dsp:cNvPr id="0" name=""/>
        <dsp:cNvSpPr/>
      </dsp:nvSpPr>
      <dsp:spPr>
        <a:xfrm>
          <a:off x="0" y="664333"/>
          <a:ext cx="7480300" cy="2852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5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b="1" kern="1200" dirty="0"/>
            <a:t>符号在程序中起作用的有效范围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拥有共同有效范围的符号所在的程序单元构成了一个作用域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作用域特点：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作用域可以嵌套，但不能相交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在程序中特定一点，其所在的作用域为</a:t>
          </a:r>
          <a:r>
            <a:rPr lang="zh-CN" altLang="en-US" sz="2000" b="1" kern="1200" dirty="0">
              <a:solidFill>
                <a:schemeClr val="accent3">
                  <a:lumMod val="75000"/>
                </a:schemeClr>
              </a:solidFill>
            </a:rPr>
            <a:t>当前作用域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当前作用域与包含它的程序单元构成的作用域称为</a:t>
          </a:r>
          <a:r>
            <a:rPr lang="zh-CN" altLang="en-US" sz="2000" b="1" kern="1200" dirty="0">
              <a:solidFill>
                <a:schemeClr val="accent3">
                  <a:lumMod val="75000"/>
                </a:schemeClr>
              </a:solidFill>
            </a:rPr>
            <a:t>开作用域</a:t>
          </a:r>
          <a:r>
            <a:rPr lang="en-US" altLang="zh-CN" sz="2000" kern="1200" dirty="0"/>
            <a:t>(open scope)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不属于开作用域称为</a:t>
          </a:r>
          <a:r>
            <a:rPr lang="zh-CN" altLang="en-US" sz="2000" b="1" i="0" kern="1200" dirty="0">
              <a:solidFill>
                <a:schemeClr val="accent3">
                  <a:lumMod val="75000"/>
                </a:schemeClr>
              </a:solidFill>
            </a:rPr>
            <a:t>闭作用域</a:t>
          </a:r>
          <a:r>
            <a:rPr lang="en-US" altLang="zh-CN" sz="2000" kern="1200" dirty="0"/>
            <a:t>(close scope)</a:t>
          </a:r>
          <a:endParaRPr lang="zh-CN" altLang="en-US" sz="2000" kern="1200" dirty="0"/>
        </a:p>
      </dsp:txBody>
      <dsp:txXfrm>
        <a:off x="0" y="664333"/>
        <a:ext cx="7480300" cy="2852459"/>
      </dsp:txXfrm>
    </dsp:sp>
    <dsp:sp modelId="{290D860B-D676-4EFE-9B34-AE1255B72651}">
      <dsp:nvSpPr>
        <dsp:cNvPr id="0" name=""/>
        <dsp:cNvSpPr/>
      </dsp:nvSpPr>
      <dsp:spPr>
        <a:xfrm>
          <a:off x="0" y="3516793"/>
          <a:ext cx="7480300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ea typeface="幼圆" panose="02010509060101010101" pitchFamily="49" charset="-122"/>
              <a:cs typeface="+mn-cs"/>
            </a:rPr>
            <a:t>可见性</a:t>
          </a:r>
          <a:r>
            <a:rPr lang="en-US" altLang="zh-CN" sz="26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ea typeface="幼圆" panose="02010509060101010101" pitchFamily="49" charset="-122"/>
              <a:cs typeface="+mn-cs"/>
            </a:rPr>
            <a:t>(visibility)</a:t>
          </a:r>
          <a:endParaRPr lang="zh-CN" altLang="en-US" sz="2600" b="1" kern="12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/>
            <a:ea typeface="幼圆" panose="02010509060101010101" pitchFamily="49" charset="-122"/>
            <a:cs typeface="+mn-cs"/>
          </a:endParaRPr>
        </a:p>
      </dsp:txBody>
      <dsp:txXfrm>
        <a:off x="31927" y="3548720"/>
        <a:ext cx="7416446" cy="590176"/>
      </dsp:txXfrm>
    </dsp:sp>
    <dsp:sp modelId="{EF7EC078-51B2-4D52-8BB0-C6CA23DEF642}">
      <dsp:nvSpPr>
        <dsp:cNvPr id="0" name=""/>
        <dsp:cNvSpPr/>
      </dsp:nvSpPr>
      <dsp:spPr>
        <a:xfrm>
          <a:off x="0" y="4170823"/>
          <a:ext cx="74803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5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在程序中特定一点</a:t>
          </a:r>
          <a:r>
            <a:rPr lang="en-US" altLang="zh-CN" sz="2000" kern="1200" dirty="0"/>
            <a:t>, </a:t>
          </a:r>
          <a:r>
            <a:rPr lang="zh-CN" altLang="en-US" sz="2000" kern="1200" dirty="0"/>
            <a:t>哪些符号是可访问的</a:t>
          </a:r>
          <a:r>
            <a:rPr lang="en-US" altLang="zh-CN" sz="2000" kern="1200" dirty="0"/>
            <a:t>(</a:t>
          </a:r>
          <a:r>
            <a:rPr lang="zh-CN" altLang="en-US" sz="2000" kern="1200" dirty="0"/>
            <a:t>可见的</a:t>
          </a:r>
          <a:r>
            <a:rPr lang="en-US" altLang="zh-CN" sz="2000" kern="1200" dirty="0"/>
            <a:t>)</a:t>
          </a:r>
          <a:endParaRPr lang="zh-CN" altLang="en-US" sz="2000" kern="1200" dirty="0"/>
        </a:p>
      </dsp:txBody>
      <dsp:txXfrm>
        <a:off x="0" y="4170823"/>
        <a:ext cx="7480300" cy="4305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F6EC5-75E0-459C-882D-340EBE7BAA33}">
      <dsp:nvSpPr>
        <dsp:cNvPr id="0" name=""/>
        <dsp:cNvSpPr/>
      </dsp:nvSpPr>
      <dsp:spPr>
        <a:xfrm>
          <a:off x="0" y="267929"/>
          <a:ext cx="4721073" cy="74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408" tIns="354076" rIns="3664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表明语句</a:t>
          </a:r>
          <a:r>
            <a:rPr lang="en-US" altLang="zh-CN" sz="1800" kern="1200" dirty="0"/>
            <a:t>S</a:t>
          </a:r>
          <a:r>
            <a:rPr lang="zh-CN" altLang="en-US" sz="1800" kern="1200" dirty="0"/>
            <a:t>是否允许有</a:t>
          </a:r>
          <a:r>
            <a:rPr lang="en-US" altLang="zh-CN" sz="1800" kern="1200" dirty="0"/>
            <a:t>break</a:t>
          </a:r>
          <a:r>
            <a:rPr lang="zh-CN" altLang="en-US" sz="1800" kern="1200" dirty="0"/>
            <a:t>语句</a:t>
          </a:r>
        </a:p>
      </dsp:txBody>
      <dsp:txXfrm>
        <a:off x="0" y="267929"/>
        <a:ext cx="4721073" cy="749700"/>
      </dsp:txXfrm>
    </dsp:sp>
    <dsp:sp modelId="{714A5479-E89A-4C5A-BE51-A380E6D6EBF6}">
      <dsp:nvSpPr>
        <dsp:cNvPr id="0" name=""/>
        <dsp:cNvSpPr/>
      </dsp:nvSpPr>
      <dsp:spPr>
        <a:xfrm>
          <a:off x="236053" y="17009"/>
          <a:ext cx="3304751" cy="501840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912" tIns="0" rIns="12491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S.break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0551" y="41507"/>
        <a:ext cx="3255755" cy="4528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FE835-34D6-4AC9-92BD-A0DEA753AB1B}">
      <dsp:nvSpPr>
        <dsp:cNvPr id="0" name=""/>
        <dsp:cNvSpPr/>
      </dsp:nvSpPr>
      <dsp:spPr>
        <a:xfrm>
          <a:off x="317653" y="215178"/>
          <a:ext cx="3331071" cy="10409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07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抽象语法树</a:t>
          </a:r>
          <a:r>
            <a:rPr lang="en-US" altLang="zh-CN" sz="1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(Abstract Syntax Tree, </a:t>
          </a:r>
          <a:r>
            <a:rPr lang="en-US" altLang="zh-CN" sz="1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AST</a:t>
          </a:r>
          <a:r>
            <a:rPr lang="en-US" altLang="zh-CN" sz="1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无环路有向图</a:t>
          </a:r>
          <a:r>
            <a:rPr lang="en-US" altLang="zh-CN" sz="1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(Directed Acyclic Graph, DAG)</a:t>
          </a:r>
          <a:endParaRPr lang="zh-CN" altLang="en-US" sz="1400" b="1" kern="120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317653" y="215178"/>
        <a:ext cx="3331071" cy="1040959"/>
      </dsp:txXfrm>
    </dsp:sp>
    <dsp:sp modelId="{E61D47A4-9F93-412D-90E2-46676B56759F}">
      <dsp:nvSpPr>
        <dsp:cNvPr id="0" name=""/>
        <dsp:cNvSpPr/>
      </dsp:nvSpPr>
      <dsp:spPr>
        <a:xfrm>
          <a:off x="178859" y="64817"/>
          <a:ext cx="728671" cy="1093007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A0E5A-B8EE-4A7E-8FAD-1E2BA4292A4F}">
      <dsp:nvSpPr>
        <dsp:cNvPr id="0" name=""/>
        <dsp:cNvSpPr/>
      </dsp:nvSpPr>
      <dsp:spPr>
        <a:xfrm>
          <a:off x="3970369" y="215178"/>
          <a:ext cx="3331071" cy="1040959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07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四元式</a:t>
          </a:r>
          <a:r>
            <a:rPr lang="en-US" altLang="zh-CN" sz="1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/</a:t>
          </a:r>
          <a:r>
            <a:rPr lang="zh-CN" altLang="en-US" sz="1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三地址码</a:t>
          </a:r>
          <a:r>
            <a:rPr lang="en-US" altLang="zh-CN" sz="1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(Three-Address Code, </a:t>
          </a:r>
          <a:r>
            <a:rPr lang="en-US" altLang="zh-CN" sz="1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TAC</a:t>
          </a:r>
          <a:r>
            <a:rPr lang="en-US" altLang="zh-CN" sz="1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  <a:endParaRPr lang="zh-CN" altLang="en-US" sz="1400" kern="120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3970369" y="215178"/>
        <a:ext cx="3331071" cy="1040959"/>
      </dsp:txXfrm>
    </dsp:sp>
    <dsp:sp modelId="{833E1C04-DEE0-4B07-9AE4-7A640B46AE2C}">
      <dsp:nvSpPr>
        <dsp:cNvPr id="0" name=""/>
        <dsp:cNvSpPr/>
      </dsp:nvSpPr>
      <dsp:spPr>
        <a:xfrm>
          <a:off x="3831574" y="64817"/>
          <a:ext cx="728671" cy="1093007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740E1-BF4F-418E-BD1F-931508AF8BB4}">
      <dsp:nvSpPr>
        <dsp:cNvPr id="0" name=""/>
        <dsp:cNvSpPr/>
      </dsp:nvSpPr>
      <dsp:spPr>
        <a:xfrm>
          <a:off x="317653" y="1525631"/>
          <a:ext cx="3331071" cy="10409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07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P-Code(Pascal</a:t>
          </a:r>
          <a:r>
            <a:rPr lang="zh-CN" altLang="en-US" sz="1400" b="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语言实现</a:t>
          </a:r>
          <a:r>
            <a:rPr lang="en-US" altLang="zh-CN" sz="1400" b="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  <a:endParaRPr lang="zh-CN" altLang="en-US" sz="1400" b="0" kern="120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317653" y="1525631"/>
        <a:ext cx="3331071" cy="1040959"/>
      </dsp:txXfrm>
    </dsp:sp>
    <dsp:sp modelId="{2F389820-DAA5-405E-8DA2-B4640708593E}">
      <dsp:nvSpPr>
        <dsp:cNvPr id="0" name=""/>
        <dsp:cNvSpPr/>
      </dsp:nvSpPr>
      <dsp:spPr>
        <a:xfrm>
          <a:off x="178859" y="1375270"/>
          <a:ext cx="728671" cy="1093007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2E00D-A7F3-452D-BDC9-D74E9D661424}">
      <dsp:nvSpPr>
        <dsp:cNvPr id="0" name=""/>
        <dsp:cNvSpPr/>
      </dsp:nvSpPr>
      <dsp:spPr>
        <a:xfrm>
          <a:off x="3970369" y="1525631"/>
          <a:ext cx="3331071" cy="10409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07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Bytecode(Java</a:t>
          </a:r>
          <a:r>
            <a:rPr lang="zh-CN" altLang="en-US" sz="1400" b="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编译器输出，</a:t>
          </a:r>
          <a:r>
            <a:rPr lang="en-US" altLang="zh-CN" sz="1400" b="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Java</a:t>
          </a:r>
          <a:r>
            <a:rPr lang="zh-CN" altLang="en-US" sz="1400" b="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虚拟机输入</a:t>
          </a:r>
          <a:r>
            <a:rPr lang="en-US" altLang="zh-CN" sz="1400" b="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  <a:endParaRPr lang="zh-CN" altLang="en-US" sz="1400" b="0" kern="120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3970369" y="1525631"/>
        <a:ext cx="3331071" cy="1040959"/>
      </dsp:txXfrm>
    </dsp:sp>
    <dsp:sp modelId="{EE92C04D-8C2B-481A-9898-ECBACFFC090F}">
      <dsp:nvSpPr>
        <dsp:cNvPr id="0" name=""/>
        <dsp:cNvSpPr/>
      </dsp:nvSpPr>
      <dsp:spPr>
        <a:xfrm>
          <a:off x="3831574" y="1375270"/>
          <a:ext cx="728671" cy="1093007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0F154-1BA7-4931-A443-7091DC384BC8}">
      <dsp:nvSpPr>
        <dsp:cNvPr id="0" name=""/>
        <dsp:cNvSpPr/>
      </dsp:nvSpPr>
      <dsp:spPr>
        <a:xfrm>
          <a:off x="370954" y="2836083"/>
          <a:ext cx="6896749" cy="10409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07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静态单赋值形式</a:t>
          </a:r>
          <a:r>
            <a:rPr lang="en-US" altLang="zh-CN" sz="1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(Static Sigle Assignment form, </a:t>
          </a:r>
          <a:r>
            <a:rPr lang="en-US" altLang="zh-CN" sz="1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SSA</a:t>
          </a:r>
          <a:r>
            <a:rPr lang="en-US" altLang="zh-CN" sz="1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  <a:endParaRPr lang="zh-CN" altLang="en-US" sz="1400" kern="120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370954" y="2836083"/>
        <a:ext cx="6896749" cy="1040959"/>
      </dsp:txXfrm>
    </dsp:sp>
    <dsp:sp modelId="{E51DDB5E-87F7-496A-B9AE-9B0EEBC3FF5A}">
      <dsp:nvSpPr>
        <dsp:cNvPr id="0" name=""/>
        <dsp:cNvSpPr/>
      </dsp:nvSpPr>
      <dsp:spPr>
        <a:xfrm>
          <a:off x="153342" y="2643314"/>
          <a:ext cx="728671" cy="1093007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2B952-A327-41A2-978C-70E0E8B08ECA}">
      <dsp:nvSpPr>
        <dsp:cNvPr id="0" name=""/>
        <dsp:cNvSpPr/>
      </dsp:nvSpPr>
      <dsp:spPr>
        <a:xfrm>
          <a:off x="0" y="8256"/>
          <a:ext cx="3744416" cy="486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函数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运算：</a:t>
          </a:r>
          <a:endParaRPr lang="zh-CN" altLang="en-US" sz="1600" b="1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/>
            <a:ea typeface="+mn-ea"/>
            <a:cs typeface="+mn-cs"/>
          </a:endParaRPr>
        </a:p>
      </dsp:txBody>
      <dsp:txXfrm>
        <a:off x="23760" y="32016"/>
        <a:ext cx="3696896" cy="439200"/>
      </dsp:txXfrm>
    </dsp:sp>
    <dsp:sp modelId="{DFFA96E6-355D-4CCA-8B3B-E8F9FB889808}">
      <dsp:nvSpPr>
        <dsp:cNvPr id="0" name=""/>
        <dsp:cNvSpPr/>
      </dsp:nvSpPr>
      <dsp:spPr>
        <a:xfrm>
          <a:off x="0" y="494976"/>
          <a:ext cx="3744416" cy="139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8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none" kern="1200" baseline="0" dirty="0" err="1"/>
            <a:t>newtemp</a:t>
          </a:r>
          <a:r>
            <a:rPr lang="zh-CN" altLang="en-US" sz="1600" b="1" i="0" u="none" kern="1200" baseline="0" dirty="0"/>
            <a:t>：在符号表中使用新名字新建一项</a:t>
          </a:r>
          <a:r>
            <a:rPr lang="en-US" altLang="zh-CN" sz="1600" b="1" i="0" u="none" kern="1200" baseline="0" dirty="0"/>
            <a:t>,</a:t>
          </a:r>
          <a:r>
            <a:rPr lang="zh-CN" altLang="en-US" sz="1600" b="1" i="0" u="none" kern="1200" baseline="0" dirty="0"/>
            <a:t>并返回其存储位置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none" kern="1200" baseline="0" dirty="0"/>
            <a:t>gen( )</a:t>
          </a:r>
          <a:r>
            <a:rPr lang="zh-CN" altLang="en-US" sz="1600" b="1" i="0" u="none" kern="1200" baseline="0" dirty="0"/>
            <a:t>：</a:t>
          </a:r>
          <a:r>
            <a:rPr lang="zh-CN" sz="1600" b="1" i="0" u="none" kern="1200" baseline="0" dirty="0"/>
            <a:t>函数</a:t>
          </a:r>
          <a:r>
            <a:rPr lang="en-US" sz="1600" b="1" i="0" u="none" kern="1200" baseline="0" dirty="0"/>
            <a:t>,</a:t>
          </a:r>
          <a:r>
            <a:rPr lang="zh-CN" sz="1600" b="1" i="0" u="none" kern="1200" baseline="0" dirty="0"/>
            <a:t>生成一条四元式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1" i="0" u="none" kern="1200" baseline="0" dirty="0">
              <a:latin typeface="+mj-lt"/>
              <a:ea typeface="+mn-ea"/>
              <a:cs typeface="+mn-cs"/>
            </a:rPr>
            <a:t>||</a:t>
          </a:r>
          <a:r>
            <a:rPr lang="zh-CN" altLang="en-US" sz="1600" b="1" i="0" u="none" kern="1200" baseline="0" dirty="0">
              <a:latin typeface="+mj-lt"/>
              <a:ea typeface="+mn-ea"/>
              <a:cs typeface="+mn-cs"/>
            </a:rPr>
            <a:t>：</a:t>
          </a:r>
          <a:r>
            <a:rPr lang="zh-CN" altLang="en-US" sz="1600" b="1" i="0" u="none" kern="1200" baseline="0" dirty="0">
              <a:latin typeface="Century Gothic"/>
              <a:ea typeface="幼圆" panose="02010509060101010101" pitchFamily="49" charset="-122"/>
              <a:cs typeface="+mn-cs"/>
            </a:rPr>
            <a:t>表示语句序列的连接运算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1" i="0" u="none" kern="1200" dirty="0" err="1">
              <a:latin typeface="Century Gothic"/>
              <a:ea typeface="+mn-ea"/>
              <a:cs typeface="+mn-cs"/>
            </a:rPr>
            <a:t>X.code</a:t>
          </a:r>
          <a:r>
            <a:rPr lang="zh-CN" altLang="en-US" sz="1600" b="1" i="0" u="none" kern="1200" dirty="0">
              <a:latin typeface="Century Gothic"/>
              <a:ea typeface="+mn-ea"/>
              <a:cs typeface="+mn-cs"/>
            </a:rPr>
            <a:t>：表示符号的语句序列</a:t>
          </a:r>
          <a:endParaRPr lang="zh-CN" altLang="en-US" sz="1600" b="1" i="0" u="none" baseline="0" dirty="0">
            <a:latin typeface="Century Gothic"/>
            <a:ea typeface="幼圆" panose="02010509060101010101" pitchFamily="49" charset="-122"/>
            <a:cs typeface="+mn-cs"/>
          </a:endParaRPr>
        </a:p>
      </dsp:txBody>
      <dsp:txXfrm>
        <a:off x="0" y="494976"/>
        <a:ext cx="3744416" cy="1399320"/>
      </dsp:txXfrm>
    </dsp:sp>
    <dsp:sp modelId="{138FBAAD-8349-4537-8F29-2E20EF9B8E6C}">
      <dsp:nvSpPr>
        <dsp:cNvPr id="0" name=""/>
        <dsp:cNvSpPr/>
      </dsp:nvSpPr>
      <dsp:spPr>
        <a:xfrm>
          <a:off x="0" y="1894296"/>
          <a:ext cx="3744416" cy="486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</a:t>
          </a:r>
          <a:r>
            <a:rPr lang="zh-CN" altLang="en-US" sz="1600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：</a:t>
          </a:r>
          <a:r>
            <a:rPr lang="zh-CN" sz="1600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标识符的数据类型</a:t>
          </a:r>
          <a:endParaRPr lang="zh-CN" altLang="en-US" sz="1600" b="1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/>
            <a:ea typeface="+mn-ea"/>
            <a:cs typeface="+mn-cs"/>
          </a:endParaRPr>
        </a:p>
      </dsp:txBody>
      <dsp:txXfrm>
        <a:off x="23760" y="1918056"/>
        <a:ext cx="3696896" cy="439200"/>
      </dsp:txXfrm>
    </dsp:sp>
    <dsp:sp modelId="{43B31C4B-ECE0-43E1-A70F-744AFB975C3F}">
      <dsp:nvSpPr>
        <dsp:cNvPr id="0" name=""/>
        <dsp:cNvSpPr/>
      </dsp:nvSpPr>
      <dsp:spPr>
        <a:xfrm>
          <a:off x="0" y="2381016"/>
          <a:ext cx="3744416" cy="57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8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none" kern="1200" dirty="0" err="1"/>
            <a:t>T.type</a:t>
          </a:r>
          <a:r>
            <a:rPr lang="zh-CN" altLang="en-US" sz="1600" b="1" i="0" u="none" kern="1200" dirty="0"/>
            <a:t>：</a:t>
          </a:r>
          <a:r>
            <a:rPr lang="zh-CN" sz="1600" b="1" i="0" u="none" kern="1200" dirty="0"/>
            <a:t>数据类型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none" kern="1200" dirty="0" err="1"/>
            <a:t>T.width</a:t>
          </a:r>
          <a:r>
            <a:rPr lang="zh-CN" altLang="en-US" sz="1600" b="1" i="0" u="none" kern="1200" dirty="0"/>
            <a:t>：该数据</a:t>
          </a:r>
          <a:r>
            <a:rPr lang="zh-CN" sz="1600" b="1" i="0" u="none" kern="1200" dirty="0"/>
            <a:t>类型的宽度</a:t>
          </a:r>
          <a:endParaRPr lang="zh-CN" altLang="en-US" sz="1600" kern="1200" dirty="0"/>
        </a:p>
      </dsp:txBody>
      <dsp:txXfrm>
        <a:off x="0" y="2381016"/>
        <a:ext cx="3744416" cy="578565"/>
      </dsp:txXfrm>
    </dsp:sp>
    <dsp:sp modelId="{893D17EF-897A-42DC-9970-26348EFD55C3}">
      <dsp:nvSpPr>
        <dsp:cNvPr id="0" name=""/>
        <dsp:cNvSpPr/>
      </dsp:nvSpPr>
      <dsp:spPr>
        <a:xfrm>
          <a:off x="0" y="2959581"/>
          <a:ext cx="3744416" cy="486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</a:t>
          </a:r>
          <a:r>
            <a:rPr lang="zh-CN" altLang="en-US" sz="16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：</a:t>
          </a:r>
          <a:r>
            <a:rPr lang="zh-CN" sz="16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同一类型的标识符列表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760" y="2983341"/>
        <a:ext cx="3696896" cy="439200"/>
      </dsp:txXfrm>
    </dsp:sp>
    <dsp:sp modelId="{E1E31680-03F5-46FA-B7DD-621CB54DA1B0}">
      <dsp:nvSpPr>
        <dsp:cNvPr id="0" name=""/>
        <dsp:cNvSpPr/>
      </dsp:nvSpPr>
      <dsp:spPr>
        <a:xfrm>
          <a:off x="0" y="3446301"/>
          <a:ext cx="3744416" cy="115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8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none" kern="1200" baseline="0" dirty="0" err="1"/>
            <a:t>L.type</a:t>
          </a:r>
          <a:r>
            <a:rPr lang="zh-CN" altLang="en-US" sz="1600" b="1" i="0" u="none" kern="1200" baseline="0" dirty="0"/>
            <a:t>：</a:t>
          </a:r>
          <a:r>
            <a:rPr lang="zh-CN" sz="1600" b="1" i="0" u="none" kern="1200" dirty="0"/>
            <a:t>数据类型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none" kern="1200" dirty="0" err="1"/>
            <a:t>L.</a:t>
          </a:r>
          <a:r>
            <a:rPr lang="en-US" altLang="zh-CN" sz="1600" b="1" i="0" u="none" kern="1200" dirty="0" err="1"/>
            <a:t>o</a:t>
          </a:r>
          <a:r>
            <a:rPr lang="en-US" sz="1600" b="1" i="0" u="none" kern="1200" dirty="0" err="1"/>
            <a:t>ffset</a:t>
          </a:r>
          <a:r>
            <a:rPr lang="zh-CN" altLang="en-US" sz="1600" b="1" i="0" u="none" kern="1200" dirty="0"/>
            <a:t>：列表的起始位置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none" kern="1200" dirty="0" err="1"/>
            <a:t>L.width</a:t>
          </a:r>
          <a:r>
            <a:rPr lang="zh-CN" altLang="en-US" sz="1600" b="1" i="0" u="none" kern="1200" dirty="0"/>
            <a:t>：</a:t>
          </a:r>
          <a:r>
            <a:rPr lang="zh-CN" sz="1600" b="1" i="0" u="none" kern="1200" dirty="0"/>
            <a:t>类型宽度</a:t>
          </a:r>
          <a:r>
            <a:rPr lang="en-US" altLang="zh-CN" sz="1600" b="1" i="0" u="none" kern="1200" dirty="0"/>
            <a:t>, </a:t>
          </a:r>
          <a:r>
            <a:rPr lang="zh-CN" altLang="en-US" sz="1600" b="1" i="0" u="none" kern="1200" dirty="0"/>
            <a:t>同类该值相同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none" kern="1200" baseline="0" dirty="0" err="1"/>
            <a:t>L.num</a:t>
          </a:r>
          <a:r>
            <a:rPr lang="zh-CN" altLang="en-US" sz="1600" b="1" i="0" u="none" kern="1200" baseline="0" dirty="0"/>
            <a:t>：列表中</a:t>
          </a:r>
          <a:r>
            <a:rPr lang="zh-CN" sz="1600" b="1" i="0" u="none" kern="1200" dirty="0"/>
            <a:t>标识符</a:t>
          </a:r>
          <a:r>
            <a:rPr lang="zh-CN" altLang="en-US" sz="1600" b="1" i="0" u="none" kern="1200" dirty="0"/>
            <a:t>的</a:t>
          </a:r>
          <a:r>
            <a:rPr lang="zh-CN" sz="1600" b="1" i="0" u="none" kern="1200" dirty="0"/>
            <a:t>个数</a:t>
          </a:r>
          <a:endParaRPr lang="zh-CN" altLang="en-US" sz="1600" kern="1200" dirty="0"/>
        </a:p>
      </dsp:txBody>
      <dsp:txXfrm>
        <a:off x="0" y="3446301"/>
        <a:ext cx="3744416" cy="11571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571A6-0B85-4C5E-AD85-598281DF9434}">
      <dsp:nvSpPr>
        <dsp:cNvPr id="0" name=""/>
        <dsp:cNvSpPr/>
      </dsp:nvSpPr>
      <dsp:spPr>
        <a:xfrm>
          <a:off x="0" y="9539"/>
          <a:ext cx="3744416" cy="5054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9900"/>
            </a:buClr>
            <a:buSzPct val="80000"/>
            <a:buFont typeface="Webdings" pitchFamily="18" charset="2"/>
            <a:buNone/>
          </a:pPr>
          <a:r>
            <a:rPr lang="en-US" altLang="zh-CN" sz="16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ea typeface="幼圆" panose="02010509060101010101" pitchFamily="49" charset="-122"/>
              <a:cs typeface="+mn-cs"/>
            </a:rPr>
            <a:t>V</a:t>
          </a:r>
          <a:r>
            <a:rPr lang="zh-CN" altLang="en-US" sz="16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ea typeface="+mn-ea"/>
              <a:cs typeface="+mn-cs"/>
            </a:rPr>
            <a:t>：表示不同类型的标识符定义</a:t>
          </a:r>
        </a:p>
      </dsp:txBody>
      <dsp:txXfrm>
        <a:off x="24674" y="34213"/>
        <a:ext cx="3695068" cy="456092"/>
      </dsp:txXfrm>
    </dsp:sp>
    <dsp:sp modelId="{40368DD5-59B2-46AB-A317-2AA5FFB9CB55}">
      <dsp:nvSpPr>
        <dsp:cNvPr id="0" name=""/>
        <dsp:cNvSpPr/>
      </dsp:nvSpPr>
      <dsp:spPr>
        <a:xfrm>
          <a:off x="0" y="514979"/>
          <a:ext cx="3744416" cy="810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8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1" kern="1200" dirty="0" err="1">
              <a:latin typeface="+mj-lt"/>
              <a:ea typeface="+mn-ea"/>
              <a:cs typeface="Courier New" panose="02070309020205020404" pitchFamily="49" charset="0"/>
            </a:rPr>
            <a:t>V.type</a:t>
          </a:r>
          <a:r>
            <a:rPr lang="zh-CN" altLang="en-US" sz="1600" b="1" kern="1200" dirty="0">
              <a:latin typeface="+mj-lt"/>
              <a:ea typeface="+mn-ea"/>
              <a:cs typeface="Courier New" panose="02070309020205020404" pitchFamily="49" charset="0"/>
            </a:rPr>
            <a:t>：用笛卡尔乘积表示列表中每个标识符的数据类型</a:t>
          </a:r>
          <a:endParaRPr lang="en-US" altLang="zh-CN" sz="1600" b="1" kern="1200" dirty="0">
            <a:latin typeface="+mj-lt"/>
            <a:ea typeface="+mn-ea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1" kern="1200" dirty="0" err="1">
              <a:latin typeface="+mj-lt"/>
              <a:ea typeface="+mn-ea"/>
              <a:cs typeface="Courier New" panose="02070309020205020404" pitchFamily="49" charset="0"/>
            </a:rPr>
            <a:t>V.width</a:t>
          </a:r>
          <a:r>
            <a:rPr lang="zh-CN" altLang="en-US" sz="1600" b="1" kern="1200" dirty="0">
              <a:latin typeface="+mj-lt"/>
              <a:ea typeface="+mn-ea"/>
              <a:cs typeface="Courier New" panose="02070309020205020404" pitchFamily="49" charset="0"/>
            </a:rPr>
            <a:t>：所有标识符的总宽度</a:t>
          </a:r>
          <a:endParaRPr lang="en-US" altLang="zh-CN" sz="1600" b="1" kern="1200" dirty="0">
            <a:latin typeface="+mj-lt"/>
            <a:ea typeface="+mn-ea"/>
            <a:cs typeface="Courier New" panose="02070309020205020404" pitchFamily="49" charset="0"/>
          </a:endParaRPr>
        </a:p>
      </dsp:txBody>
      <dsp:txXfrm>
        <a:off x="0" y="514979"/>
        <a:ext cx="3744416" cy="810404"/>
      </dsp:txXfrm>
    </dsp:sp>
    <dsp:sp modelId="{5E62E16C-F8E8-4F19-BFA0-229B3812C68C}">
      <dsp:nvSpPr>
        <dsp:cNvPr id="0" name=""/>
        <dsp:cNvSpPr/>
      </dsp:nvSpPr>
      <dsp:spPr>
        <a:xfrm>
          <a:off x="0" y="1325384"/>
          <a:ext cx="3744416" cy="505440"/>
        </a:xfrm>
        <a:prstGeom prst="roundRect">
          <a:avLst/>
        </a:prstGeom>
        <a:solidFill>
          <a:schemeClr val="accent1">
            <a:shade val="80000"/>
            <a:hueOff val="173154"/>
            <a:satOff val="-9395"/>
            <a:lumOff val="146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：标识符</a:t>
          </a:r>
        </a:p>
      </dsp:txBody>
      <dsp:txXfrm>
        <a:off x="24674" y="1350058"/>
        <a:ext cx="3695068" cy="456092"/>
      </dsp:txXfrm>
    </dsp:sp>
    <dsp:sp modelId="{037CDB5D-70A1-47C6-9303-4E479901B5CC}">
      <dsp:nvSpPr>
        <dsp:cNvPr id="0" name=""/>
        <dsp:cNvSpPr/>
      </dsp:nvSpPr>
      <dsp:spPr>
        <a:xfrm>
          <a:off x="0" y="1830824"/>
          <a:ext cx="3744416" cy="57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8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1" i="0" u="none" kern="1200">
              <a:latin typeface="Century Gothic"/>
              <a:ea typeface="+mn-ea"/>
              <a:cs typeface="+mn-cs"/>
            </a:rPr>
            <a:t>id.name</a:t>
          </a:r>
          <a:r>
            <a:rPr lang="zh-CN" altLang="en-US" sz="1600" b="1" i="0" u="none" kern="1200">
              <a:latin typeface="Century Gothic"/>
              <a:ea typeface="+mn-ea"/>
              <a:cs typeface="+mn-cs"/>
            </a:rPr>
            <a:t>：标识符的名字</a:t>
          </a:r>
          <a:endParaRPr lang="zh-CN" altLang="en-US" sz="1600" b="1" i="0" u="none" kern="1200" dirty="0">
            <a:latin typeface="Century Gothic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1" i="0" u="none" kern="1200" dirty="0" err="1">
              <a:latin typeface="Century Gothic"/>
              <a:ea typeface="+mn-ea"/>
              <a:cs typeface="+mn-cs"/>
            </a:rPr>
            <a:t>id.place</a:t>
          </a:r>
          <a:r>
            <a:rPr lang="zh-CN" altLang="en-US" sz="1600" b="1" i="0" u="none" kern="1200" dirty="0">
              <a:latin typeface="Century Gothic"/>
              <a:ea typeface="+mn-ea"/>
              <a:cs typeface="+mn-cs"/>
            </a:rPr>
            <a:t>：标识符的存储位置</a:t>
          </a:r>
        </a:p>
      </dsp:txBody>
      <dsp:txXfrm>
        <a:off x="0" y="1830824"/>
        <a:ext cx="3744416" cy="572872"/>
      </dsp:txXfrm>
    </dsp:sp>
    <dsp:sp modelId="{1BAC6FC8-5318-47A4-8DFA-48494747109D}">
      <dsp:nvSpPr>
        <dsp:cNvPr id="0" name=""/>
        <dsp:cNvSpPr/>
      </dsp:nvSpPr>
      <dsp:spPr>
        <a:xfrm>
          <a:off x="0" y="2403697"/>
          <a:ext cx="3744416" cy="505440"/>
        </a:xfrm>
        <a:prstGeom prst="roundRect">
          <a:avLst/>
        </a:prstGeom>
        <a:solidFill>
          <a:schemeClr val="accent1">
            <a:shade val="80000"/>
            <a:hueOff val="346308"/>
            <a:satOff val="-18790"/>
            <a:lumOff val="29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：表达式</a:t>
          </a:r>
        </a:p>
      </dsp:txBody>
      <dsp:txXfrm>
        <a:off x="24674" y="2428371"/>
        <a:ext cx="3695068" cy="456092"/>
      </dsp:txXfrm>
    </dsp:sp>
    <dsp:sp modelId="{F62EDF41-2CF5-41EE-B676-34B62E947860}">
      <dsp:nvSpPr>
        <dsp:cNvPr id="0" name=""/>
        <dsp:cNvSpPr/>
      </dsp:nvSpPr>
      <dsp:spPr>
        <a:xfrm>
          <a:off x="0" y="2909137"/>
          <a:ext cx="3744416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8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1" i="0" u="none" kern="1200" dirty="0" err="1">
              <a:latin typeface="Century Gothic"/>
              <a:ea typeface="幼圆" panose="02010509060101010101" pitchFamily="49" charset="-122"/>
              <a:cs typeface="+mn-cs"/>
            </a:rPr>
            <a:t>E.place</a:t>
          </a:r>
          <a:r>
            <a:rPr lang="zh-CN" altLang="en-US" sz="1600" b="1" i="0" u="none" kern="1200" dirty="0">
              <a:latin typeface="Century Gothic"/>
              <a:ea typeface="幼圆" panose="02010509060101010101" pitchFamily="49" charset="-122"/>
              <a:cs typeface="+mn-cs"/>
            </a:rPr>
            <a:t>：</a:t>
          </a:r>
          <a:r>
            <a:rPr lang="en-US" altLang="zh-CN" sz="1600" b="1" i="0" u="none" kern="1200" dirty="0">
              <a:latin typeface="Century Gothic"/>
              <a:ea typeface="幼圆" panose="02010509060101010101" pitchFamily="49" charset="-122"/>
              <a:cs typeface="+mn-cs"/>
            </a:rPr>
            <a:t>E</a:t>
          </a:r>
          <a:r>
            <a:rPr lang="zh-CN" altLang="en-US" sz="1600" b="1" i="0" u="none" kern="1200" dirty="0">
              <a:latin typeface="Century Gothic"/>
              <a:ea typeface="幼圆" panose="02010509060101010101" pitchFamily="49" charset="-122"/>
              <a:cs typeface="+mn-cs"/>
            </a:rPr>
            <a:t>的存储位置</a:t>
          </a:r>
        </a:p>
      </dsp:txBody>
      <dsp:txXfrm>
        <a:off x="0" y="2909137"/>
        <a:ext cx="3744416" cy="4471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6C509-AA77-4FBF-A726-D3F3156D977C}">
      <dsp:nvSpPr>
        <dsp:cNvPr id="0" name=""/>
        <dsp:cNvSpPr/>
      </dsp:nvSpPr>
      <dsp:spPr>
        <a:xfrm>
          <a:off x="0" y="359068"/>
          <a:ext cx="3419475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89" tIns="499872" rIns="26538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若一个数组所需存储空间的大小在编译时就已知道，则为静态数组或确定数组</a:t>
          </a:r>
        </a:p>
      </dsp:txBody>
      <dsp:txXfrm>
        <a:off x="0" y="359068"/>
        <a:ext cx="3419475" cy="1852200"/>
      </dsp:txXfrm>
    </dsp:sp>
    <dsp:sp modelId="{806BC330-E97D-4115-9758-8C4085AC4BE1}">
      <dsp:nvSpPr>
        <dsp:cNvPr id="0" name=""/>
        <dsp:cNvSpPr/>
      </dsp:nvSpPr>
      <dsp:spPr>
        <a:xfrm>
          <a:off x="170973" y="4828"/>
          <a:ext cx="2393632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74" tIns="0" rIns="904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静态数组</a:t>
          </a:r>
        </a:p>
      </dsp:txBody>
      <dsp:txXfrm>
        <a:off x="205558" y="39413"/>
        <a:ext cx="2324462" cy="639310"/>
      </dsp:txXfrm>
    </dsp:sp>
    <dsp:sp modelId="{43105C93-3755-4BE2-845A-2FECBD619A57}">
      <dsp:nvSpPr>
        <dsp:cNvPr id="0" name=""/>
        <dsp:cNvSpPr/>
      </dsp:nvSpPr>
      <dsp:spPr>
        <a:xfrm>
          <a:off x="0" y="2695108"/>
          <a:ext cx="3419475" cy="154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359873"/>
              <a:satOff val="17380"/>
              <a:lumOff val="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89" tIns="499872" rIns="26538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若在编译时不知，而在程序运行时才可知，则为动态数组或可变数组</a:t>
          </a:r>
        </a:p>
      </dsp:txBody>
      <dsp:txXfrm>
        <a:off x="0" y="2695108"/>
        <a:ext cx="3419475" cy="1549800"/>
      </dsp:txXfrm>
    </dsp:sp>
    <dsp:sp modelId="{69A18223-1A0F-4C62-802E-FAFF77A7E89E}">
      <dsp:nvSpPr>
        <dsp:cNvPr id="0" name=""/>
        <dsp:cNvSpPr/>
      </dsp:nvSpPr>
      <dsp:spPr>
        <a:xfrm>
          <a:off x="170973" y="2340868"/>
          <a:ext cx="2393632" cy="708480"/>
        </a:xfrm>
        <a:prstGeom prst="roundRect">
          <a:avLst/>
        </a:prstGeom>
        <a:solidFill>
          <a:schemeClr val="accent4">
            <a:hueOff val="359873"/>
            <a:satOff val="17380"/>
            <a:lumOff val="980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74" tIns="0" rIns="904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动态数组</a:t>
          </a:r>
        </a:p>
      </dsp:txBody>
      <dsp:txXfrm>
        <a:off x="205558" y="2375453"/>
        <a:ext cx="2324462" cy="6393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43663-3E2C-41A2-B999-5EEC6C433DF8}">
      <dsp:nvSpPr>
        <dsp:cNvPr id="0" name=""/>
        <dsp:cNvSpPr/>
      </dsp:nvSpPr>
      <dsp:spPr>
        <a:xfrm rot="5400000">
          <a:off x="1446247" y="1308563"/>
          <a:ext cx="949854" cy="826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按行排列</a:t>
          </a:r>
        </a:p>
      </dsp:txBody>
      <dsp:txXfrm rot="-5400000">
        <a:off x="1636763" y="1394842"/>
        <a:ext cx="568821" cy="653816"/>
      </dsp:txXfrm>
    </dsp:sp>
    <dsp:sp modelId="{486AD60D-16A0-403E-968B-EF90BCC13614}">
      <dsp:nvSpPr>
        <dsp:cNvPr id="0" name=""/>
        <dsp:cNvSpPr/>
      </dsp:nvSpPr>
      <dsp:spPr>
        <a:xfrm>
          <a:off x="2359437" y="1436794"/>
          <a:ext cx="1060037" cy="56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 dirty="0"/>
        </a:p>
      </dsp:txBody>
      <dsp:txXfrm>
        <a:off x="2359437" y="1436794"/>
        <a:ext cx="1060037" cy="569912"/>
      </dsp:txXfrm>
    </dsp:sp>
    <dsp:sp modelId="{4B378CE2-F67C-4CE4-BABB-0A9BFD7D4164}">
      <dsp:nvSpPr>
        <dsp:cNvPr id="0" name=""/>
        <dsp:cNvSpPr/>
      </dsp:nvSpPr>
      <dsp:spPr>
        <a:xfrm rot="5400000">
          <a:off x="553764" y="1308563"/>
          <a:ext cx="949854" cy="826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744280" y="1394842"/>
        <a:ext cx="568821" cy="653816"/>
      </dsp:txXfrm>
    </dsp:sp>
    <dsp:sp modelId="{24FDA308-80D6-4DCC-8699-CB30C885E947}">
      <dsp:nvSpPr>
        <dsp:cNvPr id="0" name=""/>
        <dsp:cNvSpPr/>
      </dsp:nvSpPr>
      <dsp:spPr>
        <a:xfrm rot="5400000">
          <a:off x="998296" y="2114800"/>
          <a:ext cx="949854" cy="826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按列排列</a:t>
          </a:r>
        </a:p>
      </dsp:txBody>
      <dsp:txXfrm rot="-5400000">
        <a:off x="1188812" y="2201079"/>
        <a:ext cx="568821" cy="653816"/>
      </dsp:txXfrm>
    </dsp:sp>
    <dsp:sp modelId="{29353F47-0D28-405B-B717-96AD9E8A8896}">
      <dsp:nvSpPr>
        <dsp:cNvPr id="0" name=""/>
        <dsp:cNvSpPr/>
      </dsp:nvSpPr>
      <dsp:spPr>
        <a:xfrm>
          <a:off x="0" y="2243030"/>
          <a:ext cx="1025842" cy="56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 dirty="0"/>
        </a:p>
      </dsp:txBody>
      <dsp:txXfrm>
        <a:off x="0" y="2243030"/>
        <a:ext cx="1025842" cy="569912"/>
      </dsp:txXfrm>
    </dsp:sp>
    <dsp:sp modelId="{AA2FE655-81F8-4C8D-890F-4DFD70EC7487}">
      <dsp:nvSpPr>
        <dsp:cNvPr id="0" name=""/>
        <dsp:cNvSpPr/>
      </dsp:nvSpPr>
      <dsp:spPr>
        <a:xfrm rot="5400000">
          <a:off x="1890779" y="2114800"/>
          <a:ext cx="949854" cy="826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081295" y="2201079"/>
        <a:ext cx="568821" cy="6538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8E79A-81CF-4003-81E8-F195B14C65AA}">
      <dsp:nvSpPr>
        <dsp:cNvPr id="0" name=""/>
        <dsp:cNvSpPr/>
      </dsp:nvSpPr>
      <dsp:spPr>
        <a:xfrm>
          <a:off x="1905" y="2964"/>
          <a:ext cx="185737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逻辑运算符</a:t>
          </a:r>
        </a:p>
      </dsp:txBody>
      <dsp:txXfrm>
        <a:off x="1905" y="2964"/>
        <a:ext cx="1857374" cy="547200"/>
      </dsp:txXfrm>
    </dsp:sp>
    <dsp:sp modelId="{13048C41-28E3-407A-84FE-929BEAFFCDD4}">
      <dsp:nvSpPr>
        <dsp:cNvPr id="0" name=""/>
        <dsp:cNvSpPr/>
      </dsp:nvSpPr>
      <dsp:spPr>
        <a:xfrm>
          <a:off x="1905" y="550164"/>
          <a:ext cx="1857374" cy="21831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effectLst/>
            </a:rPr>
            <a:t>not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effectLst/>
            </a:rPr>
            <a:t>and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effectLst/>
            </a:rPr>
            <a:t>or</a:t>
          </a:r>
        </a:p>
      </dsp:txBody>
      <dsp:txXfrm>
        <a:off x="1905" y="550164"/>
        <a:ext cx="1857374" cy="2183175"/>
      </dsp:txXfrm>
    </dsp:sp>
    <dsp:sp modelId="{8C18F83D-5461-4068-B442-E70165D6E7E9}">
      <dsp:nvSpPr>
        <dsp:cNvPr id="0" name=""/>
        <dsp:cNvSpPr/>
      </dsp:nvSpPr>
      <dsp:spPr>
        <a:xfrm>
          <a:off x="2119312" y="2964"/>
          <a:ext cx="185737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布尔变量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19312" y="2964"/>
        <a:ext cx="1857374" cy="547200"/>
      </dsp:txXfrm>
    </dsp:sp>
    <dsp:sp modelId="{671A112F-DF83-4FDB-B20A-B05C28641586}">
      <dsp:nvSpPr>
        <dsp:cNvPr id="0" name=""/>
        <dsp:cNvSpPr/>
      </dsp:nvSpPr>
      <dsp:spPr>
        <a:xfrm>
          <a:off x="2119312" y="550164"/>
          <a:ext cx="1857374" cy="21831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effectLst/>
            </a:rPr>
            <a:t>true</a:t>
          </a:r>
          <a:endParaRPr lang="zh-CN" altLang="en-US" sz="2000" b="1" kern="1200" dirty="0"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effectLst/>
            </a:rPr>
            <a:t>false</a:t>
          </a:r>
          <a:endParaRPr lang="zh-CN" altLang="en-US" sz="2000" b="1" kern="1200" dirty="0">
            <a:effectLst/>
          </a:endParaRPr>
        </a:p>
      </dsp:txBody>
      <dsp:txXfrm>
        <a:off x="2119312" y="550164"/>
        <a:ext cx="1857374" cy="2183175"/>
      </dsp:txXfrm>
    </dsp:sp>
    <dsp:sp modelId="{90A395E4-5DEC-471E-88D9-51F8D1D608D2}">
      <dsp:nvSpPr>
        <dsp:cNvPr id="0" name=""/>
        <dsp:cNvSpPr/>
      </dsp:nvSpPr>
      <dsp:spPr>
        <a:xfrm>
          <a:off x="4236719" y="2964"/>
          <a:ext cx="185737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关系运算符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36719" y="2964"/>
        <a:ext cx="1857374" cy="547200"/>
      </dsp:txXfrm>
    </dsp:sp>
    <dsp:sp modelId="{DF407384-4705-4544-ABFE-8835F8CA7D64}">
      <dsp:nvSpPr>
        <dsp:cNvPr id="0" name=""/>
        <dsp:cNvSpPr/>
      </dsp:nvSpPr>
      <dsp:spPr>
        <a:xfrm>
          <a:off x="4236719" y="550164"/>
          <a:ext cx="1857374" cy="21831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effectLst/>
            </a:rPr>
            <a:t>&gt;    	</a:t>
          </a:r>
          <a:endParaRPr lang="zh-CN" altLang="en-US" sz="2000" b="1" kern="1200" dirty="0"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effectLst/>
            </a:rPr>
            <a:t>&gt;=</a:t>
          </a:r>
          <a:endParaRPr lang="zh-CN" altLang="en-US" sz="2000" b="1" kern="1200" dirty="0"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effectLst/>
            </a:rPr>
            <a:t>&lt;    	</a:t>
          </a:r>
          <a:endParaRPr lang="zh-CN" altLang="en-US" sz="2000" b="1" kern="1200" dirty="0"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effectLst/>
            </a:rPr>
            <a:t>&lt;=</a:t>
          </a:r>
          <a:endParaRPr lang="zh-CN" altLang="en-US" sz="2000" b="1" kern="1200" dirty="0"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effectLst/>
            </a:rPr>
            <a:t>== 	</a:t>
          </a:r>
          <a:endParaRPr lang="zh-CN" altLang="en-US" sz="2000" b="1" kern="1200" dirty="0"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effectLst/>
            </a:rPr>
            <a:t>!=</a:t>
          </a:r>
          <a:endParaRPr lang="zh-CN" altLang="en-US" sz="2000" b="1" kern="1200" dirty="0">
            <a:effectLst/>
          </a:endParaRPr>
        </a:p>
      </dsp:txBody>
      <dsp:txXfrm>
        <a:off x="4236719" y="550164"/>
        <a:ext cx="1857374" cy="218317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DC105-C182-4552-A54D-65E2677F6724}">
      <dsp:nvSpPr>
        <dsp:cNvPr id="0" name=""/>
        <dsp:cNvSpPr/>
      </dsp:nvSpPr>
      <dsp:spPr>
        <a:xfrm>
          <a:off x="0" y="8662"/>
          <a:ext cx="7480300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方法一：精确翻译</a:t>
          </a:r>
        </a:p>
      </dsp:txBody>
      <dsp:txXfrm>
        <a:off x="30157" y="38819"/>
        <a:ext cx="7419986" cy="557446"/>
      </dsp:txXfrm>
    </dsp:sp>
    <dsp:sp modelId="{F3480A5B-9E9C-4D5A-954D-34A7D64A391F}">
      <dsp:nvSpPr>
        <dsp:cNvPr id="0" name=""/>
        <dsp:cNvSpPr/>
      </dsp:nvSpPr>
      <dsp:spPr>
        <a:xfrm>
          <a:off x="0" y="626423"/>
          <a:ext cx="74803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50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一步一步计算出每个部分的真假值，最后计算整个表达式的值</a:t>
          </a:r>
        </a:p>
      </dsp:txBody>
      <dsp:txXfrm>
        <a:off x="0" y="626423"/>
        <a:ext cx="7480300" cy="546480"/>
      </dsp:txXfrm>
    </dsp:sp>
    <dsp:sp modelId="{70BB2B02-CD2D-453E-ACA2-E64104014D01}">
      <dsp:nvSpPr>
        <dsp:cNvPr id="0" name=""/>
        <dsp:cNvSpPr/>
      </dsp:nvSpPr>
      <dsp:spPr>
        <a:xfrm>
          <a:off x="0" y="1172903"/>
          <a:ext cx="7480300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方法二：短路特性翻译</a:t>
          </a:r>
        </a:p>
      </dsp:txBody>
      <dsp:txXfrm>
        <a:off x="30157" y="1203060"/>
        <a:ext cx="7419986" cy="557446"/>
      </dsp:txXfrm>
    </dsp:sp>
    <dsp:sp modelId="{26DFC234-0091-4FA6-8089-0E710778C94C}">
      <dsp:nvSpPr>
        <dsp:cNvPr id="0" name=""/>
        <dsp:cNvSpPr/>
      </dsp:nvSpPr>
      <dsp:spPr>
        <a:xfrm>
          <a:off x="0" y="1790663"/>
          <a:ext cx="7480300" cy="6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50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采用一定的优化措施，只计算部分表达式的值，即可得到整个表达式的结果</a:t>
          </a:r>
        </a:p>
      </dsp:txBody>
      <dsp:txXfrm>
        <a:off x="0" y="1790663"/>
        <a:ext cx="7480300" cy="648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DBADF-0219-4AF6-B664-06DE97350082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rgbClr val="318CCC"/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多表结构</a:t>
          </a:r>
        </a:p>
      </dsp:txBody>
      <dsp:txXfrm rot="-5400000">
        <a:off x="1" y="520688"/>
        <a:ext cx="1039018" cy="445294"/>
      </dsp:txXfrm>
    </dsp:sp>
    <dsp:sp modelId="{8B3E2D11-648F-4A5D-9C8B-00BFD2E10724}">
      <dsp:nvSpPr>
        <dsp:cNvPr id="0" name=""/>
        <dsp:cNvSpPr/>
      </dsp:nvSpPr>
      <dsp:spPr>
        <a:xfrm rot="5400000">
          <a:off x="3541327" y="-2501129"/>
          <a:ext cx="964803" cy="5969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kern="1200" dirty="0"/>
            <a:t>把属性种类完全相同的那些符号组织在一起，构造出等长的</a:t>
          </a:r>
          <a:r>
            <a:rPr lang="zh-CN" altLang="en-US" sz="19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多个符号表</a:t>
          </a:r>
          <a:r>
            <a:rPr lang="zh-CN" altLang="en-US" sz="1900" b="1" kern="1200" dirty="0">
              <a:solidFill>
                <a:srgbClr val="FF0000"/>
              </a:solidFill>
            </a:rPr>
            <a:t> </a:t>
          </a:r>
          <a:endParaRPr lang="zh-CN" altLang="en-US" sz="1900" b="1" kern="1200" dirty="0"/>
        </a:p>
      </dsp:txBody>
      <dsp:txXfrm rot="-5400000">
        <a:off x="1039018" y="48278"/>
        <a:ext cx="5922323" cy="870607"/>
      </dsp:txXfrm>
    </dsp:sp>
    <dsp:sp modelId="{A1D6708E-E0EF-49E2-BC43-6E9976CAD8F6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rgbClr val="06A3E5"/>
        </a:solidFill>
        <a:ln w="15875" cap="flat" cmpd="sng" algn="ctr">
          <a:solidFill>
            <a:srgbClr val="318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单表结构</a:t>
          </a:r>
        </a:p>
      </dsp:txBody>
      <dsp:txXfrm rot="-5400000">
        <a:off x="1" y="1809352"/>
        <a:ext cx="1039018" cy="445294"/>
      </dsp:txXfrm>
    </dsp:sp>
    <dsp:sp modelId="{0D5DB349-A0DA-483E-B4F9-F58F326346F3}">
      <dsp:nvSpPr>
        <dsp:cNvPr id="0" name=""/>
        <dsp:cNvSpPr/>
      </dsp:nvSpPr>
      <dsp:spPr>
        <a:xfrm rot="5400000">
          <a:off x="3541327" y="-1212465"/>
          <a:ext cx="964803" cy="5969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318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kern="1200" dirty="0"/>
            <a:t>把所有语言中的符号都组织在</a:t>
          </a:r>
          <a:r>
            <a:rPr lang="zh-CN" altLang="en-US" sz="19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一张符号表</a:t>
          </a:r>
          <a:r>
            <a:rPr lang="zh-CN" altLang="en-US" sz="1900" b="1" kern="1200" dirty="0"/>
            <a:t>中。组成一张包括了所有属性的庞大的符号表 </a:t>
          </a:r>
        </a:p>
      </dsp:txBody>
      <dsp:txXfrm rot="-5400000">
        <a:off x="1039018" y="1336942"/>
        <a:ext cx="5922323" cy="870607"/>
      </dsp:txXfrm>
    </dsp:sp>
    <dsp:sp modelId="{E8E0BC14-3D7D-4E5C-895D-BAEC5DBA0BEB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折中办法</a:t>
          </a:r>
        </a:p>
      </dsp:txBody>
      <dsp:txXfrm rot="-5400000">
        <a:off x="1" y="3098016"/>
        <a:ext cx="1039018" cy="445294"/>
      </dsp:txXfrm>
    </dsp:sp>
    <dsp:sp modelId="{BEBE85CA-93EB-42EF-A3D5-3501FBC5D391}">
      <dsp:nvSpPr>
        <dsp:cNvPr id="0" name=""/>
        <dsp:cNvSpPr/>
      </dsp:nvSpPr>
      <dsp:spPr>
        <a:xfrm rot="5400000">
          <a:off x="3541327" y="76198"/>
          <a:ext cx="964803" cy="5969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折中的方式</a:t>
          </a:r>
          <a:r>
            <a:rPr lang="zh-CN" altLang="en-US" sz="1900" b="1" kern="1200" dirty="0"/>
            <a:t>是根据符号属性相似程度分类组织成若干张表，每张表中记录的符号都有比较多的相同属性</a:t>
          </a:r>
        </a:p>
      </dsp:txBody>
      <dsp:txXfrm rot="-5400000">
        <a:off x="1039018" y="2625605"/>
        <a:ext cx="5922323" cy="87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A98FA-EE13-483F-865B-4095F5D0324B}">
      <dsp:nvSpPr>
        <dsp:cNvPr id="0" name=""/>
        <dsp:cNvSpPr/>
      </dsp:nvSpPr>
      <dsp:spPr>
        <a:xfrm>
          <a:off x="2692" y="0"/>
          <a:ext cx="3083649" cy="230425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rPr>
            <a:t>等长关键字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2" y="921702"/>
        <a:ext cx="3083649" cy="921702"/>
      </dsp:txXfrm>
    </dsp:sp>
    <dsp:sp modelId="{6AE74D4C-32FF-463C-9F68-5EC409ABF68F}">
      <dsp:nvSpPr>
        <dsp:cNvPr id="0" name=""/>
        <dsp:cNvSpPr/>
      </dsp:nvSpPr>
      <dsp:spPr>
        <a:xfrm>
          <a:off x="1160858" y="138255"/>
          <a:ext cx="767317" cy="76731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6450A-62ED-430C-9279-A01381FDBD2D}">
      <dsp:nvSpPr>
        <dsp:cNvPr id="0" name=""/>
        <dsp:cNvSpPr/>
      </dsp:nvSpPr>
      <dsp:spPr>
        <a:xfrm>
          <a:off x="3178850" y="0"/>
          <a:ext cx="3083649" cy="2304256"/>
        </a:xfrm>
        <a:prstGeom prst="roundRect">
          <a:avLst>
            <a:gd name="adj" fmla="val 10000"/>
          </a:avLst>
        </a:prstGeom>
        <a:solidFill>
          <a:srgbClr val="318CC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关键字池结构</a:t>
          </a:r>
        </a:p>
      </dsp:txBody>
      <dsp:txXfrm>
        <a:off x="3178850" y="921702"/>
        <a:ext cx="3083649" cy="921702"/>
      </dsp:txXfrm>
    </dsp:sp>
    <dsp:sp modelId="{C6BBF22C-33C7-47B6-AEFB-44D6E8A5317A}">
      <dsp:nvSpPr>
        <dsp:cNvPr id="0" name=""/>
        <dsp:cNvSpPr/>
      </dsp:nvSpPr>
      <dsp:spPr>
        <a:xfrm>
          <a:off x="4337016" y="138255"/>
          <a:ext cx="767317" cy="767317"/>
        </a:xfrm>
        <a:prstGeom prst="ellipse">
          <a:avLst/>
        </a:prstGeom>
        <a:solidFill>
          <a:schemeClr val="accent4">
            <a:tint val="50000"/>
            <a:hueOff val="421043"/>
            <a:satOff val="14717"/>
            <a:lumOff val="323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D8D61-8F66-4152-849F-29B0C72AA203}">
      <dsp:nvSpPr>
        <dsp:cNvPr id="0" name=""/>
        <dsp:cNvSpPr/>
      </dsp:nvSpPr>
      <dsp:spPr>
        <a:xfrm>
          <a:off x="250607" y="1843404"/>
          <a:ext cx="5763976" cy="345638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E4AC2-90F3-42A1-80D3-176D805E5530}">
      <dsp:nvSpPr>
        <dsp:cNvPr id="0" name=""/>
        <dsp:cNvSpPr/>
      </dsp:nvSpPr>
      <dsp:spPr>
        <a:xfrm rot="5400000">
          <a:off x="3379900" y="87467"/>
          <a:ext cx="1298663" cy="1129836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Courier New" pitchFamily="49" charset="0"/>
            </a:rPr>
            <a:t>等长属性域组织</a:t>
          </a:r>
          <a:endParaRPr lang="zh-CN" altLang="en-US" sz="1700" kern="1200" dirty="0"/>
        </a:p>
      </dsp:txBody>
      <dsp:txXfrm rot="-5400000">
        <a:off x="3640379" y="205429"/>
        <a:ext cx="777704" cy="893913"/>
      </dsp:txXfrm>
    </dsp:sp>
    <dsp:sp modelId="{1EE128CF-68FF-4578-8ADD-ECA6A86C13B8}">
      <dsp:nvSpPr>
        <dsp:cNvPr id="0" name=""/>
        <dsp:cNvSpPr/>
      </dsp:nvSpPr>
      <dsp:spPr>
        <a:xfrm>
          <a:off x="4628435" y="262786"/>
          <a:ext cx="1449308" cy="77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Courier New" pitchFamily="49" charset="0"/>
            </a:rPr>
            <a:t>数据类型</a:t>
          </a:r>
          <a:endParaRPr lang="en-US" altLang="zh-CN" sz="1400" kern="1200" dirty="0">
            <a:latin typeface="Courier New" pitchFamily="49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是否被定义</a:t>
          </a:r>
        </a:p>
      </dsp:txBody>
      <dsp:txXfrm>
        <a:off x="4628435" y="262786"/>
        <a:ext cx="1449308" cy="779197"/>
      </dsp:txXfrm>
    </dsp:sp>
    <dsp:sp modelId="{43F2BFC3-384A-4E07-BCA1-845C88863AA6}">
      <dsp:nvSpPr>
        <dsp:cNvPr id="0" name=""/>
        <dsp:cNvSpPr/>
      </dsp:nvSpPr>
      <dsp:spPr>
        <a:xfrm rot="5400000">
          <a:off x="2159676" y="87467"/>
          <a:ext cx="1298663" cy="112983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420155" y="205429"/>
        <a:ext cx="777704" cy="893913"/>
      </dsp:txXfrm>
    </dsp:sp>
    <dsp:sp modelId="{22B5B79F-AF36-4DC4-978A-4D20E51CCBD6}">
      <dsp:nvSpPr>
        <dsp:cNvPr id="0" name=""/>
        <dsp:cNvSpPr/>
      </dsp:nvSpPr>
      <dsp:spPr>
        <a:xfrm rot="5400000">
          <a:off x="2892415" y="1189772"/>
          <a:ext cx="1298663" cy="1129836"/>
        </a:xfrm>
        <a:prstGeom prst="hexagon">
          <a:avLst>
            <a:gd name="adj" fmla="val 25000"/>
            <a:gd name="vf" fmla="val 115470"/>
          </a:avLst>
        </a:prstGeom>
        <a:solidFill>
          <a:srgbClr val="318CC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符号间关系属性</a:t>
          </a:r>
        </a:p>
      </dsp:txBody>
      <dsp:txXfrm rot="-5400000">
        <a:off x="3152894" y="1307734"/>
        <a:ext cx="777704" cy="893913"/>
      </dsp:txXfrm>
    </dsp:sp>
    <dsp:sp modelId="{8D03B0BD-730A-4298-8B6D-E00E6DDBF26C}">
      <dsp:nvSpPr>
        <dsp:cNvPr id="0" name=""/>
        <dsp:cNvSpPr/>
      </dsp:nvSpPr>
      <dsp:spPr>
        <a:xfrm>
          <a:off x="1008609" y="1365091"/>
          <a:ext cx="1902413" cy="77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函数名和形参间，</a:t>
          </a:r>
          <a:br>
            <a:rPr lang="en-US" altLang="zh-CN" sz="1400" kern="1200" dirty="0"/>
          </a:br>
          <a:r>
            <a:rPr lang="zh-CN" altLang="en-US" sz="1400" kern="1200" dirty="0"/>
            <a:t>结构体名和结构体变量</a:t>
          </a:r>
        </a:p>
      </dsp:txBody>
      <dsp:txXfrm>
        <a:off x="1008609" y="1365091"/>
        <a:ext cx="1902413" cy="779197"/>
      </dsp:txXfrm>
    </dsp:sp>
    <dsp:sp modelId="{8DE2125D-A295-4DF5-8459-063F44B22425}">
      <dsp:nvSpPr>
        <dsp:cNvPr id="0" name=""/>
        <dsp:cNvSpPr/>
      </dsp:nvSpPr>
      <dsp:spPr>
        <a:xfrm rot="5400000">
          <a:off x="4112639" y="1189772"/>
          <a:ext cx="1298663" cy="112983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4373118" y="1307734"/>
        <a:ext cx="777704" cy="893913"/>
      </dsp:txXfrm>
    </dsp:sp>
    <dsp:sp modelId="{3464E9F9-D581-4BE6-B80F-FE910AF9216A}">
      <dsp:nvSpPr>
        <dsp:cNvPr id="0" name=""/>
        <dsp:cNvSpPr/>
      </dsp:nvSpPr>
      <dsp:spPr>
        <a:xfrm rot="5400000">
          <a:off x="3379900" y="2292077"/>
          <a:ext cx="1298663" cy="1129836"/>
        </a:xfrm>
        <a:prstGeom prst="hexagon">
          <a:avLst>
            <a:gd name="adj" fmla="val 25000"/>
            <a:gd name="vf" fmla="val 115470"/>
          </a:avLst>
        </a:prstGeom>
        <a:solidFill>
          <a:srgbClr val="06A3E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不等长属性值域组织</a:t>
          </a:r>
        </a:p>
      </dsp:txBody>
      <dsp:txXfrm rot="-5400000">
        <a:off x="3640379" y="2410039"/>
        <a:ext cx="777704" cy="893913"/>
      </dsp:txXfrm>
    </dsp:sp>
    <dsp:sp modelId="{0E1B7A52-995C-48E6-8419-273279966932}">
      <dsp:nvSpPr>
        <dsp:cNvPr id="0" name=""/>
        <dsp:cNvSpPr/>
      </dsp:nvSpPr>
      <dsp:spPr>
        <a:xfrm>
          <a:off x="4628435" y="2467397"/>
          <a:ext cx="1449308" cy="77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数组内情向量</a:t>
          </a:r>
          <a:endParaRPr lang="zh-CN" altLang="en-US" sz="1400" kern="1200" dirty="0"/>
        </a:p>
      </dsp:txBody>
      <dsp:txXfrm>
        <a:off x="4628435" y="2467397"/>
        <a:ext cx="1449308" cy="779197"/>
      </dsp:txXfrm>
    </dsp:sp>
    <dsp:sp modelId="{63C3A6D3-FB27-4144-ABAD-3EAA23C47235}">
      <dsp:nvSpPr>
        <dsp:cNvPr id="0" name=""/>
        <dsp:cNvSpPr/>
      </dsp:nvSpPr>
      <dsp:spPr>
        <a:xfrm rot="5400000">
          <a:off x="2159676" y="2292077"/>
          <a:ext cx="1298663" cy="112983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420155" y="2410039"/>
        <a:ext cx="777704" cy="893913"/>
      </dsp:txXfrm>
    </dsp:sp>
    <dsp:sp modelId="{F57C2917-0B77-4369-84A3-C25B55EE7A89}">
      <dsp:nvSpPr>
        <dsp:cNvPr id="0" name=""/>
        <dsp:cNvSpPr/>
      </dsp:nvSpPr>
      <dsp:spPr>
        <a:xfrm rot="5400000">
          <a:off x="2767451" y="3394382"/>
          <a:ext cx="1298663" cy="1129836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下推链域的组织</a:t>
          </a:r>
        </a:p>
      </dsp:txBody>
      <dsp:txXfrm rot="-5400000">
        <a:off x="3027930" y="3512344"/>
        <a:ext cx="777704" cy="893913"/>
      </dsp:txXfrm>
    </dsp:sp>
    <dsp:sp modelId="{36B7F70E-33DE-4A0D-A21E-3AA3A4AE9900}">
      <dsp:nvSpPr>
        <dsp:cNvPr id="0" name=""/>
        <dsp:cNvSpPr/>
      </dsp:nvSpPr>
      <dsp:spPr>
        <a:xfrm>
          <a:off x="1402556" y="3569702"/>
          <a:ext cx="1402556" cy="77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解决同名标识符生存期重叠</a:t>
          </a:r>
        </a:p>
      </dsp:txBody>
      <dsp:txXfrm>
        <a:off x="1402556" y="3569702"/>
        <a:ext cx="1402556" cy="779197"/>
      </dsp:txXfrm>
    </dsp:sp>
    <dsp:sp modelId="{5E4416F1-4672-45B0-9B8E-7BD1BA38D308}">
      <dsp:nvSpPr>
        <dsp:cNvPr id="0" name=""/>
        <dsp:cNvSpPr/>
      </dsp:nvSpPr>
      <dsp:spPr>
        <a:xfrm rot="5400000">
          <a:off x="3987675" y="3394382"/>
          <a:ext cx="1298663" cy="112983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4248154" y="3512344"/>
        <a:ext cx="777704" cy="8939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6C030-4DD0-4769-B2C7-FE0E89C5D1C6}">
      <dsp:nvSpPr>
        <dsp:cNvPr id="0" name=""/>
        <dsp:cNvSpPr/>
      </dsp:nvSpPr>
      <dsp:spPr>
        <a:xfrm>
          <a:off x="0" y="294455"/>
          <a:ext cx="74803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000" tIns="395732" rIns="58055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b="1" kern="1200" dirty="0" err="1"/>
            <a:t>enum</a:t>
          </a:r>
          <a:r>
            <a:rPr lang="en-US" altLang="zh-CN" sz="1900" b="1" kern="1200" dirty="0"/>
            <a:t> </a:t>
          </a:r>
          <a:r>
            <a:rPr lang="en-US" altLang="zh-CN" sz="1900" b="1" kern="1200" dirty="0">
              <a:solidFill>
                <a:srgbClr val="0070C0"/>
              </a:solidFill>
            </a:rPr>
            <a:t>object</a:t>
          </a:r>
          <a:r>
            <a:rPr lang="en-US" altLang="zh-CN" sz="1900" b="1" kern="1200" dirty="0"/>
            <a:t>= (constant, variable, procedure)</a:t>
          </a:r>
        </a:p>
      </dsp:txBody>
      <dsp:txXfrm>
        <a:off x="0" y="294455"/>
        <a:ext cx="7480300" cy="807975"/>
      </dsp:txXfrm>
    </dsp:sp>
    <dsp:sp modelId="{2E4C71B2-51DC-44C6-BC42-007684E25BAC}">
      <dsp:nvSpPr>
        <dsp:cNvPr id="0" name=""/>
        <dsp:cNvSpPr/>
      </dsp:nvSpPr>
      <dsp:spPr>
        <a:xfrm>
          <a:off x="374015" y="14015"/>
          <a:ext cx="523621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916" tIns="0" rIns="1979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标识符种类的定义</a:t>
          </a:r>
        </a:p>
      </dsp:txBody>
      <dsp:txXfrm>
        <a:off x="401395" y="41395"/>
        <a:ext cx="5181450" cy="506120"/>
      </dsp:txXfrm>
    </dsp:sp>
    <dsp:sp modelId="{A711CE9F-938F-4C0E-8DC5-5317FA7D4C30}">
      <dsp:nvSpPr>
        <dsp:cNvPr id="0" name=""/>
        <dsp:cNvSpPr/>
      </dsp:nvSpPr>
      <dsp:spPr>
        <a:xfrm>
          <a:off x="0" y="1485471"/>
          <a:ext cx="7480300" cy="311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787450"/>
              <a:satOff val="42288"/>
              <a:lumOff val="-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000" tIns="395732" rIns="1440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gsw-FR" altLang="zh-CN" sz="1900" b="1" kern="1200" noProof="1"/>
            <a:t>struct </a:t>
          </a:r>
          <a:r>
            <a:rPr lang="gsw-FR" altLang="zh-CN" sz="1900" b="1" kern="1200" noProof="1">
              <a:solidFill>
                <a:srgbClr val="FF0000"/>
              </a:solidFill>
            </a:rPr>
            <a:t>tablestruct </a:t>
          </a:r>
          <a:r>
            <a:rPr lang="gsw-FR" altLang="zh-CN" sz="1900" b="1" kern="1200" noProof="1"/>
            <a:t>{</a:t>
          </a:r>
          <a:br>
            <a:rPr lang="en-US" altLang="zh-CN" sz="1900" b="1" kern="1200" dirty="0"/>
          </a:br>
          <a:r>
            <a:rPr lang="en-US" altLang="zh-CN" sz="1900" b="1" kern="1200" dirty="0"/>
            <a:t>	</a:t>
          </a:r>
          <a:r>
            <a:rPr lang="en-US" altLang="zh-CN" sz="1900" b="1" kern="1200" noProof="1"/>
            <a:t>char 	name [al];	</a:t>
          </a:r>
          <a:r>
            <a:rPr lang="en-US" altLang="zh-CN" sz="1900" b="1" kern="1200" noProof="1">
              <a:solidFill>
                <a:srgbClr val="00B050"/>
              </a:solidFill>
            </a:rPr>
            <a:t>//</a:t>
          </a:r>
          <a:r>
            <a:rPr lang="zh-CN" altLang="en-US" sz="1900" b="1" kern="1200" noProof="1">
              <a:solidFill>
                <a:srgbClr val="00B050"/>
              </a:solidFill>
            </a:rPr>
            <a:t>标识符名</a:t>
          </a:r>
          <a:r>
            <a:rPr lang="en-US" altLang="zh-CN" sz="1900" b="1" kern="1200" noProof="1">
              <a:solidFill>
                <a:srgbClr val="00B050"/>
              </a:solidFill>
            </a:rPr>
            <a:t>,</a:t>
          </a:r>
          <a:r>
            <a:rPr lang="zh-CN" altLang="en-US" sz="1900" b="1" kern="1200" noProof="1">
              <a:solidFill>
                <a:srgbClr val="00B050"/>
              </a:solidFill>
            </a:rPr>
            <a:t> </a:t>
          </a:r>
          <a:r>
            <a:rPr lang="en-US" altLang="zh-CN" sz="1900" b="1" kern="1200" noProof="1">
              <a:solidFill>
                <a:srgbClr val="00B050"/>
              </a:solidFill>
            </a:rPr>
            <a:t>al</a:t>
          </a:r>
          <a:r>
            <a:rPr lang="zh-CN" altLang="en-US" sz="1900" b="1" kern="1200" noProof="1">
              <a:solidFill>
                <a:srgbClr val="00B050"/>
              </a:solidFill>
            </a:rPr>
            <a:t>为最大长度</a:t>
          </a:r>
          <a:br>
            <a:rPr lang="en-US" altLang="zh-CN" sz="1900" b="1" kern="1200" dirty="0"/>
          </a:br>
          <a:r>
            <a:rPr lang="en-US" altLang="zh-CN" sz="1900" b="1" kern="1200" dirty="0"/>
            <a:t>	</a:t>
          </a:r>
          <a:r>
            <a:rPr lang="en-US" altLang="zh-CN" sz="1900" b="1" kern="1200" noProof="1"/>
            <a:t>enum 	object kind;	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//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类别</a:t>
          </a:r>
          <a:br>
            <a:rPr lang="en-US" altLang="zh-CN" sz="1900" b="1" kern="1200" dirty="0"/>
          </a:br>
          <a:r>
            <a:rPr lang="en-US" altLang="zh-CN" sz="1900" b="1" kern="1200" dirty="0"/>
            <a:t>	</a:t>
          </a:r>
          <a:r>
            <a:rPr lang="en-US" altLang="zh-CN" sz="1900" b="1" kern="1200" noProof="1"/>
            <a:t>int 	val;		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//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常量标识符的值</a:t>
          </a:r>
          <a:br>
            <a:rPr lang="en-US" altLang="zh-CN" sz="1900" b="1" kern="1200" dirty="0"/>
          </a:br>
          <a:r>
            <a:rPr lang="en-US" altLang="zh-CN" sz="1900" b="1" kern="1200" dirty="0"/>
            <a:t>	</a:t>
          </a:r>
          <a:r>
            <a:rPr lang="en-US" altLang="zh-CN" sz="1900" b="1" kern="1200" noProof="1"/>
            <a:t>int 	level;		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//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所在层 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(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常量不关心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)</a:t>
          </a:r>
          <a:br>
            <a:rPr lang="en-US" altLang="zh-CN" sz="1900" b="1" kern="1200" dirty="0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</a:br>
          <a:r>
            <a:rPr lang="en-US" altLang="zh-CN" sz="1900" b="1" kern="1200" dirty="0"/>
            <a:t>	</a:t>
          </a:r>
          <a:r>
            <a:rPr lang="en-US" altLang="zh-CN" sz="1900" b="1" kern="1200" noProof="1"/>
            <a:t>int 	adr;		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//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偏移地址</a:t>
          </a:r>
          <a:br>
            <a:rPr lang="en-US" altLang="zh-CN" sz="1900" b="1" kern="1200" dirty="0"/>
          </a:br>
          <a:r>
            <a:rPr lang="en-US" altLang="zh-CN" sz="1900" b="1" kern="1200" dirty="0"/>
            <a:t>	</a:t>
          </a:r>
          <a:r>
            <a:rPr lang="en-US" altLang="zh-CN" sz="1900" b="1" kern="1200" noProof="1"/>
            <a:t>int 	size;		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//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过程活动记录初始数据区大小</a:t>
          </a:r>
          <a:br>
            <a:rPr lang="en-US" altLang="zh-CN" sz="1900" b="1" kern="1200" dirty="0"/>
          </a:br>
          <a:r>
            <a:rPr lang="en-US" altLang="zh-CN" sz="1900" b="1" kern="1200" noProof="1"/>
            <a:t>};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b="1" kern="1200" noProof="1"/>
            <a:t>struct tablestruct table[txmax]; </a:t>
          </a:r>
          <a:r>
            <a:rPr lang="en-US" altLang="zh-CN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//txmax</a:t>
          </a:r>
          <a:r>
            <a:rPr lang="zh-CN" altLang="en-US" sz="1900" b="1" kern="1200" noProof="1">
              <a:solidFill>
                <a:srgbClr val="00B050"/>
              </a:solidFill>
              <a:latin typeface="Century Gothic"/>
              <a:ea typeface="幼圆" panose="02010509060101010101" pitchFamily="49" charset="-122"/>
              <a:cs typeface="+mn-cs"/>
            </a:rPr>
            <a:t>表容量</a:t>
          </a:r>
          <a:endParaRPr lang="en-US" altLang="zh-CN" sz="1900" b="1" kern="1200" noProof="1">
            <a:solidFill>
              <a:srgbClr val="00B050"/>
            </a:solidFill>
            <a:latin typeface="Century Gothic"/>
            <a:ea typeface="幼圆" panose="02010509060101010101" pitchFamily="49" charset="-122"/>
            <a:cs typeface="+mn-cs"/>
          </a:endParaRPr>
        </a:p>
      </dsp:txBody>
      <dsp:txXfrm>
        <a:off x="0" y="1485471"/>
        <a:ext cx="7480300" cy="3112200"/>
      </dsp:txXfrm>
    </dsp:sp>
    <dsp:sp modelId="{5753BCFB-CDEE-473A-BF35-225DBE17DC51}">
      <dsp:nvSpPr>
        <dsp:cNvPr id="0" name=""/>
        <dsp:cNvSpPr/>
      </dsp:nvSpPr>
      <dsp:spPr>
        <a:xfrm>
          <a:off x="374015" y="1205030"/>
          <a:ext cx="5236210" cy="560880"/>
        </a:xfrm>
        <a:prstGeom prst="roundRect">
          <a:avLst/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916" tIns="0" rIns="1979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符号表的定义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1395" y="1232410"/>
        <a:ext cx="5181450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B334F-9641-4050-BDF9-A744F2776F96}">
      <dsp:nvSpPr>
        <dsp:cNvPr id="0" name=""/>
        <dsp:cNvSpPr/>
      </dsp:nvSpPr>
      <dsp:spPr>
        <a:xfrm>
          <a:off x="0" y="398144"/>
          <a:ext cx="7480300" cy="118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554" tIns="520700" rIns="58055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即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验证语法结构合法的程序是否真正有意义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98144"/>
        <a:ext cx="7480300" cy="1181250"/>
      </dsp:txXfrm>
    </dsp:sp>
    <dsp:sp modelId="{46A71D0F-E269-4D06-A80D-CF5C57B915FC}">
      <dsp:nvSpPr>
        <dsp:cNvPr id="0" name=""/>
        <dsp:cNvSpPr/>
      </dsp:nvSpPr>
      <dsp:spPr>
        <a:xfrm>
          <a:off x="374015" y="29144"/>
          <a:ext cx="5236210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916" tIns="0" rIns="19791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审查每个语法结构的静态语义</a:t>
          </a:r>
          <a:endParaRPr lang="en-US" altLang="zh-CN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041" y="65170"/>
        <a:ext cx="5164158" cy="665948"/>
      </dsp:txXfrm>
    </dsp:sp>
    <dsp:sp modelId="{29A4FF95-CBFB-41C1-9EF8-CA0590DB2085}">
      <dsp:nvSpPr>
        <dsp:cNvPr id="0" name=""/>
        <dsp:cNvSpPr/>
      </dsp:nvSpPr>
      <dsp:spPr>
        <a:xfrm>
          <a:off x="0" y="2083394"/>
          <a:ext cx="7480300" cy="118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787450"/>
              <a:satOff val="42288"/>
              <a:lumOff val="-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554" tIns="520700" rIns="58055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服务于其他语义检查，服务于后续代码生成</a:t>
          </a:r>
        </a:p>
      </dsp:txBody>
      <dsp:txXfrm>
        <a:off x="0" y="2083394"/>
        <a:ext cx="7480300" cy="1181250"/>
      </dsp:txXfrm>
    </dsp:sp>
    <dsp:sp modelId="{E1B52E66-DE3B-4FB6-AE5A-AD46A226D94C}">
      <dsp:nvSpPr>
        <dsp:cNvPr id="0" name=""/>
        <dsp:cNvSpPr/>
      </dsp:nvSpPr>
      <dsp:spPr>
        <a:xfrm>
          <a:off x="374015" y="1714394"/>
          <a:ext cx="5236210" cy="738000"/>
        </a:xfrm>
        <a:prstGeom prst="roundRect">
          <a:avLst/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916" tIns="0" rIns="19791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收集语义信息</a:t>
          </a:r>
        </a:p>
      </dsp:txBody>
      <dsp:txXfrm>
        <a:off x="410041" y="1750420"/>
        <a:ext cx="5164158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61C5E-E810-4B70-902F-2F2E0A99FAF8}">
      <dsp:nvSpPr>
        <dsp:cNvPr id="0" name=""/>
        <dsp:cNvSpPr/>
      </dsp:nvSpPr>
      <dsp:spPr>
        <a:xfrm>
          <a:off x="0" y="40755"/>
          <a:ext cx="6864424" cy="622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基本类型 是 类型表达式</a:t>
          </a:r>
        </a:p>
      </dsp:txBody>
      <dsp:txXfrm>
        <a:off x="30385" y="71140"/>
        <a:ext cx="6803654" cy="561670"/>
      </dsp:txXfrm>
    </dsp:sp>
    <dsp:sp modelId="{F1B78A17-ABC8-4F50-BAE8-46FA47C7005D}">
      <dsp:nvSpPr>
        <dsp:cNvPr id="0" name=""/>
        <dsp:cNvSpPr/>
      </dsp:nvSpPr>
      <dsp:spPr>
        <a:xfrm>
          <a:off x="0" y="663195"/>
          <a:ext cx="6864424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94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integer</a:t>
          </a:r>
          <a:r>
            <a:rPr lang="zh-CN" altLang="en-US" sz="15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5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real</a:t>
          </a:r>
          <a:r>
            <a:rPr lang="zh-CN" altLang="en-US" sz="15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5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char</a:t>
          </a:r>
          <a:r>
            <a:rPr lang="zh-CN" altLang="en-US" sz="15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500" b="0" kern="1200" dirty="0" err="1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boolean</a:t>
          </a:r>
          <a:endParaRPr lang="en-US" altLang="zh-CN" sz="1500" b="0" kern="1200" dirty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63195"/>
        <a:ext cx="6864424" cy="353970"/>
      </dsp:txXfrm>
    </dsp:sp>
    <dsp:sp modelId="{27C434DB-5896-49D8-938D-324C4630D126}">
      <dsp:nvSpPr>
        <dsp:cNvPr id="0" name=""/>
        <dsp:cNvSpPr/>
      </dsp:nvSpPr>
      <dsp:spPr>
        <a:xfrm>
          <a:off x="0" y="1017165"/>
          <a:ext cx="6864424" cy="622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特殊类型 是 类型表达式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385" y="1047550"/>
        <a:ext cx="6803654" cy="561670"/>
      </dsp:txXfrm>
    </dsp:sp>
    <dsp:sp modelId="{029A121E-453C-45CD-9B7A-F6051C372194}">
      <dsp:nvSpPr>
        <dsp:cNvPr id="0" name=""/>
        <dsp:cNvSpPr/>
      </dsp:nvSpPr>
      <dsp:spPr>
        <a:xfrm>
          <a:off x="0" y="1639605"/>
          <a:ext cx="6864424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94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b="0" kern="1200" dirty="0" err="1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type_error</a:t>
          </a:r>
          <a:r>
            <a:rPr lang="zh-CN" altLang="en-US" sz="15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：用于类型错误的程序单元</a:t>
          </a:r>
          <a:endParaRPr lang="en-US" altLang="zh-CN" sz="1500" b="0" kern="1200" dirty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ok</a:t>
          </a:r>
          <a:r>
            <a:rPr lang="zh-CN" altLang="en-US" sz="15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：用于没有类型错误的程序单元</a:t>
          </a:r>
          <a:endParaRPr lang="en-US" altLang="zh-CN" sz="1500" b="0" kern="1200" dirty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39605"/>
        <a:ext cx="6864424" cy="727605"/>
      </dsp:txXfrm>
    </dsp:sp>
    <dsp:sp modelId="{8283B3AC-FF15-4318-8317-ECA432340C8B}">
      <dsp:nvSpPr>
        <dsp:cNvPr id="0" name=""/>
        <dsp:cNvSpPr/>
      </dsp:nvSpPr>
      <dsp:spPr>
        <a:xfrm>
          <a:off x="0" y="2367210"/>
          <a:ext cx="6864424" cy="622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构造类型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是 类型表达式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385" y="2397595"/>
        <a:ext cx="6803654" cy="561670"/>
      </dsp:txXfrm>
    </dsp:sp>
    <dsp:sp modelId="{BACD9C9C-A137-4643-B02A-C6667B761EC0}">
      <dsp:nvSpPr>
        <dsp:cNvPr id="0" name=""/>
        <dsp:cNvSpPr/>
      </dsp:nvSpPr>
      <dsp:spPr>
        <a:xfrm>
          <a:off x="0" y="2989650"/>
          <a:ext cx="6864424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94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将类型构造符</a:t>
          </a:r>
          <a:r>
            <a:rPr lang="en-US" altLang="zh-CN" sz="15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(type constructor)</a:t>
          </a:r>
          <a:r>
            <a:rPr lang="zh-CN" altLang="en-US" sz="15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作用于类型表达式可以构成新的类型表达</a:t>
          </a:r>
          <a:endParaRPr lang="en-US" altLang="zh-CN" sz="1500" b="0" kern="1200" dirty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89650"/>
        <a:ext cx="6864424" cy="3539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645DB-745D-4BF6-8E50-3D430C339E17}">
      <dsp:nvSpPr>
        <dsp:cNvPr id="0" name=""/>
        <dsp:cNvSpPr/>
      </dsp:nvSpPr>
      <dsp:spPr>
        <a:xfrm>
          <a:off x="0" y="232380"/>
          <a:ext cx="3419475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89" tIns="333248" rIns="2653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P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D;S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D→ V;F</a:t>
          </a:r>
          <a:endParaRPr lang="zh-CN" sz="1600" b="0" i="0" u="none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232380"/>
        <a:ext cx="3419475" cy="907200"/>
      </dsp:txXfrm>
    </dsp:sp>
    <dsp:sp modelId="{921B5C41-A4D6-4197-8B57-CAD841D7FD05}">
      <dsp:nvSpPr>
        <dsp:cNvPr id="0" name=""/>
        <dsp:cNvSpPr/>
      </dsp:nvSpPr>
      <dsp:spPr>
        <a:xfrm>
          <a:off x="170973" y="542"/>
          <a:ext cx="2393632" cy="467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74" tIns="0" rIns="904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程序</a:t>
          </a:r>
        </a:p>
      </dsp:txBody>
      <dsp:txXfrm>
        <a:off x="193819" y="23388"/>
        <a:ext cx="2347940" cy="422306"/>
      </dsp:txXfrm>
    </dsp:sp>
    <dsp:sp modelId="{76D4780F-8EDF-4923-886E-7A975EE2B52E}">
      <dsp:nvSpPr>
        <dsp:cNvPr id="0" name=""/>
        <dsp:cNvSpPr/>
      </dsp:nvSpPr>
      <dsp:spPr>
        <a:xfrm>
          <a:off x="0" y="1457819"/>
          <a:ext cx="3419475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89" tIns="333248" rIns="72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V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V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;TL | TL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T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</a:t>
          </a:r>
          <a:r>
            <a:rPr lang="en-US" sz="1600" b="1" i="0" u="none" kern="120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boolean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| integer| real  </a:t>
          </a:r>
          <a:b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  | array [num] of T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b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  | ^T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endParaRPr lang="zh-CN" sz="1600" b="0" i="0" u="none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L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L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, id | id</a:t>
          </a:r>
          <a:endParaRPr lang="zh-CN" sz="1600" b="0" i="0" u="none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1457819"/>
        <a:ext cx="3419475" cy="1814400"/>
      </dsp:txXfrm>
    </dsp:sp>
    <dsp:sp modelId="{158D93EB-970D-4A30-AE87-3061E6514215}">
      <dsp:nvSpPr>
        <dsp:cNvPr id="0" name=""/>
        <dsp:cNvSpPr/>
      </dsp:nvSpPr>
      <dsp:spPr>
        <a:xfrm>
          <a:off x="170973" y="1225980"/>
          <a:ext cx="2393632" cy="467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74" tIns="0" rIns="904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600" b="1" i="0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变量声明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3819" y="1248826"/>
        <a:ext cx="2347940" cy="422306"/>
      </dsp:txXfrm>
    </dsp:sp>
    <dsp:sp modelId="{8BB0DE1E-F166-46E5-8817-4DACDB7B54F1}">
      <dsp:nvSpPr>
        <dsp:cNvPr id="0" name=""/>
        <dsp:cNvSpPr/>
      </dsp:nvSpPr>
      <dsp:spPr>
        <a:xfrm>
          <a:off x="0" y="3590457"/>
          <a:ext cx="3419475" cy="69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89" tIns="333248" rIns="2653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F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→F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; id(V) S | 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rPr>
            <a:t>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590457"/>
        <a:ext cx="3419475" cy="693000"/>
      </dsp:txXfrm>
    </dsp:sp>
    <dsp:sp modelId="{4EA92160-BE4A-476A-8105-52A28A8E466C}">
      <dsp:nvSpPr>
        <dsp:cNvPr id="0" name=""/>
        <dsp:cNvSpPr/>
      </dsp:nvSpPr>
      <dsp:spPr>
        <a:xfrm>
          <a:off x="170973" y="3358619"/>
          <a:ext cx="2393632" cy="467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74" tIns="0" rIns="904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600" b="1" i="0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函数</a:t>
          </a:r>
          <a:r>
            <a:rPr kumimoji="1" lang="en-US" sz="1600" b="1" i="0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kumimoji="1" lang="zh-CN" sz="1600" b="1" i="0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过程</a:t>
          </a:r>
          <a:r>
            <a:rPr kumimoji="1" lang="zh-CN" altLang="en-US" sz="1600" b="1" i="0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声明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3819" y="3381465"/>
        <a:ext cx="2347940" cy="4223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324D-CF41-48FB-AF3F-CC18F71E9874}">
      <dsp:nvSpPr>
        <dsp:cNvPr id="0" name=""/>
        <dsp:cNvSpPr/>
      </dsp:nvSpPr>
      <dsp:spPr>
        <a:xfrm>
          <a:off x="0" y="377100"/>
          <a:ext cx="3780000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370" tIns="145796" rIns="29337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E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true |false | </a:t>
          </a:r>
          <a:b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en-US" sz="1600" b="1" i="1" u="sng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| </a:t>
          </a:r>
          <a:r>
            <a:rPr lang="en-US" sz="1600" b="1" i="1" u="sng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real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| id | </a:t>
          </a:r>
          <a:b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  E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op </a:t>
          </a: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E</a:t>
          </a:r>
          <a:r>
            <a:rPr kumimoji="1"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2 </a:t>
          </a: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| 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E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b="1" i="0" u="none" kern="120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rop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E</a:t>
          </a:r>
          <a:r>
            <a:rPr kumimoji="1"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2 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|</a:t>
          </a:r>
          <a:b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  E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[</a:t>
          </a: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E</a:t>
          </a:r>
          <a:r>
            <a:rPr kumimoji="1"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2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] | E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^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| id(A)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77100"/>
        <a:ext cx="3780000" cy="1102500"/>
      </dsp:txXfrm>
    </dsp:sp>
    <dsp:sp modelId="{3BEE8300-98BF-485D-BC96-70A70DA3BA90}">
      <dsp:nvSpPr>
        <dsp:cNvPr id="0" name=""/>
        <dsp:cNvSpPr/>
      </dsp:nvSpPr>
      <dsp:spPr>
        <a:xfrm>
          <a:off x="189000" y="70919"/>
          <a:ext cx="2646000" cy="409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0" rIns="1000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600" b="1" i="0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表达式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08990" y="90909"/>
        <a:ext cx="2606020" cy="369520"/>
      </dsp:txXfrm>
    </dsp:sp>
    <dsp:sp modelId="{CC0347B0-7338-460A-A143-9932EEFD2327}">
      <dsp:nvSpPr>
        <dsp:cNvPr id="0" name=""/>
        <dsp:cNvSpPr/>
      </dsp:nvSpPr>
      <dsp:spPr>
        <a:xfrm>
          <a:off x="0" y="1823580"/>
          <a:ext cx="3780000" cy="242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370" tIns="145796" rIns="29337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id:=E</a:t>
          </a:r>
          <a:r>
            <a:rPr kumimoji="1"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if E then S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kumimoji="1"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if E then S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else S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2</a:t>
          </a: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while E do S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kumimoji="1"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S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kumimoji="1"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2</a:t>
          </a: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break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S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call id(A)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A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A</a:t>
          </a:r>
          <a:r>
            <a:rPr lang="en-US" sz="1600" b="1" i="0" u="none" kern="1200" baseline="-250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,E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A</a:t>
          </a:r>
          <a:r>
            <a:rPr lang="en-US" sz="1600" b="1" i="0" u="none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→ E</a:t>
          </a:r>
          <a:endParaRPr lang="zh-CN" alt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1823580"/>
        <a:ext cx="3780000" cy="2425500"/>
      </dsp:txXfrm>
    </dsp:sp>
    <dsp:sp modelId="{28A2ABB5-BA48-4816-83C2-8BD58A7D88DD}">
      <dsp:nvSpPr>
        <dsp:cNvPr id="0" name=""/>
        <dsp:cNvSpPr/>
      </dsp:nvSpPr>
      <dsp:spPr>
        <a:xfrm>
          <a:off x="189000" y="1517400"/>
          <a:ext cx="2646000" cy="409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0" rIns="1000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600" b="1" i="0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语句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08990" y="1537390"/>
        <a:ext cx="2606020" cy="369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99D54FD-B7D3-4025-B1D5-E812FB217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64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635E971-1AC8-4139-B3D0-EACB32B47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25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86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7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79929-559A-4AE4-A084-B05FBC4912E1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r>
              <a:rPr lang="zh-CN" altLang="en-US">
                <a:ea typeface="宋体" charset="-122"/>
              </a:rPr>
              <a:t>可以扩充的内容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>
                <a:ea typeface="宋体" charset="-122"/>
              </a:rPr>
              <a:t>允许</a:t>
            </a:r>
            <a:r>
              <a:rPr lang="en-US" altLang="zh-CN">
                <a:ea typeface="宋体" charset="-122"/>
              </a:rPr>
              <a:t>pl/0</a:t>
            </a:r>
            <a:r>
              <a:rPr lang="zh-CN" altLang="en-US">
                <a:ea typeface="宋体" charset="-122"/>
              </a:rPr>
              <a:t>语言包含注释 </a:t>
            </a:r>
            <a:r>
              <a:rPr lang="en-US" altLang="zh-CN">
                <a:ea typeface="宋体" charset="-122"/>
              </a:rPr>
              <a:t>//</a:t>
            </a:r>
            <a:r>
              <a:rPr lang="zh-CN" altLang="en-US">
                <a:ea typeface="宋体" charset="-122"/>
              </a:rPr>
              <a:t>开头的行注释，或者是</a:t>
            </a:r>
            <a:r>
              <a:rPr lang="en-US" altLang="zh-CN">
                <a:ea typeface="宋体" charset="-122"/>
              </a:rPr>
              <a:t>/* */ </a:t>
            </a:r>
            <a:r>
              <a:rPr lang="zh-CN" altLang="en-US">
                <a:ea typeface="宋体" charset="-122"/>
              </a:rPr>
              <a:t>括起来的注释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>
                <a:ea typeface="宋体" charset="-122"/>
              </a:rPr>
              <a:t>增加</a:t>
            </a:r>
            <a:r>
              <a:rPr lang="en-US" altLang="zh-CN">
                <a:ea typeface="宋体" charset="-122"/>
              </a:rPr>
              <a:t>pl/0</a:t>
            </a:r>
            <a:r>
              <a:rPr lang="zh-CN" altLang="en-US">
                <a:ea typeface="宋体" charset="-122"/>
              </a:rPr>
              <a:t>语言的数据类型，由单纯的整型，增加实型，整型还可以包括</a:t>
            </a:r>
            <a:r>
              <a:rPr lang="en-US" altLang="zh-CN">
                <a:ea typeface="宋体" charset="-122"/>
              </a:rPr>
              <a:t>long</a:t>
            </a:r>
            <a:r>
              <a:rPr lang="zh-CN" altLang="en-US">
                <a:ea typeface="宋体" charset="-122"/>
              </a:rPr>
              <a:t>类型、</a:t>
            </a:r>
            <a:r>
              <a:rPr lang="en-US" altLang="zh-CN">
                <a:ea typeface="宋体" charset="-122"/>
              </a:rPr>
              <a:t>short</a:t>
            </a:r>
            <a:r>
              <a:rPr lang="zh-CN" altLang="en-US">
                <a:ea typeface="宋体" charset="-122"/>
              </a:rPr>
              <a:t>类型</a:t>
            </a:r>
          </a:p>
          <a:p>
            <a:pPr marL="228600" indent="-228600" eaLnBrk="1" hangingPunct="1">
              <a:buFontTx/>
              <a:buAutoNum type="arabicPeriod"/>
            </a:pP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5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语句一定和循环语句和</a:t>
            </a:r>
            <a:r>
              <a:rPr lang="en-US" altLang="zh-CN" dirty="0"/>
              <a:t>switch</a:t>
            </a:r>
            <a:r>
              <a:rPr lang="zh-CN" altLang="en-US" dirty="0"/>
              <a:t>相对应，没有单独的</a:t>
            </a:r>
            <a:r>
              <a:rPr lang="en-US" altLang="zh-CN" dirty="0"/>
              <a:t>break</a:t>
            </a:r>
            <a:r>
              <a:rPr lang="zh-CN" altLang="en-US" dirty="0"/>
              <a:t>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31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5E971-1AC8-4139-B3D0-EACB32B47F26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01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1">
          <a:gsLst>
            <a:gs pos="0">
              <a:srgbClr val="6DC0FF"/>
            </a:gs>
            <a:gs pos="33000">
              <a:srgbClr val="6DC0FF"/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华北电力大学控制与计算机工程学院王红制作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44"/>
          <p:cNvSpPr>
            <a:spLocks/>
          </p:cNvSpPr>
          <p:nvPr/>
        </p:nvSpPr>
        <p:spPr bwMode="auto">
          <a:xfrm>
            <a:off x="1582738" y="1196975"/>
            <a:ext cx="7296150" cy="4603750"/>
          </a:xfrm>
          <a:custGeom>
            <a:avLst/>
            <a:gdLst/>
            <a:ahLst/>
            <a:cxnLst>
              <a:cxn ang="0">
                <a:pos x="0" y="665"/>
              </a:cxn>
              <a:cxn ang="0">
                <a:pos x="4596" y="0"/>
              </a:cxn>
              <a:cxn ang="0">
                <a:pos x="1092" y="2900"/>
              </a:cxn>
              <a:cxn ang="0">
                <a:pos x="0" y="665"/>
              </a:cxn>
            </a:cxnLst>
            <a:rect l="0" t="0" r="r" b="b"/>
            <a:pathLst>
              <a:path w="4596" h="2900">
                <a:moveTo>
                  <a:pt x="0" y="665"/>
                </a:moveTo>
                <a:lnTo>
                  <a:pt x="4596" y="0"/>
                </a:lnTo>
                <a:lnTo>
                  <a:pt x="1092" y="2900"/>
                </a:lnTo>
                <a:lnTo>
                  <a:pt x="0" y="66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4" name="Freeform 42"/>
          <p:cNvSpPr>
            <a:spLocks/>
          </p:cNvSpPr>
          <p:nvPr/>
        </p:nvSpPr>
        <p:spPr bwMode="auto">
          <a:xfrm>
            <a:off x="1392238" y="1228725"/>
            <a:ext cx="7505700" cy="5322888"/>
          </a:xfrm>
          <a:custGeom>
            <a:avLst/>
            <a:gdLst/>
            <a:ahLst/>
            <a:cxnLst>
              <a:cxn ang="0">
                <a:pos x="0" y="1427"/>
              </a:cxn>
              <a:cxn ang="0">
                <a:pos x="4728" y="0"/>
              </a:cxn>
              <a:cxn ang="0">
                <a:pos x="2201" y="3353"/>
              </a:cxn>
              <a:cxn ang="0">
                <a:pos x="0" y="1427"/>
              </a:cxn>
            </a:cxnLst>
            <a:rect l="0" t="0" r="r" b="b"/>
            <a:pathLst>
              <a:path w="4728" h="3353">
                <a:moveTo>
                  <a:pt x="0" y="1427"/>
                </a:moveTo>
                <a:lnTo>
                  <a:pt x="4728" y="0"/>
                </a:lnTo>
                <a:lnTo>
                  <a:pt x="2201" y="3353"/>
                </a:lnTo>
                <a:lnTo>
                  <a:pt x="0" y="1427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4140200" y="188913"/>
            <a:ext cx="463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0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North china electric power university</a:t>
            </a:r>
          </a:p>
        </p:txBody>
      </p:sp>
      <p:sp>
        <p:nvSpPr>
          <p:cNvPr id="92" name="Freeform 43"/>
          <p:cNvSpPr>
            <a:spLocks/>
          </p:cNvSpPr>
          <p:nvPr/>
        </p:nvSpPr>
        <p:spPr bwMode="auto">
          <a:xfrm>
            <a:off x="1570038" y="1255713"/>
            <a:ext cx="7300912" cy="4625975"/>
          </a:xfrm>
          <a:custGeom>
            <a:avLst/>
            <a:gdLst/>
            <a:ahLst/>
            <a:cxnLst>
              <a:cxn ang="0">
                <a:pos x="0" y="2106"/>
              </a:cxn>
              <a:cxn ang="0">
                <a:pos x="4599" y="0"/>
              </a:cxn>
              <a:cxn ang="0">
                <a:pos x="2751" y="2914"/>
              </a:cxn>
              <a:cxn ang="0">
                <a:pos x="0" y="2106"/>
              </a:cxn>
            </a:cxnLst>
            <a:rect l="0" t="0" r="r" b="b"/>
            <a:pathLst>
              <a:path w="4599" h="2914">
                <a:moveTo>
                  <a:pt x="0" y="2106"/>
                </a:moveTo>
                <a:lnTo>
                  <a:pt x="4599" y="0"/>
                </a:lnTo>
                <a:lnTo>
                  <a:pt x="2751" y="2914"/>
                </a:lnTo>
                <a:lnTo>
                  <a:pt x="0" y="2106"/>
                </a:lnTo>
                <a:close/>
              </a:path>
            </a:pathLst>
          </a:custGeom>
          <a:solidFill>
            <a:srgbClr val="0070C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0" name="Freeform 44"/>
          <p:cNvSpPr>
            <a:spLocks/>
          </p:cNvSpPr>
          <p:nvPr/>
        </p:nvSpPr>
        <p:spPr bwMode="auto">
          <a:xfrm>
            <a:off x="1582738" y="1196975"/>
            <a:ext cx="7296150" cy="4603750"/>
          </a:xfrm>
          <a:custGeom>
            <a:avLst/>
            <a:gdLst/>
            <a:ahLst/>
            <a:cxnLst>
              <a:cxn ang="0">
                <a:pos x="0" y="665"/>
              </a:cxn>
              <a:cxn ang="0">
                <a:pos x="4596" y="0"/>
              </a:cxn>
              <a:cxn ang="0">
                <a:pos x="1092" y="2900"/>
              </a:cxn>
              <a:cxn ang="0">
                <a:pos x="0" y="665"/>
              </a:cxn>
            </a:cxnLst>
            <a:rect l="0" t="0" r="r" b="b"/>
            <a:pathLst>
              <a:path w="4596" h="2900">
                <a:moveTo>
                  <a:pt x="0" y="665"/>
                </a:moveTo>
                <a:lnTo>
                  <a:pt x="4596" y="0"/>
                </a:lnTo>
                <a:lnTo>
                  <a:pt x="1092" y="2900"/>
                </a:lnTo>
                <a:lnTo>
                  <a:pt x="0" y="66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" name="Freeform 42"/>
          <p:cNvSpPr>
            <a:spLocks/>
          </p:cNvSpPr>
          <p:nvPr/>
        </p:nvSpPr>
        <p:spPr bwMode="auto">
          <a:xfrm>
            <a:off x="1392238" y="1228725"/>
            <a:ext cx="7505700" cy="5322888"/>
          </a:xfrm>
          <a:custGeom>
            <a:avLst/>
            <a:gdLst/>
            <a:ahLst/>
            <a:cxnLst>
              <a:cxn ang="0">
                <a:pos x="0" y="1427"/>
              </a:cxn>
              <a:cxn ang="0">
                <a:pos x="4728" y="0"/>
              </a:cxn>
              <a:cxn ang="0">
                <a:pos x="2201" y="3353"/>
              </a:cxn>
              <a:cxn ang="0">
                <a:pos x="0" y="1427"/>
              </a:cxn>
            </a:cxnLst>
            <a:rect l="0" t="0" r="r" b="b"/>
            <a:pathLst>
              <a:path w="4728" h="3353">
                <a:moveTo>
                  <a:pt x="0" y="1427"/>
                </a:moveTo>
                <a:lnTo>
                  <a:pt x="4728" y="0"/>
                </a:lnTo>
                <a:lnTo>
                  <a:pt x="2201" y="3353"/>
                </a:lnTo>
                <a:lnTo>
                  <a:pt x="0" y="1427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4140200" y="188913"/>
            <a:ext cx="463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0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North china electric power university</a:t>
            </a:r>
          </a:p>
        </p:txBody>
      </p:sp>
      <p:sp>
        <p:nvSpPr>
          <p:cNvPr id="84" name="Freeform 43"/>
          <p:cNvSpPr>
            <a:spLocks/>
          </p:cNvSpPr>
          <p:nvPr/>
        </p:nvSpPr>
        <p:spPr bwMode="auto">
          <a:xfrm>
            <a:off x="1570038" y="1255713"/>
            <a:ext cx="7300912" cy="4625975"/>
          </a:xfrm>
          <a:custGeom>
            <a:avLst/>
            <a:gdLst/>
            <a:ahLst/>
            <a:cxnLst>
              <a:cxn ang="0">
                <a:pos x="0" y="2106"/>
              </a:cxn>
              <a:cxn ang="0">
                <a:pos x="4599" y="0"/>
              </a:cxn>
              <a:cxn ang="0">
                <a:pos x="2751" y="2914"/>
              </a:cxn>
              <a:cxn ang="0">
                <a:pos x="0" y="2106"/>
              </a:cxn>
            </a:cxnLst>
            <a:rect l="0" t="0" r="r" b="b"/>
            <a:pathLst>
              <a:path w="4599" h="2914">
                <a:moveTo>
                  <a:pt x="0" y="2106"/>
                </a:moveTo>
                <a:lnTo>
                  <a:pt x="4599" y="0"/>
                </a:lnTo>
                <a:lnTo>
                  <a:pt x="2751" y="2914"/>
                </a:lnTo>
                <a:lnTo>
                  <a:pt x="0" y="2106"/>
                </a:lnTo>
                <a:close/>
              </a:path>
            </a:pathLst>
          </a:custGeom>
          <a:solidFill>
            <a:srgbClr val="0070C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" name="Rectangle 35"/>
          <p:cNvSpPr>
            <a:spLocks noChangeArrowheads="1"/>
          </p:cNvSpPr>
          <p:nvPr userDrawn="1"/>
        </p:nvSpPr>
        <p:spPr bwMode="auto">
          <a:xfrm>
            <a:off x="4140200" y="188913"/>
            <a:ext cx="463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0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North china electric power university</a:t>
            </a:r>
          </a:p>
        </p:txBody>
      </p:sp>
    </p:spTree>
    <p:extLst>
      <p:ext uri="{BB962C8B-B14F-4D97-AF65-F5344CB8AC3E}">
        <p14:creationId xmlns:p14="http://schemas.microsoft.com/office/powerpoint/2010/main" val="34054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91" grpId="0"/>
      <p:bldP spid="92" grpId="0" animBg="1"/>
      <p:bldP spid="80" grpId="0" animBg="1"/>
      <p:bldP spid="82" grpId="0" animBg="1"/>
      <p:bldP spid="83" grpId="0"/>
      <p:bldP spid="84" grpId="0" animBg="1"/>
      <p:bldP spid="9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381EE-49A7-475D-A366-8211D78AFC2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2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3C4CA-0908-4AEA-AFBA-28D4D61244D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55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419100"/>
            <a:ext cx="8147050" cy="922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135437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557338"/>
            <a:ext cx="4137025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53F43-3ED8-4481-AAAE-473DE930228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7902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419100"/>
            <a:ext cx="8147050" cy="922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135437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56150" y="1557338"/>
            <a:ext cx="4137025" cy="2185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56150" y="3895725"/>
            <a:ext cx="4137025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53F43-3ED8-4481-AAAE-473DE930228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965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419100"/>
            <a:ext cx="8147050" cy="922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557338"/>
            <a:ext cx="8424862" cy="4525962"/>
          </a:xfrm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3186F-1BE8-49F1-8DDF-D1C2A6194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34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7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B6F75-E382-4B42-9EA4-94C0BE56C7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31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B2A86-8F46-460A-88E4-EBEF7570C9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556792"/>
            <a:ext cx="3419856" cy="424964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556791"/>
            <a:ext cx="3419856" cy="424964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5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590702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49387"/>
            <a:ext cx="3419856" cy="39159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1590703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49387"/>
            <a:ext cx="3419856" cy="39159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518A2-C8FF-4167-BA08-9330140912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49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CA371-DFF3-4F2C-9996-828BCD35D8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85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5AE84-CF99-484C-8C1C-2699147B60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19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0456-D35D-4A99-8D17-DDA0941318C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260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00234" y="63392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42287-F6D5-40BC-A890-F08847A0886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35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0C0"/>
            </a:gs>
            <a:gs pos="18000">
              <a:srgbClr val="0070C0"/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684845" y="6407294"/>
            <a:ext cx="448082" cy="434434"/>
          </a:xfrm>
          <a:prstGeom prst="ellipse">
            <a:avLst/>
          </a:prstGeom>
          <a:solidFill>
            <a:srgbClr val="00B0F0">
              <a:alpha val="50000"/>
            </a:srgbClr>
          </a:solidFill>
          <a:ln w="9525">
            <a:solidFill>
              <a:srgbClr val="6DC0FF"/>
            </a:solidFill>
            <a:round/>
            <a:headEnd/>
            <a:tailEnd/>
          </a:ln>
          <a:effectLst>
            <a:outerShdw dist="107763" dir="2700000" algn="ctr" rotWithShape="0">
              <a:srgbClr val="FFFFCC">
                <a:alpha val="30000"/>
              </a:srgbClr>
            </a:outerShdw>
          </a:effectLst>
        </p:spPr>
        <p:txBody>
          <a:bodyPr wrap="none" anchor="ctr"/>
          <a:lstStyle/>
          <a:p>
            <a:pPr lvl="0"/>
            <a:endParaRPr kumimoji="0" lang="en-US" sz="1000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24065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502570"/>
            <a:ext cx="7479620" cy="461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2833" y="6519134"/>
            <a:ext cx="3399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4844" y="6463791"/>
            <a:ext cx="426546" cy="365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BE653F43-3ED8-4481-AAAE-473DE930228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8" name="Oval 71">
            <a:hlinkClick r:id="rId16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0" y="1268413"/>
            <a:ext cx="468313" cy="468312"/>
          </a:xfrm>
          <a:prstGeom prst="ellipse">
            <a:avLst/>
          </a:prstGeom>
          <a:solidFill>
            <a:srgbClr val="00B0F0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0" lang="en-US" altLang="zh-CN" sz="1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dir</a:t>
            </a:r>
          </a:p>
        </p:txBody>
      </p:sp>
      <p:sp>
        <p:nvSpPr>
          <p:cNvPr id="81" name="Oval 75">
            <a:hlinkClick r:id="" action="ppaction://hlinkshowjump?jump=nextslide"/>
          </p:cNvPr>
          <p:cNvSpPr>
            <a:spLocks noChangeAspect="1" noChangeArrowheads="1"/>
          </p:cNvSpPr>
          <p:nvPr/>
        </p:nvSpPr>
        <p:spPr bwMode="auto">
          <a:xfrm>
            <a:off x="0" y="6092825"/>
            <a:ext cx="576263" cy="576263"/>
          </a:xfrm>
          <a:prstGeom prst="ellipse">
            <a:avLst/>
          </a:prstGeom>
          <a:solidFill>
            <a:srgbClr val="0070C0">
              <a:alpha val="40000"/>
            </a:srgbClr>
          </a:solidFill>
          <a:ln w="9525" algn="ctr">
            <a:solidFill>
              <a:srgbClr val="6DC0FF"/>
            </a:solidFill>
            <a:round/>
            <a:headEnd/>
            <a:tailEnd/>
          </a:ln>
          <a:effectLst>
            <a:outerShdw dist="107763" dir="2700000" algn="ctr" rotWithShape="0">
              <a:srgbClr val="FFFFCC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0" lang="en-US" altLang="zh-CN" sz="1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next</a:t>
            </a:r>
          </a:p>
        </p:txBody>
      </p:sp>
      <p:sp>
        <p:nvSpPr>
          <p:cNvPr id="82" name="Oval 76">
            <a:hlinkClick r:id="" action="ppaction://hlinkshowjump?jump=previousslide"/>
          </p:cNvPr>
          <p:cNvSpPr>
            <a:spLocks noChangeAspect="1" noChangeArrowheads="1"/>
          </p:cNvSpPr>
          <p:nvPr/>
        </p:nvSpPr>
        <p:spPr bwMode="auto">
          <a:xfrm>
            <a:off x="179388" y="5661025"/>
            <a:ext cx="503237" cy="503238"/>
          </a:xfrm>
          <a:prstGeom prst="ellipse">
            <a:avLst/>
          </a:prstGeom>
          <a:solidFill>
            <a:srgbClr val="0070C0">
              <a:alpha val="40000"/>
            </a:srgbClr>
          </a:solidFill>
          <a:ln w="9525">
            <a:solidFill>
              <a:srgbClr val="6DC0FF"/>
            </a:solidFill>
            <a:round/>
            <a:headEnd/>
            <a:tailEnd/>
          </a:ln>
          <a:effectLst>
            <a:outerShdw dist="107763" dir="2700000" algn="ctr" rotWithShape="0">
              <a:srgbClr val="FFFFCC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0" lang="en-US" altLang="zh-CN" sz="1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prev</a:t>
            </a:r>
            <a:endParaRPr kumimoji="0" lang="en-US" altLang="zh-CN" sz="10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84" name="Oval 80"/>
          <p:cNvSpPr>
            <a:spLocks noChangeAspect="1" noChangeArrowheads="1"/>
          </p:cNvSpPr>
          <p:nvPr/>
        </p:nvSpPr>
        <p:spPr bwMode="auto">
          <a:xfrm>
            <a:off x="323850" y="6524625"/>
            <a:ext cx="71438" cy="71438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6" name="Oval 84"/>
          <p:cNvSpPr>
            <a:spLocks noChangeAspect="1" noChangeArrowheads="1"/>
          </p:cNvSpPr>
          <p:nvPr/>
        </p:nvSpPr>
        <p:spPr bwMode="auto">
          <a:xfrm>
            <a:off x="250825" y="1341438"/>
            <a:ext cx="71438" cy="71437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7" name="Oval 80"/>
          <p:cNvSpPr>
            <a:spLocks noChangeAspect="1" noChangeArrowheads="1"/>
          </p:cNvSpPr>
          <p:nvPr/>
        </p:nvSpPr>
        <p:spPr bwMode="auto">
          <a:xfrm>
            <a:off x="8972876" y="6695326"/>
            <a:ext cx="71438" cy="71438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70"/>
          <p:cNvSpPr/>
          <p:nvPr/>
        </p:nvSpPr>
        <p:spPr>
          <a:xfrm>
            <a:off x="8684845" y="6407294"/>
            <a:ext cx="448082" cy="434434"/>
          </a:xfrm>
          <a:prstGeom prst="ellipse">
            <a:avLst/>
          </a:prstGeom>
          <a:solidFill>
            <a:srgbClr val="00B0F0">
              <a:alpha val="50000"/>
            </a:srgbClr>
          </a:solidFill>
          <a:ln w="9525">
            <a:solidFill>
              <a:srgbClr val="6DC0FF"/>
            </a:solidFill>
            <a:round/>
            <a:headEnd/>
            <a:tailEnd/>
          </a:ln>
          <a:effectLst>
            <a:outerShdw dist="107763" dir="2700000" algn="ctr" rotWithShape="0">
              <a:srgbClr val="FFFFCC">
                <a:alpha val="30000"/>
              </a:srgbClr>
            </a:outerShdw>
          </a:effectLst>
        </p:spPr>
        <p:txBody>
          <a:bodyPr wrap="none" anchor="ctr"/>
          <a:lstStyle/>
          <a:p>
            <a:pPr lvl="0"/>
            <a:endParaRPr kumimoji="0" lang="en-US" sz="1000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63" name="Oval 71">
            <a:hlinkClick r:id="rId16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0" y="1268413"/>
            <a:ext cx="468313" cy="468312"/>
          </a:xfrm>
          <a:prstGeom prst="ellipse">
            <a:avLst/>
          </a:prstGeom>
          <a:solidFill>
            <a:srgbClr val="00B0F0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0" lang="en-US" altLang="zh-CN" sz="1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dir</a:t>
            </a:r>
          </a:p>
        </p:txBody>
      </p:sp>
      <p:sp>
        <p:nvSpPr>
          <p:cNvPr id="64" name="Oval 75">
            <a:hlinkClick r:id="" action="ppaction://hlinkshowjump?jump=nextslide"/>
          </p:cNvPr>
          <p:cNvSpPr>
            <a:spLocks noChangeAspect="1" noChangeArrowheads="1"/>
          </p:cNvSpPr>
          <p:nvPr/>
        </p:nvSpPr>
        <p:spPr bwMode="auto">
          <a:xfrm>
            <a:off x="0" y="6092825"/>
            <a:ext cx="576263" cy="576263"/>
          </a:xfrm>
          <a:prstGeom prst="ellipse">
            <a:avLst/>
          </a:prstGeom>
          <a:solidFill>
            <a:srgbClr val="0070C0">
              <a:alpha val="40000"/>
            </a:srgbClr>
          </a:solidFill>
          <a:ln w="9525" algn="ctr">
            <a:solidFill>
              <a:srgbClr val="6DC0FF"/>
            </a:solidFill>
            <a:round/>
            <a:headEnd/>
            <a:tailEnd/>
          </a:ln>
          <a:effectLst>
            <a:outerShdw dist="107763" dir="2700000" algn="ctr" rotWithShape="0">
              <a:srgbClr val="FFFFCC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0" lang="en-US" altLang="zh-CN" sz="1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next</a:t>
            </a:r>
          </a:p>
        </p:txBody>
      </p:sp>
      <p:sp>
        <p:nvSpPr>
          <p:cNvPr id="65" name="Oval 76">
            <a:hlinkClick r:id="" action="ppaction://hlinkshowjump?jump=previousslide"/>
          </p:cNvPr>
          <p:cNvSpPr>
            <a:spLocks noChangeAspect="1" noChangeArrowheads="1"/>
          </p:cNvSpPr>
          <p:nvPr/>
        </p:nvSpPr>
        <p:spPr bwMode="auto">
          <a:xfrm>
            <a:off x="179388" y="5661025"/>
            <a:ext cx="503237" cy="503238"/>
          </a:xfrm>
          <a:prstGeom prst="ellipse">
            <a:avLst/>
          </a:prstGeom>
          <a:solidFill>
            <a:srgbClr val="0070C0">
              <a:alpha val="40000"/>
            </a:srgbClr>
          </a:solidFill>
          <a:ln w="9525">
            <a:solidFill>
              <a:srgbClr val="6DC0FF"/>
            </a:solidFill>
            <a:round/>
            <a:headEnd/>
            <a:tailEnd/>
          </a:ln>
          <a:effectLst>
            <a:outerShdw dist="107763" dir="2700000" algn="ctr" rotWithShape="0">
              <a:srgbClr val="FFFFCC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0" lang="en-US" altLang="zh-CN" sz="1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prev</a:t>
            </a:r>
            <a:endParaRPr kumimoji="0" lang="en-US" altLang="zh-CN" sz="10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67" name="Oval 80"/>
          <p:cNvSpPr>
            <a:spLocks noChangeAspect="1" noChangeArrowheads="1"/>
          </p:cNvSpPr>
          <p:nvPr/>
        </p:nvSpPr>
        <p:spPr bwMode="auto">
          <a:xfrm>
            <a:off x="323850" y="6524625"/>
            <a:ext cx="71438" cy="71438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" name="Oval 84"/>
          <p:cNvSpPr>
            <a:spLocks noChangeAspect="1" noChangeArrowheads="1"/>
          </p:cNvSpPr>
          <p:nvPr/>
        </p:nvSpPr>
        <p:spPr bwMode="auto">
          <a:xfrm>
            <a:off x="250825" y="1341438"/>
            <a:ext cx="71438" cy="71437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" name="Oval 80"/>
          <p:cNvSpPr>
            <a:spLocks noChangeAspect="1" noChangeArrowheads="1"/>
          </p:cNvSpPr>
          <p:nvPr/>
        </p:nvSpPr>
        <p:spPr bwMode="auto">
          <a:xfrm>
            <a:off x="8972876" y="6695326"/>
            <a:ext cx="71438" cy="71438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800" b="1" kern="1200">
          <a:solidFill>
            <a:schemeClr val="tx2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b="1" kern="1200">
          <a:solidFill>
            <a:schemeClr val="tx2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b="1" kern="1200">
          <a:solidFill>
            <a:schemeClr val="tx2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b="1" kern="1200">
          <a:solidFill>
            <a:schemeClr val="tx2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b="1" kern="1200" baseline="0">
          <a:solidFill>
            <a:schemeClr val="tx2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第八章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静态语义分析和中间代码生成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2673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188913"/>
            <a:ext cx="8147050" cy="9223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作用域和可视性举例</a:t>
            </a:r>
          </a:p>
        </p:txBody>
      </p:sp>
      <p:sp>
        <p:nvSpPr>
          <p:cNvPr id="8194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819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C1C5F9-6379-4ED4-B0D4-1CD874EAB11B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8197" name="Text Box 81"/>
          <p:cNvSpPr txBox="1">
            <a:spLocks noChangeArrowheads="1"/>
          </p:cNvSpPr>
          <p:nvPr/>
        </p:nvSpPr>
        <p:spPr bwMode="auto">
          <a:xfrm>
            <a:off x="755650" y="1125538"/>
            <a:ext cx="3960813" cy="45120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1.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函数内部或函数形参</a:t>
            </a:r>
          </a:p>
          <a:p>
            <a:pPr algn="l">
              <a:spcBef>
                <a:spcPct val="20000"/>
              </a:spcBef>
            </a:pPr>
            <a:r>
              <a:rPr lang="en-US" altLang="zh-CN" dirty="0" err="1">
                <a:solidFill>
                  <a:srgbClr val="009900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9900"/>
                </a:solidFill>
                <a:latin typeface="Courier New" pitchFamily="49" charset="0"/>
              </a:rPr>
              <a:t> a;</a:t>
            </a:r>
          </a:p>
          <a:p>
            <a:pPr algn="l">
              <a:spcBef>
                <a:spcPct val="20000"/>
              </a:spcBef>
            </a:pP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 func1(</a:t>
            </a:r>
            <a:r>
              <a:rPr lang="en-US" altLang="zh-CN" dirty="0">
                <a:solidFill>
                  <a:srgbClr val="0070C0"/>
                </a:solidFill>
                <a:latin typeface="Courier New" pitchFamily="49" charset="0"/>
              </a:rPr>
              <a:t>float</a:t>
            </a:r>
            <a:r>
              <a:rPr lang="en-US" altLang="zh-CN" dirty="0">
                <a:solidFill>
                  <a:srgbClr val="0066FF"/>
                </a:solidFill>
                <a:latin typeface="Courier New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</a:rPr>
              <a:t>a,int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 b)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{ …… 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latin typeface="Courier New" pitchFamily="49" charset="0"/>
              </a:rPr>
              <a:t>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a…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………</a:t>
            </a:r>
          </a:p>
          <a:p>
            <a:pPr algn="l">
              <a:spcBef>
                <a:spcPct val="20000"/>
              </a:spcBef>
            </a:pPr>
            <a:r>
              <a:rPr lang="en-US" altLang="zh-CN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func2()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solidFill>
                  <a:srgbClr val="FF0066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FF0066"/>
                </a:solidFill>
                <a:latin typeface="Courier New" pitchFamily="49" charset="0"/>
              </a:rPr>
              <a:t> b;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latin typeface="Courier New" pitchFamily="49" charset="0"/>
              </a:rPr>
              <a:t>  </a:t>
            </a:r>
            <a:r>
              <a:rPr lang="en-US" altLang="zh-CN" dirty="0">
                <a:solidFill>
                  <a:srgbClr val="009900"/>
                </a:solidFill>
                <a:latin typeface="Courier New" pitchFamily="49" charset="0"/>
              </a:rPr>
              <a:t>a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latin typeface="Courier New" pitchFamily="49" charset="0"/>
              </a:rPr>
              <a:t>  </a:t>
            </a:r>
            <a:r>
              <a:rPr lang="en-US" altLang="zh-CN" dirty="0">
                <a:solidFill>
                  <a:srgbClr val="FF0066"/>
                </a:solidFill>
                <a:latin typeface="Courier New" pitchFamily="49" charset="0"/>
              </a:rPr>
              <a:t>… b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……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979613" y="2348880"/>
            <a:ext cx="2173288" cy="863600"/>
            <a:chOff x="1111" y="1570"/>
            <a:chExt cx="1369" cy="544"/>
          </a:xfrm>
        </p:grpSpPr>
        <p:sp>
          <p:nvSpPr>
            <p:cNvPr id="8206" name="Line 84"/>
            <p:cNvSpPr>
              <a:spLocks noChangeShapeType="1"/>
            </p:cNvSpPr>
            <p:nvPr/>
          </p:nvSpPr>
          <p:spPr bwMode="auto">
            <a:xfrm>
              <a:off x="1111" y="1570"/>
              <a:ext cx="0" cy="544"/>
            </a:xfrm>
            <a:prstGeom prst="line">
              <a:avLst/>
            </a:prstGeom>
            <a:noFill/>
            <a:ln w="38100" cmpd="dbl">
              <a:solidFill>
                <a:srgbClr val="318CCC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Text Box 85"/>
            <p:cNvSpPr txBox="1">
              <a:spLocks noChangeArrowheads="1"/>
            </p:cNvSpPr>
            <p:nvPr/>
          </p:nvSpPr>
          <p:spPr bwMode="auto">
            <a:xfrm>
              <a:off x="1174" y="1717"/>
              <a:ext cx="1306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ourier New" pitchFamily="49" charset="0"/>
                </a:rPr>
                <a:t>float a</a:t>
              </a:r>
              <a:r>
                <a:rPr lang="zh-CN" altLang="en-US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的作用域</a:t>
              </a:r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2411859" y="3356769"/>
            <a:ext cx="1851025" cy="2376487"/>
            <a:chOff x="2200" y="2205"/>
            <a:chExt cx="1166" cy="1497"/>
          </a:xfrm>
        </p:grpSpPr>
        <p:sp>
          <p:nvSpPr>
            <p:cNvPr id="8204" name="Line 88"/>
            <p:cNvSpPr>
              <a:spLocks noChangeShapeType="1"/>
            </p:cNvSpPr>
            <p:nvPr/>
          </p:nvSpPr>
          <p:spPr bwMode="auto">
            <a:xfrm>
              <a:off x="2200" y="2205"/>
              <a:ext cx="0" cy="1497"/>
            </a:xfrm>
            <a:prstGeom prst="line">
              <a:avLst/>
            </a:prstGeom>
            <a:noFill/>
            <a:ln w="38100" cmpd="dbl">
              <a:solidFill>
                <a:srgbClr val="009900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Text Box 89"/>
            <p:cNvSpPr txBox="1">
              <a:spLocks noChangeArrowheads="1"/>
            </p:cNvSpPr>
            <p:nvPr/>
          </p:nvSpPr>
          <p:spPr bwMode="auto">
            <a:xfrm>
              <a:off x="2230" y="2432"/>
              <a:ext cx="1136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>
                  <a:solidFill>
                    <a:srgbClr val="009900"/>
                  </a:solidFill>
                  <a:latin typeface="Courier New" pitchFamily="49" charset="0"/>
                </a:rPr>
                <a:t>int</a:t>
              </a:r>
              <a:r>
                <a:rPr lang="en-US" altLang="zh-CN" dirty="0">
                  <a:solidFill>
                    <a:srgbClr val="009900"/>
                  </a:solidFill>
                  <a:latin typeface="Courier New" pitchFamily="49" charset="0"/>
                </a:rPr>
                <a:t> a</a:t>
              </a:r>
              <a:r>
                <a:rPr lang="zh-CN" altLang="en-US" dirty="0">
                  <a:solidFill>
                    <a:srgbClr val="0099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的作用域</a:t>
              </a: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979712" y="4221584"/>
            <a:ext cx="2038350" cy="863600"/>
            <a:chOff x="1111" y="1570"/>
            <a:chExt cx="1284" cy="544"/>
          </a:xfrm>
        </p:grpSpPr>
        <p:sp>
          <p:nvSpPr>
            <p:cNvPr id="8202" name="Line 92"/>
            <p:cNvSpPr>
              <a:spLocks noChangeShapeType="1"/>
            </p:cNvSpPr>
            <p:nvPr/>
          </p:nvSpPr>
          <p:spPr bwMode="auto">
            <a:xfrm>
              <a:off x="1111" y="1570"/>
              <a:ext cx="0" cy="544"/>
            </a:xfrm>
            <a:prstGeom prst="line">
              <a:avLst/>
            </a:prstGeom>
            <a:noFill/>
            <a:ln w="38100" cmpd="dbl">
              <a:solidFill>
                <a:srgbClr val="FF0066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Text Box 93"/>
            <p:cNvSpPr txBox="1">
              <a:spLocks noChangeArrowheads="1"/>
            </p:cNvSpPr>
            <p:nvPr/>
          </p:nvSpPr>
          <p:spPr bwMode="auto">
            <a:xfrm>
              <a:off x="1259" y="1717"/>
              <a:ext cx="1136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66"/>
                  </a:solidFill>
                  <a:latin typeface="Courier New" pitchFamily="49" charset="0"/>
                </a:rPr>
                <a:t>int b</a:t>
              </a:r>
              <a:r>
                <a:rPr lang="zh-CN" altLang="en-US" dirty="0">
                  <a:solidFill>
                    <a:srgbClr val="FF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的作用域</a:t>
              </a:r>
            </a:p>
          </p:txBody>
        </p:sp>
      </p:grpSp>
      <p:sp>
        <p:nvSpPr>
          <p:cNvPr id="8201" name="Text Box 94"/>
          <p:cNvSpPr txBox="1">
            <a:spLocks noChangeArrowheads="1"/>
          </p:cNvSpPr>
          <p:nvPr/>
        </p:nvSpPr>
        <p:spPr bwMode="auto">
          <a:xfrm>
            <a:off x="4932363" y="1700213"/>
            <a:ext cx="3884397" cy="156966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分析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1. func1</a:t>
            </a:r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中的</a:t>
            </a: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是哪个</a:t>
            </a: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a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2. func2</a:t>
            </a:r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中的</a:t>
            </a: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是哪个</a:t>
            </a: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？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3. func2</a:t>
            </a:r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中的</a:t>
            </a: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是哪个</a:t>
            </a: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3950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188913"/>
            <a:ext cx="8147050" cy="9223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作用域和可视性举例</a:t>
            </a:r>
          </a:p>
        </p:txBody>
      </p:sp>
      <p:sp>
        <p:nvSpPr>
          <p:cNvPr id="921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921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10C79C-2085-4109-AB7F-1AA4ECC19215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755650" y="1125538"/>
            <a:ext cx="3960813" cy="520450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分程序结构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……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{ </a:t>
            </a:r>
            <a:r>
              <a:rPr lang="en-US" altLang="zh-CN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</a:rPr>
              <a:t> a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 ……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altLang="zh-CN" dirty="0">
                <a:solidFill>
                  <a:srgbClr val="318CCC"/>
                </a:solidFill>
                <a:latin typeface="Courier New" pitchFamily="49" charset="0"/>
              </a:rPr>
              <a:t>char a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latin typeface="Courier New" pitchFamily="49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      {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float a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latin typeface="Courier New" pitchFamily="49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altLang="zh-CN" dirty="0">
                <a:latin typeface="Courier New" pitchFamily="49" charset="0"/>
              </a:rPr>
              <a:t>…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latin typeface="Courier New" pitchFamily="49" charset="0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      ……</a:t>
            </a:r>
            <a:r>
              <a:rPr lang="en-US" altLang="zh-CN" dirty="0">
                <a:solidFill>
                  <a:srgbClr val="318CCC"/>
                </a:solidFill>
                <a:latin typeface="Courier New" pitchFamily="49" charset="0"/>
              </a:rPr>
              <a:t>a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latin typeface="Courier New" pitchFamily="49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</a:rPr>
              <a:t>a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4139952" y="1700213"/>
            <a:ext cx="4727576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分析</a:t>
            </a:r>
          </a:p>
          <a:p>
            <a:pPr marL="457200" indent="-457200" algn="l">
              <a:buClr>
                <a:srgbClr val="00B0F0"/>
              </a:buClr>
              <a:buSzPct val="80000"/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程序中使用是</a:t>
            </a: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分别是哪个</a:t>
            </a: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？</a:t>
            </a:r>
          </a:p>
        </p:txBody>
      </p:sp>
      <p:sp>
        <p:nvSpPr>
          <p:cNvPr id="587792" name="Freeform 16"/>
          <p:cNvSpPr>
            <a:spLocks/>
          </p:cNvSpPr>
          <p:nvPr/>
        </p:nvSpPr>
        <p:spPr bwMode="auto">
          <a:xfrm>
            <a:off x="2560638" y="3568502"/>
            <a:ext cx="1074737" cy="436562"/>
          </a:xfrm>
          <a:custGeom>
            <a:avLst/>
            <a:gdLst>
              <a:gd name="T0" fmla="*/ 0 w 677"/>
              <a:gd name="T1" fmla="*/ 436562 h 275"/>
              <a:gd name="T2" fmla="*/ 1074737 w 677"/>
              <a:gd name="T3" fmla="*/ 431800 h 275"/>
              <a:gd name="T4" fmla="*/ 1074737 w 677"/>
              <a:gd name="T5" fmla="*/ 0 h 275"/>
              <a:gd name="T6" fmla="*/ 715962 w 677"/>
              <a:gd name="T7" fmla="*/ 0 h 275"/>
              <a:gd name="T8" fmla="*/ 0 60000 65536"/>
              <a:gd name="T9" fmla="*/ 0 60000 65536"/>
              <a:gd name="T10" fmla="*/ 0 60000 65536"/>
              <a:gd name="T11" fmla="*/ 0 60000 65536"/>
              <a:gd name="T12" fmla="*/ 0 w 677"/>
              <a:gd name="T13" fmla="*/ 0 h 275"/>
              <a:gd name="T14" fmla="*/ 677 w 677"/>
              <a:gd name="T15" fmla="*/ 275 h 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7" h="275">
                <a:moveTo>
                  <a:pt x="0" y="275"/>
                </a:moveTo>
                <a:lnTo>
                  <a:pt x="677" y="272"/>
                </a:lnTo>
                <a:lnTo>
                  <a:pt x="677" y="0"/>
                </a:lnTo>
                <a:lnTo>
                  <a:pt x="451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93" name="Freeform 17"/>
          <p:cNvSpPr>
            <a:spLocks/>
          </p:cNvSpPr>
          <p:nvPr/>
        </p:nvSpPr>
        <p:spPr bwMode="auto">
          <a:xfrm>
            <a:off x="2484438" y="2850530"/>
            <a:ext cx="1366837" cy="1800225"/>
          </a:xfrm>
          <a:custGeom>
            <a:avLst/>
            <a:gdLst>
              <a:gd name="T0" fmla="*/ 0 w 861"/>
              <a:gd name="T1" fmla="*/ 1800225 h 1360"/>
              <a:gd name="T2" fmla="*/ 1366837 w 861"/>
              <a:gd name="T3" fmla="*/ 1800225 h 1360"/>
              <a:gd name="T4" fmla="*/ 1366837 w 861"/>
              <a:gd name="T5" fmla="*/ 0 h 1360"/>
              <a:gd name="T6" fmla="*/ 244475 w 861"/>
              <a:gd name="T7" fmla="*/ 7942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861"/>
              <a:gd name="T13" fmla="*/ 0 h 1360"/>
              <a:gd name="T14" fmla="*/ 861 w 861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1" h="1360">
                <a:moveTo>
                  <a:pt x="0" y="1360"/>
                </a:moveTo>
                <a:lnTo>
                  <a:pt x="861" y="1360"/>
                </a:lnTo>
                <a:lnTo>
                  <a:pt x="861" y="0"/>
                </a:lnTo>
                <a:lnTo>
                  <a:pt x="154" y="6"/>
                </a:lnTo>
              </a:path>
            </a:pathLst>
          </a:custGeom>
          <a:noFill/>
          <a:ln w="25400">
            <a:solidFill>
              <a:srgbClr val="318CCC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94" name="Freeform 18"/>
          <p:cNvSpPr>
            <a:spLocks/>
          </p:cNvSpPr>
          <p:nvPr/>
        </p:nvSpPr>
        <p:spPr bwMode="auto">
          <a:xfrm>
            <a:off x="1908175" y="2132856"/>
            <a:ext cx="2159000" cy="3627562"/>
          </a:xfrm>
          <a:custGeom>
            <a:avLst/>
            <a:gdLst>
              <a:gd name="T0" fmla="*/ 0 w 861"/>
              <a:gd name="T1" fmla="*/ 3700463 h 1360"/>
              <a:gd name="T2" fmla="*/ 2159000 w 861"/>
              <a:gd name="T3" fmla="*/ 3700463 h 1360"/>
              <a:gd name="T4" fmla="*/ 2159000 w 861"/>
              <a:gd name="T5" fmla="*/ 0 h 1360"/>
              <a:gd name="T6" fmla="*/ 386163 w 861"/>
              <a:gd name="T7" fmla="*/ 16326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861"/>
              <a:gd name="T13" fmla="*/ 0 h 1360"/>
              <a:gd name="T14" fmla="*/ 861 w 861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1" h="1360">
                <a:moveTo>
                  <a:pt x="0" y="1360"/>
                </a:moveTo>
                <a:lnTo>
                  <a:pt x="861" y="1360"/>
                </a:lnTo>
                <a:lnTo>
                  <a:pt x="861" y="0"/>
                </a:lnTo>
                <a:lnTo>
                  <a:pt x="154" y="6"/>
                </a:lnTo>
              </a:path>
            </a:pathLst>
          </a:custGeom>
          <a:noFill/>
          <a:ln w="25400">
            <a:solidFill>
              <a:srgbClr val="00B050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95" name="Text Box 19"/>
          <p:cNvSpPr txBox="1">
            <a:spLocks noChangeArrowheads="1"/>
          </p:cNvSpPr>
          <p:nvPr/>
        </p:nvSpPr>
        <p:spPr bwMode="auto">
          <a:xfrm>
            <a:off x="4356101" y="3213100"/>
            <a:ext cx="4104332" cy="186685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在分程序结构中，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内层变量与外层变量重名，内层定义有效；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不重名，内层中可见外层变量</a:t>
            </a:r>
          </a:p>
        </p:txBody>
      </p:sp>
    </p:spTree>
    <p:extLst>
      <p:ext uri="{BB962C8B-B14F-4D97-AF65-F5344CB8AC3E}">
        <p14:creationId xmlns:p14="http://schemas.microsoft.com/office/powerpoint/2010/main" val="3396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92" grpId="0" animBg="1"/>
      <p:bldP spid="587793" grpId="0" animBg="1"/>
      <p:bldP spid="587794" grpId="0" animBg="1"/>
      <p:bldP spid="5877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CB3-9BFD-4205-BCFA-03EC2749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作用域和</a:t>
            </a:r>
            <a:r>
              <a:rPr lang="zh-CN" altLang="en-US" dirty="0">
                <a:solidFill>
                  <a:srgbClr val="4A9B82"/>
                </a:solidFill>
              </a:rPr>
              <a:t>单</a:t>
            </a:r>
            <a:r>
              <a:rPr lang="zh-CN" altLang="en-US" dirty="0"/>
              <a:t>符号表组织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F8ACF-C635-4CDE-A475-3BEE2F46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B5E516-4526-4FF2-9BDA-A8222529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9666564-DBC6-4020-B225-519FAA56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156B45D4-67D4-4445-A661-FCDE6C2C6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04437"/>
              </p:ext>
            </p:extLst>
          </p:nvPr>
        </p:nvGraphicFramePr>
        <p:xfrm>
          <a:off x="3419872" y="1455500"/>
          <a:ext cx="4824536" cy="1798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1756962"/>
                    </a:ext>
                  </a:extLst>
                </a:gridCol>
              </a:tblGrid>
              <a:tr h="298876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单符号表组织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90825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所有嵌套的作用域共用一张符号表</a:t>
                      </a:r>
                      <a:endParaRPr lang="en-US" altLang="zh-CN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79032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每个作用域对应一个作用域号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82189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仅记录开作用域中的符号</a:t>
                      </a:r>
                      <a:endParaRPr lang="en-US" altLang="zh-CN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7653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当某个作用域为闭作用域时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从符号表删除该作用域中所生命的符号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220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D1C4F99-F42B-4097-9B50-569605E229CE}"/>
              </a:ext>
            </a:extLst>
          </p:cNvPr>
          <p:cNvSpPr txBox="1"/>
          <p:nvPr/>
        </p:nvSpPr>
        <p:spPr>
          <a:xfrm>
            <a:off x="827584" y="1500216"/>
            <a:ext cx="2160240" cy="4401205"/>
          </a:xfrm>
          <a:prstGeom prst="rect">
            <a:avLst/>
          </a:prstGeom>
          <a:solidFill>
            <a:srgbClr val="E8EFF3">
              <a:alpha val="10000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a=25;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x, y;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p;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 z;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r;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 x, s;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procedure t;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var v;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88839F-C966-4DDD-93DD-0242B6744E58}"/>
              </a:ext>
            </a:extLst>
          </p:cNvPr>
          <p:cNvSpPr/>
          <p:nvPr/>
        </p:nvSpPr>
        <p:spPr>
          <a:xfrm>
            <a:off x="1259632" y="2197148"/>
            <a:ext cx="1584000" cy="8640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B8C4D9-CFAC-42FC-BB69-16B7B4BD1526}"/>
              </a:ext>
            </a:extLst>
          </p:cNvPr>
          <p:cNvSpPr/>
          <p:nvPr/>
        </p:nvSpPr>
        <p:spPr>
          <a:xfrm>
            <a:off x="1259632" y="3268770"/>
            <a:ext cx="1584000" cy="18884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0D29A09-6FBF-4493-B743-F40E7DEE6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49974"/>
              </p:ext>
            </p:extLst>
          </p:nvPr>
        </p:nvGraphicFramePr>
        <p:xfrm>
          <a:off x="3421351" y="3672105"/>
          <a:ext cx="2518800" cy="15495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9700">
                  <a:extLst>
                    <a:ext uri="{9D8B030D-6E8A-4147-A177-3AD203B41FA5}">
                      <a16:colId xmlns:a16="http://schemas.microsoft.com/office/drawing/2014/main" val="4205905606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226930962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645764680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118675968"/>
                    </a:ext>
                  </a:extLst>
                </a:gridCol>
              </a:tblGrid>
              <a:tr h="2751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kind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level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206421151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957000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44888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34671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999448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724428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5FE9F4F-712A-47AF-B63A-B46E314F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51951"/>
              </p:ext>
            </p:extLst>
          </p:nvPr>
        </p:nvGraphicFramePr>
        <p:xfrm>
          <a:off x="3421352" y="4202125"/>
          <a:ext cx="2518800" cy="25488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29700">
                  <a:extLst>
                    <a:ext uri="{9D8B030D-6E8A-4147-A177-3AD203B41FA5}">
                      <a16:colId xmlns:a16="http://schemas.microsoft.com/office/drawing/2014/main" val="3920203871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274602924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538314428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146550883"/>
                    </a:ext>
                  </a:extLst>
                </a:gridCol>
              </a:tblGrid>
              <a:tr h="213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2700577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0DB3782-0B2A-4D70-8D03-B42F77554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34247"/>
              </p:ext>
            </p:extLst>
          </p:nvPr>
        </p:nvGraphicFramePr>
        <p:xfrm>
          <a:off x="3419872" y="5223496"/>
          <a:ext cx="2518800" cy="5097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29700">
                  <a:extLst>
                    <a:ext uri="{9D8B030D-6E8A-4147-A177-3AD203B41FA5}">
                      <a16:colId xmlns:a16="http://schemas.microsoft.com/office/drawing/2014/main" val="473638825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83122065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276141078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689894045"/>
                    </a:ext>
                  </a:extLst>
                </a:gridCol>
              </a:tblGrid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1180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17668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3F0A1DD-B40B-44CD-AF54-B9E109520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26697"/>
              </p:ext>
            </p:extLst>
          </p:nvPr>
        </p:nvGraphicFramePr>
        <p:xfrm>
          <a:off x="683568" y="4202125"/>
          <a:ext cx="2518800" cy="25488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29700">
                  <a:extLst>
                    <a:ext uri="{9D8B030D-6E8A-4147-A177-3AD203B41FA5}">
                      <a16:colId xmlns:a16="http://schemas.microsoft.com/office/drawing/2014/main" val="3920203871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274602924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538314428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146550883"/>
                    </a:ext>
                  </a:extLst>
                </a:gridCol>
              </a:tblGrid>
              <a:tr h="213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57745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33DEFF-6718-4A74-BAB5-269981E17823}"/>
              </a:ext>
            </a:extLst>
          </p:cNvPr>
          <p:cNvCxnSpPr>
            <a:endCxn id="16" idx="1"/>
          </p:cNvCxnSpPr>
          <p:nvPr/>
        </p:nvCxnSpPr>
        <p:spPr>
          <a:xfrm>
            <a:off x="3203848" y="4328094"/>
            <a:ext cx="217504" cy="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注: 线形(带边框和强调线) 21">
            <a:extLst>
              <a:ext uri="{FF2B5EF4-FFF2-40B4-BE49-F238E27FC236}">
                <a16:creationId xmlns:a16="http://schemas.microsoft.com/office/drawing/2014/main" id="{4A693C49-38CE-474B-9272-38703A6C30B7}"/>
              </a:ext>
            </a:extLst>
          </p:cNvPr>
          <p:cNvSpPr/>
          <p:nvPr/>
        </p:nvSpPr>
        <p:spPr>
          <a:xfrm>
            <a:off x="3404987" y="5773981"/>
            <a:ext cx="1296320" cy="288000"/>
          </a:xfrm>
          <a:prstGeom prst="accentBorderCallout1">
            <a:avLst>
              <a:gd name="adj1" fmla="val 18750"/>
              <a:gd name="adj2" fmla="val -3571"/>
              <a:gd name="adj3" fmla="val -214178"/>
              <a:gd name="adj4" fmla="val -4430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当前作用域</a:t>
            </a:r>
          </a:p>
        </p:txBody>
      </p:sp>
      <p:sp>
        <p:nvSpPr>
          <p:cNvPr id="24" name="标注: 线形(带边框和强调线) 23">
            <a:extLst>
              <a:ext uri="{FF2B5EF4-FFF2-40B4-BE49-F238E27FC236}">
                <a16:creationId xmlns:a16="http://schemas.microsoft.com/office/drawing/2014/main" id="{15B3A993-BC4E-4BCD-9CD2-8DE6E00E0E68}"/>
              </a:ext>
            </a:extLst>
          </p:cNvPr>
          <p:cNvSpPr/>
          <p:nvPr/>
        </p:nvSpPr>
        <p:spPr>
          <a:xfrm>
            <a:off x="3404987" y="6158164"/>
            <a:ext cx="1296320" cy="288000"/>
          </a:xfrm>
          <a:prstGeom prst="accentBorderCallout1">
            <a:avLst>
              <a:gd name="adj1" fmla="val 18750"/>
              <a:gd name="adj2" fmla="val -3571"/>
              <a:gd name="adj3" fmla="val -92512"/>
              <a:gd name="adj4" fmla="val -33051"/>
            </a:avLst>
          </a:prstGeom>
          <a:solidFill>
            <a:srgbClr val="E8EFF3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</a:rPr>
              <a:t>开作用域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001FFCD-8251-4A19-BF5B-AF7F22D29B32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2843632" y="3055227"/>
            <a:ext cx="648248" cy="40189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注: 线形(带边框和强调线) 25">
            <a:extLst>
              <a:ext uri="{FF2B5EF4-FFF2-40B4-BE49-F238E27FC236}">
                <a16:creationId xmlns:a16="http://schemas.microsoft.com/office/drawing/2014/main" id="{54487085-3D3E-4BF2-BEFF-C719A58840A5}"/>
              </a:ext>
            </a:extLst>
          </p:cNvPr>
          <p:cNvSpPr/>
          <p:nvPr/>
        </p:nvSpPr>
        <p:spPr>
          <a:xfrm>
            <a:off x="3491880" y="3313119"/>
            <a:ext cx="1296320" cy="288000"/>
          </a:xfrm>
          <a:prstGeom prst="accentBorderCallout1">
            <a:avLst>
              <a:gd name="adj1" fmla="val 46883"/>
              <a:gd name="adj2" fmla="val -3571"/>
              <a:gd name="adj3" fmla="val 138153"/>
              <a:gd name="adj4" fmla="val -6214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闭作用域</a:t>
            </a: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90B3ABE8-9AB0-4E6B-ACB0-6175906A1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310" y="3368230"/>
            <a:ext cx="1440000" cy="35974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4000" tIns="46800" rIns="54000" bIns="46800"/>
          <a:lstStyle/>
          <a:p>
            <a:r>
              <a:rPr lang="zh-CN" altLang="en-US" sz="1400" dirty="0">
                <a:solidFill>
                  <a:srgbClr val="3494BA"/>
                </a:solidFill>
                <a:latin typeface="+mn-ea"/>
              </a:rPr>
              <a:t>单符号表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1B2156-06DA-8FCB-B095-B8DD12420BFA}"/>
              </a:ext>
            </a:extLst>
          </p:cNvPr>
          <p:cNvSpPr/>
          <p:nvPr/>
        </p:nvSpPr>
        <p:spPr>
          <a:xfrm>
            <a:off x="1717080" y="2190798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CC3FB9-3DB8-938E-FFDD-3A7601D0BC60}"/>
              </a:ext>
            </a:extLst>
          </p:cNvPr>
          <p:cNvSpPr/>
          <p:nvPr/>
        </p:nvSpPr>
        <p:spPr>
          <a:xfrm>
            <a:off x="2136428" y="369163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A5FB42-C8A9-191A-0CF9-13E0BCDB8AE8}"/>
              </a:ext>
            </a:extLst>
          </p:cNvPr>
          <p:cNvSpPr txBox="1"/>
          <p:nvPr/>
        </p:nvSpPr>
        <p:spPr>
          <a:xfrm>
            <a:off x="1915016" y="4509120"/>
            <a:ext cx="1032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特定一点</a:t>
            </a:r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31DA8679-CAD9-405A-FB16-86412510C406}"/>
              </a:ext>
            </a:extLst>
          </p:cNvPr>
          <p:cNvSpPr/>
          <p:nvPr/>
        </p:nvSpPr>
        <p:spPr>
          <a:xfrm>
            <a:off x="1962335" y="4594674"/>
            <a:ext cx="154620" cy="102745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9CF220-D8EC-40E7-8C10-2E4C5D7CB317}"/>
              </a:ext>
            </a:extLst>
          </p:cNvPr>
          <p:cNvSpPr/>
          <p:nvPr/>
        </p:nvSpPr>
        <p:spPr>
          <a:xfrm>
            <a:off x="1331640" y="3700410"/>
            <a:ext cx="1368152" cy="80871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4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022E-16 L 0.29878 1.11022E-1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11022E-16 L 0.29878 1.11022E-1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29879 1.48148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2" grpId="0" animBg="1"/>
      <p:bldP spid="24" grpId="0" animBg="1"/>
      <p:bldP spid="26" grpId="0" animBg="1"/>
      <p:bldP spid="6" grpId="0" animBg="1"/>
      <p:bldP spid="7" grpId="0" animBg="1"/>
      <p:bldP spid="2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CB3-9BFD-4205-BCFA-03EC2749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作用域和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/>
              <a:t>符号表组织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F8ACF-C635-4CDE-A475-3BEE2F46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B5E516-4526-4FF2-9BDA-A8222529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9666564-DBC6-4020-B225-519FAA56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156B45D4-67D4-4445-A661-FCDE6C2C6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60819"/>
              </p:ext>
            </p:extLst>
          </p:nvPr>
        </p:nvGraphicFramePr>
        <p:xfrm>
          <a:off x="3419872" y="1455500"/>
          <a:ext cx="4824536" cy="18358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1756962"/>
                    </a:ext>
                  </a:extLst>
                </a:gridCol>
              </a:tblGrid>
              <a:tr h="30526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多符号表组织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90825"/>
                  </a:ext>
                </a:extLst>
              </a:tr>
              <a:tr h="25439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每个作用域有各自的符号表</a:t>
                      </a:r>
                      <a:endParaRPr lang="en-US" altLang="zh-CN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79032"/>
                  </a:ext>
                </a:extLst>
              </a:tr>
              <a:tr h="4324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有作用域栈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每个开作用域对应栈中一个入口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当前开作用域在栈顶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82189"/>
                  </a:ext>
                </a:extLst>
              </a:tr>
              <a:tr h="27899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当一个新的作用域打开时新符号表将创建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并将其入栈</a:t>
                      </a:r>
                      <a:endParaRPr lang="en-US" altLang="zh-CN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7653"/>
                  </a:ext>
                </a:extLst>
              </a:tr>
              <a:tr h="34234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当某个作用域为闭作用域时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zh-CN" alt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从栈顶弹出相应的作用域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220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D1C4F99-F42B-4097-9B50-569605E229CE}"/>
              </a:ext>
            </a:extLst>
          </p:cNvPr>
          <p:cNvSpPr txBox="1"/>
          <p:nvPr/>
        </p:nvSpPr>
        <p:spPr>
          <a:xfrm>
            <a:off x="827584" y="1500216"/>
            <a:ext cx="2160240" cy="4401205"/>
          </a:xfrm>
          <a:prstGeom prst="rect">
            <a:avLst/>
          </a:prstGeom>
          <a:solidFill>
            <a:srgbClr val="FDFDFE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a=25;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x, y;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p;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 z;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r;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 x, s;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procedure t;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var v;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88839F-C966-4DDD-93DD-0242B6744E58}"/>
              </a:ext>
            </a:extLst>
          </p:cNvPr>
          <p:cNvSpPr/>
          <p:nvPr/>
        </p:nvSpPr>
        <p:spPr>
          <a:xfrm>
            <a:off x="1259632" y="2197148"/>
            <a:ext cx="1584000" cy="8640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B8C4D9-CFAC-42FC-BB69-16B7B4BD1526}"/>
              </a:ext>
            </a:extLst>
          </p:cNvPr>
          <p:cNvSpPr/>
          <p:nvPr/>
        </p:nvSpPr>
        <p:spPr>
          <a:xfrm>
            <a:off x="1259632" y="3268770"/>
            <a:ext cx="1584000" cy="18884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0D29A09-6FBF-4493-B743-F40E7DEE6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96933"/>
              </p:ext>
            </p:extLst>
          </p:nvPr>
        </p:nvGraphicFramePr>
        <p:xfrm>
          <a:off x="3419872" y="3637107"/>
          <a:ext cx="2518800" cy="28239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9700">
                  <a:extLst>
                    <a:ext uri="{9D8B030D-6E8A-4147-A177-3AD203B41FA5}">
                      <a16:colId xmlns:a16="http://schemas.microsoft.com/office/drawing/2014/main" val="4205905606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226930962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645764680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118675968"/>
                    </a:ext>
                  </a:extLst>
                </a:gridCol>
              </a:tblGrid>
              <a:tr h="2751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kind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level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206421151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957000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44888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34671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999448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724428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11114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36833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01065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83950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2207"/>
                  </a:ext>
                </a:extLst>
              </a:tr>
            </a:tbl>
          </a:graphicData>
        </a:graphic>
      </p:graphicFrame>
      <p:sp>
        <p:nvSpPr>
          <p:cNvPr id="25" name="Text Box 13">
            <a:extLst>
              <a:ext uri="{FF2B5EF4-FFF2-40B4-BE49-F238E27FC236}">
                <a16:creationId xmlns:a16="http://schemas.microsoft.com/office/drawing/2014/main" id="{5A77B37D-8431-4B00-BE29-1EDEFAC82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72" y="3312329"/>
            <a:ext cx="1440000" cy="35974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4000" tIns="46800" rIns="54000" bIns="46800"/>
          <a:lstStyle/>
          <a:p>
            <a:r>
              <a:rPr lang="zh-CN" altLang="en-US" sz="1400" dirty="0">
                <a:solidFill>
                  <a:srgbClr val="3494BA"/>
                </a:solidFill>
                <a:latin typeface="+mn-ea"/>
              </a:rPr>
              <a:t>作用域栈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39FBEB7-A1C9-4855-912C-AA0277C7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738252"/>
              </p:ext>
            </p:extLst>
          </p:nvPr>
        </p:nvGraphicFramePr>
        <p:xfrm>
          <a:off x="3419872" y="3910542"/>
          <a:ext cx="2518800" cy="1019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9700">
                  <a:extLst>
                    <a:ext uri="{9D8B030D-6E8A-4147-A177-3AD203B41FA5}">
                      <a16:colId xmlns:a16="http://schemas.microsoft.com/office/drawing/2014/main" val="2253465796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662313967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687623218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3395848991"/>
                    </a:ext>
                  </a:extLst>
                </a:gridCol>
              </a:tblGrid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18245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150350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031303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48512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411D791E-B972-4529-8662-D5E79997DFCE}"/>
              </a:ext>
            </a:extLst>
          </p:cNvPr>
          <p:cNvSpPr/>
          <p:nvPr/>
        </p:nvSpPr>
        <p:spPr>
          <a:xfrm>
            <a:off x="1331640" y="3700410"/>
            <a:ext cx="1368152" cy="80871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2CEFA780-94C4-4679-96D7-B2F5B2FE1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07346"/>
              </p:ext>
            </p:extLst>
          </p:nvPr>
        </p:nvGraphicFramePr>
        <p:xfrm>
          <a:off x="3419872" y="4925489"/>
          <a:ext cx="2518800" cy="254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9700">
                  <a:extLst>
                    <a:ext uri="{9D8B030D-6E8A-4147-A177-3AD203B41FA5}">
                      <a16:colId xmlns:a16="http://schemas.microsoft.com/office/drawing/2014/main" val="3057996274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669658038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289203867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221489467"/>
                    </a:ext>
                  </a:extLst>
                </a:gridCol>
              </a:tblGrid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4A9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A9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rgbClr val="4A9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rgbClr val="4A9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R w="12700" cap="flat" cmpd="sng" algn="ctr">
                      <a:solidFill>
                        <a:srgbClr val="4A9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9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1180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A19E2409-DF0F-4B75-B7AE-AA0CA1507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72146"/>
              </p:ext>
            </p:extLst>
          </p:nvPr>
        </p:nvGraphicFramePr>
        <p:xfrm>
          <a:off x="3419872" y="4925489"/>
          <a:ext cx="2518800" cy="254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9700">
                  <a:extLst>
                    <a:ext uri="{9D8B030D-6E8A-4147-A177-3AD203B41FA5}">
                      <a16:colId xmlns:a16="http://schemas.microsoft.com/office/drawing/2014/main" val="3057996274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669658038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289203867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221489467"/>
                    </a:ext>
                  </a:extLst>
                </a:gridCol>
              </a:tblGrid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118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0DB3782-0B2A-4D70-8D03-B42F77554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78359"/>
              </p:ext>
            </p:extLst>
          </p:nvPr>
        </p:nvGraphicFramePr>
        <p:xfrm>
          <a:off x="3419872" y="5183387"/>
          <a:ext cx="2518800" cy="7646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29700">
                  <a:extLst>
                    <a:ext uri="{9D8B030D-6E8A-4147-A177-3AD203B41FA5}">
                      <a16:colId xmlns:a16="http://schemas.microsoft.com/office/drawing/2014/main" val="473638825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83122065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276141078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689894045"/>
                    </a:ext>
                  </a:extLst>
                </a:gridCol>
              </a:tblGrid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26834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1180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17668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CD8CC52E-6D81-4A33-80CC-8A210EA3A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16035"/>
              </p:ext>
            </p:extLst>
          </p:nvPr>
        </p:nvGraphicFramePr>
        <p:xfrm>
          <a:off x="3419872" y="5952003"/>
          <a:ext cx="2518800" cy="254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9700">
                  <a:extLst>
                    <a:ext uri="{9D8B030D-6E8A-4147-A177-3AD203B41FA5}">
                      <a16:colId xmlns:a16="http://schemas.microsoft.com/office/drawing/2014/main" val="3057996274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669658038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289203867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221489467"/>
                    </a:ext>
                  </a:extLst>
                </a:gridCol>
              </a:tblGrid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118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69D22FC-81D3-275F-85B5-E0247A11ED0E}"/>
              </a:ext>
            </a:extLst>
          </p:cNvPr>
          <p:cNvSpPr txBox="1"/>
          <p:nvPr/>
        </p:nvSpPr>
        <p:spPr>
          <a:xfrm>
            <a:off x="1915016" y="4509120"/>
            <a:ext cx="1032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特定一点</a:t>
            </a:r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D3BF86D4-E924-7A3E-E417-1889489D91AB}"/>
              </a:ext>
            </a:extLst>
          </p:cNvPr>
          <p:cNvSpPr/>
          <p:nvPr/>
        </p:nvSpPr>
        <p:spPr>
          <a:xfrm>
            <a:off x="1962335" y="4594674"/>
            <a:ext cx="154620" cy="102745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23E21BC-41E6-403A-A9A6-06BA6532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符号表的详细设计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F1E5496-8367-48D0-85CE-803176E57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93C761-727A-4928-8105-DCE00DFF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E9DC7D-A02A-4CB6-8F29-0078DC4C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72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符号表的组织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总体组织</a:t>
            </a:r>
          </a:p>
        </p:txBody>
      </p:sp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D9EE58-E3A3-4AE8-AB0A-65451C2F8FCE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41651237"/>
              </p:ext>
            </p:extLst>
          </p:nvPr>
        </p:nvGraphicFramePr>
        <p:xfrm>
          <a:off x="1524000" y="2245320"/>
          <a:ext cx="70084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67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3CB45F-47EE-493B-BEAA-9CF3EFD9B245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549275"/>
            <a:ext cx="554196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假设有下列三类符号及其所需属性</a:t>
            </a:r>
          </a:p>
        </p:txBody>
      </p:sp>
      <p:graphicFrame>
        <p:nvGraphicFramePr>
          <p:cNvPr id="591986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96240"/>
              </p:ext>
            </p:extLst>
          </p:nvPr>
        </p:nvGraphicFramePr>
        <p:xfrm>
          <a:off x="1331913" y="1341438"/>
          <a:ext cx="6096000" cy="376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第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类符号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19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50126"/>
              </p:ext>
            </p:extLst>
          </p:nvPr>
        </p:nvGraphicFramePr>
        <p:xfrm>
          <a:off x="1331913" y="1916113"/>
          <a:ext cx="6096000" cy="376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第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类符号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1965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92595"/>
              </p:ext>
            </p:extLst>
          </p:nvPr>
        </p:nvGraphicFramePr>
        <p:xfrm>
          <a:off x="1331913" y="2492375"/>
          <a:ext cx="6096000" cy="376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第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类符号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29" name="Text Box 115"/>
          <p:cNvSpPr txBox="1">
            <a:spLocks noChangeArrowheads="1"/>
          </p:cNvSpPr>
          <p:nvPr/>
        </p:nvSpPr>
        <p:spPr bwMode="auto">
          <a:xfrm>
            <a:off x="791435" y="3269605"/>
            <a:ext cx="1915909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、多表结构</a:t>
            </a:r>
            <a:endParaRPr lang="en-US" altLang="zh-CN" sz="24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592243" name="Group 3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50058"/>
              </p:ext>
            </p:extLst>
          </p:nvPr>
        </p:nvGraphicFramePr>
        <p:xfrm>
          <a:off x="611188" y="4005064"/>
          <a:ext cx="2447925" cy="156686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符号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2244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31499"/>
              </p:ext>
            </p:extLst>
          </p:nvPr>
        </p:nvGraphicFramePr>
        <p:xfrm>
          <a:off x="3347678" y="4005064"/>
          <a:ext cx="2447925" cy="156686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符号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2305" name="Group 4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86125"/>
              </p:ext>
            </p:extLst>
          </p:nvPr>
        </p:nvGraphicFramePr>
        <p:xfrm>
          <a:off x="6084168" y="4005064"/>
          <a:ext cx="2447925" cy="156686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符号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8" name="Text Box 434"/>
          <p:cNvSpPr txBox="1">
            <a:spLocks noChangeArrowheads="1"/>
          </p:cNvSpPr>
          <p:nvPr/>
        </p:nvSpPr>
        <p:spPr bwMode="auto">
          <a:xfrm>
            <a:off x="791435" y="5733852"/>
            <a:ext cx="2087431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类符号构成的符号表</a:t>
            </a:r>
          </a:p>
        </p:txBody>
      </p:sp>
      <p:sp>
        <p:nvSpPr>
          <p:cNvPr id="12409" name="Text Box 435"/>
          <p:cNvSpPr txBox="1">
            <a:spLocks noChangeArrowheads="1"/>
          </p:cNvSpPr>
          <p:nvPr/>
        </p:nvSpPr>
        <p:spPr bwMode="auto">
          <a:xfrm>
            <a:off x="3527925" y="5733852"/>
            <a:ext cx="2087431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类符号构成的符号表</a:t>
            </a:r>
          </a:p>
        </p:txBody>
      </p:sp>
      <p:sp>
        <p:nvSpPr>
          <p:cNvPr id="12410" name="Text Box 436"/>
          <p:cNvSpPr txBox="1">
            <a:spLocks noChangeArrowheads="1"/>
          </p:cNvSpPr>
          <p:nvPr/>
        </p:nvSpPr>
        <p:spPr bwMode="auto">
          <a:xfrm>
            <a:off x="6264415" y="5733852"/>
            <a:ext cx="2087431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类符号构成的符号表</a:t>
            </a:r>
          </a:p>
        </p:txBody>
      </p:sp>
    </p:spTree>
    <p:extLst>
      <p:ext uri="{BB962C8B-B14F-4D97-AF65-F5344CB8AC3E}">
        <p14:creationId xmlns:p14="http://schemas.microsoft.com/office/powerpoint/2010/main" val="231262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4364F-E648-4020-A760-F1FA9BB4CA4E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11188" y="549275"/>
            <a:ext cx="554196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假设有下列三类符号及其所需属性</a:t>
            </a:r>
          </a:p>
        </p:txBody>
      </p:sp>
      <p:graphicFrame>
        <p:nvGraphicFramePr>
          <p:cNvPr id="2" name="Group 114">
            <a:extLst>
              <a:ext uri="{FF2B5EF4-FFF2-40B4-BE49-F238E27FC236}">
                <a16:creationId xmlns:a16="http://schemas.microsoft.com/office/drawing/2014/main" id="{529BB609-5911-40DA-1B7F-355F432DE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18852"/>
              </p:ext>
            </p:extLst>
          </p:nvPr>
        </p:nvGraphicFramePr>
        <p:xfrm>
          <a:off x="1331913" y="1341438"/>
          <a:ext cx="6096000" cy="376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第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类符号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107">
            <a:extLst>
              <a:ext uri="{FF2B5EF4-FFF2-40B4-BE49-F238E27FC236}">
                <a16:creationId xmlns:a16="http://schemas.microsoft.com/office/drawing/2014/main" id="{42AA8664-F40F-55A8-0DED-299E4BDB8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84106"/>
              </p:ext>
            </p:extLst>
          </p:nvPr>
        </p:nvGraphicFramePr>
        <p:xfrm>
          <a:off x="1331913" y="1916113"/>
          <a:ext cx="6096000" cy="376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第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类符号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93">
            <a:extLst>
              <a:ext uri="{FF2B5EF4-FFF2-40B4-BE49-F238E27FC236}">
                <a16:creationId xmlns:a16="http://schemas.microsoft.com/office/drawing/2014/main" id="{1A7477BD-E91E-D519-6DD8-C9ED8EE61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56823"/>
              </p:ext>
            </p:extLst>
          </p:nvPr>
        </p:nvGraphicFramePr>
        <p:xfrm>
          <a:off x="1331913" y="2492375"/>
          <a:ext cx="6096000" cy="376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第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类符号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Box 115">
            <a:extLst>
              <a:ext uri="{FF2B5EF4-FFF2-40B4-BE49-F238E27FC236}">
                <a16:creationId xmlns:a16="http://schemas.microsoft.com/office/drawing/2014/main" id="{A55B2C8F-98B1-5BAA-8905-BB5F0C123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435" y="3269605"/>
            <a:ext cx="1915909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、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单表结构</a:t>
            </a:r>
            <a:endParaRPr lang="en-US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Group 371">
            <a:extLst>
              <a:ext uri="{FF2B5EF4-FFF2-40B4-BE49-F238E27FC236}">
                <a16:creationId xmlns:a16="http://schemas.microsoft.com/office/drawing/2014/main" id="{B5DA5079-C976-C0A0-A743-7DC385A6E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04279"/>
              </p:ext>
            </p:extLst>
          </p:nvPr>
        </p:nvGraphicFramePr>
        <p:xfrm>
          <a:off x="899222" y="4005064"/>
          <a:ext cx="7273178" cy="1963738"/>
        </p:xfrm>
        <a:graphic>
          <a:graphicData uri="http://schemas.openxmlformats.org/drawingml/2006/table">
            <a:tbl>
              <a:tblPr/>
              <a:tblGrid>
                <a:gridCol w="103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795">
                  <a:extLst>
                    <a:ext uri="{9D8B030D-6E8A-4147-A177-3AD203B41FA5}">
                      <a16:colId xmlns:a16="http://schemas.microsoft.com/office/drawing/2014/main" val="635313210"/>
                    </a:ext>
                  </a:extLst>
                </a:gridCol>
                <a:gridCol w="1039795">
                  <a:extLst>
                    <a:ext uri="{9D8B030D-6E8A-4147-A177-3AD203B41FA5}">
                      <a16:colId xmlns:a16="http://schemas.microsoft.com/office/drawing/2014/main" val="4258003084"/>
                    </a:ext>
                  </a:extLst>
                </a:gridCol>
                <a:gridCol w="1039795">
                  <a:extLst>
                    <a:ext uri="{9D8B030D-6E8A-4147-A177-3AD203B41FA5}">
                      <a16:colId xmlns:a16="http://schemas.microsoft.com/office/drawing/2014/main" val="216405475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符号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类符号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类符号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类符号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9228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0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4364F-E648-4020-A760-F1FA9BB4CA4E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11188" y="549275"/>
            <a:ext cx="554196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假设有下列三类符号及其所需属性</a:t>
            </a:r>
          </a:p>
        </p:txBody>
      </p:sp>
      <p:graphicFrame>
        <p:nvGraphicFramePr>
          <p:cNvPr id="2" name="Group 114">
            <a:extLst>
              <a:ext uri="{FF2B5EF4-FFF2-40B4-BE49-F238E27FC236}">
                <a16:creationId xmlns:a16="http://schemas.microsoft.com/office/drawing/2014/main" id="{529BB609-5911-40DA-1B7F-355F432DE4A5}"/>
              </a:ext>
            </a:extLst>
          </p:cNvPr>
          <p:cNvGraphicFramePr>
            <a:graphicFrameLocks noGrp="1"/>
          </p:cNvGraphicFramePr>
          <p:nvPr/>
        </p:nvGraphicFramePr>
        <p:xfrm>
          <a:off x="1331913" y="1341438"/>
          <a:ext cx="6096000" cy="376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第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类符号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107">
            <a:extLst>
              <a:ext uri="{FF2B5EF4-FFF2-40B4-BE49-F238E27FC236}">
                <a16:creationId xmlns:a16="http://schemas.microsoft.com/office/drawing/2014/main" id="{42AA8664-F40F-55A8-0DED-299E4BDB8355}"/>
              </a:ext>
            </a:extLst>
          </p:cNvPr>
          <p:cNvGraphicFramePr>
            <a:graphicFrameLocks noGrp="1"/>
          </p:cNvGraphicFramePr>
          <p:nvPr/>
        </p:nvGraphicFramePr>
        <p:xfrm>
          <a:off x="1331913" y="1916113"/>
          <a:ext cx="6096000" cy="376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第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类符号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93">
            <a:extLst>
              <a:ext uri="{FF2B5EF4-FFF2-40B4-BE49-F238E27FC236}">
                <a16:creationId xmlns:a16="http://schemas.microsoft.com/office/drawing/2014/main" id="{1A7477BD-E91E-D519-6DD8-C9ED8EE615EA}"/>
              </a:ext>
            </a:extLst>
          </p:cNvPr>
          <p:cNvGraphicFramePr>
            <a:graphicFrameLocks noGrp="1"/>
          </p:cNvGraphicFramePr>
          <p:nvPr/>
        </p:nvGraphicFramePr>
        <p:xfrm>
          <a:off x="1331913" y="2492375"/>
          <a:ext cx="6096000" cy="376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第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类符号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Box 115">
            <a:extLst>
              <a:ext uri="{FF2B5EF4-FFF2-40B4-BE49-F238E27FC236}">
                <a16:creationId xmlns:a16="http://schemas.microsoft.com/office/drawing/2014/main" id="{A55B2C8F-98B1-5BAA-8905-BB5F0C123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435" y="3269605"/>
            <a:ext cx="1915909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、折衷方式</a:t>
            </a:r>
            <a:endParaRPr lang="en-US" altLang="zh-CN" sz="24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7" name="Group 371">
            <a:extLst>
              <a:ext uri="{FF2B5EF4-FFF2-40B4-BE49-F238E27FC236}">
                <a16:creationId xmlns:a16="http://schemas.microsoft.com/office/drawing/2014/main" id="{20FDA78B-F41F-C82F-6943-04C071152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57741"/>
              </p:ext>
            </p:extLst>
          </p:nvPr>
        </p:nvGraphicFramePr>
        <p:xfrm>
          <a:off x="1331640" y="4005064"/>
          <a:ext cx="3023989" cy="1566863"/>
        </p:xfrm>
        <a:graphic>
          <a:graphicData uri="http://schemas.openxmlformats.org/drawingml/2006/table">
            <a:tbl>
              <a:tblPr/>
              <a:tblGrid>
                <a:gridCol w="75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符号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3/4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433">
            <a:extLst>
              <a:ext uri="{FF2B5EF4-FFF2-40B4-BE49-F238E27FC236}">
                <a16:creationId xmlns:a16="http://schemas.microsoft.com/office/drawing/2014/main" id="{453E5AA6-271B-DB74-81BA-1C934150B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83440"/>
              </p:ext>
            </p:extLst>
          </p:nvPr>
        </p:nvGraphicFramePr>
        <p:xfrm>
          <a:off x="4959132" y="4005064"/>
          <a:ext cx="2447925" cy="156686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符号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xxx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434">
            <a:extLst>
              <a:ext uri="{FF2B5EF4-FFF2-40B4-BE49-F238E27FC236}">
                <a16:creationId xmlns:a16="http://schemas.microsoft.com/office/drawing/2014/main" id="{88C9C431-1009-68FD-B7D9-B354A1E5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17" y="5733852"/>
            <a:ext cx="2374369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类符号构成的符号表</a:t>
            </a:r>
          </a:p>
        </p:txBody>
      </p:sp>
      <p:sp>
        <p:nvSpPr>
          <p:cNvPr id="13" name="Text Box 436">
            <a:extLst>
              <a:ext uri="{FF2B5EF4-FFF2-40B4-BE49-F238E27FC236}">
                <a16:creationId xmlns:a16="http://schemas.microsoft.com/office/drawing/2014/main" id="{5A5BEA5D-0844-BC71-87AA-D633FE1BD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379" y="5733852"/>
            <a:ext cx="2087431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类符号构成的符号表</a:t>
            </a:r>
          </a:p>
        </p:txBody>
      </p:sp>
    </p:spTree>
    <p:extLst>
      <p:ext uri="{BB962C8B-B14F-4D97-AF65-F5344CB8AC3E}">
        <p14:creationId xmlns:p14="http://schemas.microsoft.com/office/powerpoint/2010/main" val="231207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关键字域（符号名域）</a:t>
            </a:r>
          </a:p>
        </p:txBody>
      </p:sp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5E8708-A0DE-4A27-9D1F-C018F6373E22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937798"/>
              </p:ext>
            </p:extLst>
          </p:nvPr>
        </p:nvGraphicFramePr>
        <p:xfrm>
          <a:off x="1403648" y="2564904"/>
          <a:ext cx="626519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59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EE90A-8687-DD98-E86D-A6BE9714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4DD5C-D5EA-B199-F1A8-0B6F346E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符号表</a:t>
            </a:r>
          </a:p>
          <a:p>
            <a:r>
              <a:rPr lang="en-US" altLang="zh-CN" dirty="0"/>
              <a:t>8.2 </a:t>
            </a:r>
            <a:r>
              <a:rPr lang="zh-CN" altLang="en-US" dirty="0"/>
              <a:t>静态语义分析</a:t>
            </a:r>
          </a:p>
          <a:p>
            <a:r>
              <a:rPr lang="en-US" altLang="zh-CN" dirty="0"/>
              <a:t>8.3 </a:t>
            </a:r>
            <a:r>
              <a:rPr lang="zh-CN" altLang="en-US" dirty="0"/>
              <a:t>中间代码表示</a:t>
            </a:r>
          </a:p>
          <a:p>
            <a:r>
              <a:rPr lang="en-US" altLang="zh-CN" dirty="0"/>
              <a:t>8.4 </a:t>
            </a:r>
            <a:r>
              <a:rPr lang="zh-CN" altLang="en-US" dirty="0"/>
              <a:t>生成抽象语法树</a:t>
            </a:r>
          </a:p>
          <a:p>
            <a:r>
              <a:rPr lang="en-US" altLang="zh-CN" dirty="0"/>
              <a:t>8.5 </a:t>
            </a:r>
            <a:r>
              <a:rPr lang="zh-CN" altLang="en-US" dirty="0"/>
              <a:t>生成四元式</a:t>
            </a:r>
            <a:r>
              <a:rPr lang="en-US" altLang="zh-CN" dirty="0"/>
              <a:t>/</a:t>
            </a:r>
            <a:r>
              <a:rPr lang="zh-CN" altLang="en-US" dirty="0"/>
              <a:t>三地址码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6C21F2-2705-723D-37AA-393DB3C7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3CF71-E755-E4D5-7946-98584E0C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29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Courier New" pitchFamily="49" charset="0"/>
              </a:rPr>
              <a:t>等长关键字</a:t>
            </a:r>
            <a:endParaRPr lang="zh-CN" altLang="en-US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Courier New" pitchFamily="49" charset="0"/>
              </a:rPr>
              <a:t>符号名域的宽度由系统规定的合法标识符长度决定。例如：</a:t>
            </a:r>
            <a:r>
              <a:rPr lang="en-US" altLang="zh-CN" dirty="0" err="1">
                <a:latin typeface="Courier New" pitchFamily="49" charset="0"/>
              </a:rPr>
              <a:t>Ansi</a:t>
            </a:r>
            <a:r>
              <a:rPr lang="en-US" altLang="zh-CN" dirty="0">
                <a:latin typeface="Courier New" pitchFamily="49" charset="0"/>
              </a:rPr>
              <a:t> C</a:t>
            </a:r>
            <a:r>
              <a:rPr lang="zh-CN" altLang="en-US" dirty="0">
                <a:latin typeface="Courier New" pitchFamily="49" charset="0"/>
              </a:rPr>
              <a:t>规定</a:t>
            </a:r>
            <a:r>
              <a:rPr lang="en-US" altLang="zh-CN" dirty="0">
                <a:latin typeface="Courier New" pitchFamily="49" charset="0"/>
              </a:rPr>
              <a:t>31</a:t>
            </a:r>
            <a:r>
              <a:rPr lang="zh-CN" altLang="en-US" dirty="0">
                <a:latin typeface="Courier New" pitchFamily="49" charset="0"/>
              </a:rPr>
              <a:t>个字符，则符号名域的宽度为</a:t>
            </a:r>
            <a:r>
              <a:rPr lang="en-US" altLang="zh-CN" dirty="0">
                <a:latin typeface="Courier New" pitchFamily="49" charset="0"/>
              </a:rPr>
              <a:t>32</a:t>
            </a:r>
            <a:r>
              <a:rPr lang="zh-CN" altLang="en-US" dirty="0">
                <a:latin typeface="Courier New" pitchFamily="49" charset="0"/>
              </a:rPr>
              <a:t>字节（符号串末尾以</a:t>
            </a:r>
            <a:r>
              <a:rPr lang="en-US" altLang="zh-CN" dirty="0">
                <a:latin typeface="Courier New" pitchFamily="49" charset="0"/>
              </a:rPr>
              <a:t>’\0’</a:t>
            </a:r>
            <a:r>
              <a:rPr lang="zh-CN" altLang="en-US" dirty="0">
                <a:latin typeface="Courier New" pitchFamily="49" charset="0"/>
              </a:rPr>
              <a:t>结束）                                                                                          </a:t>
            </a:r>
          </a:p>
        </p:txBody>
      </p:sp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5E8708-A0DE-4A27-9D1F-C018F6373E22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00239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81762"/>
              </p:ext>
            </p:extLst>
          </p:nvPr>
        </p:nvGraphicFramePr>
        <p:xfrm>
          <a:off x="1116013" y="2945034"/>
          <a:ext cx="6769100" cy="2716214"/>
        </p:xfrm>
        <a:graphic>
          <a:graphicData uri="http://schemas.openxmlformats.org/drawingml/2006/table">
            <a:tbl>
              <a:tblPr/>
              <a:tblGrid>
                <a:gridCol w="40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0      8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494BA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符号名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24    31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494BA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属性信息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an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exemplar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of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key-words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field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…………</a:t>
                      </a: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2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关键字池结构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关键字池是一个字符数组，或字符串空间。若是字符数组，关键字字段存储数组下标，若是字符串空间，则关键字字段可为指针</a:t>
            </a:r>
          </a:p>
        </p:txBody>
      </p:sp>
      <p:sp>
        <p:nvSpPr>
          <p:cNvPr id="1945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5C4C01-F716-4323-AE7D-F2967CD88D76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02165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17808"/>
              </p:ext>
            </p:extLst>
          </p:nvPr>
        </p:nvGraphicFramePr>
        <p:xfrm>
          <a:off x="2267322" y="2726766"/>
          <a:ext cx="2952750" cy="2487558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494BA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关键字段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494BA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属性信息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0" marR="18000" marT="46800" marB="46800" anchor="ctr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360000" marR="18000" marT="46800" marB="46800" anchor="ctr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0" marR="18000" marT="46800" marB="46800" anchor="ctr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0" marR="18000" marT="46800" marB="46800" anchor="ctr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0" marR="18000" marT="46800" marB="46800" anchor="ctr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2414" name="Group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71239"/>
              </p:ext>
            </p:extLst>
          </p:nvPr>
        </p:nvGraphicFramePr>
        <p:xfrm>
          <a:off x="971550" y="5697115"/>
          <a:ext cx="7740650" cy="684213"/>
        </p:xfrm>
        <a:graphic>
          <a:graphicData uri="http://schemas.openxmlformats.org/drawingml/2006/table">
            <a:tbl>
              <a:tblPr/>
              <a:tblGrid>
                <a:gridCol w="2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3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33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33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33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336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336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\0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3600" marR="3600" marT="46800" marB="46800" horzOverflow="overflow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16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17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26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31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32</a:t>
                      </a:r>
                    </a:p>
                  </a:txBody>
                  <a:tcPr marL="3600" marR="360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203"/>
          <p:cNvGrpSpPr>
            <a:grpSpLocks/>
          </p:cNvGrpSpPr>
          <p:nvPr/>
        </p:nvGrpSpPr>
        <p:grpSpPr bwMode="auto">
          <a:xfrm>
            <a:off x="7956376" y="6165316"/>
            <a:ext cx="336550" cy="504826"/>
            <a:chOff x="5072" y="3793"/>
            <a:chExt cx="212" cy="318"/>
          </a:xfrm>
        </p:grpSpPr>
        <p:sp>
          <p:nvSpPr>
            <p:cNvPr id="19605" name="Line 201"/>
            <p:cNvSpPr>
              <a:spLocks noChangeShapeType="1"/>
            </p:cNvSpPr>
            <p:nvPr/>
          </p:nvSpPr>
          <p:spPr bwMode="auto">
            <a:xfrm flipV="1">
              <a:off x="5178" y="379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06" name="Text Box 202"/>
            <p:cNvSpPr txBox="1">
              <a:spLocks noChangeArrowheads="1"/>
            </p:cNvSpPr>
            <p:nvPr/>
          </p:nvSpPr>
          <p:spPr bwMode="auto">
            <a:xfrm>
              <a:off x="5072" y="3861"/>
              <a:ext cx="212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itchFamily="49" charset="0"/>
                </a:rPr>
                <a:t>p</a:t>
              </a:r>
            </a:p>
          </p:txBody>
        </p:sp>
      </p:grpSp>
      <p:cxnSp>
        <p:nvCxnSpPr>
          <p:cNvPr id="602316" name="AutoShape 204"/>
          <p:cNvCxnSpPr>
            <a:cxnSpLocks noChangeShapeType="1"/>
            <a:stCxn id="602400" idx="1"/>
          </p:cNvCxnSpPr>
          <p:nvPr/>
        </p:nvCxnSpPr>
        <p:spPr bwMode="auto">
          <a:xfrm rot="10800000" flipV="1">
            <a:off x="971551" y="3274270"/>
            <a:ext cx="1584324" cy="2565717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cxnSp>
        <p:nvCxnSpPr>
          <p:cNvPr id="602317" name="AutoShape 205"/>
          <p:cNvCxnSpPr>
            <a:cxnSpLocks noChangeShapeType="1"/>
            <a:stCxn id="602401" idx="1"/>
          </p:cNvCxnSpPr>
          <p:nvPr/>
        </p:nvCxnSpPr>
        <p:spPr bwMode="auto">
          <a:xfrm rot="10800000" flipV="1">
            <a:off x="1674813" y="3625231"/>
            <a:ext cx="881062" cy="212920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cxnSp>
        <p:nvCxnSpPr>
          <p:cNvPr id="602318" name="AutoShape 206"/>
          <p:cNvCxnSpPr>
            <a:cxnSpLocks noChangeShapeType="1"/>
            <a:stCxn id="602402" idx="1"/>
          </p:cNvCxnSpPr>
          <p:nvPr/>
        </p:nvCxnSpPr>
        <p:spPr bwMode="auto">
          <a:xfrm rot="10800000" flipH="1" flipV="1">
            <a:off x="2555875" y="3976192"/>
            <a:ext cx="1230312" cy="1778239"/>
          </a:xfrm>
          <a:prstGeom prst="bentConnector4">
            <a:avLst>
              <a:gd name="adj1" fmla="val -51063"/>
              <a:gd name="adj2" fmla="val 8101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cxnSp>
        <p:nvCxnSpPr>
          <p:cNvPr id="602320" name="AutoShape 208"/>
          <p:cNvCxnSpPr>
            <a:cxnSpLocks noChangeShapeType="1"/>
          </p:cNvCxnSpPr>
          <p:nvPr/>
        </p:nvCxnSpPr>
        <p:spPr bwMode="auto">
          <a:xfrm rot="10800000" flipH="1" flipV="1">
            <a:off x="2268537" y="4311402"/>
            <a:ext cx="2220913" cy="1443037"/>
          </a:xfrm>
          <a:prstGeom prst="bentConnector4">
            <a:avLst>
              <a:gd name="adj1" fmla="val -10292"/>
              <a:gd name="adj2" fmla="val 70417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cxnSp>
        <p:nvCxnSpPr>
          <p:cNvPr id="602321" name="AutoShape 209"/>
          <p:cNvCxnSpPr>
            <a:cxnSpLocks noChangeShapeType="1"/>
          </p:cNvCxnSpPr>
          <p:nvPr/>
        </p:nvCxnSpPr>
        <p:spPr bwMode="auto">
          <a:xfrm rot="10800000" flipH="1" flipV="1">
            <a:off x="2268537" y="4687639"/>
            <a:ext cx="4567238" cy="1066800"/>
          </a:xfrm>
          <a:prstGeom prst="bentConnector4">
            <a:avLst>
              <a:gd name="adj1" fmla="val -2611"/>
              <a:gd name="adj2" fmla="val 53163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sp>
        <p:nvSpPr>
          <p:cNvPr id="602400" name="Rectangle 288"/>
          <p:cNvSpPr>
            <a:spLocks noChangeArrowheads="1"/>
          </p:cNvSpPr>
          <p:nvPr/>
        </p:nvSpPr>
        <p:spPr bwMode="auto">
          <a:xfrm>
            <a:off x="2555875" y="3105996"/>
            <a:ext cx="522287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 0</a:t>
            </a:r>
          </a:p>
        </p:txBody>
      </p:sp>
      <p:sp>
        <p:nvSpPr>
          <p:cNvPr id="602401" name="Rectangle 289"/>
          <p:cNvSpPr>
            <a:spLocks noChangeArrowheads="1"/>
          </p:cNvSpPr>
          <p:nvPr/>
        </p:nvSpPr>
        <p:spPr bwMode="auto">
          <a:xfrm>
            <a:off x="2555875" y="3456957"/>
            <a:ext cx="522287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 3</a:t>
            </a:r>
          </a:p>
        </p:txBody>
      </p:sp>
      <p:sp>
        <p:nvSpPr>
          <p:cNvPr id="602402" name="Rectangle 290"/>
          <p:cNvSpPr>
            <a:spLocks noChangeArrowheads="1"/>
          </p:cNvSpPr>
          <p:nvPr/>
        </p:nvSpPr>
        <p:spPr bwMode="auto">
          <a:xfrm>
            <a:off x="2555875" y="3807918"/>
            <a:ext cx="644525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 12</a:t>
            </a:r>
          </a:p>
        </p:txBody>
      </p:sp>
      <p:sp>
        <p:nvSpPr>
          <p:cNvPr id="602403" name="Rectangle 291"/>
          <p:cNvSpPr>
            <a:spLocks noChangeArrowheads="1"/>
          </p:cNvSpPr>
          <p:nvPr/>
        </p:nvSpPr>
        <p:spPr bwMode="auto">
          <a:xfrm>
            <a:off x="2555875" y="4158879"/>
            <a:ext cx="644525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 15</a:t>
            </a:r>
          </a:p>
        </p:txBody>
      </p:sp>
      <p:sp>
        <p:nvSpPr>
          <p:cNvPr id="602404" name="Rectangle 292"/>
          <p:cNvSpPr>
            <a:spLocks noChangeArrowheads="1"/>
          </p:cNvSpPr>
          <p:nvPr/>
        </p:nvSpPr>
        <p:spPr bwMode="auto">
          <a:xfrm>
            <a:off x="2555875" y="4509839"/>
            <a:ext cx="644525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 25</a:t>
            </a:r>
          </a:p>
        </p:txBody>
      </p:sp>
    </p:spTree>
    <p:extLst>
      <p:ext uri="{BB962C8B-B14F-4D97-AF65-F5344CB8AC3E}">
        <p14:creationId xmlns:p14="http://schemas.microsoft.com/office/powerpoint/2010/main" val="16907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0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0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0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400" grpId="0" autoUpdateAnimBg="0"/>
      <p:bldP spid="602401" grpId="0" autoUpdateAnimBg="0"/>
      <p:bldP spid="602402" grpId="0" autoUpdateAnimBg="0"/>
      <p:bldP spid="602403" grpId="0" autoUpdateAnimBg="0"/>
      <p:bldP spid="60240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其它域的设计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615909"/>
              </p:ext>
            </p:extLst>
          </p:nvPr>
        </p:nvGraphicFramePr>
        <p:xfrm>
          <a:off x="827088" y="1503363"/>
          <a:ext cx="7480300" cy="461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60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Courier New" pitchFamily="49" charset="0"/>
              </a:rPr>
              <a:t>等长属性域组织</a:t>
            </a:r>
            <a:endParaRPr lang="zh-CN" altLang="en-US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如：是否被定义属性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urier New" pitchFamily="49" charset="0"/>
              </a:rPr>
              <a:t>可以用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urier New" pitchFamily="49" charset="0"/>
              </a:rPr>
              <a:t>位表示，也可以用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urier New" pitchFamily="49" charset="0"/>
              </a:rPr>
              <a:t>个布尔量表示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Courier New" pitchFamily="49" charset="0"/>
              </a:rPr>
              <a:t>如：数据类型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urier New" pitchFamily="49" charset="0"/>
              </a:rPr>
              <a:t>可以用整数量来表示，</a:t>
            </a:r>
            <a:br>
              <a:rPr lang="zh-CN" altLang="en-US" sz="20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zh-CN" altLang="en-US" sz="2000" dirty="0">
                <a:solidFill>
                  <a:schemeClr val="tx1"/>
                </a:solidFill>
                <a:latin typeface="Courier New" pitchFamily="49" charset="0"/>
              </a:rPr>
              <a:t>或用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urier New" pitchFamily="49" charset="0"/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bit</a:t>
            </a:r>
            <a:r>
              <a:rPr lang="zh-CN" altLang="en-US" sz="2000" dirty="0">
                <a:solidFill>
                  <a:schemeClr val="tx1"/>
                </a:solidFill>
                <a:latin typeface="Courier New" pitchFamily="49" charset="0"/>
              </a:rPr>
              <a:t>位表示</a:t>
            </a:r>
          </a:p>
        </p:txBody>
      </p:sp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95D5EA-5C4E-4425-9550-24218E957F54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05382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39912"/>
              </p:ext>
            </p:extLst>
          </p:nvPr>
        </p:nvGraphicFramePr>
        <p:xfrm>
          <a:off x="4466362" y="2852936"/>
          <a:ext cx="3671888" cy="273000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数据类型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个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bit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位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整型值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char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0 0 0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short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0 0 1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int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0 1 0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long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0 1 1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unsigned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1 0 0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float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1 0 1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double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1 1 0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1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符号间关系属性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例如：函数名和形参间，结构体名和结构体变量间</a:t>
            </a:r>
          </a:p>
          <a:p>
            <a:r>
              <a:rPr lang="zh-CN" altLang="en-US" sz="2400" dirty="0"/>
              <a:t>使用指针构造这些属性域</a:t>
            </a:r>
          </a:p>
        </p:txBody>
      </p:sp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D487-8F73-488E-B2B9-6101B7F511D8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39552" y="2754302"/>
            <a:ext cx="3147015" cy="800219"/>
          </a:xfrm>
          <a:prstGeom prst="rect">
            <a:avLst/>
          </a:prstGeom>
          <a:solidFill>
            <a:srgbClr val="FDFDFE"/>
          </a:solidFill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func1(para1,para2,para3)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func2( )</a:t>
            </a:r>
          </a:p>
        </p:txBody>
      </p:sp>
      <p:graphicFrame>
        <p:nvGraphicFramePr>
          <p:cNvPr id="606503" name="Group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43888"/>
              </p:ext>
            </p:extLst>
          </p:nvPr>
        </p:nvGraphicFramePr>
        <p:xfrm>
          <a:off x="4172110" y="2492896"/>
          <a:ext cx="4144306" cy="3742320"/>
        </p:xfrm>
        <a:graphic>
          <a:graphicData uri="http://schemas.openxmlformats.org/drawingml/2006/table">
            <a:tbl>
              <a:tblPr/>
              <a:tblGrid>
                <a:gridCol w="95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函数－形参域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func1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para1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para2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para3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func2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6463" name="Rectangle 255"/>
          <p:cNvSpPr>
            <a:spLocks noChangeArrowheads="1"/>
          </p:cNvSpPr>
          <p:nvPr/>
        </p:nvSpPr>
        <p:spPr bwMode="auto">
          <a:xfrm>
            <a:off x="7003327" y="2851671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dirty="0">
                <a:sym typeface="Symbol" pitchFamily="18" charset="2"/>
              </a:rPr>
              <a:t></a:t>
            </a:r>
          </a:p>
        </p:txBody>
      </p:sp>
      <p:sp>
        <p:nvSpPr>
          <p:cNvPr id="606464" name="Rectangle 256"/>
          <p:cNvSpPr>
            <a:spLocks noChangeArrowheads="1"/>
          </p:cNvSpPr>
          <p:nvPr/>
        </p:nvSpPr>
        <p:spPr bwMode="auto">
          <a:xfrm>
            <a:off x="7003327" y="3554934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ym typeface="Symbol" pitchFamily="18" charset="2"/>
              </a:rPr>
              <a:t></a:t>
            </a:r>
          </a:p>
        </p:txBody>
      </p:sp>
      <p:sp>
        <p:nvSpPr>
          <p:cNvPr id="606465" name="Rectangle 257"/>
          <p:cNvSpPr>
            <a:spLocks noChangeArrowheads="1"/>
          </p:cNvSpPr>
          <p:nvPr/>
        </p:nvSpPr>
        <p:spPr bwMode="auto">
          <a:xfrm>
            <a:off x="7003327" y="4204221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ym typeface="Symbol" pitchFamily="18" charset="2"/>
              </a:rPr>
              <a:t></a:t>
            </a:r>
          </a:p>
        </p:txBody>
      </p:sp>
      <p:cxnSp>
        <p:nvCxnSpPr>
          <p:cNvPr id="606504" name="AutoShape 296"/>
          <p:cNvCxnSpPr>
            <a:cxnSpLocks noChangeShapeType="1"/>
            <a:stCxn id="606463" idx="3"/>
          </p:cNvCxnSpPr>
          <p:nvPr/>
        </p:nvCxnSpPr>
        <p:spPr bwMode="auto">
          <a:xfrm flipH="1">
            <a:off x="4169639" y="3004071"/>
            <a:ext cx="2951163" cy="696913"/>
          </a:xfrm>
          <a:prstGeom prst="bentConnector5">
            <a:avLst>
              <a:gd name="adj1" fmla="val -44471"/>
              <a:gd name="adj2" fmla="val 48745"/>
              <a:gd name="adj3" fmla="val 107745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cxnSp>
        <p:nvCxnSpPr>
          <p:cNvPr id="606505" name="AutoShape 297"/>
          <p:cNvCxnSpPr>
            <a:cxnSpLocks noChangeShapeType="1"/>
            <a:stCxn id="606464" idx="3"/>
          </p:cNvCxnSpPr>
          <p:nvPr/>
        </p:nvCxnSpPr>
        <p:spPr bwMode="auto">
          <a:xfrm flipH="1">
            <a:off x="4169639" y="3707334"/>
            <a:ext cx="2951163" cy="666750"/>
          </a:xfrm>
          <a:prstGeom prst="bentConnector5">
            <a:avLst>
              <a:gd name="adj1" fmla="val -44268"/>
              <a:gd name="adj2" fmla="val 48810"/>
              <a:gd name="adj3" fmla="val 107745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cxnSp>
        <p:nvCxnSpPr>
          <p:cNvPr id="606506" name="AutoShape 298"/>
          <p:cNvCxnSpPr>
            <a:cxnSpLocks noChangeShapeType="1"/>
            <a:stCxn id="606465" idx="3"/>
          </p:cNvCxnSpPr>
          <p:nvPr/>
        </p:nvCxnSpPr>
        <p:spPr bwMode="auto">
          <a:xfrm flipH="1">
            <a:off x="4169639" y="4356621"/>
            <a:ext cx="2951163" cy="690563"/>
          </a:xfrm>
          <a:prstGeom prst="bentConnector5">
            <a:avLst>
              <a:gd name="adj1" fmla="val -44671"/>
              <a:gd name="adj2" fmla="val 48736"/>
              <a:gd name="adj3" fmla="val 107745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sp>
        <p:nvSpPr>
          <p:cNvPr id="606508" name="Rectangle 300"/>
          <p:cNvSpPr>
            <a:spLocks noChangeArrowheads="1"/>
          </p:cNvSpPr>
          <p:nvPr/>
        </p:nvSpPr>
        <p:spPr bwMode="auto">
          <a:xfrm>
            <a:off x="6766041" y="4896476"/>
            <a:ext cx="614271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</a:rPr>
              <a:t>null</a:t>
            </a:r>
          </a:p>
        </p:txBody>
      </p:sp>
      <p:sp>
        <p:nvSpPr>
          <p:cNvPr id="606509" name="Rectangle 301"/>
          <p:cNvSpPr>
            <a:spLocks noChangeArrowheads="1"/>
          </p:cNvSpPr>
          <p:nvPr/>
        </p:nvSpPr>
        <p:spPr bwMode="auto">
          <a:xfrm>
            <a:off x="6766041" y="5569495"/>
            <a:ext cx="614271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5665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463" grpId="0"/>
      <p:bldP spid="606464" grpId="0"/>
      <p:bldP spid="606465" grpId="0"/>
      <p:bldP spid="606508" grpId="0"/>
      <p:bldP spid="6065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idx="1"/>
          </p:nvPr>
        </p:nvSpPr>
        <p:spPr>
          <a:xfrm>
            <a:off x="827584" y="980728"/>
            <a:ext cx="7479620" cy="513487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例如：函数名和形参间，结构体名和结构体变量间</a:t>
            </a:r>
          </a:p>
          <a:p>
            <a:r>
              <a:rPr lang="zh-CN" altLang="en-US" sz="2400" dirty="0"/>
              <a:t>使用指针构造这些属性域</a:t>
            </a:r>
          </a:p>
        </p:txBody>
      </p:sp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68DF1-7CB7-4AA4-B4AF-3E54C1F6BA4A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683568" y="2062127"/>
            <a:ext cx="1789272" cy="3893374"/>
          </a:xfrm>
          <a:prstGeom prst="rect">
            <a:avLst/>
          </a:prstGeom>
          <a:solidFill>
            <a:srgbClr val="FDFDFE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struct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tag1 </a:t>
            </a:r>
          </a:p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{ … member1</a:t>
            </a:r>
          </a:p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… member2</a:t>
            </a:r>
          </a:p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struct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tag2</a:t>
            </a:r>
          </a:p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{</a:t>
            </a:r>
          </a:p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  … member3</a:t>
            </a:r>
          </a:p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  … member4</a:t>
            </a:r>
          </a:p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  …</a:t>
            </a:r>
          </a:p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  … member5</a:t>
            </a:r>
          </a:p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}member6</a:t>
            </a:r>
          </a:p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…member7</a:t>
            </a:r>
          </a:p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}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stv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;</a:t>
            </a:r>
          </a:p>
        </p:txBody>
      </p:sp>
      <p:graphicFrame>
        <p:nvGraphicFramePr>
          <p:cNvPr id="608389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68527"/>
              </p:ext>
            </p:extLst>
          </p:nvPr>
        </p:nvGraphicFramePr>
        <p:xfrm>
          <a:off x="3491881" y="2013536"/>
          <a:ext cx="4533900" cy="4079760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494BA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符号名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结构定义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结构－成员域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tag1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member1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member2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tag2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member3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member4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member5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member6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member7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stv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08327" name="Rectangle 71"/>
          <p:cNvSpPr>
            <a:spLocks noChangeArrowheads="1"/>
          </p:cNvSpPr>
          <p:nvPr/>
        </p:nvSpPr>
        <p:spPr bwMode="auto">
          <a:xfrm>
            <a:off x="6336681" y="2385011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ym typeface="Symbol" pitchFamily="18" charset="2"/>
              </a:rPr>
              <a:t></a:t>
            </a:r>
          </a:p>
        </p:txBody>
      </p:sp>
      <p:cxnSp>
        <p:nvCxnSpPr>
          <p:cNvPr id="608330" name="AutoShape 74"/>
          <p:cNvCxnSpPr>
            <a:cxnSpLocks noChangeShapeType="1"/>
            <a:stCxn id="608327" idx="3"/>
          </p:cNvCxnSpPr>
          <p:nvPr/>
        </p:nvCxnSpPr>
        <p:spPr bwMode="auto">
          <a:xfrm>
            <a:off x="6454156" y="2537411"/>
            <a:ext cx="1582737" cy="234950"/>
          </a:xfrm>
          <a:prstGeom prst="bentConnector3">
            <a:avLst>
              <a:gd name="adj1" fmla="val 133801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sp>
        <p:nvSpPr>
          <p:cNvPr id="608333" name="Rectangle 77"/>
          <p:cNvSpPr>
            <a:spLocks noChangeArrowheads="1"/>
          </p:cNvSpPr>
          <p:nvPr/>
        </p:nvSpPr>
        <p:spPr bwMode="auto">
          <a:xfrm>
            <a:off x="6058868" y="4388436"/>
            <a:ext cx="6731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null</a:t>
            </a:r>
          </a:p>
        </p:txBody>
      </p:sp>
      <p:sp>
        <p:nvSpPr>
          <p:cNvPr id="608334" name="Rectangle 78"/>
          <p:cNvSpPr>
            <a:spLocks noChangeArrowheads="1"/>
          </p:cNvSpPr>
          <p:nvPr/>
        </p:nvSpPr>
        <p:spPr bwMode="auto">
          <a:xfrm>
            <a:off x="6058868" y="5061536"/>
            <a:ext cx="6731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null</a:t>
            </a:r>
          </a:p>
        </p:txBody>
      </p:sp>
      <p:sp>
        <p:nvSpPr>
          <p:cNvPr id="608348" name="Rectangle 92"/>
          <p:cNvSpPr>
            <a:spLocks noChangeArrowheads="1"/>
          </p:cNvSpPr>
          <p:nvPr/>
        </p:nvSpPr>
        <p:spPr bwMode="auto">
          <a:xfrm>
            <a:off x="6336681" y="2732673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ym typeface="Symbol" pitchFamily="18" charset="2"/>
              </a:rPr>
              <a:t></a:t>
            </a:r>
          </a:p>
        </p:txBody>
      </p:sp>
      <p:cxnSp>
        <p:nvCxnSpPr>
          <p:cNvPr id="608349" name="AutoShape 93"/>
          <p:cNvCxnSpPr>
            <a:cxnSpLocks noChangeShapeType="1"/>
            <a:stCxn id="608348" idx="3"/>
          </p:cNvCxnSpPr>
          <p:nvPr/>
        </p:nvCxnSpPr>
        <p:spPr bwMode="auto">
          <a:xfrm>
            <a:off x="6454156" y="2885073"/>
            <a:ext cx="1582737" cy="234950"/>
          </a:xfrm>
          <a:prstGeom prst="bentConnector3">
            <a:avLst>
              <a:gd name="adj1" fmla="val 133801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sp>
        <p:nvSpPr>
          <p:cNvPr id="608350" name="Rectangle 94"/>
          <p:cNvSpPr>
            <a:spLocks noChangeArrowheads="1"/>
          </p:cNvSpPr>
          <p:nvPr/>
        </p:nvSpPr>
        <p:spPr bwMode="auto">
          <a:xfrm>
            <a:off x="6336681" y="3066048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ym typeface="Symbol" pitchFamily="18" charset="2"/>
              </a:rPr>
              <a:t></a:t>
            </a:r>
          </a:p>
        </p:txBody>
      </p:sp>
      <p:sp>
        <p:nvSpPr>
          <p:cNvPr id="608352" name="Rectangle 96"/>
          <p:cNvSpPr>
            <a:spLocks noChangeArrowheads="1"/>
          </p:cNvSpPr>
          <p:nvPr/>
        </p:nvSpPr>
        <p:spPr bwMode="auto">
          <a:xfrm>
            <a:off x="6336681" y="3388311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ym typeface="Symbol" pitchFamily="18" charset="2"/>
              </a:rPr>
              <a:t></a:t>
            </a:r>
          </a:p>
        </p:txBody>
      </p:sp>
      <p:cxnSp>
        <p:nvCxnSpPr>
          <p:cNvPr id="608353" name="AutoShape 97"/>
          <p:cNvCxnSpPr>
            <a:cxnSpLocks noChangeShapeType="1"/>
            <a:stCxn id="608352" idx="3"/>
          </p:cNvCxnSpPr>
          <p:nvPr/>
        </p:nvCxnSpPr>
        <p:spPr bwMode="auto">
          <a:xfrm>
            <a:off x="6454156" y="3540711"/>
            <a:ext cx="1582737" cy="234950"/>
          </a:xfrm>
          <a:prstGeom prst="bentConnector3">
            <a:avLst>
              <a:gd name="adj1" fmla="val 112639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cxnSp>
        <p:nvCxnSpPr>
          <p:cNvPr id="608364" name="AutoShape 108"/>
          <p:cNvCxnSpPr>
            <a:cxnSpLocks noChangeShapeType="1"/>
            <a:stCxn id="608350" idx="3"/>
          </p:cNvCxnSpPr>
          <p:nvPr/>
        </p:nvCxnSpPr>
        <p:spPr bwMode="auto">
          <a:xfrm>
            <a:off x="6454156" y="3218448"/>
            <a:ext cx="1582737" cy="1558925"/>
          </a:xfrm>
          <a:prstGeom prst="bentConnector3">
            <a:avLst>
              <a:gd name="adj1" fmla="val 133801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sp>
        <p:nvSpPr>
          <p:cNvPr id="608365" name="Rectangle 109"/>
          <p:cNvSpPr>
            <a:spLocks noChangeArrowheads="1"/>
          </p:cNvSpPr>
          <p:nvPr/>
        </p:nvSpPr>
        <p:spPr bwMode="auto">
          <a:xfrm>
            <a:off x="6336681" y="3715336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ym typeface="Symbol" pitchFamily="18" charset="2"/>
              </a:rPr>
              <a:t></a:t>
            </a:r>
          </a:p>
        </p:txBody>
      </p:sp>
      <p:cxnSp>
        <p:nvCxnSpPr>
          <p:cNvPr id="608366" name="AutoShape 110"/>
          <p:cNvCxnSpPr>
            <a:cxnSpLocks noChangeShapeType="1"/>
            <a:stCxn id="608365" idx="3"/>
          </p:cNvCxnSpPr>
          <p:nvPr/>
        </p:nvCxnSpPr>
        <p:spPr bwMode="auto">
          <a:xfrm>
            <a:off x="6454156" y="3867736"/>
            <a:ext cx="1582737" cy="234950"/>
          </a:xfrm>
          <a:prstGeom prst="bentConnector3">
            <a:avLst>
              <a:gd name="adj1" fmla="val 112639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sp>
        <p:nvSpPr>
          <p:cNvPr id="608367" name="Rectangle 111"/>
          <p:cNvSpPr>
            <a:spLocks noChangeArrowheads="1"/>
          </p:cNvSpPr>
          <p:nvPr/>
        </p:nvSpPr>
        <p:spPr bwMode="auto">
          <a:xfrm>
            <a:off x="6336681" y="4048711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ym typeface="Symbol" pitchFamily="18" charset="2"/>
              </a:rPr>
              <a:t></a:t>
            </a:r>
          </a:p>
        </p:txBody>
      </p:sp>
      <p:cxnSp>
        <p:nvCxnSpPr>
          <p:cNvPr id="608368" name="AutoShape 112"/>
          <p:cNvCxnSpPr>
            <a:cxnSpLocks noChangeShapeType="1"/>
            <a:stCxn id="608367" idx="3"/>
          </p:cNvCxnSpPr>
          <p:nvPr/>
        </p:nvCxnSpPr>
        <p:spPr bwMode="auto">
          <a:xfrm>
            <a:off x="6454156" y="4201111"/>
            <a:ext cx="1582737" cy="234950"/>
          </a:xfrm>
          <a:prstGeom prst="bentConnector3">
            <a:avLst>
              <a:gd name="adj1" fmla="val 112639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sp>
        <p:nvSpPr>
          <p:cNvPr id="608369" name="Rectangle 113"/>
          <p:cNvSpPr>
            <a:spLocks noChangeArrowheads="1"/>
          </p:cNvSpPr>
          <p:nvPr/>
        </p:nvSpPr>
        <p:spPr bwMode="auto">
          <a:xfrm>
            <a:off x="6336681" y="4748798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ym typeface="Symbol" pitchFamily="18" charset="2"/>
              </a:rPr>
              <a:t></a:t>
            </a:r>
          </a:p>
        </p:txBody>
      </p:sp>
      <p:cxnSp>
        <p:nvCxnSpPr>
          <p:cNvPr id="608370" name="AutoShape 114"/>
          <p:cNvCxnSpPr>
            <a:cxnSpLocks noChangeShapeType="1"/>
            <a:stCxn id="608369" idx="3"/>
          </p:cNvCxnSpPr>
          <p:nvPr/>
        </p:nvCxnSpPr>
        <p:spPr bwMode="auto">
          <a:xfrm>
            <a:off x="6454156" y="4901198"/>
            <a:ext cx="1582737" cy="234950"/>
          </a:xfrm>
          <a:prstGeom prst="bentConnector3">
            <a:avLst>
              <a:gd name="adj1" fmla="val 133801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sp>
        <p:nvSpPr>
          <p:cNvPr id="608371" name="Rectangle 115"/>
          <p:cNvSpPr>
            <a:spLocks noChangeArrowheads="1"/>
          </p:cNvSpPr>
          <p:nvPr/>
        </p:nvSpPr>
        <p:spPr bwMode="auto">
          <a:xfrm>
            <a:off x="4950793" y="4750386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ym typeface="Symbol" pitchFamily="18" charset="2"/>
              </a:rPr>
              <a:t></a:t>
            </a:r>
          </a:p>
        </p:txBody>
      </p:sp>
      <p:sp>
        <p:nvSpPr>
          <p:cNvPr id="608372" name="Rectangle 116"/>
          <p:cNvSpPr>
            <a:spLocks noChangeArrowheads="1"/>
          </p:cNvSpPr>
          <p:nvPr/>
        </p:nvSpPr>
        <p:spPr bwMode="auto">
          <a:xfrm>
            <a:off x="4950793" y="5398086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ym typeface="Symbol" pitchFamily="18" charset="2"/>
              </a:rPr>
              <a:t></a:t>
            </a:r>
          </a:p>
        </p:txBody>
      </p:sp>
      <p:cxnSp>
        <p:nvCxnSpPr>
          <p:cNvPr id="608373" name="AutoShape 117"/>
          <p:cNvCxnSpPr>
            <a:cxnSpLocks noChangeShapeType="1"/>
            <a:stCxn id="608371" idx="1"/>
          </p:cNvCxnSpPr>
          <p:nvPr/>
        </p:nvCxnSpPr>
        <p:spPr bwMode="auto">
          <a:xfrm rot="10800000">
            <a:off x="3491881" y="3558173"/>
            <a:ext cx="1458912" cy="1344613"/>
          </a:xfrm>
          <a:prstGeom prst="bentConnector3">
            <a:avLst>
              <a:gd name="adj1" fmla="val 115671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cxnSp>
        <p:nvCxnSpPr>
          <p:cNvPr id="608374" name="AutoShape 118"/>
          <p:cNvCxnSpPr>
            <a:cxnSpLocks noChangeShapeType="1"/>
            <a:stCxn id="608372" idx="1"/>
          </p:cNvCxnSpPr>
          <p:nvPr/>
        </p:nvCxnSpPr>
        <p:spPr bwMode="auto">
          <a:xfrm rot="10800000">
            <a:off x="3491881" y="2548523"/>
            <a:ext cx="1458912" cy="3001963"/>
          </a:xfrm>
          <a:prstGeom prst="bentConnector3">
            <a:avLst>
              <a:gd name="adj1" fmla="val 129162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</p:spTree>
    <p:extLst>
      <p:ext uri="{BB962C8B-B14F-4D97-AF65-F5344CB8AC3E}">
        <p14:creationId xmlns:p14="http://schemas.microsoft.com/office/powerpoint/2010/main" val="148855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0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0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0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0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0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0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0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0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327" grpId="0" autoUpdateAnimBg="0"/>
      <p:bldP spid="608333" grpId="0" autoUpdateAnimBg="0"/>
      <p:bldP spid="608334" grpId="0" autoUpdateAnimBg="0"/>
      <p:bldP spid="608348" grpId="0" autoUpdateAnimBg="0"/>
      <p:bldP spid="608350" grpId="0" autoUpdateAnimBg="0"/>
      <p:bldP spid="608352" grpId="0" autoUpdateAnimBg="0"/>
      <p:bldP spid="608365" grpId="0" autoUpdateAnimBg="0"/>
      <p:bldP spid="608367" grpId="0" autoUpdateAnimBg="0"/>
      <p:bldP spid="608369" grpId="0" autoUpdateAnimBg="0"/>
      <p:bldP spid="608371" grpId="0" autoUpdateAnimBg="0"/>
      <p:bldP spid="60837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不等长属性值域组织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例如：数组内情向量属性是不等长的</a:t>
            </a:r>
          </a:p>
          <a:p>
            <a:r>
              <a:rPr lang="zh-CN" altLang="en-US" sz="2400" dirty="0"/>
              <a:t>对于这种属性不把所有属性都放入符号表项的某个域中，而另设空间存放属性值</a:t>
            </a:r>
          </a:p>
        </p:txBody>
      </p:sp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82DB8E-289A-42C3-8A54-6F3E21461573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043608" y="2777733"/>
            <a:ext cx="6984776" cy="723275"/>
          </a:xfrm>
          <a:prstGeom prst="rect">
            <a:avLst/>
          </a:prstGeom>
          <a:solidFill>
            <a:srgbClr val="FDFDFE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array1(subscrip1,subscrip2)</a:t>
            </a:r>
          </a:p>
          <a:p>
            <a:pPr algn="l"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array2(subscrip3,subscrip4,subscrip5,subscrip6)</a:t>
            </a:r>
          </a:p>
        </p:txBody>
      </p:sp>
      <p:graphicFrame>
        <p:nvGraphicFramePr>
          <p:cNvPr id="6073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42170"/>
              </p:ext>
            </p:extLst>
          </p:nvPr>
        </p:nvGraphicFramePr>
        <p:xfrm>
          <a:off x="1043608" y="3628728"/>
          <a:ext cx="4533900" cy="2270640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内情向量指针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……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array1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array2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horzOverflow="overflow">
                    <a:lnL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7309" name="Rectangle 77"/>
          <p:cNvSpPr>
            <a:spLocks noChangeArrowheads="1"/>
          </p:cNvSpPr>
          <p:nvPr/>
        </p:nvSpPr>
        <p:spPr bwMode="auto">
          <a:xfrm>
            <a:off x="3851896" y="4319290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dirty="0">
                <a:sym typeface="Symbol" pitchFamily="18" charset="2"/>
              </a:rPr>
              <a:t></a:t>
            </a:r>
          </a:p>
        </p:txBody>
      </p:sp>
      <p:sp>
        <p:nvSpPr>
          <p:cNvPr id="607313" name="Rectangle 81"/>
          <p:cNvSpPr>
            <a:spLocks noChangeArrowheads="1"/>
          </p:cNvSpPr>
          <p:nvPr/>
        </p:nvSpPr>
        <p:spPr bwMode="auto">
          <a:xfrm>
            <a:off x="3851896" y="4958992"/>
            <a:ext cx="117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dirty="0">
                <a:sym typeface="Symbol" pitchFamily="18" charset="2"/>
              </a:rPr>
              <a:t></a:t>
            </a:r>
          </a:p>
        </p:txBody>
      </p:sp>
      <p:graphicFrame>
        <p:nvGraphicFramePr>
          <p:cNvPr id="607451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23037"/>
              </p:ext>
            </p:extLst>
          </p:nvPr>
        </p:nvGraphicFramePr>
        <p:xfrm>
          <a:off x="6515496" y="3616771"/>
          <a:ext cx="1512888" cy="92088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subscrip1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subscrip2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7469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47408"/>
              </p:ext>
            </p:extLst>
          </p:nvPr>
        </p:nvGraphicFramePr>
        <p:xfrm>
          <a:off x="6515496" y="4766582"/>
          <a:ext cx="1512888" cy="159398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subscrip3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subscrip4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subscrip5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subscrip6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07470" name="AutoShape 238"/>
          <p:cNvCxnSpPr>
            <a:cxnSpLocks noChangeShapeType="1"/>
            <a:stCxn id="607309" idx="3"/>
          </p:cNvCxnSpPr>
          <p:nvPr/>
        </p:nvCxnSpPr>
        <p:spPr bwMode="auto">
          <a:xfrm flipV="1">
            <a:off x="3969371" y="3789040"/>
            <a:ext cx="2546125" cy="682650"/>
          </a:xfrm>
          <a:prstGeom prst="bentConnector3">
            <a:avLst>
              <a:gd name="adj1" fmla="val 77667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cxnSp>
        <p:nvCxnSpPr>
          <p:cNvPr id="607471" name="AutoShape 239"/>
          <p:cNvCxnSpPr>
            <a:cxnSpLocks noChangeShapeType="1"/>
            <a:stCxn id="607313" idx="3"/>
          </p:cNvCxnSpPr>
          <p:nvPr/>
        </p:nvCxnSpPr>
        <p:spPr bwMode="auto">
          <a:xfrm flipV="1">
            <a:off x="3969371" y="4877607"/>
            <a:ext cx="2546125" cy="233785"/>
          </a:xfrm>
          <a:prstGeom prst="bentConnector3">
            <a:avLst>
              <a:gd name="adj1" fmla="val 78465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</p:spTree>
    <p:extLst>
      <p:ext uri="{BB962C8B-B14F-4D97-AF65-F5344CB8AC3E}">
        <p14:creationId xmlns:p14="http://schemas.microsoft.com/office/powerpoint/2010/main" val="2188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309" grpId="0"/>
      <p:bldP spid="6073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下推链域的组织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下推链结构解决分程序中同名标识符生存期重叠的问题</a:t>
            </a:r>
          </a:p>
        </p:txBody>
      </p:sp>
      <p:sp>
        <p:nvSpPr>
          <p:cNvPr id="2457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5D99C5-FF30-4C18-AA78-8FE4F3F3FF59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668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FCF43-AA8A-425C-8073-3111FE2E8655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164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40537"/>
              </p:ext>
            </p:extLst>
          </p:nvPr>
        </p:nvGraphicFramePr>
        <p:xfrm>
          <a:off x="468313" y="554038"/>
          <a:ext cx="4176712" cy="1003555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</a:t>
                      </a:r>
                    </a:p>
                  </a:txBody>
                  <a:tcPr marL="18000" marR="18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内情向量指针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层数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下推指针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6661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37384"/>
              </p:ext>
            </p:extLst>
          </p:nvPr>
        </p:nvGraphicFramePr>
        <p:xfrm>
          <a:off x="4067175" y="5167313"/>
          <a:ext cx="4176713" cy="985267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null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</a:t>
                      </a:r>
                    </a:p>
                  </a:txBody>
                  <a:tcPr marL="0" marR="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内情向量指针</a:t>
                      </a:r>
                    </a:p>
                  </a:txBody>
                  <a:tcPr marL="0" marR="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</a:p>
                  </a:txBody>
                  <a:tcPr marL="0" marR="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层数</a:t>
                      </a:r>
                    </a:p>
                  </a:txBody>
                  <a:tcPr marL="0" marR="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下推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指针</a:t>
                      </a:r>
                    </a:p>
                  </a:txBody>
                  <a:tcPr marL="0" marR="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0" marR="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6542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23929"/>
              </p:ext>
            </p:extLst>
          </p:nvPr>
        </p:nvGraphicFramePr>
        <p:xfrm>
          <a:off x="4067175" y="4149725"/>
          <a:ext cx="4176713" cy="422275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float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itchFamily="18" charset="2"/>
                        </a:rPr>
                        <a:t>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4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6560" name="AutoShape 112"/>
          <p:cNvCxnSpPr>
            <a:cxnSpLocks noChangeShapeType="1"/>
          </p:cNvCxnSpPr>
          <p:nvPr/>
        </p:nvCxnSpPr>
        <p:spPr bwMode="auto">
          <a:xfrm rot="5400000">
            <a:off x="5271294" y="3282156"/>
            <a:ext cx="892175" cy="3300413"/>
          </a:xfrm>
          <a:prstGeom prst="bentConnector4">
            <a:avLst>
              <a:gd name="adj1" fmla="val 38079"/>
              <a:gd name="adj2" fmla="val 108125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cxnSp>
        <p:nvCxnSpPr>
          <p:cNvPr id="616561" name="AutoShape 113"/>
          <p:cNvCxnSpPr>
            <a:cxnSpLocks noChangeShapeType="1"/>
            <a:stCxn id="25678" idx="2"/>
            <a:endCxn id="616542" idx="1"/>
          </p:cNvCxnSpPr>
          <p:nvPr/>
        </p:nvCxnSpPr>
        <p:spPr bwMode="auto">
          <a:xfrm rot="5400000">
            <a:off x="5355035" y="2357040"/>
            <a:ext cx="715962" cy="3291682"/>
          </a:xfrm>
          <a:prstGeom prst="bentConnector4">
            <a:avLst>
              <a:gd name="adj1" fmla="val 35255"/>
              <a:gd name="adj2" fmla="val 106945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cxnSp>
        <p:nvCxnSpPr>
          <p:cNvPr id="616562" name="AutoShape 114"/>
          <p:cNvCxnSpPr>
            <a:cxnSpLocks noChangeShapeType="1"/>
            <a:endCxn id="25683" idx="1"/>
          </p:cNvCxnSpPr>
          <p:nvPr/>
        </p:nvCxnSpPr>
        <p:spPr bwMode="auto">
          <a:xfrm rot="16200000" flipH="1">
            <a:off x="2978150" y="2344737"/>
            <a:ext cx="1871663" cy="30638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</p:spPr>
      </p:cxn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4067175" y="2352675"/>
            <a:ext cx="4479925" cy="1508125"/>
            <a:chOff x="2562" y="1482"/>
            <a:chExt cx="2822" cy="9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5677" name="Rectangle 136"/>
            <p:cNvSpPr>
              <a:spLocks noChangeArrowheads="1"/>
            </p:cNvSpPr>
            <p:nvPr/>
          </p:nvSpPr>
          <p:spPr bwMode="auto">
            <a:xfrm>
              <a:off x="4830" y="2030"/>
              <a:ext cx="363" cy="266"/>
            </a:xfrm>
            <a:prstGeom prst="rect">
              <a:avLst/>
            </a:prstGeom>
            <a:grpFill/>
            <a:ln w="12700" algn="ctr">
              <a:solidFill>
                <a:srgbClr val="3494BA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rgbClr val="FF9900"/>
                </a:buClr>
                <a:buSzPct val="80000"/>
                <a:buFont typeface="Webdings" pitchFamily="18" charset="2"/>
                <a:buNone/>
              </a:pPr>
              <a:r>
                <a:rPr lang="en-US" altLang="zh-CN" sz="1400" dirty="0">
                  <a:latin typeface="Courier New" pitchFamily="49" charset="0"/>
                </a:rPr>
                <a:t>…</a:t>
              </a:r>
            </a:p>
          </p:txBody>
        </p:sp>
        <p:sp>
          <p:nvSpPr>
            <p:cNvPr id="25678" name="Rectangle 137"/>
            <p:cNvSpPr>
              <a:spLocks noChangeArrowheads="1"/>
            </p:cNvSpPr>
            <p:nvPr/>
          </p:nvSpPr>
          <p:spPr bwMode="auto">
            <a:xfrm>
              <a:off x="4441" y="2030"/>
              <a:ext cx="389" cy="266"/>
            </a:xfrm>
            <a:prstGeom prst="rect">
              <a:avLst/>
            </a:prstGeom>
            <a:grpFill/>
            <a:ln w="12700" algn="ctr">
              <a:solidFill>
                <a:srgbClr val="3494BA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rgbClr val="FF9900"/>
                </a:buClr>
                <a:buSzPct val="80000"/>
                <a:buFont typeface="Webdings" pitchFamily="18" charset="2"/>
                <a:buNone/>
              </a:pPr>
              <a:r>
                <a:rPr lang="en-US" altLang="zh-CN" sz="1400" dirty="0">
                  <a:sym typeface="Symbol" pitchFamily="18" charset="2"/>
                </a:rPr>
                <a:t></a:t>
              </a:r>
              <a:endParaRPr lang="zh-CN" altLang="zh-CN" sz="1400" dirty="0">
                <a:latin typeface="Courier New" pitchFamily="49" charset="0"/>
              </a:endParaRPr>
            </a:p>
          </p:txBody>
        </p:sp>
        <p:sp>
          <p:nvSpPr>
            <p:cNvPr id="25679" name="Rectangle 138"/>
            <p:cNvSpPr>
              <a:spLocks noChangeArrowheads="1"/>
            </p:cNvSpPr>
            <p:nvPr/>
          </p:nvSpPr>
          <p:spPr bwMode="auto">
            <a:xfrm>
              <a:off x="4065" y="2030"/>
              <a:ext cx="376" cy="266"/>
            </a:xfrm>
            <a:prstGeom prst="rect">
              <a:avLst/>
            </a:prstGeom>
            <a:grpFill/>
            <a:ln w="12700" algn="ctr">
              <a:solidFill>
                <a:srgbClr val="3494BA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rgbClr val="FF9900"/>
                </a:buClr>
                <a:buSzPct val="80000"/>
                <a:buFont typeface="Webdings" pitchFamily="18" charset="2"/>
                <a:buNone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5680" name="Rectangle 139"/>
            <p:cNvSpPr>
              <a:spLocks noChangeArrowheads="1"/>
            </p:cNvSpPr>
            <p:nvPr/>
          </p:nvSpPr>
          <p:spPr bwMode="auto">
            <a:xfrm>
              <a:off x="3690" y="2030"/>
              <a:ext cx="375" cy="266"/>
            </a:xfrm>
            <a:prstGeom prst="rect">
              <a:avLst/>
            </a:prstGeom>
            <a:grpFill/>
            <a:ln w="12700" algn="ctr">
              <a:solidFill>
                <a:srgbClr val="3494BA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rgbClr val="FF9900"/>
                </a:buClr>
                <a:buSzPct val="80000"/>
                <a:buFont typeface="Webdings" pitchFamily="18" charset="2"/>
                <a:buNone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</a:rPr>
                <a:t>int</a:t>
              </a:r>
            </a:p>
          </p:txBody>
        </p:sp>
        <p:sp>
          <p:nvSpPr>
            <p:cNvPr id="25681" name="Rectangle 140"/>
            <p:cNvSpPr>
              <a:spLocks noChangeArrowheads="1"/>
            </p:cNvSpPr>
            <p:nvPr/>
          </p:nvSpPr>
          <p:spPr bwMode="auto">
            <a:xfrm>
              <a:off x="3166" y="2030"/>
              <a:ext cx="524" cy="266"/>
            </a:xfrm>
            <a:prstGeom prst="rect">
              <a:avLst/>
            </a:prstGeom>
            <a:grpFill/>
            <a:ln w="12700" algn="ctr">
              <a:solidFill>
                <a:srgbClr val="3494BA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rgbClr val="FF9900"/>
                </a:buClr>
                <a:buSzPct val="80000"/>
                <a:buFont typeface="Webdings" pitchFamily="18" charset="2"/>
                <a:buNone/>
              </a:pPr>
              <a:r>
                <a:rPr lang="en-US" altLang="zh-CN" sz="1400">
                  <a:latin typeface="楷体_GB2312" pitchFamily="49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25682" name="Rectangle 141"/>
            <p:cNvSpPr>
              <a:spLocks noChangeArrowheads="1"/>
            </p:cNvSpPr>
            <p:nvPr/>
          </p:nvSpPr>
          <p:spPr bwMode="auto">
            <a:xfrm>
              <a:off x="2924" y="2030"/>
              <a:ext cx="242" cy="266"/>
            </a:xfrm>
            <a:prstGeom prst="rect">
              <a:avLst/>
            </a:prstGeom>
            <a:grpFill/>
            <a:ln w="12700" algn="ctr">
              <a:solidFill>
                <a:srgbClr val="3494BA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rgbClr val="FF9900"/>
                </a:buClr>
                <a:buSzPct val="80000"/>
                <a:buFont typeface="Webdings" pitchFamily="18" charset="2"/>
                <a:buNone/>
              </a:pPr>
              <a:r>
                <a:rPr lang="en-US" altLang="zh-CN" sz="1400" dirty="0">
                  <a:latin typeface="Courier New" pitchFamily="49" charset="0"/>
                </a:rPr>
                <a:t>…</a:t>
              </a:r>
            </a:p>
          </p:txBody>
        </p:sp>
        <p:sp>
          <p:nvSpPr>
            <p:cNvPr id="25683" name="Rectangle 142"/>
            <p:cNvSpPr>
              <a:spLocks noChangeArrowheads="1"/>
            </p:cNvSpPr>
            <p:nvPr/>
          </p:nvSpPr>
          <p:spPr bwMode="auto">
            <a:xfrm>
              <a:off x="2562" y="2030"/>
              <a:ext cx="362" cy="266"/>
            </a:xfrm>
            <a:prstGeom prst="rect">
              <a:avLst/>
            </a:prstGeom>
            <a:grpFill/>
            <a:ln w="12700" algn="ctr">
              <a:solidFill>
                <a:srgbClr val="3494BA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rgbClr val="FF9900"/>
                </a:buClr>
                <a:buSzPct val="80000"/>
                <a:buFont typeface="Webdings" pitchFamily="18" charset="2"/>
                <a:buNone/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</a:rPr>
                <a:t>i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endParaRPr>
            </a:p>
          </p:txBody>
        </p:sp>
        <p:sp>
          <p:nvSpPr>
            <p:cNvPr id="25688" name="Line 147"/>
            <p:cNvSpPr>
              <a:spLocks noChangeShapeType="1"/>
            </p:cNvSpPr>
            <p:nvPr/>
          </p:nvSpPr>
          <p:spPr bwMode="auto">
            <a:xfrm>
              <a:off x="3166" y="2030"/>
              <a:ext cx="0" cy="266"/>
            </a:xfrm>
            <a:prstGeom prst="line">
              <a:avLst/>
            </a:prstGeom>
            <a:grpFill/>
            <a:ln w="12700">
              <a:solidFill>
                <a:srgbClr val="3494BA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5694" name="Text Box 153"/>
            <p:cNvSpPr txBox="1">
              <a:spLocks noChangeArrowheads="1"/>
            </p:cNvSpPr>
            <p:nvPr/>
          </p:nvSpPr>
          <p:spPr bwMode="auto">
            <a:xfrm>
              <a:off x="4060" y="1482"/>
              <a:ext cx="725" cy="194"/>
            </a:xfrm>
            <a:prstGeom prst="rect">
              <a:avLst/>
            </a:prstGeom>
            <a:grpFill/>
            <a:ln w="19050" algn="ctr">
              <a:solidFill>
                <a:srgbClr val="3494BA"/>
              </a:solidFill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25695" name="AutoShape 154"/>
            <p:cNvCxnSpPr>
              <a:cxnSpLocks noChangeShapeType="1"/>
              <a:stCxn id="25681" idx="0"/>
              <a:endCxn id="25694" idx="1"/>
            </p:cNvCxnSpPr>
            <p:nvPr/>
          </p:nvCxnSpPr>
          <p:spPr bwMode="auto">
            <a:xfrm rot="5400000" flipH="1" flipV="1">
              <a:off x="3519" y="1489"/>
              <a:ext cx="451" cy="632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 type="triangle" w="med" len="lg"/>
            </a:ln>
          </p:spPr>
        </p:cxnSp>
        <p:sp>
          <p:nvSpPr>
            <p:cNvPr id="25696" name="Rectangle 155"/>
            <p:cNvSpPr>
              <a:spLocks noChangeArrowheads="1"/>
            </p:cNvSpPr>
            <p:nvPr/>
          </p:nvSpPr>
          <p:spPr bwMode="auto">
            <a:xfrm>
              <a:off x="5384" y="2296"/>
              <a:ext cx="0" cy="136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1400" dirty="0">
                <a:sym typeface="Symbol" pitchFamily="18" charset="2"/>
              </a:endParaRPr>
            </a:p>
          </p:txBody>
        </p:sp>
      </p:grpSp>
      <p:sp>
        <p:nvSpPr>
          <p:cNvPr id="616604" name="Text Box 156"/>
          <p:cNvSpPr txBox="1">
            <a:spLocks noChangeArrowheads="1"/>
          </p:cNvSpPr>
          <p:nvPr/>
        </p:nvSpPr>
        <p:spPr bwMode="auto">
          <a:xfrm>
            <a:off x="755650" y="1700213"/>
            <a:ext cx="2165350" cy="47609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; 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………</a:t>
            </a:r>
          </a:p>
          <a:p>
            <a:pPr algn="l"/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func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{ …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float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………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{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[5];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  ………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  {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   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    ………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  }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………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}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………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4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16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616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16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616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616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1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6166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61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616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616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616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1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6165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61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616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616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616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1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49C0F-FD5D-4E6A-99A2-B23E2E2A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PL/0</a:t>
            </a:r>
            <a:r>
              <a:rPr lang="zh-CN" altLang="en-US" dirty="0"/>
              <a:t>编译程序符号表设计</a:t>
            </a: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A1F5EEAA-EB92-7EB7-7AFC-BB877A355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471465"/>
              </p:ext>
            </p:extLst>
          </p:nvPr>
        </p:nvGraphicFramePr>
        <p:xfrm>
          <a:off x="827088" y="1503363"/>
          <a:ext cx="7480300" cy="461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81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C2FA0-A529-46E5-8310-03D9999DF854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21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8B58AE8-97EC-400B-9C0E-93D034DE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符号表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1552B33-1243-430F-844B-96E847140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0C11F6-BA6F-44DB-8C9F-9090E876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67A2C-A082-4278-9B05-34903EC5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036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F614E-3A16-473E-AF05-F6748DE5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FAC04B-CD78-4212-A08E-6EF05CB7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067EB2-20CC-451D-A9B6-20E4E8E6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7DEA22-1FA3-4CA6-880B-745D3326BDA9}"/>
              </a:ext>
            </a:extLst>
          </p:cNvPr>
          <p:cNvSpPr txBox="1"/>
          <p:nvPr/>
        </p:nvSpPr>
        <p:spPr>
          <a:xfrm>
            <a:off x="827584" y="1500216"/>
            <a:ext cx="2160240" cy="4401205"/>
          </a:xfrm>
          <a:prstGeom prst="rect">
            <a:avLst/>
          </a:prstGeom>
          <a:solidFill>
            <a:srgbClr val="E8EFF3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a=25;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x, y;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p;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 z;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r;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 x, s;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procedure t;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var v;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/*here*/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86FA630-2FE8-4699-A23B-78EA25DFC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96851"/>
              </p:ext>
            </p:extLst>
          </p:nvPr>
        </p:nvGraphicFramePr>
        <p:xfrm>
          <a:off x="3419872" y="2420888"/>
          <a:ext cx="4644474" cy="23141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4079">
                  <a:extLst>
                    <a:ext uri="{9D8B030D-6E8A-4147-A177-3AD203B41FA5}">
                      <a16:colId xmlns:a16="http://schemas.microsoft.com/office/drawing/2014/main" val="4205905606"/>
                    </a:ext>
                  </a:extLst>
                </a:gridCol>
                <a:gridCol w="774079">
                  <a:extLst>
                    <a:ext uri="{9D8B030D-6E8A-4147-A177-3AD203B41FA5}">
                      <a16:colId xmlns:a16="http://schemas.microsoft.com/office/drawing/2014/main" val="2226930962"/>
                    </a:ext>
                  </a:extLst>
                </a:gridCol>
                <a:gridCol w="774079">
                  <a:extLst>
                    <a:ext uri="{9D8B030D-6E8A-4147-A177-3AD203B41FA5}">
                      <a16:colId xmlns:a16="http://schemas.microsoft.com/office/drawing/2014/main" val="1118675968"/>
                    </a:ext>
                  </a:extLst>
                </a:gridCol>
                <a:gridCol w="774079">
                  <a:extLst>
                    <a:ext uri="{9D8B030D-6E8A-4147-A177-3AD203B41FA5}">
                      <a16:colId xmlns:a16="http://schemas.microsoft.com/office/drawing/2014/main" val="2383481829"/>
                    </a:ext>
                  </a:extLst>
                </a:gridCol>
                <a:gridCol w="774079">
                  <a:extLst>
                    <a:ext uri="{9D8B030D-6E8A-4147-A177-3AD203B41FA5}">
                      <a16:colId xmlns:a16="http://schemas.microsoft.com/office/drawing/2014/main" val="1985757559"/>
                    </a:ext>
                  </a:extLst>
                </a:gridCol>
                <a:gridCol w="774079">
                  <a:extLst>
                    <a:ext uri="{9D8B030D-6E8A-4147-A177-3AD203B41FA5}">
                      <a16:colId xmlns:a16="http://schemas.microsoft.com/office/drawing/2014/main" val="3160364464"/>
                    </a:ext>
                  </a:extLst>
                </a:gridCol>
              </a:tblGrid>
              <a:tr h="2751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kind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level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addr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206421151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957000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dx(3)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44888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0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dx+1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34671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0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999448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0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724428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53710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dx+1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6364"/>
                  </a:ext>
                </a:extLst>
              </a:tr>
              <a:tr h="191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1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0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7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D6425-EDD6-414F-9937-0F62EA33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静态语义分析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B2A4E-3572-428F-97B6-34725F967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5B1BBD-B6A0-4353-86F6-3E2F9DE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26329D-E2DD-4489-AD21-2A425DF3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B6F75-E382-4B42-9EA4-94C0BE56C75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211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E70C23F-694A-4516-8787-F8B2B22F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语义分析分类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E9E2EE7-40BC-4798-AAE0-842CFCCD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84784"/>
            <a:ext cx="7479620" cy="4613028"/>
          </a:xfrm>
        </p:spPr>
        <p:txBody>
          <a:bodyPr/>
          <a:lstStyle/>
          <a:p>
            <a:r>
              <a:rPr lang="zh-CN" altLang="en-US" dirty="0"/>
              <a:t>语义：为程序单元赋予一定含义时程序应该满足的性质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E3BC60-C848-41B1-A7E6-13D453D2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46F214-C7DD-46EB-A0DA-8089B57A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B6F75-E382-4B42-9EA4-94C0BE56C75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C67C61-D0EE-4DED-94EA-4BC8460B19DA}"/>
              </a:ext>
            </a:extLst>
          </p:cNvPr>
          <p:cNvSpPr txBox="1"/>
          <p:nvPr/>
        </p:nvSpPr>
        <p:spPr>
          <a:xfrm>
            <a:off x="932526" y="2492896"/>
            <a:ext cx="3240000" cy="801380"/>
          </a:xfrm>
          <a:prstGeom prst="rect">
            <a:avLst/>
          </a:prstGeom>
          <a:solidFill>
            <a:srgbClr val="3494BA">
              <a:hueOff val="0"/>
              <a:satOff val="0"/>
              <a:lumOff val="0"/>
              <a:alphaOff val="0"/>
            </a:srgbClr>
          </a:solidFill>
          <a:ln w="15875" cap="flat" cmpd="sng" algn="ctr">
            <a:solidFill>
              <a:srgbClr val="3494BA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284480" tIns="162560" rIns="284480" bIns="162560" numCol="1" spcCol="1270" anchor="ctr" anchorCtr="0">
            <a:no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静态语义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053258-F65F-4EEC-829F-F59B0022A844}"/>
              </a:ext>
            </a:extLst>
          </p:cNvPr>
          <p:cNvSpPr txBox="1"/>
          <p:nvPr/>
        </p:nvSpPr>
        <p:spPr>
          <a:xfrm>
            <a:off x="4932039" y="3299611"/>
            <a:ext cx="3240000" cy="8013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lvl="0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刻画执行时的行为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ACAE5-99E8-4523-8D30-BD88AA83DAFD}"/>
              </a:ext>
            </a:extLst>
          </p:cNvPr>
          <p:cNvSpPr txBox="1"/>
          <p:nvPr/>
        </p:nvSpPr>
        <p:spPr>
          <a:xfrm>
            <a:off x="4932040" y="2492896"/>
            <a:ext cx="3240000" cy="801380"/>
          </a:xfrm>
          <a:prstGeom prst="rect">
            <a:avLst/>
          </a:prstGeom>
          <a:solidFill>
            <a:srgbClr val="3494BA">
              <a:hueOff val="0"/>
              <a:satOff val="0"/>
              <a:lumOff val="0"/>
              <a:alphaOff val="0"/>
            </a:srgbClr>
          </a:solidFill>
          <a:ln w="15875" cap="flat" cmpd="sng" algn="ctr">
            <a:solidFill>
              <a:srgbClr val="3494BA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284480" tIns="162560" rIns="284480" bIns="162560" numCol="1" spcCol="1270" anchor="ctr" anchorCtr="0">
            <a:no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动态语义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9BCBF-66B4-4582-B648-40EEF10BED11}"/>
              </a:ext>
            </a:extLst>
          </p:cNvPr>
          <p:cNvSpPr txBox="1"/>
          <p:nvPr/>
        </p:nvSpPr>
        <p:spPr>
          <a:xfrm>
            <a:off x="932526" y="3299611"/>
            <a:ext cx="3240000" cy="8013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lvl="0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刻画静态一致性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完整性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647EF2-7F35-4236-BAAB-12DA055463B2}"/>
              </a:ext>
            </a:extLst>
          </p:cNvPr>
          <p:cNvSpPr txBox="1"/>
          <p:nvPr/>
        </p:nvSpPr>
        <p:spPr>
          <a:xfrm>
            <a:off x="4932040" y="4106326"/>
            <a:ext cx="3240000" cy="322838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3494BA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284480" tIns="162560" rIns="284480" bIns="162560" numCol="1" spcCol="1270" anchor="ctr" anchorCtr="0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动态语义检查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E1172F-1DE6-480E-86A0-4ABF27BEF32D}"/>
              </a:ext>
            </a:extLst>
          </p:cNvPr>
          <p:cNvSpPr txBox="1"/>
          <p:nvPr/>
        </p:nvSpPr>
        <p:spPr>
          <a:xfrm>
            <a:off x="932526" y="4434498"/>
            <a:ext cx="3240000" cy="144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控制流检查：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有限定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唯一性检查：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重复定义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名字上下文相关性：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未定义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类型检查：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42D857-9C4F-4E78-9F6A-0CC6E0ED7D1B}"/>
              </a:ext>
            </a:extLst>
          </p:cNvPr>
          <p:cNvSpPr txBox="1"/>
          <p:nvPr/>
        </p:nvSpPr>
        <p:spPr>
          <a:xfrm>
            <a:off x="932526" y="4106326"/>
            <a:ext cx="3240000" cy="322838"/>
          </a:xfrm>
          <a:prstGeom prst="rect">
            <a:avLst/>
          </a:prstGeom>
          <a:solidFill>
            <a:srgbClr val="C00000"/>
          </a:solidFill>
          <a:ln w="15875" cap="flat" cmpd="sng" algn="ctr">
            <a:solidFill>
              <a:srgbClr val="3494BA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284480" tIns="162560" rIns="284480" bIns="162560" numCol="1" spcCol="1270" anchor="ctr" anchorCtr="0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静态语义检查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527BEC-53E1-4913-BED4-4F255AA4540D}"/>
              </a:ext>
            </a:extLst>
          </p:cNvPr>
          <p:cNvSpPr txBox="1"/>
          <p:nvPr/>
        </p:nvSpPr>
        <p:spPr>
          <a:xfrm>
            <a:off x="4932039" y="4434498"/>
            <a:ext cx="3240000" cy="144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除法问题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数组越界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525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语义分析功能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28B76613-2705-E12E-7E6E-49D1A067E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745556"/>
              </p:ext>
            </p:extLst>
          </p:nvPr>
        </p:nvGraphicFramePr>
        <p:xfrm>
          <a:off x="827088" y="1503363"/>
          <a:ext cx="7480300" cy="3293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E79E3F-613D-45DA-B898-45DDFA9AE38C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862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F986F-9419-D5B1-C64E-4079300C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语法制导的</a:t>
            </a:r>
            <a:r>
              <a:rPr kumimoji="1" lang="zh-CN" altLang="en-US" sz="4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+mn-cs"/>
              </a:rPr>
              <a:t>类型检查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0E92B-E11F-378E-F165-212D9A2F8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77FD6E-93A7-A44A-E87E-6A3FD336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79990B-058A-2636-EC6C-71E379E3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B6F75-E382-4B42-9EA4-94C0BE56C75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477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72336-3CD5-4965-9027-CD65B601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04664"/>
            <a:ext cx="7240650" cy="864096"/>
          </a:xfrm>
        </p:spPr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dirty="0"/>
              <a:t>&amp; </a:t>
            </a:r>
            <a:r>
              <a:rPr lang="zh-CN" altLang="en-US" dirty="0"/>
              <a:t>类型系统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03A20-852F-4992-A92A-C4FF305D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502570"/>
            <a:ext cx="7479620" cy="4613028"/>
          </a:xfrm>
        </p:spPr>
        <p:txBody>
          <a:bodyPr>
            <a:normAutofit/>
          </a:bodyPr>
          <a:lstStyle/>
          <a:p>
            <a:r>
              <a:rPr lang="zh-CN" altLang="en-US" dirty="0"/>
              <a:t>类型表达式由基本类型、类型名、类型变量及构造类型通过归纳定义得到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EAD0DC-B4EA-473D-A9EA-844D9805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DAE3ED-7F50-4921-BA79-B3AEBEFE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</p:spPr>
        <p:txBody>
          <a:bodyPr/>
          <a:lstStyle/>
          <a:p>
            <a:fld id="{B5560236-5FD0-42E7-89CF-9E3F8282410C}" type="slidenum">
              <a:rPr lang="en-US" altLang="zh-CN" smtClean="0"/>
              <a:pPr/>
              <a:t>35</a:t>
            </a:fld>
            <a:endParaRPr lang="en-US" altLang="zh-CN"/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2E8AE004-A508-4EE0-BE74-15C062F3F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313033"/>
              </p:ext>
            </p:extLst>
          </p:nvPr>
        </p:nvGraphicFramePr>
        <p:xfrm>
          <a:off x="1203251" y="2924944"/>
          <a:ext cx="686442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929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D6838-569F-43FE-9199-7E52BBCD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构造类型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1C08B0-4E1D-42D4-8B97-E7B3589C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673DAF-FE2F-44CB-B59D-804DEC72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3EAFA6E-213B-45CF-B6B4-BB0BD5E52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59601"/>
              </p:ext>
            </p:extLst>
          </p:nvPr>
        </p:nvGraphicFramePr>
        <p:xfrm>
          <a:off x="539552" y="1503362"/>
          <a:ext cx="4464496" cy="46619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68652711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114721169"/>
                    </a:ext>
                  </a:extLst>
                </a:gridCol>
              </a:tblGrid>
              <a:tr h="463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类型构造符</a:t>
                      </a:r>
                      <a:endParaRPr lang="en-US" altLang="zh-CN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类型表达式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759745"/>
                  </a:ext>
                </a:extLst>
              </a:tr>
              <a:tr h="694442">
                <a:tc>
                  <a:txBody>
                    <a:bodyPr/>
                    <a:lstStyle/>
                    <a:p>
                      <a:pPr lvl="0"/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数组构造符：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若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是类型表达式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则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array(I,T)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是一个类型表达式（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是一个整数）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047852"/>
                  </a:ext>
                </a:extLst>
              </a:tr>
              <a:tr h="694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指针构造符：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pointer</a:t>
                      </a:r>
                      <a:endParaRPr lang="zh-CN" alt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若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是类型表达式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则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pointer(T)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是类型表达式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它表示一个指针类型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10288"/>
                  </a:ext>
                </a:extLst>
              </a:tr>
              <a:tr h="694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笛卡尔乘积构造符：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若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为类型表达式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则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是类型表达式</a:t>
                      </a:r>
                      <a:endParaRPr lang="zh-CN" alt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528147"/>
                  </a:ext>
                </a:extLst>
              </a:tr>
              <a:tr h="1134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记录构造符：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record</a:t>
                      </a:r>
                      <a:endParaRPr lang="zh-CN" alt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若有标识符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 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zh-CN" sz="1400" baseline="-25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与类型表达式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 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则</a:t>
                      </a:r>
                      <a:b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record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((N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 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zh-CN" sz="1400" baseline="-25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zh-CN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是一个类型表达式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11392"/>
                  </a:ext>
                </a:extLst>
              </a:tr>
              <a:tr h="980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函数构造符：</a:t>
                      </a:r>
                      <a:endParaRPr lang="en-US" altLang="zh-CN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若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和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是类型表达式，则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 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 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r>
                        <a:rPr lang="en-US" altLang="zh-CN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  </a:t>
                      </a:r>
                      <a:r>
                        <a:rPr lang="en-US" altLang="zh-CN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400" baseline="-25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zh-CN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zh-CN" alt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是类型表达函数构造符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27052"/>
                  </a:ext>
                </a:extLst>
              </a:tr>
            </a:tbl>
          </a:graphicData>
        </a:graphic>
      </p:graphicFrame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08ED98BF-87DF-4530-B230-1B82EA6F4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201128"/>
              </p:ext>
            </p:extLst>
          </p:nvPr>
        </p:nvGraphicFramePr>
        <p:xfrm>
          <a:off x="5148064" y="3641892"/>
          <a:ext cx="3384376" cy="2523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24821641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488120350"/>
                    </a:ext>
                  </a:extLst>
                </a:gridCol>
              </a:tblGrid>
              <a:tr h="291163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标识符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类型表达式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84210"/>
                  </a:ext>
                </a:extLst>
              </a:tr>
              <a:tr h="485271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student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record</a:t>
                      </a:r>
                      <a:r>
                        <a:rPr lang="en-US" altLang="zh-CN" sz="1200" dirty="0"/>
                        <a:t> ((</a:t>
                      </a:r>
                      <a:r>
                        <a:rPr lang="en-US" altLang="zh-CN" sz="1200" dirty="0" err="1"/>
                        <a:t>id</a:t>
                      </a:r>
                      <a:r>
                        <a:rPr lang="en-US" altLang="zh-CN" sz="1200" dirty="0" err="1">
                          <a:sym typeface="Symbol" panose="05050102010706020507" pitchFamily="18" charset="2"/>
                        </a:rPr>
                        <a:t>integer</a:t>
                      </a:r>
                      <a:r>
                        <a:rPr lang="en-US" altLang="zh-CN" sz="1200" dirty="0">
                          <a:sym typeface="Symbol" panose="05050102010706020507" pitchFamily="18" charset="2"/>
                        </a:rPr>
                        <a:t>)  (</a:t>
                      </a:r>
                      <a:r>
                        <a:rPr lang="en-US" altLang="zh-CN" sz="1200" dirty="0" err="1">
                          <a:sym typeface="Symbol" panose="05050102010706020507" pitchFamily="18" charset="2"/>
                        </a:rPr>
                        <a:t>namearray</a:t>
                      </a:r>
                      <a:r>
                        <a:rPr lang="en-US" altLang="zh-CN" sz="1200" dirty="0">
                          <a:sym typeface="Symbol" panose="05050102010706020507" pitchFamily="18" charset="2"/>
                        </a:rPr>
                        <a:t>(10, char))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658214"/>
                  </a:ext>
                </a:extLst>
              </a:tr>
              <a:tr h="29116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integer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97651"/>
                  </a:ext>
                </a:extLst>
              </a:tr>
              <a:tr h="29116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zh-CN" sz="1200" dirty="0"/>
                        <a:t>(10, char)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68845"/>
                  </a:ext>
                </a:extLst>
              </a:tr>
              <a:tr h="291163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stu_table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zh-CN" sz="1200" dirty="0"/>
                        <a:t>(50, </a:t>
                      </a:r>
                      <a:r>
                        <a:rPr lang="en-US" altLang="zh-CN" sz="1200" b="1" dirty="0"/>
                        <a:t>student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3092"/>
                  </a:ext>
                </a:extLst>
              </a:tr>
              <a:tr h="29116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altLang="zh-CN" sz="1200" b="1" dirty="0"/>
                        <a:t>student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60413"/>
                  </a:ext>
                </a:extLst>
              </a:tr>
              <a:tr h="29116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course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zh-CN" sz="1200" dirty="0"/>
                        <a:t>(10, </a:t>
                      </a:r>
                      <a:r>
                        <a:rPr lang="en-US" altLang="zh-CN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zh-CN" sz="1200" dirty="0"/>
                        <a:t>(20, char))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62467"/>
                  </a:ext>
                </a:extLst>
              </a:tr>
              <a:tr h="291163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get_max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 </a:t>
                      </a:r>
                      <a:r>
                        <a:rPr lang="en-US" altLang="zh-CN" sz="1200" dirty="0">
                          <a:sym typeface="Symbol" panose="05050102010706020507" pitchFamily="18" charset="2"/>
                        </a:rPr>
                        <a:t> </a:t>
                      </a:r>
                      <a:r>
                        <a:rPr lang="en-US" altLang="zh-CN" sz="1200" dirty="0"/>
                        <a:t>int </a:t>
                      </a:r>
                      <a:r>
                        <a:rPr lang="en-US" altLang="zh-C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200" dirty="0">
                          <a:sym typeface="Symbol" panose="05050102010706020507" pitchFamily="18" charset="2"/>
                        </a:rPr>
                        <a:t> int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179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4CB8AA4-6E7C-464C-9F35-5EC8A51B9F6A}"/>
              </a:ext>
            </a:extLst>
          </p:cNvPr>
          <p:cNvSpPr txBox="1"/>
          <p:nvPr/>
        </p:nvSpPr>
        <p:spPr>
          <a:xfrm>
            <a:off x="5148064" y="1525916"/>
            <a:ext cx="3384376" cy="2031325"/>
          </a:xfrm>
          <a:prstGeom prst="rect">
            <a:avLst/>
          </a:prstGeom>
          <a:solidFill>
            <a:srgbClr val="E8EFF3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student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id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name[10];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student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stu_table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student *p;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course[10][20]</a:t>
            </a: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get_max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a, int b)</a:t>
            </a:r>
          </a:p>
        </p:txBody>
      </p:sp>
    </p:spTree>
    <p:extLst>
      <p:ext uri="{BB962C8B-B14F-4D97-AF65-F5344CB8AC3E}">
        <p14:creationId xmlns:p14="http://schemas.microsoft.com/office/powerpoint/2010/main" val="9637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10C92C1-319D-4956-8DFA-0D0D0552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语言符号定义与符号表的关系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65290E6-213E-478B-BAD7-D4F6510D3FAA}" type="slidenum">
              <a:rPr lang="en-US" altLang="zh-CN"/>
              <a:pPr algn="l"/>
              <a:t>37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29257"/>
              </p:ext>
            </p:extLst>
          </p:nvPr>
        </p:nvGraphicFramePr>
        <p:xfrm>
          <a:off x="971600" y="3845354"/>
          <a:ext cx="7416824" cy="226811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8991">
                  <a:extLst>
                    <a:ext uri="{9D8B030D-6E8A-4147-A177-3AD203B41FA5}">
                      <a16:colId xmlns:a16="http://schemas.microsoft.com/office/drawing/2014/main" val="4205905606"/>
                    </a:ext>
                  </a:extLst>
                </a:gridCol>
                <a:gridCol w="1682833">
                  <a:extLst>
                    <a:ext uri="{9D8B030D-6E8A-4147-A177-3AD203B41FA5}">
                      <a16:colId xmlns:a16="http://schemas.microsoft.com/office/drawing/2014/main" val="1923387758"/>
                    </a:ext>
                  </a:extLst>
                </a:gridCol>
                <a:gridCol w="4205000">
                  <a:extLst>
                    <a:ext uri="{9D8B030D-6E8A-4147-A177-3AD203B41FA5}">
                      <a16:colId xmlns:a16="http://schemas.microsoft.com/office/drawing/2014/main" val="3740697790"/>
                    </a:ext>
                  </a:extLst>
                </a:gridCol>
              </a:tblGrid>
              <a:tr h="231718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符号名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类别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类型 </a:t>
                      </a: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zh-CN" alt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类型表达式</a:t>
                      </a: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206421151"/>
                  </a:ext>
                </a:extLst>
              </a:tr>
              <a:tr h="160671">
                <a:tc>
                  <a:txBody>
                    <a:bodyPr/>
                    <a:lstStyle/>
                    <a:p>
                      <a:r>
                        <a:rPr lang="en-US" altLang="zh-CN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714957000"/>
                  </a:ext>
                </a:extLst>
              </a:tr>
              <a:tr h="160671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var</a:t>
                      </a: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array(int)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706084029"/>
                  </a:ext>
                </a:extLst>
              </a:tr>
              <a:tr h="160671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var</a:t>
                      </a: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array(M, array(N, int))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616189855"/>
                  </a:ext>
                </a:extLst>
              </a:tr>
              <a:tr h="160671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var</a:t>
                      </a: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array(N, point(int))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853171039"/>
                  </a:ext>
                </a:extLst>
              </a:tr>
              <a:tr h="160671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float</a:t>
                      </a:r>
                      <a:r>
                        <a:rPr lang="en-US" altLang="zh-CN" sz="11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454361914"/>
                  </a:ext>
                </a:extLst>
              </a:tr>
              <a:tr h="160671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point(</a:t>
                      </a:r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int)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941407639"/>
                  </a:ext>
                </a:extLst>
              </a:tr>
              <a:tr h="160671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p3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point(int)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499860756"/>
                  </a:ext>
                </a:extLst>
              </a:tr>
              <a:tr h="160671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p4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var</a:t>
                      </a: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point(array(N, int) )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14741220"/>
                  </a:ext>
                </a:extLst>
              </a:tr>
              <a:tr h="160671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p5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var</a:t>
                      </a: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point(</a:t>
                      </a: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int)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024773167"/>
                  </a:ext>
                </a:extLst>
              </a:tr>
              <a:tr h="160671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p6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var</a:t>
                      </a: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point(point(int))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636848158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971600" y="1340768"/>
          <a:ext cx="7416824" cy="236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16215">
                  <a:extLst>
                    <a:ext uri="{9D8B030D-6E8A-4147-A177-3AD203B41FA5}">
                      <a16:colId xmlns:a16="http://schemas.microsoft.com/office/drawing/2014/main" val="4205905606"/>
                    </a:ext>
                  </a:extLst>
                </a:gridCol>
                <a:gridCol w="5500609">
                  <a:extLst>
                    <a:ext uri="{9D8B030D-6E8A-4147-A177-3AD203B41FA5}">
                      <a16:colId xmlns:a16="http://schemas.microsoft.com/office/drawing/2014/main" val="3854637651"/>
                    </a:ext>
                  </a:extLst>
                </a:gridCol>
              </a:tblGrid>
              <a:tr h="215080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定义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含义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206421151"/>
                  </a:ext>
                </a:extLst>
              </a:tr>
              <a:tr h="215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CN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endPara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定义整型变量</a:t>
                      </a:r>
                      <a:r>
                        <a:rPr lang="en-US" altLang="zh-CN" sz="11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altLang="zh-CN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801961396"/>
                  </a:ext>
                </a:extLst>
              </a:tr>
              <a:tr h="215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a1[N]; </a:t>
                      </a:r>
                      <a:endPara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定义含</a:t>
                      </a:r>
                      <a:r>
                        <a:rPr lang="en-US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zh-CN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个元素的整型数组</a:t>
                      </a:r>
                      <a:r>
                        <a:rPr lang="en-US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</a:t>
                      </a:r>
                      <a:endParaRPr lang="en-US" altLang="zh-CN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773787828"/>
                  </a:ext>
                </a:extLst>
              </a:tr>
              <a:tr h="2150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a2[M][N];</a:t>
                      </a:r>
                      <a:endPara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定义</a:t>
                      </a:r>
                      <a:r>
                        <a:rPr lang="en-US" altLang="zh-CN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CN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个包括</a:t>
                      </a:r>
                      <a:r>
                        <a:rPr lang="en-US" altLang="zh-CN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lang="zh-CN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行</a:t>
                      </a:r>
                      <a:r>
                        <a:rPr lang="en-US" altLang="zh-CN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zh-CN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列的整形数组</a:t>
                      </a:r>
                      <a:r>
                        <a:rPr lang="en-US" altLang="zh-CN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</a:t>
                      </a:r>
                      <a:endParaRPr lang="zh-CN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4048466218"/>
                  </a:ext>
                </a:extLst>
              </a:tr>
              <a:tr h="215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*p1[N]; </a:t>
                      </a:r>
                      <a:endPara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zh-CN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个指向整型数据的指针变量组成的指针数组</a:t>
                      </a:r>
                      <a:r>
                        <a:rPr lang="en-US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</a:t>
                      </a:r>
                      <a:endParaRPr lang="en-US" altLang="zh-CN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941896194"/>
                  </a:ext>
                </a:extLst>
              </a:tr>
              <a:tr h="215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f(float a);</a:t>
                      </a:r>
                      <a:endPara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zh-CN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为返回整型数的函数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121160104"/>
                  </a:ext>
                </a:extLst>
              </a:tr>
              <a:tr h="215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*p2(); </a:t>
                      </a:r>
                      <a:endPara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</a:t>
                      </a:r>
                      <a:r>
                        <a:rPr lang="zh-CN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为返回指针的函数，该指针指向一个整型数据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927524006"/>
                  </a:ext>
                </a:extLst>
              </a:tr>
              <a:tr h="2150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p3 ;</a:t>
                      </a:r>
                      <a:endPara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p3</a:t>
                      </a:r>
                      <a:r>
                        <a:rPr lang="zh-CN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为指向整型数据的指针变量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554351546"/>
                  </a:ext>
                </a:extLst>
              </a:tr>
              <a:tr h="215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(*p4)[N];</a:t>
                      </a:r>
                      <a:endPara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p4</a:t>
                      </a:r>
                      <a:r>
                        <a:rPr lang="zh-CN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为指向含</a:t>
                      </a:r>
                      <a:r>
                        <a:rPr lang="en-US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zh-CN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个元素的一维整型数组的指针变量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603370991"/>
                  </a:ext>
                </a:extLst>
              </a:tr>
              <a:tr h="215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(*p5)();</a:t>
                      </a:r>
                      <a:endPara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p5</a:t>
                      </a:r>
                      <a:r>
                        <a:rPr lang="zh-CN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为指向函数的指针变量，该函数返回整型数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4257016257"/>
                  </a:ext>
                </a:extLst>
              </a:tr>
              <a:tr h="215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**p6; </a:t>
                      </a:r>
                      <a:endPara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p6</a:t>
                      </a:r>
                      <a:r>
                        <a:rPr lang="zh-CN" altLang="zh-C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为指针变量，它指向一个指向整型数据的指针变量</a:t>
                      </a:r>
                      <a:endParaRPr lang="zh-CN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38936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656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D6838-569F-43FE-9199-7E52BBCD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高级语言程序的文法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1C08B0-4E1D-42D4-8B97-E7B3589C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673DAF-FE2F-44CB-B59D-804DEC72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0236-5FD0-42E7-89CF-9E3F8282410C}" type="slidenum">
              <a:rPr lang="en-US" altLang="zh-CN" smtClean="0"/>
              <a:pPr/>
              <a:t>38</a:t>
            </a:fld>
            <a:endParaRPr lang="en-US" altLang="zh-CN"/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3CEA662E-3AFE-4249-9DEB-3602C800EF7F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71187207"/>
              </p:ext>
            </p:extLst>
          </p:nvPr>
        </p:nvGraphicFramePr>
        <p:xfrm>
          <a:off x="827584" y="1701288"/>
          <a:ext cx="3419475" cy="42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内容占位符 14">
            <a:extLst>
              <a:ext uri="{FF2B5EF4-FFF2-40B4-BE49-F238E27FC236}">
                <a16:creationId xmlns:a16="http://schemas.microsoft.com/office/drawing/2014/main" id="{5AEC9883-A4BD-4A24-8BFA-AD4FCAC61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002584"/>
              </p:ext>
            </p:extLst>
          </p:nvPr>
        </p:nvGraphicFramePr>
        <p:xfrm>
          <a:off x="4607720" y="1701288"/>
          <a:ext cx="378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3070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语法制导的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+mn-cs"/>
              </a:rPr>
              <a:t>类型检查</a:t>
            </a:r>
            <a:endParaRPr lang="zh-CN" altLang="en-US" sz="3200" dirty="0"/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901249"/>
              </p:ext>
            </p:extLst>
          </p:nvPr>
        </p:nvGraphicFramePr>
        <p:xfrm>
          <a:off x="827088" y="1503363"/>
          <a:ext cx="7480299" cy="50920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208724735"/>
                  </a:ext>
                </a:extLst>
              </a:tr>
              <a:tr h="561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→V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;TL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L.in =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V.type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make_product_3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(V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.type,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        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L.num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) }</a:t>
                      </a: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V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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V.type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&lt;&gt; }</a:t>
                      </a: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466127505"/>
                  </a:ext>
                </a:extLst>
              </a:tr>
              <a:tr h="273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→boolean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T.type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= bool }</a:t>
                      </a:r>
                    </a:p>
                  </a:txBody>
                  <a:tcPr marT="19050" marB="1905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560744"/>
                  </a:ext>
                </a:extLst>
              </a:tr>
              <a:tr h="273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→integer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T.type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= int }</a:t>
                      </a:r>
                    </a:p>
                  </a:txBody>
                  <a:tcPr marT="19050" marB="1905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466005"/>
                  </a:ext>
                </a:extLst>
              </a:tr>
              <a:tr h="273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→real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T.type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= real }</a:t>
                      </a:r>
                    </a:p>
                  </a:txBody>
                  <a:tcPr marT="19050" marB="1905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56661"/>
                  </a:ext>
                </a:extLst>
              </a:tr>
              <a:tr h="513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→array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[num] of T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T.type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=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array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(1…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num.lexval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,</a:t>
                      </a:r>
                      <a:b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</a:b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               T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.type) }</a:t>
                      </a:r>
                    </a:p>
                  </a:txBody>
                  <a:tcPr marT="19050" marB="1905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71370"/>
                  </a:ext>
                </a:extLst>
              </a:tr>
              <a:tr h="273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→^T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T.type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= </a:t>
                      </a: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point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(T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.type) } </a:t>
                      </a:r>
                    </a:p>
                  </a:txBody>
                  <a:tcPr marT="19050" marB="1905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32261"/>
                  </a:ext>
                </a:extLst>
              </a:tr>
              <a:tr h="849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→L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id</a:t>
                      </a:r>
                      <a:endParaRPr kumimoji="1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L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.in = L, in;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addtype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id.entry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, L.in;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L.num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L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.num + 1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} </a:t>
                      </a: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134203090"/>
                  </a:ext>
                </a:extLst>
              </a:tr>
              <a:tr h="561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→id</a:t>
                      </a:r>
                      <a:endParaRPr kumimoji="1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addtype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id.entry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, L.in);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L.num</a:t>
                      </a: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 = 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} </a:t>
                      </a: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791022453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2" name="矩形: 剪去单角 1">
            <a:extLst>
              <a:ext uri="{FF2B5EF4-FFF2-40B4-BE49-F238E27FC236}">
                <a16:creationId xmlns:a16="http://schemas.microsoft.com/office/drawing/2014/main" id="{1BD3019C-078F-4F0B-8689-14946C5A44ED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变量声明部分</a:t>
            </a:r>
          </a:p>
        </p:txBody>
      </p:sp>
      <p:sp>
        <p:nvSpPr>
          <p:cNvPr id="3" name="标注: 线形(带边框和强调线) 2">
            <a:extLst>
              <a:ext uri="{FF2B5EF4-FFF2-40B4-BE49-F238E27FC236}">
                <a16:creationId xmlns:a16="http://schemas.microsoft.com/office/drawing/2014/main" id="{8A54E9D3-B564-41EF-809F-546C3D1FF75D}"/>
              </a:ext>
            </a:extLst>
          </p:cNvPr>
          <p:cNvSpPr/>
          <p:nvPr/>
        </p:nvSpPr>
        <p:spPr>
          <a:xfrm>
            <a:off x="7052430" y="3649994"/>
            <a:ext cx="1480010" cy="360040"/>
          </a:xfrm>
          <a:prstGeom prst="accentBorderCallout1">
            <a:avLst>
              <a:gd name="adj1" fmla="val 18750"/>
              <a:gd name="adj2" fmla="val -8333"/>
              <a:gd name="adj3" fmla="val 137444"/>
              <a:gd name="adj4" fmla="val -624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下标从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</a:t>
            </a:r>
          </a:p>
        </p:txBody>
      </p:sp>
      <p:sp>
        <p:nvSpPr>
          <p:cNvPr id="8" name="标注: 线形(带边框和强调线) 7">
            <a:extLst>
              <a:ext uri="{FF2B5EF4-FFF2-40B4-BE49-F238E27FC236}">
                <a16:creationId xmlns:a16="http://schemas.microsoft.com/office/drawing/2014/main" id="{0C46E69E-6684-4975-A753-951025AA9A15}"/>
              </a:ext>
            </a:extLst>
          </p:cNvPr>
          <p:cNvSpPr/>
          <p:nvPr/>
        </p:nvSpPr>
        <p:spPr>
          <a:xfrm>
            <a:off x="6084168" y="6341656"/>
            <a:ext cx="1480010" cy="360040"/>
          </a:xfrm>
          <a:prstGeom prst="accentBorderCallout1">
            <a:avLst>
              <a:gd name="adj1" fmla="val 18750"/>
              <a:gd name="adj2" fmla="val -8333"/>
              <a:gd name="adj3" fmla="val 19528"/>
              <a:gd name="adj4" fmla="val -49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记录变量个数</a:t>
            </a:r>
          </a:p>
        </p:txBody>
      </p:sp>
      <p:sp>
        <p:nvSpPr>
          <p:cNvPr id="9" name="标注: 线形(带边框和强调线) 8">
            <a:extLst>
              <a:ext uri="{FF2B5EF4-FFF2-40B4-BE49-F238E27FC236}">
                <a16:creationId xmlns:a16="http://schemas.microsoft.com/office/drawing/2014/main" id="{23C27961-054E-4B64-B1A0-C417AF79DC29}"/>
              </a:ext>
            </a:extLst>
          </p:cNvPr>
          <p:cNvSpPr/>
          <p:nvPr/>
        </p:nvSpPr>
        <p:spPr>
          <a:xfrm>
            <a:off x="6012160" y="2911854"/>
            <a:ext cx="2736304" cy="360040"/>
          </a:xfrm>
          <a:prstGeom prst="accentBorderCallout1">
            <a:avLst>
              <a:gd name="adj1" fmla="val 19884"/>
              <a:gd name="adj2" fmla="val -1793"/>
              <a:gd name="adj3" fmla="val -122198"/>
              <a:gd name="adj4" fmla="val -183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12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.type,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</a:rPr>
              <a:t>T</a:t>
            </a:r>
            <a:r>
              <a:rPr lang="en-US" altLang="zh-CN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.type</a:t>
            </a: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,…,</a:t>
            </a:r>
            <a:r>
              <a:rPr lang="en-US" altLang="zh-CN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</a:rPr>
              <a:t>T</a:t>
            </a:r>
            <a:r>
              <a:rPr lang="en-US" altLang="zh-CN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.type</a:t>
            </a: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41C2441F-BFFB-4504-9412-D1CAA5CCB157}"/>
              </a:ext>
            </a:extLst>
          </p:cNvPr>
          <p:cNvSpPr/>
          <p:nvPr/>
        </p:nvSpPr>
        <p:spPr>
          <a:xfrm rot="16200000">
            <a:off x="7799479" y="2461240"/>
            <a:ext cx="108000" cy="1044000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CC31754-1156-403C-8875-EB810EF17D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052430" y="2749894"/>
            <a:ext cx="801049" cy="179346"/>
          </a:xfrm>
          <a:prstGeom prst="bentConnector4">
            <a:avLst>
              <a:gd name="adj1" fmla="val 46629"/>
              <a:gd name="adj2" fmla="val -1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106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3">
            <a:extLst>
              <a:ext uri="{FF2B5EF4-FFF2-40B4-BE49-F238E27FC236}">
                <a16:creationId xmlns:a16="http://schemas.microsoft.com/office/drawing/2014/main" id="{EA110E65-42A2-4F15-93FF-89CB60735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268760"/>
            <a:ext cx="1440000" cy="35974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4000" tIns="46800" rIns="54000" bIns="46800"/>
          <a:lstStyle/>
          <a:p>
            <a:r>
              <a:rPr lang="zh-CN" altLang="en-US" sz="1400" b="0" dirty="0">
                <a:latin typeface="+mn-ea"/>
              </a:rPr>
              <a:t>源程序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314E3E12-8EFA-4693-9A0D-2E8CD1C75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5223049"/>
            <a:ext cx="1440000" cy="35974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4000" tIns="46800" rIns="54000" bIns="46800"/>
          <a:lstStyle/>
          <a:p>
            <a:r>
              <a:rPr lang="zh-CN" altLang="en-US" sz="1400" b="0" dirty="0">
                <a:latin typeface="+mn-ea"/>
              </a:rPr>
              <a:t>目标程序</a:t>
            </a:r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B5F1FBDD-DE6A-4473-AD1E-305B4586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833658"/>
            <a:ext cx="1440000" cy="359742"/>
          </a:xfrm>
          <a:prstGeom prst="rect">
            <a:avLst/>
          </a:prstGeom>
          <a:solidFill>
            <a:srgbClr val="7F8FA9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46800" rIns="54000" bIns="46800"/>
          <a:lstStyle/>
          <a:p>
            <a:pPr>
              <a:lnSpc>
                <a:spcPts val="2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+mn-ea"/>
              </a:rPr>
              <a:t>词法分析</a:t>
            </a: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82C88866-7D0B-41A8-9DC2-430986316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2398556"/>
            <a:ext cx="1440000" cy="359742"/>
          </a:xfrm>
          <a:prstGeom prst="rect">
            <a:avLst/>
          </a:prstGeom>
          <a:solidFill>
            <a:srgbClr val="7F8FA9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46800" rIns="54000" bIns="46800"/>
          <a:lstStyle/>
          <a:p>
            <a:pPr>
              <a:lnSpc>
                <a:spcPts val="2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+mn-ea"/>
              </a:rPr>
              <a:t>语法分析</a:t>
            </a: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0518E932-5A6D-4091-9D1A-E22D0AB44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528352"/>
            <a:ext cx="1440000" cy="359742"/>
          </a:xfrm>
          <a:prstGeom prst="rect">
            <a:avLst/>
          </a:prstGeom>
          <a:solidFill>
            <a:srgbClr val="7F8FA9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46800" rIns="54000" bIns="46800"/>
          <a:lstStyle/>
          <a:p>
            <a:pPr>
              <a:lnSpc>
                <a:spcPts val="2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+mn-ea"/>
              </a:rPr>
              <a:t>中间代码生成 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C1E2AE18-A111-42D4-AB89-9629D8CA7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4093250"/>
            <a:ext cx="1440000" cy="359742"/>
          </a:xfrm>
          <a:prstGeom prst="rect">
            <a:avLst/>
          </a:prstGeom>
          <a:solidFill>
            <a:srgbClr val="5AA2AE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46800" rIns="54000" bIns="46800"/>
          <a:lstStyle/>
          <a:p>
            <a:pPr>
              <a:lnSpc>
                <a:spcPts val="2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+mn-ea"/>
              </a:rPr>
              <a:t>代码优化 </a:t>
            </a: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A815CD88-1F18-4918-89C6-C0D4E7BD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4658148"/>
            <a:ext cx="1440000" cy="359742"/>
          </a:xfrm>
          <a:prstGeom prst="rect">
            <a:avLst/>
          </a:prstGeom>
          <a:solidFill>
            <a:srgbClr val="5AA2AE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46800" rIns="54000" bIns="46800"/>
          <a:lstStyle/>
          <a:p>
            <a:pPr>
              <a:lnSpc>
                <a:spcPts val="2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+mn-ea"/>
              </a:rPr>
              <a:t>目标代码生成</a:t>
            </a:r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AF8CD94C-CA05-4D5F-A685-AA436B1ED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2963454"/>
            <a:ext cx="1440000" cy="359742"/>
          </a:xfrm>
          <a:prstGeom prst="rect">
            <a:avLst/>
          </a:prstGeom>
          <a:solidFill>
            <a:srgbClr val="7F8FA9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46800" rIns="54000" bIns="46800"/>
          <a:lstStyle/>
          <a:p>
            <a:pPr>
              <a:lnSpc>
                <a:spcPts val="2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+mn-ea"/>
              </a:rPr>
              <a:t>语义分析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5E5E461-D920-4F31-9B83-BCFB07793244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5147984" y="1628502"/>
            <a:ext cx="0" cy="205156"/>
          </a:xfrm>
          <a:prstGeom prst="line">
            <a:avLst/>
          </a:prstGeom>
          <a:ln w="19050">
            <a:solidFill>
              <a:srgbClr val="629DD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2A13EB8-4706-4CC5-A5A0-A8A8C0680E0D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147984" y="2193400"/>
            <a:ext cx="0" cy="205156"/>
          </a:xfrm>
          <a:prstGeom prst="line">
            <a:avLst/>
          </a:prstGeom>
          <a:ln w="19050">
            <a:solidFill>
              <a:srgbClr val="629DD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1F6B609-2098-4C20-8670-4D4E50C17874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5147984" y="2758298"/>
            <a:ext cx="0" cy="205156"/>
          </a:xfrm>
          <a:prstGeom prst="line">
            <a:avLst/>
          </a:prstGeom>
          <a:ln w="19050">
            <a:solidFill>
              <a:srgbClr val="629DD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358C107-5399-4EA8-BEF5-488E1995A34B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>
            <a:off x="5147984" y="3323196"/>
            <a:ext cx="0" cy="205156"/>
          </a:xfrm>
          <a:prstGeom prst="line">
            <a:avLst/>
          </a:prstGeom>
          <a:ln w="19050">
            <a:solidFill>
              <a:srgbClr val="629DD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59794C5-E90D-4268-AE19-0D989B40955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147984" y="3888094"/>
            <a:ext cx="0" cy="205156"/>
          </a:xfrm>
          <a:prstGeom prst="line">
            <a:avLst/>
          </a:prstGeom>
          <a:ln w="19050">
            <a:solidFill>
              <a:srgbClr val="629DD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7A596D2-F676-4F53-BE82-743A1DD4455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5147984" y="4452992"/>
            <a:ext cx="0" cy="205156"/>
          </a:xfrm>
          <a:prstGeom prst="line">
            <a:avLst/>
          </a:prstGeom>
          <a:ln w="19050">
            <a:solidFill>
              <a:srgbClr val="629DD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9310F50-2B95-4441-9B19-A2396B547CBE}"/>
              </a:ext>
            </a:extLst>
          </p:cNvPr>
          <p:cNvCxnSpPr>
            <a:cxnSpLocks/>
            <a:stCxn id="28" idx="2"/>
            <a:endCxn id="17" idx="0"/>
          </p:cNvCxnSpPr>
          <p:nvPr/>
        </p:nvCxnSpPr>
        <p:spPr>
          <a:xfrm>
            <a:off x="5147984" y="5017890"/>
            <a:ext cx="0" cy="205159"/>
          </a:xfrm>
          <a:prstGeom prst="line">
            <a:avLst/>
          </a:prstGeom>
          <a:ln w="19050">
            <a:solidFill>
              <a:srgbClr val="629DD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C5569C-F12B-4B25-A120-7363D1DD3516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867984" y="4838019"/>
            <a:ext cx="432000" cy="0"/>
          </a:xfrm>
          <a:prstGeom prst="lin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629DD1"/>
            </a:solidFill>
            <a:headEnd type="stealth"/>
            <a:tailEnd type="stealt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D130766-8ABA-4308-B550-C2CDBE82F42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867984" y="4273121"/>
            <a:ext cx="432000" cy="0"/>
          </a:xfrm>
          <a:prstGeom prst="lin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629DD1"/>
            </a:solidFill>
            <a:headEnd type="stealth"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077916-68D4-49F0-966C-654002988DE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867984" y="3708223"/>
            <a:ext cx="432000" cy="0"/>
          </a:xfrm>
          <a:prstGeom prst="lin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629DD1"/>
            </a:solidFill>
            <a:headEnd type="stealth"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E31FA20-3011-41F4-B441-BC133F5CDB8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867984" y="3143325"/>
            <a:ext cx="432000" cy="0"/>
          </a:xfrm>
          <a:prstGeom prst="lin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629DD1"/>
            </a:solidFill>
            <a:headEnd type="stealth"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2079809-37DC-4633-8C00-8A65D57ABCA2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867984" y="2578427"/>
            <a:ext cx="432000" cy="0"/>
          </a:xfrm>
          <a:prstGeom prst="line">
            <a:avLst/>
          </a:prstGeom>
          <a:ln w="19050">
            <a:solidFill>
              <a:srgbClr val="629DD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650E66C-8ECC-4F48-A1FF-0173B3FF7D4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867984" y="2013529"/>
            <a:ext cx="432000" cy="0"/>
          </a:xfrm>
          <a:prstGeom prst="line">
            <a:avLst/>
          </a:prstGeom>
          <a:ln w="19050">
            <a:solidFill>
              <a:srgbClr val="629DD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5">
            <a:hlinkClick r:id="" action="ppaction://noaction"/>
            <a:extLst>
              <a:ext uri="{FF2B5EF4-FFF2-40B4-BE49-F238E27FC236}">
                <a16:creationId xmlns:a16="http://schemas.microsoft.com/office/drawing/2014/main" id="{69059964-83A3-4DC2-80C3-AD0A3DDBF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985" y="1831922"/>
            <a:ext cx="2088440" cy="31859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54000" tIns="46800" rIns="54000" bIns="46800"/>
          <a:lstStyle/>
          <a:p>
            <a:endParaRPr lang="zh-CN" altLang="en-US" sz="1400" b="0" dirty="0">
              <a:latin typeface="+mn-ea"/>
            </a:endParaRPr>
          </a:p>
        </p:txBody>
      </p:sp>
      <p:sp>
        <p:nvSpPr>
          <p:cNvPr id="87" name="Text Box 13">
            <a:extLst>
              <a:ext uri="{FF2B5EF4-FFF2-40B4-BE49-F238E27FC236}">
                <a16:creationId xmlns:a16="http://schemas.microsoft.com/office/drawing/2014/main" id="{2D293876-EE2F-4CBF-8E1D-39322ECDE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984" y="1305404"/>
            <a:ext cx="1440000" cy="35974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4000" tIns="46800" rIns="54000" bIns="46800"/>
          <a:lstStyle/>
          <a:p>
            <a:r>
              <a:rPr lang="zh-CN" altLang="en-US" sz="1400" dirty="0">
                <a:latin typeface="+mn-ea"/>
              </a:rPr>
              <a:t>表格管理</a:t>
            </a:r>
          </a:p>
        </p:txBody>
      </p:sp>
      <p:sp>
        <p:nvSpPr>
          <p:cNvPr id="512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符号表的作用</a:t>
            </a:r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827584" y="4790612"/>
            <a:ext cx="7479620" cy="1324985"/>
          </a:xfrm>
        </p:spPr>
        <p:txBody>
          <a:bodyPr>
            <a:normAutofit/>
          </a:bodyPr>
          <a:lstStyle/>
          <a:p>
            <a:pPr marL="68580" indent="0" eaLnBrk="1" hangingPunct="1">
              <a:lnSpc>
                <a:spcPct val="150000"/>
              </a:lnSpc>
              <a:buNone/>
              <a:defRPr/>
            </a:pPr>
            <a:r>
              <a:rPr lang="zh-CN" altLang="en-US" dirty="0"/>
              <a:t>说明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/>
              <a:t>本章所讨论的符号表主要指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标识符符号表</a:t>
            </a:r>
            <a:endParaRPr lang="zh-CN" altLang="en-US" dirty="0"/>
          </a:p>
        </p:txBody>
      </p:sp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1220E5-B41B-4C84-9709-92333E430790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7C37FF74-AD46-4036-B00F-6813EDFD1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84984"/>
              </p:ext>
            </p:extLst>
          </p:nvPr>
        </p:nvGraphicFramePr>
        <p:xfrm>
          <a:off x="611560" y="1772816"/>
          <a:ext cx="3600400" cy="3022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1756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语言程序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9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</a:t>
                      </a:r>
                    </a:p>
                    <a:p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int </a:t>
                      </a:r>
                      <a:r>
                        <a:rPr lang="en-US" altLang="zh-CN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zh-CN" alt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float a[10]={1,1};</a:t>
                      </a:r>
                      <a:endParaRPr lang="zh-CN" alt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altLang="zh-CN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CN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(“%f\</a:t>
                      </a:r>
                      <a:r>
                        <a:rPr lang="en-US" altLang="zh-CN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t%f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a[0],a[1]);</a:t>
                      </a:r>
                    </a:p>
                    <a:p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for(i=2; </a:t>
                      </a:r>
                      <a:r>
                        <a:rPr lang="en-US" altLang="zh-CN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&lt;10; </a:t>
                      </a:r>
                      <a:r>
                        <a:rPr lang="en-US" altLang="zh-CN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</a:t>
                      </a:r>
                    </a:p>
                    <a:p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a[</a:t>
                      </a:r>
                      <a:r>
                        <a:rPr lang="en-US" altLang="zh-CN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=a[i-1]+a[i-2];</a:t>
                      </a:r>
                    </a:p>
                    <a:p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altLang="zh-CN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(“\</a:t>
                      </a:r>
                      <a:r>
                        <a:rPr lang="en-US" altLang="zh-CN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t%f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a[</a:t>
                      </a:r>
                      <a:r>
                        <a:rPr lang="en-US" altLang="zh-CN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</a:p>
                    <a:p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en-US" altLang="zh-CN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79032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892DDCA0-4A3C-4139-8062-794ACDB10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430"/>
              </p:ext>
            </p:extLst>
          </p:nvPr>
        </p:nvGraphicFramePr>
        <p:xfrm>
          <a:off x="6413173" y="3342880"/>
          <a:ext cx="1621655" cy="5885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4331">
                  <a:extLst>
                    <a:ext uri="{9D8B030D-6E8A-4147-A177-3AD203B41FA5}">
                      <a16:colId xmlns:a16="http://schemas.microsoft.com/office/drawing/2014/main" val="4205905606"/>
                    </a:ext>
                  </a:extLst>
                </a:gridCol>
                <a:gridCol w="324331">
                  <a:extLst>
                    <a:ext uri="{9D8B030D-6E8A-4147-A177-3AD203B41FA5}">
                      <a16:colId xmlns:a16="http://schemas.microsoft.com/office/drawing/2014/main" val="3854637651"/>
                    </a:ext>
                  </a:extLst>
                </a:gridCol>
                <a:gridCol w="324331">
                  <a:extLst>
                    <a:ext uri="{9D8B030D-6E8A-4147-A177-3AD203B41FA5}">
                      <a16:colId xmlns:a16="http://schemas.microsoft.com/office/drawing/2014/main" val="2226930962"/>
                    </a:ext>
                  </a:extLst>
                </a:gridCol>
                <a:gridCol w="324331">
                  <a:extLst>
                    <a:ext uri="{9D8B030D-6E8A-4147-A177-3AD203B41FA5}">
                      <a16:colId xmlns:a16="http://schemas.microsoft.com/office/drawing/2014/main" val="2645764680"/>
                    </a:ext>
                  </a:extLst>
                </a:gridCol>
                <a:gridCol w="324331">
                  <a:extLst>
                    <a:ext uri="{9D8B030D-6E8A-4147-A177-3AD203B41FA5}">
                      <a16:colId xmlns:a16="http://schemas.microsoft.com/office/drawing/2014/main" val="1118675968"/>
                    </a:ext>
                  </a:extLst>
                </a:gridCol>
              </a:tblGrid>
              <a:tr h="1820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5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  <a:endParaRPr lang="zh-CN" altLang="en-US" sz="5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5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5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type</a:t>
                      </a:r>
                      <a:endParaRPr lang="zh-CN" altLang="en-US" sz="5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5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kind</a:t>
                      </a:r>
                      <a:endParaRPr lang="zh-CN" altLang="en-US" sz="5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5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Inner Vector</a:t>
                      </a:r>
                      <a:endParaRPr lang="zh-CN" altLang="en-US" sz="5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5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5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206421151"/>
                  </a:ext>
                </a:extLst>
              </a:tr>
              <a:tr h="182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714957000"/>
                  </a:ext>
                </a:extLst>
              </a:tr>
              <a:tr h="182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431244888"/>
                  </a:ext>
                </a:extLst>
              </a:tr>
            </a:tbl>
          </a:graphicData>
        </a:graphic>
      </p:graphicFrame>
      <p:graphicFrame>
        <p:nvGraphicFramePr>
          <p:cNvPr id="65" name="Group 219">
            <a:extLst>
              <a:ext uri="{FF2B5EF4-FFF2-40B4-BE49-F238E27FC236}">
                <a16:creationId xmlns:a16="http://schemas.microsoft.com/office/drawing/2014/main" id="{AA6864B9-61B2-4E7F-B840-E8FAFF7A0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46266"/>
              </p:ext>
            </p:extLst>
          </p:nvPr>
        </p:nvGraphicFramePr>
        <p:xfrm>
          <a:off x="7247870" y="4005064"/>
          <a:ext cx="576064" cy="3700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10</a:t>
                      </a:r>
                      <a:endParaRPr kumimoji="0" lang="en-US" altLang="zh-CN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L="18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0" lang="en-US" altLang="zh-CN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6" name="AutoShape 238">
            <a:extLst>
              <a:ext uri="{FF2B5EF4-FFF2-40B4-BE49-F238E27FC236}">
                <a16:creationId xmlns:a16="http://schemas.microsoft.com/office/drawing/2014/main" id="{7615EAD5-1473-438E-912C-0F1B653DE704}"/>
              </a:ext>
            </a:extLst>
          </p:cNvPr>
          <p:cNvCxnSpPr>
            <a:cxnSpLocks noChangeShapeType="1"/>
            <a:stCxn id="68" idx="4"/>
            <a:endCxn id="65" idx="0"/>
          </p:cNvCxnSpPr>
          <p:nvPr/>
        </p:nvCxnSpPr>
        <p:spPr bwMode="auto">
          <a:xfrm flipH="1">
            <a:off x="7535902" y="3886930"/>
            <a:ext cx="4" cy="118134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stealth" w="sm" len="sm"/>
          </a:ln>
        </p:spPr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F98B239D-7FC6-443C-ADC8-830424032485}"/>
              </a:ext>
            </a:extLst>
          </p:cNvPr>
          <p:cNvSpPr/>
          <p:nvPr/>
        </p:nvSpPr>
        <p:spPr>
          <a:xfrm>
            <a:off x="7517906" y="38509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D0CBA21-0ACF-416E-8F20-5F8773519767}"/>
              </a:ext>
            </a:extLst>
          </p:cNvPr>
          <p:cNvSpPr txBox="1"/>
          <p:nvPr/>
        </p:nvSpPr>
        <p:spPr>
          <a:xfrm>
            <a:off x="6351352" y="1831280"/>
            <a:ext cx="1944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登记符号名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2C0AA7F-2ECB-4498-85CC-A5DD684E7052}"/>
              </a:ext>
            </a:extLst>
          </p:cNvPr>
          <p:cNvSpPr txBox="1"/>
          <p:nvPr/>
        </p:nvSpPr>
        <p:spPr>
          <a:xfrm>
            <a:off x="6340129" y="2343141"/>
            <a:ext cx="1944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收集符号属性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1259A0C-2665-4DED-9766-47229EB86A0D}"/>
              </a:ext>
            </a:extLst>
          </p:cNvPr>
          <p:cNvSpPr txBox="1"/>
          <p:nvPr/>
        </p:nvSpPr>
        <p:spPr>
          <a:xfrm>
            <a:off x="6351352" y="2930962"/>
            <a:ext cx="1944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语义的合法性检查的依据</a:t>
            </a:r>
            <a:endParaRPr lang="en-US" altLang="zh-CN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8E4F728-FD4A-469C-9D3A-3EEFBE1EDB7D}"/>
              </a:ext>
            </a:extLst>
          </p:cNvPr>
          <p:cNvSpPr txBox="1"/>
          <p:nvPr/>
        </p:nvSpPr>
        <p:spPr>
          <a:xfrm>
            <a:off x="6299984" y="4405587"/>
            <a:ext cx="2088440" cy="60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作为目标代码生成阶段地址分配的依据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CBCF5A9-24F2-5474-0FB5-1DF09DAA6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7370"/>
              </p:ext>
            </p:extLst>
          </p:nvPr>
        </p:nvGraphicFramePr>
        <p:xfrm>
          <a:off x="6756054" y="3563851"/>
          <a:ext cx="936000" cy="3641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2000">
                  <a:extLst>
                    <a:ext uri="{9D8B030D-6E8A-4147-A177-3AD203B41FA5}">
                      <a16:colId xmlns:a16="http://schemas.microsoft.com/office/drawing/2014/main" val="654956422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3766016132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1985683540"/>
                    </a:ext>
                  </a:extLst>
                </a:gridCol>
              </a:tblGrid>
              <a:tr h="182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03646"/>
                  </a:ext>
                </a:extLst>
              </a:tr>
              <a:tr h="182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</a:t>
                      </a:r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8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91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68" grpId="0" animBg="1"/>
      <p:bldP spid="80" grpId="0"/>
      <p:bldP spid="81" grpId="0"/>
      <p:bldP spid="82" grpId="0"/>
      <p:bldP spid="8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EFEFFC9-0A5A-4DF3-A54C-EE50A15D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959836"/>
              </p:ext>
            </p:extLst>
          </p:nvPr>
        </p:nvGraphicFramePr>
        <p:xfrm>
          <a:off x="827088" y="1503362"/>
          <a:ext cx="7480299" cy="47646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5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5950735"/>
                  </a:ext>
                </a:extLst>
              </a:tr>
              <a:tr h="329304"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→true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bool  }</a:t>
                      </a: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906356160"/>
                  </a:ext>
                </a:extLst>
              </a:tr>
              <a:tr h="329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→false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bool  }</a:t>
                      </a: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89106345"/>
                  </a:ext>
                </a:extLst>
              </a:tr>
              <a:tr h="329304"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</a:t>
                      </a:r>
                      <a:r>
                        <a:rPr kumimoji="0" lang="en-US" altLang="zh-CN" sz="1800" b="1" i="1" u="sng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kumimoji="1" lang="en-US" altLang="zh-CN" sz="1800" b="1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int   }        </a:t>
                      </a:r>
                      <a:r>
                        <a:rPr kumimoji="1" lang="en-US" altLang="zh-CN" sz="1800" b="1" kern="12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+mn-ea"/>
                          <a:cs typeface="+mn-cs"/>
                          <a:sym typeface="Symbol" pitchFamily="18" charset="2"/>
                        </a:rPr>
                        <a:t>//</a:t>
                      </a:r>
                      <a:r>
                        <a:rPr kumimoji="1" lang="zh-CN" altLang="en-US" sz="1800" b="1" kern="12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+mn-ea"/>
                          <a:cs typeface="+mn-cs"/>
                          <a:sym typeface="Symbol" pitchFamily="18" charset="2"/>
                        </a:rPr>
                        <a:t>整数常量</a:t>
                      </a:r>
                      <a:endParaRPr kumimoji="1" lang="en-US" altLang="zh-CN" sz="1800" b="1" kern="1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+mn-ea"/>
                        <a:cs typeface="+mn-cs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333608956"/>
                  </a:ext>
                </a:extLst>
              </a:tr>
              <a:tr h="329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</a:t>
                      </a:r>
                      <a:r>
                        <a:rPr kumimoji="0" lang="en-US" altLang="zh-CN" sz="1800" b="1" i="1" u="sng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real</a:t>
                      </a:r>
                      <a:endParaRPr kumimoji="0" lang="en-US" altLang="zh-CN" sz="1800" b="1" i="1" u="sng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real  }</a:t>
                      </a:r>
                      <a:r>
                        <a:rPr kumimoji="1" lang="en-US" altLang="zh-CN" sz="1800" b="1" kern="12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+mn-ea"/>
                          <a:cs typeface="+mn-cs"/>
                          <a:sym typeface="Symbol" pitchFamily="18" charset="2"/>
                        </a:rPr>
                        <a:t>        //</a:t>
                      </a:r>
                      <a:r>
                        <a:rPr kumimoji="1" lang="zh-CN" altLang="en-US" sz="1800" b="1" kern="12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+mn-ea"/>
                          <a:cs typeface="+mn-cs"/>
                          <a:sym typeface="Symbol" pitchFamily="18" charset="2"/>
                        </a:rPr>
                        <a:t>实数常量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269471370"/>
                  </a:ext>
                </a:extLst>
              </a:tr>
              <a:tr h="1370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→id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type =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lookup_type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(id.name);</a:t>
                      </a:r>
                      <a:r>
                        <a:rPr kumimoji="1" lang="zh-CN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endParaRPr kumimoji="1" lang="en-US" altLang="zh-CN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if type == nil</a:t>
                      </a: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then 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;  </a:t>
                      </a:r>
                      <a:r>
                        <a:rPr kumimoji="1" lang="en-US" altLang="zh-CN" sz="18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//</a:t>
                      </a:r>
                      <a:r>
                        <a:rPr kumimoji="1" lang="zh-CN" altLang="en-US" sz="18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类型检查出错</a:t>
                      </a:r>
                      <a:endParaRPr kumimoji="1" lang="en-US" altLang="zh-CN" sz="18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 </a:t>
                      </a: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type }</a:t>
                      </a: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126432261"/>
                  </a:ext>
                </a:extLst>
              </a:tr>
              <a:tr h="1717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→E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 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1" lang="en-US" altLang="zh-CN" sz="18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if 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</a:t>
                      </a:r>
                      <a:r>
                        <a:rPr kumimoji="1" lang="en-US" altLang="zh-CN" sz="1800" b="1" baseline="-250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.type==int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AND</a:t>
                      </a: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</a:t>
                      </a:r>
                      <a:r>
                        <a:rPr kumimoji="1" lang="en-US" altLang="zh-CN" sz="1800" b="1" baseline="-250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.type==int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then 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int;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 if 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</a:t>
                      </a:r>
                      <a:r>
                        <a:rPr kumimoji="1" lang="en-US" altLang="zh-CN" sz="1800" b="1" baseline="300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.type==real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AND 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</a:t>
                      </a:r>
                      <a:r>
                        <a:rPr kumimoji="1" lang="en-US" altLang="zh-CN" sz="1800" b="1" baseline="300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.type==real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real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}</a:t>
                      </a:r>
                      <a:endParaRPr kumimoji="1" lang="en-US" altLang="zh-CN" sz="1800" b="1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682817100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12" name="矩形: 剪去单角 11">
            <a:extLst>
              <a:ext uri="{FF2B5EF4-FFF2-40B4-BE49-F238E27FC236}">
                <a16:creationId xmlns:a16="http://schemas.microsoft.com/office/drawing/2014/main" id="{4C133841-D390-439C-B957-9ED87578E9A0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表达式求值部分</a:t>
            </a:r>
          </a:p>
        </p:txBody>
      </p:sp>
    </p:spTree>
    <p:extLst>
      <p:ext uri="{BB962C8B-B14F-4D97-AF65-F5344CB8AC3E}">
        <p14:creationId xmlns:p14="http://schemas.microsoft.com/office/powerpoint/2010/main" val="2629167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C8AB893-34B2-4422-B2B5-6C38245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267108"/>
              </p:ext>
            </p:extLst>
          </p:nvPr>
        </p:nvGraphicFramePr>
        <p:xfrm>
          <a:off x="827088" y="1503362"/>
          <a:ext cx="7480299" cy="467617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5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725231325"/>
                  </a:ext>
                </a:extLst>
              </a:tr>
              <a:tr h="1438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→E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rop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1" lang="en-US" altLang="zh-CN" sz="18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if 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</a:t>
                      </a:r>
                      <a:r>
                        <a:rPr kumimoji="1" lang="en-US" altLang="zh-CN" sz="1800" b="1" baseline="-250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.type==bool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AND 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</a:t>
                      </a:r>
                      <a:r>
                        <a:rPr kumimoji="1" lang="en-US" altLang="zh-CN" sz="1800" b="1" baseline="-250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.type==bool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then 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bool;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</a:t>
                      </a:r>
                      <a:endParaRPr kumimoji="1" lang="en-US" altLang="zh-CN" sz="1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}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372561268"/>
                  </a:ext>
                </a:extLst>
              </a:tr>
              <a:tr h="1438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→E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1" lang="en-US" altLang="zh-CN" sz="18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if 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</a:t>
                      </a:r>
                      <a:r>
                        <a:rPr kumimoji="1" lang="en-US" altLang="zh-CN" sz="1800" b="1" baseline="-250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.type==int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AND 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</a:t>
                      </a:r>
                      <a:r>
                        <a:rPr kumimoji="1" lang="en-US" altLang="zh-CN" sz="1800" b="1" baseline="-250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.type==</a:t>
                      </a:r>
                      <a:r>
                        <a:rPr kumimoji="1" lang="en-US" altLang="zh-CN" sz="18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array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(s, t)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then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t;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</a:t>
                      </a:r>
                      <a:endParaRPr kumimoji="1" lang="en-US" altLang="zh-CN" sz="1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}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694158006"/>
                  </a:ext>
                </a:extLst>
              </a:tr>
              <a:tr h="1438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→E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kumimoji="1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if 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</a:t>
                      </a:r>
                      <a:r>
                        <a:rPr kumimoji="1" lang="en-US" altLang="zh-CN" sz="1800" b="1" baseline="-250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.type == </a:t>
                      </a:r>
                      <a:r>
                        <a:rPr kumimoji="1" lang="en-US" altLang="zh-CN" sz="18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point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(t)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then 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t;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</a:t>
                      </a:r>
                      <a:endParaRPr kumimoji="1" lang="en-US" altLang="zh-CN" sz="1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}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085715649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43CA2678-64D2-4DB8-A300-C73DB12809BF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表达式求值部分</a:t>
            </a:r>
          </a:p>
        </p:txBody>
      </p:sp>
    </p:spTree>
    <p:extLst>
      <p:ext uri="{BB962C8B-B14F-4D97-AF65-F5344CB8AC3E}">
        <p14:creationId xmlns:p14="http://schemas.microsoft.com/office/powerpoint/2010/main" val="1640411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C8AB893-34B2-4422-B2B5-6C38245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002871"/>
              </p:ext>
            </p:extLst>
          </p:nvPr>
        </p:nvGraphicFramePr>
        <p:xfrm>
          <a:off x="827088" y="1503363"/>
          <a:ext cx="7480299" cy="482397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8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518049657"/>
                  </a:ext>
                </a:extLst>
              </a:tr>
              <a:tr h="1511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→id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:=E</a:t>
                      </a:r>
                      <a:r>
                        <a:rPr kumimoji="1" lang="en-US" altLang="zh-CN" sz="18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type =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lookup_type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(id.name);</a:t>
                      </a:r>
                      <a:r>
                        <a:rPr kumimoji="1" lang="zh-CN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endParaRPr kumimoji="1" lang="en-US" altLang="zh-CN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if type == nil then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;</a:t>
                      </a:r>
                      <a:r>
                        <a:rPr kumimoji="1" lang="zh-CN" altLang="en-US" sz="18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变量未定义</a:t>
                      </a:r>
                      <a:endParaRPr kumimoji="1" lang="en-US" altLang="zh-CN" sz="18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if 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 == </a:t>
                      </a:r>
                      <a:r>
                        <a:rPr kumimoji="1" lang="en-US" altLang="zh-CN" sz="1800" b="1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then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ok;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}</a:t>
                      </a:r>
                      <a:r>
                        <a:rPr kumimoji="1" lang="en-US" altLang="zh-CN" sz="18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;</a:t>
                      </a:r>
                      <a:r>
                        <a:rPr kumimoji="1" lang="zh-CN" altLang="en-US" sz="18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类型不一致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372561268"/>
                  </a:ext>
                </a:extLst>
              </a:tr>
              <a:tr h="1205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→if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then S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1" lang="en-US" altLang="zh-CN" sz="18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if </a:t>
                      </a:r>
                      <a:r>
                        <a:rPr kumimoji="1" lang="en-US" altLang="zh-CN" sz="1800" b="1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==bool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then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ok;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endParaRPr kumimoji="1" lang="en-US" altLang="zh-CN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           }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269471370"/>
                  </a:ext>
                </a:extLst>
              </a:tr>
              <a:tr h="1511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→if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then S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 S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 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if </a:t>
                      </a:r>
                      <a:r>
                        <a:rPr kumimoji="1" lang="en-US" altLang="zh-CN" sz="1800" b="1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==bool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then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ok;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endParaRPr kumimoji="1" lang="en-US" altLang="zh-CN" sz="1800" b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endParaRPr kumimoji="1" lang="en-US" altLang="zh-CN" sz="1800" b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}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126432261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782C4B90-B027-480C-BA63-F9666C5D37A6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DD2CC3-A803-4D62-A554-1BC0C43584CB}"/>
              </a:ext>
            </a:extLst>
          </p:cNvPr>
          <p:cNvSpPr txBox="1"/>
          <p:nvPr/>
        </p:nvSpPr>
        <p:spPr>
          <a:xfrm>
            <a:off x="3059832" y="4984598"/>
            <a:ext cx="4622006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   </a:t>
            </a:r>
            <a:r>
              <a:rPr kumimoji="1"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S</a:t>
            </a:r>
            <a:r>
              <a:rPr kumimoji="1" lang="en-US" altLang="zh-CN" sz="1800" b="1" baseline="-25000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 = </a:t>
            </a:r>
            <a:r>
              <a:rPr kumimoji="1" lang="en-US" altLang="zh-CN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S</a:t>
            </a:r>
            <a:r>
              <a:rPr kumimoji="1" lang="en-US" altLang="zh-CN" sz="1800" b="1" baseline="-25000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 = </a:t>
            </a:r>
            <a:r>
              <a:rPr kumimoji="1" lang="en-US" altLang="zh-CN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87589-1C4D-47BA-B6C4-3A4753B306CD}"/>
              </a:ext>
            </a:extLst>
          </p:cNvPr>
          <p:cNvSpPr txBox="1"/>
          <p:nvPr/>
        </p:nvSpPr>
        <p:spPr>
          <a:xfrm>
            <a:off x="3055069" y="3904247"/>
            <a:ext cx="4622006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     </a:t>
            </a:r>
            <a:r>
              <a:rPr kumimoji="1"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S</a:t>
            </a:r>
            <a:r>
              <a:rPr kumimoji="1" lang="en-US" altLang="zh-CN" sz="1800" b="1" baseline="-25000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 = </a:t>
            </a:r>
            <a:r>
              <a:rPr kumimoji="1" lang="en-US" altLang="zh-CN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</a:t>
            </a:r>
            <a:endParaRPr kumimoji="1" lang="en-US" altLang="zh-CN" sz="1800" b="1" dirty="0">
              <a:solidFill>
                <a:srgbClr val="00B0F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id="{EFEC51B1-7243-4AA8-A534-DCD0BEE82171}"/>
              </a:ext>
            </a:extLst>
          </p:cNvPr>
          <p:cNvSpPr/>
          <p:nvPr/>
        </p:nvSpPr>
        <p:spPr>
          <a:xfrm>
            <a:off x="6392079" y="404664"/>
            <a:ext cx="1944216" cy="43204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14142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C8AB893-34B2-4422-B2B5-6C38245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206628"/>
              </p:ext>
            </p:extLst>
          </p:nvPr>
        </p:nvGraphicFramePr>
        <p:xfrm>
          <a:off x="827088" y="1503363"/>
          <a:ext cx="7480299" cy="496324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0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846455331"/>
                  </a:ext>
                </a:extLst>
              </a:tr>
              <a:tr h="164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→while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</a:t>
                      </a:r>
                      <a:b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do S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1" lang="en-US" altLang="zh-CN" sz="18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if </a:t>
                      </a:r>
                      <a:r>
                        <a:rPr kumimoji="1" lang="en-US" altLang="zh-CN" sz="18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==bool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then 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ok;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</a:t>
                      </a:r>
                      <a:endParaRPr kumimoji="1" lang="en-US" altLang="zh-CN" sz="1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   }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372561268"/>
                  </a:ext>
                </a:extLst>
              </a:tr>
              <a:tr h="197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→S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1" lang="en-US" altLang="zh-CN" sz="18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if 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1" lang="en-US" altLang="zh-CN" sz="1800" b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.type==ok AND S</a:t>
                      </a:r>
                      <a:r>
                        <a:rPr kumimoji="1" lang="en-US" altLang="zh-CN" sz="1800" b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.type==ok 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then 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ok;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endParaRPr kumimoji="1" lang="en-US" altLang="zh-CN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}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269471370"/>
                  </a:ext>
                </a:extLst>
              </a:tr>
              <a:tr h="98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→break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ok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                      }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710512796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782C4B90-B027-480C-BA63-F9666C5D37A6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850BEA-16E7-498F-B87F-198CA347046A}"/>
              </a:ext>
            </a:extLst>
          </p:cNvPr>
          <p:cNvSpPr txBox="1"/>
          <p:nvPr/>
        </p:nvSpPr>
        <p:spPr>
          <a:xfrm>
            <a:off x="2771799" y="4142943"/>
            <a:ext cx="5564495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   ;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S</a:t>
            </a:r>
            <a:r>
              <a:rPr kumimoji="1" lang="en-US" altLang="zh-CN" sz="1800" b="1" baseline="-25000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 = </a:t>
            </a:r>
            <a:r>
              <a:rPr kumimoji="1" lang="en-US" altLang="zh-CN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S</a:t>
            </a:r>
            <a:r>
              <a:rPr kumimoji="1" lang="en-US" altLang="zh-CN" sz="1800" b="1" baseline="-25000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 = </a:t>
            </a:r>
            <a:r>
              <a:rPr kumimoji="1" lang="en-US" altLang="zh-CN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08B344-D606-461A-B789-2568246AF85B}"/>
              </a:ext>
            </a:extLst>
          </p:cNvPr>
          <p:cNvSpPr txBox="1"/>
          <p:nvPr/>
        </p:nvSpPr>
        <p:spPr>
          <a:xfrm>
            <a:off x="2771800" y="2831244"/>
            <a:ext cx="547260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;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S</a:t>
            </a:r>
            <a:r>
              <a:rPr kumimoji="1" lang="en-US" altLang="zh-CN" sz="1800" b="1" baseline="-25000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 = 1   </a:t>
            </a:r>
            <a:r>
              <a:rPr lang="en-US" altLang="zh-CN" b="0" dirty="0">
                <a:solidFill>
                  <a:srgbClr val="00B050"/>
                </a:solidFill>
                <a:latin typeface="Courier New" pitchFamily="49" charset="0"/>
                <a:sym typeface="Symbol" pitchFamily="18" charset="2"/>
              </a:rPr>
              <a:t>#</a:t>
            </a:r>
            <a:r>
              <a:rPr lang="zh-CN" altLang="en-US" b="0" dirty="0">
                <a:solidFill>
                  <a:srgbClr val="00B050"/>
                </a:solidFill>
                <a:latin typeface="Courier New" pitchFamily="49" charset="0"/>
                <a:sym typeface="Symbol" pitchFamily="18" charset="2"/>
              </a:rPr>
              <a:t>只有循环可以有</a:t>
            </a:r>
            <a:r>
              <a:rPr lang="en-US" altLang="zh-CN" b="0" dirty="0">
                <a:solidFill>
                  <a:srgbClr val="00B050"/>
                </a:solidFill>
                <a:latin typeface="Courier New" pitchFamily="49" charset="0"/>
                <a:sym typeface="Symbol" pitchFamily="18" charset="2"/>
              </a:rPr>
              <a:t>break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88A694-12A9-4698-BC98-86463D91245D}"/>
              </a:ext>
            </a:extLst>
          </p:cNvPr>
          <p:cNvSpPr txBox="1"/>
          <p:nvPr/>
        </p:nvSpPr>
        <p:spPr>
          <a:xfrm>
            <a:off x="2699792" y="5491215"/>
            <a:ext cx="4622006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if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==1 </a:t>
            </a:r>
            <a:r>
              <a:rPr kumimoji="1"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then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;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else </a:t>
            </a:r>
            <a:r>
              <a:rPr kumimoji="1" lang="en-US" altLang="zh-CN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S.type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zh-CN" dirty="0" err="1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type_error</a:t>
            </a:r>
            <a:endParaRPr lang="zh-CN" altLang="en-US" dirty="0">
              <a:solidFill>
                <a:srgbClr val="00B0F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1DABE181-E039-4192-A34D-E5E07ADEBE3F}"/>
              </a:ext>
            </a:extLst>
          </p:cNvPr>
          <p:cNvSpPr/>
          <p:nvPr/>
        </p:nvSpPr>
        <p:spPr>
          <a:xfrm>
            <a:off x="6392079" y="404664"/>
            <a:ext cx="1944216" cy="43204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326788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2" grpId="0"/>
      <p:bldP spid="12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C8AB893-34B2-4422-B2B5-6C38245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067238"/>
              </p:ext>
            </p:extLst>
          </p:nvPr>
        </p:nvGraphicFramePr>
        <p:xfrm>
          <a:off x="827088" y="1503363"/>
          <a:ext cx="7480299" cy="359396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0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2604990067"/>
                  </a:ext>
                </a:extLst>
              </a:tr>
              <a:tr h="2394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→call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id(A)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if match(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lookup_type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(id.name),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A.type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)</a:t>
                      </a:r>
                      <a:b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</a:b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  then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S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ok;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</a:t>
                      </a:r>
                      <a:endParaRPr kumimoji="1" lang="en-US" altLang="zh-CN" sz="1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}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880712997"/>
                  </a:ext>
                </a:extLst>
              </a:tr>
              <a:tr h="419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A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,E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A.Type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make_product_2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(A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.type,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)</a:t>
                      </a: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987711034"/>
                  </a:ext>
                </a:extLst>
              </a:tr>
              <a:tr h="419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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A.Type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&lt;&gt;</a:t>
                      </a: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652493679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782C4B90-B027-480C-BA63-F9666C5D37A6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语句部分</a:t>
            </a:r>
          </a:p>
        </p:txBody>
      </p:sp>
      <p:sp>
        <p:nvSpPr>
          <p:cNvPr id="8" name="标注: 线形(带边框和强调线) 7">
            <a:extLst>
              <a:ext uri="{FF2B5EF4-FFF2-40B4-BE49-F238E27FC236}">
                <a16:creationId xmlns:a16="http://schemas.microsoft.com/office/drawing/2014/main" id="{AC3D7CFF-6C8B-4966-AAA9-811AFF5E936D}"/>
              </a:ext>
            </a:extLst>
          </p:cNvPr>
          <p:cNvSpPr/>
          <p:nvPr/>
        </p:nvSpPr>
        <p:spPr>
          <a:xfrm>
            <a:off x="5652121" y="5319216"/>
            <a:ext cx="2684174" cy="360040"/>
          </a:xfrm>
          <a:prstGeom prst="accentBorderCallout1">
            <a:avLst>
              <a:gd name="adj1" fmla="val 46356"/>
              <a:gd name="adj2" fmla="val -1668"/>
              <a:gd name="adj3" fmla="val -184557"/>
              <a:gd name="adj4" fmla="val -321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en-US" altLang="zh-CN" sz="16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.type,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E.type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zh-CN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05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语法制导的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+mn-cs"/>
              </a:rPr>
              <a:t>类型检查</a:t>
            </a:r>
            <a:endParaRPr lang="zh-CN" altLang="en-US" sz="3200" dirty="0"/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435343"/>
              </p:ext>
            </p:extLst>
          </p:nvPr>
        </p:nvGraphicFramePr>
        <p:xfrm>
          <a:off x="827088" y="1503361"/>
          <a:ext cx="7480299" cy="337851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8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3114587369"/>
                  </a:ext>
                </a:extLst>
              </a:tr>
              <a:tr h="1940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F</a:t>
                      </a:r>
                      <a:r>
                        <a:rPr kumimoji="0" lang="en-US" altLang="zh-CN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id(V) S</a:t>
                      </a:r>
                      <a:endParaRPr kumimoji="1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addtype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id.entry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, </a:t>
                      </a: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fun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V.type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if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.type==ok </a:t>
                      </a: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and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==ok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then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=ok;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F.type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} </a:t>
                      </a: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2943621979"/>
                  </a:ext>
                </a:extLst>
              </a:tr>
              <a:tr h="401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</a:t>
                      </a:r>
                      <a:endParaRPr kumimoji="1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F.type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=ok  } </a:t>
                      </a:r>
                    </a:p>
                  </a:txBody>
                  <a:tcPr marT="19050" marB="19050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368131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2" name="矩形: 剪去单角 1">
            <a:extLst>
              <a:ext uri="{FF2B5EF4-FFF2-40B4-BE49-F238E27FC236}">
                <a16:creationId xmlns:a16="http://schemas.microsoft.com/office/drawing/2014/main" id="{1BD3019C-078F-4F0B-8689-14946C5A44ED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过程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ECE44C-AB21-4742-A777-5E7B13A726C5}"/>
              </a:ext>
            </a:extLst>
          </p:cNvPr>
          <p:cNvSpPr txBox="1"/>
          <p:nvPr/>
        </p:nvSpPr>
        <p:spPr>
          <a:xfrm>
            <a:off x="3059832" y="3481128"/>
            <a:ext cx="511256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</a:t>
            </a:r>
            <a:r>
              <a:rPr kumimoji="1"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0   </a:t>
            </a:r>
            <a:endParaRPr lang="zh-CN" altLang="en-US" dirty="0"/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180BE17A-317C-4F46-B88B-96E06FB34E47}"/>
              </a:ext>
            </a:extLst>
          </p:cNvPr>
          <p:cNvSpPr/>
          <p:nvPr/>
        </p:nvSpPr>
        <p:spPr>
          <a:xfrm>
            <a:off x="6392079" y="404664"/>
            <a:ext cx="1944216" cy="43204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373514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C8AB893-34B2-4422-B2B5-6C38245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906821"/>
              </p:ext>
            </p:extLst>
          </p:nvPr>
        </p:nvGraphicFramePr>
        <p:xfrm>
          <a:off x="827088" y="1503363"/>
          <a:ext cx="7480299" cy="470499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0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1468169885"/>
                  </a:ext>
                </a:extLst>
              </a:tr>
              <a:tr h="2188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D; S</a:t>
                      </a:r>
                      <a:r>
                        <a:rPr kumimoji="1" lang="en-US" altLang="zh-CN" sz="18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if </a:t>
                      </a:r>
                      <a:r>
                        <a:rPr kumimoji="1" lang="en-US" altLang="zh-CN" sz="1800" b="1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D.type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==ok 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AND</a:t>
                      </a: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S.type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==ok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then 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P.type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ok;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</a:t>
                      </a:r>
                      <a:endParaRPr kumimoji="1" lang="en-US" altLang="zh-CN" sz="1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P.type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}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1372561268"/>
                  </a:ext>
                </a:extLst>
              </a:tr>
              <a:tr h="2057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V</a:t>
                      </a:r>
                      <a:r>
                        <a:rPr kumimoji="1" lang="en-US" altLang="zh-CN" sz="18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F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if </a:t>
                      </a:r>
                      <a:r>
                        <a:rPr kumimoji="1" lang="en-US" altLang="zh-CN" sz="1800" b="1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V.type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==ok 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AND</a:t>
                      </a: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F.type</a:t>
                      </a:r>
                      <a:r>
                        <a:rPr kumimoji="1" lang="en-US" altLang="zh-CN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==ok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then 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D.type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ok;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else</a:t>
                      </a:r>
                      <a:endParaRPr kumimoji="1" lang="en-US" altLang="zh-CN" sz="1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</a:t>
                      </a:r>
                      <a:r>
                        <a:rPr kumimoji="1"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D.type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type_error</a:t>
                      </a:r>
                      <a:r>
                        <a:rPr kumimoji="1"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}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3269471370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782C4B90-B027-480C-BA63-F9666C5D37A6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0AD10D-3EF9-45C1-A6C3-48FBEE0E1502}"/>
              </a:ext>
            </a:extLst>
          </p:cNvPr>
          <p:cNvSpPr txBox="1"/>
          <p:nvPr/>
        </p:nvSpPr>
        <p:spPr>
          <a:xfrm>
            <a:off x="2763636" y="3150908"/>
            <a:ext cx="511256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</a:t>
            </a:r>
            <a:r>
              <a:rPr kumimoji="1"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  <a:defRPr/>
            </a:pP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</a:t>
            </a:r>
            <a:r>
              <a:rPr kumimoji="1"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0   </a:t>
            </a:r>
            <a:endParaRPr lang="zh-CN" altLang="en-US" dirty="0"/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CA9AA525-ECFA-4CB6-8F32-23C200AF7536}"/>
              </a:ext>
            </a:extLst>
          </p:cNvPr>
          <p:cNvSpPr/>
          <p:nvPr/>
        </p:nvSpPr>
        <p:spPr>
          <a:xfrm>
            <a:off x="6392079" y="404664"/>
            <a:ext cx="1944216" cy="43204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197628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uiExpand="1" build="p"/>
      <p:bldP spid="8" grpId="1" uiExpand="1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7" name="矩形: 剪去单角 6">
            <a:hlinkClick r:id="rId2" action="ppaction://hlinksldjump"/>
            <a:extLst>
              <a:ext uri="{FF2B5EF4-FFF2-40B4-BE49-F238E27FC236}">
                <a16:creationId xmlns:a16="http://schemas.microsoft.com/office/drawing/2014/main" id="{782C4B90-B027-480C-BA63-F9666C5D37A6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语句部分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-break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1DB460B-53AA-436C-847D-5CCBC11E2E81}"/>
              </a:ext>
            </a:extLst>
          </p:cNvPr>
          <p:cNvSpPr/>
          <p:nvPr/>
        </p:nvSpPr>
        <p:spPr>
          <a:xfrm>
            <a:off x="1115616" y="3558063"/>
            <a:ext cx="710377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while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806A530-9963-438E-A169-B4BC378A5082}"/>
              </a:ext>
            </a:extLst>
          </p:cNvPr>
          <p:cNvSpPr/>
          <p:nvPr/>
        </p:nvSpPr>
        <p:spPr>
          <a:xfrm>
            <a:off x="2003418" y="3558063"/>
            <a:ext cx="504056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79C2BA0-5647-4C88-9D75-A25B910EEE17}"/>
              </a:ext>
            </a:extLst>
          </p:cNvPr>
          <p:cNvSpPr/>
          <p:nvPr/>
        </p:nvSpPr>
        <p:spPr>
          <a:xfrm>
            <a:off x="2771801" y="3558063"/>
            <a:ext cx="504056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870F525-22AA-4511-BD6E-2C95265C96EE}"/>
              </a:ext>
            </a:extLst>
          </p:cNvPr>
          <p:cNvSpPr/>
          <p:nvPr/>
        </p:nvSpPr>
        <p:spPr>
          <a:xfrm>
            <a:off x="3635897" y="3558063"/>
            <a:ext cx="504056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894F449-F4C6-418F-994C-1D8EBDEAF2CB}"/>
              </a:ext>
            </a:extLst>
          </p:cNvPr>
          <p:cNvSpPr/>
          <p:nvPr/>
        </p:nvSpPr>
        <p:spPr>
          <a:xfrm>
            <a:off x="2339752" y="2927993"/>
            <a:ext cx="504056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322708-D846-4D3A-82AF-743537F1BCB8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 flipH="1">
            <a:off x="1470805" y="3216025"/>
            <a:ext cx="1120975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C6EF065-02E8-4D66-847E-F4A4E4DB9C2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flipH="1">
            <a:off x="2255446" y="3216025"/>
            <a:ext cx="336334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CAD8E79-3AC7-47AD-A8EA-C1144834CA9C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2591780" y="3216025"/>
            <a:ext cx="432049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9F55137-342C-4F33-BB5D-30645DF051BE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2591780" y="3216025"/>
            <a:ext cx="1296145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EB777DF-D06B-47BF-A0E2-2C44D79CF62F}"/>
              </a:ext>
            </a:extLst>
          </p:cNvPr>
          <p:cNvSpPr/>
          <p:nvPr/>
        </p:nvSpPr>
        <p:spPr>
          <a:xfrm>
            <a:off x="3737265" y="4818203"/>
            <a:ext cx="710377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while</a:t>
            </a:r>
            <a:endParaRPr lang="zh-CN" altLang="en-US" sz="1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A116946-A47A-4F22-A06E-40D40B41FEDC}"/>
              </a:ext>
            </a:extLst>
          </p:cNvPr>
          <p:cNvSpPr/>
          <p:nvPr/>
        </p:nvSpPr>
        <p:spPr>
          <a:xfrm>
            <a:off x="4625067" y="4818203"/>
            <a:ext cx="504056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8E205DF-DC3A-4E32-8B7E-7FA43229FCBC}"/>
              </a:ext>
            </a:extLst>
          </p:cNvPr>
          <p:cNvSpPr/>
          <p:nvPr/>
        </p:nvSpPr>
        <p:spPr>
          <a:xfrm>
            <a:off x="5393450" y="4818203"/>
            <a:ext cx="504056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</a:t>
            </a:r>
            <a:endParaRPr lang="zh-CN" altLang="en-US" sz="1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B1288B0-F7EC-4BE3-A3BF-E544F6386597}"/>
              </a:ext>
            </a:extLst>
          </p:cNvPr>
          <p:cNvSpPr/>
          <p:nvPr/>
        </p:nvSpPr>
        <p:spPr>
          <a:xfrm>
            <a:off x="6257546" y="4818203"/>
            <a:ext cx="504056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FF62103-4821-4F99-97AC-FD2D11AF48CA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 flipH="1">
            <a:off x="4092454" y="4476165"/>
            <a:ext cx="1093941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03799F-2780-432A-AC10-4CE7F81A9F9A}"/>
              </a:ext>
            </a:extLst>
          </p:cNvPr>
          <p:cNvCxnSpPr>
            <a:cxnSpLocks/>
            <a:stCxn id="56" idx="2"/>
            <a:endCxn id="28" idx="0"/>
          </p:cNvCxnSpPr>
          <p:nvPr/>
        </p:nvCxnSpPr>
        <p:spPr>
          <a:xfrm flipH="1">
            <a:off x="4877095" y="4476165"/>
            <a:ext cx="309300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85D3B72-35B2-4C4C-B502-3FF19926B54D}"/>
              </a:ext>
            </a:extLst>
          </p:cNvPr>
          <p:cNvCxnSpPr>
            <a:cxnSpLocks/>
            <a:stCxn id="56" idx="2"/>
            <a:endCxn id="29" idx="0"/>
          </p:cNvCxnSpPr>
          <p:nvPr/>
        </p:nvCxnSpPr>
        <p:spPr>
          <a:xfrm>
            <a:off x="5186395" y="4476165"/>
            <a:ext cx="459083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6DA86C0-2505-4A16-8F2E-47325EC6FFDF}"/>
              </a:ext>
            </a:extLst>
          </p:cNvPr>
          <p:cNvCxnSpPr>
            <a:cxnSpLocks/>
            <a:stCxn id="56" idx="2"/>
            <a:endCxn id="30" idx="0"/>
          </p:cNvCxnSpPr>
          <p:nvPr/>
        </p:nvCxnSpPr>
        <p:spPr>
          <a:xfrm>
            <a:off x="5186395" y="4476165"/>
            <a:ext cx="1323179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BD017A2-91C8-4583-8F5F-7487CB280DCC}"/>
              </a:ext>
            </a:extLst>
          </p:cNvPr>
          <p:cNvSpPr/>
          <p:nvPr/>
        </p:nvSpPr>
        <p:spPr>
          <a:xfrm>
            <a:off x="2850653" y="2924944"/>
            <a:ext cx="71037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zh-CN" sz="1050" dirty="0">
                <a:solidFill>
                  <a:schemeClr val="tx1"/>
                </a:solidFill>
              </a:rPr>
              <a:t>.break=0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66F5FC2-005F-44A9-8CC9-5FD5B905FA7B}"/>
              </a:ext>
            </a:extLst>
          </p:cNvPr>
          <p:cNvSpPr/>
          <p:nvPr/>
        </p:nvSpPr>
        <p:spPr>
          <a:xfrm>
            <a:off x="4181971" y="3558063"/>
            <a:ext cx="71037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zh-CN" sz="1050" dirty="0">
                <a:solidFill>
                  <a:schemeClr val="tx1"/>
                </a:solidFill>
              </a:rPr>
              <a:t>.break=1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EAE91E-3D37-4B2A-BC46-583260635FA1}"/>
              </a:ext>
            </a:extLst>
          </p:cNvPr>
          <p:cNvSpPr/>
          <p:nvPr/>
        </p:nvSpPr>
        <p:spPr>
          <a:xfrm>
            <a:off x="6768978" y="4818203"/>
            <a:ext cx="71037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zh-CN" sz="1050" dirty="0">
                <a:solidFill>
                  <a:schemeClr val="tx1"/>
                </a:solidFill>
              </a:rPr>
              <a:t>.break=1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1DBD915-A1F7-436A-8A1B-A5CF96DF1C79}"/>
              </a:ext>
            </a:extLst>
          </p:cNvPr>
          <p:cNvSpPr/>
          <p:nvPr/>
        </p:nvSpPr>
        <p:spPr>
          <a:xfrm>
            <a:off x="6156176" y="5448273"/>
            <a:ext cx="710377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break</a:t>
            </a:r>
            <a:endParaRPr lang="zh-CN" altLang="en-US" sz="12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F09FFCF-7436-4E20-AB29-902898219BB4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6509574" y="5106235"/>
            <a:ext cx="1791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566C7FB-C5B5-4E04-B86A-AF193EF582AA}"/>
              </a:ext>
            </a:extLst>
          </p:cNvPr>
          <p:cNvSpPr/>
          <p:nvPr/>
        </p:nvSpPr>
        <p:spPr>
          <a:xfrm>
            <a:off x="2411760" y="4188133"/>
            <a:ext cx="504056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AD14A67-6D9A-49E0-A4DB-65DAEEA405BB}"/>
              </a:ext>
            </a:extLst>
          </p:cNvPr>
          <p:cNvSpPr/>
          <p:nvPr/>
        </p:nvSpPr>
        <p:spPr>
          <a:xfrm>
            <a:off x="3635896" y="4188133"/>
            <a:ext cx="504056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;</a:t>
            </a:r>
            <a:endParaRPr lang="zh-CN" altLang="en-US" sz="14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3659363-ACDF-4582-B0E9-42A5E9E28F90}"/>
              </a:ext>
            </a:extLst>
          </p:cNvPr>
          <p:cNvSpPr/>
          <p:nvPr/>
        </p:nvSpPr>
        <p:spPr>
          <a:xfrm>
            <a:off x="4934367" y="4188133"/>
            <a:ext cx="504056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E1A848A-A90F-4C80-A3FA-9CAD3C6F0F91}"/>
              </a:ext>
            </a:extLst>
          </p:cNvPr>
          <p:cNvCxnSpPr>
            <a:cxnSpLocks/>
            <a:stCxn id="15" idx="2"/>
            <a:endCxn id="53" idx="0"/>
          </p:cNvCxnSpPr>
          <p:nvPr/>
        </p:nvCxnSpPr>
        <p:spPr>
          <a:xfrm flipH="1">
            <a:off x="2663788" y="3846095"/>
            <a:ext cx="1224137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DD36774-72E0-49DF-A42E-50DA1D839408}"/>
              </a:ext>
            </a:extLst>
          </p:cNvPr>
          <p:cNvCxnSpPr>
            <a:cxnSpLocks/>
            <a:stCxn id="15" idx="2"/>
            <a:endCxn id="54" idx="0"/>
          </p:cNvCxnSpPr>
          <p:nvPr/>
        </p:nvCxnSpPr>
        <p:spPr>
          <a:xfrm flipH="1">
            <a:off x="3887924" y="3846095"/>
            <a:ext cx="1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CA04757-96EC-42FD-8E77-EE5EE895E1D9}"/>
              </a:ext>
            </a:extLst>
          </p:cNvPr>
          <p:cNvCxnSpPr>
            <a:cxnSpLocks/>
            <a:stCxn id="15" idx="2"/>
            <a:endCxn id="56" idx="0"/>
          </p:cNvCxnSpPr>
          <p:nvPr/>
        </p:nvCxnSpPr>
        <p:spPr>
          <a:xfrm>
            <a:off x="3887925" y="3846095"/>
            <a:ext cx="1298470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1259842-4C3D-47CA-BDAE-74D90BAB5784}"/>
              </a:ext>
            </a:extLst>
          </p:cNvPr>
          <p:cNvSpPr/>
          <p:nvPr/>
        </p:nvSpPr>
        <p:spPr>
          <a:xfrm>
            <a:off x="2910332" y="4188133"/>
            <a:ext cx="71037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zh-CN" sz="1050" dirty="0">
                <a:solidFill>
                  <a:schemeClr val="tx1"/>
                </a:solidFill>
              </a:rPr>
              <a:t>.break=1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72721A2-3772-4CBB-A479-781E3284F9AC}"/>
              </a:ext>
            </a:extLst>
          </p:cNvPr>
          <p:cNvSpPr/>
          <p:nvPr/>
        </p:nvSpPr>
        <p:spPr>
          <a:xfrm>
            <a:off x="5445799" y="4188133"/>
            <a:ext cx="71037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zh-CN" sz="1050" dirty="0">
                <a:solidFill>
                  <a:schemeClr val="tx1"/>
                </a:solidFill>
              </a:rPr>
              <a:t>.break=1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70FBA21-60BE-477C-8A0C-457E3E46EC95}"/>
              </a:ext>
            </a:extLst>
          </p:cNvPr>
          <p:cNvSpPr/>
          <p:nvPr/>
        </p:nvSpPr>
        <p:spPr>
          <a:xfrm>
            <a:off x="2308599" y="4818203"/>
            <a:ext cx="710377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break</a:t>
            </a:r>
            <a:endParaRPr lang="zh-CN" altLang="en-US" sz="1200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283D4E2-70F1-412B-97CA-670436BA46B6}"/>
              </a:ext>
            </a:extLst>
          </p:cNvPr>
          <p:cNvCxnSpPr>
            <a:cxnSpLocks/>
            <a:stCxn id="53" idx="2"/>
            <a:endCxn id="73" idx="0"/>
          </p:cNvCxnSpPr>
          <p:nvPr/>
        </p:nvCxnSpPr>
        <p:spPr>
          <a:xfrm>
            <a:off x="2663788" y="4476165"/>
            <a:ext cx="0" cy="34203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73E3DB0-8C0F-2CCC-F92F-FB88BF91E5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82369"/>
              </p:ext>
            </p:extLst>
          </p:nvPr>
        </p:nvGraphicFramePr>
        <p:xfrm>
          <a:off x="839161" y="1386248"/>
          <a:ext cx="4721073" cy="10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9497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62E34-CDDC-0129-25E3-1A1C513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中间代码表示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9E749-0153-D0ED-F1FB-EF976A494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E7BED0-8184-6923-A119-38AE1EC3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2CF6F-4F7A-0B28-20CA-3BD6E07E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B6F75-E382-4B42-9EA4-94C0BE56C755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244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中间代码表示（总表）</a:t>
            </a:r>
          </a:p>
        </p:txBody>
      </p:sp>
      <p:sp>
        <p:nvSpPr>
          <p:cNvPr id="1945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3F1A5C-DDCC-40AD-BEED-21A2F42A26EA}" type="slidenum">
              <a:rPr lang="en-US" altLang="zh-CN" smtClean="0"/>
              <a:pPr/>
              <a:t>49</a:t>
            </a:fld>
            <a:endParaRPr lang="en-US" altLang="zh-CN"/>
          </a:p>
        </p:txBody>
      </p:sp>
      <p:graphicFrame>
        <p:nvGraphicFramePr>
          <p:cNvPr id="8" name="内容占位符 1">
            <a:extLst>
              <a:ext uri="{FF2B5EF4-FFF2-40B4-BE49-F238E27FC236}">
                <a16:creationId xmlns:a16="http://schemas.microsoft.com/office/drawing/2014/main" id="{82084DE7-9AEF-4DFE-A234-BB4949E78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316908"/>
              </p:ext>
            </p:extLst>
          </p:nvPr>
        </p:nvGraphicFramePr>
        <p:xfrm>
          <a:off x="827088" y="1503363"/>
          <a:ext cx="7480300" cy="394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C751AFD-0328-47F8-AFBC-487E36919E01}"/>
              </a:ext>
            </a:extLst>
          </p:cNvPr>
          <p:cNvSpPr txBox="1"/>
          <p:nvPr/>
        </p:nvSpPr>
        <p:spPr>
          <a:xfrm>
            <a:off x="1126933" y="5382015"/>
            <a:ext cx="6880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说明：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AST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是常用的高级中间表示形式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,TAC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是常用的低级中间表示形式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许多编译器是先翻译成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AST,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在对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AST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表进一步优化得到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TAC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SSA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是很受重视的专用于分析和优化的中间代码表示形式</a:t>
            </a:r>
          </a:p>
        </p:txBody>
      </p:sp>
    </p:spTree>
    <p:extLst>
      <p:ext uri="{BB962C8B-B14F-4D97-AF65-F5344CB8AC3E}">
        <p14:creationId xmlns:p14="http://schemas.microsoft.com/office/powerpoint/2010/main" val="416457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符号的主要属性及作用</a:t>
            </a:r>
          </a:p>
        </p:txBody>
      </p:sp>
      <p:graphicFrame>
        <p:nvGraphicFramePr>
          <p:cNvPr id="575774" name="Group 28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99627889"/>
              </p:ext>
            </p:extLst>
          </p:nvPr>
        </p:nvGraphicFramePr>
        <p:xfrm>
          <a:off x="468313" y="1557339"/>
          <a:ext cx="8064127" cy="4368244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1727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属性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作用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 marT="36000" marB="3600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4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符号名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不可缺少的属性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. 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是符号表中的关键字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一般不允许重名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符号名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318CCC"/>
                          </a:solidFill>
                          <a:effectLst/>
                        </a:rPr>
                        <a:t>唯一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区别符号表中各项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kumimoji="0" lang="zh-CN" altLang="en-US" sz="2000" b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在一些允许重载的语言中函数名、过程名可以重名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使用参数个数、类型、返回值进行区别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在程序内部表示中使用的不再是符号名，而是该标识符在符号表中的位置，也称内部代码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36000" marB="360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类别</a:t>
                      </a:r>
                    </a:p>
                  </a:txBody>
                  <a:tcPr marL="36000" marR="36000" marT="36000" marB="36000" anchor="ctr" anchorCtr="1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符号的类别</a:t>
                      </a:r>
                      <a:r>
                        <a:rPr kumimoji="0" lang="en-US" altLang="zh-CN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可区分为常量、变量、过程</a:t>
                      </a:r>
                      <a:r>
                        <a:rPr kumimoji="0" lang="en-US" altLang="zh-CN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函数、类等</a:t>
                      </a:r>
                    </a:p>
                  </a:txBody>
                  <a:tcPr marL="36000" marR="36000" marT="36000" marB="36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69492"/>
                  </a:ext>
                </a:extLst>
              </a:tr>
              <a:tr h="1364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36000" marR="36000" marT="36000" marB="36000" anchor="ctr" anchorCtr="1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常量、变量等的数据类型</a:t>
                      </a:r>
                      <a:endParaRPr kumimoji="0" lang="en-US" altLang="zh-CN" sz="2000" b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过程、函数等的类型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由参数类型和返回值类型复合而成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zh-CN" altLang="en-US" sz="2000" b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决定了所标识内容在存储空间的存储格式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也决定了可以施加的运算操作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36000" marB="36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BB543-E74B-4865-9F31-CBC247B27820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999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8145AB66-950D-45B3-AE8C-5E7C5BAA04A0}"/>
              </a:ext>
            </a:extLst>
          </p:cNvPr>
          <p:cNvGraphicFramePr>
            <a:graphicFrameLocks noGrp="1"/>
          </p:cNvGraphicFramePr>
          <p:nvPr/>
        </p:nvGraphicFramePr>
        <p:xfrm>
          <a:off x="4577890" y="1839968"/>
          <a:ext cx="3495624" cy="415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624">
                  <a:extLst>
                    <a:ext uri="{9D8B030D-6E8A-4147-A177-3AD203B41FA5}">
                      <a16:colId xmlns:a16="http://schemas.microsoft.com/office/drawing/2014/main" val="223861278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34306"/>
                  </a:ext>
                </a:extLst>
              </a:tr>
              <a:tr h="37847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82503"/>
                  </a:ext>
                </a:extLst>
              </a:tr>
            </a:tbl>
          </a:graphicData>
        </a:graphic>
      </p:graphicFrame>
      <p:graphicFrame>
        <p:nvGraphicFramePr>
          <p:cNvPr id="111" name="表格 111">
            <a:extLst>
              <a:ext uri="{FF2B5EF4-FFF2-40B4-BE49-F238E27FC236}">
                <a16:creationId xmlns:a16="http://schemas.microsoft.com/office/drawing/2014/main" id="{A0B808D9-DC97-471E-91ED-F44B6B9CC5A5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1839968"/>
          <a:ext cx="3495624" cy="415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624">
                  <a:extLst>
                    <a:ext uri="{9D8B030D-6E8A-4147-A177-3AD203B41FA5}">
                      <a16:colId xmlns:a16="http://schemas.microsoft.com/office/drawing/2014/main" val="223861278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34306"/>
                  </a:ext>
                </a:extLst>
              </a:tr>
              <a:tr h="37847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8250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037EADF-5CFF-40B1-80BB-308D1456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抽象语法树 </a:t>
            </a:r>
            <a:r>
              <a:rPr lang="en-US" altLang="zh-CN" dirty="0"/>
              <a:t>/ </a:t>
            </a:r>
            <a:r>
              <a:rPr lang="zh-CN" altLang="en-US" dirty="0"/>
              <a:t>无环路有向图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33B64-4AB9-43B7-A2E3-56B7FEEB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38A75-1C3A-4015-820B-48E8E57A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17F835-C2B1-4377-B4B6-14B4C99B40A9}"/>
              </a:ext>
            </a:extLst>
          </p:cNvPr>
          <p:cNvSpPr txBox="1"/>
          <p:nvPr/>
        </p:nvSpPr>
        <p:spPr>
          <a:xfrm>
            <a:off x="1829148" y="1422398"/>
            <a:ext cx="4622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A+B*(C-D)+E/(C-D)^N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DEF1EE20-09CB-424F-BADF-C5C90C869D83}"/>
              </a:ext>
            </a:extLst>
          </p:cNvPr>
          <p:cNvCxnSpPr>
            <a:cxnSpLocks noChangeShapeType="1"/>
            <a:stCxn id="57" idx="4"/>
            <a:endCxn id="12" idx="0"/>
          </p:cNvCxnSpPr>
          <p:nvPr/>
        </p:nvCxnSpPr>
        <p:spPr bwMode="auto">
          <a:xfrm flipH="1">
            <a:off x="1259508" y="3395594"/>
            <a:ext cx="288014" cy="284572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" name="AutoShape 20">
            <a:extLst>
              <a:ext uri="{FF2B5EF4-FFF2-40B4-BE49-F238E27FC236}">
                <a16:creationId xmlns:a16="http://schemas.microsoft.com/office/drawing/2014/main" id="{B99E467F-7AEF-4097-8064-0BB284AC3BA3}"/>
              </a:ext>
            </a:extLst>
          </p:cNvPr>
          <p:cNvCxnSpPr>
            <a:cxnSpLocks noChangeShapeType="1"/>
            <a:stCxn id="14" idx="5"/>
            <a:endCxn id="13" idx="0"/>
          </p:cNvCxnSpPr>
          <p:nvPr/>
        </p:nvCxnSpPr>
        <p:spPr bwMode="auto">
          <a:xfrm>
            <a:off x="2636060" y="2621152"/>
            <a:ext cx="784507" cy="342642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" name="Oval 21">
            <a:extLst>
              <a:ext uri="{FF2B5EF4-FFF2-40B4-BE49-F238E27FC236}">
                <a16:creationId xmlns:a16="http://schemas.microsoft.com/office/drawing/2014/main" id="{16B1FE69-4D08-466A-BFC9-84033D438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3608" y="3680166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lang="en-US" altLang="zh-CN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</a:t>
            </a:r>
            <a:endParaRPr kumimoji="1" lang="en-US" altLang="zh-CN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13" name="Oval 22">
            <a:extLst>
              <a:ext uri="{FF2B5EF4-FFF2-40B4-BE49-F238E27FC236}">
                <a16:creationId xmlns:a16="http://schemas.microsoft.com/office/drawing/2014/main" id="{559EDE9F-7D77-4841-8AF6-68320FBB59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4667" y="2963794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</a:t>
            </a:r>
            <a:endParaRPr kumimoji="1" lang="en-US" altLang="zh-CN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14" name="Oval 23">
            <a:extLst>
              <a:ext uri="{FF2B5EF4-FFF2-40B4-BE49-F238E27FC236}">
                <a16:creationId xmlns:a16="http://schemas.microsoft.com/office/drawing/2014/main" id="{EFC0099B-5C3A-45C9-ADF9-E7272B8B92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7496" y="2252588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+</a:t>
            </a:r>
            <a:endParaRPr kumimoji="1" lang="en-US" altLang="zh-CN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cxnSp>
        <p:nvCxnSpPr>
          <p:cNvPr id="15" name="AutoShape 24">
            <a:extLst>
              <a:ext uri="{FF2B5EF4-FFF2-40B4-BE49-F238E27FC236}">
                <a16:creationId xmlns:a16="http://schemas.microsoft.com/office/drawing/2014/main" id="{741432F8-EF9A-43D1-A7C8-6A7351B5D6CF}"/>
              </a:ext>
            </a:extLst>
          </p:cNvPr>
          <p:cNvCxnSpPr>
            <a:cxnSpLocks noChangeShapeType="1"/>
            <a:stCxn id="13" idx="4"/>
            <a:endCxn id="46" idx="0"/>
          </p:cNvCxnSpPr>
          <p:nvPr/>
        </p:nvCxnSpPr>
        <p:spPr bwMode="auto">
          <a:xfrm flipH="1">
            <a:off x="3132659" y="3395594"/>
            <a:ext cx="287908" cy="284572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AutoShape 25">
            <a:extLst>
              <a:ext uri="{FF2B5EF4-FFF2-40B4-BE49-F238E27FC236}">
                <a16:creationId xmlns:a16="http://schemas.microsoft.com/office/drawing/2014/main" id="{7404526F-F98E-45D8-97FD-75A7278D7E5E}"/>
              </a:ext>
            </a:extLst>
          </p:cNvPr>
          <p:cNvCxnSpPr>
            <a:cxnSpLocks noChangeShapeType="1"/>
            <a:stCxn id="13" idx="4"/>
            <a:endCxn id="18" idx="0"/>
          </p:cNvCxnSpPr>
          <p:nvPr/>
        </p:nvCxnSpPr>
        <p:spPr bwMode="auto">
          <a:xfrm>
            <a:off x="3420567" y="3395594"/>
            <a:ext cx="287908" cy="284572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7" name="Oval 26">
            <a:extLst>
              <a:ext uri="{FF2B5EF4-FFF2-40B4-BE49-F238E27FC236}">
                <a16:creationId xmlns:a16="http://schemas.microsoft.com/office/drawing/2014/main" id="{5DE24EFF-DE9F-4ABC-B366-4417F21BB0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877" y="4490811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kumimoji="1" lang="en-US" altLang="zh-CN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7">
            <a:extLst>
              <a:ext uri="{FF2B5EF4-FFF2-40B4-BE49-F238E27FC236}">
                <a16:creationId xmlns:a16="http://schemas.microsoft.com/office/drawing/2014/main" id="{1BBC5F19-AE2B-49E3-86B1-6B7D2B9F37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2575" y="3680166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endParaRPr kumimoji="1" lang="en-US" altLang="zh-CN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AutoShape 28">
            <a:extLst>
              <a:ext uri="{FF2B5EF4-FFF2-40B4-BE49-F238E27FC236}">
                <a16:creationId xmlns:a16="http://schemas.microsoft.com/office/drawing/2014/main" id="{47C3E7EE-C2F8-44E6-91CC-3AAB2B0B2841}"/>
              </a:ext>
            </a:extLst>
          </p:cNvPr>
          <p:cNvCxnSpPr>
            <a:cxnSpLocks noChangeShapeType="1"/>
            <a:stCxn id="17" idx="4"/>
            <a:endCxn id="21" idx="0"/>
          </p:cNvCxnSpPr>
          <p:nvPr/>
        </p:nvCxnSpPr>
        <p:spPr bwMode="auto">
          <a:xfrm flipH="1">
            <a:off x="1835646" y="4922611"/>
            <a:ext cx="288131" cy="378845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0" name="AutoShape 29">
            <a:extLst>
              <a:ext uri="{FF2B5EF4-FFF2-40B4-BE49-F238E27FC236}">
                <a16:creationId xmlns:a16="http://schemas.microsoft.com/office/drawing/2014/main" id="{4B703B49-A744-4773-A538-F37630CBEAAC}"/>
              </a:ext>
            </a:extLst>
          </p:cNvPr>
          <p:cNvCxnSpPr>
            <a:cxnSpLocks noChangeShapeType="1"/>
            <a:stCxn id="17" idx="4"/>
            <a:endCxn id="22" idx="0"/>
          </p:cNvCxnSpPr>
          <p:nvPr/>
        </p:nvCxnSpPr>
        <p:spPr bwMode="auto">
          <a:xfrm>
            <a:off x="2123777" y="4922611"/>
            <a:ext cx="288132" cy="378845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1" name="Oval 30">
            <a:extLst>
              <a:ext uri="{FF2B5EF4-FFF2-40B4-BE49-F238E27FC236}">
                <a16:creationId xmlns:a16="http://schemas.microsoft.com/office/drawing/2014/main" id="{DAC5D491-356A-4D77-AA00-2ABE0BAAFD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9746" y="5301456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</a:t>
            </a:r>
            <a:endParaRPr kumimoji="1" lang="en-US" altLang="zh-CN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532B28E5-9821-484A-8A6C-D74A321D84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6009" y="5301456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</a:t>
            </a:r>
            <a:endParaRPr kumimoji="1" lang="en-US" altLang="zh-CN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cxnSp>
        <p:nvCxnSpPr>
          <p:cNvPr id="23" name="AutoShape 32">
            <a:extLst>
              <a:ext uri="{FF2B5EF4-FFF2-40B4-BE49-F238E27FC236}">
                <a16:creationId xmlns:a16="http://schemas.microsoft.com/office/drawing/2014/main" id="{781A4F62-4098-4410-8AE2-B31286160AB1}"/>
              </a:ext>
            </a:extLst>
          </p:cNvPr>
          <p:cNvCxnSpPr>
            <a:cxnSpLocks noChangeShapeType="1"/>
            <a:stCxn id="18" idx="4"/>
            <a:endCxn id="49" idx="0"/>
          </p:cNvCxnSpPr>
          <p:nvPr/>
        </p:nvCxnSpPr>
        <p:spPr bwMode="auto">
          <a:xfrm flipH="1">
            <a:off x="3420889" y="4111966"/>
            <a:ext cx="287586" cy="378845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4" name="AutoShape 33">
            <a:extLst>
              <a:ext uri="{FF2B5EF4-FFF2-40B4-BE49-F238E27FC236}">
                <a16:creationId xmlns:a16="http://schemas.microsoft.com/office/drawing/2014/main" id="{FCCC8307-35BE-4492-8230-4DB37AD770AE}"/>
              </a:ext>
            </a:extLst>
          </p:cNvPr>
          <p:cNvCxnSpPr>
            <a:cxnSpLocks noChangeShapeType="1"/>
            <a:stCxn id="18" idx="4"/>
            <a:endCxn id="26" idx="0"/>
          </p:cNvCxnSpPr>
          <p:nvPr/>
        </p:nvCxnSpPr>
        <p:spPr bwMode="auto">
          <a:xfrm>
            <a:off x="3708475" y="4111966"/>
            <a:ext cx="287337" cy="378845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Oval 35">
            <a:extLst>
              <a:ext uri="{FF2B5EF4-FFF2-40B4-BE49-F238E27FC236}">
                <a16:creationId xmlns:a16="http://schemas.microsoft.com/office/drawing/2014/main" id="{B43C288F-0319-4F18-9AC8-03CF1B75C0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9912" y="4490811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lang="en-US" altLang="zh-CN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</a:t>
            </a:r>
            <a:endParaRPr kumimoji="1" lang="en-US" altLang="zh-CN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D2733418-FFAD-410F-B212-C847BE78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1392" y="4490811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B</a:t>
            </a:r>
            <a:endParaRPr kumimoji="1" lang="en-US" altLang="zh-CN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3DEA7E63-E095-42A9-B8AE-E73227CADE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9635" y="3680166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*</a:t>
            </a:r>
            <a:endParaRPr kumimoji="1" lang="en-US" altLang="zh-CN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cxnSp>
        <p:nvCxnSpPr>
          <p:cNvPr id="34" name="AutoShape 24">
            <a:extLst>
              <a:ext uri="{FF2B5EF4-FFF2-40B4-BE49-F238E27FC236}">
                <a16:creationId xmlns:a16="http://schemas.microsoft.com/office/drawing/2014/main" id="{2E6820E1-61CB-4567-851E-6AD3260FACD4}"/>
              </a:ext>
            </a:extLst>
          </p:cNvPr>
          <p:cNvCxnSpPr>
            <a:cxnSpLocks noChangeShapeType="1"/>
            <a:stCxn id="33" idx="4"/>
            <a:endCxn id="17" idx="0"/>
          </p:cNvCxnSpPr>
          <p:nvPr/>
        </p:nvCxnSpPr>
        <p:spPr bwMode="auto">
          <a:xfrm>
            <a:off x="1835535" y="4111966"/>
            <a:ext cx="288242" cy="378845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AutoShape 24">
            <a:extLst>
              <a:ext uri="{FF2B5EF4-FFF2-40B4-BE49-F238E27FC236}">
                <a16:creationId xmlns:a16="http://schemas.microsoft.com/office/drawing/2014/main" id="{750C75E0-6EBE-4E37-8C8B-8EA066DADF8C}"/>
              </a:ext>
            </a:extLst>
          </p:cNvPr>
          <p:cNvCxnSpPr>
            <a:cxnSpLocks noChangeShapeType="1"/>
            <a:stCxn id="33" idx="4"/>
            <a:endCxn id="28" idx="0"/>
          </p:cNvCxnSpPr>
          <p:nvPr/>
        </p:nvCxnSpPr>
        <p:spPr bwMode="auto">
          <a:xfrm flipH="1">
            <a:off x="1547292" y="4111966"/>
            <a:ext cx="288243" cy="378845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Oval 26">
            <a:extLst>
              <a:ext uri="{FF2B5EF4-FFF2-40B4-BE49-F238E27FC236}">
                <a16:creationId xmlns:a16="http://schemas.microsoft.com/office/drawing/2014/main" id="{E66FF37B-8BDC-4F15-BD39-6971C1F5B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6759" y="3680166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kumimoji="1" lang="en-US" altLang="zh-CN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Oval 26">
            <a:extLst>
              <a:ext uri="{FF2B5EF4-FFF2-40B4-BE49-F238E27FC236}">
                <a16:creationId xmlns:a16="http://schemas.microsoft.com/office/drawing/2014/main" id="{7E106FAD-4310-4477-8F58-6EE1821A0E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4989" y="4490811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kumimoji="1" lang="en-US" altLang="zh-CN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AutoShape 28">
            <a:extLst>
              <a:ext uri="{FF2B5EF4-FFF2-40B4-BE49-F238E27FC236}">
                <a16:creationId xmlns:a16="http://schemas.microsoft.com/office/drawing/2014/main" id="{3884271B-8263-4999-A3C5-4E1B3DE14ED2}"/>
              </a:ext>
            </a:extLst>
          </p:cNvPr>
          <p:cNvCxnSpPr>
            <a:cxnSpLocks noChangeShapeType="1"/>
            <a:stCxn id="49" idx="4"/>
            <a:endCxn id="52" idx="0"/>
          </p:cNvCxnSpPr>
          <p:nvPr/>
        </p:nvCxnSpPr>
        <p:spPr bwMode="auto">
          <a:xfrm flipH="1">
            <a:off x="3131964" y="4922611"/>
            <a:ext cx="288925" cy="378845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AutoShape 29">
            <a:extLst>
              <a:ext uri="{FF2B5EF4-FFF2-40B4-BE49-F238E27FC236}">
                <a16:creationId xmlns:a16="http://schemas.microsoft.com/office/drawing/2014/main" id="{3A743552-1823-4EFE-A52B-845DBCB3CCEE}"/>
              </a:ext>
            </a:extLst>
          </p:cNvPr>
          <p:cNvCxnSpPr>
            <a:cxnSpLocks noChangeShapeType="1"/>
            <a:stCxn id="49" idx="4"/>
            <a:endCxn id="53" idx="0"/>
          </p:cNvCxnSpPr>
          <p:nvPr/>
        </p:nvCxnSpPr>
        <p:spPr bwMode="auto">
          <a:xfrm>
            <a:off x="3420889" y="4922611"/>
            <a:ext cx="287338" cy="378845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2" name="Oval 30">
            <a:extLst>
              <a:ext uri="{FF2B5EF4-FFF2-40B4-BE49-F238E27FC236}">
                <a16:creationId xmlns:a16="http://schemas.microsoft.com/office/drawing/2014/main" id="{7544F98D-F96E-464E-B69D-AE195518D8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6064" y="5301456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</a:t>
            </a:r>
            <a:endParaRPr kumimoji="1" lang="en-US" altLang="zh-CN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53" name="Oval 31">
            <a:extLst>
              <a:ext uri="{FF2B5EF4-FFF2-40B4-BE49-F238E27FC236}">
                <a16:creationId xmlns:a16="http://schemas.microsoft.com/office/drawing/2014/main" id="{91151B7C-0F0C-4C7E-A47D-E9DA69BC4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2327" y="5301456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</a:t>
            </a:r>
            <a:endParaRPr kumimoji="1" lang="en-US" altLang="zh-CN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57" name="Oval 22">
            <a:extLst>
              <a:ext uri="{FF2B5EF4-FFF2-40B4-BE49-F238E27FC236}">
                <a16:creationId xmlns:a16="http://schemas.microsoft.com/office/drawing/2014/main" id="{21501B2E-41E8-41B8-85C2-DDAAF169A3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1622" y="2963794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+</a:t>
            </a:r>
            <a:endParaRPr kumimoji="1" lang="en-US" altLang="zh-CN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cxnSp>
        <p:nvCxnSpPr>
          <p:cNvPr id="59" name="AutoShape 20">
            <a:extLst>
              <a:ext uri="{FF2B5EF4-FFF2-40B4-BE49-F238E27FC236}">
                <a16:creationId xmlns:a16="http://schemas.microsoft.com/office/drawing/2014/main" id="{102B4C44-9856-439A-B3CA-4EB51568DC40}"/>
              </a:ext>
            </a:extLst>
          </p:cNvPr>
          <p:cNvCxnSpPr>
            <a:cxnSpLocks noChangeShapeType="1"/>
            <a:stCxn id="57" idx="4"/>
            <a:endCxn id="33" idx="0"/>
          </p:cNvCxnSpPr>
          <p:nvPr/>
        </p:nvCxnSpPr>
        <p:spPr bwMode="auto">
          <a:xfrm>
            <a:off x="1547522" y="3395594"/>
            <a:ext cx="288013" cy="284572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AutoShape 19">
            <a:extLst>
              <a:ext uri="{FF2B5EF4-FFF2-40B4-BE49-F238E27FC236}">
                <a16:creationId xmlns:a16="http://schemas.microsoft.com/office/drawing/2014/main" id="{5480CD63-C729-48FB-AD15-787B957BFA1F}"/>
              </a:ext>
            </a:extLst>
          </p:cNvPr>
          <p:cNvCxnSpPr>
            <a:cxnSpLocks noChangeShapeType="1"/>
            <a:stCxn id="14" idx="3"/>
            <a:endCxn id="57" idx="0"/>
          </p:cNvCxnSpPr>
          <p:nvPr/>
        </p:nvCxnSpPr>
        <p:spPr bwMode="auto">
          <a:xfrm flipH="1">
            <a:off x="1547522" y="2621152"/>
            <a:ext cx="783210" cy="342642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Oval 27">
            <a:extLst>
              <a:ext uri="{FF2B5EF4-FFF2-40B4-BE49-F238E27FC236}">
                <a16:creationId xmlns:a16="http://schemas.microsoft.com/office/drawing/2014/main" id="{427A8604-1AB8-4684-BB30-2067AC2C11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3792" y="3680166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endParaRPr kumimoji="1" lang="en-US" altLang="zh-CN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AutoShape 32">
            <a:extLst>
              <a:ext uri="{FF2B5EF4-FFF2-40B4-BE49-F238E27FC236}">
                <a16:creationId xmlns:a16="http://schemas.microsoft.com/office/drawing/2014/main" id="{FE424672-E25F-48B4-A6EF-325410F15907}"/>
              </a:ext>
            </a:extLst>
          </p:cNvPr>
          <p:cNvCxnSpPr>
            <a:cxnSpLocks noChangeShapeType="1"/>
            <a:stCxn id="90" idx="4"/>
            <a:endCxn id="89" idx="7"/>
          </p:cNvCxnSpPr>
          <p:nvPr/>
        </p:nvCxnSpPr>
        <p:spPr bwMode="auto">
          <a:xfrm flipH="1">
            <a:off x="5947658" y="4111966"/>
            <a:ext cx="1432034" cy="442081"/>
          </a:xfrm>
          <a:prstGeom prst="straightConnector1">
            <a:avLst/>
          </a:prstGeom>
          <a:ln w="28575">
            <a:solidFill>
              <a:srgbClr val="C00000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96" name="AutoShape 33">
            <a:extLst>
              <a:ext uri="{FF2B5EF4-FFF2-40B4-BE49-F238E27FC236}">
                <a16:creationId xmlns:a16="http://schemas.microsoft.com/office/drawing/2014/main" id="{E9C37876-956B-4073-8031-BAE00043CBAA}"/>
              </a:ext>
            </a:extLst>
          </p:cNvPr>
          <p:cNvCxnSpPr>
            <a:cxnSpLocks noChangeShapeType="1"/>
            <a:stCxn id="90" idx="4"/>
            <a:endCxn id="97" idx="0"/>
          </p:cNvCxnSpPr>
          <p:nvPr/>
        </p:nvCxnSpPr>
        <p:spPr bwMode="auto">
          <a:xfrm>
            <a:off x="7379692" y="4111966"/>
            <a:ext cx="287337" cy="378845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7" name="Oval 35">
            <a:extLst>
              <a:ext uri="{FF2B5EF4-FFF2-40B4-BE49-F238E27FC236}">
                <a16:creationId xmlns:a16="http://schemas.microsoft.com/office/drawing/2014/main" id="{A0FF668C-081A-42D6-9AEF-C49B1648A2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51129" y="4490811"/>
            <a:ext cx="4318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lang="en-US" altLang="zh-CN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</a:t>
            </a:r>
            <a:endParaRPr kumimoji="1" lang="en-US" altLang="zh-CN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4D2E17F8-7945-4EDF-9222-19350DD3B19C}"/>
              </a:ext>
            </a:extLst>
          </p:cNvPr>
          <p:cNvGrpSpPr/>
          <p:nvPr/>
        </p:nvGrpSpPr>
        <p:grpSpPr>
          <a:xfrm>
            <a:off x="4714825" y="2963794"/>
            <a:ext cx="1584201" cy="2769462"/>
            <a:chOff x="4714825" y="2963794"/>
            <a:chExt cx="1584201" cy="2769462"/>
          </a:xfrm>
        </p:grpSpPr>
        <p:cxnSp>
          <p:nvCxnSpPr>
            <p:cNvPr id="82" name="AutoShape 19">
              <a:extLst>
                <a:ext uri="{FF2B5EF4-FFF2-40B4-BE49-F238E27FC236}">
                  <a16:creationId xmlns:a16="http://schemas.microsoft.com/office/drawing/2014/main" id="{37E04B1B-1D12-4B6F-BEA3-D7AA04E59F38}"/>
                </a:ext>
              </a:extLst>
            </p:cNvPr>
            <p:cNvCxnSpPr>
              <a:cxnSpLocks noChangeShapeType="1"/>
              <a:stCxn id="108" idx="4"/>
              <a:endCxn id="84" idx="0"/>
            </p:cNvCxnSpPr>
            <p:nvPr/>
          </p:nvCxnSpPr>
          <p:spPr bwMode="auto">
            <a:xfrm flipH="1">
              <a:off x="4930725" y="3395594"/>
              <a:ext cx="288014" cy="284572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84" name="Oval 21">
              <a:extLst>
                <a:ext uri="{FF2B5EF4-FFF2-40B4-BE49-F238E27FC236}">
                  <a16:creationId xmlns:a16="http://schemas.microsoft.com/office/drawing/2014/main" id="{30785A83-0EAE-495F-9D45-0115B05853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4825" y="3680166"/>
              <a:ext cx="431800" cy="431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A</a:t>
              </a:r>
              <a:endParaRPr kumimoji="1" lang="en-US" altLang="zh-CN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4928E9E8-7998-45C1-A2B3-F247F174DE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79094" y="4490811"/>
              <a:ext cx="431800" cy="431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endParaRPr kumimoji="1" lang="en-US" altLang="zh-CN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1" name="AutoShape 28">
              <a:extLst>
                <a:ext uri="{FF2B5EF4-FFF2-40B4-BE49-F238E27FC236}">
                  <a16:creationId xmlns:a16="http://schemas.microsoft.com/office/drawing/2014/main" id="{9984ACEE-E2AE-4FA6-B468-AD98D739D6E4}"/>
                </a:ext>
              </a:extLst>
            </p:cNvPr>
            <p:cNvCxnSpPr>
              <a:cxnSpLocks noChangeShapeType="1"/>
              <a:stCxn id="89" idx="4"/>
              <a:endCxn id="93" idx="0"/>
            </p:cNvCxnSpPr>
            <p:nvPr/>
          </p:nvCxnSpPr>
          <p:spPr bwMode="auto">
            <a:xfrm flipH="1">
              <a:off x="5506863" y="4922611"/>
              <a:ext cx="288131" cy="378845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2" name="AutoShape 29">
              <a:extLst>
                <a:ext uri="{FF2B5EF4-FFF2-40B4-BE49-F238E27FC236}">
                  <a16:creationId xmlns:a16="http://schemas.microsoft.com/office/drawing/2014/main" id="{F27C42F7-C287-4D60-9B0A-590EE13ACCF5}"/>
                </a:ext>
              </a:extLst>
            </p:cNvPr>
            <p:cNvCxnSpPr>
              <a:cxnSpLocks noChangeShapeType="1"/>
              <a:stCxn id="89" idx="4"/>
              <a:endCxn id="94" idx="0"/>
            </p:cNvCxnSpPr>
            <p:nvPr/>
          </p:nvCxnSpPr>
          <p:spPr bwMode="auto">
            <a:xfrm>
              <a:off x="5794994" y="4922611"/>
              <a:ext cx="288132" cy="378845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3" name="Oval 30">
              <a:extLst>
                <a:ext uri="{FF2B5EF4-FFF2-40B4-BE49-F238E27FC236}">
                  <a16:creationId xmlns:a16="http://schemas.microsoft.com/office/drawing/2014/main" id="{2F04984D-2A4E-4E1C-8DBD-AD3397A3FF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0963" y="5301456"/>
              <a:ext cx="431800" cy="431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C</a:t>
              </a:r>
              <a:endParaRPr kumimoji="1" lang="en-US" altLang="zh-CN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94" name="Oval 31">
              <a:extLst>
                <a:ext uri="{FF2B5EF4-FFF2-40B4-BE49-F238E27FC236}">
                  <a16:creationId xmlns:a16="http://schemas.microsoft.com/office/drawing/2014/main" id="{EF517FDD-8634-4B7F-A4D6-5713D5DD58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7226" y="5301456"/>
              <a:ext cx="431800" cy="431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D</a:t>
              </a:r>
              <a:endParaRPr kumimoji="1" lang="en-US" altLang="zh-CN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98" name="Oval 21">
              <a:extLst>
                <a:ext uri="{FF2B5EF4-FFF2-40B4-BE49-F238E27FC236}">
                  <a16:creationId xmlns:a16="http://schemas.microsoft.com/office/drawing/2014/main" id="{EFC8DD04-4EED-4405-B2A0-CBD956A8F4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2609" y="4490811"/>
              <a:ext cx="431800" cy="431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B</a:t>
              </a:r>
              <a:endParaRPr kumimoji="1" lang="en-US" altLang="zh-CN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99" name="Oval 22">
              <a:extLst>
                <a:ext uri="{FF2B5EF4-FFF2-40B4-BE49-F238E27FC236}">
                  <a16:creationId xmlns:a16="http://schemas.microsoft.com/office/drawing/2014/main" id="{4E121DE5-FEA8-4F4A-A7C9-ED333B595C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0852" y="3680166"/>
              <a:ext cx="431800" cy="431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*</a:t>
              </a:r>
              <a:endParaRPr kumimoji="1" lang="en-US" altLang="zh-CN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cxnSp>
          <p:nvCxnSpPr>
            <p:cNvPr id="100" name="AutoShape 24">
              <a:extLst>
                <a:ext uri="{FF2B5EF4-FFF2-40B4-BE49-F238E27FC236}">
                  <a16:creationId xmlns:a16="http://schemas.microsoft.com/office/drawing/2014/main" id="{9266ADA9-03D4-4032-AB8A-E4E99C068199}"/>
                </a:ext>
              </a:extLst>
            </p:cNvPr>
            <p:cNvCxnSpPr>
              <a:cxnSpLocks noChangeShapeType="1"/>
              <a:stCxn id="99" idx="4"/>
              <a:endCxn id="89" idx="0"/>
            </p:cNvCxnSpPr>
            <p:nvPr/>
          </p:nvCxnSpPr>
          <p:spPr bwMode="auto">
            <a:xfrm>
              <a:off x="5506752" y="4111966"/>
              <a:ext cx="288242" cy="378845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1" name="AutoShape 24">
              <a:extLst>
                <a:ext uri="{FF2B5EF4-FFF2-40B4-BE49-F238E27FC236}">
                  <a16:creationId xmlns:a16="http://schemas.microsoft.com/office/drawing/2014/main" id="{2C6F6A38-AEB7-4F84-A413-E4C05529B4D7}"/>
                </a:ext>
              </a:extLst>
            </p:cNvPr>
            <p:cNvCxnSpPr>
              <a:cxnSpLocks noChangeShapeType="1"/>
              <a:stCxn id="99" idx="4"/>
              <a:endCxn id="98" idx="0"/>
            </p:cNvCxnSpPr>
            <p:nvPr/>
          </p:nvCxnSpPr>
          <p:spPr bwMode="auto">
            <a:xfrm flipH="1">
              <a:off x="5218509" y="4111966"/>
              <a:ext cx="288243" cy="378845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8" name="Oval 22">
              <a:extLst>
                <a:ext uri="{FF2B5EF4-FFF2-40B4-BE49-F238E27FC236}">
                  <a16:creationId xmlns:a16="http://schemas.microsoft.com/office/drawing/2014/main" id="{9B9A8D84-C85C-40AE-A1DB-AB4FF4479D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2839" y="2963794"/>
              <a:ext cx="431800" cy="431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+</a:t>
              </a:r>
              <a:endParaRPr kumimoji="1" lang="en-US" altLang="zh-CN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cxnSp>
          <p:nvCxnSpPr>
            <p:cNvPr id="109" name="AutoShape 20">
              <a:extLst>
                <a:ext uri="{FF2B5EF4-FFF2-40B4-BE49-F238E27FC236}">
                  <a16:creationId xmlns:a16="http://schemas.microsoft.com/office/drawing/2014/main" id="{C57128A1-BF82-476F-9BE1-A9F6ED74DAE7}"/>
                </a:ext>
              </a:extLst>
            </p:cNvPr>
            <p:cNvCxnSpPr>
              <a:cxnSpLocks noChangeShapeType="1"/>
              <a:stCxn id="108" idx="4"/>
              <a:endCxn id="99" idx="0"/>
            </p:cNvCxnSpPr>
            <p:nvPr/>
          </p:nvCxnSpPr>
          <p:spPr bwMode="auto">
            <a:xfrm>
              <a:off x="5218739" y="3395594"/>
              <a:ext cx="288013" cy="284572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7C59C32-B5A5-4058-9E89-60B16AA26964}"/>
              </a:ext>
            </a:extLst>
          </p:cNvPr>
          <p:cNvGrpSpPr/>
          <p:nvPr/>
        </p:nvGrpSpPr>
        <p:grpSpPr>
          <a:xfrm>
            <a:off x="5218739" y="2252588"/>
            <a:ext cx="2160953" cy="1859378"/>
            <a:chOff x="5218739" y="2252588"/>
            <a:chExt cx="2160953" cy="1859378"/>
          </a:xfrm>
        </p:grpSpPr>
        <p:cxnSp>
          <p:nvCxnSpPr>
            <p:cNvPr id="83" name="AutoShape 20">
              <a:extLst>
                <a:ext uri="{FF2B5EF4-FFF2-40B4-BE49-F238E27FC236}">
                  <a16:creationId xmlns:a16="http://schemas.microsoft.com/office/drawing/2014/main" id="{EA828C08-3590-42B0-A980-4FA185581199}"/>
                </a:ext>
              </a:extLst>
            </p:cNvPr>
            <p:cNvCxnSpPr>
              <a:cxnSpLocks noChangeShapeType="1"/>
              <a:stCxn id="86" idx="5"/>
              <a:endCxn id="85" idx="0"/>
            </p:cNvCxnSpPr>
            <p:nvPr/>
          </p:nvCxnSpPr>
          <p:spPr bwMode="auto">
            <a:xfrm>
              <a:off x="6307277" y="2621152"/>
              <a:ext cx="784507" cy="342642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85" name="Oval 22">
              <a:extLst>
                <a:ext uri="{FF2B5EF4-FFF2-40B4-BE49-F238E27FC236}">
                  <a16:creationId xmlns:a16="http://schemas.microsoft.com/office/drawing/2014/main" id="{F2FF8EE7-CEBC-4C41-9288-B21F9A7200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75884" y="2963794"/>
              <a:ext cx="431800" cy="431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/</a:t>
              </a:r>
              <a:endParaRPr kumimoji="1" lang="en-US" altLang="zh-CN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86" name="Oval 23">
              <a:extLst>
                <a:ext uri="{FF2B5EF4-FFF2-40B4-BE49-F238E27FC236}">
                  <a16:creationId xmlns:a16="http://schemas.microsoft.com/office/drawing/2014/main" id="{164B7F4D-D45A-4711-8E9C-3CDFD39A03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38713" y="2252588"/>
              <a:ext cx="431800" cy="431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+</a:t>
              </a:r>
              <a:endParaRPr kumimoji="1" lang="en-US" altLang="zh-CN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cxnSp>
          <p:nvCxnSpPr>
            <p:cNvPr id="87" name="AutoShape 24">
              <a:extLst>
                <a:ext uri="{FF2B5EF4-FFF2-40B4-BE49-F238E27FC236}">
                  <a16:creationId xmlns:a16="http://schemas.microsoft.com/office/drawing/2014/main" id="{76DC0EE7-2403-430D-8F63-E34602E46E25}"/>
                </a:ext>
              </a:extLst>
            </p:cNvPr>
            <p:cNvCxnSpPr>
              <a:cxnSpLocks noChangeShapeType="1"/>
              <a:stCxn id="85" idx="4"/>
              <a:endCxn id="102" idx="0"/>
            </p:cNvCxnSpPr>
            <p:nvPr/>
          </p:nvCxnSpPr>
          <p:spPr bwMode="auto">
            <a:xfrm flipH="1">
              <a:off x="6803876" y="3395594"/>
              <a:ext cx="287908" cy="284572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8" name="AutoShape 25">
              <a:extLst>
                <a:ext uri="{FF2B5EF4-FFF2-40B4-BE49-F238E27FC236}">
                  <a16:creationId xmlns:a16="http://schemas.microsoft.com/office/drawing/2014/main" id="{9264ADC3-84E5-4AA5-926D-CD3DD608C5E5}"/>
                </a:ext>
              </a:extLst>
            </p:cNvPr>
            <p:cNvCxnSpPr>
              <a:cxnSpLocks noChangeShapeType="1"/>
              <a:stCxn id="85" idx="4"/>
              <a:endCxn id="90" idx="0"/>
            </p:cNvCxnSpPr>
            <p:nvPr/>
          </p:nvCxnSpPr>
          <p:spPr bwMode="auto">
            <a:xfrm>
              <a:off x="7091784" y="3395594"/>
              <a:ext cx="287908" cy="284572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2" name="Oval 26">
              <a:extLst>
                <a:ext uri="{FF2B5EF4-FFF2-40B4-BE49-F238E27FC236}">
                  <a16:creationId xmlns:a16="http://schemas.microsoft.com/office/drawing/2014/main" id="{87723B59-21EE-4F7B-8EC5-40A1CF619D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87976" y="3680166"/>
              <a:ext cx="431800" cy="431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kumimoji="1" lang="en-US" altLang="zh-CN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0" name="AutoShape 19">
              <a:extLst>
                <a:ext uri="{FF2B5EF4-FFF2-40B4-BE49-F238E27FC236}">
                  <a16:creationId xmlns:a16="http://schemas.microsoft.com/office/drawing/2014/main" id="{640F72C9-96A4-42DF-86B3-98B8A4AB2A44}"/>
                </a:ext>
              </a:extLst>
            </p:cNvPr>
            <p:cNvCxnSpPr>
              <a:cxnSpLocks noChangeShapeType="1"/>
              <a:stCxn id="86" idx="3"/>
              <a:endCxn id="108" idx="0"/>
            </p:cNvCxnSpPr>
            <p:nvPr/>
          </p:nvCxnSpPr>
          <p:spPr bwMode="auto">
            <a:xfrm flipH="1">
              <a:off x="5218739" y="2621152"/>
              <a:ext cx="783210" cy="342642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923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4" grpId="0" animBg="1" autoUpdateAnimBg="0"/>
      <p:bldP spid="17" grpId="0" animBg="1" autoUpdateAnimBg="0"/>
      <p:bldP spid="18" grpId="0" animBg="1" autoUpdateAnimBg="0"/>
      <p:bldP spid="21" grpId="0" animBg="1" autoUpdateAnimBg="0"/>
      <p:bldP spid="22" grpId="0" animBg="1" autoUpdateAnimBg="0"/>
      <p:bldP spid="26" grpId="0" animBg="1" autoUpdateAnimBg="0"/>
      <p:bldP spid="28" grpId="0" animBg="1" autoUpdateAnimBg="0"/>
      <p:bldP spid="33" grpId="0" animBg="1" autoUpdateAnimBg="0"/>
      <p:bldP spid="46" grpId="0" animBg="1" autoUpdateAnimBg="0"/>
      <p:bldP spid="49" grpId="0" animBg="1" autoUpdateAnimBg="0"/>
      <p:bldP spid="52" grpId="0" animBg="1" autoUpdateAnimBg="0"/>
      <p:bldP spid="53" grpId="0" animBg="1" autoUpdateAnimBg="0"/>
      <p:bldP spid="57" grpId="0" animBg="1" autoUpdateAnimBg="0"/>
      <p:bldP spid="90" grpId="0" animBg="1" autoUpdateAnimBg="0"/>
      <p:bldP spid="9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表格 111">
            <a:extLst>
              <a:ext uri="{FF2B5EF4-FFF2-40B4-BE49-F238E27FC236}">
                <a16:creationId xmlns:a16="http://schemas.microsoft.com/office/drawing/2014/main" id="{A0B808D9-DC97-471E-91ED-F44B6B9CC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15361"/>
              </p:ext>
            </p:extLst>
          </p:nvPr>
        </p:nvGraphicFramePr>
        <p:xfrm>
          <a:off x="832888" y="2231112"/>
          <a:ext cx="3495625" cy="2926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2184420944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8606208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51346601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579202363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103643249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895256193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2238612787"/>
                    </a:ext>
                  </a:extLst>
                </a:gridCol>
              </a:tblGrid>
              <a:tr h="340680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四元式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34306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44644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441150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48982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038996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99427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538511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972411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037EADF-5CFF-40B1-80BB-308D1456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四元式</a:t>
            </a:r>
            <a:r>
              <a:rPr lang="en-US" altLang="zh-CN" dirty="0"/>
              <a:t>/</a:t>
            </a:r>
            <a:r>
              <a:rPr lang="zh-CN" altLang="en-US" dirty="0"/>
              <a:t>三地址码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38A75-1C3A-4015-820B-48E8E57A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17F835-C2B1-4377-B4B6-14B4C99B40A9}"/>
              </a:ext>
            </a:extLst>
          </p:cNvPr>
          <p:cNvSpPr txBox="1"/>
          <p:nvPr/>
        </p:nvSpPr>
        <p:spPr>
          <a:xfrm>
            <a:off x="1829148" y="1422398"/>
            <a:ext cx="4622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A+B*(C-D)+E/(C-D)^N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7" name="表格 111">
            <a:extLst>
              <a:ext uri="{FF2B5EF4-FFF2-40B4-BE49-F238E27FC236}">
                <a16:creationId xmlns:a16="http://schemas.microsoft.com/office/drawing/2014/main" id="{59BBF0B8-6F20-4B24-871F-3CD56163E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80576"/>
              </p:ext>
            </p:extLst>
          </p:nvPr>
        </p:nvGraphicFramePr>
        <p:xfrm>
          <a:off x="4572609" y="2231112"/>
          <a:ext cx="3495625" cy="2926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2184420944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8606208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51346601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579202363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103643249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895256193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2238612787"/>
                    </a:ext>
                  </a:extLst>
                </a:gridCol>
              </a:tblGrid>
              <a:tr h="340680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四元式（赋值表示）</a:t>
                      </a:r>
                    </a:p>
                  </a:txBody>
                  <a:tcPr anchor="ctr"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34306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344644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441150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548982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038996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299427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538511"/>
                  </a:ext>
                </a:extLst>
              </a:tr>
              <a:tr h="34068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972411"/>
                  </a:ext>
                </a:extLst>
              </a:tr>
            </a:tbl>
          </a:graphicData>
        </a:graphic>
      </p:graphicFrame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5C7782AB-8E22-41A0-8A49-E32632FB7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15525"/>
              </p:ext>
            </p:extLst>
          </p:nvPr>
        </p:nvGraphicFramePr>
        <p:xfrm>
          <a:off x="832888" y="2590288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29" name="表格 128">
            <a:extLst>
              <a:ext uri="{FF2B5EF4-FFF2-40B4-BE49-F238E27FC236}">
                <a16:creationId xmlns:a16="http://schemas.microsoft.com/office/drawing/2014/main" id="{FBEE6849-BC0A-4D67-B8CC-291CD08BA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09151"/>
              </p:ext>
            </p:extLst>
          </p:nvPr>
        </p:nvGraphicFramePr>
        <p:xfrm>
          <a:off x="832888" y="2956044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55F99735-2B0F-4D6D-9520-3D631C408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86942"/>
              </p:ext>
            </p:extLst>
          </p:nvPr>
        </p:nvGraphicFramePr>
        <p:xfrm>
          <a:off x="832888" y="3321800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31" name="表格 130">
            <a:extLst>
              <a:ext uri="{FF2B5EF4-FFF2-40B4-BE49-F238E27FC236}">
                <a16:creationId xmlns:a16="http://schemas.microsoft.com/office/drawing/2014/main" id="{562751DA-E86F-43AA-933B-98276C324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47269"/>
              </p:ext>
            </p:extLst>
          </p:nvPr>
        </p:nvGraphicFramePr>
        <p:xfrm>
          <a:off x="832888" y="3687556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4</a:t>
                      </a: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32" name="表格 131">
            <a:extLst>
              <a:ext uri="{FF2B5EF4-FFF2-40B4-BE49-F238E27FC236}">
                <a16:creationId xmlns:a16="http://schemas.microsoft.com/office/drawing/2014/main" id="{B9B45821-EE77-4DF8-B1D0-D9DC4EC7D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34764"/>
              </p:ext>
            </p:extLst>
          </p:nvPr>
        </p:nvGraphicFramePr>
        <p:xfrm>
          <a:off x="832888" y="4053312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5</a:t>
                      </a: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099C1310-B08F-4B82-90D6-9E6D9A514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67213"/>
              </p:ext>
            </p:extLst>
          </p:nvPr>
        </p:nvGraphicFramePr>
        <p:xfrm>
          <a:off x="832888" y="4419068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(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6</a:t>
                      </a: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C73DC7FB-2E19-4AD4-BD1A-43162AFC0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40873"/>
              </p:ext>
            </p:extLst>
          </p:nvPr>
        </p:nvGraphicFramePr>
        <p:xfrm>
          <a:off x="832888" y="4784826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(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6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7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36" name="表格 135">
            <a:extLst>
              <a:ext uri="{FF2B5EF4-FFF2-40B4-BE49-F238E27FC236}">
                <a16:creationId xmlns:a16="http://schemas.microsoft.com/office/drawing/2014/main" id="{6661F20F-A74F-42BD-8388-71128F366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47718"/>
              </p:ext>
            </p:extLst>
          </p:nvPr>
        </p:nvGraphicFramePr>
        <p:xfrm>
          <a:off x="4576189" y="2961764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6D201D56-0815-495F-90F3-94ED856F4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79308"/>
              </p:ext>
            </p:extLst>
          </p:nvPr>
        </p:nvGraphicFramePr>
        <p:xfrm>
          <a:off x="4576189" y="3327520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2</a:t>
                      </a: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DD4EFD73-64DA-496D-A1BA-44651DA9A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37879"/>
              </p:ext>
            </p:extLst>
          </p:nvPr>
        </p:nvGraphicFramePr>
        <p:xfrm>
          <a:off x="4576189" y="3693276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D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39" name="表格 138">
            <a:extLst>
              <a:ext uri="{FF2B5EF4-FFF2-40B4-BE49-F238E27FC236}">
                <a16:creationId xmlns:a16="http://schemas.microsoft.com/office/drawing/2014/main" id="{A7CCC4E6-0290-4F92-B6FE-9B5612EEC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909393"/>
              </p:ext>
            </p:extLst>
          </p:nvPr>
        </p:nvGraphicFramePr>
        <p:xfrm>
          <a:off x="4576189" y="4059032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N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40" name="表格 139">
            <a:extLst>
              <a:ext uri="{FF2B5EF4-FFF2-40B4-BE49-F238E27FC236}">
                <a16:creationId xmlns:a16="http://schemas.microsoft.com/office/drawing/2014/main" id="{BB423448-095C-4C07-9FC8-DD7B1B005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64322"/>
              </p:ext>
            </p:extLst>
          </p:nvPr>
        </p:nvGraphicFramePr>
        <p:xfrm>
          <a:off x="4576189" y="4424788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</a:t>
                      </a: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5</a:t>
                      </a:r>
                      <a:endParaRPr kumimoji="0" lang="zh-CN" alt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41" name="表格 140">
            <a:extLst>
              <a:ext uri="{FF2B5EF4-FFF2-40B4-BE49-F238E27FC236}">
                <a16:creationId xmlns:a16="http://schemas.microsoft.com/office/drawing/2014/main" id="{CB0B8C18-1228-4820-9443-4805ECDD2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61190"/>
              </p:ext>
            </p:extLst>
          </p:nvPr>
        </p:nvGraphicFramePr>
        <p:xfrm>
          <a:off x="4576189" y="4790546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3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幼圆" panose="02010509060101010101" pitchFamily="49" charset="-122"/>
                          <a:cs typeface="Courier New" panose="02070309020205020404" pitchFamily="49" charset="0"/>
                        </a:rPr>
                        <a:t>+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graphicFrame>
        <p:nvGraphicFramePr>
          <p:cNvPr id="142" name="表格 141">
            <a:extLst>
              <a:ext uri="{FF2B5EF4-FFF2-40B4-BE49-F238E27FC236}">
                <a16:creationId xmlns:a16="http://schemas.microsoft.com/office/drawing/2014/main" id="{A4CD4B0D-2848-432A-896C-D68C13E5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92633"/>
              </p:ext>
            </p:extLst>
          </p:nvPr>
        </p:nvGraphicFramePr>
        <p:xfrm>
          <a:off x="4576189" y="2587706"/>
          <a:ext cx="3495625" cy="365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9375">
                  <a:extLst>
                    <a:ext uri="{9D8B030D-6E8A-4147-A177-3AD203B41FA5}">
                      <a16:colId xmlns:a16="http://schemas.microsoft.com/office/drawing/2014/main" val="36163397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7794433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90363261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124143451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1053327545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64043860"/>
                    </a:ext>
                  </a:extLst>
                </a:gridCol>
                <a:gridCol w="499375">
                  <a:extLst>
                    <a:ext uri="{9D8B030D-6E8A-4147-A177-3AD203B41FA5}">
                      <a16:colId xmlns:a16="http://schemas.microsoft.com/office/drawing/2014/main" val="3959402937"/>
                    </a:ext>
                  </a:extLst>
                </a:gridCol>
              </a:tblGrid>
              <a:tr h="34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zh-CN" altLang="en-US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16336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6AD4A9-477E-4DCE-A699-B63C7D06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四元式中使用变量名字本身表示运算对象</a:t>
            </a:r>
            <a:r>
              <a:rPr lang="en-US" altLang="zh-CN" dirty="0"/>
              <a:t>arg1</a:t>
            </a:r>
            <a:r>
              <a:rPr lang="zh-CN" altLang="en-US" dirty="0"/>
              <a:t>和</a:t>
            </a:r>
            <a:r>
              <a:rPr lang="en-US" altLang="zh-CN" dirty="0"/>
              <a:t>arg2</a:t>
            </a:r>
            <a:r>
              <a:rPr lang="zh-CN" altLang="en-US" dirty="0"/>
              <a:t>，用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zh-CN" altLang="en-US" dirty="0"/>
              <a:t>表示</a:t>
            </a:r>
            <a:r>
              <a:rPr lang="en-US" altLang="zh-CN" dirty="0"/>
              <a:t>result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它们或者是一个指针，指向符号表的某一登录项，或者是一个临时变量的整数码</a:t>
            </a:r>
          </a:p>
        </p:txBody>
      </p:sp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6F76DE-E555-4EF2-A37F-810EAECC65EA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084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02570"/>
            <a:ext cx="7479620" cy="4613028"/>
          </a:xfrm>
        </p:spPr>
        <p:txBody>
          <a:bodyPr/>
          <a:lstStyle/>
          <a:p>
            <a:r>
              <a:rPr lang="zh-CN" altLang="en-US" dirty="0"/>
              <a:t>四元式是一种接近汇编语言的表示方式</a:t>
            </a:r>
          </a:p>
        </p:txBody>
      </p:sp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8C6F76DE-E555-4EF2-A37F-810EAECC65EA}" type="slidenum">
              <a:rPr lang="en-US" altLang="zh-CN" smtClean="0"/>
              <a:pPr/>
              <a:t>53</a:t>
            </a:fld>
            <a:endParaRPr lang="en-US" altLang="zh-CN"/>
          </a:p>
        </p:txBody>
      </p:sp>
      <p:graphicFrame>
        <p:nvGraphicFramePr>
          <p:cNvPr id="10" name="表格 111">
            <a:extLst>
              <a:ext uri="{FF2B5EF4-FFF2-40B4-BE49-F238E27FC236}">
                <a16:creationId xmlns:a16="http://schemas.microsoft.com/office/drawing/2014/main" id="{BFEA5876-C175-4151-8228-11BDFBF08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4029"/>
              </p:ext>
            </p:extLst>
          </p:nvPr>
        </p:nvGraphicFramePr>
        <p:xfrm>
          <a:off x="832887" y="2231113"/>
          <a:ext cx="7627544" cy="38404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62849">
                  <a:extLst>
                    <a:ext uri="{9D8B030D-6E8A-4147-A177-3AD203B41FA5}">
                      <a16:colId xmlns:a16="http://schemas.microsoft.com/office/drawing/2014/main" val="2184420944"/>
                    </a:ext>
                  </a:extLst>
                </a:gridCol>
                <a:gridCol w="2450923">
                  <a:extLst>
                    <a:ext uri="{9D8B030D-6E8A-4147-A177-3AD203B41FA5}">
                      <a16:colId xmlns:a16="http://schemas.microsoft.com/office/drawing/2014/main" val="2691406878"/>
                    </a:ext>
                  </a:extLst>
                </a:gridCol>
                <a:gridCol w="1906886">
                  <a:extLst>
                    <a:ext uri="{9D8B030D-6E8A-4147-A177-3AD203B41FA5}">
                      <a16:colId xmlns:a16="http://schemas.microsoft.com/office/drawing/2014/main" val="2597385856"/>
                    </a:ext>
                  </a:extLst>
                </a:gridCol>
                <a:gridCol w="1906886">
                  <a:extLst>
                    <a:ext uri="{9D8B030D-6E8A-4147-A177-3AD203B41FA5}">
                      <a16:colId xmlns:a16="http://schemas.microsoft.com/office/drawing/2014/main" val="3513466015"/>
                    </a:ext>
                  </a:extLst>
                </a:gridCol>
              </a:tblGrid>
              <a:tr h="3061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四元式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语句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四元式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344644"/>
                  </a:ext>
                </a:extLst>
              </a:tr>
              <a:tr h="30610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双目运算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y op z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标号语句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636101"/>
                  </a:ext>
                </a:extLst>
              </a:tr>
              <a:tr h="122442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单目运算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op y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过程调用语句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 x</a:t>
                      </a:r>
                      <a:r>
                        <a:rPr lang="en-US" altLang="zh-CN" b="1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 x</a:t>
                      </a:r>
                      <a:r>
                        <a:rPr lang="en-US" altLang="zh-CN" b="1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 </a:t>
                      </a:r>
                      <a:r>
                        <a:rPr lang="en-US" altLang="zh-CN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altLang="zh-CN" b="1" baseline="-25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altLang="zh-CN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 p, 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529018"/>
                  </a:ext>
                </a:extLst>
              </a:tr>
              <a:tr h="30610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复写语句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y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过程返回语句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9938"/>
                  </a:ext>
                </a:extLst>
              </a:tr>
              <a:tr h="535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无条件转移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下标赋值语句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y[</a:t>
                      </a:r>
                      <a:r>
                        <a:rPr lang="en-US" altLang="zh-CN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altLang="zh-CN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y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034445"/>
                  </a:ext>
                </a:extLst>
              </a:tr>
              <a:tr h="535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条件转移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</a:t>
                      </a:r>
                      <a:r>
                        <a:rPr lang="en-US" altLang="zh-CN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rop</a:t>
                      </a:r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</a:t>
                      </a:r>
                      <a:r>
                        <a:rPr lang="en-US" altLang="zh-CN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指针赋值语句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*p</a:t>
                      </a:r>
                    </a:p>
                    <a:p>
                      <a:pPr algn="l"/>
                      <a:r>
                        <a:rPr lang="en-US" altLang="zh-CN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 = x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176024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1B086B8A-6103-44DF-8010-2F476B4F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四元式</a:t>
            </a:r>
          </a:p>
        </p:txBody>
      </p:sp>
    </p:spTree>
    <p:extLst>
      <p:ext uri="{BB962C8B-B14F-4D97-AF65-F5344CB8AC3E}">
        <p14:creationId xmlns:p14="http://schemas.microsoft.com/office/powerpoint/2010/main" val="13125514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8145AB66-950D-45B3-AE8C-5E7C5BAA0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91016"/>
              </p:ext>
            </p:extLst>
          </p:nvPr>
        </p:nvGraphicFramePr>
        <p:xfrm>
          <a:off x="4577890" y="1839968"/>
          <a:ext cx="3495624" cy="375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624">
                  <a:extLst>
                    <a:ext uri="{9D8B030D-6E8A-4147-A177-3AD203B41FA5}">
                      <a16:colId xmlns:a16="http://schemas.microsoft.com/office/drawing/2014/main" val="2238612787"/>
                    </a:ext>
                  </a:extLst>
                </a:gridCol>
              </a:tblGrid>
              <a:tr h="3675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34306"/>
                  </a:ext>
                </a:extLst>
              </a:tr>
              <a:tr h="3237700"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- 3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i="0" dirty="0">
                        <a:latin typeface="Courier New" panose="02070309020205020404" pitchFamily="49" charset="0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3 then</a:t>
                      </a: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* 2</a:t>
                      </a: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y</a:t>
                      </a: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else</a:t>
                      </a: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– 3</a:t>
                      </a:r>
                    </a:p>
                    <a:p>
                      <a:endParaRPr lang="en-US" altLang="zh-CN" b="1" i="0" dirty="0">
                        <a:latin typeface="Courier New" panose="02070309020205020404" pitchFamily="49" charset="0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  <a:p>
                      <a:endParaRPr lang="en-US" altLang="zh-CN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-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+ y</a:t>
                      </a:r>
                      <a:endParaRPr lang="zh-CN" altLang="en-US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82503"/>
                  </a:ext>
                </a:extLst>
              </a:tr>
            </a:tbl>
          </a:graphicData>
        </a:graphic>
      </p:graphicFrame>
      <p:graphicFrame>
        <p:nvGraphicFramePr>
          <p:cNvPr id="111" name="表格 111">
            <a:extLst>
              <a:ext uri="{FF2B5EF4-FFF2-40B4-BE49-F238E27FC236}">
                <a16:creationId xmlns:a16="http://schemas.microsoft.com/office/drawing/2014/main" id="{A0B808D9-DC97-471E-91ED-F44B6B9CC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84120"/>
              </p:ext>
            </p:extLst>
          </p:nvPr>
        </p:nvGraphicFramePr>
        <p:xfrm>
          <a:off x="827584" y="1839968"/>
          <a:ext cx="3495624" cy="375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624">
                  <a:extLst>
                    <a:ext uri="{9D8B030D-6E8A-4147-A177-3AD203B41FA5}">
                      <a16:colId xmlns:a16="http://schemas.microsoft.com/office/drawing/2014/main" val="2238612787"/>
                    </a:ext>
                  </a:extLst>
                </a:gridCol>
              </a:tblGrid>
              <a:tr h="36755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伪代码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34306"/>
                  </a:ext>
                </a:extLst>
              </a:tr>
              <a:tr h="3237700"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- 3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i="0" dirty="0">
                        <a:latin typeface="Courier New" panose="02070309020205020404" pitchFamily="49" charset="0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3 then</a:t>
                      </a: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* 2</a:t>
                      </a: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y</a:t>
                      </a: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else</a:t>
                      </a: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- 3</a:t>
                      </a:r>
                    </a:p>
                    <a:p>
                      <a:endParaRPr lang="en-US" altLang="zh-CN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altLang="zh-CN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-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+ y</a:t>
                      </a:r>
                      <a:endParaRPr lang="zh-CN" altLang="en-US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8250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037EADF-5CFF-40B1-80BB-308D1456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04664"/>
            <a:ext cx="7240650" cy="864096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静态单赋值形式</a:t>
            </a:r>
            <a:r>
              <a:rPr lang="en-US" altLang="zh-CN" dirty="0"/>
              <a:t>(SSA)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33B64-4AB9-43B7-A2E3-56B7FEEB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38A75-1C3A-4015-820B-48E8E57A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</p:spPr>
        <p:txBody>
          <a:bodyPr/>
          <a:lstStyle/>
          <a:p>
            <a:fld id="{B5560236-5FD0-42E7-89CF-9E3F8282410C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BF5654-08F5-446B-B2E0-719D457C43DA}"/>
              </a:ext>
            </a:extLst>
          </p:cNvPr>
          <p:cNvSpPr txBox="1"/>
          <p:nvPr/>
        </p:nvSpPr>
        <p:spPr>
          <a:xfrm>
            <a:off x="4716016" y="2348880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07BE4D1-9101-42CD-B857-2E3324E354B2}"/>
              </a:ext>
            </a:extLst>
          </p:cNvPr>
          <p:cNvSpPr txBox="1"/>
          <p:nvPr/>
        </p:nvSpPr>
        <p:spPr>
          <a:xfrm>
            <a:off x="4716016" y="2575937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74CD133-34D7-4B53-A802-72DDF4EAD4BF}"/>
              </a:ext>
            </a:extLst>
          </p:cNvPr>
          <p:cNvSpPr txBox="1"/>
          <p:nvPr/>
        </p:nvSpPr>
        <p:spPr>
          <a:xfrm>
            <a:off x="5256804" y="3429000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C76E24D-F6AD-4E3C-94C1-5B9948A31DD3}"/>
              </a:ext>
            </a:extLst>
          </p:cNvPr>
          <p:cNvSpPr txBox="1"/>
          <p:nvPr/>
        </p:nvSpPr>
        <p:spPr>
          <a:xfrm>
            <a:off x="5256804" y="3705999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39BF8EA-522C-4CF5-A65A-602BB1BAC452}"/>
              </a:ext>
            </a:extLst>
          </p:cNvPr>
          <p:cNvSpPr txBox="1"/>
          <p:nvPr/>
        </p:nvSpPr>
        <p:spPr>
          <a:xfrm>
            <a:off x="5256804" y="4315216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46D5E00-115A-4BD4-8E5A-ADE1CC770A90}"/>
              </a:ext>
            </a:extLst>
          </p:cNvPr>
          <p:cNvSpPr txBox="1"/>
          <p:nvPr/>
        </p:nvSpPr>
        <p:spPr>
          <a:xfrm>
            <a:off x="4716016" y="5112932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E4B7090-52DF-4E52-BEC7-636F21CB2E00}"/>
              </a:ext>
            </a:extLst>
          </p:cNvPr>
          <p:cNvSpPr txBox="1"/>
          <p:nvPr/>
        </p:nvSpPr>
        <p:spPr>
          <a:xfrm>
            <a:off x="5364088" y="2564904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DAA0271-7289-4495-BDCD-022ED6F966A8}"/>
              </a:ext>
            </a:extLst>
          </p:cNvPr>
          <p:cNvSpPr txBox="1"/>
          <p:nvPr/>
        </p:nvSpPr>
        <p:spPr>
          <a:xfrm>
            <a:off x="5149287" y="3129033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CEDF345-0F5C-49D2-B5D2-5EC652244475}"/>
              </a:ext>
            </a:extLst>
          </p:cNvPr>
          <p:cNvSpPr txBox="1"/>
          <p:nvPr/>
        </p:nvSpPr>
        <p:spPr>
          <a:xfrm>
            <a:off x="5888616" y="3433209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9AC64B2-89F2-46D9-A8A1-16D4D09F2E40}"/>
              </a:ext>
            </a:extLst>
          </p:cNvPr>
          <p:cNvSpPr txBox="1"/>
          <p:nvPr/>
        </p:nvSpPr>
        <p:spPr>
          <a:xfrm>
            <a:off x="5897875" y="4281763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71D6188-BED8-41EE-B083-F167E221E8E5}"/>
              </a:ext>
            </a:extLst>
          </p:cNvPr>
          <p:cNvSpPr txBox="1"/>
          <p:nvPr/>
        </p:nvSpPr>
        <p:spPr>
          <a:xfrm>
            <a:off x="5357496" y="5112932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D63E5AB-8AF8-44B4-834C-8ABA7B228E57}"/>
              </a:ext>
            </a:extLst>
          </p:cNvPr>
          <p:cNvSpPr txBox="1"/>
          <p:nvPr/>
        </p:nvSpPr>
        <p:spPr>
          <a:xfrm>
            <a:off x="5356580" y="5384249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2A15957-0A80-4259-A197-C818C4FA023C}"/>
              </a:ext>
            </a:extLst>
          </p:cNvPr>
          <p:cNvSpPr txBox="1"/>
          <p:nvPr/>
        </p:nvSpPr>
        <p:spPr>
          <a:xfrm>
            <a:off x="4600826" y="4536324"/>
            <a:ext cx="2599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b="1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(</a:t>
            </a:r>
            <a:r>
              <a:rPr lang="en-US" altLang="zh-CN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b="1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b="1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US" altLang="zh-CN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b="1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="1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EC68D41-B707-4B91-B504-9DED512B9101}"/>
              </a:ext>
            </a:extLst>
          </p:cNvPr>
          <p:cNvSpPr txBox="1"/>
          <p:nvPr/>
        </p:nvSpPr>
        <p:spPr>
          <a:xfrm>
            <a:off x="5883996" y="5107250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E4BCF2E-3963-4ED7-BEB8-B78411DECF3C}"/>
              </a:ext>
            </a:extLst>
          </p:cNvPr>
          <p:cNvSpPr txBox="1"/>
          <p:nvPr/>
        </p:nvSpPr>
        <p:spPr>
          <a:xfrm>
            <a:off x="5868144" y="5351057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C04008B-A3FC-4C1C-96AC-3B5AF8A87A07}"/>
              </a:ext>
            </a:extLst>
          </p:cNvPr>
          <p:cNvSpPr txBox="1"/>
          <p:nvPr/>
        </p:nvSpPr>
        <p:spPr>
          <a:xfrm>
            <a:off x="5863082" y="3738984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1ADBCA-9A11-44BC-BDF7-6C7C16BE54F9}"/>
              </a:ext>
            </a:extLst>
          </p:cNvPr>
          <p:cNvSpPr txBox="1"/>
          <p:nvPr/>
        </p:nvSpPr>
        <p:spPr>
          <a:xfrm>
            <a:off x="827088" y="5629918"/>
            <a:ext cx="7240587" cy="646331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Step 1</a:t>
            </a:r>
            <a:r>
              <a:rPr lang="zh-CN" altLang="en-US" dirty="0"/>
              <a:t>：定值点（变量被赋值的位置）重命名</a:t>
            </a:r>
            <a:endParaRPr lang="en-US" altLang="zh-CN" dirty="0"/>
          </a:p>
          <a:p>
            <a:pPr algn="l"/>
            <a:r>
              <a:rPr lang="en-US" altLang="zh-CN" dirty="0"/>
              <a:t>Step 2</a:t>
            </a:r>
            <a:r>
              <a:rPr lang="zh-CN" altLang="en-US" dirty="0"/>
              <a:t>：引用点（使用变量的位置）到定值点有分支，插入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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函数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DD1F76C-27B8-4BF0-962C-51C249236E0B}"/>
              </a:ext>
            </a:extLst>
          </p:cNvPr>
          <p:cNvCxnSpPr>
            <a:cxnSpLocks/>
            <a:stCxn id="80" idx="3"/>
            <a:endCxn id="68" idx="3"/>
          </p:cNvCxnSpPr>
          <p:nvPr/>
        </p:nvCxnSpPr>
        <p:spPr>
          <a:xfrm flipH="1" flipV="1">
            <a:off x="5526429" y="3567500"/>
            <a:ext cx="627192" cy="1678250"/>
          </a:xfrm>
          <a:prstGeom prst="bentConnector3">
            <a:avLst>
              <a:gd name="adj1" fmla="val -193305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7F4EAB7E-FA21-4C33-AA17-A92BC75336CA}"/>
              </a:ext>
            </a:extLst>
          </p:cNvPr>
          <p:cNvCxnSpPr>
            <a:cxnSpLocks/>
            <a:stCxn id="80" idx="3"/>
            <a:endCxn id="70" idx="3"/>
          </p:cNvCxnSpPr>
          <p:nvPr/>
        </p:nvCxnSpPr>
        <p:spPr>
          <a:xfrm flipH="1" flipV="1">
            <a:off x="5526429" y="4453716"/>
            <a:ext cx="627192" cy="792034"/>
          </a:xfrm>
          <a:prstGeom prst="bentConnector3">
            <a:avLst>
              <a:gd name="adj1" fmla="val -10825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2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9" grpId="0"/>
      <p:bldP spid="80" grpId="0"/>
      <p:bldP spid="81" grpId="0"/>
      <p:bldP spid="10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D5C77-66E9-130D-474E-2E94CBA2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生成抽象语法树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06036-62EF-DA67-C2B2-40D03CA69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D40853-92D8-6FBD-B672-8D259159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5807DE-EE75-0CD5-C298-CC7915E2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B6F75-E382-4B42-9EA4-94C0BE56C755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529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9F6023F-CDAB-49CE-A96F-3A833A82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抽象语法树</a:t>
            </a:r>
            <a:r>
              <a:rPr lang="en-US" altLang="zh-CN" dirty="0"/>
              <a:t>(AST)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AFB201-93E5-45D1-9730-A02DB25B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0" y="1481235"/>
            <a:ext cx="7479620" cy="4613028"/>
          </a:xfrm>
        </p:spPr>
        <p:txBody>
          <a:bodyPr/>
          <a:lstStyle/>
          <a:p>
            <a:r>
              <a:rPr lang="zh-CN" altLang="en-US" dirty="0"/>
              <a:t>非常接近源代码的中间表示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6D3F74-3B20-44F7-AA61-F442511F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51188-5012-457E-A294-BAF273B2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CA371-DFF3-4F2C-9996-828BCD35D84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graphicFrame>
        <p:nvGraphicFramePr>
          <p:cNvPr id="7" name="表格 111">
            <a:extLst>
              <a:ext uri="{FF2B5EF4-FFF2-40B4-BE49-F238E27FC236}">
                <a16:creationId xmlns:a16="http://schemas.microsoft.com/office/drawing/2014/main" id="{DC5BBAD7-6579-4CC7-AAB8-ED07C5F62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64880"/>
              </p:ext>
            </p:extLst>
          </p:nvPr>
        </p:nvGraphicFramePr>
        <p:xfrm>
          <a:off x="827584" y="2374846"/>
          <a:ext cx="2370875" cy="402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875">
                  <a:extLst>
                    <a:ext uri="{9D8B030D-6E8A-4147-A177-3AD203B41FA5}">
                      <a16:colId xmlns:a16="http://schemas.microsoft.com/office/drawing/2014/main" val="2238612787"/>
                    </a:ext>
                  </a:extLst>
                </a:gridCol>
              </a:tblGrid>
              <a:tr h="36755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伪代码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34306"/>
                  </a:ext>
                </a:extLst>
              </a:tr>
              <a:tr h="3237700"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- 3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i="0" dirty="0">
                        <a:latin typeface="Courier New" panose="02070309020205020404" pitchFamily="49" charset="0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3 then</a:t>
                      </a: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* 2</a:t>
                      </a: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y</a:t>
                      </a: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else</a:t>
                      </a: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- 3</a:t>
                      </a:r>
                    </a:p>
                    <a:p>
                      <a:endParaRPr lang="en-US" altLang="zh-CN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altLang="zh-CN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-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</a:t>
                      </a:r>
                      <a:r>
                        <a:rPr lang="en-US" altLang="zh-CN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 x +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82503"/>
                  </a:ext>
                </a:extLst>
              </a:tr>
            </a:tbl>
          </a:graphicData>
        </a:graphic>
      </p:graphicFrame>
      <p:graphicFrame>
        <p:nvGraphicFramePr>
          <p:cNvPr id="8" name="表格 111">
            <a:extLst>
              <a:ext uri="{FF2B5EF4-FFF2-40B4-BE49-F238E27FC236}">
                <a16:creationId xmlns:a16="http://schemas.microsoft.com/office/drawing/2014/main" id="{47694BA3-4825-4738-852E-721C3E283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47495"/>
              </p:ext>
            </p:extLst>
          </p:nvPr>
        </p:nvGraphicFramePr>
        <p:xfrm>
          <a:off x="3419872" y="2374846"/>
          <a:ext cx="4608512" cy="401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238612787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AST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34306"/>
                  </a:ext>
                </a:extLst>
              </a:tr>
              <a:tr h="36534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82503"/>
                  </a:ext>
                </a:extLst>
              </a:tr>
            </a:tbl>
          </a:graphicData>
        </a:graphic>
      </p:graphicFrame>
      <p:cxnSp>
        <p:nvCxnSpPr>
          <p:cNvPr id="10" name="AutoShape 20">
            <a:extLst>
              <a:ext uri="{FF2B5EF4-FFF2-40B4-BE49-F238E27FC236}">
                <a16:creationId xmlns:a16="http://schemas.microsoft.com/office/drawing/2014/main" id="{0CDF94AB-F780-42DE-B5B3-A2DA0D242976}"/>
              </a:ext>
            </a:extLst>
          </p:cNvPr>
          <p:cNvCxnSpPr>
            <a:cxnSpLocks noChangeShapeType="1"/>
            <a:stCxn id="13" idx="2"/>
            <a:endCxn id="12" idx="0"/>
          </p:cNvCxnSpPr>
          <p:nvPr/>
        </p:nvCxnSpPr>
        <p:spPr bwMode="auto">
          <a:xfrm>
            <a:off x="5790603" y="4406066"/>
            <a:ext cx="2309" cy="259808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3" name="Oval 23">
            <a:extLst>
              <a:ext uri="{FF2B5EF4-FFF2-40B4-BE49-F238E27FC236}">
                <a16:creationId xmlns:a16="http://schemas.microsoft.com/office/drawing/2014/main" id="{E282C70D-303F-4507-9D1C-2ACACB084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603" y="4190066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6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If-then-else</a:t>
            </a:r>
            <a:endParaRPr kumimoji="1" lang="en-US" altLang="zh-CN" sz="600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F7CC94B2-AF02-4CE7-BBAB-1AF8FC718290}"/>
              </a:ext>
            </a:extLst>
          </p:cNvPr>
          <p:cNvGrpSpPr/>
          <p:nvPr/>
        </p:nvGrpSpPr>
        <p:grpSpPr>
          <a:xfrm>
            <a:off x="5532789" y="4665874"/>
            <a:ext cx="792064" cy="1643422"/>
            <a:chOff x="6084168" y="4408888"/>
            <a:chExt cx="792064" cy="1643422"/>
          </a:xfrm>
        </p:grpSpPr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2FF97B28-02B6-49B5-B40C-DB1BF3F22F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36291" y="4408888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:=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cxnSp>
          <p:nvCxnSpPr>
            <p:cNvPr id="14" name="AutoShape 24">
              <a:extLst>
                <a:ext uri="{FF2B5EF4-FFF2-40B4-BE49-F238E27FC236}">
                  <a16:creationId xmlns:a16="http://schemas.microsoft.com/office/drawing/2014/main" id="{173B42DA-DF38-4C4A-9A64-5E2B4B93C151}"/>
                </a:ext>
              </a:extLst>
            </p:cNvPr>
            <p:cNvCxnSpPr>
              <a:cxnSpLocks noChangeShapeType="1"/>
              <a:stCxn id="12" idx="2"/>
              <a:endCxn id="29" idx="0"/>
            </p:cNvCxnSpPr>
            <p:nvPr/>
          </p:nvCxnSpPr>
          <p:spPr bwMode="auto">
            <a:xfrm flipH="1">
              <a:off x="6192168" y="4624888"/>
              <a:ext cx="152123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5" name="AutoShape 25">
              <a:extLst>
                <a:ext uri="{FF2B5EF4-FFF2-40B4-BE49-F238E27FC236}">
                  <a16:creationId xmlns:a16="http://schemas.microsoft.com/office/drawing/2014/main" id="{65DB347C-3A8A-42BC-9E49-586DA6BFA0FD}"/>
                </a:ext>
              </a:extLst>
            </p:cNvPr>
            <p:cNvCxnSpPr>
              <a:cxnSpLocks noChangeShapeType="1"/>
              <a:stCxn id="12" idx="2"/>
              <a:endCxn id="17" idx="0"/>
            </p:cNvCxnSpPr>
            <p:nvPr/>
          </p:nvCxnSpPr>
          <p:spPr bwMode="auto">
            <a:xfrm>
              <a:off x="6344291" y="4624888"/>
              <a:ext cx="135909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7" name="Oval 27">
              <a:extLst>
                <a:ext uri="{FF2B5EF4-FFF2-40B4-BE49-F238E27FC236}">
                  <a16:creationId xmlns:a16="http://schemas.microsoft.com/office/drawing/2014/main" id="{5F002C88-D67D-409F-829A-D1812078EA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72200" y="4884696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endParaRPr kumimoji="1" lang="en-US" altLang="zh-CN" sz="10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AutoShape 32">
              <a:extLst>
                <a:ext uri="{FF2B5EF4-FFF2-40B4-BE49-F238E27FC236}">
                  <a16:creationId xmlns:a16="http://schemas.microsoft.com/office/drawing/2014/main" id="{4D933872-1B65-4174-B412-706A9D20EB3B}"/>
                </a:ext>
              </a:extLst>
            </p:cNvPr>
            <p:cNvCxnSpPr>
              <a:cxnSpLocks noChangeShapeType="1"/>
              <a:stCxn id="17" idx="2"/>
              <a:endCxn id="30" idx="0"/>
            </p:cNvCxnSpPr>
            <p:nvPr/>
          </p:nvCxnSpPr>
          <p:spPr bwMode="auto">
            <a:xfrm>
              <a:off x="6480200" y="5100696"/>
              <a:ext cx="144040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3" name="AutoShape 33">
              <a:extLst>
                <a:ext uri="{FF2B5EF4-FFF2-40B4-BE49-F238E27FC236}">
                  <a16:creationId xmlns:a16="http://schemas.microsoft.com/office/drawing/2014/main" id="{9FC708F1-E30F-4CF7-AF6B-52847F540763}"/>
                </a:ext>
              </a:extLst>
            </p:cNvPr>
            <p:cNvCxnSpPr>
              <a:cxnSpLocks noChangeShapeType="1"/>
              <a:stCxn id="17" idx="2"/>
              <a:endCxn id="24" idx="0"/>
            </p:cNvCxnSpPr>
            <p:nvPr/>
          </p:nvCxnSpPr>
          <p:spPr bwMode="auto">
            <a:xfrm flipH="1">
              <a:off x="6336184" y="5100696"/>
              <a:ext cx="144016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4" name="Oval 35">
              <a:extLst>
                <a:ext uri="{FF2B5EF4-FFF2-40B4-BE49-F238E27FC236}">
                  <a16:creationId xmlns:a16="http://schemas.microsoft.com/office/drawing/2014/main" id="{F1C5EEEF-29B2-43B0-980B-9C7DBEA5C1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28184" y="536050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y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EC69731D-7C37-4716-85DC-CE5C0BF64D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84168" y="4884696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endParaRPr kumimoji="1" lang="en-US" altLang="zh-CN" sz="10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6">
              <a:extLst>
                <a:ext uri="{FF2B5EF4-FFF2-40B4-BE49-F238E27FC236}">
                  <a16:creationId xmlns:a16="http://schemas.microsoft.com/office/drawing/2014/main" id="{F4677975-F62A-4328-9480-BC70938156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16240" y="536050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kumimoji="1" lang="en-US" altLang="zh-CN" sz="10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AutoShape 28">
              <a:extLst>
                <a:ext uri="{FF2B5EF4-FFF2-40B4-BE49-F238E27FC236}">
                  <a16:creationId xmlns:a16="http://schemas.microsoft.com/office/drawing/2014/main" id="{4FCB1031-BF50-482E-9304-5234E15C18FB}"/>
                </a:ext>
              </a:extLst>
            </p:cNvPr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 flipH="1">
              <a:off x="6480200" y="5576504"/>
              <a:ext cx="144040" cy="25980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" name="AutoShape 29">
              <a:extLst>
                <a:ext uri="{FF2B5EF4-FFF2-40B4-BE49-F238E27FC236}">
                  <a16:creationId xmlns:a16="http://schemas.microsoft.com/office/drawing/2014/main" id="{1503278B-0F89-4178-86F6-0A57B1930371}"/>
                </a:ext>
              </a:extLst>
            </p:cNvPr>
            <p:cNvCxnSpPr>
              <a:cxnSpLocks noChangeShapeType="1"/>
              <a:stCxn id="30" idx="2"/>
              <a:endCxn id="34" idx="0"/>
            </p:cNvCxnSpPr>
            <p:nvPr/>
          </p:nvCxnSpPr>
          <p:spPr bwMode="auto">
            <a:xfrm>
              <a:off x="6624240" y="5576504"/>
              <a:ext cx="143992" cy="25980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69102078-5718-4A37-9D41-09B925CC61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72200" y="5836310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x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C28B4FBA-52AF-4829-8BA7-78EA479380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60232" y="5836310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2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99C319E2-5720-44DE-85AB-41EC4D768C99}"/>
              </a:ext>
            </a:extLst>
          </p:cNvPr>
          <p:cNvGrpSpPr/>
          <p:nvPr/>
        </p:nvGrpSpPr>
        <p:grpSpPr>
          <a:xfrm>
            <a:off x="4931992" y="4665874"/>
            <a:ext cx="504008" cy="691808"/>
            <a:chOff x="5028877" y="4737906"/>
            <a:chExt cx="504008" cy="691808"/>
          </a:xfrm>
        </p:grpSpPr>
        <p:cxnSp>
          <p:nvCxnSpPr>
            <p:cNvPr id="9" name="AutoShape 19">
              <a:extLst>
                <a:ext uri="{FF2B5EF4-FFF2-40B4-BE49-F238E27FC236}">
                  <a16:creationId xmlns:a16="http://schemas.microsoft.com/office/drawing/2014/main" id="{3085A123-A032-4941-AD2B-7F3CB6AE297F}"/>
                </a:ext>
              </a:extLst>
            </p:cNvPr>
            <p:cNvCxnSpPr>
              <a:cxnSpLocks noChangeShapeType="1"/>
              <a:stCxn id="35" idx="2"/>
              <a:endCxn id="11" idx="0"/>
            </p:cNvCxnSpPr>
            <p:nvPr/>
          </p:nvCxnSpPr>
          <p:spPr bwMode="auto">
            <a:xfrm flipH="1">
              <a:off x="5136877" y="4953906"/>
              <a:ext cx="143974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DBF06373-904D-45A7-A4BB-2CB314D77C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8877" y="521371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x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FF1EBB64-B254-4B3B-8D47-F2FEC942F5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16885" y="521371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3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35" name="Oval 22">
              <a:extLst>
                <a:ext uri="{FF2B5EF4-FFF2-40B4-BE49-F238E27FC236}">
                  <a16:creationId xmlns:a16="http://schemas.microsoft.com/office/drawing/2014/main" id="{CC4E14E9-8294-4E1C-B179-54B9D67360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2851" y="4737906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&lt;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cxnSp>
          <p:nvCxnSpPr>
            <p:cNvPr id="36" name="AutoShape 20">
              <a:extLst>
                <a:ext uri="{FF2B5EF4-FFF2-40B4-BE49-F238E27FC236}">
                  <a16:creationId xmlns:a16="http://schemas.microsoft.com/office/drawing/2014/main" id="{80EE5BB4-2D99-434A-A144-8DD8BA3AB9F8}"/>
                </a:ext>
              </a:extLst>
            </p:cNvPr>
            <p:cNvCxnSpPr>
              <a:cxnSpLocks noChangeShapeType="1"/>
              <a:stCxn id="35" idx="2"/>
              <a:endCxn id="26" idx="0"/>
            </p:cNvCxnSpPr>
            <p:nvPr/>
          </p:nvCxnSpPr>
          <p:spPr bwMode="auto">
            <a:xfrm>
              <a:off x="5280851" y="4953906"/>
              <a:ext cx="144034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37" name="AutoShape 19">
            <a:extLst>
              <a:ext uri="{FF2B5EF4-FFF2-40B4-BE49-F238E27FC236}">
                <a16:creationId xmlns:a16="http://schemas.microsoft.com/office/drawing/2014/main" id="{D2C872D9-FC7B-4C07-A0AC-8579AD6C3B71}"/>
              </a:ext>
            </a:extLst>
          </p:cNvPr>
          <p:cNvCxnSpPr>
            <a:cxnSpLocks noChangeShapeType="1"/>
            <a:stCxn id="13" idx="2"/>
            <a:endCxn id="35" idx="0"/>
          </p:cNvCxnSpPr>
          <p:nvPr/>
        </p:nvCxnSpPr>
        <p:spPr bwMode="auto">
          <a:xfrm flipH="1">
            <a:off x="5183966" y="4406066"/>
            <a:ext cx="606637" cy="259808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F0996B7-6AF5-41CF-B638-C0192DA7DF50}"/>
              </a:ext>
            </a:extLst>
          </p:cNvPr>
          <p:cNvGrpSpPr/>
          <p:nvPr/>
        </p:nvGrpSpPr>
        <p:grpSpPr>
          <a:xfrm>
            <a:off x="3779912" y="4190067"/>
            <a:ext cx="1224040" cy="1643422"/>
            <a:chOff x="3491904" y="4408888"/>
            <a:chExt cx="1224040" cy="1643422"/>
          </a:xfrm>
        </p:grpSpPr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C193C6B8-13D8-494B-83CE-38BB0EEF9B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5920" y="4884696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endParaRPr kumimoji="1" lang="en-US" altLang="zh-CN" sz="10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AutoShape 28">
              <a:extLst>
                <a:ext uri="{FF2B5EF4-FFF2-40B4-BE49-F238E27FC236}">
                  <a16:creationId xmlns:a16="http://schemas.microsoft.com/office/drawing/2014/main" id="{1DE17746-D404-4C00-BD6D-B2455F168A31}"/>
                </a:ext>
              </a:extLst>
            </p:cNvPr>
            <p:cNvCxnSpPr>
              <a:cxnSpLocks noChangeShapeType="1"/>
              <a:stCxn id="16" idx="2"/>
              <a:endCxn id="20" idx="0"/>
            </p:cNvCxnSpPr>
            <p:nvPr/>
          </p:nvCxnSpPr>
          <p:spPr bwMode="auto">
            <a:xfrm flipH="1">
              <a:off x="3599904" y="5100696"/>
              <a:ext cx="144016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9" name="AutoShape 29">
              <a:extLst>
                <a:ext uri="{FF2B5EF4-FFF2-40B4-BE49-F238E27FC236}">
                  <a16:creationId xmlns:a16="http://schemas.microsoft.com/office/drawing/2014/main" id="{DDD97BEF-1F5F-4427-9D46-C37CC61C933E}"/>
                </a:ext>
              </a:extLst>
            </p:cNvPr>
            <p:cNvCxnSpPr>
              <a:cxnSpLocks noChangeShapeType="1"/>
              <a:stCxn id="16" idx="2"/>
              <a:endCxn id="21" idx="0"/>
            </p:cNvCxnSpPr>
            <p:nvPr/>
          </p:nvCxnSpPr>
          <p:spPr bwMode="auto">
            <a:xfrm>
              <a:off x="3743920" y="5100696"/>
              <a:ext cx="144016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0" name="Oval 30">
              <a:extLst>
                <a:ext uri="{FF2B5EF4-FFF2-40B4-BE49-F238E27FC236}">
                  <a16:creationId xmlns:a16="http://schemas.microsoft.com/office/drawing/2014/main" id="{19AB348A-3C15-430C-9143-2DE8EC25F8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1904" y="536050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x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21" name="Oval 31">
              <a:extLst>
                <a:ext uri="{FF2B5EF4-FFF2-40B4-BE49-F238E27FC236}">
                  <a16:creationId xmlns:a16="http://schemas.microsoft.com/office/drawing/2014/main" id="{FEBF74FF-9F48-4056-ADFC-4E5701ADB6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9936" y="536050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5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38" name="Oval 26">
              <a:extLst>
                <a:ext uri="{FF2B5EF4-FFF2-40B4-BE49-F238E27FC236}">
                  <a16:creationId xmlns:a16="http://schemas.microsoft.com/office/drawing/2014/main" id="{04798D70-0998-4C23-B28C-FA961C5BC0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5778" y="536050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endParaRPr kumimoji="1" lang="en-US" altLang="zh-CN" sz="10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AutoShape 28">
              <a:extLst>
                <a:ext uri="{FF2B5EF4-FFF2-40B4-BE49-F238E27FC236}">
                  <a16:creationId xmlns:a16="http://schemas.microsoft.com/office/drawing/2014/main" id="{4531B1AF-90A0-449C-AF0C-23B0636FE993}"/>
                </a:ext>
              </a:extLst>
            </p:cNvPr>
            <p:cNvCxnSpPr>
              <a:cxnSpLocks noChangeShapeType="1"/>
              <a:stCxn id="38" idx="2"/>
              <a:endCxn id="41" idx="0"/>
            </p:cNvCxnSpPr>
            <p:nvPr/>
          </p:nvCxnSpPr>
          <p:spPr bwMode="auto">
            <a:xfrm flipH="1">
              <a:off x="4319936" y="5576504"/>
              <a:ext cx="143842" cy="25980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0" name="AutoShape 29">
              <a:extLst>
                <a:ext uri="{FF2B5EF4-FFF2-40B4-BE49-F238E27FC236}">
                  <a16:creationId xmlns:a16="http://schemas.microsoft.com/office/drawing/2014/main" id="{50BDF40A-39AD-41B7-A3C5-7EDC85FE4F90}"/>
                </a:ext>
              </a:extLst>
            </p:cNvPr>
            <p:cNvCxnSpPr>
              <a:cxnSpLocks noChangeShapeType="1"/>
              <a:stCxn id="38" idx="2"/>
              <a:endCxn id="42" idx="0"/>
            </p:cNvCxnSpPr>
            <p:nvPr/>
          </p:nvCxnSpPr>
          <p:spPr bwMode="auto">
            <a:xfrm>
              <a:off x="4463778" y="5576504"/>
              <a:ext cx="144166" cy="25980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1" name="Oval 30">
              <a:extLst>
                <a:ext uri="{FF2B5EF4-FFF2-40B4-BE49-F238E27FC236}">
                  <a16:creationId xmlns:a16="http://schemas.microsoft.com/office/drawing/2014/main" id="{EBC0937A-967C-4149-A31A-7B0180E7B7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1936" y="5836310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x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42" name="Oval 31">
              <a:extLst>
                <a:ext uri="{FF2B5EF4-FFF2-40B4-BE49-F238E27FC236}">
                  <a16:creationId xmlns:a16="http://schemas.microsoft.com/office/drawing/2014/main" id="{6DE4AD63-79B6-4875-906D-9C3287B460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9944" y="5836310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3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45" name="Oval 26">
              <a:extLst>
                <a:ext uri="{FF2B5EF4-FFF2-40B4-BE49-F238E27FC236}">
                  <a16:creationId xmlns:a16="http://schemas.microsoft.com/office/drawing/2014/main" id="{32AD1B64-9C16-409A-B9A0-97300EAFB0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8969" y="4884696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endParaRPr kumimoji="1" lang="en-US" altLang="zh-CN" sz="10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AutoShape 28">
              <a:extLst>
                <a:ext uri="{FF2B5EF4-FFF2-40B4-BE49-F238E27FC236}">
                  <a16:creationId xmlns:a16="http://schemas.microsoft.com/office/drawing/2014/main" id="{5952CB9C-0F08-44E7-AB0B-5BCFC99763FB}"/>
                </a:ext>
              </a:extLst>
            </p:cNvPr>
            <p:cNvCxnSpPr>
              <a:cxnSpLocks noChangeShapeType="1"/>
              <a:stCxn id="45" idx="2"/>
              <a:endCxn id="47" idx="0"/>
            </p:cNvCxnSpPr>
            <p:nvPr/>
          </p:nvCxnSpPr>
          <p:spPr bwMode="auto">
            <a:xfrm flipH="1">
              <a:off x="4175944" y="5100696"/>
              <a:ext cx="131025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7" name="Oval 30">
              <a:extLst>
                <a:ext uri="{FF2B5EF4-FFF2-40B4-BE49-F238E27FC236}">
                  <a16:creationId xmlns:a16="http://schemas.microsoft.com/office/drawing/2014/main" id="{81AA6E5F-FAD0-4901-AA06-BB9456C9D4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67944" y="536050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x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cxnSp>
          <p:nvCxnSpPr>
            <p:cNvPr id="48" name="AutoShape 29">
              <a:extLst>
                <a:ext uri="{FF2B5EF4-FFF2-40B4-BE49-F238E27FC236}">
                  <a16:creationId xmlns:a16="http://schemas.microsoft.com/office/drawing/2014/main" id="{C60CE61C-64F1-4102-8D84-9E7FA0C1CF1A}"/>
                </a:ext>
              </a:extLst>
            </p:cNvPr>
            <p:cNvCxnSpPr>
              <a:cxnSpLocks noChangeShapeType="1"/>
              <a:stCxn id="45" idx="2"/>
              <a:endCxn id="38" idx="0"/>
            </p:cNvCxnSpPr>
            <p:nvPr/>
          </p:nvCxnSpPr>
          <p:spPr bwMode="auto">
            <a:xfrm>
              <a:off x="4306969" y="5100696"/>
              <a:ext cx="156809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4" name="Oval 22">
              <a:extLst>
                <a:ext uri="{FF2B5EF4-FFF2-40B4-BE49-F238E27FC236}">
                  <a16:creationId xmlns:a16="http://schemas.microsoft.com/office/drawing/2014/main" id="{42AD45EB-B1ED-4DE3-992D-10B26BBAA3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7444" y="4408888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6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seq</a:t>
              </a:r>
              <a:endParaRPr kumimoji="1" lang="en-US" altLang="zh-CN" sz="6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cxnSp>
          <p:nvCxnSpPr>
            <p:cNvPr id="55" name="AutoShape 24">
              <a:extLst>
                <a:ext uri="{FF2B5EF4-FFF2-40B4-BE49-F238E27FC236}">
                  <a16:creationId xmlns:a16="http://schemas.microsoft.com/office/drawing/2014/main" id="{E7CC5711-6627-4C06-8F96-ED301BC5C085}"/>
                </a:ext>
              </a:extLst>
            </p:cNvPr>
            <p:cNvCxnSpPr>
              <a:cxnSpLocks noChangeShapeType="1"/>
              <a:stCxn id="54" idx="2"/>
              <a:endCxn id="16" idx="0"/>
            </p:cNvCxnSpPr>
            <p:nvPr/>
          </p:nvCxnSpPr>
          <p:spPr bwMode="auto">
            <a:xfrm flipH="1">
              <a:off x="3743920" y="4624888"/>
              <a:ext cx="281524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8" name="AutoShape 24">
              <a:extLst>
                <a:ext uri="{FF2B5EF4-FFF2-40B4-BE49-F238E27FC236}">
                  <a16:creationId xmlns:a16="http://schemas.microsoft.com/office/drawing/2014/main" id="{0A62B825-EF96-4332-ADAB-EF36A37FAE07}"/>
                </a:ext>
              </a:extLst>
            </p:cNvPr>
            <p:cNvCxnSpPr>
              <a:cxnSpLocks noChangeShapeType="1"/>
              <a:stCxn id="54" idx="2"/>
              <a:endCxn id="45" idx="0"/>
            </p:cNvCxnSpPr>
            <p:nvPr/>
          </p:nvCxnSpPr>
          <p:spPr bwMode="auto">
            <a:xfrm>
              <a:off x="4025444" y="4624888"/>
              <a:ext cx="281525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DB4430BE-3EA4-4B61-B4C6-8B8A46102A93}"/>
              </a:ext>
            </a:extLst>
          </p:cNvPr>
          <p:cNvGrpSpPr/>
          <p:nvPr/>
        </p:nvGrpSpPr>
        <p:grpSpPr>
          <a:xfrm>
            <a:off x="6156080" y="4665874"/>
            <a:ext cx="648024" cy="1167616"/>
            <a:chOff x="7164312" y="4408888"/>
            <a:chExt cx="648024" cy="1167616"/>
          </a:xfrm>
        </p:grpSpPr>
        <p:sp>
          <p:nvSpPr>
            <p:cNvPr id="104" name="Oval 26">
              <a:extLst>
                <a:ext uri="{FF2B5EF4-FFF2-40B4-BE49-F238E27FC236}">
                  <a16:creationId xmlns:a16="http://schemas.microsoft.com/office/drawing/2014/main" id="{6141EE4A-8568-4B63-9B08-B44D8C5239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52320" y="4884696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endParaRPr kumimoji="1" lang="en-US" altLang="zh-CN" sz="10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5" name="AutoShape 28">
              <a:extLst>
                <a:ext uri="{FF2B5EF4-FFF2-40B4-BE49-F238E27FC236}">
                  <a16:creationId xmlns:a16="http://schemas.microsoft.com/office/drawing/2014/main" id="{5E295A68-CD13-4520-A808-B0932268D5CD}"/>
                </a:ext>
              </a:extLst>
            </p:cNvPr>
            <p:cNvCxnSpPr>
              <a:cxnSpLocks noChangeShapeType="1"/>
              <a:stCxn id="104" idx="2"/>
              <a:endCxn id="107" idx="0"/>
            </p:cNvCxnSpPr>
            <p:nvPr/>
          </p:nvCxnSpPr>
          <p:spPr bwMode="auto">
            <a:xfrm flipH="1">
              <a:off x="7416304" y="5100696"/>
              <a:ext cx="144016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6" name="AutoShape 29">
              <a:extLst>
                <a:ext uri="{FF2B5EF4-FFF2-40B4-BE49-F238E27FC236}">
                  <a16:creationId xmlns:a16="http://schemas.microsoft.com/office/drawing/2014/main" id="{3128157B-A076-4BA9-9CBC-5286AEC15595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7560320" y="5100696"/>
              <a:ext cx="144016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7" name="Oval 30">
              <a:extLst>
                <a:ext uri="{FF2B5EF4-FFF2-40B4-BE49-F238E27FC236}">
                  <a16:creationId xmlns:a16="http://schemas.microsoft.com/office/drawing/2014/main" id="{4CE7A4F5-362E-4128-8F08-C35C206442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08304" y="536050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x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108" name="Oval 31">
              <a:extLst>
                <a:ext uri="{FF2B5EF4-FFF2-40B4-BE49-F238E27FC236}">
                  <a16:creationId xmlns:a16="http://schemas.microsoft.com/office/drawing/2014/main" id="{CB40FAA6-B5E6-42EE-B487-E101BF2C68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96336" y="536050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3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109" name="Oval 26">
              <a:extLst>
                <a:ext uri="{FF2B5EF4-FFF2-40B4-BE49-F238E27FC236}">
                  <a16:creationId xmlns:a16="http://schemas.microsoft.com/office/drawing/2014/main" id="{9CD40B3A-0E07-464F-A764-6C5F03568D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5667" y="4408888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endParaRPr kumimoji="1" lang="en-US" altLang="zh-CN" sz="10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0" name="AutoShape 28">
              <a:extLst>
                <a:ext uri="{FF2B5EF4-FFF2-40B4-BE49-F238E27FC236}">
                  <a16:creationId xmlns:a16="http://schemas.microsoft.com/office/drawing/2014/main" id="{93875DD6-7B74-46D8-A1A7-90AE92A472A3}"/>
                </a:ext>
              </a:extLst>
            </p:cNvPr>
            <p:cNvCxnSpPr>
              <a:cxnSpLocks noChangeShapeType="1"/>
              <a:stCxn id="109" idx="2"/>
              <a:endCxn id="111" idx="0"/>
            </p:cNvCxnSpPr>
            <p:nvPr/>
          </p:nvCxnSpPr>
          <p:spPr bwMode="auto">
            <a:xfrm flipH="1">
              <a:off x="7272312" y="4624888"/>
              <a:ext cx="151355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11" name="Oval 30">
              <a:extLst>
                <a:ext uri="{FF2B5EF4-FFF2-40B4-BE49-F238E27FC236}">
                  <a16:creationId xmlns:a16="http://schemas.microsoft.com/office/drawing/2014/main" id="{25AF2249-6593-4369-9604-445BBBC02A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64312" y="4884696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y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cxnSp>
          <p:nvCxnSpPr>
            <p:cNvPr id="112" name="AutoShape 29">
              <a:extLst>
                <a:ext uri="{FF2B5EF4-FFF2-40B4-BE49-F238E27FC236}">
                  <a16:creationId xmlns:a16="http://schemas.microsoft.com/office/drawing/2014/main" id="{7AA62F3C-0A20-49C8-BEAC-5F514C578E32}"/>
                </a:ext>
              </a:extLst>
            </p:cNvPr>
            <p:cNvCxnSpPr>
              <a:cxnSpLocks noChangeShapeType="1"/>
              <a:stCxn id="109" idx="2"/>
              <a:endCxn id="104" idx="0"/>
            </p:cNvCxnSpPr>
            <p:nvPr/>
          </p:nvCxnSpPr>
          <p:spPr bwMode="auto">
            <a:xfrm>
              <a:off x="7423667" y="4624888"/>
              <a:ext cx="136653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3" name="AutoShape 20">
            <a:extLst>
              <a:ext uri="{FF2B5EF4-FFF2-40B4-BE49-F238E27FC236}">
                <a16:creationId xmlns:a16="http://schemas.microsoft.com/office/drawing/2014/main" id="{32775DF4-D4ED-4A37-9D5C-78FD0D669D44}"/>
              </a:ext>
            </a:extLst>
          </p:cNvPr>
          <p:cNvCxnSpPr>
            <a:cxnSpLocks noChangeShapeType="1"/>
            <a:stCxn id="13" idx="2"/>
            <a:endCxn id="109" idx="0"/>
          </p:cNvCxnSpPr>
          <p:nvPr/>
        </p:nvCxnSpPr>
        <p:spPr bwMode="auto">
          <a:xfrm>
            <a:off x="5790603" y="4406066"/>
            <a:ext cx="624832" cy="259808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608E4501-DA0F-488E-99EC-1D82D313ABCE}"/>
              </a:ext>
            </a:extLst>
          </p:cNvPr>
          <p:cNvGrpSpPr/>
          <p:nvPr/>
        </p:nvGrpSpPr>
        <p:grpSpPr>
          <a:xfrm>
            <a:off x="6516168" y="3714258"/>
            <a:ext cx="648024" cy="1167616"/>
            <a:chOff x="7164312" y="4408888"/>
            <a:chExt cx="648024" cy="1167616"/>
          </a:xfrm>
        </p:grpSpPr>
        <p:sp>
          <p:nvSpPr>
            <p:cNvPr id="131" name="Oval 26">
              <a:extLst>
                <a:ext uri="{FF2B5EF4-FFF2-40B4-BE49-F238E27FC236}">
                  <a16:creationId xmlns:a16="http://schemas.microsoft.com/office/drawing/2014/main" id="{40ED08C1-DC2A-4D4F-997E-BD85B2DE58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52320" y="4884696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endParaRPr kumimoji="1" lang="en-US" altLang="zh-CN" sz="10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2" name="AutoShape 28">
              <a:extLst>
                <a:ext uri="{FF2B5EF4-FFF2-40B4-BE49-F238E27FC236}">
                  <a16:creationId xmlns:a16="http://schemas.microsoft.com/office/drawing/2014/main" id="{8D83AC3E-F5CE-40BA-8EB4-622C023C99B0}"/>
                </a:ext>
              </a:extLst>
            </p:cNvPr>
            <p:cNvCxnSpPr>
              <a:cxnSpLocks noChangeShapeType="1"/>
              <a:stCxn id="131" idx="2"/>
              <a:endCxn id="134" idx="0"/>
            </p:cNvCxnSpPr>
            <p:nvPr/>
          </p:nvCxnSpPr>
          <p:spPr bwMode="auto">
            <a:xfrm flipH="1">
              <a:off x="7416304" y="5100696"/>
              <a:ext cx="144016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33" name="AutoShape 29">
              <a:extLst>
                <a:ext uri="{FF2B5EF4-FFF2-40B4-BE49-F238E27FC236}">
                  <a16:creationId xmlns:a16="http://schemas.microsoft.com/office/drawing/2014/main" id="{C74F3DB2-7C33-442D-AE75-B325DDE2BE25}"/>
                </a:ext>
              </a:extLst>
            </p:cNvPr>
            <p:cNvCxnSpPr>
              <a:cxnSpLocks noChangeShapeType="1"/>
              <a:stCxn id="131" idx="2"/>
              <a:endCxn id="135" idx="0"/>
            </p:cNvCxnSpPr>
            <p:nvPr/>
          </p:nvCxnSpPr>
          <p:spPr bwMode="auto">
            <a:xfrm>
              <a:off x="7560320" y="5100696"/>
              <a:ext cx="144016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34" name="Oval 30">
              <a:extLst>
                <a:ext uri="{FF2B5EF4-FFF2-40B4-BE49-F238E27FC236}">
                  <a16:creationId xmlns:a16="http://schemas.microsoft.com/office/drawing/2014/main" id="{308E3EEE-631C-4F77-B39A-DEDF7FAAAF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08304" y="536050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35" name="Oval 31">
              <a:extLst>
                <a:ext uri="{FF2B5EF4-FFF2-40B4-BE49-F238E27FC236}">
                  <a16:creationId xmlns:a16="http://schemas.microsoft.com/office/drawing/2014/main" id="{F258B009-5EAF-4930-AE8D-2E738D3921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96336" y="536050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y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136" name="Oval 26">
              <a:extLst>
                <a:ext uri="{FF2B5EF4-FFF2-40B4-BE49-F238E27FC236}">
                  <a16:creationId xmlns:a16="http://schemas.microsoft.com/office/drawing/2014/main" id="{CE4305D9-45C5-4CBF-9394-C48A36351B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5667" y="4408888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endParaRPr kumimoji="1" lang="en-US" altLang="zh-CN" sz="10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7" name="AutoShape 28">
              <a:extLst>
                <a:ext uri="{FF2B5EF4-FFF2-40B4-BE49-F238E27FC236}">
                  <a16:creationId xmlns:a16="http://schemas.microsoft.com/office/drawing/2014/main" id="{5F1AA35E-98D5-4393-B07F-BA946F370115}"/>
                </a:ext>
              </a:extLst>
            </p:cNvPr>
            <p:cNvCxnSpPr>
              <a:cxnSpLocks noChangeShapeType="1"/>
              <a:stCxn id="136" idx="2"/>
              <a:endCxn id="138" idx="0"/>
            </p:cNvCxnSpPr>
            <p:nvPr/>
          </p:nvCxnSpPr>
          <p:spPr bwMode="auto">
            <a:xfrm flipH="1">
              <a:off x="7272312" y="4624888"/>
              <a:ext cx="151355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38" name="Oval 30">
              <a:extLst>
                <a:ext uri="{FF2B5EF4-FFF2-40B4-BE49-F238E27FC236}">
                  <a16:creationId xmlns:a16="http://schemas.microsoft.com/office/drawing/2014/main" id="{C52E02E1-AFF5-48CF-B188-31FE9651F6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64312" y="4884696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w</a:t>
              </a:r>
            </a:p>
          </p:txBody>
        </p:sp>
        <p:cxnSp>
          <p:nvCxnSpPr>
            <p:cNvPr id="139" name="AutoShape 29">
              <a:extLst>
                <a:ext uri="{FF2B5EF4-FFF2-40B4-BE49-F238E27FC236}">
                  <a16:creationId xmlns:a16="http://schemas.microsoft.com/office/drawing/2014/main" id="{43D8410C-D843-4A39-9BDE-D152CB090B27}"/>
                </a:ext>
              </a:extLst>
            </p:cNvPr>
            <p:cNvCxnSpPr>
              <a:cxnSpLocks noChangeShapeType="1"/>
              <a:stCxn id="136" idx="2"/>
              <a:endCxn id="131" idx="0"/>
            </p:cNvCxnSpPr>
            <p:nvPr/>
          </p:nvCxnSpPr>
          <p:spPr bwMode="auto">
            <a:xfrm>
              <a:off x="7423667" y="4624888"/>
              <a:ext cx="136653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89E2ADDD-E240-4A9D-B881-EF93302FDD0E}"/>
              </a:ext>
            </a:extLst>
          </p:cNvPr>
          <p:cNvGrpSpPr/>
          <p:nvPr/>
        </p:nvGrpSpPr>
        <p:grpSpPr>
          <a:xfrm>
            <a:off x="7038172" y="3239898"/>
            <a:ext cx="648024" cy="1167616"/>
            <a:chOff x="7164312" y="4408888"/>
            <a:chExt cx="648024" cy="1167616"/>
          </a:xfrm>
        </p:grpSpPr>
        <p:sp>
          <p:nvSpPr>
            <p:cNvPr id="142" name="Oval 26">
              <a:extLst>
                <a:ext uri="{FF2B5EF4-FFF2-40B4-BE49-F238E27FC236}">
                  <a16:creationId xmlns:a16="http://schemas.microsoft.com/office/drawing/2014/main" id="{D83DCD04-821F-4CD8-ACA7-4036BCEED0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52320" y="4884696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endParaRPr kumimoji="1" lang="en-US" altLang="zh-CN" sz="10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3" name="AutoShape 28">
              <a:extLst>
                <a:ext uri="{FF2B5EF4-FFF2-40B4-BE49-F238E27FC236}">
                  <a16:creationId xmlns:a16="http://schemas.microsoft.com/office/drawing/2014/main" id="{8BB7FB73-1EE9-40B0-98D6-07A227DEDB52}"/>
                </a:ext>
              </a:extLst>
            </p:cNvPr>
            <p:cNvCxnSpPr>
              <a:cxnSpLocks noChangeShapeType="1"/>
              <a:stCxn id="142" idx="2"/>
              <a:endCxn id="145" idx="0"/>
            </p:cNvCxnSpPr>
            <p:nvPr/>
          </p:nvCxnSpPr>
          <p:spPr bwMode="auto">
            <a:xfrm flipH="1">
              <a:off x="7416304" y="5100696"/>
              <a:ext cx="144016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44" name="AutoShape 29">
              <a:extLst>
                <a:ext uri="{FF2B5EF4-FFF2-40B4-BE49-F238E27FC236}">
                  <a16:creationId xmlns:a16="http://schemas.microsoft.com/office/drawing/2014/main" id="{3F5E60A9-B0BF-4B1F-A991-30517B0A8C80}"/>
                </a:ext>
              </a:extLst>
            </p:cNvPr>
            <p:cNvCxnSpPr>
              <a:cxnSpLocks noChangeShapeType="1"/>
              <a:stCxn id="142" idx="2"/>
              <a:endCxn id="146" idx="0"/>
            </p:cNvCxnSpPr>
            <p:nvPr/>
          </p:nvCxnSpPr>
          <p:spPr bwMode="auto">
            <a:xfrm>
              <a:off x="7560320" y="5100696"/>
              <a:ext cx="144016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45" name="Oval 30">
              <a:extLst>
                <a:ext uri="{FF2B5EF4-FFF2-40B4-BE49-F238E27FC236}">
                  <a16:creationId xmlns:a16="http://schemas.microsoft.com/office/drawing/2014/main" id="{F6DCFE93-676C-428C-87DF-561CC0F1B3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08304" y="536050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46" name="Oval 31">
              <a:extLst>
                <a:ext uri="{FF2B5EF4-FFF2-40B4-BE49-F238E27FC236}">
                  <a16:creationId xmlns:a16="http://schemas.microsoft.com/office/drawing/2014/main" id="{6044781F-3F0C-4ABD-A663-FC442E2BCB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96336" y="5360504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y</a:t>
              </a:r>
              <a:endParaRPr kumimoji="1" lang="en-US" altLang="zh-CN" sz="1000" baseline="-250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endParaRPr>
            </a:p>
          </p:txBody>
        </p:sp>
        <p:sp>
          <p:nvSpPr>
            <p:cNvPr id="147" name="Oval 26">
              <a:extLst>
                <a:ext uri="{FF2B5EF4-FFF2-40B4-BE49-F238E27FC236}">
                  <a16:creationId xmlns:a16="http://schemas.microsoft.com/office/drawing/2014/main" id="{6AA0FCB0-78D5-42F4-820F-9B145987D5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5667" y="4408888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endParaRPr kumimoji="1" lang="en-US" altLang="zh-CN" sz="10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8" name="AutoShape 28">
              <a:extLst>
                <a:ext uri="{FF2B5EF4-FFF2-40B4-BE49-F238E27FC236}">
                  <a16:creationId xmlns:a16="http://schemas.microsoft.com/office/drawing/2014/main" id="{2FFD2FBC-A76F-4EAC-B0A9-AA2A54F3066D}"/>
                </a:ext>
              </a:extLst>
            </p:cNvPr>
            <p:cNvCxnSpPr>
              <a:cxnSpLocks noChangeShapeType="1"/>
              <a:stCxn id="147" idx="2"/>
              <a:endCxn id="149" idx="0"/>
            </p:cNvCxnSpPr>
            <p:nvPr/>
          </p:nvCxnSpPr>
          <p:spPr bwMode="auto">
            <a:xfrm flipH="1">
              <a:off x="7272312" y="4624888"/>
              <a:ext cx="151355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49" name="Oval 30">
              <a:extLst>
                <a:ext uri="{FF2B5EF4-FFF2-40B4-BE49-F238E27FC236}">
                  <a16:creationId xmlns:a16="http://schemas.microsoft.com/office/drawing/2014/main" id="{B71B8AE2-95EB-4E37-8B9A-B89D73E1C8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64312" y="4884696"/>
              <a:ext cx="216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000" dirty="0">
                  <a:latin typeface="Courier New" panose="02070309020205020404" pitchFamily="49" charset="0"/>
                  <a:ea typeface="宋体" charset="-122"/>
                  <a:cs typeface="Courier New" panose="02070309020205020404" pitchFamily="49" charset="0"/>
                </a:rPr>
                <a:t>z</a:t>
              </a:r>
            </a:p>
          </p:txBody>
        </p:sp>
        <p:cxnSp>
          <p:nvCxnSpPr>
            <p:cNvPr id="150" name="AutoShape 29">
              <a:extLst>
                <a:ext uri="{FF2B5EF4-FFF2-40B4-BE49-F238E27FC236}">
                  <a16:creationId xmlns:a16="http://schemas.microsoft.com/office/drawing/2014/main" id="{546DCD67-34F9-4C33-99DF-CBE3FD7E9185}"/>
                </a:ext>
              </a:extLst>
            </p:cNvPr>
            <p:cNvCxnSpPr>
              <a:cxnSpLocks noChangeShapeType="1"/>
              <a:stCxn id="147" idx="2"/>
              <a:endCxn id="142" idx="0"/>
            </p:cNvCxnSpPr>
            <p:nvPr/>
          </p:nvCxnSpPr>
          <p:spPr bwMode="auto">
            <a:xfrm>
              <a:off x="7423667" y="4624888"/>
              <a:ext cx="136653" cy="25980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51" name="Oval 22">
            <a:extLst>
              <a:ext uri="{FF2B5EF4-FFF2-40B4-BE49-F238E27FC236}">
                <a16:creationId xmlns:a16="http://schemas.microsoft.com/office/drawing/2014/main" id="{E9C102DD-72A9-4D74-9033-5AA32592FB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1944" y="3686034"/>
            <a:ext cx="21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6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seq</a:t>
            </a:r>
            <a:endParaRPr kumimoji="1" lang="en-US" altLang="zh-CN" sz="600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cxnSp>
        <p:nvCxnSpPr>
          <p:cNvPr id="152" name="AutoShape 19">
            <a:extLst>
              <a:ext uri="{FF2B5EF4-FFF2-40B4-BE49-F238E27FC236}">
                <a16:creationId xmlns:a16="http://schemas.microsoft.com/office/drawing/2014/main" id="{21D1AFD8-7C5F-4371-BAFF-53DD75FE641C}"/>
              </a:ext>
            </a:extLst>
          </p:cNvPr>
          <p:cNvCxnSpPr>
            <a:cxnSpLocks noChangeShapeType="1"/>
            <a:stCxn id="151" idx="2"/>
            <a:endCxn id="54" idx="0"/>
          </p:cNvCxnSpPr>
          <p:nvPr/>
        </p:nvCxnSpPr>
        <p:spPr bwMode="auto">
          <a:xfrm flipH="1">
            <a:off x="4313452" y="3902034"/>
            <a:ext cx="726492" cy="288033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4" name="AutoShape 19">
            <a:extLst>
              <a:ext uri="{FF2B5EF4-FFF2-40B4-BE49-F238E27FC236}">
                <a16:creationId xmlns:a16="http://schemas.microsoft.com/office/drawing/2014/main" id="{3200BB05-E70D-4EE8-A072-F43850069AFE}"/>
              </a:ext>
            </a:extLst>
          </p:cNvPr>
          <p:cNvCxnSpPr>
            <a:cxnSpLocks noChangeShapeType="1"/>
            <a:stCxn id="151" idx="2"/>
            <a:endCxn id="13" idx="0"/>
          </p:cNvCxnSpPr>
          <p:nvPr/>
        </p:nvCxnSpPr>
        <p:spPr bwMode="auto">
          <a:xfrm>
            <a:off x="5039944" y="3902034"/>
            <a:ext cx="750659" cy="288032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60" name="Oval 22">
            <a:extLst>
              <a:ext uri="{FF2B5EF4-FFF2-40B4-BE49-F238E27FC236}">
                <a16:creationId xmlns:a16="http://schemas.microsoft.com/office/drawing/2014/main" id="{F4DC653C-0D3F-4C32-A128-3177C57A79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6064" y="3238450"/>
            <a:ext cx="21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6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seq</a:t>
            </a:r>
            <a:endParaRPr kumimoji="1" lang="en-US" altLang="zh-CN" sz="600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cxnSp>
        <p:nvCxnSpPr>
          <p:cNvPr id="161" name="AutoShape 19">
            <a:extLst>
              <a:ext uri="{FF2B5EF4-FFF2-40B4-BE49-F238E27FC236}">
                <a16:creationId xmlns:a16="http://schemas.microsoft.com/office/drawing/2014/main" id="{F3BAD189-EF0F-4D2B-AA6C-612B33AB789D}"/>
              </a:ext>
            </a:extLst>
          </p:cNvPr>
          <p:cNvCxnSpPr>
            <a:cxnSpLocks noChangeShapeType="1"/>
            <a:stCxn id="160" idx="2"/>
            <a:endCxn id="151" idx="0"/>
          </p:cNvCxnSpPr>
          <p:nvPr/>
        </p:nvCxnSpPr>
        <p:spPr bwMode="auto">
          <a:xfrm flipH="1">
            <a:off x="5039944" y="3454450"/>
            <a:ext cx="864120" cy="231584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4" name="AutoShape 19">
            <a:extLst>
              <a:ext uri="{FF2B5EF4-FFF2-40B4-BE49-F238E27FC236}">
                <a16:creationId xmlns:a16="http://schemas.microsoft.com/office/drawing/2014/main" id="{27057601-0D62-4BA1-9928-E6DF3710BCB0}"/>
              </a:ext>
            </a:extLst>
          </p:cNvPr>
          <p:cNvCxnSpPr>
            <a:cxnSpLocks noChangeShapeType="1"/>
            <a:stCxn id="160" idx="2"/>
            <a:endCxn id="136" idx="0"/>
          </p:cNvCxnSpPr>
          <p:nvPr/>
        </p:nvCxnSpPr>
        <p:spPr bwMode="auto">
          <a:xfrm>
            <a:off x="5904064" y="3454450"/>
            <a:ext cx="871459" cy="259808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67" name="Oval 22">
            <a:extLst>
              <a:ext uri="{FF2B5EF4-FFF2-40B4-BE49-F238E27FC236}">
                <a16:creationId xmlns:a16="http://schemas.microsoft.com/office/drawing/2014/main" id="{38298010-E9B9-4B17-9E76-6AFC62FB9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6144" y="2780928"/>
            <a:ext cx="21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6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seq</a:t>
            </a:r>
            <a:endParaRPr kumimoji="1" lang="en-US" altLang="zh-CN" sz="600" baseline="-25000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cxnSp>
        <p:nvCxnSpPr>
          <p:cNvPr id="168" name="AutoShape 19">
            <a:extLst>
              <a:ext uri="{FF2B5EF4-FFF2-40B4-BE49-F238E27FC236}">
                <a16:creationId xmlns:a16="http://schemas.microsoft.com/office/drawing/2014/main" id="{F1CE03BF-1BEA-446E-AD54-4ADA55F02387}"/>
              </a:ext>
            </a:extLst>
          </p:cNvPr>
          <p:cNvCxnSpPr>
            <a:cxnSpLocks noChangeShapeType="1"/>
            <a:stCxn id="167" idx="2"/>
            <a:endCxn id="160" idx="0"/>
          </p:cNvCxnSpPr>
          <p:nvPr/>
        </p:nvCxnSpPr>
        <p:spPr bwMode="auto">
          <a:xfrm flipH="1">
            <a:off x="5904064" y="2996928"/>
            <a:ext cx="720080" cy="241522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9" name="AutoShape 19">
            <a:extLst>
              <a:ext uri="{FF2B5EF4-FFF2-40B4-BE49-F238E27FC236}">
                <a16:creationId xmlns:a16="http://schemas.microsoft.com/office/drawing/2014/main" id="{33A9FE13-9A98-44E6-8DD4-D3522A2A43CD}"/>
              </a:ext>
            </a:extLst>
          </p:cNvPr>
          <p:cNvCxnSpPr>
            <a:cxnSpLocks noChangeShapeType="1"/>
            <a:stCxn id="167" idx="2"/>
            <a:endCxn id="147" idx="0"/>
          </p:cNvCxnSpPr>
          <p:nvPr/>
        </p:nvCxnSpPr>
        <p:spPr bwMode="auto">
          <a:xfrm>
            <a:off x="6624144" y="2996928"/>
            <a:ext cx="673383" cy="242970"/>
          </a:xfrm>
          <a:prstGeom prst="straightConnector1">
            <a:avLst/>
          </a:prstGeom>
          <a:ln w="12700">
            <a:solidFill>
              <a:schemeClr val="accent1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941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0B83C-FBD8-43A4-999A-AF73BCCE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生成抽象语法树</a:t>
            </a:r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664608"/>
              </p:ext>
            </p:extLst>
          </p:nvPr>
        </p:nvGraphicFramePr>
        <p:xfrm>
          <a:off x="827088" y="1503363"/>
          <a:ext cx="7480299" cy="480955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8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468169885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id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mkleaf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id.entry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372561268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</a:t>
                      </a:r>
                      <a:r>
                        <a:rPr kumimoji="0" lang="en-US" altLang="zh-CN" sz="1600" b="1" u="sng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kumimoji="1" lang="en-US" altLang="zh-CN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mkleaf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1600" b="1" u="sng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.val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269471370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</a:t>
                      </a:r>
                      <a:r>
                        <a:rPr kumimoji="0" lang="en-US" altLang="zh-CN" sz="1600" b="1" u="sng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</a:t>
                      </a:r>
                      <a:endParaRPr kumimoji="1" lang="en-US" altLang="zh-CN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mkleaf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1600" b="1" u="sng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.val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334133232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(’add’,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447629369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mul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’,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927551327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-E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uminus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’,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901750869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(E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502794466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true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mkleaf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(’true’)}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550862273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false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mkleaf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(’false’)}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647028500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and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(’and’,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4112564167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or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(’or’,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548359750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not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(’not’,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381149474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(’array’,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454182055"/>
                  </a:ext>
                </a:extLst>
              </a:tr>
              <a:tr h="320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(’point’,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497071322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5202F93B-CD5B-4B36-9048-32CFFE934C02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rgbClr val="0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3189188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C8AB893-34B2-4422-B2B5-6C38245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生成抽象语法树</a:t>
            </a:r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837610"/>
              </p:ext>
            </p:extLst>
          </p:nvPr>
        </p:nvGraphicFramePr>
        <p:xfrm>
          <a:off x="827088" y="1503363"/>
          <a:ext cx="7480299" cy="472133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30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1468169885"/>
                  </a:ext>
                </a:extLst>
              </a:tr>
              <a:tr h="881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→id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:=E</a:t>
                      </a:r>
                      <a:r>
                        <a:rPr kumimoji="1" lang="en-US" altLang="zh-CN" sz="16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(’assign’,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     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mkleaf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id.entry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),                              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     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1372561268"/>
                  </a:ext>
                </a:extLst>
              </a:tr>
              <a:tr h="881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→if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then S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(’if-then’,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     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mkleaf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E.prt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),</a:t>
                      </a:r>
                      <a:b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</a:b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      S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3269471370"/>
                  </a:ext>
                </a:extLst>
              </a:tr>
              <a:tr h="881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→if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then S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 S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(’if-then-else’,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     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mkleaf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E.prt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),</a:t>
                      </a:r>
                      <a:b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</a:b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      S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.ptr, S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1334133232"/>
                  </a:ext>
                </a:extLst>
              </a:tr>
              <a:tr h="881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→while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do S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(’while-do’,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     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mkleaf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E.prt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),</a:t>
                      </a:r>
                      <a:b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</a:b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      S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1447629369"/>
                  </a:ext>
                </a:extLst>
              </a:tr>
              <a:tr h="566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→S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S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(’seq’,</a:t>
                      </a:r>
                      <a:b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</a:b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      S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.ptr, S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.ptr)}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2927551327"/>
                  </a:ext>
                </a:extLst>
              </a:tr>
              <a:tr h="30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→break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(’break’)}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1762220602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394C396B-F6C0-4B4D-B881-B8E51E78C626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rgbClr val="0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3747193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C8AB893-34B2-4422-B2B5-6C38245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生成抽象语法树</a:t>
            </a:r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542551"/>
              </p:ext>
            </p:extLst>
          </p:nvPr>
        </p:nvGraphicFramePr>
        <p:xfrm>
          <a:off x="827088" y="1503363"/>
          <a:ext cx="7480299" cy="475955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0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468169885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P→ D; S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P.ptr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(’top-level’,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D.ptr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,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372561268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D→ V; F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D.ptr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decl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’,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V.v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-list,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F.f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-list)}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269471370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V→ V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TL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V.v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-list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link_list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(V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.v-list,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L.v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-list)}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334133232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V→ 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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V.v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-list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make_empty_list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927551327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→boolean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}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//T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为类型定义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,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不生成树的结点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141623464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727783140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→^T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}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//T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为类型定义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,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不生成树的结点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790069257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L→ L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id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L.v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-list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insert_list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(L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.v-list,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id.entry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901750869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L→ id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L.v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-list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make_list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id.entry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502794466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F→ F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;id(V)S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F.f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-list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insert_list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(F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.f-list,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id.entry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550862273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F→ 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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F.f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-list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make_empty_list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647028500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A→ A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A.e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-list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insert_list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(A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.e-list,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4112564167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A→ 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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A.e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-list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make_empty_list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255168965"/>
                  </a:ext>
                </a:extLst>
              </a:tr>
              <a:tr h="55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S→ call id(A)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S.ptr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mknode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(’call’, </a:t>
                      </a:r>
                      <a:b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</a:b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lang="en-US" altLang="zh-CN" sz="1600" dirty="0"/>
                        <a:t>		   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mkleaf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id.entry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),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A.e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-list)}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555441719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ABBCD773-48BD-4B4F-B5CE-D719DDC5988F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rgbClr val="0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说明语句</a:t>
            </a:r>
          </a:p>
        </p:txBody>
      </p:sp>
    </p:spTree>
    <p:extLst>
      <p:ext uri="{BB962C8B-B14F-4D97-AF65-F5344CB8AC3E}">
        <p14:creationId xmlns:p14="http://schemas.microsoft.com/office/powerpoint/2010/main" val="75752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82687" name="Group 3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98185353"/>
              </p:ext>
            </p:extLst>
          </p:nvPr>
        </p:nvGraphicFramePr>
        <p:xfrm>
          <a:off x="468313" y="476673"/>
          <a:ext cx="8136135" cy="5762822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1727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属性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作用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 marT="36000" marB="3600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存储类别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符号的存储类别决定了符号变量的作用域、可视性和它的生命周期，是语义处理、检查和存储分配的重要依据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例如：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语言中有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auto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extern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static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register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四种存储类别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" pitchFamily="49" charset="-122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4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存储分配</a:t>
                      </a:r>
                      <a:endParaRPr kumimoji="0" lang="en-US" altLang="zh-CN" sz="2000" b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信息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符号变量的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存储类别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、它所出现的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位置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和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次序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决定了该变量应分配的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存储区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和它在该存储区的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位置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编译程序分为两类存储区：动态和静态存储区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36000" marB="36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978401"/>
                  </a:ext>
                </a:extLst>
              </a:tr>
              <a:tr h="1496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层次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36000" marB="36000" anchor="ctr" anchorCtr="1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根据层次和存储类别，确定符号的作用域和可视范围。一般，外部变量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层，依次类推。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符号变量在程序中起作用的范围，称为作用域变量在此范围有效，则在此范围内可见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36000" marB="36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709309"/>
                  </a:ext>
                </a:extLst>
              </a:tr>
              <a:tr h="1344331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其他属性</a:t>
                      </a:r>
                    </a:p>
                  </a:txBody>
                  <a:tcPr marL="36000" marR="36000" marT="36000" marB="36000" anchor="ctr" anchorCtr="1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1" dirty="0"/>
                        <a:t>数组：包括内情向量</a:t>
                      </a:r>
                      <a:endParaRPr lang="en-US" altLang="zh-CN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1" dirty="0"/>
                        <a:t>结构体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记录：成员信息</a:t>
                      </a:r>
                      <a:endParaRPr lang="en-US" altLang="zh-CN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1" dirty="0"/>
                        <a:t>函数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过程：形参信息</a:t>
                      </a:r>
                    </a:p>
                  </a:txBody>
                  <a:tcPr marL="36000" marR="36000" marT="36000" marB="36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0DA42-7F0F-4672-ACCA-654A1D7505F1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6795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71227-A8D1-735F-FF04-8C1CC02C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</a:t>
            </a:r>
            <a:r>
              <a:rPr lang="zh-CN" altLang="en-US" dirty="0"/>
              <a:t>生成四元式</a:t>
            </a:r>
            <a:r>
              <a:rPr lang="en-US" altLang="zh-CN" dirty="0"/>
              <a:t>/</a:t>
            </a:r>
            <a:r>
              <a:rPr lang="zh-CN" altLang="en-US" dirty="0"/>
              <a:t>三地址码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1B421AC-D02A-E739-F1EB-D51E94147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403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中间代码生成相关说明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733B920-64E5-4E7D-A5B6-FAECB35CA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095125"/>
              </p:ext>
            </p:extLst>
          </p:nvPr>
        </p:nvGraphicFramePr>
        <p:xfrm>
          <a:off x="827088" y="1503363"/>
          <a:ext cx="3744416" cy="461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296949-239A-4961-A041-C3986CC26BC0}" type="slidenum">
              <a:rPr lang="en-US" altLang="zh-CN" smtClean="0"/>
              <a:pPr/>
              <a:t>61</a:t>
            </a:fld>
            <a:endParaRPr lang="en-US" altLang="zh-CN"/>
          </a:p>
        </p:txBody>
      </p:sp>
      <p:graphicFrame>
        <p:nvGraphicFramePr>
          <p:cNvPr id="10" name="内容占位符 4">
            <a:extLst>
              <a:ext uri="{FF2B5EF4-FFF2-40B4-BE49-F238E27FC236}">
                <a16:creationId xmlns:a16="http://schemas.microsoft.com/office/drawing/2014/main" id="{BC074DDC-01DA-4283-94A6-9EC3041D4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128550"/>
              </p:ext>
            </p:extLst>
          </p:nvPr>
        </p:nvGraphicFramePr>
        <p:xfrm>
          <a:off x="4716016" y="1503363"/>
          <a:ext cx="3744416" cy="336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2291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8A0C8-6FA9-9F9B-8851-B03185CF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赋值语句</a:t>
            </a:r>
            <a:r>
              <a:rPr lang="en-US" altLang="zh-CN" sz="4000" dirty="0"/>
              <a:t>&amp;</a:t>
            </a:r>
            <a:r>
              <a:rPr lang="zh-CN" altLang="en-US" sz="4000" dirty="0"/>
              <a:t>算数表达式的翻译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1E03C-6C4F-2DE9-BFE8-BC25A7F31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FAA5BB-1849-3C2A-68F1-4B92D280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DC3FA6-CE29-1CD2-69D6-1CC7EFC0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B6F75-E382-4B42-9EA4-94C0BE56C755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0287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C8AB893-34B2-4422-B2B5-6C38245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赋值语句</a:t>
            </a:r>
            <a:r>
              <a:rPr lang="en-US" altLang="zh-CN" sz="3200" dirty="0"/>
              <a:t>&amp;</a:t>
            </a:r>
            <a:r>
              <a:rPr lang="zh-CN" altLang="en-US" sz="3200" dirty="0"/>
              <a:t>算数表达式的翻译</a:t>
            </a:r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447094"/>
              </p:ext>
            </p:extLst>
          </p:nvPr>
        </p:nvGraphicFramePr>
        <p:xfrm>
          <a:off x="827088" y="1503363"/>
          <a:ext cx="7480299" cy="39662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0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3600" marB="360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3600" marB="3600" anchor="ctr" horzOverflow="overflow"/>
                </a:tc>
                <a:extLst>
                  <a:ext uri="{0D108BD9-81ED-4DB2-BD59-A6C34878D82A}">
                    <a16:rowId xmlns:a16="http://schemas.microsoft.com/office/drawing/2014/main" val="146816988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id:=E</a:t>
                      </a:r>
                      <a:endParaRPr kumimoji="1" lang="en-US" altLang="zh-CN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3600" marB="360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16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600" b="1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S.code</a:t>
                      </a:r>
                      <a:r>
                        <a:rPr kumimoji="1" lang="en-US" altLang="zh-CN" sz="16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E.code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|| </a:t>
                      </a:r>
                      <a:b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</a:b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         gen(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id.place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’=’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 }</a:t>
                      </a:r>
                    </a:p>
                  </a:txBody>
                  <a:tcPr marL="36000" marR="36000" marT="3600" marB="3600" anchor="ctr" horzOverflow="overflow"/>
                </a:tc>
                <a:extLst>
                  <a:ext uri="{0D108BD9-81ED-4DB2-BD59-A6C34878D82A}">
                    <a16:rowId xmlns:a16="http://schemas.microsoft.com/office/drawing/2014/main" val="1788251857"/>
                  </a:ext>
                </a:extLst>
              </a:tr>
              <a:tr h="247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id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3600" marB="3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16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600" b="1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= </a:t>
                      </a:r>
                      <a:r>
                        <a:rPr kumimoji="1" lang="en-US" altLang="zh-CN" sz="1600" b="1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id.place</a:t>
                      </a:r>
                      <a:r>
                        <a:rPr kumimoji="1" lang="en-US" altLang="zh-CN" sz="16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}</a:t>
                      </a:r>
                    </a:p>
                  </a:txBody>
                  <a:tcPr marL="36000" marR="36000" marT="3600" marB="3600" anchor="ctr" horzOverflow="overflow"/>
                </a:tc>
                <a:extLst>
                  <a:ext uri="{0D108BD9-81ED-4DB2-BD59-A6C34878D82A}">
                    <a16:rowId xmlns:a16="http://schemas.microsoft.com/office/drawing/2014/main" val="3269471370"/>
                  </a:ext>
                </a:extLst>
              </a:tr>
              <a:tr h="504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</a:t>
                      </a:r>
                      <a:r>
                        <a:rPr kumimoji="0" lang="en-US" altLang="zh-CN" sz="1600" b="1" u="sng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kumimoji="1" lang="en-US" altLang="zh-CN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3600" marB="360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newtemp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gen(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’=’ </a:t>
                      </a:r>
                      <a:r>
                        <a:rPr kumimoji="1" lang="en-US" altLang="zh-CN" sz="1600" b="1" u="sng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int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.value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) }</a:t>
                      </a:r>
                    </a:p>
                  </a:txBody>
                  <a:tcPr marL="36000" marR="36000" marT="3600" marB="3600" anchor="ctr" horzOverflow="overflow"/>
                </a:tc>
                <a:extLst>
                  <a:ext uri="{0D108BD9-81ED-4DB2-BD59-A6C34878D82A}">
                    <a16:rowId xmlns:a16="http://schemas.microsoft.com/office/drawing/2014/main" val="1910135590"/>
                  </a:ext>
                </a:extLst>
              </a:tr>
              <a:tr h="504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</a:t>
                      </a:r>
                      <a:r>
                        <a:rPr kumimoji="0" lang="en-US" altLang="zh-CN" sz="1600" b="1" u="sng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</a:t>
                      </a:r>
                      <a:endParaRPr kumimoji="1" lang="en-US" altLang="zh-CN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3600" marB="360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newtemp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gen(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’=’ </a:t>
                      </a:r>
                      <a:r>
                        <a:rPr kumimoji="1" lang="en-US" altLang="zh-CN" sz="1600" b="1" u="sng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real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.value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) }</a:t>
                      </a:r>
                    </a:p>
                  </a:txBody>
                  <a:tcPr marL="36000" marR="36000" marT="3600" marB="3600" anchor="ctr" horzOverflow="overflow"/>
                </a:tc>
                <a:extLst>
                  <a:ext uri="{0D108BD9-81ED-4DB2-BD59-A6C34878D82A}">
                    <a16:rowId xmlns:a16="http://schemas.microsoft.com/office/drawing/2014/main" val="1391471836"/>
                  </a:ext>
                </a:extLst>
              </a:tr>
              <a:tr h="504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3600" marB="360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newtemp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gen(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’=’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.place ’+’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.place }</a:t>
                      </a:r>
                    </a:p>
                  </a:txBody>
                  <a:tcPr marL="36000" marR="36000" marT="3600" marB="3600" anchor="ctr" horzOverflow="overflow"/>
                </a:tc>
                <a:extLst>
                  <a:ext uri="{0D108BD9-81ED-4DB2-BD59-A6C34878D82A}">
                    <a16:rowId xmlns:a16="http://schemas.microsoft.com/office/drawing/2014/main" val="1649932891"/>
                  </a:ext>
                </a:extLst>
              </a:tr>
              <a:tr h="504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3600" marB="360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newtemp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gen(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’=’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.place ’*’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.place) }</a:t>
                      </a:r>
                    </a:p>
                  </a:txBody>
                  <a:tcPr marL="36000" marR="36000" marT="3600" marB="3600" anchor="ctr" horzOverflow="overflow"/>
                </a:tc>
                <a:extLst>
                  <a:ext uri="{0D108BD9-81ED-4DB2-BD59-A6C34878D82A}">
                    <a16:rowId xmlns:a16="http://schemas.microsoft.com/office/drawing/2014/main" val="155542346"/>
                  </a:ext>
                </a:extLst>
              </a:tr>
              <a:tr h="504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-E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3600" marB="360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newtemp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 gen(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’=’ ’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uminus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’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.place) }</a:t>
                      </a:r>
                    </a:p>
                  </a:txBody>
                  <a:tcPr marL="36000" marR="36000" marT="3600" marB="3600" anchor="ctr" horzOverflow="overflow"/>
                </a:tc>
                <a:extLst>
                  <a:ext uri="{0D108BD9-81ED-4DB2-BD59-A6C34878D82A}">
                    <a16:rowId xmlns:a16="http://schemas.microsoft.com/office/drawing/2014/main" val="1334133232"/>
                  </a:ext>
                </a:extLst>
              </a:tr>
              <a:tr h="247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(E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3600" marB="360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 = E</a:t>
                      </a:r>
                      <a:r>
                        <a:rPr kumimoji="1" lang="en-US" altLang="zh-CN" sz="1600" b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.place }</a:t>
                      </a:r>
                    </a:p>
                  </a:txBody>
                  <a:tcPr marL="36000" marR="36000" marT="3600" marB="3600" anchor="ctr" horzOverflow="overflow"/>
                </a:tc>
                <a:extLst>
                  <a:ext uri="{0D108BD9-81ED-4DB2-BD59-A6C34878D82A}">
                    <a16:rowId xmlns:a16="http://schemas.microsoft.com/office/drawing/2014/main" val="2927551327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ABBCD773-48BD-4B4F-B5CE-D719DDC5988F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rgbClr val="0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算数表达式</a:t>
            </a: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842B392F-A847-4921-8AC3-E9DE811E7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34" y="5513262"/>
            <a:ext cx="7500054" cy="10080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黑体" pitchFamily="2" charset="-122"/>
              </a:rPr>
              <a:t>说明：</a:t>
            </a:r>
          </a:p>
          <a:p>
            <a:pPr algn="l"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id.place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表示相应名字对应的存储位置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.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E.place</a:t>
            </a:r>
            <a:r>
              <a:rPr kumimoji="0" lang="zh-CN" altLang="en-US" sz="2000" b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存放</a:t>
            </a:r>
            <a:r>
              <a:rPr kumimoji="0" lang="en-US" altLang="zh-CN" sz="2000" b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E</a:t>
            </a:r>
            <a:r>
              <a:rPr kumimoji="0" lang="zh-CN" altLang="en-US" sz="2000" b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值的存储位置</a:t>
            </a:r>
            <a:r>
              <a:rPr kumimoji="0" lang="en-US" altLang="zh-CN" sz="2000" b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. </a:t>
            </a:r>
            <a:r>
              <a:rPr kumimoji="0" lang="en-US" altLang="zh-CN" sz="2000" b="1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X.code</a:t>
            </a:r>
            <a:r>
              <a:rPr kumimoji="0" lang="zh-CN" altLang="en-US" sz="2000" b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表示语句序列</a:t>
            </a:r>
            <a:r>
              <a:rPr kumimoji="0" lang="en-US" altLang="zh-CN" sz="2000" b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.||</a:t>
            </a:r>
            <a:r>
              <a:rPr kumimoji="0" lang="zh-CN" altLang="en-US" sz="2000" b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表示</a:t>
            </a:r>
            <a:r>
              <a:rPr kumimoji="0"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语句序列的连接运算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071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说明语句的翻译</a:t>
            </a:r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说明语句定义程序中的常量、变量、数组、记录、过程等的名字，编译程序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把说明语句中定义的标识符及其性质登记在符号表中</a:t>
            </a:r>
            <a:r>
              <a:rPr lang="zh-CN" altLang="en-US" dirty="0"/>
              <a:t>，以检查标识符的引用和说明中是否一致</a:t>
            </a:r>
          </a:p>
        </p:txBody>
      </p:sp>
      <p:sp>
        <p:nvSpPr>
          <p:cNvPr id="645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3C54BB-5FCB-453B-95C1-39F5310CCE5D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558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C8AB893-34B2-4422-B2B5-6C38245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说明语句的四元式翻译</a:t>
            </a:r>
            <a:endParaRPr lang="zh-CN" altLang="en-US" dirty="0"/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557078"/>
              </p:ext>
            </p:extLst>
          </p:nvPr>
        </p:nvGraphicFramePr>
        <p:xfrm>
          <a:off x="827088" y="1503363"/>
          <a:ext cx="7633344" cy="3154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4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468169885"/>
                  </a:ext>
                </a:extLst>
              </a:tr>
              <a:tr h="229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</a:t>
                      </a: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T.type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bool;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T.width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1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141623464"/>
                  </a:ext>
                </a:extLst>
              </a:tr>
              <a:tr h="229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integer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T.type</a:t>
                      </a: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 = int;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T.width</a:t>
                      </a: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 = 4 </a:t>
                      </a: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698891065"/>
                  </a:ext>
                </a:extLst>
              </a:tr>
              <a:tr h="229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real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T.type</a:t>
                      </a: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 = real;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T.width</a:t>
                      </a: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 = 8</a:t>
                      </a: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uLnTx/>
                          <a:uFillTx/>
                          <a:latin typeface="Courier New" pitchFamily="49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 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727783140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array [num] of T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T.type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array(1..num, T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.type);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T.width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T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.width * num 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165506631"/>
                  </a:ext>
                </a:extLst>
              </a:tr>
              <a:tr h="229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→^T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T.type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pointer(T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.type);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T.width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4 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790069257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ABBCD773-48BD-4B4F-B5CE-D719DDC5988F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rgbClr val="0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标识符类型</a:t>
            </a: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5906FDAA-EF40-4E6D-A04C-15F1254F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34" y="5005625"/>
            <a:ext cx="7500054" cy="10156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黑体" pitchFamily="2" charset="-122"/>
              </a:rPr>
              <a:t>说明：</a:t>
            </a:r>
          </a:p>
          <a:p>
            <a:pPr algn="l"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itchFamily="49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表示标识符的数据类型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, 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包含两个属性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. </a:t>
            </a:r>
            <a:b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①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T.type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记录数据类型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②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T.width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记录对应类型的宽度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117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C8AB893-34B2-4422-B2B5-6C38245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说明语句的四元式翻译</a:t>
            </a:r>
            <a:endParaRPr lang="zh-CN" altLang="en-US" dirty="0"/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707278"/>
              </p:ext>
            </p:extLst>
          </p:nvPr>
        </p:nvGraphicFramePr>
        <p:xfrm>
          <a:off x="827088" y="1503363"/>
          <a:ext cx="7633344" cy="28727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4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468169885"/>
                  </a:ext>
                </a:extLst>
              </a:tr>
              <a:tr h="229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P→ D; S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372561268"/>
                  </a:ext>
                </a:extLst>
              </a:tr>
              <a:tr h="229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D→ V; F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269471370"/>
                  </a:ext>
                </a:extLst>
              </a:tr>
              <a:tr h="229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V→ V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TL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L.type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T.type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;    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//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继承属性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,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传递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T.type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L.offset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V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.width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;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//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记录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L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第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个符号的偏移地址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L.width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T.width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;  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//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类型宽度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V.type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make_product_3(V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.type,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T.type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L.num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);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V.width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V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.width +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T.width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*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L.num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334133232"/>
                  </a:ext>
                </a:extLst>
              </a:tr>
              <a:tr h="229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V→ 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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V.type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&lt;&gt;;</a:t>
                      </a:r>
                    </a:p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V.width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0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927551327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ABBCD773-48BD-4B4F-B5CE-D719DDC5988F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rgbClr val="0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说明语句</a:t>
            </a: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CE4AD7EB-88F3-4C14-A6AC-E38000732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34" y="4509120"/>
            <a:ext cx="7500054" cy="201593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黑体" pitchFamily="2" charset="-122"/>
              </a:rPr>
              <a:t>说明：</a:t>
            </a:r>
          </a:p>
          <a:p>
            <a:pPr algn="l"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itchFamily="49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L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表示同一类型的标识符列表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包含四个属性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.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①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type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记录数据类型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;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②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L.offset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记录偏移地址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;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③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width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记录类型宽度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;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④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num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记录列表中标识符个数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itchFamily="49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表示不同类型的标识符定义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包含两个属性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.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①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type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使用笛卡尔乘积记录每一个标识符的数据类型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;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②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width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记录其宽度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884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C8AB893-34B2-4422-B2B5-6C38245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说明语句的四元式翻译</a:t>
            </a:r>
            <a:endParaRPr lang="zh-CN" altLang="en-US" dirty="0"/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701221"/>
              </p:ext>
            </p:extLst>
          </p:nvPr>
        </p:nvGraphicFramePr>
        <p:xfrm>
          <a:off x="827088" y="1503362"/>
          <a:ext cx="7480299" cy="278973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0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468169885"/>
                  </a:ext>
                </a:extLst>
              </a:tr>
              <a:tr h="2173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L→ L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id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L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.type =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L.type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;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//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继承属性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.offset =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L.offset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;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//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继承属性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.width =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L.width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;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//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继承属性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L.num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L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.num + 1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//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itchFamily="18" charset="2"/>
                        </a:rPr>
                        <a:t>综合属性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enter(id.name,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L.type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, </a:t>
                      </a:r>
                      <a:b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</a:b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     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L.offset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+ L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.num* L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.width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901750869"/>
                  </a:ext>
                </a:extLst>
              </a:tr>
              <a:tr h="30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L→ id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enter(id.name,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L.type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L.offset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) 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502794466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ABBCD773-48BD-4B4F-B5CE-D719DDC5988F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rgbClr val="0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同类标识符列表</a:t>
            </a:r>
          </a:p>
        </p:txBody>
      </p:sp>
    </p:spTree>
    <p:extLst>
      <p:ext uri="{BB962C8B-B14F-4D97-AF65-F5344CB8AC3E}">
        <p14:creationId xmlns:p14="http://schemas.microsoft.com/office/powerpoint/2010/main" val="16860523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3C96118-5486-4758-A5AF-D07AF261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数组元素引用的翻译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3F435-BB4A-4D63-BEC2-165068467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B22163-E69C-4799-84D5-3E570026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BD6B78-D7B7-495E-9B3A-DA23C1E9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4308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C8AB893-34B2-4422-B2B5-6C38245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数组元素引用的翻译</a:t>
            </a:r>
          </a:p>
        </p:txBody>
      </p:sp>
      <p:graphicFrame>
        <p:nvGraphicFramePr>
          <p:cNvPr id="6205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637755"/>
              </p:ext>
            </p:extLst>
          </p:nvPr>
        </p:nvGraphicFramePr>
        <p:xfrm>
          <a:off x="827088" y="1503362"/>
          <a:ext cx="7480299" cy="199764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0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468169885"/>
                  </a:ext>
                </a:extLst>
              </a:tr>
              <a:tr h="655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]=E</a:t>
                      </a:r>
                      <a:r>
                        <a:rPr kumimoji="0" lang="en-US" altLang="zh-CN" sz="1600" b="1" i="0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S.code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E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.code || E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3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.code ||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gen(E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.place ’[’ E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.place ’]’ ’=’ E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3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.place 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901750869"/>
                  </a:ext>
                </a:extLst>
              </a:tr>
              <a:tr h="934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{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newtemp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E.code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= E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.code || </a:t>
                      </a:r>
                      <a:b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</a:b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 gen(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E.place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 ’=’ E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.place ’[’ E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.place ’]’ }</a:t>
                      </a:r>
                    </a:p>
                  </a:txBody>
                  <a:tcPr marL="36000" marR="3600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502794466"/>
                  </a:ext>
                </a:extLst>
              </a:tr>
            </a:tbl>
          </a:graphicData>
        </a:graphic>
      </p:graphicFrame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 dirty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022CAF2B-6DBA-46CD-8C56-1ABD46A3CCE4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ABBCD773-48BD-4B4F-B5CE-D719DDC5988F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rgbClr val="0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数组引用</a:t>
            </a: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643A8241-21A8-4F75-88F5-3863FBC75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34" y="4005064"/>
            <a:ext cx="7500054" cy="132343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黑体" pitchFamily="2" charset="-122"/>
              </a:rPr>
              <a:t>说明：</a:t>
            </a:r>
          </a:p>
          <a:p>
            <a:pPr algn="l"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itchFamily="49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L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表示同一类型的标识符列表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包含四个属性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.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①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type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记录数据类型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;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②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L.offset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记录偏移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数组引用时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E</a:t>
            </a:r>
            <a:r>
              <a:rPr lang="en-US" altLang="zh-CN" sz="2000" baseline="-25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就是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id,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其不存在四元式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455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760E318-1FC3-44FA-AE67-2165E286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符号表的实现</a:t>
            </a:r>
          </a:p>
        </p:txBody>
      </p:sp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C5D9B-EF9A-4734-97B0-C00506079C1F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12" name="表格 9">
            <a:extLst>
              <a:ext uri="{FF2B5EF4-FFF2-40B4-BE49-F238E27FC236}">
                <a16:creationId xmlns:a16="http://schemas.microsoft.com/office/drawing/2014/main" id="{1F4359ED-0832-4708-B542-A47F922B1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128408"/>
              </p:ext>
            </p:extLst>
          </p:nvPr>
        </p:nvGraphicFramePr>
        <p:xfrm>
          <a:off x="827088" y="1503362"/>
          <a:ext cx="7417320" cy="473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680">
                  <a:extLst>
                    <a:ext uri="{9D8B030D-6E8A-4147-A177-3AD203B41FA5}">
                      <a16:colId xmlns:a16="http://schemas.microsoft.com/office/drawing/2014/main" val="1040052576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873096047"/>
                    </a:ext>
                  </a:extLst>
                </a:gridCol>
              </a:tblGrid>
              <a:tr h="554948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动作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何时动作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364583"/>
                  </a:ext>
                </a:extLst>
              </a:tr>
              <a:tr h="1508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创建符号表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编译开始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进入一个作用域时</a:t>
                      </a: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静态语义分析前</a:t>
                      </a:r>
                      <a:r>
                        <a:rPr lang="en-US" altLang="zh-CN" sz="1800" dirty="0"/>
                        <a:t>, </a:t>
                      </a:r>
                      <a:r>
                        <a:rPr lang="zh-CN" altLang="en-US" sz="1800" dirty="0"/>
                        <a:t>最常见的是语法分析时</a:t>
                      </a: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词法分析时：只能获取符号名</a:t>
                      </a:r>
                      <a:r>
                        <a:rPr lang="en-US" altLang="zh-CN" sz="1800" dirty="0"/>
                        <a:t>, </a:t>
                      </a:r>
                      <a:r>
                        <a:rPr lang="zh-CN" altLang="en-US" sz="1800" dirty="0"/>
                        <a:t>不能获取作用域信息</a:t>
                      </a: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语法分析时：可获取符号名、类别、类型、位置等信息</a:t>
                      </a:r>
                      <a:endParaRPr lang="en-US" altLang="zh-CN" sz="18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语法分析后：可获取更多属性信息</a:t>
                      </a:r>
                      <a:endParaRPr lang="en-US" altLang="zh-C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779473"/>
                  </a:ext>
                </a:extLst>
              </a:tr>
              <a:tr h="784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插入表项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在遇到新的符号声明时</a:t>
                      </a: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通常插入到当前作用域所对应的符号表中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760330"/>
                  </a:ext>
                </a:extLst>
              </a:tr>
              <a:tr h="471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查询表项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引用符号表时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695623"/>
                  </a:ext>
                </a:extLst>
              </a:tr>
              <a:tr h="471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修改表项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获得新的语义值信息时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411934"/>
                  </a:ext>
                </a:extLst>
              </a:tr>
              <a:tr h="471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删除表项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符号不可见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不再需要时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922896"/>
                  </a:ext>
                </a:extLst>
              </a:tr>
              <a:tr h="471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释放符号表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编译结束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退出一个作用域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29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832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数组分类和排列方式</a:t>
            </a:r>
          </a:p>
        </p:txBody>
      </p:sp>
      <p:sp>
        <p:nvSpPr>
          <p:cNvPr id="716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2F879-77DA-4BC7-8DB4-2BF253B857E4}" type="slidenum">
              <a:rPr lang="en-US" altLang="zh-CN" smtClean="0"/>
              <a:pPr/>
              <a:t>70</a:t>
            </a:fld>
            <a:endParaRPr lang="en-US" altLang="zh-CN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9282259C-5FF7-44AA-BF3E-5EDF52E4FC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49469130"/>
              </p:ext>
            </p:extLst>
          </p:nvPr>
        </p:nvGraphicFramePr>
        <p:xfrm>
          <a:off x="1042988" y="1557338"/>
          <a:ext cx="3419475" cy="4249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F35D0686-AE24-4524-864D-0DE990668FD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02522590"/>
              </p:ext>
            </p:extLst>
          </p:nvPr>
        </p:nvGraphicFramePr>
        <p:xfrm>
          <a:off x="4645025" y="1557338"/>
          <a:ext cx="3419475" cy="4249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5BFCAA7-51F0-4754-8660-81B14632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38670"/>
              </p:ext>
            </p:extLst>
          </p:nvPr>
        </p:nvGraphicFramePr>
        <p:xfrm>
          <a:off x="7090882" y="1916832"/>
          <a:ext cx="1103784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2565981378"/>
                    </a:ext>
                  </a:extLst>
                </a:gridCol>
              </a:tblGrid>
              <a:tr h="2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A[1,1]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82665"/>
                  </a:ext>
                </a:extLst>
              </a:tr>
              <a:tr h="2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A[1,2]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58263"/>
                  </a:ext>
                </a:extLst>
              </a:tr>
              <a:tr h="2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A[1,3]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65380"/>
                  </a:ext>
                </a:extLst>
              </a:tr>
              <a:tr h="2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A[2,1]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90877"/>
                  </a:ext>
                </a:extLst>
              </a:tr>
              <a:tr h="2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A[2,2]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35387"/>
                  </a:ext>
                </a:extLst>
              </a:tr>
              <a:tr h="2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A[2,3]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43235"/>
                  </a:ext>
                </a:extLst>
              </a:tr>
            </a:tbl>
          </a:graphicData>
        </a:graphic>
      </p:graphicFrame>
      <p:graphicFrame>
        <p:nvGraphicFramePr>
          <p:cNvPr id="79" name="表格 5">
            <a:extLst>
              <a:ext uri="{FF2B5EF4-FFF2-40B4-BE49-F238E27FC236}">
                <a16:creationId xmlns:a16="http://schemas.microsoft.com/office/drawing/2014/main" id="{60A7B5F1-7990-41F4-98D4-A6CBA488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83805"/>
              </p:ext>
            </p:extLst>
          </p:nvPr>
        </p:nvGraphicFramePr>
        <p:xfrm>
          <a:off x="4716016" y="4447958"/>
          <a:ext cx="1103784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2565981378"/>
                    </a:ext>
                  </a:extLst>
                </a:gridCol>
              </a:tblGrid>
              <a:tr h="2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A[1,1]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82665"/>
                  </a:ext>
                </a:extLst>
              </a:tr>
              <a:tr h="2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A[2,1]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58263"/>
                  </a:ext>
                </a:extLst>
              </a:tr>
              <a:tr h="2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A[1,2]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65380"/>
                  </a:ext>
                </a:extLst>
              </a:tr>
              <a:tr h="2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A[2,2]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90877"/>
                  </a:ext>
                </a:extLst>
              </a:tr>
              <a:tr h="2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A[1,3]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35387"/>
                  </a:ext>
                </a:extLst>
              </a:tr>
              <a:tr h="2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A[2,3]</a:t>
                      </a:r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43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5417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16544-ACED-4951-A377-D92E84F3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布尔表达式的翻译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FB82E-FC2A-4805-AB1C-03A9E7D75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154F7-BF15-49E3-8331-A1B112D6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55898-49E6-4FC8-B5F7-24AC969B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B6F75-E382-4B42-9EA4-94C0BE56C755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6146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布尔表达式的作用和组成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布尔表达式的作用</a:t>
            </a:r>
          </a:p>
          <a:p>
            <a:pPr lvl="1"/>
            <a:r>
              <a:rPr lang="zh-CN" altLang="en-US" dirty="0"/>
              <a:t>计算逻辑值</a:t>
            </a:r>
          </a:p>
          <a:p>
            <a:pPr lvl="1"/>
            <a:r>
              <a:rPr lang="zh-CN" altLang="en-US" dirty="0"/>
              <a:t>条件语句</a:t>
            </a:r>
            <a:r>
              <a:rPr lang="en-US" altLang="zh-CN" dirty="0"/>
              <a:t>/</a:t>
            </a:r>
            <a:r>
              <a:rPr lang="zh-CN" altLang="en-US" dirty="0"/>
              <a:t>循环语句的条件</a:t>
            </a:r>
          </a:p>
          <a:p>
            <a:r>
              <a:rPr lang="zh-CN" altLang="en-US" dirty="0"/>
              <a:t>布尔表达式的组成</a:t>
            </a:r>
          </a:p>
          <a:p>
            <a:pPr lvl="1"/>
            <a:endParaRPr lang="zh-CN" altLang="en-US" dirty="0"/>
          </a:p>
        </p:txBody>
      </p:sp>
      <p:sp>
        <p:nvSpPr>
          <p:cNvPr id="348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3DF6-43AD-4E6A-8974-22106684B712}" type="slidenum">
              <a:rPr lang="en-US" altLang="zh-CN" smtClean="0"/>
              <a:pPr/>
              <a:t>72</a:t>
            </a:fld>
            <a:endParaRPr lang="en-US" altLang="zh-CN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D111AFA-7A00-41CC-99F8-338B66070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646594"/>
              </p:ext>
            </p:extLst>
          </p:nvPr>
        </p:nvGraphicFramePr>
        <p:xfrm>
          <a:off x="1524000" y="3429000"/>
          <a:ext cx="609600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44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zh-CN" altLang="en-US"/>
              <a:t>布尔表达式的翻译方法</a:t>
            </a:r>
          </a:p>
        </p:txBody>
      </p:sp>
      <p:sp>
        <p:nvSpPr>
          <p:cNvPr id="358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D5DFA3-46BE-4BCD-9431-814D19A3AEF9}" type="slidenum">
              <a:rPr lang="en-US" altLang="zh-CN" smtClean="0"/>
              <a:pPr/>
              <a:t>73</a:t>
            </a:fld>
            <a:endParaRPr lang="en-US" altLang="zh-CN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A3260C9-2A87-4125-878A-DBBC1916B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671962"/>
              </p:ext>
            </p:extLst>
          </p:nvPr>
        </p:nvGraphicFramePr>
        <p:xfrm>
          <a:off x="827584" y="1484785"/>
          <a:ext cx="7480300" cy="2448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Box 15">
            <a:extLst>
              <a:ext uri="{FF2B5EF4-FFF2-40B4-BE49-F238E27FC236}">
                <a16:creationId xmlns:a16="http://schemas.microsoft.com/office/drawing/2014/main" id="{43E83D4F-EBAB-451B-A814-9691D817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077072"/>
            <a:ext cx="6342341" cy="4273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kumimoji="1" lang="zh-CN" altLang="en-US" sz="1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例</a:t>
            </a:r>
            <a:r>
              <a:rPr kumimoji="1" lang="zh-CN" altLang="en-US" sz="1600" dirty="0"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1600" dirty="0"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a&amp;&amp;b&amp;&amp;c            </a:t>
            </a:r>
            <a:r>
              <a:rPr lang="en-US" altLang="zh-CN" sz="1600" dirty="0"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a||b||c </a:t>
            </a:r>
            <a:endParaRPr kumimoji="1" lang="en-US" altLang="zh-CN" sz="1600" dirty="0"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55120D-0C63-4969-988E-FAB1DFBE5582}"/>
              </a:ext>
            </a:extLst>
          </p:cNvPr>
          <p:cNvSpPr txBox="1"/>
          <p:nvPr/>
        </p:nvSpPr>
        <p:spPr>
          <a:xfrm>
            <a:off x="1115616" y="5041429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 or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not 0 and 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or 0</a:t>
            </a:r>
          </a:p>
        </p:txBody>
      </p:sp>
    </p:spTree>
    <p:extLst>
      <p:ext uri="{BB962C8B-B14F-4D97-AF65-F5344CB8AC3E}">
        <p14:creationId xmlns:p14="http://schemas.microsoft.com/office/powerpoint/2010/main" val="179894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精确翻译举例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6866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3686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D939D-2995-4F8D-A741-B8D2E390812C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62464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3568" y="1556792"/>
            <a:ext cx="3778704" cy="4249648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solidFill>
                  <a:srgbClr val="00B050"/>
                </a:solidFill>
              </a:rPr>
              <a:t>逻辑</a:t>
            </a:r>
            <a:r>
              <a:rPr lang="zh-CN" altLang="en-US" sz="2400" dirty="0"/>
              <a:t>表达式的精确翻译</a:t>
            </a:r>
          </a:p>
          <a:p>
            <a:pPr marL="365760" lvl="1" indent="0" eaLnBrk="1" hangingPunct="1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如：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or b and not c</a:t>
            </a:r>
          </a:p>
          <a:p>
            <a:pPr lvl="1">
              <a:buFont typeface="Webdings" pitchFamily="18" charset="2"/>
              <a:buNone/>
            </a:pP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1" indent="-457200">
              <a:buClr>
                <a:srgbClr val="0070C0"/>
              </a:buClr>
              <a:buFont typeface="+mj-ea"/>
              <a:buAutoNum type="circleNumDbPlain"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t1 = not c</a:t>
            </a:r>
          </a:p>
          <a:p>
            <a:pPr marL="822960" lvl="1" indent="-457200">
              <a:buClr>
                <a:srgbClr val="0070C0"/>
              </a:buClr>
              <a:buFont typeface="+mj-ea"/>
              <a:buAutoNum type="circleNumDbPlain"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t2 = b and t1</a:t>
            </a:r>
          </a:p>
          <a:p>
            <a:pPr marL="822960" lvl="1" indent="-457200">
              <a:buClr>
                <a:srgbClr val="0070C0"/>
              </a:buClr>
              <a:buFont typeface="+mj-ea"/>
              <a:buAutoNum type="circleNumDbPlain"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t3 = a or t2</a:t>
            </a:r>
          </a:p>
        </p:txBody>
      </p:sp>
      <p:sp>
        <p:nvSpPr>
          <p:cNvPr id="624644" name="Rectangle 4"/>
          <p:cNvSpPr>
            <a:spLocks noGrp="1" noChangeArrowheads="1"/>
          </p:cNvSpPr>
          <p:nvPr>
            <p:ph sz="quarter" idx="14"/>
          </p:nvPr>
        </p:nvSpPr>
        <p:spPr>
          <a:xfrm>
            <a:off x="4609720" y="1556791"/>
            <a:ext cx="3778704" cy="424964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关系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表达式的精确翻译</a:t>
            </a:r>
          </a:p>
          <a:p>
            <a:pPr marL="365760" lvl="1" indent="0" eaLnBrk="1" hangingPunct="1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如：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a&lt;b</a:t>
            </a:r>
          </a:p>
          <a:p>
            <a:pPr lvl="1">
              <a:buFont typeface="Webdings" pitchFamily="18" charset="2"/>
              <a:buNone/>
            </a:pP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1" indent="-457200">
              <a:buClr>
                <a:srgbClr val="0070C0"/>
              </a:buClr>
              <a:buFont typeface="+mj-ea"/>
              <a:buAutoNum type="circleNumDbPlain"/>
            </a:pPr>
            <a:r>
              <a:rPr lang="en-US" altLang="zh-CN" sz="2000" dirty="0"/>
              <a:t>if a&lt;b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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822960" lvl="1" indent="-457200">
              <a:buClr>
                <a:srgbClr val="0070C0"/>
              </a:buClr>
              <a:buFont typeface="+mj-ea"/>
              <a:buAutoNum type="circleNumDbPlain"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= 0</a:t>
            </a:r>
          </a:p>
          <a:p>
            <a:pPr marL="822960" lvl="1" indent="-457200">
              <a:buClr>
                <a:srgbClr val="0070C0"/>
              </a:buClr>
              <a:buFont typeface="+mj-ea"/>
              <a:buAutoNum type="circleNumDbPlain"/>
            </a:pP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</a:t>
            </a:r>
          </a:p>
          <a:p>
            <a:pPr marL="822960" lvl="1" indent="-457200">
              <a:buClr>
                <a:srgbClr val="0070C0"/>
              </a:buClr>
              <a:buFont typeface="+mj-ea"/>
              <a:buAutoNum type="circleNumDbPlain"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= 1</a:t>
            </a:r>
          </a:p>
          <a:p>
            <a:pPr marL="822960" lvl="1" indent="-457200">
              <a:buClr>
                <a:srgbClr val="0070C0"/>
              </a:buClr>
              <a:buFont typeface="+mj-ea"/>
              <a:buAutoNum type="circleNumDbPlain"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eaLnBrk="1" hangingPunct="1"/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56C60693-5D40-490E-931B-2980A08CC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4653136"/>
            <a:ext cx="3096344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黑体" pitchFamily="2" charset="-122"/>
              </a:rPr>
              <a:t>说明：</a:t>
            </a:r>
          </a:p>
          <a:p>
            <a:pPr algn="l">
              <a:defRPr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 精确翻译时一个关系表达式需翻译成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黑体" pitchFamily="2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条四元式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5511E7-67AF-4B3C-91DF-A9A3C0AB0729}"/>
              </a:ext>
            </a:extLst>
          </p:cNvPr>
          <p:cNvSpPr/>
          <p:nvPr/>
        </p:nvSpPr>
        <p:spPr>
          <a:xfrm>
            <a:off x="4932040" y="2680346"/>
            <a:ext cx="2952328" cy="1584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4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 bldLvl="2" autoUpdateAnimBg="0"/>
      <p:bldP spid="624644" grpId="0" build="p" bldLvl="2" autoUpdateAnimBg="0"/>
      <p:bldP spid="7" grpId="0" animBg="1"/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布尔表达式的精确翻译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62566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346838"/>
              </p:ext>
            </p:extLst>
          </p:nvPr>
        </p:nvGraphicFramePr>
        <p:xfrm>
          <a:off x="827088" y="1503362"/>
          <a:ext cx="7480299" cy="487582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2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840040697"/>
                  </a:ext>
                </a:extLst>
              </a:tr>
              <a:tr h="945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1" lang="en-US" altLang="zh-CN" sz="16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1" lang="en-US" altLang="zh-CN" sz="1600" b="1" u="none" strike="noStrike" cap="none" normalizeH="0" baseline="30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E</a:t>
                      </a:r>
                      <a:r>
                        <a:rPr kumimoji="1" lang="en-US" altLang="zh-CN" sz="16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 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 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1" lang="en-US" altLang="zh-CN" sz="16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1" lang="en-US" altLang="zh-CN" sz="1600" b="1" u="none" strike="noStrike" cap="none" normalizeH="0" baseline="30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kumimoji="1" lang="en-US" altLang="zh-CN" sz="1600" b="1" u="none" strike="noStrike" cap="none" normalizeH="0" baseline="30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1" lang="en-US" altLang="zh-CN" sz="16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E→ not 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1" lang="en-US" altLang="zh-CN" sz="1600" b="1" u="none" strike="noStrike" cap="none" normalizeH="0" baseline="-2500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E→ (E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E→ true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2984779638"/>
                  </a:ext>
                </a:extLst>
              </a:tr>
              <a:tr h="560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E→ false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3035800783"/>
                  </a:ext>
                </a:extLst>
              </a:tr>
            </a:tbl>
          </a:graphicData>
        </a:graphic>
      </p:graphicFrame>
      <p:sp>
        <p:nvSpPr>
          <p:cNvPr id="378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0F2926-5BAF-4352-9D0C-35D7FB5B7CAE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625690" name="Rectangle 26"/>
          <p:cNvSpPr>
            <a:spLocks noChangeArrowheads="1"/>
          </p:cNvSpPr>
          <p:nvPr/>
        </p:nvSpPr>
        <p:spPr bwMode="auto">
          <a:xfrm>
            <a:off x="2483768" y="1943838"/>
            <a:ext cx="5832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newtemp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 ||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 || </a:t>
            </a:r>
            <a:b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</a:b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gen(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’=’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.place ’or’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.place);}</a:t>
            </a:r>
          </a:p>
        </p:txBody>
      </p:sp>
      <p:sp>
        <p:nvSpPr>
          <p:cNvPr id="625691" name="Rectangle 27"/>
          <p:cNvSpPr>
            <a:spLocks noChangeArrowheads="1"/>
          </p:cNvSpPr>
          <p:nvPr/>
        </p:nvSpPr>
        <p:spPr bwMode="auto">
          <a:xfrm>
            <a:off x="2483768" y="2887055"/>
            <a:ext cx="5832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newtemp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 || E</a:t>
            </a:r>
            <a:r>
              <a:rPr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 || </a:t>
            </a:r>
            <a:b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</a:b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gen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’=’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.place ’and’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.place);}</a:t>
            </a:r>
          </a:p>
        </p:txBody>
      </p:sp>
      <p:sp>
        <p:nvSpPr>
          <p:cNvPr id="625692" name="Rectangle 28"/>
          <p:cNvSpPr>
            <a:spLocks noChangeArrowheads="1"/>
          </p:cNvSpPr>
          <p:nvPr/>
        </p:nvSpPr>
        <p:spPr bwMode="auto">
          <a:xfrm>
            <a:off x="2483768" y="3830272"/>
            <a:ext cx="5832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newtemp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 ||  </a:t>
            </a:r>
            <a:b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</a:b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gen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’=’ ’not’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.place); }</a:t>
            </a:r>
          </a:p>
        </p:txBody>
      </p:sp>
      <p:sp>
        <p:nvSpPr>
          <p:cNvPr id="625693" name="Rectangle 29"/>
          <p:cNvSpPr>
            <a:spLocks noChangeArrowheads="1"/>
          </p:cNvSpPr>
          <p:nvPr/>
        </p:nvSpPr>
        <p:spPr bwMode="auto">
          <a:xfrm>
            <a:off x="2483768" y="4687858"/>
            <a:ext cx="5832000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’=’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.place;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}</a:t>
            </a:r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A8E914BE-DB3F-4B3D-B7E3-91C7797EE5B8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rgbClr val="0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逻辑表达式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BF7D9FCA-E07C-4466-ABD6-34099995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5246593"/>
            <a:ext cx="5832000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newtemp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gen(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’=’ ’1’) }</a:t>
            </a: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E69E56A7-4132-418F-9DE3-A67C2DD88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5805328"/>
            <a:ext cx="5832000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newtemp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gen(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’=’ ’0’) }</a:t>
            </a:r>
          </a:p>
        </p:txBody>
      </p:sp>
    </p:spTree>
    <p:extLst>
      <p:ext uri="{BB962C8B-B14F-4D97-AF65-F5344CB8AC3E}">
        <p14:creationId xmlns:p14="http://schemas.microsoft.com/office/powerpoint/2010/main" val="51855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5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5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5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5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90" grpId="0" build="p" autoUpdateAnimBg="0"/>
      <p:bldP spid="625691" grpId="0" build="p" autoUpdateAnimBg="0"/>
      <p:bldP spid="625692" grpId="0" build="p" autoUpdateAnimBg="0"/>
      <p:bldP spid="625693" grpId="0" build="p" autoUpdateAnimBg="0"/>
      <p:bldP spid="17" grpId="0" build="p" autoUpdateAnimBg="0"/>
      <p:bldP spid="18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布尔表达式的精确翻译</a:t>
            </a:r>
          </a:p>
        </p:txBody>
      </p:sp>
      <p:graphicFrame>
        <p:nvGraphicFramePr>
          <p:cNvPr id="626716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017665"/>
              </p:ext>
            </p:extLst>
          </p:nvPr>
        </p:nvGraphicFramePr>
        <p:xfrm>
          <a:off x="827088" y="1503363"/>
          <a:ext cx="7480299" cy="214166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1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754076332"/>
                  </a:ext>
                </a:extLst>
              </a:tr>
              <a:tr h="1786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E→E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rop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CBC1D-3BC2-4F36-93BD-60ACCD3E45E3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626709" name="Rectangle 21"/>
          <p:cNvSpPr>
            <a:spLocks noChangeArrowheads="1"/>
          </p:cNvSpPr>
          <p:nvPr/>
        </p:nvSpPr>
        <p:spPr bwMode="auto">
          <a:xfrm>
            <a:off x="2195736" y="1916832"/>
            <a:ext cx="648072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newtemp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;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 || E2.code ||  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gen(’if’ E</a:t>
            </a:r>
            <a:r>
              <a:rPr kumimoji="1" lang="en-US" altLang="zh-CN" sz="14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.place ’</a:t>
            </a:r>
            <a:r>
              <a:rPr kumimoji="1"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rop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’ E</a:t>
            </a:r>
            <a:r>
              <a:rPr kumimoji="1" lang="en-US" altLang="zh-CN" sz="14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.place ’</a:t>
            </a:r>
            <a:r>
              <a:rPr kumimoji="1"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goto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’            ) ||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gen(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’=’ ’0’) ||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gen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(’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goto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’            ) ||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gen(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E.place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’=’ ’1’) } </a:t>
            </a:r>
          </a:p>
        </p:txBody>
      </p:sp>
      <p:sp>
        <p:nvSpPr>
          <p:cNvPr id="626712" name="Text Box 24"/>
          <p:cNvSpPr txBox="1">
            <a:spLocks noChangeArrowheads="1"/>
          </p:cNvSpPr>
          <p:nvPr/>
        </p:nvSpPr>
        <p:spPr bwMode="auto">
          <a:xfrm>
            <a:off x="807334" y="4005064"/>
            <a:ext cx="7500054" cy="10156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黑体" pitchFamily="2" charset="-122"/>
              </a:rPr>
              <a:t>说明：</a:t>
            </a:r>
          </a:p>
          <a:p>
            <a:pPr algn="l"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itchFamily="49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nextstat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给出在输出序列中下一条四元式的序号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. gen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每调用一次，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nextstat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增加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26718" name="Rectangle 30"/>
          <p:cNvSpPr>
            <a:spLocks noChangeArrowheads="1"/>
          </p:cNvSpPr>
          <p:nvPr/>
        </p:nvSpPr>
        <p:spPr bwMode="auto">
          <a:xfrm>
            <a:off x="6534448" y="2449462"/>
            <a:ext cx="1258678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nextstat+3</a:t>
            </a:r>
          </a:p>
        </p:txBody>
      </p:sp>
      <p:sp>
        <p:nvSpPr>
          <p:cNvPr id="626720" name="Rectangle 32"/>
          <p:cNvSpPr>
            <a:spLocks noChangeArrowheads="1"/>
          </p:cNvSpPr>
          <p:nvPr/>
        </p:nvSpPr>
        <p:spPr bwMode="auto">
          <a:xfrm>
            <a:off x="3673362" y="2959709"/>
            <a:ext cx="1258678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nextstat+2</a:t>
            </a:r>
          </a:p>
        </p:txBody>
      </p:sp>
      <p:sp>
        <p:nvSpPr>
          <p:cNvPr id="12" name="矩形: 剪去单角 11">
            <a:extLst>
              <a:ext uri="{FF2B5EF4-FFF2-40B4-BE49-F238E27FC236}">
                <a16:creationId xmlns:a16="http://schemas.microsoft.com/office/drawing/2014/main" id="{6E45B6A2-71B5-4560-9074-0FA54B35B5BF}"/>
              </a:ext>
            </a:extLst>
          </p:cNvPr>
          <p:cNvSpPr/>
          <p:nvPr/>
        </p:nvSpPr>
        <p:spPr>
          <a:xfrm>
            <a:off x="6392079" y="954013"/>
            <a:ext cx="1944216" cy="432048"/>
          </a:xfrm>
          <a:prstGeom prst="snip1Rect">
            <a:avLst/>
          </a:prstGeom>
          <a:solidFill>
            <a:srgbClr val="0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关系表达式</a:t>
            </a:r>
          </a:p>
        </p:txBody>
      </p:sp>
    </p:spTree>
    <p:extLst>
      <p:ext uri="{BB962C8B-B14F-4D97-AF65-F5344CB8AC3E}">
        <p14:creationId xmlns:p14="http://schemas.microsoft.com/office/powerpoint/2010/main" val="263024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6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6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09" grpId="0" build="p" autoUpdateAnimBg="0"/>
      <p:bldP spid="626718" grpId="0"/>
      <p:bldP spid="62672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419100"/>
            <a:ext cx="8542337" cy="9223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dirty="0"/>
              <a:t>短路特性翻译</a:t>
            </a:r>
            <a:r>
              <a:rPr lang="zh-CN" altLang="en-US" sz="3200" dirty="0">
                <a:solidFill>
                  <a:schemeClr val="tx1"/>
                </a:solidFill>
              </a:rPr>
              <a:t>举例</a:t>
            </a:r>
            <a:endParaRPr lang="en-US" altLang="zh-CN" sz="32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99382"/>
            <a:ext cx="3804224" cy="40920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ebdings" pitchFamily="18" charset="2"/>
              <a:buNone/>
              <a:defRPr/>
            </a:pPr>
            <a:r>
              <a:rPr lang="en-US" altLang="zh-CN" sz="1800" dirty="0"/>
              <a:t>(1) if a&lt;b </a:t>
            </a:r>
            <a:r>
              <a:rPr lang="en-US" altLang="zh-CN" sz="1800" dirty="0" err="1"/>
              <a:t>goto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E.true</a:t>
            </a:r>
            <a:endParaRPr lang="en-US" altLang="zh-CN" sz="1800" dirty="0"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  <a:defRPr/>
            </a:pPr>
            <a:r>
              <a:rPr lang="en-US" altLang="zh-CN" sz="1800" dirty="0"/>
              <a:t>(2) </a:t>
            </a:r>
            <a:r>
              <a:rPr lang="en-US" altLang="zh-CN" sz="1800" dirty="0" err="1"/>
              <a:t>goto</a:t>
            </a:r>
            <a:r>
              <a:rPr lang="en-US" altLang="zh-CN" sz="1800" dirty="0"/>
              <a:t> (3)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  <a:defRPr/>
            </a:pPr>
            <a:r>
              <a:rPr lang="en-US" altLang="zh-CN" sz="1800" dirty="0"/>
              <a:t>(3) if c&lt;d </a:t>
            </a:r>
            <a:r>
              <a:rPr lang="en-US" altLang="zh-CN" sz="1800" dirty="0" err="1"/>
              <a:t>goto</a:t>
            </a:r>
            <a:r>
              <a:rPr lang="en-US" altLang="zh-CN" sz="1800" dirty="0"/>
              <a:t> (5)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  <a:defRPr/>
            </a:pPr>
            <a:r>
              <a:rPr lang="en-US" altLang="zh-CN" sz="1800" dirty="0"/>
              <a:t>(4) </a:t>
            </a:r>
            <a:r>
              <a:rPr lang="en-US" altLang="zh-CN" sz="1800" dirty="0" err="1"/>
              <a:t>goto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E.false</a:t>
            </a:r>
            <a:endParaRPr lang="en-US" altLang="zh-CN" sz="1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  <a:defRPr/>
            </a:pPr>
            <a:r>
              <a:rPr lang="en-US" altLang="zh-CN" sz="1800" dirty="0"/>
              <a:t>(5) if e&gt;f </a:t>
            </a:r>
            <a:r>
              <a:rPr lang="en-US" altLang="zh-CN" sz="1800" dirty="0" err="1"/>
              <a:t>goto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E.true</a:t>
            </a:r>
            <a:endParaRPr lang="en-US" altLang="zh-CN" sz="1800" dirty="0"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  <a:defRPr/>
            </a:pPr>
            <a:r>
              <a:rPr lang="en-US" altLang="zh-CN" sz="1800" dirty="0"/>
              <a:t>(6) </a:t>
            </a:r>
            <a:r>
              <a:rPr lang="en-US" altLang="zh-CN" sz="1800" dirty="0" err="1"/>
              <a:t>goto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E.false</a:t>
            </a:r>
            <a:endParaRPr lang="en-US" altLang="zh-CN" sz="18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(7)   [</a:t>
            </a:r>
            <a:r>
              <a:rPr lang="en-US" altLang="zh-CN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E.true</a:t>
            </a:r>
            <a:r>
              <a:rPr lang="en-US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]…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  <a:defRPr/>
            </a:pPr>
            <a:r>
              <a:rPr lang="en-US" altLang="zh-CN" sz="1800" dirty="0"/>
              <a:t>      …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  <a:defRPr/>
            </a:pPr>
            <a:r>
              <a:rPr lang="en-US" altLang="zh-CN" sz="1800" dirty="0"/>
              <a:t>(p-1) </a:t>
            </a:r>
            <a:r>
              <a:rPr lang="en-US" altLang="zh-CN" sz="1800" dirty="0" err="1"/>
              <a:t>goto</a:t>
            </a:r>
            <a:r>
              <a:rPr lang="en-US" altLang="zh-CN" sz="1800" dirty="0"/>
              <a:t> (q)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  <a:defRPr/>
            </a:pPr>
            <a:r>
              <a:rPr lang="en-US" altLang="zh-CN" sz="1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(p)   [</a:t>
            </a:r>
            <a:r>
              <a:rPr lang="en-US" altLang="zh-CN" sz="1800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E.false</a:t>
            </a:r>
            <a:r>
              <a:rPr lang="en-US" altLang="zh-CN" sz="1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]…</a:t>
            </a:r>
            <a:r>
              <a:rPr lang="en-US" altLang="zh-CN" sz="1800" dirty="0">
                <a:solidFill>
                  <a:srgbClr val="FF66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  <a:defRPr/>
            </a:pPr>
            <a:r>
              <a:rPr lang="en-US" altLang="zh-CN" sz="1800" dirty="0"/>
              <a:t>      …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  <a:defRPr/>
            </a:pPr>
            <a:r>
              <a:rPr lang="en-US" altLang="zh-CN" sz="1800" dirty="0"/>
              <a:t>(q)   …</a:t>
            </a:r>
          </a:p>
        </p:txBody>
      </p:sp>
      <p:sp>
        <p:nvSpPr>
          <p:cNvPr id="430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69EE8-E0E3-4EC6-B4B4-D87929A6F846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630788" name="Freeform 4"/>
          <p:cNvSpPr>
            <a:spLocks/>
          </p:cNvSpPr>
          <p:nvPr/>
        </p:nvSpPr>
        <p:spPr bwMode="auto">
          <a:xfrm>
            <a:off x="3706813" y="2129557"/>
            <a:ext cx="360362" cy="1223962"/>
          </a:xfrm>
          <a:custGeom>
            <a:avLst/>
            <a:gdLst>
              <a:gd name="T0" fmla="*/ 0 w 227"/>
              <a:gd name="T1" fmla="*/ 0 h 816"/>
              <a:gd name="T2" fmla="*/ 2147483647 w 227"/>
              <a:gd name="T3" fmla="*/ 0 h 816"/>
              <a:gd name="T4" fmla="*/ 2147483647 w 227"/>
              <a:gd name="T5" fmla="*/ 2147483647 h 816"/>
              <a:gd name="T6" fmla="*/ 0 w 227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816"/>
              <a:gd name="T14" fmla="*/ 227 w 227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816">
                <a:moveTo>
                  <a:pt x="0" y="0"/>
                </a:moveTo>
                <a:lnTo>
                  <a:pt x="227" y="0"/>
                </a:lnTo>
                <a:lnTo>
                  <a:pt x="227" y="816"/>
                </a:lnTo>
                <a:lnTo>
                  <a:pt x="0" y="81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0789" name="Freeform 5"/>
          <p:cNvSpPr>
            <a:spLocks/>
          </p:cNvSpPr>
          <p:nvPr/>
        </p:nvSpPr>
        <p:spPr bwMode="auto">
          <a:xfrm>
            <a:off x="3040063" y="3418607"/>
            <a:ext cx="1027112" cy="601662"/>
          </a:xfrm>
          <a:custGeom>
            <a:avLst/>
            <a:gdLst>
              <a:gd name="T0" fmla="*/ 2147483647 w 647"/>
              <a:gd name="T1" fmla="*/ 0 h 408"/>
              <a:gd name="T2" fmla="*/ 2147483647 w 647"/>
              <a:gd name="T3" fmla="*/ 0 h 408"/>
              <a:gd name="T4" fmla="*/ 2147483647 w 647"/>
              <a:gd name="T5" fmla="*/ 2147483647 h 408"/>
              <a:gd name="T6" fmla="*/ 0 w 647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408"/>
              <a:gd name="T14" fmla="*/ 647 w 647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408">
                <a:moveTo>
                  <a:pt x="420" y="0"/>
                </a:moveTo>
                <a:lnTo>
                  <a:pt x="647" y="0"/>
                </a:lnTo>
                <a:lnTo>
                  <a:pt x="647" y="408"/>
                </a:lnTo>
                <a:lnTo>
                  <a:pt x="0" y="40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0790" name="Freeform 6"/>
          <p:cNvSpPr>
            <a:spLocks/>
          </p:cNvSpPr>
          <p:nvPr/>
        </p:nvSpPr>
        <p:spPr bwMode="auto">
          <a:xfrm>
            <a:off x="2843213" y="3078882"/>
            <a:ext cx="1512887" cy="576262"/>
          </a:xfrm>
          <a:custGeom>
            <a:avLst/>
            <a:gdLst>
              <a:gd name="T0" fmla="*/ 0 w 227"/>
              <a:gd name="T1" fmla="*/ 0 h 816"/>
              <a:gd name="T2" fmla="*/ 2147483647 w 227"/>
              <a:gd name="T3" fmla="*/ 0 h 816"/>
              <a:gd name="T4" fmla="*/ 2147483647 w 227"/>
              <a:gd name="T5" fmla="*/ 2147483647 h 816"/>
              <a:gd name="T6" fmla="*/ 0 w 227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816"/>
              <a:gd name="T14" fmla="*/ 227 w 227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816">
                <a:moveTo>
                  <a:pt x="0" y="0"/>
                </a:moveTo>
                <a:lnTo>
                  <a:pt x="227" y="0"/>
                </a:lnTo>
                <a:lnTo>
                  <a:pt x="227" y="816"/>
                </a:lnTo>
                <a:lnTo>
                  <a:pt x="0" y="81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0791" name="Freeform 7"/>
          <p:cNvSpPr>
            <a:spLocks/>
          </p:cNvSpPr>
          <p:nvPr/>
        </p:nvSpPr>
        <p:spPr bwMode="auto">
          <a:xfrm>
            <a:off x="2843213" y="3705944"/>
            <a:ext cx="1512887" cy="1249363"/>
          </a:xfrm>
          <a:custGeom>
            <a:avLst/>
            <a:gdLst>
              <a:gd name="T0" fmla="*/ 0 w 227"/>
              <a:gd name="T1" fmla="*/ 0 h 816"/>
              <a:gd name="T2" fmla="*/ 2147483647 w 227"/>
              <a:gd name="T3" fmla="*/ 0 h 816"/>
              <a:gd name="T4" fmla="*/ 2147483647 w 227"/>
              <a:gd name="T5" fmla="*/ 2147483647 h 816"/>
              <a:gd name="T6" fmla="*/ 0 w 227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816"/>
              <a:gd name="T14" fmla="*/ 227 w 227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816">
                <a:moveTo>
                  <a:pt x="0" y="0"/>
                </a:moveTo>
                <a:lnTo>
                  <a:pt x="227" y="0"/>
                </a:lnTo>
                <a:lnTo>
                  <a:pt x="227" y="816"/>
                </a:lnTo>
                <a:lnTo>
                  <a:pt x="0" y="81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0792" name="Freeform 8"/>
          <p:cNvSpPr>
            <a:spLocks/>
          </p:cNvSpPr>
          <p:nvPr/>
        </p:nvSpPr>
        <p:spPr bwMode="auto">
          <a:xfrm>
            <a:off x="3700463" y="2129557"/>
            <a:ext cx="360362" cy="1223962"/>
          </a:xfrm>
          <a:custGeom>
            <a:avLst/>
            <a:gdLst>
              <a:gd name="T0" fmla="*/ 0 w 227"/>
              <a:gd name="T1" fmla="*/ 0 h 816"/>
              <a:gd name="T2" fmla="*/ 2147483647 w 227"/>
              <a:gd name="T3" fmla="*/ 0 h 816"/>
              <a:gd name="T4" fmla="*/ 2147483647 w 227"/>
              <a:gd name="T5" fmla="*/ 2147483647 h 816"/>
              <a:gd name="T6" fmla="*/ 0 w 227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816"/>
              <a:gd name="T14" fmla="*/ 227 w 227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816">
                <a:moveTo>
                  <a:pt x="0" y="0"/>
                </a:moveTo>
                <a:lnTo>
                  <a:pt x="227" y="0"/>
                </a:lnTo>
                <a:lnTo>
                  <a:pt x="227" y="816"/>
                </a:lnTo>
                <a:lnTo>
                  <a:pt x="0" y="816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0793" name="Freeform 9"/>
          <p:cNvSpPr>
            <a:spLocks/>
          </p:cNvSpPr>
          <p:nvPr/>
        </p:nvSpPr>
        <p:spPr bwMode="auto">
          <a:xfrm>
            <a:off x="3033713" y="3418607"/>
            <a:ext cx="1027112" cy="601662"/>
          </a:xfrm>
          <a:custGeom>
            <a:avLst/>
            <a:gdLst>
              <a:gd name="T0" fmla="*/ 2147483647 w 647"/>
              <a:gd name="T1" fmla="*/ 0 h 408"/>
              <a:gd name="T2" fmla="*/ 2147483647 w 647"/>
              <a:gd name="T3" fmla="*/ 0 h 408"/>
              <a:gd name="T4" fmla="*/ 2147483647 w 647"/>
              <a:gd name="T5" fmla="*/ 2147483647 h 408"/>
              <a:gd name="T6" fmla="*/ 0 w 647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408"/>
              <a:gd name="T14" fmla="*/ 647 w 647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408">
                <a:moveTo>
                  <a:pt x="420" y="0"/>
                </a:moveTo>
                <a:lnTo>
                  <a:pt x="647" y="0"/>
                </a:lnTo>
                <a:lnTo>
                  <a:pt x="647" y="408"/>
                </a:lnTo>
                <a:lnTo>
                  <a:pt x="0" y="406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0794" name="Freeform 10"/>
          <p:cNvSpPr>
            <a:spLocks/>
          </p:cNvSpPr>
          <p:nvPr/>
        </p:nvSpPr>
        <p:spPr bwMode="auto">
          <a:xfrm>
            <a:off x="2843213" y="3078882"/>
            <a:ext cx="1512887" cy="576262"/>
          </a:xfrm>
          <a:custGeom>
            <a:avLst/>
            <a:gdLst>
              <a:gd name="T0" fmla="*/ 0 w 227"/>
              <a:gd name="T1" fmla="*/ 0 h 816"/>
              <a:gd name="T2" fmla="*/ 2147483647 w 227"/>
              <a:gd name="T3" fmla="*/ 0 h 816"/>
              <a:gd name="T4" fmla="*/ 2147483647 w 227"/>
              <a:gd name="T5" fmla="*/ 2147483647 h 816"/>
              <a:gd name="T6" fmla="*/ 0 w 227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816"/>
              <a:gd name="T14" fmla="*/ 227 w 227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816">
                <a:moveTo>
                  <a:pt x="0" y="0"/>
                </a:moveTo>
                <a:lnTo>
                  <a:pt x="227" y="0"/>
                </a:lnTo>
                <a:lnTo>
                  <a:pt x="227" y="816"/>
                </a:lnTo>
                <a:lnTo>
                  <a:pt x="0" y="816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0795" name="Freeform 11"/>
          <p:cNvSpPr>
            <a:spLocks/>
          </p:cNvSpPr>
          <p:nvPr/>
        </p:nvSpPr>
        <p:spPr bwMode="auto">
          <a:xfrm>
            <a:off x="2843213" y="3705944"/>
            <a:ext cx="1512887" cy="1249363"/>
          </a:xfrm>
          <a:custGeom>
            <a:avLst/>
            <a:gdLst>
              <a:gd name="T0" fmla="*/ 0 w 227"/>
              <a:gd name="T1" fmla="*/ 0 h 816"/>
              <a:gd name="T2" fmla="*/ 2147483647 w 227"/>
              <a:gd name="T3" fmla="*/ 0 h 816"/>
              <a:gd name="T4" fmla="*/ 2147483647 w 227"/>
              <a:gd name="T5" fmla="*/ 2147483647 h 816"/>
              <a:gd name="T6" fmla="*/ 0 w 227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816"/>
              <a:gd name="T14" fmla="*/ 227 w 227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816">
                <a:moveTo>
                  <a:pt x="0" y="0"/>
                </a:moveTo>
                <a:lnTo>
                  <a:pt x="227" y="0"/>
                </a:lnTo>
                <a:lnTo>
                  <a:pt x="227" y="816"/>
                </a:lnTo>
                <a:lnTo>
                  <a:pt x="0" y="816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0797" name="Text Box 13"/>
          <p:cNvSpPr txBox="1">
            <a:spLocks noChangeArrowheads="1"/>
          </p:cNvSpPr>
          <p:nvPr/>
        </p:nvSpPr>
        <p:spPr bwMode="auto">
          <a:xfrm>
            <a:off x="2807383" y="3194770"/>
            <a:ext cx="863600" cy="36671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(7)</a:t>
            </a:r>
          </a:p>
        </p:txBody>
      </p:sp>
      <p:sp>
        <p:nvSpPr>
          <p:cNvPr id="630798" name="Text Box 14"/>
          <p:cNvSpPr txBox="1">
            <a:spLocks noChangeArrowheads="1"/>
          </p:cNvSpPr>
          <p:nvPr/>
        </p:nvSpPr>
        <p:spPr bwMode="auto">
          <a:xfrm>
            <a:off x="2781983" y="1966726"/>
            <a:ext cx="863600" cy="366712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(7)</a:t>
            </a:r>
          </a:p>
        </p:txBody>
      </p:sp>
      <p:sp>
        <p:nvSpPr>
          <p:cNvPr id="630799" name="Text Box 15"/>
          <p:cNvSpPr txBox="1">
            <a:spLocks noChangeArrowheads="1"/>
          </p:cNvSpPr>
          <p:nvPr/>
        </p:nvSpPr>
        <p:spPr bwMode="auto">
          <a:xfrm>
            <a:off x="1845358" y="3494354"/>
            <a:ext cx="1008062" cy="366712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(p)</a:t>
            </a:r>
          </a:p>
        </p:txBody>
      </p:sp>
      <p:sp>
        <p:nvSpPr>
          <p:cNvPr id="630800" name="Text Box 16"/>
          <p:cNvSpPr txBox="1">
            <a:spLocks noChangeArrowheads="1"/>
          </p:cNvSpPr>
          <p:nvPr/>
        </p:nvSpPr>
        <p:spPr bwMode="auto">
          <a:xfrm>
            <a:off x="1845358" y="2901763"/>
            <a:ext cx="1008062" cy="36671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(p)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952961-B956-4BFC-8A0D-4CBA4C9290E8}"/>
              </a:ext>
            </a:extLst>
          </p:cNvPr>
          <p:cNvSpPr txBox="1"/>
          <p:nvPr/>
        </p:nvSpPr>
        <p:spPr>
          <a:xfrm>
            <a:off x="583474" y="1399800"/>
            <a:ext cx="6652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a&lt;b or c&lt;d and e&gt;f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x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x=c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93A870-AFB0-48B6-B5A5-35AEFFAB2639}"/>
              </a:ext>
            </a:extLst>
          </p:cNvPr>
          <p:cNvSpPr txBox="1"/>
          <p:nvPr/>
        </p:nvSpPr>
        <p:spPr>
          <a:xfrm>
            <a:off x="4572000" y="2437824"/>
            <a:ext cx="3960000" cy="158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ebdings" pitchFamily="18" charset="2"/>
              <a:buNone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所有要转到</a:t>
            </a:r>
            <a:r>
              <a:rPr kumimoji="0" lang="en-US" altLang="zh-CN" sz="1800" b="1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E.true</a:t>
            </a: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的四元式序号组成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“真”链 </a:t>
            </a:r>
            <a:r>
              <a:rPr kumimoji="0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E.truelist</a:t>
            </a:r>
            <a:r>
              <a:rPr kumimoji="0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&lt;5,1&gt;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ebdings" pitchFamily="18" charset="2"/>
              <a:buNone/>
              <a:tabLst/>
            </a:pPr>
            <a:endParaRPr kumimoji="0" lang="en-US" altLang="zh-CN" sz="1800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</a:endParaRPr>
          </a:p>
          <a:p>
            <a:pPr algn="l">
              <a:spcBef>
                <a:spcPct val="20000"/>
              </a:spcBef>
              <a:buClr>
                <a:srgbClr val="FF9900"/>
              </a:buClr>
              <a:buSzPct val="80000"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所有要转到</a:t>
            </a:r>
            <a:r>
              <a:rPr kumimoji="0" lang="en-US" altLang="zh-CN" sz="1800" b="1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E.false</a:t>
            </a: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的四元式序号组成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“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假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”链 </a:t>
            </a:r>
            <a:r>
              <a:rPr kumimoji="0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E.falselist</a:t>
            </a:r>
            <a:r>
              <a:rPr kumimoji="0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&lt;6,4&gt;</a:t>
            </a:r>
            <a:endParaRPr kumimoji="0" lang="en-US" altLang="zh-CN" sz="1800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B205BED8-86BA-48D0-9055-7B7C3F74F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58693"/>
            <a:ext cx="396000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黑体" pitchFamily="2" charset="-122"/>
              </a:rPr>
              <a:t>说明：</a:t>
            </a:r>
          </a:p>
          <a:p>
            <a:pPr algn="l">
              <a:defRPr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 短路特性翻译时一个关系表达式需翻译成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黑体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条四元式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ea typeface="楷体" pitchFamily="49" charset="-122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if id</a:t>
            </a:r>
            <a:r>
              <a:rPr lang="en-US" altLang="zh-CN" sz="2000" baseline="-25000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rop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id</a:t>
            </a:r>
            <a:r>
              <a:rPr lang="en-US" altLang="zh-CN" sz="2000" baseline="-25000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2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goto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–</a:t>
            </a:r>
          </a:p>
          <a:p>
            <a:pPr algn="l"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goto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3471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3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07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3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30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uiExpand="1" build="p" autoUpdateAnimBg="0"/>
      <p:bldP spid="630788" grpId="0" uiExpand="1" animBg="1"/>
      <p:bldP spid="630789" grpId="0" uiExpand="1" animBg="1"/>
      <p:bldP spid="630790" grpId="0" uiExpand="1" animBg="1"/>
      <p:bldP spid="630791" grpId="0" uiExpand="1" animBg="1"/>
      <p:bldP spid="630792" grpId="0" uiExpand="1" animBg="1"/>
      <p:bldP spid="630793" grpId="0" uiExpand="1" animBg="1"/>
      <p:bldP spid="630794" grpId="0" uiExpand="1" animBg="1"/>
      <p:bldP spid="630795" grpId="0" uiExpand="1" animBg="1"/>
      <p:bldP spid="630797" grpId="0" uiExpand="1" animBg="1" autoUpdateAnimBg="0"/>
      <p:bldP spid="630798" grpId="0" uiExpand="1" animBg="1" autoUpdateAnimBg="0"/>
      <p:bldP spid="630799" grpId="0" uiExpand="1" animBg="1" autoUpdateAnimBg="0"/>
      <p:bldP spid="630800" grpId="0" uiExpand="1" animBg="1" autoUpdateAnimBg="0"/>
      <p:bldP spid="23" grpId="0"/>
      <p:bldP spid="2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布尔表达式的短路特性翻译</a:t>
            </a:r>
            <a:endParaRPr lang="zh-CN" altLang="en-US" dirty="0"/>
          </a:p>
        </p:txBody>
      </p:sp>
      <p:graphicFrame>
        <p:nvGraphicFramePr>
          <p:cNvPr id="660556" name="Group 7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134368"/>
              </p:ext>
            </p:extLst>
          </p:nvPr>
        </p:nvGraphicFramePr>
        <p:xfrm>
          <a:off x="827088" y="1503364"/>
          <a:ext cx="7480299" cy="465264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8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属性、函数、过程等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楷体" pitchFamily="49" charset="-122"/>
                      </a:endParaRPr>
                    </a:p>
                  </a:txBody>
                  <a:tcPr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说  明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楷体" pitchFamily="49" charset="-122"/>
                      </a:endParaRPr>
                    </a:p>
                  </a:txBody>
                  <a:tcPr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E.truelist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“真”链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所有要转到</a:t>
                      </a: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E.true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的四元式序号组成的链</a:t>
                      </a:r>
                      <a:endParaRPr kumimoji="0" lang="en-US" altLang="zh-CN" sz="1600" b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E.falselist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“假”链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所有要转到</a:t>
                      </a: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E.false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的四元式序号组成的链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E.codebegin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的第一条四元式的语句序号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772973827"/>
                  </a:ext>
                </a:extLst>
              </a:tr>
              <a:tr h="4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E.code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的四元式序列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075396321"/>
                  </a:ext>
                </a:extLst>
              </a:tr>
              <a:tr h="4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nextstat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下一条四元式的序号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makelist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创建只有一个四元式序号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组成的链表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91033968"/>
                  </a:ext>
                </a:extLst>
              </a:tr>
              <a:tr h="762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merge(p1, p2)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把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p1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和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p2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为链首的两条链合并为一条链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返回合并后的链首地址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backpatch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(p, t)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把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p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所链接的四元式第四区段都填为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gen()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生成一条四元式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并使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nextstat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加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912763465"/>
                  </a:ext>
                </a:extLst>
              </a:tr>
            </a:tbl>
          </a:graphicData>
        </a:graphic>
      </p:graphicFrame>
      <p:sp>
        <p:nvSpPr>
          <p:cNvPr id="440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7B1B0A-331C-49F0-94EB-3F79127DF462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01AF4CB-E95A-46C2-B53C-AE1A0BDAF1D2}"/>
              </a:ext>
            </a:extLst>
          </p:cNvPr>
          <p:cNvSpPr/>
          <p:nvPr/>
        </p:nvSpPr>
        <p:spPr>
          <a:xfrm>
            <a:off x="7524328" y="548680"/>
            <a:ext cx="792088" cy="7920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与书中不同</a:t>
            </a:r>
          </a:p>
        </p:txBody>
      </p:sp>
    </p:spTree>
    <p:extLst>
      <p:ext uri="{BB962C8B-B14F-4D97-AF65-F5344CB8AC3E}">
        <p14:creationId xmlns:p14="http://schemas.microsoft.com/office/powerpoint/2010/main" val="31456598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6" name="Rectangle 37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240650" cy="86409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布尔表达式的短路特性翻译</a:t>
            </a:r>
          </a:p>
        </p:txBody>
      </p:sp>
      <p:graphicFrame>
        <p:nvGraphicFramePr>
          <p:cNvPr id="631810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300494"/>
              </p:ext>
            </p:extLst>
          </p:nvPr>
        </p:nvGraphicFramePr>
        <p:xfrm>
          <a:off x="827088" y="1503363"/>
          <a:ext cx="7480299" cy="194278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2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876336359"/>
                  </a:ext>
                </a:extLst>
              </a:tr>
              <a:tr h="1582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1" lang="en-US" altLang="zh-CN" sz="16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E</a:t>
                      </a:r>
                      <a:r>
                        <a:rPr kumimoji="1" lang="en-US" altLang="zh-CN" sz="16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 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5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66BCE103-D5A4-47F4-BB44-F3CA5627F3DD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631818" name="Rectangle 10"/>
          <p:cNvSpPr>
            <a:spLocks noChangeArrowheads="1"/>
          </p:cNvSpPr>
          <p:nvPr/>
        </p:nvSpPr>
        <p:spPr bwMode="auto">
          <a:xfrm>
            <a:off x="2376416" y="1920914"/>
            <a:ext cx="5940000" cy="139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backpatch(E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.falselist,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.codebegin);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E.codebegin</a:t>
            </a:r>
            <a:r>
              <a:rPr lang="en-US" altLang="zh-CN" sz="16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=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.codebegin;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E.truelist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merge(E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.truelist,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.truelist);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E.falselist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.falselist;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E.code</a:t>
            </a:r>
            <a:r>
              <a:rPr lang="en-US" altLang="zh-CN" sz="16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= E</a:t>
            </a:r>
            <a:r>
              <a:rPr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 || E</a:t>
            </a:r>
            <a:r>
              <a:rPr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}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517775" y="5135563"/>
            <a:ext cx="113982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E.true: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381250" y="5640388"/>
            <a:ext cx="12763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E.false:</a:t>
            </a:r>
          </a:p>
        </p:txBody>
      </p:sp>
      <p:graphicFrame>
        <p:nvGraphicFramePr>
          <p:cNvPr id="631821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60174"/>
              </p:ext>
            </p:extLst>
          </p:nvPr>
        </p:nvGraphicFramePr>
        <p:xfrm>
          <a:off x="3635375" y="3702050"/>
          <a:ext cx="1944688" cy="2454911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.code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.code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443538" y="3917950"/>
            <a:ext cx="1439862" cy="366713"/>
            <a:chOff x="2522" y="2609"/>
            <a:chExt cx="907" cy="231"/>
          </a:xfrm>
        </p:grpSpPr>
        <p:sp>
          <p:nvSpPr>
            <p:cNvPr id="45091" name="Text Box 26"/>
            <p:cNvSpPr txBox="1">
              <a:spLocks noChangeArrowheads="1"/>
            </p:cNvSpPr>
            <p:nvPr/>
          </p:nvSpPr>
          <p:spPr bwMode="auto">
            <a:xfrm>
              <a:off x="2797" y="2609"/>
              <a:ext cx="632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</a:rPr>
                <a:t>E.true</a:t>
              </a:r>
            </a:p>
          </p:txBody>
        </p:sp>
        <p:sp>
          <p:nvSpPr>
            <p:cNvPr id="45092" name="Line 27"/>
            <p:cNvSpPr>
              <a:spLocks noChangeShapeType="1"/>
            </p:cNvSpPr>
            <p:nvPr/>
          </p:nvSpPr>
          <p:spPr bwMode="auto">
            <a:xfrm>
              <a:off x="2522" y="2724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081" name="Rectangle 28"/>
          <p:cNvSpPr>
            <a:spLocks noChangeArrowheads="1"/>
          </p:cNvSpPr>
          <p:nvPr/>
        </p:nvSpPr>
        <p:spPr bwMode="auto">
          <a:xfrm>
            <a:off x="3635375" y="3702050"/>
            <a:ext cx="1944688" cy="1512888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82" name="Text Box 29"/>
          <p:cNvSpPr txBox="1">
            <a:spLocks noChangeArrowheads="1"/>
          </p:cNvSpPr>
          <p:nvPr/>
        </p:nvSpPr>
        <p:spPr bwMode="auto">
          <a:xfrm>
            <a:off x="1835150" y="3573463"/>
            <a:ext cx="182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E.codebegin:</a:t>
            </a:r>
          </a:p>
        </p:txBody>
      </p:sp>
      <p:sp>
        <p:nvSpPr>
          <p:cNvPr id="631838" name="Freeform 30"/>
          <p:cNvSpPr>
            <a:spLocks/>
          </p:cNvSpPr>
          <p:nvPr/>
        </p:nvSpPr>
        <p:spPr bwMode="auto">
          <a:xfrm>
            <a:off x="5435600" y="4341813"/>
            <a:ext cx="504825" cy="215900"/>
          </a:xfrm>
          <a:custGeom>
            <a:avLst/>
            <a:gdLst>
              <a:gd name="T0" fmla="*/ 0 w 318"/>
              <a:gd name="T1" fmla="*/ 0 h 318"/>
              <a:gd name="T2" fmla="*/ 2147483647 w 318"/>
              <a:gd name="T3" fmla="*/ 0 h 318"/>
              <a:gd name="T4" fmla="*/ 2147483647 w 318"/>
              <a:gd name="T5" fmla="*/ 2147483647 h 318"/>
              <a:gd name="T6" fmla="*/ 2147483647 w 318"/>
              <a:gd name="T7" fmla="*/ 2147483647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8"/>
              <a:gd name="T13" fmla="*/ 0 h 318"/>
              <a:gd name="T14" fmla="*/ 318 w 318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8" h="318">
                <a:moveTo>
                  <a:pt x="0" y="0"/>
                </a:moveTo>
                <a:lnTo>
                  <a:pt x="318" y="0"/>
                </a:lnTo>
                <a:lnTo>
                  <a:pt x="318" y="318"/>
                </a:lnTo>
                <a:lnTo>
                  <a:pt x="91" y="318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435600" y="4632325"/>
            <a:ext cx="1439863" cy="366713"/>
            <a:chOff x="2522" y="2609"/>
            <a:chExt cx="907" cy="231"/>
          </a:xfrm>
        </p:grpSpPr>
        <p:sp>
          <p:nvSpPr>
            <p:cNvPr id="45089" name="Text Box 32"/>
            <p:cNvSpPr txBox="1">
              <a:spLocks noChangeArrowheads="1"/>
            </p:cNvSpPr>
            <p:nvPr/>
          </p:nvSpPr>
          <p:spPr bwMode="auto">
            <a:xfrm>
              <a:off x="2797" y="2609"/>
              <a:ext cx="632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</a:rPr>
                <a:t>E.true</a:t>
              </a:r>
            </a:p>
          </p:txBody>
        </p:sp>
        <p:sp>
          <p:nvSpPr>
            <p:cNvPr id="45090" name="Line 33"/>
            <p:cNvSpPr>
              <a:spLocks noChangeShapeType="1"/>
            </p:cNvSpPr>
            <p:nvPr/>
          </p:nvSpPr>
          <p:spPr bwMode="auto">
            <a:xfrm>
              <a:off x="2522" y="2724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422900" y="4919663"/>
            <a:ext cx="1584325" cy="366712"/>
            <a:chOff x="2509" y="3158"/>
            <a:chExt cx="998" cy="231"/>
          </a:xfrm>
        </p:grpSpPr>
        <p:sp>
          <p:nvSpPr>
            <p:cNvPr id="45087" name="Text Box 35"/>
            <p:cNvSpPr txBox="1">
              <a:spLocks noChangeArrowheads="1"/>
            </p:cNvSpPr>
            <p:nvPr/>
          </p:nvSpPr>
          <p:spPr bwMode="auto">
            <a:xfrm>
              <a:off x="2789" y="3158"/>
              <a:ext cx="718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</a:rPr>
                <a:t>E.false</a:t>
              </a:r>
            </a:p>
          </p:txBody>
        </p:sp>
        <p:sp>
          <p:nvSpPr>
            <p:cNvPr id="45088" name="Line 36"/>
            <p:cNvSpPr>
              <a:spLocks noChangeShapeType="1"/>
            </p:cNvSpPr>
            <p:nvPr/>
          </p:nvSpPr>
          <p:spPr bwMode="auto">
            <a:xfrm>
              <a:off x="2509" y="3273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57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1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1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1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1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1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8" grpId="0" build="p" autoUpdateAnimBg="0"/>
      <p:bldP spid="6318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561E2-B2FA-41CD-99FC-E0FA6F96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符号表常用的数据结构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A68154-7AC8-4672-8A45-9BA79130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AD69C0-A142-4004-8FC4-E77B49DD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789A8231-F704-4092-B86A-2823C98FD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76491"/>
              </p:ext>
            </p:extLst>
          </p:nvPr>
        </p:nvGraphicFramePr>
        <p:xfrm>
          <a:off x="827088" y="1503363"/>
          <a:ext cx="7155552" cy="384271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648">
                  <a:extLst>
                    <a:ext uri="{9D8B030D-6E8A-4147-A177-3AD203B41FA5}">
                      <a16:colId xmlns:a16="http://schemas.microsoft.com/office/drawing/2014/main" val="2471537636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4087917754"/>
                    </a:ext>
                  </a:extLst>
                </a:gridCol>
                <a:gridCol w="1322408">
                  <a:extLst>
                    <a:ext uri="{9D8B030D-6E8A-4147-A177-3AD203B41FA5}">
                      <a16:colId xmlns:a16="http://schemas.microsoft.com/office/drawing/2014/main" val="622529855"/>
                    </a:ext>
                  </a:extLst>
                </a:gridCol>
              </a:tblGrid>
              <a:tr h="671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类型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使用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数据结构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138292"/>
                  </a:ext>
                </a:extLst>
              </a:tr>
              <a:tr h="671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</a:rPr>
                        <a:t>线性表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</a:rPr>
                        <a:t>按符号被扫描的先后顺序建立在符号表中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</a:rPr>
                        <a:t>数组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</a:rPr>
                        <a:t>链表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787467"/>
                  </a:ext>
                </a:extLst>
              </a:tr>
              <a:tr h="671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</a:rPr>
                        <a:t>有序表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</a:rPr>
                        <a:t>按照符号的代码值（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ASCII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</a:rPr>
                        <a:t>）从小到大排列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</a:rPr>
                        <a:t>数组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233222"/>
                  </a:ext>
                </a:extLst>
              </a:tr>
              <a:tr h="671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</a:rPr>
                        <a:t>二叉搜索树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按照符号设置二叉搜索树的结点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</a:rPr>
                        <a:t>二叉树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833370"/>
                  </a:ext>
                </a:extLst>
              </a:tr>
              <a:tr h="1158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Hash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</a:rPr>
                        <a:t>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</a:rPr>
                        <a:t>对表项符号值进行“杂凑”函数计算得到函数值来确定位置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Hash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</a:rPr>
                        <a:t>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0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0202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240650" cy="86409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布尔表达式的短路特性翻译</a:t>
            </a:r>
          </a:p>
        </p:txBody>
      </p:sp>
      <p:graphicFrame>
        <p:nvGraphicFramePr>
          <p:cNvPr id="23" name="Group 3">
            <a:extLst>
              <a:ext uri="{FF2B5EF4-FFF2-40B4-BE49-F238E27FC236}">
                <a16:creationId xmlns:a16="http://schemas.microsoft.com/office/drawing/2014/main" id="{936D0E3C-81C3-462F-92FE-EE2026A34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887363"/>
              </p:ext>
            </p:extLst>
          </p:nvPr>
        </p:nvGraphicFramePr>
        <p:xfrm>
          <a:off x="827088" y="1503363"/>
          <a:ext cx="7480299" cy="183349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2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2547503732"/>
                  </a:ext>
                </a:extLst>
              </a:tr>
              <a:tr h="1551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→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1" lang="en-US" altLang="zh-CN" sz="16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1" lang="en-US" altLang="zh-CN" sz="1600" b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E</a:t>
                      </a:r>
                      <a:r>
                        <a:rPr kumimoji="1" lang="en-US" altLang="zh-CN" sz="16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itchFamily="18" charset="2"/>
                        </a:rPr>
                        <a:t>  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08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72833" y="6519134"/>
            <a:ext cx="3399704" cy="365125"/>
          </a:xfrm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4844" y="6463791"/>
            <a:ext cx="426546" cy="365125"/>
          </a:xfrm>
          <a:noFill/>
        </p:spPr>
        <p:txBody>
          <a:bodyPr/>
          <a:lstStyle/>
          <a:p>
            <a:fld id="{6C081778-B317-4495-BA07-AED143172B29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632843" name="Rectangle 11"/>
          <p:cNvSpPr>
            <a:spLocks noChangeArrowheads="1"/>
          </p:cNvSpPr>
          <p:nvPr/>
        </p:nvSpPr>
        <p:spPr bwMode="auto">
          <a:xfrm>
            <a:off x="2263886" y="1908668"/>
            <a:ext cx="6036426" cy="136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backpatch(E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.truelist,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.codebegin);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E.codebegin</a:t>
            </a:r>
            <a:r>
              <a:rPr kumimoji="1" lang="en-US" altLang="zh-CN" sz="16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=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.codebegin;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E.truelist</a:t>
            </a:r>
            <a:r>
              <a:rPr kumimoji="1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=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.truelist; 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E.falselist</a:t>
            </a:r>
            <a:r>
              <a:rPr kumimoji="1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= merge(E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.falselist,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.falselist) 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E.code</a:t>
            </a:r>
            <a:r>
              <a:rPr lang="en-US" altLang="zh-CN" sz="16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= E</a:t>
            </a:r>
            <a:r>
              <a:rPr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 || E</a:t>
            </a:r>
            <a:r>
              <a:rPr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 }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2497138" y="5135563"/>
            <a:ext cx="113982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E.true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: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360613" y="5640388"/>
            <a:ext cx="12763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E.false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:</a:t>
            </a:r>
          </a:p>
        </p:txBody>
      </p:sp>
      <p:graphicFrame>
        <p:nvGraphicFramePr>
          <p:cNvPr id="63284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79122"/>
              </p:ext>
            </p:extLst>
          </p:nvPr>
        </p:nvGraphicFramePr>
        <p:xfrm>
          <a:off x="3635375" y="3702050"/>
          <a:ext cx="1944688" cy="2454911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.code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.code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05" name="Rectangle 26"/>
          <p:cNvSpPr>
            <a:spLocks noChangeArrowheads="1"/>
          </p:cNvSpPr>
          <p:nvPr/>
        </p:nvSpPr>
        <p:spPr bwMode="auto">
          <a:xfrm>
            <a:off x="3635375" y="3702050"/>
            <a:ext cx="1944688" cy="1512888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2859" name="Freeform 27"/>
          <p:cNvSpPr>
            <a:spLocks/>
          </p:cNvSpPr>
          <p:nvPr/>
        </p:nvSpPr>
        <p:spPr bwMode="auto">
          <a:xfrm>
            <a:off x="5435600" y="4341813"/>
            <a:ext cx="504825" cy="215900"/>
          </a:xfrm>
          <a:custGeom>
            <a:avLst/>
            <a:gdLst>
              <a:gd name="T0" fmla="*/ 0 w 318"/>
              <a:gd name="T1" fmla="*/ 0 h 318"/>
              <a:gd name="T2" fmla="*/ 2147483647 w 318"/>
              <a:gd name="T3" fmla="*/ 0 h 318"/>
              <a:gd name="T4" fmla="*/ 2147483647 w 318"/>
              <a:gd name="T5" fmla="*/ 2147483647 h 318"/>
              <a:gd name="T6" fmla="*/ 2147483647 w 318"/>
              <a:gd name="T7" fmla="*/ 2147483647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18"/>
              <a:gd name="T13" fmla="*/ 0 h 318"/>
              <a:gd name="T14" fmla="*/ 318 w 318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8" h="318">
                <a:moveTo>
                  <a:pt x="0" y="0"/>
                </a:moveTo>
                <a:lnTo>
                  <a:pt x="318" y="0"/>
                </a:lnTo>
                <a:lnTo>
                  <a:pt x="318" y="318"/>
                </a:lnTo>
                <a:lnTo>
                  <a:pt x="91" y="318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435600" y="4632325"/>
            <a:ext cx="1439863" cy="366713"/>
            <a:chOff x="2522" y="2609"/>
            <a:chExt cx="907" cy="231"/>
          </a:xfrm>
        </p:grpSpPr>
        <p:sp>
          <p:nvSpPr>
            <p:cNvPr id="46115" name="Text Box 29"/>
            <p:cNvSpPr txBox="1">
              <a:spLocks noChangeArrowheads="1"/>
            </p:cNvSpPr>
            <p:nvPr/>
          </p:nvSpPr>
          <p:spPr bwMode="auto">
            <a:xfrm>
              <a:off x="2797" y="2609"/>
              <a:ext cx="632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</a:rPr>
                <a:t>E.true</a:t>
              </a:r>
            </a:p>
          </p:txBody>
        </p:sp>
        <p:sp>
          <p:nvSpPr>
            <p:cNvPr id="46116" name="Line 30"/>
            <p:cNvSpPr>
              <a:spLocks noChangeShapeType="1"/>
            </p:cNvSpPr>
            <p:nvPr/>
          </p:nvSpPr>
          <p:spPr bwMode="auto">
            <a:xfrm>
              <a:off x="2522" y="2724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422900" y="4919663"/>
            <a:ext cx="1584325" cy="366712"/>
            <a:chOff x="2509" y="3158"/>
            <a:chExt cx="998" cy="231"/>
          </a:xfrm>
        </p:grpSpPr>
        <p:sp>
          <p:nvSpPr>
            <p:cNvPr id="46113" name="Text Box 32"/>
            <p:cNvSpPr txBox="1">
              <a:spLocks noChangeArrowheads="1"/>
            </p:cNvSpPr>
            <p:nvPr/>
          </p:nvSpPr>
          <p:spPr bwMode="auto">
            <a:xfrm>
              <a:off x="2789" y="3158"/>
              <a:ext cx="718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</a:rPr>
                <a:t>E.false</a:t>
              </a:r>
            </a:p>
          </p:txBody>
        </p:sp>
        <p:sp>
          <p:nvSpPr>
            <p:cNvPr id="46114" name="Line 33"/>
            <p:cNvSpPr>
              <a:spLocks noChangeShapeType="1"/>
            </p:cNvSpPr>
            <p:nvPr/>
          </p:nvSpPr>
          <p:spPr bwMode="auto">
            <a:xfrm>
              <a:off x="2509" y="3273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435600" y="3925888"/>
            <a:ext cx="1584325" cy="366712"/>
            <a:chOff x="2509" y="3158"/>
            <a:chExt cx="998" cy="231"/>
          </a:xfrm>
        </p:grpSpPr>
        <p:sp>
          <p:nvSpPr>
            <p:cNvPr id="46111" name="Text Box 35"/>
            <p:cNvSpPr txBox="1">
              <a:spLocks noChangeArrowheads="1"/>
            </p:cNvSpPr>
            <p:nvPr/>
          </p:nvSpPr>
          <p:spPr bwMode="auto">
            <a:xfrm>
              <a:off x="2789" y="3158"/>
              <a:ext cx="718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</a:rPr>
                <a:t>E.false</a:t>
              </a:r>
            </a:p>
          </p:txBody>
        </p:sp>
        <p:sp>
          <p:nvSpPr>
            <p:cNvPr id="46112" name="Line 36"/>
            <p:cNvSpPr>
              <a:spLocks noChangeShapeType="1"/>
            </p:cNvSpPr>
            <p:nvPr/>
          </p:nvSpPr>
          <p:spPr bwMode="auto">
            <a:xfrm>
              <a:off x="2509" y="3273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6110" name="Text Box 37"/>
          <p:cNvSpPr txBox="1">
            <a:spLocks noChangeArrowheads="1"/>
          </p:cNvSpPr>
          <p:nvPr/>
        </p:nvSpPr>
        <p:spPr bwMode="auto">
          <a:xfrm>
            <a:off x="1835150" y="3573463"/>
            <a:ext cx="182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E.codebegin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0990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2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2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2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2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2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43" grpId="0" build="p" autoUpdateAnimBg="0"/>
      <p:bldP spid="63285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布尔表达式的短路特性翻译</a:t>
            </a:r>
          </a:p>
        </p:txBody>
      </p:sp>
      <p:graphicFrame>
        <p:nvGraphicFramePr>
          <p:cNvPr id="63385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724626"/>
              </p:ext>
            </p:extLst>
          </p:nvPr>
        </p:nvGraphicFramePr>
        <p:xfrm>
          <a:off x="827088" y="1503363"/>
          <a:ext cx="7480299" cy="250295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8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3184017252"/>
                  </a:ext>
                </a:extLst>
              </a:tr>
              <a:tr h="1070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E→not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1" lang="en-US" altLang="zh-CN" sz="16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E→(E</a:t>
                      </a:r>
                      <a:r>
                        <a:rPr kumimoji="0" lang="en-US" altLang="zh-CN" sz="1600" b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0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0E93A2-B6FC-45A6-A7B9-5664CED3D401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633872" name="Rectangle 16"/>
          <p:cNvSpPr>
            <a:spLocks noChangeArrowheads="1"/>
          </p:cNvSpPr>
          <p:nvPr/>
        </p:nvSpPr>
        <p:spPr bwMode="auto">
          <a:xfrm>
            <a:off x="2556416" y="1833250"/>
            <a:ext cx="5760000" cy="106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E.codebegin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.codebegin;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E.truelist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.falselist;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E.falselist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.truelist;  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E.code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 = E</a:t>
            </a:r>
            <a:r>
              <a:rPr lang="en-US" altLang="zh-CN" sz="1600" baseline="-25000" dirty="0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.code  }</a:t>
            </a:r>
            <a:endParaRPr kumimoji="1" lang="en-US" altLang="zh-CN" sz="1600" dirty="0">
              <a:solidFill>
                <a:schemeClr val="tx1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119" name="Text Box 17"/>
          <p:cNvSpPr txBox="1">
            <a:spLocks noChangeArrowheads="1"/>
          </p:cNvSpPr>
          <p:nvPr/>
        </p:nvSpPr>
        <p:spPr bwMode="auto">
          <a:xfrm>
            <a:off x="2573338" y="4916488"/>
            <a:ext cx="113982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E.true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:</a:t>
            </a:r>
          </a:p>
        </p:txBody>
      </p:sp>
      <p:sp>
        <p:nvSpPr>
          <p:cNvPr id="47120" name="Text Box 18"/>
          <p:cNvSpPr txBox="1">
            <a:spLocks noChangeArrowheads="1"/>
          </p:cNvSpPr>
          <p:nvPr/>
        </p:nvSpPr>
        <p:spPr bwMode="auto">
          <a:xfrm>
            <a:off x="2436813" y="5497513"/>
            <a:ext cx="12763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E.false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:</a:t>
            </a:r>
          </a:p>
        </p:txBody>
      </p:sp>
      <p:graphicFrame>
        <p:nvGraphicFramePr>
          <p:cNvPr id="6338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58576"/>
              </p:ext>
            </p:extLst>
          </p:nvPr>
        </p:nvGraphicFramePr>
        <p:xfrm>
          <a:off x="3635375" y="4278313"/>
          <a:ext cx="1944688" cy="1696086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.code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30" name="Rectangle 29"/>
          <p:cNvSpPr>
            <a:spLocks noChangeArrowheads="1"/>
          </p:cNvSpPr>
          <p:nvPr/>
        </p:nvSpPr>
        <p:spPr bwMode="auto">
          <a:xfrm>
            <a:off x="3635375" y="4291013"/>
            <a:ext cx="1944688" cy="735012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435600" y="4757738"/>
            <a:ext cx="1439863" cy="366712"/>
            <a:chOff x="2522" y="2609"/>
            <a:chExt cx="907" cy="231"/>
          </a:xfrm>
        </p:grpSpPr>
        <p:sp>
          <p:nvSpPr>
            <p:cNvPr id="47137" name="Text Box 31"/>
            <p:cNvSpPr txBox="1">
              <a:spLocks noChangeArrowheads="1"/>
            </p:cNvSpPr>
            <p:nvPr/>
          </p:nvSpPr>
          <p:spPr bwMode="auto">
            <a:xfrm>
              <a:off x="2797" y="2609"/>
              <a:ext cx="632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</a:rPr>
                <a:t>E.true</a:t>
              </a:r>
            </a:p>
          </p:txBody>
        </p:sp>
        <p:sp>
          <p:nvSpPr>
            <p:cNvPr id="47138" name="Line 32"/>
            <p:cNvSpPr>
              <a:spLocks noChangeShapeType="1"/>
            </p:cNvSpPr>
            <p:nvPr/>
          </p:nvSpPr>
          <p:spPr bwMode="auto">
            <a:xfrm>
              <a:off x="2522" y="2724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435600" y="4475163"/>
            <a:ext cx="1584325" cy="366712"/>
            <a:chOff x="2509" y="3158"/>
            <a:chExt cx="998" cy="231"/>
          </a:xfrm>
        </p:grpSpPr>
        <p:sp>
          <p:nvSpPr>
            <p:cNvPr id="47135" name="Text Box 34"/>
            <p:cNvSpPr txBox="1">
              <a:spLocks noChangeArrowheads="1"/>
            </p:cNvSpPr>
            <p:nvPr/>
          </p:nvSpPr>
          <p:spPr bwMode="auto">
            <a:xfrm>
              <a:off x="2789" y="3158"/>
              <a:ext cx="718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</a:rPr>
                <a:t>E.false</a:t>
              </a:r>
            </a:p>
          </p:txBody>
        </p:sp>
        <p:sp>
          <p:nvSpPr>
            <p:cNvPr id="47136" name="Line 35"/>
            <p:cNvSpPr>
              <a:spLocks noChangeShapeType="1"/>
            </p:cNvSpPr>
            <p:nvPr/>
          </p:nvSpPr>
          <p:spPr bwMode="auto">
            <a:xfrm>
              <a:off x="2509" y="3273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33892" name="Rectangle 36"/>
          <p:cNvSpPr>
            <a:spLocks noChangeArrowheads="1"/>
          </p:cNvSpPr>
          <p:nvPr/>
        </p:nvSpPr>
        <p:spPr bwMode="auto">
          <a:xfrm>
            <a:off x="2556416" y="2901796"/>
            <a:ext cx="5760000" cy="108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E.codebegin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.codebegin;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E.truelist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.truelist;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E.falselist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.falselist;  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E.code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 = E</a:t>
            </a:r>
            <a:r>
              <a:rPr lang="en-US" altLang="zh-CN" sz="1600" baseline="-25000" dirty="0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.code  }</a:t>
            </a:r>
            <a:endParaRPr kumimoji="1" lang="en-US" altLang="zh-CN" sz="1600" dirty="0">
              <a:solidFill>
                <a:schemeClr val="tx1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134" name="Text Box 37"/>
          <p:cNvSpPr txBox="1">
            <a:spLocks noChangeArrowheads="1"/>
          </p:cNvSpPr>
          <p:nvPr/>
        </p:nvSpPr>
        <p:spPr bwMode="auto">
          <a:xfrm>
            <a:off x="1885950" y="4221163"/>
            <a:ext cx="182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E.codebegin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1558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3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3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3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3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3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72" grpId="0" build="p" autoUpdateAnimBg="0"/>
      <p:bldP spid="633892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布尔表达式的短路特性翻译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3816D6B1-0B06-4B0F-AF86-1BFDA7E24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645557"/>
              </p:ext>
            </p:extLst>
          </p:nvPr>
        </p:nvGraphicFramePr>
        <p:xfrm>
          <a:off x="827088" y="1503363"/>
          <a:ext cx="7480299" cy="455356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33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649217334"/>
                  </a:ext>
                </a:extLst>
              </a:tr>
              <a:tr h="1657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E→E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rop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</a:t>
                      </a:r>
                      <a:r>
                        <a:rPr kumimoji="0" lang="en-US" altLang="zh-CN" sz="16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E→true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E→false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3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44D04-68B0-4AB1-ACDA-65B4A744CB0A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634899" name="Rectangle 19"/>
          <p:cNvSpPr>
            <a:spLocks noChangeArrowheads="1"/>
          </p:cNvSpPr>
          <p:nvPr/>
        </p:nvSpPr>
        <p:spPr bwMode="auto">
          <a:xfrm>
            <a:off x="2356744" y="1903759"/>
            <a:ext cx="5940000" cy="161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36000"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E.codebegin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E.truelist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makelist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falselist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=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makelist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(nextstat+1);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E</a:t>
            </a:r>
            <a:r>
              <a:rPr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 || E</a:t>
            </a:r>
            <a:r>
              <a:rPr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 || 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gen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(’if’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.place ’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rop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’ E</a:t>
            </a:r>
            <a:r>
              <a:rPr kumimoji="1" lang="en-US" altLang="zh-CN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.place ’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goto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’ - ) || 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gen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(’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goto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’ - )  }</a:t>
            </a:r>
          </a:p>
        </p:txBody>
      </p:sp>
      <p:sp>
        <p:nvSpPr>
          <p:cNvPr id="634900" name="Rectangle 20"/>
          <p:cNvSpPr>
            <a:spLocks noChangeArrowheads="1"/>
          </p:cNvSpPr>
          <p:nvPr/>
        </p:nvSpPr>
        <p:spPr bwMode="auto">
          <a:xfrm>
            <a:off x="2356744" y="3665434"/>
            <a:ext cx="5940000" cy="10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E.codebegin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E.truelist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makelist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);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E.falselist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&lt;&gt;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  <a:p>
            <a:pPr algn="l">
              <a:spcBef>
                <a:spcPct val="5000"/>
              </a:spcBef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gen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 ’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goto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’ - )  }</a:t>
            </a:r>
          </a:p>
        </p:txBody>
      </p:sp>
      <p:sp>
        <p:nvSpPr>
          <p:cNvPr id="634901" name="Rectangle 21"/>
          <p:cNvSpPr>
            <a:spLocks noChangeArrowheads="1"/>
          </p:cNvSpPr>
          <p:nvPr/>
        </p:nvSpPr>
        <p:spPr bwMode="auto">
          <a:xfrm>
            <a:off x="2356744" y="4946100"/>
            <a:ext cx="5940000" cy="10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E.codebegin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E.truelist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&lt;&gt;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E.falselist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makelist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);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E.code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sz="16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gen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 ’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goto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’ - )  }</a:t>
            </a:r>
          </a:p>
        </p:txBody>
      </p:sp>
    </p:spTree>
    <p:extLst>
      <p:ext uri="{BB962C8B-B14F-4D97-AF65-F5344CB8AC3E}">
        <p14:creationId xmlns:p14="http://schemas.microsoft.com/office/powerpoint/2010/main" val="106294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4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4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4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4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34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9" grpId="0" build="p" autoUpdateAnimBg="0"/>
      <p:bldP spid="634900" grpId="0" build="p" autoUpdateAnimBg="0"/>
      <p:bldP spid="634901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B1A76-B5F4-42F0-B85F-34F4DE98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控制语句的翻译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9098F-B46E-4F61-A257-872366B74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CBE7D-FD77-4091-B977-8F9EA91A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AAA1D-CC86-4C68-9986-3CAB01E0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B6F75-E382-4B42-9EA4-94C0BE56C755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6952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控制语句的文法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G[S]: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/>
              <a:t>[1] P→ D ; S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/>
              <a:t>[2] S→ id = 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[3] S→ if E then S</a:t>
            </a:r>
            <a:r>
              <a:rPr lang="en-US" altLang="zh-CN" baseline="-25000" dirty="0"/>
              <a:t>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[4] S→ if E then S</a:t>
            </a:r>
            <a:r>
              <a:rPr lang="en-US" altLang="zh-CN" baseline="-25000" dirty="0"/>
              <a:t>1</a:t>
            </a:r>
            <a:r>
              <a:rPr lang="en-US" altLang="zh-CN" dirty="0"/>
              <a:t> else S</a:t>
            </a:r>
            <a:r>
              <a:rPr lang="en-US" altLang="zh-CN" baseline="-25000" dirty="0"/>
              <a:t>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[5] S→ while E do S</a:t>
            </a:r>
            <a:r>
              <a:rPr lang="en-US" altLang="zh-CN" baseline="-25000" dirty="0"/>
              <a:t>1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/>
              <a:t>[6] S→ S</a:t>
            </a:r>
            <a:r>
              <a:rPr lang="en-US" altLang="zh-CN" baseline="-25000" dirty="0"/>
              <a:t>1 </a:t>
            </a:r>
            <a:r>
              <a:rPr lang="en-US" altLang="zh-CN" dirty="0"/>
              <a:t>; S</a:t>
            </a:r>
            <a:r>
              <a:rPr lang="en-US" altLang="zh-CN" baseline="-25000" dirty="0"/>
              <a:t>2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/>
              <a:t>[7] S→ break</a:t>
            </a:r>
            <a:endParaRPr lang="en-US" altLang="zh-CN" baseline="30000" dirty="0"/>
          </a:p>
          <a:p>
            <a:pPr lvl="1">
              <a:lnSpc>
                <a:spcPct val="90000"/>
              </a:lnSpc>
              <a:buNone/>
            </a:pPr>
            <a:endParaRPr lang="en-US" altLang="zh-CN" dirty="0"/>
          </a:p>
        </p:txBody>
      </p:sp>
      <p:sp>
        <p:nvSpPr>
          <p:cNvPr id="5017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E09C93-20AA-4B99-8089-6096541AF6AD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4323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控制语句的代码结构及分析</a:t>
            </a:r>
            <a:endParaRPr lang="zh-CN" altLang="zh-CN" sz="3600" dirty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  <a:r>
              <a:rPr lang="en-US" altLang="zh-CN" dirty="0" err="1"/>
              <a:t>S→if</a:t>
            </a:r>
            <a:r>
              <a:rPr lang="en-US" altLang="zh-CN" dirty="0"/>
              <a:t> E then S</a:t>
            </a:r>
            <a:r>
              <a:rPr lang="en-US" altLang="zh-CN" baseline="-25000" dirty="0"/>
              <a:t>1</a:t>
            </a:r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r>
              <a:rPr lang="zh-CN" altLang="en-US" sz="28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因此</a:t>
            </a:r>
            <a:r>
              <a:rPr lang="en-US" altLang="zh-CN" sz="28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在这种结构中我们采用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拉链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回填</a:t>
            </a:r>
            <a:r>
              <a:rPr lang="zh-CN" altLang="en-US" sz="28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技术</a:t>
            </a:r>
            <a:endParaRPr lang="en-US" altLang="zh-CN" baseline="30000" dirty="0"/>
          </a:p>
        </p:txBody>
      </p:sp>
      <p:sp>
        <p:nvSpPr>
          <p:cNvPr id="512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5FC12-CD48-4304-A9F5-1BDAC0693485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674678" y="5013325"/>
            <a:ext cx="84248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/>
            </a:pPr>
            <a:endParaRPr lang="zh-CN" altLang="en-US" sz="2400" dirty="0">
              <a:solidFill>
                <a:schemeClr val="tx2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2116113" y="3149550"/>
            <a:ext cx="113982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E.true:</a:t>
            </a:r>
          </a:p>
        </p:txBody>
      </p:sp>
      <p:sp>
        <p:nvSpPr>
          <p:cNvPr id="51208" name="Text Box 6"/>
          <p:cNvSpPr txBox="1">
            <a:spLocks noChangeArrowheads="1"/>
          </p:cNvSpPr>
          <p:nvPr/>
        </p:nvSpPr>
        <p:spPr bwMode="auto">
          <a:xfrm>
            <a:off x="1979588" y="3862338"/>
            <a:ext cx="12763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E.false:</a:t>
            </a:r>
          </a:p>
        </p:txBody>
      </p:sp>
      <p:graphicFrame>
        <p:nvGraphicFramePr>
          <p:cNvPr id="63795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38146"/>
              </p:ext>
            </p:extLst>
          </p:nvPr>
        </p:nvGraphicFramePr>
        <p:xfrm>
          <a:off x="3203550" y="2430413"/>
          <a:ext cx="1728788" cy="1881823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E.code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.code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18" name="Text Box 17"/>
          <p:cNvSpPr txBox="1">
            <a:spLocks noChangeArrowheads="1"/>
          </p:cNvSpPr>
          <p:nvPr/>
        </p:nvSpPr>
        <p:spPr bwMode="auto">
          <a:xfrm>
            <a:off x="5232375" y="2493913"/>
            <a:ext cx="10033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E.true</a:t>
            </a:r>
          </a:p>
        </p:txBody>
      </p:sp>
      <p:sp>
        <p:nvSpPr>
          <p:cNvPr id="51219" name="Text Box 18"/>
          <p:cNvSpPr txBox="1">
            <a:spLocks noChangeArrowheads="1"/>
          </p:cNvSpPr>
          <p:nvPr/>
        </p:nvSpPr>
        <p:spPr bwMode="auto">
          <a:xfrm>
            <a:off x="5232375" y="2782838"/>
            <a:ext cx="113982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E.false</a:t>
            </a:r>
          </a:p>
        </p:txBody>
      </p:sp>
      <p:sp>
        <p:nvSpPr>
          <p:cNvPr id="51220" name="Line 19"/>
          <p:cNvSpPr>
            <a:spLocks noChangeShapeType="1"/>
          </p:cNvSpPr>
          <p:nvPr/>
        </p:nvSpPr>
        <p:spPr bwMode="auto">
          <a:xfrm>
            <a:off x="4795813" y="2671713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1" name="Line 20"/>
          <p:cNvSpPr>
            <a:spLocks noChangeShapeType="1"/>
          </p:cNvSpPr>
          <p:nvPr/>
        </p:nvSpPr>
        <p:spPr bwMode="auto">
          <a:xfrm>
            <a:off x="4795813" y="293365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2" name="Rectangle 21"/>
          <p:cNvSpPr>
            <a:spLocks noChangeArrowheads="1"/>
          </p:cNvSpPr>
          <p:nvPr/>
        </p:nvSpPr>
        <p:spPr bwMode="auto">
          <a:xfrm>
            <a:off x="3190850" y="2420888"/>
            <a:ext cx="1741488" cy="1533525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23" name="Oval 2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12088" y="2133600"/>
            <a:ext cx="504825" cy="504825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5764047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0DC8B-FE48-4A51-B075-AE9D4B55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为了能够及时完成回填，修改文法如下：</a:t>
            </a:r>
          </a:p>
        </p:txBody>
      </p:sp>
      <p:sp>
        <p:nvSpPr>
          <p:cNvPr id="5222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96B7D8-E56C-469E-8EE9-4422C8C547C0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683568" y="1556792"/>
            <a:ext cx="4392488" cy="4249648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G[S]: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[1] P→ D ; S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[2] S→ id = 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[3] S→ if E then S</a:t>
            </a:r>
            <a:r>
              <a:rPr lang="en-US" altLang="zh-CN" sz="2000" baseline="-25000" dirty="0"/>
              <a:t>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[4] S→ if E then S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else S</a:t>
            </a:r>
            <a:r>
              <a:rPr lang="en-US" altLang="zh-CN" sz="2000" baseline="-25000" dirty="0"/>
              <a:t>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[5] S→ while E do S</a:t>
            </a:r>
            <a:r>
              <a:rPr lang="en-US" altLang="zh-CN" sz="2000" baseline="-25000" dirty="0"/>
              <a:t>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[6] S→ S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; S</a:t>
            </a:r>
            <a:r>
              <a:rPr lang="en-US" altLang="zh-CN" sz="2000" baseline="-25000" dirty="0"/>
              <a:t>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[7] S→ break</a:t>
            </a:r>
            <a:endParaRPr lang="en-US" altLang="zh-CN" sz="200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F6125-CA06-4449-ADE2-B62A95F9047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20072" y="1556790"/>
            <a:ext cx="2844936" cy="46085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G’[S]: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[1] P→ D;S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[2] S→ id = 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[3] S→ C S</a:t>
            </a:r>
            <a:r>
              <a:rPr lang="en-US" altLang="zh-CN" sz="2000" baseline="-25000" dirty="0"/>
              <a:t>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[4] S→ 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p</a:t>
            </a:r>
            <a:r>
              <a:rPr lang="en-US" altLang="zh-CN" sz="2000" dirty="0"/>
              <a:t> S</a:t>
            </a:r>
            <a:r>
              <a:rPr lang="en-US" altLang="zh-CN" sz="2000" baseline="-25000" dirty="0"/>
              <a:t>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[5] S→ W</a:t>
            </a:r>
            <a:r>
              <a:rPr lang="en-US" altLang="zh-CN" sz="2000" baseline="-25000" dirty="0"/>
              <a:t>d</a:t>
            </a:r>
            <a:r>
              <a:rPr lang="en-US" altLang="zh-CN" sz="2000" dirty="0"/>
              <a:t> S</a:t>
            </a:r>
            <a:r>
              <a:rPr lang="en-US" altLang="zh-CN" sz="2000" baseline="-25000" dirty="0"/>
              <a:t>3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[6] S→ S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;</a:t>
            </a:r>
            <a:r>
              <a:rPr lang="en-US" altLang="zh-CN" sz="2000" baseline="30000" dirty="0"/>
              <a:t>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[7] C→ if E then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[8] 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p</a:t>
            </a:r>
            <a:r>
              <a:rPr lang="en-US" altLang="zh-CN" sz="2000" dirty="0"/>
              <a:t>→ C S else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[9] W</a:t>
            </a:r>
            <a:r>
              <a:rPr lang="en-US" altLang="zh-CN" sz="2000" baseline="-25000" dirty="0"/>
              <a:t>d</a:t>
            </a:r>
            <a:r>
              <a:rPr lang="en-US" altLang="zh-CN" sz="2000" dirty="0"/>
              <a:t>→ W E do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[10]W→ While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[11]S→ S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; S</a:t>
            </a:r>
            <a:r>
              <a:rPr lang="en-US" altLang="zh-CN" sz="2000" baseline="-25000" dirty="0"/>
              <a:t>2</a:t>
            </a:r>
            <a:endParaRPr lang="zh-CN" altLang="en-US" sz="2000" baseline="-25000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[11]S→ break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0085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A8676D7-BE90-486D-9F3F-85071A87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25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32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0CF5F-60BC-4CE4-9940-0CA419A3826B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640017" name="Rectangle 17"/>
          <p:cNvSpPr>
            <a:spLocks noChangeArrowheads="1"/>
          </p:cNvSpPr>
          <p:nvPr/>
        </p:nvSpPr>
        <p:spPr bwMode="auto">
          <a:xfrm>
            <a:off x="2699792" y="2622702"/>
            <a:ext cx="5580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backpatch(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E.truelist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);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C.CHAIN =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E.falselist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 }</a:t>
            </a: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EBE7D6FE-0A8C-4C73-90DA-B2E06CDC93F3}"/>
              </a:ext>
            </a:extLst>
          </p:cNvPr>
          <p:cNvSpPr/>
          <p:nvPr/>
        </p:nvSpPr>
        <p:spPr>
          <a:xfrm>
            <a:off x="6392079" y="404664"/>
            <a:ext cx="1944216" cy="43204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</a:t>
            </a:r>
          </a:p>
        </p:txBody>
      </p:sp>
      <p:graphicFrame>
        <p:nvGraphicFramePr>
          <p:cNvPr id="27" name="Group 3">
            <a:extLst>
              <a:ext uri="{FF2B5EF4-FFF2-40B4-BE49-F238E27FC236}">
                <a16:creationId xmlns:a16="http://schemas.microsoft.com/office/drawing/2014/main" id="{5283D9C3-9CDE-4F85-988C-756156C82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94372"/>
              </p:ext>
            </p:extLst>
          </p:nvPr>
        </p:nvGraphicFramePr>
        <p:xfrm>
          <a:off x="827088" y="1503363"/>
          <a:ext cx="7480299" cy="1855044"/>
        </p:xfrm>
        <a:graphic>
          <a:graphicData uri="http://schemas.openxmlformats.org/drawingml/2006/table">
            <a:tbl>
              <a:tblPr/>
              <a:tblGrid>
                <a:gridCol w="186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56318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S→C S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C→if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 E then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0016" name="Rectangle 16"/>
          <p:cNvSpPr>
            <a:spLocks noChangeArrowheads="1"/>
          </p:cNvSpPr>
          <p:nvPr/>
        </p:nvSpPr>
        <p:spPr bwMode="auto">
          <a:xfrm>
            <a:off x="2699792" y="1916832"/>
            <a:ext cx="5580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{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backpatch( C.CHAIN, </a:t>
            </a:r>
            <a:r>
              <a:rPr kumimoji="1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 )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sym typeface="Symbol" pitchFamily="18" charset="2"/>
            </a:endParaRP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      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51186ED-45DD-4754-A92B-C991BB35C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1916832"/>
            <a:ext cx="5580000" cy="64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         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S.breaklist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S</a:t>
            </a:r>
            <a:r>
              <a:rPr lang="en-US" altLang="zh-CN" baseline="-25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.breaklist</a:t>
            </a:r>
          </a:p>
        </p:txBody>
      </p:sp>
      <p:graphicFrame>
        <p:nvGraphicFramePr>
          <p:cNvPr id="28" name="Group 20">
            <a:extLst>
              <a:ext uri="{FF2B5EF4-FFF2-40B4-BE49-F238E27FC236}">
                <a16:creationId xmlns:a16="http://schemas.microsoft.com/office/drawing/2014/main" id="{E71EF0B4-447C-4A19-A283-F84CA4745E33}"/>
              </a:ext>
            </a:extLst>
          </p:cNvPr>
          <p:cNvGraphicFramePr>
            <a:graphicFrameLocks/>
          </p:cNvGraphicFramePr>
          <p:nvPr/>
        </p:nvGraphicFramePr>
        <p:xfrm>
          <a:off x="1979613" y="3782600"/>
          <a:ext cx="1728291" cy="1518062"/>
        </p:xfrm>
        <a:graphic>
          <a:graphicData uri="http://schemas.openxmlformats.org/drawingml/2006/table">
            <a:tbl>
              <a:tblPr/>
              <a:tblGrid>
                <a:gridCol w="1728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E.code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.code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 Box 18">
            <a:extLst>
              <a:ext uri="{FF2B5EF4-FFF2-40B4-BE49-F238E27FC236}">
                <a16:creationId xmlns:a16="http://schemas.microsoft.com/office/drawing/2014/main" id="{DBC9BD99-111C-4C03-89E8-B9FBA90CB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498562"/>
            <a:ext cx="113982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E.true:</a:t>
            </a: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E2B6397D-480C-4277-8021-7B64CC0A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11350"/>
            <a:ext cx="12763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E.false: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54FA79A1-39B8-468F-A202-CA7C36D71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3842925"/>
            <a:ext cx="10033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E.true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10BE2890-536C-4752-983B-79B340E5B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4131850"/>
            <a:ext cx="113982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E.false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FAF893-7D42-4260-B55B-DA849236C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75" y="4020725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0B7DFB69-5686-414D-914D-09EB9B3A2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75" y="4282662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5B922F-9A1B-4E18-9A72-14D25A8B0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782600"/>
            <a:ext cx="1728787" cy="1508125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2959F8-96B6-4644-A97B-75B9395F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084763"/>
            <a:ext cx="56515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40080" lvl="1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属性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CHAIN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：记录应该回填的链</a:t>
            </a:r>
          </a:p>
          <a:p>
            <a:pPr marL="640080" lvl="1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过程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backpatch(C.CHAIN, p):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表明将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C.CHAIN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链中的空项填写为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37" name="Oval 36">
            <a:hlinkClick r:id="rId2" action="ppaction://hlinksldjump"/>
            <a:extLst>
              <a:ext uri="{FF2B5EF4-FFF2-40B4-BE49-F238E27FC236}">
                <a16:creationId xmlns:a16="http://schemas.microsoft.com/office/drawing/2014/main" id="{5F4EB7AB-8BEF-42B2-8860-FF8616EB7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716338"/>
            <a:ext cx="431800" cy="434975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28886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0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0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0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640017" grpId="0" build="p" autoUpdateAnimBg="0"/>
      <p:bldP spid="640016" grpId="0" build="p" autoUpdateAnimBg="0"/>
      <p:bldP spid="21" grpId="0" uiExpand="1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1026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364774"/>
              </p:ext>
            </p:extLst>
          </p:nvPr>
        </p:nvGraphicFramePr>
        <p:xfrm>
          <a:off x="827088" y="907544"/>
          <a:ext cx="7480299" cy="2377440"/>
        </p:xfrm>
        <a:graphic>
          <a:graphicData uri="http://schemas.openxmlformats.org/drawingml/2006/table">
            <a:tbl>
              <a:tblPr/>
              <a:tblGrid>
                <a:gridCol w="185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S→T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 S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→C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 S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 else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27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51B238-A7E3-4EAA-BE18-EDF627CA7341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641039" name="Rectangle 15"/>
          <p:cNvSpPr>
            <a:spLocks noChangeArrowheads="1"/>
          </p:cNvSpPr>
          <p:nvPr/>
        </p:nvSpPr>
        <p:spPr bwMode="auto">
          <a:xfrm>
            <a:off x="2672124" y="930557"/>
            <a:ext cx="5580000" cy="6069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backpatch(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T</a:t>
            </a:r>
            <a:r>
              <a:rPr kumimoji="1" lang="en-US" altLang="zh-CN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p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.CHAIN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                }</a:t>
            </a:r>
          </a:p>
        </p:txBody>
      </p:sp>
      <p:sp>
        <p:nvSpPr>
          <p:cNvPr id="641040" name="Rectangle 16"/>
          <p:cNvSpPr>
            <a:spLocks noChangeArrowheads="1"/>
          </p:cNvSpPr>
          <p:nvPr/>
        </p:nvSpPr>
        <p:spPr bwMode="auto">
          <a:xfrm>
            <a:off x="2672124" y="1609492"/>
            <a:ext cx="55800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q =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gen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 ’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goto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’, — );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backpatch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 C.CHAIN,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);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T</a:t>
            </a:r>
            <a:r>
              <a:rPr kumimoji="1" lang="en-US" altLang="zh-CN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p</a:t>
            </a:r>
            <a:r>
              <a:rPr kumimoji="1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.CHAIN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makelist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(q)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      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64CF641-D623-4AC7-89C2-C71D1B96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408" y="911490"/>
            <a:ext cx="5580000" cy="6980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        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sz="140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S.breaklist</a:t>
            </a:r>
            <a:r>
              <a:rPr kumimoji="1" lang="en-US" altLang="zh-CN" sz="1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merge(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T</a:t>
            </a:r>
            <a:r>
              <a:rPr lang="en-US" altLang="zh-CN" sz="1400" baseline="-25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p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.breaklist,S</a:t>
            </a:r>
            <a:r>
              <a:rPr lang="en-US" altLang="zh-CN" sz="1400" baseline="-25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.breaklist)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970801DE-BAC5-4212-9708-38597643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408" y="2473588"/>
            <a:ext cx="5580000" cy="6980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</a:t>
            </a:r>
            <a:r>
              <a:rPr lang="en-US" altLang="zh-CN" baseline="30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T</a:t>
            </a:r>
            <a:r>
              <a:rPr lang="en-US" altLang="zh-CN" baseline="-2500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p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.breaklist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S</a:t>
            </a:r>
            <a:r>
              <a:rPr lang="en-US" altLang="zh-CN" baseline="-25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.breaklist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68E32F85-B646-4FBE-B978-F6A423457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8" y="3998235"/>
            <a:ext cx="113982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E.true: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9FAFEC41-E13D-4F46-90DB-2EBF8F854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150760"/>
            <a:ext cx="12763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E.false:</a:t>
            </a:r>
          </a:p>
        </p:txBody>
      </p:sp>
      <p:graphicFrame>
        <p:nvGraphicFramePr>
          <p:cNvPr id="21" name="Group 19">
            <a:extLst>
              <a:ext uri="{FF2B5EF4-FFF2-40B4-BE49-F238E27FC236}">
                <a16:creationId xmlns:a16="http://schemas.microsoft.com/office/drawing/2014/main" id="{83BC11B9-768E-44EB-9E64-AA03EC088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64309"/>
              </p:ext>
            </p:extLst>
          </p:nvPr>
        </p:nvGraphicFramePr>
        <p:xfrm>
          <a:off x="2555875" y="3350535"/>
          <a:ext cx="1728788" cy="3030793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C.code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.code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goto </a:t>
                      </a:r>
                      <a:r>
                        <a:rPr kumimoji="0" lang="en-US" altLang="zh-CN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S.next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.code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 Box 33">
            <a:extLst>
              <a:ext uri="{FF2B5EF4-FFF2-40B4-BE49-F238E27FC236}">
                <a16:creationId xmlns:a16="http://schemas.microsoft.com/office/drawing/2014/main" id="{DA5DD339-B845-41A4-A717-4CB16FF9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3414035"/>
            <a:ext cx="10033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dirty="0" err="1">
                <a:solidFill>
                  <a:srgbClr val="008000"/>
                </a:solidFill>
                <a:latin typeface="Courier New" pitchFamily="49" charset="0"/>
              </a:rPr>
              <a:t>E.true</a:t>
            </a:r>
            <a:endParaRPr lang="en-US" altLang="zh-CN" sz="1800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23" name="Text Box 34">
            <a:extLst>
              <a:ext uri="{FF2B5EF4-FFF2-40B4-BE49-F238E27FC236}">
                <a16:creationId xmlns:a16="http://schemas.microsoft.com/office/drawing/2014/main" id="{28894658-DE0D-422C-B6F8-D8FFB39E1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3702960"/>
            <a:ext cx="2363788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E.false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(C.CHAIN)</a:t>
            </a:r>
          </a:p>
        </p:txBody>
      </p:sp>
      <p:sp>
        <p:nvSpPr>
          <p:cNvPr id="24" name="Line 35">
            <a:extLst>
              <a:ext uri="{FF2B5EF4-FFF2-40B4-BE49-F238E27FC236}">
                <a16:creationId xmlns:a16="http://schemas.microsoft.com/office/drawing/2014/main" id="{4D2640BF-9B56-4ABF-A1AF-FAEAA0241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138" y="3591835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36">
            <a:extLst>
              <a:ext uri="{FF2B5EF4-FFF2-40B4-BE49-F238E27FC236}">
                <a16:creationId xmlns:a16="http://schemas.microsoft.com/office/drawing/2014/main" id="{3570529F-CB5D-4C4C-B3CA-CF85555E5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138" y="3853772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Text Box 37">
            <a:extLst>
              <a:ext uri="{FF2B5EF4-FFF2-40B4-BE49-F238E27FC236}">
                <a16:creationId xmlns:a16="http://schemas.microsoft.com/office/drawing/2014/main" id="{9079FAC3-5718-470A-A75B-F1EEE9FC5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5869897"/>
            <a:ext cx="113982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S.next:</a:t>
            </a:r>
          </a:p>
        </p:txBody>
      </p:sp>
      <p:sp>
        <p:nvSpPr>
          <p:cNvPr id="27" name="Rectangle 38">
            <a:extLst>
              <a:ext uri="{FF2B5EF4-FFF2-40B4-BE49-F238E27FC236}">
                <a16:creationId xmlns:a16="http://schemas.microsoft.com/office/drawing/2014/main" id="{4F0B8490-98EA-4159-8D8B-E7192B28F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350535"/>
            <a:ext cx="1728788" cy="2663825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6BC03CC3-3583-4782-8367-4CA327BC2925}"/>
              </a:ext>
            </a:extLst>
          </p:cNvPr>
          <p:cNvSpPr/>
          <p:nvPr/>
        </p:nvSpPr>
        <p:spPr>
          <a:xfrm>
            <a:off x="6392079" y="404664"/>
            <a:ext cx="1944216" cy="43204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</a:t>
            </a:r>
          </a:p>
        </p:txBody>
      </p:sp>
      <p:sp>
        <p:nvSpPr>
          <p:cNvPr id="30" name="Oval 36">
            <a:hlinkClick r:id="rId2" action="ppaction://hlinksldjump"/>
            <a:extLst>
              <a:ext uri="{FF2B5EF4-FFF2-40B4-BE49-F238E27FC236}">
                <a16:creationId xmlns:a16="http://schemas.microsoft.com/office/drawing/2014/main" id="{CB7F8296-9A0B-4CBB-8F34-76570FCDA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716338"/>
            <a:ext cx="431800" cy="434975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285130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1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1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1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641039" grpId="0" build="p" autoUpdateAnimBg="0"/>
      <p:bldP spid="641040" grpId="0" build="p" autoUpdateAnimBg="0"/>
      <p:bldP spid="17" grpId="0" build="p" autoUpdateAnimBg="0"/>
      <p:bldP spid="18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roup 2">
            <a:extLst>
              <a:ext uri="{FF2B5EF4-FFF2-40B4-BE49-F238E27FC236}">
                <a16:creationId xmlns:a16="http://schemas.microsoft.com/office/drawing/2014/main" id="{2FA12EE7-CF9E-4542-9F39-EC3E64D51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327383"/>
              </p:ext>
            </p:extLst>
          </p:nvPr>
        </p:nvGraphicFramePr>
        <p:xfrm>
          <a:off x="827088" y="908720"/>
          <a:ext cx="7480299" cy="3108960"/>
        </p:xfrm>
        <a:graphic>
          <a:graphicData uri="http://schemas.openxmlformats.org/drawingml/2006/table">
            <a:tbl>
              <a:tblPr/>
              <a:tblGrid>
                <a:gridCol w="185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2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S→ W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 S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W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→ W E do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W→ while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en-US" altLang="zh-CN" sz="18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S→ break</a:t>
                      </a:r>
                      <a:endParaRPr kumimoji="1" lang="zh-CN" altLang="en-US" sz="1800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243038"/>
                  </a:ext>
                </a:extLst>
              </a:tr>
            </a:tbl>
          </a:graphicData>
        </a:graphic>
      </p:graphicFrame>
      <p:sp>
        <p:nvSpPr>
          <p:cNvPr id="55298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529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3587C4-ED52-4152-97BC-2D79296D9EC6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642066" name="Rectangle 18"/>
          <p:cNvSpPr>
            <a:spLocks noChangeArrowheads="1"/>
          </p:cNvSpPr>
          <p:nvPr/>
        </p:nvSpPr>
        <p:spPr bwMode="auto">
          <a:xfrm>
            <a:off x="2692076" y="901004"/>
            <a:ext cx="55800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gen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(’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goto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’,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W</a:t>
            </a:r>
            <a:r>
              <a:rPr kumimoji="1" lang="en-US" altLang="zh-CN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d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.codebegin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backpatch(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W</a:t>
            </a:r>
            <a:r>
              <a:rPr kumimoji="1" lang="en-US" altLang="zh-CN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d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.CHAIN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              }   </a:t>
            </a:r>
          </a:p>
        </p:txBody>
      </p:sp>
      <p:sp>
        <p:nvSpPr>
          <p:cNvPr id="642067" name="Rectangle 19"/>
          <p:cNvSpPr>
            <a:spLocks noChangeArrowheads="1"/>
          </p:cNvSpPr>
          <p:nvPr/>
        </p:nvSpPr>
        <p:spPr bwMode="auto">
          <a:xfrm>
            <a:off x="2692076" y="1954105"/>
            <a:ext cx="5580000" cy="95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W</a:t>
            </a:r>
            <a:r>
              <a:rPr kumimoji="1" lang="en-US" altLang="zh-CN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d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.codebegin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W.codebegin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 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backpatch(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E.truelist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);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W</a:t>
            </a:r>
            <a:r>
              <a:rPr kumimoji="1" lang="en-US" altLang="zh-CN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d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.CHAIN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E.falselist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}   </a:t>
            </a:r>
          </a:p>
        </p:txBody>
      </p:sp>
      <p:sp>
        <p:nvSpPr>
          <p:cNvPr id="642068" name="Rectangle 20"/>
          <p:cNvSpPr>
            <a:spLocks noChangeArrowheads="1"/>
          </p:cNvSpPr>
          <p:nvPr/>
        </p:nvSpPr>
        <p:spPr bwMode="auto">
          <a:xfrm>
            <a:off x="2692076" y="2960984"/>
            <a:ext cx="558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W.codebegin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kumimoji="1"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;}</a:t>
            </a: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B7F46700-9927-43C4-BC68-4988F2593056}"/>
              </a:ext>
            </a:extLst>
          </p:cNvPr>
          <p:cNvSpPr/>
          <p:nvPr/>
        </p:nvSpPr>
        <p:spPr>
          <a:xfrm>
            <a:off x="6392079" y="404664"/>
            <a:ext cx="1944216" cy="43204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72B653A-61AE-402B-BEF5-DAB51857E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076" y="1189037"/>
            <a:ext cx="5580000" cy="6980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                             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algn="l">
              <a:spcBef>
                <a:spcPct val="5000"/>
              </a:spcBef>
              <a:defRPr/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backpatch(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3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.breaklist, </a:t>
            </a:r>
            <a:r>
              <a:rPr kumimoji="1" lang="en-US" altLang="zh-CN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FEE07B17-40F5-4503-995A-532F18E1C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8" y="4823197"/>
            <a:ext cx="113982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E.true: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A6EBBCA1-D222-4D22-8596-C6D283528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6004297"/>
            <a:ext cx="12763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E.false:</a:t>
            </a:r>
          </a:p>
        </p:txBody>
      </p:sp>
      <p:graphicFrame>
        <p:nvGraphicFramePr>
          <p:cNvPr id="29" name="Group 23">
            <a:extLst>
              <a:ext uri="{FF2B5EF4-FFF2-40B4-BE49-F238E27FC236}">
                <a16:creationId xmlns:a16="http://schemas.microsoft.com/office/drawing/2014/main" id="{3553D727-43EC-4FBC-B268-450D70454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05344"/>
              </p:ext>
            </p:extLst>
          </p:nvPr>
        </p:nvGraphicFramePr>
        <p:xfrm>
          <a:off x="2555875" y="4205659"/>
          <a:ext cx="1944688" cy="2249743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E.code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.code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goto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W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.begin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 Box 35">
            <a:extLst>
              <a:ext uri="{FF2B5EF4-FFF2-40B4-BE49-F238E27FC236}">
                <a16:creationId xmlns:a16="http://schemas.microsoft.com/office/drawing/2014/main" id="{0349E681-E047-4980-9535-6FE32795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269159"/>
            <a:ext cx="10033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E.true</a:t>
            </a:r>
          </a:p>
        </p:txBody>
      </p:sp>
      <p:sp>
        <p:nvSpPr>
          <p:cNvPr id="31" name="Text Box 36">
            <a:extLst>
              <a:ext uri="{FF2B5EF4-FFF2-40B4-BE49-F238E27FC236}">
                <a16:creationId xmlns:a16="http://schemas.microsoft.com/office/drawing/2014/main" id="{E1393B44-BF2F-4235-A0E6-9B4973F24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558084"/>
            <a:ext cx="113982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E.false</a:t>
            </a:r>
          </a:p>
        </p:txBody>
      </p:sp>
      <p:sp>
        <p:nvSpPr>
          <p:cNvPr id="32" name="Line 37">
            <a:extLst>
              <a:ext uri="{FF2B5EF4-FFF2-40B4-BE49-F238E27FC236}">
                <a16:creationId xmlns:a16="http://schemas.microsoft.com/office/drawing/2014/main" id="{D01A0456-9159-4C32-AC6C-C4263BAD7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038" y="4446959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" name="Line 38">
            <a:extLst>
              <a:ext uri="{FF2B5EF4-FFF2-40B4-BE49-F238E27FC236}">
                <a16:creationId xmlns:a16="http://schemas.microsoft.com/office/drawing/2014/main" id="{5E2A37AD-8BCE-4A62-9F79-CF8D840A4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038" y="4708897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" name="Rectangle 39">
            <a:extLst>
              <a:ext uri="{FF2B5EF4-FFF2-40B4-BE49-F238E27FC236}">
                <a16:creationId xmlns:a16="http://schemas.microsoft.com/office/drawing/2014/main" id="{E63B21E5-C87A-4752-B644-76A379B1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205659"/>
            <a:ext cx="1944688" cy="1876425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Text Box 40">
            <a:extLst>
              <a:ext uri="{FF2B5EF4-FFF2-40B4-BE49-F238E27FC236}">
                <a16:creationId xmlns:a16="http://schemas.microsoft.com/office/drawing/2014/main" id="{924D2BF0-A3F3-4727-BDC3-27B53D8EE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4077072"/>
            <a:ext cx="191452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W</a:t>
            </a:r>
            <a:r>
              <a:rPr lang="en-US" altLang="zh-CN" sz="18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d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.codebegin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:</a:t>
            </a:r>
          </a:p>
        </p:txBody>
      </p:sp>
      <p:sp>
        <p:nvSpPr>
          <p:cNvPr id="36" name="Rectangle 41">
            <a:extLst>
              <a:ext uri="{FF2B5EF4-FFF2-40B4-BE49-F238E27FC236}">
                <a16:creationId xmlns:a16="http://schemas.microsoft.com/office/drawing/2014/main" id="{9F6BC365-1C6E-476A-9F78-E2605F39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4356"/>
            <a:ext cx="467995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40080" lvl="1" indent="-274320" algn="l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属性</a:t>
            </a:r>
            <a:r>
              <a:rPr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codebegin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：表明该部分四元式的起始位置</a:t>
            </a: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1058FB9A-02EC-4E5D-9B2B-C5F56FB2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432" y="3349276"/>
            <a:ext cx="5580000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S.breaklist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makelist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nextstat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);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  <a:p>
            <a:pPr algn="l">
              <a:spcBef>
                <a:spcPct val="50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gen(’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goto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’, - )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}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39" name="Oval 36">
            <a:hlinkClick r:id="rId2" action="ppaction://hlinksldjump"/>
            <a:extLst>
              <a:ext uri="{FF2B5EF4-FFF2-40B4-BE49-F238E27FC236}">
                <a16:creationId xmlns:a16="http://schemas.microsoft.com/office/drawing/2014/main" id="{A2B77A04-4A22-4F02-B9AB-098B2D42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4218161"/>
            <a:ext cx="431800" cy="434975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B97C0-5130-484C-83AA-6C2942BF763D}"/>
              </a:ext>
            </a:extLst>
          </p:cNvPr>
          <p:cNvSpPr/>
          <p:nvPr/>
        </p:nvSpPr>
        <p:spPr>
          <a:xfrm>
            <a:off x="2555875" y="5409954"/>
            <a:ext cx="1944688" cy="24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goto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E.false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1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642066" grpId="0" build="p" autoUpdateAnimBg="0"/>
      <p:bldP spid="642067" grpId="0" build="p" autoUpdateAnimBg="0"/>
      <p:bldP spid="642068" grpId="0" build="p" autoUpdateAnimBg="0"/>
      <p:bldP spid="21" grpId="0" uiExpand="1" build="p" autoUpdateAnimBg="0"/>
      <p:bldP spid="38" grpId="0" build="p" autoUpdateAnimBg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8C961-26A5-497E-A539-BBCC3893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符号表体现作用域与可见性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777BB239-6124-4267-AFC4-0CA997884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396664"/>
              </p:ext>
            </p:extLst>
          </p:nvPr>
        </p:nvGraphicFramePr>
        <p:xfrm>
          <a:off x="827088" y="1503363"/>
          <a:ext cx="7480300" cy="461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E9E29A-7FCA-4DB1-BB8F-3E44455D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EF71AA-F174-4006-880E-A1DA56B6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2067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30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446299"/>
              </p:ext>
            </p:extLst>
          </p:nvPr>
        </p:nvGraphicFramePr>
        <p:xfrm>
          <a:off x="827088" y="1503363"/>
          <a:ext cx="7480299" cy="1607408"/>
        </p:xfrm>
        <a:graphic>
          <a:graphicData uri="http://schemas.openxmlformats.org/drawingml/2006/table">
            <a:tbl>
              <a:tblPr/>
              <a:tblGrid>
                <a:gridCol w="17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1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itchFamily="18" charset="2"/>
                        </a:rPr>
                        <a:t>产生式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Courier New" panose="02070309020205020404" pitchFamily="49" charset="0"/>
                        <a:sym typeface="Symbol" pitchFamily="18" charset="2"/>
                      </a:endParaRPr>
                    </a:p>
                  </a:txBody>
                  <a:tcPr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defRPr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itchFamily="18" charset="2"/>
                        </a:rPr>
                        <a:t>语义规则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38962"/>
                  </a:ext>
                </a:extLst>
              </a:tr>
              <a:tr h="401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S→ S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; S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                                      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P→ D ; 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{ }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S→ id = E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{               }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932213"/>
                  </a:ext>
                </a:extLst>
              </a:tr>
            </a:tbl>
          </a:graphicData>
        </a:graphic>
      </p:graphicFrame>
      <p:sp>
        <p:nvSpPr>
          <p:cNvPr id="563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AB05D0-4F96-40CE-883E-CF364FAB7B30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2D1AE047-0A73-4E19-9CEB-4130D3023919}"/>
              </a:ext>
            </a:extLst>
          </p:cNvPr>
          <p:cNvSpPr/>
          <p:nvPr/>
        </p:nvSpPr>
        <p:spPr>
          <a:xfrm>
            <a:off x="6392079" y="404664"/>
            <a:ext cx="1944216" cy="43204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9E2BE024-7E5F-41A3-B59F-4196D33D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1936489"/>
            <a:ext cx="5580000" cy="4099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50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S.breaklist</a:t>
            </a:r>
            <a:r>
              <a:rPr kumimoji="1" lang="en-US" altLang="zh-CN" sz="15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merge(</a:t>
            </a:r>
            <a:r>
              <a:rPr lang="en-US" altLang="zh-CN" sz="15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</a:t>
            </a:r>
            <a:r>
              <a:rPr lang="en-US" altLang="zh-CN" sz="1500" baseline="-25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zh-CN" sz="15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.breaklist,S</a:t>
            </a:r>
            <a:r>
              <a:rPr lang="en-US" altLang="zh-CN" sz="1500" baseline="-25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2</a:t>
            </a:r>
            <a:r>
              <a:rPr kumimoji="1" lang="en-US" altLang="zh-CN" sz="15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.breaklist) </a:t>
            </a:r>
            <a:endParaRPr kumimoji="1" lang="en-US" altLang="zh-CN" sz="15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C6F61415-CEDD-4D0F-979E-0F2EE2FCE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545" y="2738943"/>
            <a:ext cx="5580000" cy="288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"/>
              </a:spcBef>
              <a:defRPr/>
            </a:pP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 </a:t>
            </a:r>
            <a:r>
              <a:rPr kumimoji="1" lang="en-US" altLang="zh-CN" sz="150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S.breaklist</a:t>
            </a:r>
            <a:r>
              <a:rPr kumimoji="1" lang="en-US" altLang="zh-CN" sz="15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= &lt;&gt; </a:t>
            </a:r>
            <a:endParaRPr kumimoji="1" lang="en-US" altLang="zh-CN" sz="15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10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549275"/>
            <a:ext cx="8424862" cy="5534025"/>
          </a:xfrm>
        </p:spPr>
        <p:txBody>
          <a:bodyPr/>
          <a:lstStyle/>
          <a:p>
            <a:pPr eaLnBrk="1" hangingPunct="1"/>
            <a:r>
              <a:rPr lang="zh-CN" altLang="en-US" dirty="0"/>
              <a:t>翻译语句</a:t>
            </a:r>
          </a:p>
          <a:p>
            <a:pPr lvl="1" eaLnBrk="1" hangingPunct="1"/>
            <a:r>
              <a:rPr lang="en-US" altLang="zh-CN" sz="1600" dirty="0"/>
              <a:t>while X&lt;10 and X&gt;-10 do if X=0 then break else X=X+3</a:t>
            </a:r>
          </a:p>
        </p:txBody>
      </p:sp>
      <p:sp>
        <p:nvSpPr>
          <p:cNvPr id="573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C5A00C-CAF5-448B-AE7E-D497D9EBFFB1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644099" name="Text Box 3"/>
          <p:cNvSpPr txBox="1">
            <a:spLocks noChangeArrowheads="1"/>
          </p:cNvSpPr>
          <p:nvPr/>
        </p:nvSpPr>
        <p:spPr bwMode="auto">
          <a:xfrm>
            <a:off x="506413" y="1290390"/>
            <a:ext cx="2265387" cy="5663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100 if X&lt;10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goto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—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101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goto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—</a:t>
            </a: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1729111" y="5829300"/>
            <a:ext cx="336550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1997398" y="5829300"/>
            <a:ext cx="336550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&lt;</a:t>
            </a:r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2232348" y="5829300"/>
            <a:ext cx="336550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57353" name="Text Box 7"/>
          <p:cNvSpPr txBox="1">
            <a:spLocks noChangeArrowheads="1"/>
          </p:cNvSpPr>
          <p:nvPr/>
        </p:nvSpPr>
        <p:spPr bwMode="auto">
          <a:xfrm>
            <a:off x="4865848" y="5829300"/>
            <a:ext cx="336550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57354" name="Text Box 8"/>
          <p:cNvSpPr txBox="1">
            <a:spLocks noChangeArrowheads="1"/>
          </p:cNvSpPr>
          <p:nvPr/>
        </p:nvSpPr>
        <p:spPr bwMode="auto">
          <a:xfrm>
            <a:off x="5121435" y="5829300"/>
            <a:ext cx="336550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=</a:t>
            </a:r>
          </a:p>
        </p:txBody>
      </p:sp>
      <p:sp>
        <p:nvSpPr>
          <p:cNvPr id="57355" name="Text Box 9"/>
          <p:cNvSpPr txBox="1">
            <a:spLocks noChangeArrowheads="1"/>
          </p:cNvSpPr>
          <p:nvPr/>
        </p:nvSpPr>
        <p:spPr bwMode="auto">
          <a:xfrm>
            <a:off x="5369085" y="5829300"/>
            <a:ext cx="336550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57356" name="Text Box 10"/>
          <p:cNvSpPr txBox="1">
            <a:spLocks noChangeArrowheads="1"/>
          </p:cNvSpPr>
          <p:nvPr/>
        </p:nvSpPr>
        <p:spPr bwMode="auto">
          <a:xfrm>
            <a:off x="7355284" y="5829300"/>
            <a:ext cx="336550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57357" name="Text Box 11"/>
          <p:cNvSpPr txBox="1">
            <a:spLocks noChangeArrowheads="1"/>
          </p:cNvSpPr>
          <p:nvPr/>
        </p:nvSpPr>
        <p:spPr bwMode="auto">
          <a:xfrm>
            <a:off x="7640773" y="5829300"/>
            <a:ext cx="301167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=</a:t>
            </a:r>
          </a:p>
        </p:txBody>
      </p:sp>
      <p:sp>
        <p:nvSpPr>
          <p:cNvPr id="57358" name="Text Box 12"/>
          <p:cNvSpPr txBox="1">
            <a:spLocks noChangeArrowheads="1"/>
          </p:cNvSpPr>
          <p:nvPr/>
        </p:nvSpPr>
        <p:spPr bwMode="auto">
          <a:xfrm>
            <a:off x="7835850" y="5829300"/>
            <a:ext cx="336550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57359" name="Text Box 13"/>
          <p:cNvSpPr txBox="1">
            <a:spLocks noChangeArrowheads="1"/>
          </p:cNvSpPr>
          <p:nvPr/>
        </p:nvSpPr>
        <p:spPr bwMode="auto">
          <a:xfrm>
            <a:off x="8267898" y="5829300"/>
            <a:ext cx="336550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Z</a:t>
            </a:r>
          </a:p>
        </p:txBody>
      </p:sp>
      <p:sp>
        <p:nvSpPr>
          <p:cNvPr id="57360" name="Text Box 14"/>
          <p:cNvSpPr txBox="1">
            <a:spLocks noChangeArrowheads="1"/>
          </p:cNvSpPr>
          <p:nvPr/>
        </p:nvSpPr>
        <p:spPr bwMode="auto">
          <a:xfrm>
            <a:off x="8122747" y="5829300"/>
            <a:ext cx="169401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+</a:t>
            </a:r>
          </a:p>
        </p:txBody>
      </p:sp>
      <p:sp>
        <p:nvSpPr>
          <p:cNvPr id="57361" name="Text Box 15"/>
          <p:cNvSpPr txBox="1">
            <a:spLocks noChangeArrowheads="1"/>
          </p:cNvSpPr>
          <p:nvPr/>
        </p:nvSpPr>
        <p:spPr bwMode="auto">
          <a:xfrm>
            <a:off x="2010098" y="5283200"/>
            <a:ext cx="311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</a:t>
            </a:r>
          </a:p>
        </p:txBody>
      </p:sp>
      <p:cxnSp>
        <p:nvCxnSpPr>
          <p:cNvPr id="57362" name="AutoShape 16"/>
          <p:cNvCxnSpPr>
            <a:cxnSpLocks noChangeShapeType="1"/>
            <a:stCxn id="57350" idx="0"/>
            <a:endCxn id="57361" idx="1"/>
          </p:cNvCxnSpPr>
          <p:nvPr/>
        </p:nvCxnSpPr>
        <p:spPr bwMode="auto">
          <a:xfrm rot="5400000" flipH="1" flipV="1">
            <a:off x="1764830" y="5584032"/>
            <a:ext cx="377825" cy="1127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363" name="AutoShape 17"/>
          <p:cNvCxnSpPr>
            <a:cxnSpLocks noChangeShapeType="1"/>
            <a:stCxn id="57351" idx="0"/>
            <a:endCxn id="57361" idx="2"/>
          </p:cNvCxnSpPr>
          <p:nvPr/>
        </p:nvCxnSpPr>
        <p:spPr bwMode="auto">
          <a:xfrm flipV="1">
            <a:off x="2165673" y="5619750"/>
            <a:ext cx="0" cy="209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364" name="AutoShape 18"/>
          <p:cNvCxnSpPr>
            <a:cxnSpLocks noChangeShapeType="1"/>
            <a:stCxn id="57361" idx="3"/>
            <a:endCxn id="57352" idx="0"/>
          </p:cNvCxnSpPr>
          <p:nvPr/>
        </p:nvCxnSpPr>
        <p:spPr bwMode="auto">
          <a:xfrm>
            <a:off x="2321248" y="5451475"/>
            <a:ext cx="79375" cy="377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7365" name="Text Box 19"/>
          <p:cNvSpPr txBox="1">
            <a:spLocks noChangeArrowheads="1"/>
          </p:cNvSpPr>
          <p:nvPr/>
        </p:nvSpPr>
        <p:spPr bwMode="auto">
          <a:xfrm>
            <a:off x="5130960" y="5283200"/>
            <a:ext cx="311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57366" name="Text Box 20"/>
          <p:cNvSpPr txBox="1">
            <a:spLocks noChangeArrowheads="1"/>
          </p:cNvSpPr>
          <p:nvPr/>
        </p:nvSpPr>
        <p:spPr bwMode="auto">
          <a:xfrm>
            <a:off x="876487" y="5829300"/>
            <a:ext cx="573357" cy="2517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while</a:t>
            </a:r>
          </a:p>
        </p:txBody>
      </p:sp>
      <p:sp>
        <p:nvSpPr>
          <p:cNvPr id="57368" name="Text Box 22"/>
          <p:cNvSpPr txBox="1">
            <a:spLocks noChangeArrowheads="1"/>
          </p:cNvSpPr>
          <p:nvPr/>
        </p:nvSpPr>
        <p:spPr bwMode="auto">
          <a:xfrm>
            <a:off x="4025660" y="5829300"/>
            <a:ext cx="251154" cy="2517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do</a:t>
            </a:r>
          </a:p>
        </p:txBody>
      </p:sp>
      <p:sp>
        <p:nvSpPr>
          <p:cNvPr id="57369" name="Text Box 23"/>
          <p:cNvSpPr txBox="1">
            <a:spLocks noChangeArrowheads="1"/>
          </p:cNvSpPr>
          <p:nvPr/>
        </p:nvSpPr>
        <p:spPr bwMode="auto">
          <a:xfrm>
            <a:off x="2636752" y="4738688"/>
            <a:ext cx="306387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</a:t>
            </a:r>
          </a:p>
        </p:txBody>
      </p:sp>
      <p:cxnSp>
        <p:nvCxnSpPr>
          <p:cNvPr id="57372" name="AutoShape 26"/>
          <p:cNvCxnSpPr>
            <a:cxnSpLocks noChangeShapeType="1"/>
            <a:stCxn id="57361" idx="0"/>
            <a:endCxn id="57369" idx="1"/>
          </p:cNvCxnSpPr>
          <p:nvPr/>
        </p:nvCxnSpPr>
        <p:spPr bwMode="auto">
          <a:xfrm rot="5400000" flipH="1" flipV="1">
            <a:off x="2213094" y="4859543"/>
            <a:ext cx="376237" cy="47107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7373" name="Text Box 27"/>
          <p:cNvSpPr txBox="1">
            <a:spLocks noChangeArrowheads="1"/>
          </p:cNvSpPr>
          <p:nvPr/>
        </p:nvSpPr>
        <p:spPr bwMode="auto">
          <a:xfrm>
            <a:off x="1009973" y="5253038"/>
            <a:ext cx="3063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W</a:t>
            </a:r>
          </a:p>
        </p:txBody>
      </p:sp>
      <p:cxnSp>
        <p:nvCxnSpPr>
          <p:cNvPr id="57374" name="AutoShape 28"/>
          <p:cNvCxnSpPr>
            <a:cxnSpLocks noChangeShapeType="1"/>
            <a:stCxn id="57366" idx="0"/>
            <a:endCxn id="57373" idx="2"/>
          </p:cNvCxnSpPr>
          <p:nvPr/>
        </p:nvCxnSpPr>
        <p:spPr bwMode="auto">
          <a:xfrm flipV="1">
            <a:off x="1163166" y="5589588"/>
            <a:ext cx="1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7375" name="Text Box 29"/>
          <p:cNvSpPr txBox="1">
            <a:spLocks noChangeArrowheads="1"/>
          </p:cNvSpPr>
          <p:nvPr/>
        </p:nvSpPr>
        <p:spPr bwMode="auto">
          <a:xfrm>
            <a:off x="2595477" y="4194175"/>
            <a:ext cx="3905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W</a:t>
            </a:r>
            <a:r>
              <a:rPr lang="en-US" altLang="zh-CN" sz="16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d</a:t>
            </a:r>
            <a:endParaRPr lang="en-US" altLang="zh-CN" sz="1600" baseline="-250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  <p:cxnSp>
        <p:nvCxnSpPr>
          <p:cNvPr id="57376" name="AutoShape 30"/>
          <p:cNvCxnSpPr>
            <a:cxnSpLocks noChangeShapeType="1"/>
            <a:stCxn id="57373" idx="0"/>
            <a:endCxn id="57375" idx="1"/>
          </p:cNvCxnSpPr>
          <p:nvPr/>
        </p:nvCxnSpPr>
        <p:spPr bwMode="auto">
          <a:xfrm rot="5400000" flipH="1" flipV="1">
            <a:off x="1434028" y="4091589"/>
            <a:ext cx="890588" cy="143231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377" name="AutoShape 31"/>
          <p:cNvCxnSpPr>
            <a:cxnSpLocks noChangeShapeType="1"/>
            <a:stCxn id="57368" idx="0"/>
            <a:endCxn id="57375" idx="3"/>
          </p:cNvCxnSpPr>
          <p:nvPr/>
        </p:nvCxnSpPr>
        <p:spPr bwMode="auto">
          <a:xfrm rot="16200000" flipV="1">
            <a:off x="2835195" y="4513257"/>
            <a:ext cx="1466850" cy="116523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378" name="AutoShape 32"/>
          <p:cNvCxnSpPr>
            <a:cxnSpLocks noChangeShapeType="1"/>
            <a:stCxn id="57375" idx="2"/>
            <a:endCxn id="57369" idx="0"/>
          </p:cNvCxnSpPr>
          <p:nvPr/>
        </p:nvCxnSpPr>
        <p:spPr bwMode="auto">
          <a:xfrm flipH="1">
            <a:off x="2789946" y="4530725"/>
            <a:ext cx="794" cy="207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7380" name="Text Box 34"/>
          <p:cNvSpPr txBox="1">
            <a:spLocks noChangeArrowheads="1"/>
          </p:cNvSpPr>
          <p:nvPr/>
        </p:nvSpPr>
        <p:spPr bwMode="auto">
          <a:xfrm>
            <a:off x="4577486" y="5829300"/>
            <a:ext cx="251154" cy="2517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if</a:t>
            </a:r>
          </a:p>
        </p:txBody>
      </p:sp>
      <p:sp>
        <p:nvSpPr>
          <p:cNvPr id="57383" name="Text Box 37"/>
          <p:cNvSpPr txBox="1">
            <a:spLocks noChangeArrowheads="1"/>
          </p:cNvSpPr>
          <p:nvPr/>
        </p:nvSpPr>
        <p:spPr bwMode="auto">
          <a:xfrm>
            <a:off x="5692736" y="5829300"/>
            <a:ext cx="465956" cy="2517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then</a:t>
            </a:r>
          </a:p>
        </p:txBody>
      </p:sp>
      <p:cxnSp>
        <p:nvCxnSpPr>
          <p:cNvPr id="57384" name="AutoShape 38"/>
          <p:cNvCxnSpPr>
            <a:cxnSpLocks noChangeShapeType="1"/>
            <a:stCxn id="57365" idx="2"/>
            <a:endCxn id="57354" idx="0"/>
          </p:cNvCxnSpPr>
          <p:nvPr/>
        </p:nvCxnSpPr>
        <p:spPr bwMode="auto">
          <a:xfrm>
            <a:off x="5286535" y="5619750"/>
            <a:ext cx="3175" cy="209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385" name="AutoShape 39"/>
          <p:cNvCxnSpPr>
            <a:cxnSpLocks noChangeShapeType="1"/>
            <a:stCxn id="57365" idx="1"/>
            <a:endCxn id="57353" idx="0"/>
          </p:cNvCxnSpPr>
          <p:nvPr/>
        </p:nvCxnSpPr>
        <p:spPr bwMode="auto">
          <a:xfrm rot="10800000" flipV="1">
            <a:off x="5034124" y="5451474"/>
            <a:ext cx="96837" cy="377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386" name="AutoShape 40"/>
          <p:cNvCxnSpPr>
            <a:cxnSpLocks noChangeShapeType="1"/>
            <a:stCxn id="57365" idx="3"/>
            <a:endCxn id="57355" idx="0"/>
          </p:cNvCxnSpPr>
          <p:nvPr/>
        </p:nvCxnSpPr>
        <p:spPr bwMode="auto">
          <a:xfrm>
            <a:off x="5442110" y="5451475"/>
            <a:ext cx="95250" cy="377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390" name="AutoShape 44"/>
          <p:cNvCxnSpPr>
            <a:cxnSpLocks noChangeShapeType="1"/>
            <a:stCxn id="57365" idx="0"/>
            <a:endCxn id="57391" idx="2"/>
          </p:cNvCxnSpPr>
          <p:nvPr/>
        </p:nvCxnSpPr>
        <p:spPr bwMode="auto">
          <a:xfrm flipV="1">
            <a:off x="5286535" y="5013176"/>
            <a:ext cx="794" cy="27002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7391" name="Text Box 45"/>
          <p:cNvSpPr txBox="1">
            <a:spLocks noChangeArrowheads="1"/>
          </p:cNvSpPr>
          <p:nvPr/>
        </p:nvSpPr>
        <p:spPr bwMode="auto">
          <a:xfrm>
            <a:off x="5134135" y="4676626"/>
            <a:ext cx="3063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C</a:t>
            </a:r>
            <a:endParaRPr lang="en-US" altLang="zh-CN" sz="1600" baseline="300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  <p:cxnSp>
        <p:nvCxnSpPr>
          <p:cNvPr id="57392" name="AutoShape 46"/>
          <p:cNvCxnSpPr>
            <a:cxnSpLocks noChangeShapeType="1"/>
            <a:stCxn id="57380" idx="0"/>
            <a:endCxn id="57391" idx="1"/>
          </p:cNvCxnSpPr>
          <p:nvPr/>
        </p:nvCxnSpPr>
        <p:spPr bwMode="auto">
          <a:xfrm rot="5400000" flipH="1" flipV="1">
            <a:off x="4426400" y="5121565"/>
            <a:ext cx="984399" cy="43107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393" name="AutoShape 47"/>
          <p:cNvCxnSpPr>
            <a:cxnSpLocks noChangeShapeType="1"/>
            <a:stCxn id="57383" idx="0"/>
            <a:endCxn id="57391" idx="3"/>
          </p:cNvCxnSpPr>
          <p:nvPr/>
        </p:nvCxnSpPr>
        <p:spPr bwMode="auto">
          <a:xfrm rot="16200000" flipV="1">
            <a:off x="5190920" y="5094505"/>
            <a:ext cx="984399" cy="485191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7395" name="Text Box 49"/>
          <p:cNvSpPr txBox="1">
            <a:spLocks noChangeArrowheads="1"/>
          </p:cNvSpPr>
          <p:nvPr/>
        </p:nvSpPr>
        <p:spPr bwMode="auto">
          <a:xfrm>
            <a:off x="8051874" y="5283200"/>
            <a:ext cx="311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</a:t>
            </a:r>
          </a:p>
        </p:txBody>
      </p:sp>
      <p:cxnSp>
        <p:nvCxnSpPr>
          <p:cNvPr id="57396" name="AutoShape 50"/>
          <p:cNvCxnSpPr>
            <a:cxnSpLocks noChangeShapeType="1"/>
            <a:stCxn id="57358" idx="0"/>
            <a:endCxn id="57395" idx="1"/>
          </p:cNvCxnSpPr>
          <p:nvPr/>
        </p:nvCxnSpPr>
        <p:spPr bwMode="auto">
          <a:xfrm rot="5400000" flipH="1" flipV="1">
            <a:off x="7839087" y="5616514"/>
            <a:ext cx="377825" cy="47749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397" name="AutoShape 51"/>
          <p:cNvCxnSpPr>
            <a:cxnSpLocks noChangeShapeType="1"/>
            <a:stCxn id="57360" idx="0"/>
            <a:endCxn id="57395" idx="2"/>
          </p:cNvCxnSpPr>
          <p:nvPr/>
        </p:nvCxnSpPr>
        <p:spPr bwMode="auto">
          <a:xfrm flipV="1">
            <a:off x="8207448" y="5619750"/>
            <a:ext cx="1" cy="209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398" name="AutoShape 52"/>
          <p:cNvCxnSpPr>
            <a:cxnSpLocks noChangeShapeType="1"/>
            <a:stCxn id="57395" idx="3"/>
            <a:endCxn id="57359" idx="0"/>
          </p:cNvCxnSpPr>
          <p:nvPr/>
        </p:nvCxnSpPr>
        <p:spPr bwMode="auto">
          <a:xfrm>
            <a:off x="8363024" y="5451475"/>
            <a:ext cx="73149" cy="377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7399" name="Text Box 53"/>
          <p:cNvSpPr txBox="1">
            <a:spLocks noChangeArrowheads="1"/>
          </p:cNvSpPr>
          <p:nvPr/>
        </p:nvSpPr>
        <p:spPr bwMode="auto">
          <a:xfrm>
            <a:off x="7638162" y="4738688"/>
            <a:ext cx="3063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S</a:t>
            </a:r>
          </a:p>
        </p:txBody>
      </p:sp>
      <p:cxnSp>
        <p:nvCxnSpPr>
          <p:cNvPr id="57400" name="AutoShape 54"/>
          <p:cNvCxnSpPr>
            <a:cxnSpLocks noChangeShapeType="1"/>
            <a:stCxn id="57356" idx="0"/>
            <a:endCxn id="57399" idx="1"/>
          </p:cNvCxnSpPr>
          <p:nvPr/>
        </p:nvCxnSpPr>
        <p:spPr bwMode="auto">
          <a:xfrm rot="5400000" flipH="1" flipV="1">
            <a:off x="7119692" y="5310831"/>
            <a:ext cx="922337" cy="11460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401" name="AutoShape 55"/>
          <p:cNvCxnSpPr>
            <a:cxnSpLocks noChangeShapeType="1"/>
            <a:stCxn id="57395" idx="0"/>
            <a:endCxn id="57399" idx="3"/>
          </p:cNvCxnSpPr>
          <p:nvPr/>
        </p:nvCxnSpPr>
        <p:spPr bwMode="auto">
          <a:xfrm rot="16200000" flipV="1">
            <a:off x="7887882" y="4963632"/>
            <a:ext cx="376237" cy="262899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402" name="AutoShape 56"/>
          <p:cNvCxnSpPr>
            <a:cxnSpLocks noChangeShapeType="1"/>
            <a:stCxn id="57357" idx="0"/>
            <a:endCxn id="57399" idx="2"/>
          </p:cNvCxnSpPr>
          <p:nvPr/>
        </p:nvCxnSpPr>
        <p:spPr bwMode="auto">
          <a:xfrm flipH="1" flipV="1">
            <a:off x="7791356" y="5075238"/>
            <a:ext cx="1" cy="754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7405" name="Text Box 59"/>
          <p:cNvSpPr txBox="1">
            <a:spLocks noChangeArrowheads="1"/>
          </p:cNvSpPr>
          <p:nvPr/>
        </p:nvSpPr>
        <p:spPr bwMode="auto">
          <a:xfrm>
            <a:off x="7073924" y="3649663"/>
            <a:ext cx="3063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S</a:t>
            </a:r>
            <a:endParaRPr lang="en-US" altLang="zh-CN" sz="1600" baseline="300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  <p:cxnSp>
        <p:nvCxnSpPr>
          <p:cNvPr id="57406" name="AutoShape 60"/>
          <p:cNvCxnSpPr>
            <a:cxnSpLocks noChangeShapeType="1"/>
            <a:stCxn id="57391" idx="0"/>
            <a:endCxn id="114" idx="1"/>
          </p:cNvCxnSpPr>
          <p:nvPr/>
        </p:nvCxnSpPr>
        <p:spPr bwMode="auto">
          <a:xfrm rot="5400000" flipH="1" flipV="1">
            <a:off x="5625006" y="3993725"/>
            <a:ext cx="345225" cy="1020579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407" name="AutoShape 61"/>
          <p:cNvCxnSpPr>
            <a:cxnSpLocks noChangeShapeType="1"/>
            <a:stCxn id="57405" idx="3"/>
            <a:endCxn id="57399" idx="0"/>
          </p:cNvCxnSpPr>
          <p:nvPr/>
        </p:nvCxnSpPr>
        <p:spPr bwMode="auto">
          <a:xfrm>
            <a:off x="7380312" y="3817938"/>
            <a:ext cx="411044" cy="9207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7408" name="Text Box 62"/>
          <p:cNvSpPr txBox="1">
            <a:spLocks noChangeArrowheads="1"/>
          </p:cNvSpPr>
          <p:nvPr/>
        </p:nvSpPr>
        <p:spPr bwMode="auto">
          <a:xfrm>
            <a:off x="4873551" y="3105150"/>
            <a:ext cx="3063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S</a:t>
            </a:r>
            <a:endParaRPr lang="en-US" altLang="zh-CN" sz="1600" baseline="3000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  <p:cxnSp>
        <p:nvCxnSpPr>
          <p:cNvPr id="57409" name="AutoShape 63"/>
          <p:cNvCxnSpPr>
            <a:cxnSpLocks noChangeShapeType="1"/>
            <a:stCxn id="57375" idx="0"/>
            <a:endCxn id="57408" idx="1"/>
          </p:cNvCxnSpPr>
          <p:nvPr/>
        </p:nvCxnSpPr>
        <p:spPr bwMode="auto">
          <a:xfrm rot="5400000" flipH="1" flipV="1">
            <a:off x="3371770" y="2692395"/>
            <a:ext cx="920750" cy="2082811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410" name="AutoShape 64"/>
          <p:cNvCxnSpPr>
            <a:cxnSpLocks noChangeShapeType="1"/>
            <a:stCxn id="57405" idx="0"/>
            <a:endCxn id="57408" idx="3"/>
          </p:cNvCxnSpPr>
          <p:nvPr/>
        </p:nvCxnSpPr>
        <p:spPr bwMode="auto">
          <a:xfrm rot="16200000" flipV="1">
            <a:off x="6015410" y="2437954"/>
            <a:ext cx="376238" cy="2047179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44161" name="Text Box 65"/>
          <p:cNvSpPr txBox="1">
            <a:spLocks noChangeArrowheads="1"/>
          </p:cNvSpPr>
          <p:nvPr/>
        </p:nvSpPr>
        <p:spPr bwMode="auto">
          <a:xfrm>
            <a:off x="375916" y="5085764"/>
            <a:ext cx="1169193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W.codebegin</a:t>
            </a:r>
            <a:r>
              <a:rPr lang="en-US" altLang="zh-CN" sz="800" dirty="0">
                <a:latin typeface="Courier New" pitchFamily="49" charset="0"/>
              </a:rPr>
              <a:t> =100</a:t>
            </a:r>
          </a:p>
        </p:txBody>
      </p:sp>
      <p:sp>
        <p:nvSpPr>
          <p:cNvPr id="644162" name="Text Box 66"/>
          <p:cNvSpPr txBox="1">
            <a:spLocks noChangeArrowheads="1"/>
          </p:cNvSpPr>
          <p:nvPr/>
        </p:nvSpPr>
        <p:spPr bwMode="auto">
          <a:xfrm>
            <a:off x="2395594" y="1323065"/>
            <a:ext cx="50687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102</a:t>
            </a:r>
          </a:p>
        </p:txBody>
      </p:sp>
      <p:sp>
        <p:nvSpPr>
          <p:cNvPr id="644163" name="Text Box 67"/>
          <p:cNvSpPr txBox="1">
            <a:spLocks noChangeArrowheads="1"/>
          </p:cNvSpPr>
          <p:nvPr/>
        </p:nvSpPr>
        <p:spPr bwMode="auto">
          <a:xfrm>
            <a:off x="506413" y="1782298"/>
            <a:ext cx="2265387" cy="5663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102 if X&gt;-10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goto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—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103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goto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—</a:t>
            </a:r>
          </a:p>
        </p:txBody>
      </p:sp>
      <p:sp>
        <p:nvSpPr>
          <p:cNvPr id="644164" name="Text Box 68"/>
          <p:cNvSpPr txBox="1">
            <a:spLocks noChangeArrowheads="1"/>
          </p:cNvSpPr>
          <p:nvPr/>
        </p:nvSpPr>
        <p:spPr bwMode="auto">
          <a:xfrm>
            <a:off x="506413" y="3078715"/>
            <a:ext cx="17272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107 t=Y+Z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108 X=t</a:t>
            </a:r>
          </a:p>
        </p:txBody>
      </p:sp>
      <p:sp>
        <p:nvSpPr>
          <p:cNvPr id="644166" name="Text Box 70"/>
          <p:cNvSpPr txBox="1">
            <a:spLocks noChangeArrowheads="1"/>
          </p:cNvSpPr>
          <p:nvPr/>
        </p:nvSpPr>
        <p:spPr bwMode="auto">
          <a:xfrm>
            <a:off x="506413" y="3582771"/>
            <a:ext cx="2016125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109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goto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100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110 …</a:t>
            </a:r>
          </a:p>
        </p:txBody>
      </p:sp>
      <p:sp>
        <p:nvSpPr>
          <p:cNvPr id="644168" name="Text Box 72"/>
          <p:cNvSpPr txBox="1">
            <a:spLocks noChangeArrowheads="1"/>
          </p:cNvSpPr>
          <p:nvPr/>
        </p:nvSpPr>
        <p:spPr bwMode="auto">
          <a:xfrm>
            <a:off x="1503228" y="1539186"/>
            <a:ext cx="50687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110</a:t>
            </a:r>
          </a:p>
        </p:txBody>
      </p:sp>
      <p:sp>
        <p:nvSpPr>
          <p:cNvPr id="644170" name="Text Box 74"/>
          <p:cNvSpPr txBox="1">
            <a:spLocks noChangeArrowheads="1"/>
          </p:cNvSpPr>
          <p:nvPr/>
        </p:nvSpPr>
        <p:spPr bwMode="auto">
          <a:xfrm>
            <a:off x="4723024" y="4509700"/>
            <a:ext cx="1100118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C.Chain</a:t>
            </a:r>
            <a:r>
              <a:rPr lang="en-US" altLang="zh-CN" sz="800" dirty="0">
                <a:latin typeface="Courier New" pitchFamily="49" charset="0"/>
              </a:rPr>
              <a:t> = &lt;105&gt;</a:t>
            </a:r>
          </a:p>
        </p:txBody>
      </p:sp>
      <p:sp>
        <p:nvSpPr>
          <p:cNvPr id="644171" name="Text Box 75"/>
          <p:cNvSpPr txBox="1">
            <a:spLocks noChangeArrowheads="1"/>
          </p:cNvSpPr>
          <p:nvPr/>
        </p:nvSpPr>
        <p:spPr bwMode="auto">
          <a:xfrm>
            <a:off x="2843089" y="3857912"/>
            <a:ext cx="1512887" cy="3631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W</a:t>
            </a:r>
            <a:r>
              <a:rPr lang="en-US" altLang="zh-CN" sz="800" baseline="30000" dirty="0" err="1">
                <a:latin typeface="Courier New" pitchFamily="49" charset="0"/>
              </a:rPr>
              <a:t>d</a:t>
            </a:r>
            <a:r>
              <a:rPr lang="en-US" altLang="zh-CN" sz="800" dirty="0" err="1">
                <a:latin typeface="Courier New" pitchFamily="49" charset="0"/>
              </a:rPr>
              <a:t>.Codebegin</a:t>
            </a:r>
            <a:r>
              <a:rPr lang="en-US" altLang="zh-CN" sz="800" dirty="0">
                <a:latin typeface="Courier New" pitchFamily="49" charset="0"/>
              </a:rPr>
              <a:t> = 100</a:t>
            </a:r>
          </a:p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W</a:t>
            </a:r>
            <a:r>
              <a:rPr lang="en-US" altLang="zh-CN" sz="800" baseline="30000" dirty="0" err="1">
                <a:latin typeface="Courier New" pitchFamily="49" charset="0"/>
              </a:rPr>
              <a:t>d</a:t>
            </a:r>
            <a:r>
              <a:rPr lang="en-US" altLang="zh-CN" sz="800" dirty="0" err="1">
                <a:latin typeface="Courier New" pitchFamily="49" charset="0"/>
              </a:rPr>
              <a:t>.Chain</a:t>
            </a:r>
            <a:r>
              <a:rPr lang="en-US" altLang="zh-CN" sz="800" dirty="0">
                <a:latin typeface="Courier New" pitchFamily="49" charset="0"/>
              </a:rPr>
              <a:t> = &lt;103,101&gt;</a:t>
            </a:r>
          </a:p>
        </p:txBody>
      </p:sp>
      <p:sp>
        <p:nvSpPr>
          <p:cNvPr id="57421" name="Oval 10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948488" y="1698625"/>
            <a:ext cx="431800" cy="434975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0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</a:p>
        </p:txBody>
      </p:sp>
      <p:sp>
        <p:nvSpPr>
          <p:cNvPr id="57422" name="Oval 10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948488" y="2205038"/>
            <a:ext cx="431800" cy="434975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0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If-then</a:t>
            </a:r>
          </a:p>
        </p:txBody>
      </p:sp>
      <p:sp>
        <p:nvSpPr>
          <p:cNvPr id="644199" name="Text Box 103"/>
          <p:cNvSpPr txBox="1">
            <a:spLocks noChangeArrowheads="1"/>
          </p:cNvSpPr>
          <p:nvPr/>
        </p:nvSpPr>
        <p:spPr bwMode="auto">
          <a:xfrm>
            <a:off x="4499992" y="4976813"/>
            <a:ext cx="1342034" cy="3631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E.truelist</a:t>
            </a:r>
            <a:r>
              <a:rPr lang="en-US" altLang="zh-CN" sz="800" dirty="0">
                <a:latin typeface="Courier New" pitchFamily="49" charset="0"/>
              </a:rPr>
              <a:t>  = &lt;104&gt;</a:t>
            </a:r>
          </a:p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E.falselist</a:t>
            </a:r>
            <a:r>
              <a:rPr lang="en-US" altLang="zh-CN" sz="800" dirty="0">
                <a:latin typeface="Courier New" pitchFamily="49" charset="0"/>
              </a:rPr>
              <a:t> = &lt;105&gt;</a:t>
            </a:r>
          </a:p>
        </p:txBody>
      </p:sp>
      <p:sp>
        <p:nvSpPr>
          <p:cNvPr id="644200" name="Text Box 104"/>
          <p:cNvSpPr txBox="1">
            <a:spLocks noChangeArrowheads="1"/>
          </p:cNvSpPr>
          <p:nvPr/>
        </p:nvSpPr>
        <p:spPr bwMode="auto">
          <a:xfrm>
            <a:off x="1473437" y="5055042"/>
            <a:ext cx="1230071" cy="3631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E.Truelist</a:t>
            </a:r>
            <a:r>
              <a:rPr lang="en-US" altLang="zh-CN" sz="800" dirty="0">
                <a:latin typeface="Courier New" pitchFamily="49" charset="0"/>
              </a:rPr>
              <a:t>  = &lt;100&gt;</a:t>
            </a:r>
          </a:p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E.falselist</a:t>
            </a:r>
            <a:r>
              <a:rPr lang="en-US" altLang="zh-CN" sz="800" dirty="0">
                <a:latin typeface="Courier New" pitchFamily="49" charset="0"/>
              </a:rPr>
              <a:t> = &lt;101&gt;</a:t>
            </a:r>
          </a:p>
        </p:txBody>
      </p:sp>
      <p:sp>
        <p:nvSpPr>
          <p:cNvPr id="644203" name="Text Box 107"/>
          <p:cNvSpPr txBox="1">
            <a:spLocks noChangeArrowheads="1"/>
          </p:cNvSpPr>
          <p:nvPr/>
        </p:nvSpPr>
        <p:spPr bwMode="auto">
          <a:xfrm>
            <a:off x="2098503" y="4490552"/>
            <a:ext cx="1473728" cy="3631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E.truelist</a:t>
            </a:r>
            <a:r>
              <a:rPr lang="en-US" altLang="zh-CN" sz="800" dirty="0">
                <a:latin typeface="Courier New" pitchFamily="49" charset="0"/>
              </a:rPr>
              <a:t>  = &lt;102&gt;</a:t>
            </a:r>
          </a:p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E.falselist</a:t>
            </a:r>
            <a:r>
              <a:rPr lang="en-US" altLang="zh-CN" sz="800" dirty="0">
                <a:latin typeface="Courier New" pitchFamily="49" charset="0"/>
              </a:rPr>
              <a:t> = &lt;103,101&gt;</a:t>
            </a:r>
          </a:p>
        </p:txBody>
      </p:sp>
      <p:sp>
        <p:nvSpPr>
          <p:cNvPr id="84" name="Text Box 4">
            <a:extLst>
              <a:ext uri="{FF2B5EF4-FFF2-40B4-BE49-F238E27FC236}">
                <a16:creationId xmlns:a16="http://schemas.microsoft.com/office/drawing/2014/main" id="{6DF2ECCC-5A41-4907-8144-C9695723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133" y="5833796"/>
            <a:ext cx="336550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85" name="Text Box 5">
            <a:extLst>
              <a:ext uri="{FF2B5EF4-FFF2-40B4-BE49-F238E27FC236}">
                <a16:creationId xmlns:a16="http://schemas.microsoft.com/office/drawing/2014/main" id="{7CB4811A-78E3-4207-9A80-4596C36B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704" y="5833796"/>
            <a:ext cx="336550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86" name="Text Box 6">
            <a:extLst>
              <a:ext uri="{FF2B5EF4-FFF2-40B4-BE49-F238E27FC236}">
                <a16:creationId xmlns:a16="http://schemas.microsoft.com/office/drawing/2014/main" id="{5C2DDB8B-209F-4E68-9390-D6985ACE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369" y="5833796"/>
            <a:ext cx="484409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-10</a:t>
            </a:r>
          </a:p>
        </p:txBody>
      </p:sp>
      <p:sp>
        <p:nvSpPr>
          <p:cNvPr id="88" name="Text Box 6">
            <a:extLst>
              <a:ext uri="{FF2B5EF4-FFF2-40B4-BE49-F238E27FC236}">
                <a16:creationId xmlns:a16="http://schemas.microsoft.com/office/drawing/2014/main" id="{0D6E6A11-0783-47EB-B3EA-95F18AE5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105" y="5834864"/>
            <a:ext cx="438151" cy="2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AND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77490D83-672F-44A6-9627-9E315465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991" y="5281572"/>
            <a:ext cx="311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</a:t>
            </a:r>
          </a:p>
        </p:txBody>
      </p:sp>
      <p:cxnSp>
        <p:nvCxnSpPr>
          <p:cNvPr id="90" name="AutoShape 16">
            <a:extLst>
              <a:ext uri="{FF2B5EF4-FFF2-40B4-BE49-F238E27FC236}">
                <a16:creationId xmlns:a16="http://schemas.microsoft.com/office/drawing/2014/main" id="{8C65AFCE-2C13-49D3-A9B0-2B6A3161A968}"/>
              </a:ext>
            </a:extLst>
          </p:cNvPr>
          <p:cNvCxnSpPr>
            <a:cxnSpLocks noChangeShapeType="1"/>
            <a:stCxn id="84" idx="0"/>
            <a:endCxn id="89" idx="1"/>
          </p:cNvCxnSpPr>
          <p:nvPr/>
        </p:nvCxnSpPr>
        <p:spPr bwMode="auto">
          <a:xfrm rot="5400000" flipH="1" flipV="1">
            <a:off x="3041725" y="5588531"/>
            <a:ext cx="383949" cy="10658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91" name="AutoShape 17">
            <a:extLst>
              <a:ext uri="{FF2B5EF4-FFF2-40B4-BE49-F238E27FC236}">
                <a16:creationId xmlns:a16="http://schemas.microsoft.com/office/drawing/2014/main" id="{FE94DD21-8F0F-4DF2-B97F-1ECE8552AA24}"/>
              </a:ext>
            </a:extLst>
          </p:cNvPr>
          <p:cNvCxnSpPr>
            <a:cxnSpLocks noChangeShapeType="1"/>
            <a:stCxn id="85" idx="0"/>
            <a:endCxn id="89" idx="2"/>
          </p:cNvCxnSpPr>
          <p:nvPr/>
        </p:nvCxnSpPr>
        <p:spPr bwMode="auto">
          <a:xfrm flipV="1">
            <a:off x="3440979" y="5618122"/>
            <a:ext cx="1587" cy="2156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AutoShape 18">
            <a:extLst>
              <a:ext uri="{FF2B5EF4-FFF2-40B4-BE49-F238E27FC236}">
                <a16:creationId xmlns:a16="http://schemas.microsoft.com/office/drawing/2014/main" id="{A70D7145-2171-4FDA-A186-6F37EC03C61F}"/>
              </a:ext>
            </a:extLst>
          </p:cNvPr>
          <p:cNvCxnSpPr>
            <a:cxnSpLocks noChangeShapeType="1"/>
            <a:stCxn id="89" idx="3"/>
            <a:endCxn id="86" idx="0"/>
          </p:cNvCxnSpPr>
          <p:nvPr/>
        </p:nvCxnSpPr>
        <p:spPr bwMode="auto">
          <a:xfrm>
            <a:off x="3598141" y="5449847"/>
            <a:ext cx="159433" cy="383949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93" name="AutoShape 26">
            <a:extLst>
              <a:ext uri="{FF2B5EF4-FFF2-40B4-BE49-F238E27FC236}">
                <a16:creationId xmlns:a16="http://schemas.microsoft.com/office/drawing/2014/main" id="{17EF21BE-AC4A-49A5-9A22-6ABF4D9187F8}"/>
              </a:ext>
            </a:extLst>
          </p:cNvPr>
          <p:cNvCxnSpPr>
            <a:cxnSpLocks noChangeShapeType="1"/>
            <a:stCxn id="89" idx="0"/>
            <a:endCxn id="57369" idx="3"/>
          </p:cNvCxnSpPr>
          <p:nvPr/>
        </p:nvCxnSpPr>
        <p:spPr bwMode="auto">
          <a:xfrm rot="16200000" flipV="1">
            <a:off x="3005549" y="4844554"/>
            <a:ext cx="374609" cy="49942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" name="Text Box 37">
            <a:extLst>
              <a:ext uri="{FF2B5EF4-FFF2-40B4-BE49-F238E27FC236}">
                <a16:creationId xmlns:a16="http://schemas.microsoft.com/office/drawing/2014/main" id="{944A4A31-2C61-4D79-A874-55D0C9885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726" y="5829299"/>
            <a:ext cx="573357" cy="2517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break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C48F2621-7965-4E38-895D-1651400C9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832" y="5825941"/>
            <a:ext cx="465956" cy="2517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else</a:t>
            </a:r>
          </a:p>
        </p:txBody>
      </p:sp>
      <p:sp>
        <p:nvSpPr>
          <p:cNvPr id="108" name="Text Box 53">
            <a:extLst>
              <a:ext uri="{FF2B5EF4-FFF2-40B4-BE49-F238E27FC236}">
                <a16:creationId xmlns:a16="http://schemas.microsoft.com/office/drawing/2014/main" id="{7846AB7E-10E9-420E-9682-4B82883DD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030" y="4671549"/>
            <a:ext cx="3063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S</a:t>
            </a:r>
          </a:p>
        </p:txBody>
      </p:sp>
      <p:cxnSp>
        <p:nvCxnSpPr>
          <p:cNvPr id="109" name="AutoShape 51">
            <a:extLst>
              <a:ext uri="{FF2B5EF4-FFF2-40B4-BE49-F238E27FC236}">
                <a16:creationId xmlns:a16="http://schemas.microsoft.com/office/drawing/2014/main" id="{734D8C6D-3049-4B3D-8413-951B647F118A}"/>
              </a:ext>
            </a:extLst>
          </p:cNvPr>
          <p:cNvCxnSpPr>
            <a:cxnSpLocks noChangeShapeType="1"/>
            <a:stCxn id="102" idx="0"/>
            <a:endCxn id="108" idx="2"/>
          </p:cNvCxnSpPr>
          <p:nvPr/>
        </p:nvCxnSpPr>
        <p:spPr bwMode="auto">
          <a:xfrm flipV="1">
            <a:off x="6502405" y="5008099"/>
            <a:ext cx="1819" cy="821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" name="Text Box 103">
            <a:extLst>
              <a:ext uri="{FF2B5EF4-FFF2-40B4-BE49-F238E27FC236}">
                <a16:creationId xmlns:a16="http://schemas.microsoft.com/office/drawing/2014/main" id="{99E83F10-E0FC-498D-829D-BFF5E958C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0404" y="4519400"/>
            <a:ext cx="134203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S.breaklist</a:t>
            </a:r>
            <a:r>
              <a:rPr lang="en-US" altLang="zh-CN" sz="800" dirty="0">
                <a:latin typeface="Courier New" pitchFamily="49" charset="0"/>
              </a:rPr>
              <a:t> = &lt;106&gt;</a:t>
            </a:r>
          </a:p>
        </p:txBody>
      </p:sp>
      <p:sp>
        <p:nvSpPr>
          <p:cNvPr id="114" name="Text Box 53">
            <a:extLst>
              <a:ext uri="{FF2B5EF4-FFF2-40B4-BE49-F238E27FC236}">
                <a16:creationId xmlns:a16="http://schemas.microsoft.com/office/drawing/2014/main" id="{F42695BD-289E-44C2-84E2-3606FF406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908" y="4162124"/>
            <a:ext cx="389850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T</a:t>
            </a:r>
            <a:r>
              <a:rPr lang="en-US" altLang="zh-CN" sz="16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p</a:t>
            </a:r>
            <a:endParaRPr lang="en-US" altLang="zh-CN" sz="1600" baseline="-250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  <p:cxnSp>
        <p:nvCxnSpPr>
          <p:cNvPr id="116" name="AutoShape 51">
            <a:extLst>
              <a:ext uri="{FF2B5EF4-FFF2-40B4-BE49-F238E27FC236}">
                <a16:creationId xmlns:a16="http://schemas.microsoft.com/office/drawing/2014/main" id="{1C0BC564-77C0-4B1E-9F4E-26D5EB6F3EB5}"/>
              </a:ext>
            </a:extLst>
          </p:cNvPr>
          <p:cNvCxnSpPr>
            <a:cxnSpLocks noChangeShapeType="1"/>
            <a:stCxn id="108" idx="0"/>
            <a:endCxn id="114" idx="2"/>
          </p:cNvCxnSpPr>
          <p:nvPr/>
        </p:nvCxnSpPr>
        <p:spPr bwMode="auto">
          <a:xfrm flipH="1" flipV="1">
            <a:off x="6502833" y="4500678"/>
            <a:ext cx="1391" cy="17087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AutoShape 61">
            <a:extLst>
              <a:ext uri="{FF2B5EF4-FFF2-40B4-BE49-F238E27FC236}">
                <a16:creationId xmlns:a16="http://schemas.microsoft.com/office/drawing/2014/main" id="{392E461F-5031-4F82-84F3-8102D9425468}"/>
              </a:ext>
            </a:extLst>
          </p:cNvPr>
          <p:cNvCxnSpPr>
            <a:cxnSpLocks noChangeShapeType="1"/>
            <a:stCxn id="114" idx="3"/>
            <a:endCxn id="103" idx="0"/>
          </p:cNvCxnSpPr>
          <p:nvPr/>
        </p:nvCxnSpPr>
        <p:spPr bwMode="auto">
          <a:xfrm>
            <a:off x="6697758" y="4331401"/>
            <a:ext cx="413052" cy="149454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5" name="Text Box 103">
            <a:extLst>
              <a:ext uri="{FF2B5EF4-FFF2-40B4-BE49-F238E27FC236}">
                <a16:creationId xmlns:a16="http://schemas.microsoft.com/office/drawing/2014/main" id="{037EA101-CBCA-4A86-AFF7-1A80776C9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759" y="4048797"/>
            <a:ext cx="1383712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T</a:t>
            </a:r>
            <a:r>
              <a:rPr lang="en-US" altLang="zh-CN" sz="800" baseline="-25000" dirty="0" err="1">
                <a:latin typeface="Courier New" pitchFamily="49" charset="0"/>
              </a:rPr>
              <a:t>p</a:t>
            </a:r>
            <a:r>
              <a:rPr lang="en-US" altLang="zh-CN" sz="800" dirty="0" err="1">
                <a:latin typeface="Courier New" pitchFamily="49" charset="0"/>
              </a:rPr>
              <a:t>.breaklist</a:t>
            </a:r>
            <a:r>
              <a:rPr lang="en-US" altLang="zh-CN" sz="800" dirty="0">
                <a:latin typeface="Courier New" pitchFamily="49" charset="0"/>
              </a:rPr>
              <a:t> = &lt;106&gt;</a:t>
            </a:r>
          </a:p>
        </p:txBody>
      </p:sp>
      <p:cxnSp>
        <p:nvCxnSpPr>
          <p:cNvPr id="126" name="AutoShape 51">
            <a:extLst>
              <a:ext uri="{FF2B5EF4-FFF2-40B4-BE49-F238E27FC236}">
                <a16:creationId xmlns:a16="http://schemas.microsoft.com/office/drawing/2014/main" id="{CFB2DBE8-EB6A-44F4-92EF-B25D01727AD8}"/>
              </a:ext>
            </a:extLst>
          </p:cNvPr>
          <p:cNvCxnSpPr>
            <a:cxnSpLocks noChangeShapeType="1"/>
            <a:stCxn id="114" idx="0"/>
            <a:endCxn id="57405" idx="1"/>
          </p:cNvCxnSpPr>
          <p:nvPr/>
        </p:nvCxnSpPr>
        <p:spPr bwMode="auto">
          <a:xfrm rot="5400000" flipH="1" flipV="1">
            <a:off x="6616285" y="3704486"/>
            <a:ext cx="344186" cy="571091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31" name="Text Box 68">
            <a:extLst>
              <a:ext uri="{FF2B5EF4-FFF2-40B4-BE49-F238E27FC236}">
                <a16:creationId xmlns:a16="http://schemas.microsoft.com/office/drawing/2014/main" id="{16A31023-FE89-4929-A26D-ED8E54E81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2311177"/>
            <a:ext cx="2142616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104 if X=0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goto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- 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105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goto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- </a:t>
            </a:r>
          </a:p>
        </p:txBody>
      </p:sp>
      <p:sp>
        <p:nvSpPr>
          <p:cNvPr id="132" name="Text Box 68">
            <a:extLst>
              <a:ext uri="{FF2B5EF4-FFF2-40B4-BE49-F238E27FC236}">
                <a16:creationId xmlns:a16="http://schemas.microsoft.com/office/drawing/2014/main" id="{E8E411E8-65B8-4472-87EF-59108AF10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2833191"/>
            <a:ext cx="1443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106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goto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-</a:t>
            </a:r>
          </a:p>
        </p:txBody>
      </p:sp>
      <p:sp>
        <p:nvSpPr>
          <p:cNvPr id="135" name="Text Box 104">
            <a:extLst>
              <a:ext uri="{FF2B5EF4-FFF2-40B4-BE49-F238E27FC236}">
                <a16:creationId xmlns:a16="http://schemas.microsoft.com/office/drawing/2014/main" id="{BB1B4F51-9836-4B8D-9FA2-850FF7C34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548" y="5044294"/>
            <a:ext cx="1230071" cy="3631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E.Truelist</a:t>
            </a:r>
            <a:r>
              <a:rPr lang="en-US" altLang="zh-CN" sz="800" dirty="0">
                <a:latin typeface="Courier New" pitchFamily="49" charset="0"/>
              </a:rPr>
              <a:t>  = &lt;102&gt;</a:t>
            </a:r>
          </a:p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E.falselist</a:t>
            </a:r>
            <a:r>
              <a:rPr lang="en-US" altLang="zh-CN" sz="800" dirty="0">
                <a:latin typeface="Courier New" pitchFamily="49" charset="0"/>
              </a:rPr>
              <a:t> = &lt;103&gt;</a:t>
            </a:r>
          </a:p>
        </p:txBody>
      </p:sp>
      <p:sp>
        <p:nvSpPr>
          <p:cNvPr id="644165" name="Text Box 69"/>
          <p:cNvSpPr txBox="1">
            <a:spLocks noChangeArrowheads="1"/>
          </p:cNvSpPr>
          <p:nvPr/>
        </p:nvSpPr>
        <p:spPr bwMode="auto">
          <a:xfrm>
            <a:off x="2186089" y="2329135"/>
            <a:ext cx="506870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>
              <a:spcBef>
                <a:spcPct val="20000"/>
              </a:spcBef>
              <a:defRPr sz="1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defRPr>
            </a:lvl1pPr>
          </a:lstStyle>
          <a:p>
            <a:r>
              <a:rPr lang="en-US" altLang="zh-CN" dirty="0"/>
              <a:t>106</a:t>
            </a:r>
          </a:p>
        </p:txBody>
      </p:sp>
      <p:sp>
        <p:nvSpPr>
          <p:cNvPr id="644167" name="Text Box 71"/>
          <p:cNvSpPr txBox="1">
            <a:spLocks noChangeArrowheads="1"/>
          </p:cNvSpPr>
          <p:nvPr/>
        </p:nvSpPr>
        <p:spPr bwMode="auto">
          <a:xfrm>
            <a:off x="1442673" y="2584790"/>
            <a:ext cx="50687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107</a:t>
            </a:r>
          </a:p>
        </p:txBody>
      </p:sp>
      <p:sp>
        <p:nvSpPr>
          <p:cNvPr id="136" name="Text Box 103">
            <a:extLst>
              <a:ext uri="{FF2B5EF4-FFF2-40B4-BE49-F238E27FC236}">
                <a16:creationId xmlns:a16="http://schemas.microsoft.com/office/drawing/2014/main" id="{ADBC12EB-B9D0-4224-9DFA-BE72A1A10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326" y="3501588"/>
            <a:ext cx="134203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S.breaklist</a:t>
            </a:r>
            <a:r>
              <a:rPr lang="en-US" altLang="zh-CN" sz="800" dirty="0">
                <a:latin typeface="Courier New" pitchFamily="49" charset="0"/>
              </a:rPr>
              <a:t> = &lt;106&gt;</a:t>
            </a:r>
          </a:p>
        </p:txBody>
      </p:sp>
      <p:sp>
        <p:nvSpPr>
          <p:cNvPr id="137" name="Text Box 72">
            <a:extLst>
              <a:ext uri="{FF2B5EF4-FFF2-40B4-BE49-F238E27FC236}">
                <a16:creationId xmlns:a16="http://schemas.microsoft.com/office/drawing/2014/main" id="{CB1F0E09-230B-4925-8474-886D688E7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673" y="2069194"/>
            <a:ext cx="50687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110</a:t>
            </a:r>
          </a:p>
        </p:txBody>
      </p:sp>
      <p:sp>
        <p:nvSpPr>
          <p:cNvPr id="138" name="Text Box 72">
            <a:extLst>
              <a:ext uri="{FF2B5EF4-FFF2-40B4-BE49-F238E27FC236}">
                <a16:creationId xmlns:a16="http://schemas.microsoft.com/office/drawing/2014/main" id="{A65977DE-4E77-4B5E-A9F3-F222214A0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363" y="2837003"/>
            <a:ext cx="50687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110</a:t>
            </a:r>
          </a:p>
        </p:txBody>
      </p:sp>
      <p:sp>
        <p:nvSpPr>
          <p:cNvPr id="139" name="Text Box 69">
            <a:extLst>
              <a:ext uri="{FF2B5EF4-FFF2-40B4-BE49-F238E27FC236}">
                <a16:creationId xmlns:a16="http://schemas.microsoft.com/office/drawing/2014/main" id="{4E426076-7237-4F06-BFF4-EC0CDAEA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954" y="1780784"/>
            <a:ext cx="506870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>
              <a:spcBef>
                <a:spcPct val="20000"/>
              </a:spcBef>
              <a:defRPr sz="1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defRPr>
            </a:lvl1pPr>
          </a:lstStyle>
          <a:p>
            <a:r>
              <a:rPr lang="en-US" altLang="zh-CN" dirty="0"/>
              <a:t>104</a:t>
            </a:r>
          </a:p>
        </p:txBody>
      </p:sp>
      <p:cxnSp>
        <p:nvCxnSpPr>
          <p:cNvPr id="140" name="AutoShape 17">
            <a:extLst>
              <a:ext uri="{FF2B5EF4-FFF2-40B4-BE49-F238E27FC236}">
                <a16:creationId xmlns:a16="http://schemas.microsoft.com/office/drawing/2014/main" id="{2FCD8B96-DE39-48FF-96CD-ED1F51E633DD}"/>
              </a:ext>
            </a:extLst>
          </p:cNvPr>
          <p:cNvCxnSpPr>
            <a:cxnSpLocks noChangeShapeType="1"/>
            <a:stCxn id="88" idx="0"/>
            <a:endCxn id="57369" idx="2"/>
          </p:cNvCxnSpPr>
          <p:nvPr/>
        </p:nvCxnSpPr>
        <p:spPr bwMode="auto">
          <a:xfrm flipV="1">
            <a:off x="2784181" y="5075238"/>
            <a:ext cx="5765" cy="7596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44" name="Text Box 103">
            <a:extLst>
              <a:ext uri="{FF2B5EF4-FFF2-40B4-BE49-F238E27FC236}">
                <a16:creationId xmlns:a16="http://schemas.microsoft.com/office/drawing/2014/main" id="{13B94B5A-7C8B-44C4-A6FB-35BA5857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876" y="4557400"/>
            <a:ext cx="1159292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800" dirty="0" err="1">
                <a:latin typeface="Courier New" pitchFamily="49" charset="0"/>
              </a:rPr>
              <a:t>S.breaklist</a:t>
            </a:r>
            <a:r>
              <a:rPr lang="en-US" altLang="zh-CN" sz="800" dirty="0">
                <a:latin typeface="Courier New" pitchFamily="49" charset="0"/>
              </a:rPr>
              <a:t> = &lt;&gt;</a:t>
            </a:r>
          </a:p>
        </p:txBody>
      </p:sp>
    </p:spTree>
    <p:extLst>
      <p:ext uri="{BB962C8B-B14F-4D97-AF65-F5344CB8AC3E}">
        <p14:creationId xmlns:p14="http://schemas.microsoft.com/office/powerpoint/2010/main" val="34999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4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4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4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44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44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44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4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4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 autoUpdateAnimBg="0"/>
      <p:bldP spid="644161" grpId="0"/>
      <p:bldP spid="644162" grpId="0" animBg="1" autoUpdateAnimBg="0"/>
      <p:bldP spid="644163" grpId="0" uiExpand="1" build="p" autoUpdateAnimBg="0"/>
      <p:bldP spid="644164" grpId="0" build="p" autoUpdateAnimBg="0"/>
      <p:bldP spid="644166" grpId="0" uiExpand="1" build="p" autoUpdateAnimBg="0"/>
      <p:bldP spid="644168" grpId="0" animBg="1" autoUpdateAnimBg="0"/>
      <p:bldP spid="644170" grpId="0"/>
      <p:bldP spid="644171" grpId="0"/>
      <p:bldP spid="644199" grpId="0"/>
      <p:bldP spid="644200" grpId="0"/>
      <p:bldP spid="644203" grpId="0"/>
      <p:bldP spid="112" grpId="0"/>
      <p:bldP spid="125" grpId="0"/>
      <p:bldP spid="131" grpId="0" uiExpand="1" build="p" autoUpdateAnimBg="0"/>
      <p:bldP spid="132" grpId="0" build="p" autoUpdateAnimBg="0"/>
      <p:bldP spid="135" grpId="0"/>
      <p:bldP spid="644165" grpId="0" animBg="1" autoUpdateAnimBg="0"/>
      <p:bldP spid="644167" grpId="0" animBg="1" autoUpdateAnimBg="0"/>
      <p:bldP spid="136" grpId="0"/>
      <p:bldP spid="137" grpId="0" animBg="1" autoUpdateAnimBg="0"/>
      <p:bldP spid="138" grpId="0" animBg="1" autoUpdateAnimBg="0"/>
      <p:bldP spid="139" grpId="0" animBg="1" autoUpdateAnimBg="0"/>
      <p:bldP spid="14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4E918-88D3-8E0E-D8C5-AFAEBEFA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97E69-E22E-A512-43AE-D690B6DEC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重点掌握</a:t>
            </a:r>
            <a:endParaRPr lang="en-US" altLang="zh-CN" dirty="0"/>
          </a:p>
          <a:p>
            <a:pPr lvl="1"/>
            <a:r>
              <a:rPr lang="zh-CN" altLang="en-US" dirty="0"/>
              <a:t>符号表的设计</a:t>
            </a:r>
            <a:endParaRPr lang="en-US" altLang="zh-CN" dirty="0"/>
          </a:p>
          <a:p>
            <a:pPr lvl="1"/>
            <a:r>
              <a:rPr lang="zh-CN" altLang="en-US" dirty="0"/>
              <a:t>给定高级语言程序，生成相应的四元式</a:t>
            </a:r>
            <a:endParaRPr lang="en-US" altLang="zh-CN" dirty="0"/>
          </a:p>
          <a:p>
            <a:r>
              <a:rPr lang="zh-CN" altLang="en-US" dirty="0"/>
              <a:t>一般掌握</a:t>
            </a:r>
            <a:endParaRPr lang="en-US" altLang="zh-CN" dirty="0"/>
          </a:p>
          <a:p>
            <a:pPr lvl="1"/>
            <a:r>
              <a:rPr lang="zh-CN" altLang="en-US" dirty="0"/>
              <a:t>中间代码表示形式：抽象语法树</a:t>
            </a:r>
            <a:r>
              <a:rPr lang="en-US" altLang="zh-CN" dirty="0"/>
              <a:t>(AST)</a:t>
            </a:r>
            <a:r>
              <a:rPr lang="zh-CN" altLang="en-US" dirty="0"/>
              <a:t>、无环路有向图</a:t>
            </a:r>
            <a:r>
              <a:rPr lang="en-US" altLang="zh-CN" dirty="0"/>
              <a:t>(DAG)</a:t>
            </a:r>
            <a:r>
              <a:rPr lang="zh-CN" altLang="en-US" dirty="0"/>
              <a:t>、四元式、静态单赋值形式</a:t>
            </a:r>
            <a:r>
              <a:rPr lang="en-US" altLang="zh-CN" dirty="0"/>
              <a:t>(SSA)</a:t>
            </a:r>
            <a:endParaRPr lang="zh-CN" altLang="en-US" dirty="0"/>
          </a:p>
          <a:p>
            <a:pPr lvl="1"/>
            <a:r>
              <a:rPr lang="zh-CN" altLang="en-US" dirty="0"/>
              <a:t>设计语义检查和生成中间代码的语义规则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51D697-C4F0-EDCD-55EA-C5B317D4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A78470-D6EB-37DC-6ECB-E4E62332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60236-5FD0-42E7-89CF-9E3F8282410C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127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译新模板-2.potx" id="{2E447854-7667-4963-941F-4CF41834BFBF}" vid="{C0D34B67-EBD1-4226-864F-98DF61A24A9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编译新模板-2</Template>
  <TotalTime>6614</TotalTime>
  <Words>10253</Words>
  <Application>Microsoft Office PowerPoint</Application>
  <PresentationFormat>全屏显示(4:3)</PresentationFormat>
  <Paragraphs>2256</Paragraphs>
  <Slides>92</Slides>
  <Notes>5</Notes>
  <HiddenSlides>12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6" baseType="lpstr">
      <vt:lpstr>黑体</vt:lpstr>
      <vt:lpstr>楷体</vt:lpstr>
      <vt:lpstr>楷体_GB2312</vt:lpstr>
      <vt:lpstr>宋体</vt:lpstr>
      <vt:lpstr>微软雅黑</vt:lpstr>
      <vt:lpstr>幼圆</vt:lpstr>
      <vt:lpstr>Arial</vt:lpstr>
      <vt:lpstr>Century Gothic</vt:lpstr>
      <vt:lpstr>Courier New</vt:lpstr>
      <vt:lpstr>Symbol</vt:lpstr>
      <vt:lpstr>Webdings</vt:lpstr>
      <vt:lpstr>Wingdings</vt:lpstr>
      <vt:lpstr>Wingdings 2</vt:lpstr>
      <vt:lpstr>奥斯汀</vt:lpstr>
      <vt:lpstr>第八章</vt:lpstr>
      <vt:lpstr>主要内容</vt:lpstr>
      <vt:lpstr>8.1 符号表</vt:lpstr>
      <vt:lpstr>符号表的作用</vt:lpstr>
      <vt:lpstr>符号的主要属性及作用</vt:lpstr>
      <vt:lpstr>PowerPoint 演示文稿</vt:lpstr>
      <vt:lpstr>符号表的实现</vt:lpstr>
      <vt:lpstr>符号表常用的数据结构</vt:lpstr>
      <vt:lpstr>符号表体现作用域与可见性</vt:lpstr>
      <vt:lpstr>作用域和可视性举例</vt:lpstr>
      <vt:lpstr>作用域和可视性举例</vt:lpstr>
      <vt:lpstr>作用域和单符号表组织</vt:lpstr>
      <vt:lpstr>作用域和多符号表组织</vt:lpstr>
      <vt:lpstr>符号表的详细设计</vt:lpstr>
      <vt:lpstr>符号表的组织</vt:lpstr>
      <vt:lpstr>PowerPoint 演示文稿</vt:lpstr>
      <vt:lpstr>PowerPoint 演示文稿</vt:lpstr>
      <vt:lpstr>PowerPoint 演示文稿</vt:lpstr>
      <vt:lpstr>关键字域（符号名域）</vt:lpstr>
      <vt:lpstr>等长关键字</vt:lpstr>
      <vt:lpstr>关键字池结构</vt:lpstr>
      <vt:lpstr>其它域的设计</vt:lpstr>
      <vt:lpstr>等长属性域组织</vt:lpstr>
      <vt:lpstr>符号间关系属性</vt:lpstr>
      <vt:lpstr>PowerPoint 演示文稿</vt:lpstr>
      <vt:lpstr>不等长属性值域组织</vt:lpstr>
      <vt:lpstr>下推链域的组织</vt:lpstr>
      <vt:lpstr>PowerPoint 演示文稿</vt:lpstr>
      <vt:lpstr>PL/0编译程序符号表设计</vt:lpstr>
      <vt:lpstr>PowerPoint 演示文稿</vt:lpstr>
      <vt:lpstr>8.2 静态语义分析</vt:lpstr>
      <vt:lpstr>语义分析分类</vt:lpstr>
      <vt:lpstr>语义分析功能</vt:lpstr>
      <vt:lpstr>语法制导的类型检查</vt:lpstr>
      <vt:lpstr>类型表达式 &amp; 类型系统</vt:lpstr>
      <vt:lpstr>构造类型</vt:lpstr>
      <vt:lpstr>C语言符号定义与符号表的关系</vt:lpstr>
      <vt:lpstr>高级语言程序的文法</vt:lpstr>
      <vt:lpstr>语法制导的类型检查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语法制导的类型检查</vt:lpstr>
      <vt:lpstr>PowerPoint 演示文稿</vt:lpstr>
      <vt:lpstr>PowerPoint 演示文稿</vt:lpstr>
      <vt:lpstr>8.3 中间代码表示</vt:lpstr>
      <vt:lpstr>中间代码表示（总表）</vt:lpstr>
      <vt:lpstr>抽象语法树 / 无环路有向图</vt:lpstr>
      <vt:lpstr>四元式/三地址码</vt:lpstr>
      <vt:lpstr>PowerPoint 演示文稿</vt:lpstr>
      <vt:lpstr>四元式</vt:lpstr>
      <vt:lpstr>静态单赋值形式(SSA)</vt:lpstr>
      <vt:lpstr>8.4 生成抽象语法树</vt:lpstr>
      <vt:lpstr>抽象语法树(AST)</vt:lpstr>
      <vt:lpstr>生成抽象语法树</vt:lpstr>
      <vt:lpstr>生成抽象语法树</vt:lpstr>
      <vt:lpstr>生成抽象语法树</vt:lpstr>
      <vt:lpstr>8.5 生成四元式/三地址码</vt:lpstr>
      <vt:lpstr>中间代码生成相关说明</vt:lpstr>
      <vt:lpstr>赋值语句&amp;算数表达式的翻译</vt:lpstr>
      <vt:lpstr>赋值语句&amp;算数表达式的翻译</vt:lpstr>
      <vt:lpstr>说明语句的翻译</vt:lpstr>
      <vt:lpstr>说明语句的四元式翻译</vt:lpstr>
      <vt:lpstr>说明语句的四元式翻译</vt:lpstr>
      <vt:lpstr>说明语句的四元式翻译</vt:lpstr>
      <vt:lpstr>数组元素引用的翻译</vt:lpstr>
      <vt:lpstr>数组元素引用的翻译</vt:lpstr>
      <vt:lpstr>数组分类和排列方式</vt:lpstr>
      <vt:lpstr>布尔表达式的翻译</vt:lpstr>
      <vt:lpstr>布尔表达式的作用和组成</vt:lpstr>
      <vt:lpstr>布尔表达式的翻译方法</vt:lpstr>
      <vt:lpstr>精确翻译举例</vt:lpstr>
      <vt:lpstr>布尔表达式的精确翻译</vt:lpstr>
      <vt:lpstr>布尔表达式的精确翻译</vt:lpstr>
      <vt:lpstr>短路特性翻译举例</vt:lpstr>
      <vt:lpstr>布尔表达式的短路特性翻译</vt:lpstr>
      <vt:lpstr>布尔表达式的短路特性翻译</vt:lpstr>
      <vt:lpstr>布尔表达式的短路特性翻译</vt:lpstr>
      <vt:lpstr>布尔表达式的短路特性翻译</vt:lpstr>
      <vt:lpstr>布尔表达式的短路特性翻译</vt:lpstr>
      <vt:lpstr>控制语句的翻译</vt:lpstr>
      <vt:lpstr>控制语句的文法</vt:lpstr>
      <vt:lpstr>控制语句的代码结构及分析</vt:lpstr>
      <vt:lpstr>为了能够及时完成回填，修改文法如下：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</dc:title>
  <dc:creator>wh</dc:creator>
  <cp:lastModifiedBy>Zag Y</cp:lastModifiedBy>
  <cp:revision>300</cp:revision>
  <dcterms:created xsi:type="dcterms:W3CDTF">2015-09-09T04:54:08Z</dcterms:created>
  <dcterms:modified xsi:type="dcterms:W3CDTF">2023-10-25T08:43:43Z</dcterms:modified>
</cp:coreProperties>
</file>