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9" r:id="rId1"/>
  </p:sldMasterIdLst>
  <p:notesMasterIdLst>
    <p:notesMasterId r:id="rId53"/>
  </p:notesMasterIdLst>
  <p:handoutMasterIdLst>
    <p:handoutMasterId r:id="rId54"/>
  </p:handoutMasterIdLst>
  <p:sldIdLst>
    <p:sldId id="257" r:id="rId2"/>
    <p:sldId id="258" r:id="rId3"/>
    <p:sldId id="299" r:id="rId4"/>
    <p:sldId id="259" r:id="rId5"/>
    <p:sldId id="303" r:id="rId6"/>
    <p:sldId id="260" r:id="rId7"/>
    <p:sldId id="261" r:id="rId8"/>
    <p:sldId id="263" r:id="rId9"/>
    <p:sldId id="264" r:id="rId10"/>
    <p:sldId id="265" r:id="rId11"/>
    <p:sldId id="304" r:id="rId12"/>
    <p:sldId id="302" r:id="rId13"/>
    <p:sldId id="267" r:id="rId14"/>
    <p:sldId id="270" r:id="rId15"/>
    <p:sldId id="271" r:id="rId16"/>
    <p:sldId id="272" r:id="rId17"/>
    <p:sldId id="307" r:id="rId18"/>
    <p:sldId id="306" r:id="rId19"/>
    <p:sldId id="268" r:id="rId20"/>
    <p:sldId id="273" r:id="rId21"/>
    <p:sldId id="308" r:id="rId22"/>
    <p:sldId id="274" r:id="rId23"/>
    <p:sldId id="275" r:id="rId24"/>
    <p:sldId id="276" r:id="rId25"/>
    <p:sldId id="277" r:id="rId26"/>
    <p:sldId id="278" r:id="rId27"/>
    <p:sldId id="279" r:id="rId28"/>
    <p:sldId id="280" r:id="rId29"/>
    <p:sldId id="281" r:id="rId30"/>
    <p:sldId id="282" r:id="rId31"/>
    <p:sldId id="283" r:id="rId32"/>
    <p:sldId id="284" r:id="rId33"/>
    <p:sldId id="310" r:id="rId34"/>
    <p:sldId id="311" r:id="rId35"/>
    <p:sldId id="309" r:id="rId36"/>
    <p:sldId id="313" r:id="rId37"/>
    <p:sldId id="289" r:id="rId38"/>
    <p:sldId id="290" r:id="rId39"/>
    <p:sldId id="291" r:id="rId40"/>
    <p:sldId id="292" r:id="rId41"/>
    <p:sldId id="293" r:id="rId42"/>
    <p:sldId id="294" r:id="rId43"/>
    <p:sldId id="295" r:id="rId44"/>
    <p:sldId id="296" r:id="rId45"/>
    <p:sldId id="297" r:id="rId46"/>
    <p:sldId id="298" r:id="rId47"/>
    <p:sldId id="316" r:id="rId48"/>
    <p:sldId id="300" r:id="rId49"/>
    <p:sldId id="314" r:id="rId50"/>
    <p:sldId id="301" r:id="rId51"/>
    <p:sldId id="317" r:id="rId52"/>
  </p:sldIdLst>
  <p:sldSz cx="9144000" cy="6858000" type="screen4x3"/>
  <p:notesSz cx="6858000" cy="9144000"/>
  <p:defaultTextStyle>
    <a:defPPr>
      <a:defRPr lang="zh-CN"/>
    </a:defPPr>
    <a:lvl1pPr algn="ctr" rtl="0" fontAlgn="base">
      <a:spcBef>
        <a:spcPct val="0"/>
      </a:spcBef>
      <a:spcAft>
        <a:spcPct val="0"/>
      </a:spcAft>
      <a:defRPr kumimoji="1" b="1" kern="1200">
        <a:solidFill>
          <a:srgbClr val="CC3300"/>
        </a:solidFill>
        <a:latin typeface="Arial" charset="0"/>
        <a:ea typeface="楷体_GB2312" pitchFamily="49" charset="-122"/>
        <a:cs typeface="+mn-cs"/>
      </a:defRPr>
    </a:lvl1pPr>
    <a:lvl2pPr marL="457200" algn="ctr" rtl="0" fontAlgn="base">
      <a:spcBef>
        <a:spcPct val="0"/>
      </a:spcBef>
      <a:spcAft>
        <a:spcPct val="0"/>
      </a:spcAft>
      <a:defRPr kumimoji="1" b="1" kern="1200">
        <a:solidFill>
          <a:srgbClr val="CC3300"/>
        </a:solidFill>
        <a:latin typeface="Arial" charset="0"/>
        <a:ea typeface="楷体_GB2312" pitchFamily="49" charset="-122"/>
        <a:cs typeface="+mn-cs"/>
      </a:defRPr>
    </a:lvl2pPr>
    <a:lvl3pPr marL="914400" algn="ctr" rtl="0" fontAlgn="base">
      <a:spcBef>
        <a:spcPct val="0"/>
      </a:spcBef>
      <a:spcAft>
        <a:spcPct val="0"/>
      </a:spcAft>
      <a:defRPr kumimoji="1" b="1" kern="1200">
        <a:solidFill>
          <a:srgbClr val="CC3300"/>
        </a:solidFill>
        <a:latin typeface="Arial" charset="0"/>
        <a:ea typeface="楷体_GB2312" pitchFamily="49" charset="-122"/>
        <a:cs typeface="+mn-cs"/>
      </a:defRPr>
    </a:lvl3pPr>
    <a:lvl4pPr marL="1371600" algn="ctr" rtl="0" fontAlgn="base">
      <a:spcBef>
        <a:spcPct val="0"/>
      </a:spcBef>
      <a:spcAft>
        <a:spcPct val="0"/>
      </a:spcAft>
      <a:defRPr kumimoji="1" b="1" kern="1200">
        <a:solidFill>
          <a:srgbClr val="CC3300"/>
        </a:solidFill>
        <a:latin typeface="Arial" charset="0"/>
        <a:ea typeface="楷体_GB2312" pitchFamily="49" charset="-122"/>
        <a:cs typeface="+mn-cs"/>
      </a:defRPr>
    </a:lvl4pPr>
    <a:lvl5pPr marL="1828800" algn="ctr" rtl="0" fontAlgn="base">
      <a:spcBef>
        <a:spcPct val="0"/>
      </a:spcBef>
      <a:spcAft>
        <a:spcPct val="0"/>
      </a:spcAft>
      <a:defRPr kumimoji="1" b="1" kern="1200">
        <a:solidFill>
          <a:srgbClr val="CC3300"/>
        </a:solidFill>
        <a:latin typeface="Arial" charset="0"/>
        <a:ea typeface="楷体_GB2312" pitchFamily="49" charset="-122"/>
        <a:cs typeface="+mn-cs"/>
      </a:defRPr>
    </a:lvl5pPr>
    <a:lvl6pPr marL="2286000" algn="l" defTabSz="914400" rtl="0" eaLnBrk="1" latinLnBrk="0" hangingPunct="1">
      <a:defRPr kumimoji="1" b="1" kern="1200">
        <a:solidFill>
          <a:srgbClr val="CC3300"/>
        </a:solidFill>
        <a:latin typeface="Arial" charset="0"/>
        <a:ea typeface="楷体_GB2312" pitchFamily="49" charset="-122"/>
        <a:cs typeface="+mn-cs"/>
      </a:defRPr>
    </a:lvl6pPr>
    <a:lvl7pPr marL="2743200" algn="l" defTabSz="914400" rtl="0" eaLnBrk="1" latinLnBrk="0" hangingPunct="1">
      <a:defRPr kumimoji="1" b="1" kern="1200">
        <a:solidFill>
          <a:srgbClr val="CC3300"/>
        </a:solidFill>
        <a:latin typeface="Arial" charset="0"/>
        <a:ea typeface="楷体_GB2312" pitchFamily="49" charset="-122"/>
        <a:cs typeface="+mn-cs"/>
      </a:defRPr>
    </a:lvl7pPr>
    <a:lvl8pPr marL="3200400" algn="l" defTabSz="914400" rtl="0" eaLnBrk="1" latinLnBrk="0" hangingPunct="1">
      <a:defRPr kumimoji="1" b="1" kern="1200">
        <a:solidFill>
          <a:srgbClr val="CC3300"/>
        </a:solidFill>
        <a:latin typeface="Arial" charset="0"/>
        <a:ea typeface="楷体_GB2312" pitchFamily="49" charset="-122"/>
        <a:cs typeface="+mn-cs"/>
      </a:defRPr>
    </a:lvl8pPr>
    <a:lvl9pPr marL="3657600" algn="l" defTabSz="914400" rtl="0" eaLnBrk="1" latinLnBrk="0" hangingPunct="1">
      <a:defRPr kumimoji="1" b="1" kern="1200">
        <a:solidFill>
          <a:srgbClr val="CC3300"/>
        </a:solidFill>
        <a:latin typeface="Arial"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ECF4F1"/>
    <a:srgbClr val="D2DDEC"/>
    <a:srgbClr val="2683C6"/>
    <a:srgbClr val="84ACB6"/>
    <a:srgbClr val="DDE6E8"/>
    <a:srgbClr val="A3CEED"/>
    <a:srgbClr val="D4EAF3"/>
    <a:srgbClr val="4A9B82"/>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56" autoAdjust="0"/>
    <p:restoredTop sz="93498" autoAdjust="0"/>
  </p:normalViewPr>
  <p:slideViewPr>
    <p:cSldViewPr>
      <p:cViewPr varScale="1">
        <p:scale>
          <a:sx n="108" d="100"/>
          <a:sy n="108" d="100"/>
        </p:scale>
        <p:origin x="1830" y="78"/>
      </p:cViewPr>
      <p:guideLst>
        <p:guide orient="horz" pos="2160"/>
        <p:guide pos="2880"/>
      </p:guideLst>
    </p:cSldViewPr>
  </p:slideViewPr>
  <p:outlineViewPr>
    <p:cViewPr>
      <p:scale>
        <a:sx n="33" d="100"/>
        <a:sy n="33" d="100"/>
      </p:scale>
      <p:origin x="90" y="908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121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4FCC72-AABB-4D0E-8348-D7F0E9EF4BB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F1F51E35-3C43-4D12-AA5B-75231675A00B}">
      <dgm:prSet phldrT="[文本]"/>
      <dgm:spPr/>
      <dgm:t>
        <a:bodyPr/>
        <a:lstStyle/>
        <a:p>
          <a:r>
            <a:rPr lang="zh-CN" altLang="en-US" b="1" dirty="0">
              <a:effectLst>
                <a:outerShdw blurRad="38100" dist="38100" dir="2700000" algn="tl">
                  <a:srgbClr val="000000">
                    <a:alpha val="43137"/>
                  </a:srgbClr>
                </a:outerShdw>
              </a:effectLst>
            </a:rPr>
            <a:t>任务</a:t>
          </a:r>
        </a:p>
      </dgm:t>
    </dgm:pt>
    <dgm:pt modelId="{B0B46981-ADAE-4A30-A4C2-0D4D1927CB59}" type="parTrans" cxnId="{0A59A8B4-E7F2-4488-A7A0-48D8AE2A46D7}">
      <dgm:prSet/>
      <dgm:spPr/>
      <dgm:t>
        <a:bodyPr/>
        <a:lstStyle/>
        <a:p>
          <a:endParaRPr lang="zh-CN" altLang="en-US"/>
        </a:p>
      </dgm:t>
    </dgm:pt>
    <dgm:pt modelId="{E92D22AF-3367-4503-BB26-974F837A36D6}" type="sibTrans" cxnId="{0A59A8B4-E7F2-4488-A7A0-48D8AE2A46D7}">
      <dgm:prSet/>
      <dgm:spPr/>
      <dgm:t>
        <a:bodyPr/>
        <a:lstStyle/>
        <a:p>
          <a:endParaRPr lang="zh-CN" altLang="en-US"/>
        </a:p>
      </dgm:t>
    </dgm:pt>
    <dgm:pt modelId="{62BAB7A4-2D44-49F9-B554-44971ED2D0AD}">
      <dgm:prSet phldrT="[文本]"/>
      <dgm:spPr/>
      <dgm:t>
        <a:bodyPr/>
        <a:lstStyle/>
        <a:p>
          <a:r>
            <a:rPr lang="zh-CN" altLang="en-US" dirty="0"/>
            <a:t>编译程序在生成目标程序之前，合理安排目标程序在逻辑地址空间中存储资源的使用</a:t>
          </a:r>
        </a:p>
      </dgm:t>
    </dgm:pt>
    <dgm:pt modelId="{D73B03D9-C260-41CC-9C18-B9E4FA5F4F40}" type="parTrans" cxnId="{8D1A6C41-DD6C-4CDE-AF85-4AAB8AA2DB96}">
      <dgm:prSet/>
      <dgm:spPr/>
      <dgm:t>
        <a:bodyPr/>
        <a:lstStyle/>
        <a:p>
          <a:endParaRPr lang="zh-CN" altLang="en-US"/>
        </a:p>
      </dgm:t>
    </dgm:pt>
    <dgm:pt modelId="{525C0C60-82E5-470F-8B49-D711E6E82070}" type="sibTrans" cxnId="{8D1A6C41-DD6C-4CDE-AF85-4AAB8AA2DB96}">
      <dgm:prSet/>
      <dgm:spPr/>
      <dgm:t>
        <a:bodyPr/>
        <a:lstStyle/>
        <a:p>
          <a:endParaRPr lang="zh-CN" altLang="en-US"/>
        </a:p>
      </dgm:t>
    </dgm:pt>
    <dgm:pt modelId="{172A2742-DE78-4190-B4D3-B4F8D71AEF1D}" type="pres">
      <dgm:prSet presAssocID="{434FCC72-AABB-4D0E-8348-D7F0E9EF4BBD}" presName="linear" presStyleCnt="0">
        <dgm:presLayoutVars>
          <dgm:dir/>
          <dgm:animLvl val="lvl"/>
          <dgm:resizeHandles val="exact"/>
        </dgm:presLayoutVars>
      </dgm:prSet>
      <dgm:spPr/>
    </dgm:pt>
    <dgm:pt modelId="{79A7C7EA-A3C3-40E3-BA1A-1D8E2D6BD32B}" type="pres">
      <dgm:prSet presAssocID="{F1F51E35-3C43-4D12-AA5B-75231675A00B}" presName="parentLin" presStyleCnt="0"/>
      <dgm:spPr/>
    </dgm:pt>
    <dgm:pt modelId="{3F32EA48-D198-4E11-A4D6-D6504CF5BB7B}" type="pres">
      <dgm:prSet presAssocID="{F1F51E35-3C43-4D12-AA5B-75231675A00B}" presName="parentLeftMargin" presStyleLbl="node1" presStyleIdx="0" presStyleCnt="1"/>
      <dgm:spPr/>
    </dgm:pt>
    <dgm:pt modelId="{8976809C-E922-4F9B-AFDC-B79ECC7D49CA}" type="pres">
      <dgm:prSet presAssocID="{F1F51E35-3C43-4D12-AA5B-75231675A00B}" presName="parentText" presStyleLbl="node1" presStyleIdx="0" presStyleCnt="1">
        <dgm:presLayoutVars>
          <dgm:chMax val="0"/>
          <dgm:bulletEnabled val="1"/>
        </dgm:presLayoutVars>
      </dgm:prSet>
      <dgm:spPr/>
    </dgm:pt>
    <dgm:pt modelId="{2A17F971-2E14-4AF8-9A19-0604F2A07963}" type="pres">
      <dgm:prSet presAssocID="{F1F51E35-3C43-4D12-AA5B-75231675A00B}" presName="negativeSpace" presStyleCnt="0"/>
      <dgm:spPr/>
    </dgm:pt>
    <dgm:pt modelId="{70F82B76-481C-4A48-A563-8B80F9DB49DB}" type="pres">
      <dgm:prSet presAssocID="{F1F51E35-3C43-4D12-AA5B-75231675A00B}" presName="childText" presStyleLbl="conFgAcc1" presStyleIdx="0" presStyleCnt="1">
        <dgm:presLayoutVars>
          <dgm:bulletEnabled val="1"/>
        </dgm:presLayoutVars>
      </dgm:prSet>
      <dgm:spPr/>
    </dgm:pt>
  </dgm:ptLst>
  <dgm:cxnLst>
    <dgm:cxn modelId="{10122003-8BBF-4BC2-B97E-31E2B2478B8A}" type="presOf" srcId="{434FCC72-AABB-4D0E-8348-D7F0E9EF4BBD}" destId="{172A2742-DE78-4190-B4D3-B4F8D71AEF1D}" srcOrd="0" destOrd="0" presId="urn:microsoft.com/office/officeart/2005/8/layout/list1"/>
    <dgm:cxn modelId="{8D1A6C41-DD6C-4CDE-AF85-4AAB8AA2DB96}" srcId="{F1F51E35-3C43-4D12-AA5B-75231675A00B}" destId="{62BAB7A4-2D44-49F9-B554-44971ED2D0AD}" srcOrd="0" destOrd="0" parTransId="{D73B03D9-C260-41CC-9C18-B9E4FA5F4F40}" sibTransId="{525C0C60-82E5-470F-8B49-D711E6E82070}"/>
    <dgm:cxn modelId="{D570B267-A64A-4DA0-AE48-DD88B69EE947}" type="presOf" srcId="{F1F51E35-3C43-4D12-AA5B-75231675A00B}" destId="{3F32EA48-D198-4E11-A4D6-D6504CF5BB7B}" srcOrd="0" destOrd="0" presId="urn:microsoft.com/office/officeart/2005/8/layout/list1"/>
    <dgm:cxn modelId="{A564B295-6596-43C2-9D11-0B196AF37607}" type="presOf" srcId="{F1F51E35-3C43-4D12-AA5B-75231675A00B}" destId="{8976809C-E922-4F9B-AFDC-B79ECC7D49CA}" srcOrd="1" destOrd="0" presId="urn:microsoft.com/office/officeart/2005/8/layout/list1"/>
    <dgm:cxn modelId="{0A59A8B4-E7F2-4488-A7A0-48D8AE2A46D7}" srcId="{434FCC72-AABB-4D0E-8348-D7F0E9EF4BBD}" destId="{F1F51E35-3C43-4D12-AA5B-75231675A00B}" srcOrd="0" destOrd="0" parTransId="{B0B46981-ADAE-4A30-A4C2-0D4D1927CB59}" sibTransId="{E92D22AF-3367-4503-BB26-974F837A36D6}"/>
    <dgm:cxn modelId="{B2A8B7F8-8DDD-454D-A3D2-E66C20CCC94C}" type="presOf" srcId="{62BAB7A4-2D44-49F9-B554-44971ED2D0AD}" destId="{70F82B76-481C-4A48-A563-8B80F9DB49DB}" srcOrd="0" destOrd="0" presId="urn:microsoft.com/office/officeart/2005/8/layout/list1"/>
    <dgm:cxn modelId="{8A2FE97A-E675-4170-93B5-AA1496B4E307}" type="presParOf" srcId="{172A2742-DE78-4190-B4D3-B4F8D71AEF1D}" destId="{79A7C7EA-A3C3-40E3-BA1A-1D8E2D6BD32B}" srcOrd="0" destOrd="0" presId="urn:microsoft.com/office/officeart/2005/8/layout/list1"/>
    <dgm:cxn modelId="{E7DF4469-0C0A-4B30-8705-C4125048E584}" type="presParOf" srcId="{79A7C7EA-A3C3-40E3-BA1A-1D8E2D6BD32B}" destId="{3F32EA48-D198-4E11-A4D6-D6504CF5BB7B}" srcOrd="0" destOrd="0" presId="urn:microsoft.com/office/officeart/2005/8/layout/list1"/>
    <dgm:cxn modelId="{2E138377-FDCC-4BA1-BB59-FDF4723FFB6D}" type="presParOf" srcId="{79A7C7EA-A3C3-40E3-BA1A-1D8E2D6BD32B}" destId="{8976809C-E922-4F9B-AFDC-B79ECC7D49CA}" srcOrd="1" destOrd="0" presId="urn:microsoft.com/office/officeart/2005/8/layout/list1"/>
    <dgm:cxn modelId="{AEE21490-E4D8-42BB-AE9F-35FF5C7E338A}" type="presParOf" srcId="{172A2742-DE78-4190-B4D3-B4F8D71AEF1D}" destId="{2A17F971-2E14-4AF8-9A19-0604F2A07963}" srcOrd="1" destOrd="0" presId="urn:microsoft.com/office/officeart/2005/8/layout/list1"/>
    <dgm:cxn modelId="{1C2142B7-043D-4196-B259-6C5413AA70A0}" type="presParOf" srcId="{172A2742-DE78-4190-B4D3-B4F8D71AEF1D}" destId="{70F82B76-481C-4A48-A563-8B80F9DB49DB}"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1B9D624-A0D5-4087-A159-0E0F41755FF6}" type="doc">
      <dgm:prSet loTypeId="urn:microsoft.com/office/officeart/2008/layout/VerticalCircleList" loCatId="list" qsTypeId="urn:microsoft.com/office/officeart/2005/8/quickstyle/simple1" qsCatId="simple" csTypeId="urn:microsoft.com/office/officeart/2005/8/colors/colorful3" csCatId="colorful" phldr="1"/>
      <dgm:spPr/>
      <dgm:t>
        <a:bodyPr/>
        <a:lstStyle/>
        <a:p>
          <a:endParaRPr lang="zh-CN" altLang="en-US"/>
        </a:p>
      </dgm:t>
    </dgm:pt>
    <dgm:pt modelId="{4E575F8D-2C09-4FF6-8840-B79C302EA875}">
      <dgm:prSet custT="1"/>
      <dgm:spPr/>
      <dgm:t>
        <a:bodyPr/>
        <a:lstStyle/>
        <a:p>
          <a:r>
            <a:rPr lang="zh-CN" altLang="en-US" sz="2800" b="1" dirty="0"/>
            <a:t>嵌套过程语言的栈式实现</a:t>
          </a:r>
        </a:p>
      </dgm:t>
    </dgm:pt>
    <dgm:pt modelId="{A70C75EA-2824-45D5-8E36-57BC0CD13D3B}" type="parTrans" cxnId="{CC894DF3-4D2E-435A-BE56-1B9CD16CED07}">
      <dgm:prSet/>
      <dgm:spPr/>
      <dgm:t>
        <a:bodyPr/>
        <a:lstStyle/>
        <a:p>
          <a:endParaRPr lang="zh-CN" altLang="en-US" sz="1600" b="1"/>
        </a:p>
      </dgm:t>
    </dgm:pt>
    <dgm:pt modelId="{5653C3B7-68A6-4B1C-B542-158CE1F20D3D}" type="sibTrans" cxnId="{CC894DF3-4D2E-435A-BE56-1B9CD16CED07}">
      <dgm:prSet/>
      <dgm:spPr/>
      <dgm:t>
        <a:bodyPr/>
        <a:lstStyle/>
        <a:p>
          <a:endParaRPr lang="zh-CN" altLang="en-US" sz="1600" b="1"/>
        </a:p>
      </dgm:t>
    </dgm:pt>
    <dgm:pt modelId="{C55B4E8D-B7D9-4B3E-8CB5-BAC92C870A99}">
      <dgm:prSet custT="1"/>
      <dgm:spPr/>
      <dgm:t>
        <a:bodyPr/>
        <a:lstStyle/>
        <a:p>
          <a:r>
            <a:rPr lang="zh-CN" altLang="en-US" sz="2800" b="1" dirty="0"/>
            <a:t>分程序结构的存储管理</a:t>
          </a:r>
        </a:p>
      </dgm:t>
    </dgm:pt>
    <dgm:pt modelId="{20173BBE-31B5-4424-B29D-E0AA1D85383B}" type="parTrans" cxnId="{5C47546D-BA4C-49E4-ACC3-D054A86CD241}">
      <dgm:prSet/>
      <dgm:spPr/>
      <dgm:t>
        <a:bodyPr/>
        <a:lstStyle/>
        <a:p>
          <a:endParaRPr lang="zh-CN" altLang="en-US" sz="1600" b="1"/>
        </a:p>
      </dgm:t>
    </dgm:pt>
    <dgm:pt modelId="{AB0536BF-A6A7-4538-B744-E6BF2D574DDB}" type="sibTrans" cxnId="{5C47546D-BA4C-49E4-ACC3-D054A86CD241}">
      <dgm:prSet/>
      <dgm:spPr/>
      <dgm:t>
        <a:bodyPr/>
        <a:lstStyle/>
        <a:p>
          <a:endParaRPr lang="zh-CN" altLang="en-US" sz="1600" b="1"/>
        </a:p>
      </dgm:t>
    </dgm:pt>
    <dgm:pt modelId="{1658B758-ADE1-45E5-A0FC-CA1CAC498F39}" type="pres">
      <dgm:prSet presAssocID="{91B9D624-A0D5-4087-A159-0E0F41755FF6}" presName="Name0" presStyleCnt="0">
        <dgm:presLayoutVars>
          <dgm:dir/>
        </dgm:presLayoutVars>
      </dgm:prSet>
      <dgm:spPr/>
    </dgm:pt>
    <dgm:pt modelId="{B84C4F0B-9516-413E-A75E-73477E04F232}" type="pres">
      <dgm:prSet presAssocID="{4E575F8D-2C09-4FF6-8840-B79C302EA875}" presName="noChildren" presStyleCnt="0"/>
      <dgm:spPr/>
    </dgm:pt>
    <dgm:pt modelId="{E7AF023B-55D7-4AB2-A1FB-7CB2F4A05092}" type="pres">
      <dgm:prSet presAssocID="{4E575F8D-2C09-4FF6-8840-B79C302EA875}" presName="gap" presStyleCnt="0"/>
      <dgm:spPr/>
    </dgm:pt>
    <dgm:pt modelId="{786E730B-9874-445C-96EB-8A989B4366B1}" type="pres">
      <dgm:prSet presAssocID="{4E575F8D-2C09-4FF6-8840-B79C302EA875}" presName="medCircle2" presStyleLbl="vennNode1" presStyleIdx="0" presStyleCnt="2"/>
      <dgm:spPr/>
    </dgm:pt>
    <dgm:pt modelId="{D66F62A1-C62F-4C97-BCA8-E0FA3FD02DE0}" type="pres">
      <dgm:prSet presAssocID="{4E575F8D-2C09-4FF6-8840-B79C302EA875}" presName="txLvlOnly1" presStyleLbl="revTx" presStyleIdx="0" presStyleCnt="2"/>
      <dgm:spPr/>
    </dgm:pt>
    <dgm:pt modelId="{FB947A8A-F395-4FFF-8C97-6B3C131B0B3C}" type="pres">
      <dgm:prSet presAssocID="{C55B4E8D-B7D9-4B3E-8CB5-BAC92C870A99}" presName="noChildren" presStyleCnt="0"/>
      <dgm:spPr/>
    </dgm:pt>
    <dgm:pt modelId="{8C68A184-836C-4837-A7F5-BB93D77490E1}" type="pres">
      <dgm:prSet presAssocID="{C55B4E8D-B7D9-4B3E-8CB5-BAC92C870A99}" presName="gap" presStyleCnt="0"/>
      <dgm:spPr/>
    </dgm:pt>
    <dgm:pt modelId="{1241D23E-DBB1-423B-B28E-A406ECDC8839}" type="pres">
      <dgm:prSet presAssocID="{C55B4E8D-B7D9-4B3E-8CB5-BAC92C870A99}" presName="medCircle2" presStyleLbl="vennNode1" presStyleIdx="1" presStyleCnt="2"/>
      <dgm:spPr/>
    </dgm:pt>
    <dgm:pt modelId="{5230FF18-586D-421D-B123-BCC46ED92858}" type="pres">
      <dgm:prSet presAssocID="{C55B4E8D-B7D9-4B3E-8CB5-BAC92C870A99}" presName="txLvlOnly1" presStyleLbl="revTx" presStyleIdx="1" presStyleCnt="2"/>
      <dgm:spPr/>
    </dgm:pt>
  </dgm:ptLst>
  <dgm:cxnLst>
    <dgm:cxn modelId="{83BD9447-EA36-4A6E-8758-C8CC97FCC543}" type="presOf" srcId="{C55B4E8D-B7D9-4B3E-8CB5-BAC92C870A99}" destId="{5230FF18-586D-421D-B123-BCC46ED92858}" srcOrd="0" destOrd="0" presId="urn:microsoft.com/office/officeart/2008/layout/VerticalCircleList"/>
    <dgm:cxn modelId="{0E23304D-7A3D-4776-962D-4D6A8BD4811D}" type="presOf" srcId="{91B9D624-A0D5-4087-A159-0E0F41755FF6}" destId="{1658B758-ADE1-45E5-A0FC-CA1CAC498F39}" srcOrd="0" destOrd="0" presId="urn:microsoft.com/office/officeart/2008/layout/VerticalCircleList"/>
    <dgm:cxn modelId="{5C47546D-BA4C-49E4-ACC3-D054A86CD241}" srcId="{91B9D624-A0D5-4087-A159-0E0F41755FF6}" destId="{C55B4E8D-B7D9-4B3E-8CB5-BAC92C870A99}" srcOrd="1" destOrd="0" parTransId="{20173BBE-31B5-4424-B29D-E0AA1D85383B}" sibTransId="{AB0536BF-A6A7-4538-B744-E6BF2D574DDB}"/>
    <dgm:cxn modelId="{CC894DF3-4D2E-435A-BE56-1B9CD16CED07}" srcId="{91B9D624-A0D5-4087-A159-0E0F41755FF6}" destId="{4E575F8D-2C09-4FF6-8840-B79C302EA875}" srcOrd="0" destOrd="0" parTransId="{A70C75EA-2824-45D5-8E36-57BC0CD13D3B}" sibTransId="{5653C3B7-68A6-4B1C-B542-158CE1F20D3D}"/>
    <dgm:cxn modelId="{CE4E5FF8-F5C0-485E-AF15-8670B406762D}" type="presOf" srcId="{4E575F8D-2C09-4FF6-8840-B79C302EA875}" destId="{D66F62A1-C62F-4C97-BCA8-E0FA3FD02DE0}" srcOrd="0" destOrd="0" presId="urn:microsoft.com/office/officeart/2008/layout/VerticalCircleList"/>
    <dgm:cxn modelId="{DB415903-FDA5-4CC2-9B2F-48D3AF3B4280}" type="presParOf" srcId="{1658B758-ADE1-45E5-A0FC-CA1CAC498F39}" destId="{B84C4F0B-9516-413E-A75E-73477E04F232}" srcOrd="0" destOrd="0" presId="urn:microsoft.com/office/officeart/2008/layout/VerticalCircleList"/>
    <dgm:cxn modelId="{6CBE1942-2861-4AC4-8B33-6D0B88E975A4}" type="presParOf" srcId="{B84C4F0B-9516-413E-A75E-73477E04F232}" destId="{E7AF023B-55D7-4AB2-A1FB-7CB2F4A05092}" srcOrd="0" destOrd="0" presId="urn:microsoft.com/office/officeart/2008/layout/VerticalCircleList"/>
    <dgm:cxn modelId="{B57FB33A-20D6-448B-94E9-7797F175EF84}" type="presParOf" srcId="{B84C4F0B-9516-413E-A75E-73477E04F232}" destId="{786E730B-9874-445C-96EB-8A989B4366B1}" srcOrd="1" destOrd="0" presId="urn:microsoft.com/office/officeart/2008/layout/VerticalCircleList"/>
    <dgm:cxn modelId="{AE551400-BA1D-4693-979A-FC7DDD40A187}" type="presParOf" srcId="{B84C4F0B-9516-413E-A75E-73477E04F232}" destId="{D66F62A1-C62F-4C97-BCA8-E0FA3FD02DE0}" srcOrd="2" destOrd="0" presId="urn:microsoft.com/office/officeart/2008/layout/VerticalCircleList"/>
    <dgm:cxn modelId="{6F45DE6A-559B-40AB-84EF-22A36F602422}" type="presParOf" srcId="{1658B758-ADE1-45E5-A0FC-CA1CAC498F39}" destId="{FB947A8A-F395-4FFF-8C97-6B3C131B0B3C}" srcOrd="1" destOrd="0" presId="urn:microsoft.com/office/officeart/2008/layout/VerticalCircleList"/>
    <dgm:cxn modelId="{1D3C22CC-DF13-42C5-B581-177D92601E66}" type="presParOf" srcId="{FB947A8A-F395-4FFF-8C97-6B3C131B0B3C}" destId="{8C68A184-836C-4837-A7F5-BB93D77490E1}" srcOrd="0" destOrd="0" presId="urn:microsoft.com/office/officeart/2008/layout/VerticalCircleList"/>
    <dgm:cxn modelId="{F595E9AB-DA15-409C-838E-1110E645C1B3}" type="presParOf" srcId="{FB947A8A-F395-4FFF-8C97-6B3C131B0B3C}" destId="{1241D23E-DBB1-423B-B28E-A406ECDC8839}" srcOrd="1" destOrd="0" presId="urn:microsoft.com/office/officeart/2008/layout/VerticalCircleList"/>
    <dgm:cxn modelId="{8BDFF8D1-31A9-4457-9930-9BBC9AA4B5F1}" type="presParOf" srcId="{FB947A8A-F395-4FFF-8C97-6B3C131B0B3C}" destId="{5230FF18-586D-421D-B123-BCC46ED92858}" srcOrd="2" destOrd="0" presId="urn:microsoft.com/office/officeart/2008/layout/Vertical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B0B03AC-FFCB-4DFA-919D-EBCF91EB214B}"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zh-CN" altLang="en-US"/>
        </a:p>
      </dgm:t>
    </dgm:pt>
    <dgm:pt modelId="{71C061A3-6506-448B-81E6-373F06DDF67A}">
      <dgm:prSet phldrT="[文本]" custT="1"/>
      <dgm:spPr>
        <a:solidFill>
          <a:schemeClr val="accent6">
            <a:lumMod val="20000"/>
            <a:lumOff val="80000"/>
            <a:alpha val="20000"/>
          </a:schemeClr>
        </a:solidFill>
        <a:ln>
          <a:solidFill>
            <a:schemeClr val="accent6">
              <a:lumMod val="75000"/>
            </a:schemeClr>
          </a:solidFill>
        </a:ln>
      </dgm:spPr>
      <dgm:t>
        <a:bodyPr/>
        <a:lstStyle/>
        <a:p>
          <a:pPr>
            <a:buNone/>
          </a:pPr>
          <a:r>
            <a:rPr lang="zh-CN" altLang="en-US" sz="2000" b="1" dirty="0">
              <a:solidFill>
                <a:schemeClr val="tx1"/>
              </a:solidFill>
            </a:rPr>
            <a:t>在过程活动记录中增设</a:t>
          </a:r>
          <a:r>
            <a:rPr lang="zh-CN" altLang="en-US" sz="2000" b="1" dirty="0">
              <a:solidFill>
                <a:srgbClr val="FF0000"/>
              </a:solidFill>
              <a:effectLst>
                <a:outerShdw blurRad="38100" dist="38100" dir="2700000" algn="tl">
                  <a:srgbClr val="000000"/>
                </a:outerShdw>
              </a:effectLst>
            </a:rPr>
            <a:t>存取链</a:t>
          </a:r>
          <a:r>
            <a:rPr lang="zh-CN" altLang="en-US" sz="2000" b="1" dirty="0">
              <a:solidFill>
                <a:schemeClr val="tx1"/>
              </a:solidFill>
            </a:rPr>
            <a:t>，指向定义该过程的直接外层过程的最新活动记录的起始位置</a:t>
          </a:r>
        </a:p>
      </dgm:t>
    </dgm:pt>
    <dgm:pt modelId="{16E73194-A632-4710-BB2E-38F83017E91C}" type="parTrans" cxnId="{0D5C473F-3690-4E59-ADA6-9FA09D006729}">
      <dgm:prSet/>
      <dgm:spPr/>
      <dgm:t>
        <a:bodyPr/>
        <a:lstStyle/>
        <a:p>
          <a:endParaRPr lang="zh-CN" altLang="en-US" sz="2000" b="1"/>
        </a:p>
      </dgm:t>
    </dgm:pt>
    <dgm:pt modelId="{D71016AD-4DF2-4A6F-9BB8-8C86F9141A21}" type="sibTrans" cxnId="{0D5C473F-3690-4E59-ADA6-9FA09D006729}">
      <dgm:prSet/>
      <dgm:spPr/>
      <dgm:t>
        <a:bodyPr/>
        <a:lstStyle/>
        <a:p>
          <a:endParaRPr lang="zh-CN" altLang="en-US" sz="2000" b="1"/>
        </a:p>
      </dgm:t>
    </dgm:pt>
    <dgm:pt modelId="{568E7313-EDD5-427C-A4B9-C22F247CF276}">
      <dgm:prSet custT="1"/>
      <dgm:spPr>
        <a:solidFill>
          <a:schemeClr val="accent6">
            <a:lumMod val="20000"/>
            <a:lumOff val="80000"/>
            <a:alpha val="20000"/>
          </a:schemeClr>
        </a:solidFill>
        <a:ln>
          <a:solidFill>
            <a:schemeClr val="accent6">
              <a:lumMod val="75000"/>
            </a:schemeClr>
          </a:solidFill>
        </a:ln>
      </dgm:spPr>
      <dgm:t>
        <a:bodyPr/>
        <a:lstStyle/>
        <a:p>
          <a:r>
            <a:rPr lang="zh-CN" altLang="en-US" sz="2000" b="1" kern="1200" dirty="0">
              <a:solidFill>
                <a:schemeClr val="tx1"/>
              </a:solidFill>
            </a:rPr>
            <a:t>每进入一个过程后，在建立它的活动记录的同时建立一张</a:t>
          </a:r>
          <a:r>
            <a:rPr lang="zh-CN" altLang="en-US" sz="2000" b="1" kern="1200" dirty="0">
              <a:solidFill>
                <a:srgbClr val="FF0000"/>
              </a:solidFill>
              <a:effectLst>
                <a:outerShdw blurRad="38100" dist="38100" dir="2700000" algn="tl">
                  <a:srgbClr val="000000"/>
                </a:outerShdw>
              </a:effectLst>
              <a:latin typeface="Century Gothic"/>
              <a:ea typeface="幼圆" panose="02010509060101010101" pitchFamily="49" charset="-122"/>
              <a:cs typeface="+mn-cs"/>
            </a:rPr>
            <a:t>嵌套层次显示表</a:t>
          </a:r>
          <a:r>
            <a:rPr lang="en-US" altLang="zh-CN" sz="2000" b="1" kern="1200" dirty="0">
              <a:solidFill>
                <a:srgbClr val="FF0000"/>
              </a:solidFill>
              <a:effectLst>
                <a:outerShdw blurRad="38100" dist="38100" dir="2700000" algn="tl">
                  <a:srgbClr val="000000"/>
                </a:outerShdw>
              </a:effectLst>
              <a:latin typeface="Century Gothic"/>
              <a:ea typeface="幼圆" panose="02010509060101010101" pitchFamily="49" charset="-122"/>
              <a:cs typeface="+mn-cs"/>
            </a:rPr>
            <a:t>display</a:t>
          </a:r>
        </a:p>
      </dgm:t>
    </dgm:pt>
    <dgm:pt modelId="{F93EAF0B-8E4C-46DD-8DA9-717E5D1EC36D}" type="parTrans" cxnId="{60B734C5-EBD4-450F-B05B-46D71AB13743}">
      <dgm:prSet/>
      <dgm:spPr/>
      <dgm:t>
        <a:bodyPr/>
        <a:lstStyle/>
        <a:p>
          <a:endParaRPr lang="zh-CN" altLang="en-US" sz="2000" b="1"/>
        </a:p>
      </dgm:t>
    </dgm:pt>
    <dgm:pt modelId="{AEF20E4D-6748-4D50-9DCD-145858750E24}" type="sibTrans" cxnId="{60B734C5-EBD4-450F-B05B-46D71AB13743}">
      <dgm:prSet/>
      <dgm:spPr/>
      <dgm:t>
        <a:bodyPr/>
        <a:lstStyle/>
        <a:p>
          <a:endParaRPr lang="zh-CN" altLang="en-US" sz="2000" b="1"/>
        </a:p>
      </dgm:t>
    </dgm:pt>
    <dgm:pt modelId="{71264911-5804-4E33-8113-D797A41B995A}" type="pres">
      <dgm:prSet presAssocID="{8B0B03AC-FFCB-4DFA-919D-EBCF91EB214B}" presName="linear" presStyleCnt="0">
        <dgm:presLayoutVars>
          <dgm:animLvl val="lvl"/>
          <dgm:resizeHandles val="exact"/>
        </dgm:presLayoutVars>
      </dgm:prSet>
      <dgm:spPr/>
    </dgm:pt>
    <dgm:pt modelId="{D86E4844-05C6-4D8E-B35D-FB98EA6BD732}" type="pres">
      <dgm:prSet presAssocID="{71C061A3-6506-448B-81E6-373F06DDF67A}" presName="parentText" presStyleLbl="node1" presStyleIdx="0" presStyleCnt="2">
        <dgm:presLayoutVars>
          <dgm:chMax val="0"/>
          <dgm:bulletEnabled val="1"/>
        </dgm:presLayoutVars>
      </dgm:prSet>
      <dgm:spPr/>
    </dgm:pt>
    <dgm:pt modelId="{84115AB0-ECCA-419F-ADD1-5D1A5B3692AE}" type="pres">
      <dgm:prSet presAssocID="{D71016AD-4DF2-4A6F-9BB8-8C86F9141A21}" presName="spacer" presStyleCnt="0"/>
      <dgm:spPr/>
    </dgm:pt>
    <dgm:pt modelId="{1451DA90-3F52-4426-9092-6E5DA32EB9B0}" type="pres">
      <dgm:prSet presAssocID="{568E7313-EDD5-427C-A4B9-C22F247CF276}" presName="parentText" presStyleLbl="node1" presStyleIdx="1" presStyleCnt="2">
        <dgm:presLayoutVars>
          <dgm:chMax val="0"/>
          <dgm:bulletEnabled val="1"/>
        </dgm:presLayoutVars>
      </dgm:prSet>
      <dgm:spPr/>
    </dgm:pt>
  </dgm:ptLst>
  <dgm:cxnLst>
    <dgm:cxn modelId="{42D4A22E-9580-4A80-B827-1C64E6E7BDB7}" type="presOf" srcId="{8B0B03AC-FFCB-4DFA-919D-EBCF91EB214B}" destId="{71264911-5804-4E33-8113-D797A41B995A}" srcOrd="0" destOrd="0" presId="urn:microsoft.com/office/officeart/2005/8/layout/vList2"/>
    <dgm:cxn modelId="{0D5C473F-3690-4E59-ADA6-9FA09D006729}" srcId="{8B0B03AC-FFCB-4DFA-919D-EBCF91EB214B}" destId="{71C061A3-6506-448B-81E6-373F06DDF67A}" srcOrd="0" destOrd="0" parTransId="{16E73194-A632-4710-BB2E-38F83017E91C}" sibTransId="{D71016AD-4DF2-4A6F-9BB8-8C86F9141A21}"/>
    <dgm:cxn modelId="{1C2F598F-E8E7-476E-9E32-1F530BAAE235}" type="presOf" srcId="{568E7313-EDD5-427C-A4B9-C22F247CF276}" destId="{1451DA90-3F52-4426-9092-6E5DA32EB9B0}" srcOrd="0" destOrd="0" presId="urn:microsoft.com/office/officeart/2005/8/layout/vList2"/>
    <dgm:cxn modelId="{C05F4799-4134-4C29-AC27-10CDC7C50A39}" type="presOf" srcId="{71C061A3-6506-448B-81E6-373F06DDF67A}" destId="{D86E4844-05C6-4D8E-B35D-FB98EA6BD732}" srcOrd="0" destOrd="0" presId="urn:microsoft.com/office/officeart/2005/8/layout/vList2"/>
    <dgm:cxn modelId="{60B734C5-EBD4-450F-B05B-46D71AB13743}" srcId="{8B0B03AC-FFCB-4DFA-919D-EBCF91EB214B}" destId="{568E7313-EDD5-427C-A4B9-C22F247CF276}" srcOrd="1" destOrd="0" parTransId="{F93EAF0B-8E4C-46DD-8DA9-717E5D1EC36D}" sibTransId="{AEF20E4D-6748-4D50-9DCD-145858750E24}"/>
    <dgm:cxn modelId="{A6E43F43-CD37-4FB5-BE16-E28C18ACD514}" type="presParOf" srcId="{71264911-5804-4E33-8113-D797A41B995A}" destId="{D86E4844-05C6-4D8E-B35D-FB98EA6BD732}" srcOrd="0" destOrd="0" presId="urn:microsoft.com/office/officeart/2005/8/layout/vList2"/>
    <dgm:cxn modelId="{B91A8157-DC2B-4B01-8816-EE814862F4F0}" type="presParOf" srcId="{71264911-5804-4E33-8113-D797A41B995A}" destId="{84115AB0-ECCA-419F-ADD1-5D1A5B3692AE}" srcOrd="1" destOrd="0" presId="urn:microsoft.com/office/officeart/2005/8/layout/vList2"/>
    <dgm:cxn modelId="{61C240BF-46D3-42EE-AB68-7A0F317F79D3}" type="presParOf" srcId="{71264911-5804-4E33-8113-D797A41B995A}" destId="{1451DA90-3F52-4426-9092-6E5DA32EB9B0}" srcOrd="2" destOrd="0" presId="urn:microsoft.com/office/officeart/2005/8/layout/vList2"/>
  </dgm:cxnLst>
  <dgm:bg>
    <a:solidFill>
      <a:schemeClr val="bg1"/>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DE3106ED-A9A9-4D9A-AEA7-606B8B7B05EA}"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2351D627-AD44-4284-82D4-0A884F984AAE}">
      <dgm:prSet phldrT="[文本]" custT="1"/>
      <dgm:spPr/>
      <dgm:t>
        <a:bodyPr/>
        <a:lstStyle/>
        <a:p>
          <a:r>
            <a:rPr lang="zh-CN" altLang="en-US" sz="2400" b="1" dirty="0">
              <a:effectLst>
                <a:outerShdw blurRad="38100" dist="38100" dir="2700000" algn="tl">
                  <a:srgbClr val="000000">
                    <a:alpha val="43137"/>
                  </a:srgbClr>
                </a:outerShdw>
              </a:effectLst>
            </a:rPr>
            <a:t>动态链</a:t>
          </a:r>
          <a:r>
            <a:rPr lang="en-US" altLang="zh-CN" sz="2400" b="1" dirty="0">
              <a:effectLst>
                <a:outerShdw blurRad="38100" dist="38100" dir="2700000" algn="tl">
                  <a:srgbClr val="000000">
                    <a:alpha val="43137"/>
                  </a:srgbClr>
                </a:outerShdw>
              </a:effectLst>
            </a:rPr>
            <a:t>/</a:t>
          </a:r>
          <a:r>
            <a:rPr lang="zh-CN" altLang="en-US" sz="2400" b="1" dirty="0">
              <a:effectLst>
                <a:outerShdw blurRad="38100" dist="38100" dir="2700000" algn="tl">
                  <a:srgbClr val="000000">
                    <a:alpha val="43137"/>
                  </a:srgbClr>
                </a:outerShdw>
              </a:effectLst>
            </a:rPr>
            <a:t>控制链</a:t>
          </a:r>
        </a:p>
      </dgm:t>
    </dgm:pt>
    <dgm:pt modelId="{841C3692-F6F4-440D-95FE-7A5C67168CE7}" type="parTrans" cxnId="{F907B270-7C3A-4EDE-A277-44B145297C6E}">
      <dgm:prSet/>
      <dgm:spPr/>
      <dgm:t>
        <a:bodyPr/>
        <a:lstStyle/>
        <a:p>
          <a:endParaRPr lang="zh-CN" altLang="en-US" sz="2000"/>
        </a:p>
      </dgm:t>
    </dgm:pt>
    <dgm:pt modelId="{02F5E595-588A-45A8-BA37-264E0C7E3C56}" type="sibTrans" cxnId="{F907B270-7C3A-4EDE-A277-44B145297C6E}">
      <dgm:prSet/>
      <dgm:spPr/>
      <dgm:t>
        <a:bodyPr/>
        <a:lstStyle/>
        <a:p>
          <a:endParaRPr lang="zh-CN" altLang="en-US" sz="2000"/>
        </a:p>
      </dgm:t>
    </dgm:pt>
    <dgm:pt modelId="{523E9898-9916-490C-A057-690D42FFF81A}">
      <dgm:prSet custT="1"/>
      <dgm:spPr/>
      <dgm:t>
        <a:bodyPr/>
        <a:lstStyle/>
        <a:p>
          <a:r>
            <a:rPr lang="zh-CN" altLang="en-US" sz="2400" dirty="0"/>
            <a:t>指向</a:t>
          </a:r>
          <a:r>
            <a:rPr lang="zh-CN" altLang="en-US" sz="2400" dirty="0">
              <a:solidFill>
                <a:srgbClr val="FF0000"/>
              </a:solidFill>
              <a:effectLst>
                <a:outerShdw blurRad="38100" dist="38100" dir="2700000" algn="tl">
                  <a:srgbClr val="000000"/>
                </a:outerShdw>
              </a:effectLst>
              <a:latin typeface="黑体" pitchFamily="2" charset="-122"/>
              <a:ea typeface="黑体" pitchFamily="2" charset="-122"/>
            </a:rPr>
            <a:t>调用</a:t>
          </a:r>
          <a:r>
            <a:rPr lang="zh-CN" altLang="en-US" sz="2400" dirty="0"/>
            <a:t>该过程的直接外层过程的</a:t>
          </a:r>
          <a:r>
            <a:rPr lang="zh-CN" altLang="en-US" sz="2400" dirty="0">
              <a:solidFill>
                <a:srgbClr val="FF0000"/>
              </a:solidFill>
              <a:effectLst>
                <a:outerShdw blurRad="38100" dist="38100" dir="2700000" algn="tl">
                  <a:srgbClr val="000000"/>
                </a:outerShdw>
              </a:effectLst>
              <a:latin typeface="黑体" pitchFamily="2" charset="-122"/>
              <a:ea typeface="黑体" pitchFamily="2" charset="-122"/>
            </a:rPr>
            <a:t>最新</a:t>
          </a:r>
          <a:r>
            <a:rPr lang="zh-CN" altLang="en-US" sz="2400" dirty="0"/>
            <a:t>活动记录的起始位置</a:t>
          </a:r>
        </a:p>
      </dgm:t>
    </dgm:pt>
    <dgm:pt modelId="{8B53002B-141C-455F-8F87-54BC5B03E8B9}" type="parTrans" cxnId="{F3EBB5CD-8BC1-4FCE-AD6F-186958836BFE}">
      <dgm:prSet/>
      <dgm:spPr/>
      <dgm:t>
        <a:bodyPr/>
        <a:lstStyle/>
        <a:p>
          <a:endParaRPr lang="zh-CN" altLang="en-US" sz="2000"/>
        </a:p>
      </dgm:t>
    </dgm:pt>
    <dgm:pt modelId="{E655B404-77D1-41BA-BDBD-4D193B13F9E7}" type="sibTrans" cxnId="{F3EBB5CD-8BC1-4FCE-AD6F-186958836BFE}">
      <dgm:prSet/>
      <dgm:spPr/>
      <dgm:t>
        <a:bodyPr/>
        <a:lstStyle/>
        <a:p>
          <a:endParaRPr lang="zh-CN" altLang="en-US" sz="2000"/>
        </a:p>
      </dgm:t>
    </dgm:pt>
    <dgm:pt modelId="{DC8799E5-0ADB-47AD-84B3-7FD016F3E1BB}">
      <dgm:prSet custT="1"/>
      <dgm:spPr/>
      <dgm:t>
        <a:bodyPr/>
        <a:lstStyle/>
        <a:p>
          <a:r>
            <a:rPr lang="zh-CN" altLang="en-US" sz="2400" b="1" dirty="0">
              <a:effectLst>
                <a:outerShdw blurRad="38100" dist="38100" dir="2700000" algn="tl">
                  <a:srgbClr val="000000">
                    <a:alpha val="43137"/>
                  </a:srgbClr>
                </a:outerShdw>
              </a:effectLst>
            </a:rPr>
            <a:t>静态链</a:t>
          </a:r>
          <a:r>
            <a:rPr lang="en-US" altLang="zh-CN" sz="2400" b="1" dirty="0">
              <a:effectLst>
                <a:outerShdw blurRad="38100" dist="38100" dir="2700000" algn="tl">
                  <a:srgbClr val="000000">
                    <a:alpha val="43137"/>
                  </a:srgbClr>
                </a:outerShdw>
              </a:effectLst>
            </a:rPr>
            <a:t>/</a:t>
          </a:r>
          <a:r>
            <a:rPr lang="zh-CN" altLang="en-US" sz="2400" b="1" dirty="0">
              <a:effectLst>
                <a:outerShdw blurRad="38100" dist="38100" dir="2700000" algn="tl">
                  <a:srgbClr val="000000">
                    <a:alpha val="43137"/>
                  </a:srgbClr>
                </a:outerShdw>
              </a:effectLst>
            </a:rPr>
            <a:t>存取链</a:t>
          </a:r>
        </a:p>
      </dgm:t>
    </dgm:pt>
    <dgm:pt modelId="{377DA944-2D30-4232-920A-ED1B9DC43A93}" type="parTrans" cxnId="{C9A424C0-0524-4919-9DFF-09E546696EE8}">
      <dgm:prSet/>
      <dgm:spPr/>
      <dgm:t>
        <a:bodyPr/>
        <a:lstStyle/>
        <a:p>
          <a:endParaRPr lang="zh-CN" altLang="en-US" sz="2000"/>
        </a:p>
      </dgm:t>
    </dgm:pt>
    <dgm:pt modelId="{9F823416-F31A-4682-B69D-E656E9B64FF1}" type="sibTrans" cxnId="{C9A424C0-0524-4919-9DFF-09E546696EE8}">
      <dgm:prSet/>
      <dgm:spPr/>
      <dgm:t>
        <a:bodyPr/>
        <a:lstStyle/>
        <a:p>
          <a:endParaRPr lang="zh-CN" altLang="en-US" sz="2000"/>
        </a:p>
      </dgm:t>
    </dgm:pt>
    <dgm:pt modelId="{0A09AF80-F3C3-4531-B2E0-321CBCE8BA05}">
      <dgm:prSet custT="1"/>
      <dgm:spPr/>
      <dgm:t>
        <a:bodyPr/>
        <a:lstStyle/>
        <a:p>
          <a:r>
            <a:rPr lang="zh-CN" altLang="en-US" sz="2400" dirty="0"/>
            <a:t>指向</a:t>
          </a:r>
          <a:r>
            <a:rPr lang="zh-CN" altLang="en-US" sz="2400" dirty="0">
              <a:solidFill>
                <a:srgbClr val="FF0000"/>
              </a:solidFill>
              <a:effectLst>
                <a:outerShdw blurRad="38100" dist="38100" dir="2700000" algn="tl">
                  <a:srgbClr val="000000"/>
                </a:outerShdw>
              </a:effectLst>
              <a:latin typeface="黑体" pitchFamily="2" charset="-122"/>
              <a:ea typeface="黑体" pitchFamily="2" charset="-122"/>
            </a:rPr>
            <a:t>定义</a:t>
          </a:r>
          <a:r>
            <a:rPr lang="zh-CN" altLang="en-US" sz="2400" dirty="0"/>
            <a:t>该过程的直接外层过程的</a:t>
          </a:r>
          <a:r>
            <a:rPr lang="zh-CN" altLang="en-US" sz="2400" dirty="0">
              <a:solidFill>
                <a:srgbClr val="FF0000"/>
              </a:solidFill>
              <a:effectLst>
                <a:outerShdw blurRad="38100" dist="38100" dir="2700000" algn="tl">
                  <a:srgbClr val="000000"/>
                </a:outerShdw>
              </a:effectLst>
              <a:latin typeface="黑体" pitchFamily="2" charset="-122"/>
              <a:ea typeface="黑体" pitchFamily="2" charset="-122"/>
            </a:rPr>
            <a:t>最新</a:t>
          </a:r>
          <a:r>
            <a:rPr lang="zh-CN" altLang="en-US" sz="2400" dirty="0"/>
            <a:t>活动记录的起始位置</a:t>
          </a:r>
        </a:p>
      </dgm:t>
    </dgm:pt>
    <dgm:pt modelId="{73728C16-2B74-43E5-BC4A-AA5596FF4D34}" type="parTrans" cxnId="{F8E52E68-3F5B-4E97-B753-D2D71AB1FE5A}">
      <dgm:prSet/>
      <dgm:spPr/>
      <dgm:t>
        <a:bodyPr/>
        <a:lstStyle/>
        <a:p>
          <a:endParaRPr lang="zh-CN" altLang="en-US" sz="2000"/>
        </a:p>
      </dgm:t>
    </dgm:pt>
    <dgm:pt modelId="{F238E9E0-95C6-41C4-B0E9-EBC7D6FD13F4}" type="sibTrans" cxnId="{F8E52E68-3F5B-4E97-B753-D2D71AB1FE5A}">
      <dgm:prSet/>
      <dgm:spPr/>
      <dgm:t>
        <a:bodyPr/>
        <a:lstStyle/>
        <a:p>
          <a:endParaRPr lang="zh-CN" altLang="en-US" sz="2000"/>
        </a:p>
      </dgm:t>
    </dgm:pt>
    <dgm:pt modelId="{3F7DB403-FEE5-45EA-8860-1C1FCD5C8D03}" type="pres">
      <dgm:prSet presAssocID="{DE3106ED-A9A9-4D9A-AEA7-606B8B7B05EA}" presName="linear" presStyleCnt="0">
        <dgm:presLayoutVars>
          <dgm:dir/>
          <dgm:animLvl val="lvl"/>
          <dgm:resizeHandles val="exact"/>
        </dgm:presLayoutVars>
      </dgm:prSet>
      <dgm:spPr/>
    </dgm:pt>
    <dgm:pt modelId="{CDB2D752-2AAC-4422-B385-4C5EF64024C8}" type="pres">
      <dgm:prSet presAssocID="{2351D627-AD44-4284-82D4-0A884F984AAE}" presName="parentLin" presStyleCnt="0"/>
      <dgm:spPr/>
    </dgm:pt>
    <dgm:pt modelId="{CBBD4F45-7602-4D03-AB7F-B32060571375}" type="pres">
      <dgm:prSet presAssocID="{2351D627-AD44-4284-82D4-0A884F984AAE}" presName="parentLeftMargin" presStyleLbl="node1" presStyleIdx="0" presStyleCnt="2"/>
      <dgm:spPr/>
    </dgm:pt>
    <dgm:pt modelId="{0003019D-F8F1-4D79-B37C-A11024F43255}" type="pres">
      <dgm:prSet presAssocID="{2351D627-AD44-4284-82D4-0A884F984AAE}" presName="parentText" presStyleLbl="node1" presStyleIdx="0" presStyleCnt="2">
        <dgm:presLayoutVars>
          <dgm:chMax val="0"/>
          <dgm:bulletEnabled val="1"/>
        </dgm:presLayoutVars>
      </dgm:prSet>
      <dgm:spPr/>
    </dgm:pt>
    <dgm:pt modelId="{61D3E9B2-FB64-41BF-8EED-87D9D1BD1EAA}" type="pres">
      <dgm:prSet presAssocID="{2351D627-AD44-4284-82D4-0A884F984AAE}" presName="negativeSpace" presStyleCnt="0"/>
      <dgm:spPr/>
    </dgm:pt>
    <dgm:pt modelId="{0B109E03-5B63-46A5-B303-2B7068A7403A}" type="pres">
      <dgm:prSet presAssocID="{2351D627-AD44-4284-82D4-0A884F984AAE}" presName="childText" presStyleLbl="conFgAcc1" presStyleIdx="0" presStyleCnt="2">
        <dgm:presLayoutVars>
          <dgm:bulletEnabled val="1"/>
        </dgm:presLayoutVars>
      </dgm:prSet>
      <dgm:spPr/>
    </dgm:pt>
    <dgm:pt modelId="{E5A194D5-5FFA-4169-98BD-02693E504B47}" type="pres">
      <dgm:prSet presAssocID="{02F5E595-588A-45A8-BA37-264E0C7E3C56}" presName="spaceBetweenRectangles" presStyleCnt="0"/>
      <dgm:spPr/>
    </dgm:pt>
    <dgm:pt modelId="{C875FA9A-E8C7-438C-AAEB-13374E4A7134}" type="pres">
      <dgm:prSet presAssocID="{DC8799E5-0ADB-47AD-84B3-7FD016F3E1BB}" presName="parentLin" presStyleCnt="0"/>
      <dgm:spPr/>
    </dgm:pt>
    <dgm:pt modelId="{AD2D8BC4-99EC-440F-B904-20418CECE7B8}" type="pres">
      <dgm:prSet presAssocID="{DC8799E5-0ADB-47AD-84B3-7FD016F3E1BB}" presName="parentLeftMargin" presStyleLbl="node1" presStyleIdx="0" presStyleCnt="2"/>
      <dgm:spPr/>
    </dgm:pt>
    <dgm:pt modelId="{56DA262D-9036-45F3-A2EA-A40E35F5DA5D}" type="pres">
      <dgm:prSet presAssocID="{DC8799E5-0ADB-47AD-84B3-7FD016F3E1BB}" presName="parentText" presStyleLbl="node1" presStyleIdx="1" presStyleCnt="2">
        <dgm:presLayoutVars>
          <dgm:chMax val="0"/>
          <dgm:bulletEnabled val="1"/>
        </dgm:presLayoutVars>
      </dgm:prSet>
      <dgm:spPr/>
    </dgm:pt>
    <dgm:pt modelId="{F1A816AF-D2D0-4A99-B231-CD5731F3E3B7}" type="pres">
      <dgm:prSet presAssocID="{DC8799E5-0ADB-47AD-84B3-7FD016F3E1BB}" presName="negativeSpace" presStyleCnt="0"/>
      <dgm:spPr/>
    </dgm:pt>
    <dgm:pt modelId="{BB8DC683-C1A7-4840-98FA-1B32E5717FC5}" type="pres">
      <dgm:prSet presAssocID="{DC8799E5-0ADB-47AD-84B3-7FD016F3E1BB}" presName="childText" presStyleLbl="conFgAcc1" presStyleIdx="1" presStyleCnt="2">
        <dgm:presLayoutVars>
          <dgm:bulletEnabled val="1"/>
        </dgm:presLayoutVars>
      </dgm:prSet>
      <dgm:spPr/>
    </dgm:pt>
  </dgm:ptLst>
  <dgm:cxnLst>
    <dgm:cxn modelId="{B2B34E13-EBEB-4864-9FE2-92EACB23E76D}" type="presOf" srcId="{523E9898-9916-490C-A057-690D42FFF81A}" destId="{0B109E03-5B63-46A5-B303-2B7068A7403A}" srcOrd="0" destOrd="0" presId="urn:microsoft.com/office/officeart/2005/8/layout/list1"/>
    <dgm:cxn modelId="{E28DFD14-F6A0-44C3-BE79-2D5708112D26}" type="presOf" srcId="{DC8799E5-0ADB-47AD-84B3-7FD016F3E1BB}" destId="{56DA262D-9036-45F3-A2EA-A40E35F5DA5D}" srcOrd="1" destOrd="0" presId="urn:microsoft.com/office/officeart/2005/8/layout/list1"/>
    <dgm:cxn modelId="{E2162D1D-4BAD-4499-93CC-FA16CBF8C326}" type="presOf" srcId="{2351D627-AD44-4284-82D4-0A884F984AAE}" destId="{CBBD4F45-7602-4D03-AB7F-B32060571375}" srcOrd="0" destOrd="0" presId="urn:microsoft.com/office/officeart/2005/8/layout/list1"/>
    <dgm:cxn modelId="{F8E52E68-3F5B-4E97-B753-D2D71AB1FE5A}" srcId="{DC8799E5-0ADB-47AD-84B3-7FD016F3E1BB}" destId="{0A09AF80-F3C3-4531-B2E0-321CBCE8BA05}" srcOrd="0" destOrd="0" parTransId="{73728C16-2B74-43E5-BC4A-AA5596FF4D34}" sibTransId="{F238E9E0-95C6-41C4-B0E9-EBC7D6FD13F4}"/>
    <dgm:cxn modelId="{0D3AED6D-88AD-4106-86B2-7345C8B7F4A6}" type="presOf" srcId="{2351D627-AD44-4284-82D4-0A884F984AAE}" destId="{0003019D-F8F1-4D79-B37C-A11024F43255}" srcOrd="1" destOrd="0" presId="urn:microsoft.com/office/officeart/2005/8/layout/list1"/>
    <dgm:cxn modelId="{F907B270-7C3A-4EDE-A277-44B145297C6E}" srcId="{DE3106ED-A9A9-4D9A-AEA7-606B8B7B05EA}" destId="{2351D627-AD44-4284-82D4-0A884F984AAE}" srcOrd="0" destOrd="0" parTransId="{841C3692-F6F4-440D-95FE-7A5C67168CE7}" sibTransId="{02F5E595-588A-45A8-BA37-264E0C7E3C56}"/>
    <dgm:cxn modelId="{C5FD5FBB-FEBC-47DE-8010-52AF0B4B1E3B}" type="presOf" srcId="{DE3106ED-A9A9-4D9A-AEA7-606B8B7B05EA}" destId="{3F7DB403-FEE5-45EA-8860-1C1FCD5C8D03}" srcOrd="0" destOrd="0" presId="urn:microsoft.com/office/officeart/2005/8/layout/list1"/>
    <dgm:cxn modelId="{0D695CBF-C73D-4459-AC8C-5CB52AC310F6}" type="presOf" srcId="{DC8799E5-0ADB-47AD-84B3-7FD016F3E1BB}" destId="{AD2D8BC4-99EC-440F-B904-20418CECE7B8}" srcOrd="0" destOrd="0" presId="urn:microsoft.com/office/officeart/2005/8/layout/list1"/>
    <dgm:cxn modelId="{C9A424C0-0524-4919-9DFF-09E546696EE8}" srcId="{DE3106ED-A9A9-4D9A-AEA7-606B8B7B05EA}" destId="{DC8799E5-0ADB-47AD-84B3-7FD016F3E1BB}" srcOrd="1" destOrd="0" parTransId="{377DA944-2D30-4232-920A-ED1B9DC43A93}" sibTransId="{9F823416-F31A-4682-B69D-E656E9B64FF1}"/>
    <dgm:cxn modelId="{F3EBB5CD-8BC1-4FCE-AD6F-186958836BFE}" srcId="{2351D627-AD44-4284-82D4-0A884F984AAE}" destId="{523E9898-9916-490C-A057-690D42FFF81A}" srcOrd="0" destOrd="0" parTransId="{8B53002B-141C-455F-8F87-54BC5B03E8B9}" sibTransId="{E655B404-77D1-41BA-BDBD-4D193B13F9E7}"/>
    <dgm:cxn modelId="{87FE86E6-DFD9-4C5A-A69E-5ECD8F9C9B7F}" type="presOf" srcId="{0A09AF80-F3C3-4531-B2E0-321CBCE8BA05}" destId="{BB8DC683-C1A7-4840-98FA-1B32E5717FC5}" srcOrd="0" destOrd="0" presId="urn:microsoft.com/office/officeart/2005/8/layout/list1"/>
    <dgm:cxn modelId="{37C02E47-FA31-48FD-BB27-90F4B33E154C}" type="presParOf" srcId="{3F7DB403-FEE5-45EA-8860-1C1FCD5C8D03}" destId="{CDB2D752-2AAC-4422-B385-4C5EF64024C8}" srcOrd="0" destOrd="0" presId="urn:microsoft.com/office/officeart/2005/8/layout/list1"/>
    <dgm:cxn modelId="{C3B8AD2F-B043-4425-ADFF-6D689451498E}" type="presParOf" srcId="{CDB2D752-2AAC-4422-B385-4C5EF64024C8}" destId="{CBBD4F45-7602-4D03-AB7F-B32060571375}" srcOrd="0" destOrd="0" presId="urn:microsoft.com/office/officeart/2005/8/layout/list1"/>
    <dgm:cxn modelId="{AD75762D-9260-450F-9780-364AFA43CED7}" type="presParOf" srcId="{CDB2D752-2AAC-4422-B385-4C5EF64024C8}" destId="{0003019D-F8F1-4D79-B37C-A11024F43255}" srcOrd="1" destOrd="0" presId="urn:microsoft.com/office/officeart/2005/8/layout/list1"/>
    <dgm:cxn modelId="{ACE6490C-BA1E-4759-9C3A-9571D2591468}" type="presParOf" srcId="{3F7DB403-FEE5-45EA-8860-1C1FCD5C8D03}" destId="{61D3E9B2-FB64-41BF-8EED-87D9D1BD1EAA}" srcOrd="1" destOrd="0" presId="urn:microsoft.com/office/officeart/2005/8/layout/list1"/>
    <dgm:cxn modelId="{ACD9F50F-9297-403C-810C-58088B930F82}" type="presParOf" srcId="{3F7DB403-FEE5-45EA-8860-1C1FCD5C8D03}" destId="{0B109E03-5B63-46A5-B303-2B7068A7403A}" srcOrd="2" destOrd="0" presId="urn:microsoft.com/office/officeart/2005/8/layout/list1"/>
    <dgm:cxn modelId="{81B9127D-7D6B-4F3F-A2BE-72BD00F5171B}" type="presParOf" srcId="{3F7DB403-FEE5-45EA-8860-1C1FCD5C8D03}" destId="{E5A194D5-5FFA-4169-98BD-02693E504B47}" srcOrd="3" destOrd="0" presId="urn:microsoft.com/office/officeart/2005/8/layout/list1"/>
    <dgm:cxn modelId="{51CCB9C2-B968-4514-8183-B1043F21DDE2}" type="presParOf" srcId="{3F7DB403-FEE5-45EA-8860-1C1FCD5C8D03}" destId="{C875FA9A-E8C7-438C-AAEB-13374E4A7134}" srcOrd="4" destOrd="0" presId="urn:microsoft.com/office/officeart/2005/8/layout/list1"/>
    <dgm:cxn modelId="{32E9A3D7-2274-46A4-80E7-C830AFB06838}" type="presParOf" srcId="{C875FA9A-E8C7-438C-AAEB-13374E4A7134}" destId="{AD2D8BC4-99EC-440F-B904-20418CECE7B8}" srcOrd="0" destOrd="0" presId="urn:microsoft.com/office/officeart/2005/8/layout/list1"/>
    <dgm:cxn modelId="{A3A8BDDE-5418-4F58-8C97-3CD22937F362}" type="presParOf" srcId="{C875FA9A-E8C7-438C-AAEB-13374E4A7134}" destId="{56DA262D-9036-45F3-A2EA-A40E35F5DA5D}" srcOrd="1" destOrd="0" presId="urn:microsoft.com/office/officeart/2005/8/layout/list1"/>
    <dgm:cxn modelId="{49D5D43F-E35F-40FD-BF1D-150A1C4599D9}" type="presParOf" srcId="{3F7DB403-FEE5-45EA-8860-1C1FCD5C8D03}" destId="{F1A816AF-D2D0-4A99-B231-CD5731F3E3B7}" srcOrd="5" destOrd="0" presId="urn:microsoft.com/office/officeart/2005/8/layout/list1"/>
    <dgm:cxn modelId="{20324E8C-B2E5-4729-BE73-85050458A472}" type="presParOf" srcId="{3F7DB403-FEE5-45EA-8860-1C1FCD5C8D03}" destId="{BB8DC683-C1A7-4840-98FA-1B32E5717FC5}"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8B0B03AC-FFCB-4DFA-919D-EBCF91EB214B}"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zh-CN" altLang="en-US"/>
        </a:p>
      </dgm:t>
    </dgm:pt>
    <dgm:pt modelId="{71C061A3-6506-448B-81E6-373F06DDF67A}">
      <dgm:prSet phldrT="[文本]" custT="1"/>
      <dgm:spPr>
        <a:solidFill>
          <a:schemeClr val="accent6">
            <a:lumMod val="20000"/>
            <a:lumOff val="80000"/>
            <a:alpha val="20000"/>
          </a:schemeClr>
        </a:solidFill>
        <a:ln>
          <a:solidFill>
            <a:schemeClr val="accent6">
              <a:lumMod val="75000"/>
            </a:schemeClr>
          </a:solidFill>
        </a:ln>
      </dgm:spPr>
      <dgm:t>
        <a:bodyPr/>
        <a:lstStyle/>
        <a:p>
          <a:pPr>
            <a:buNone/>
          </a:pPr>
          <a:r>
            <a:rPr lang="en-US" altLang="zh-CN" sz="2000" b="1" dirty="0">
              <a:solidFill>
                <a:schemeClr val="tx2"/>
              </a:solidFill>
              <a:latin typeface="+mn-lt"/>
              <a:ea typeface="+mn-ea"/>
              <a:cs typeface="Courier New" panose="02070309020205020404" pitchFamily="49" charset="0"/>
            </a:rPr>
            <a:t>display</a:t>
          </a:r>
          <a:r>
            <a:rPr lang="zh-CN" altLang="en-US" sz="2000" b="1" dirty="0">
              <a:solidFill>
                <a:schemeClr val="tx2"/>
              </a:solidFill>
              <a:latin typeface="+mn-lt"/>
              <a:ea typeface="+mn-ea"/>
              <a:cs typeface="Courier New" panose="02070309020205020404" pitchFamily="49" charset="0"/>
            </a:rPr>
            <a:t>本身作为</a:t>
          </a:r>
          <a:r>
            <a:rPr lang="zh-CN" altLang="en-US" sz="2000" b="1" dirty="0">
              <a:solidFill>
                <a:srgbClr val="00B050"/>
              </a:solidFill>
              <a:latin typeface="+mn-lt"/>
              <a:ea typeface="+mn-ea"/>
              <a:cs typeface="Courier New" panose="02070309020205020404" pitchFamily="49" charset="0"/>
            </a:rPr>
            <a:t>活动记录的一部分</a:t>
          </a:r>
          <a:endParaRPr lang="zh-CN" altLang="en-US" sz="2000" b="1" dirty="0">
            <a:solidFill>
              <a:schemeClr val="tx1"/>
            </a:solidFill>
            <a:latin typeface="+mn-lt"/>
            <a:ea typeface="+mn-ea"/>
          </a:endParaRPr>
        </a:p>
      </dgm:t>
    </dgm:pt>
    <dgm:pt modelId="{16E73194-A632-4710-BB2E-38F83017E91C}" type="parTrans" cxnId="{0D5C473F-3690-4E59-ADA6-9FA09D006729}">
      <dgm:prSet/>
      <dgm:spPr/>
      <dgm:t>
        <a:bodyPr/>
        <a:lstStyle/>
        <a:p>
          <a:endParaRPr lang="zh-CN" altLang="en-US" sz="2000" b="1"/>
        </a:p>
      </dgm:t>
    </dgm:pt>
    <dgm:pt modelId="{D71016AD-4DF2-4A6F-9BB8-8C86F9141A21}" type="sibTrans" cxnId="{0D5C473F-3690-4E59-ADA6-9FA09D006729}">
      <dgm:prSet/>
      <dgm:spPr/>
      <dgm:t>
        <a:bodyPr/>
        <a:lstStyle/>
        <a:p>
          <a:endParaRPr lang="zh-CN" altLang="en-US" sz="2000" b="1"/>
        </a:p>
      </dgm:t>
    </dgm:pt>
    <dgm:pt modelId="{7DBBE475-2376-4A8D-82DE-FBC3C781FBAE}">
      <dgm:prSet phldrT="[文本]" custT="1"/>
      <dgm:spPr>
        <a:solidFill>
          <a:schemeClr val="accent6">
            <a:lumMod val="20000"/>
            <a:lumOff val="80000"/>
            <a:alpha val="20000"/>
          </a:schemeClr>
        </a:solidFill>
        <a:ln>
          <a:solidFill>
            <a:schemeClr val="accent6">
              <a:lumMod val="75000"/>
            </a:schemeClr>
          </a:solidFill>
        </a:ln>
      </dgm:spPr>
      <dgm:t>
        <a:bodyPr/>
        <a:lstStyle/>
        <a:p>
          <a:pPr>
            <a:buNone/>
          </a:pPr>
          <a:r>
            <a:rPr lang="en-US" altLang="zh-CN" sz="2000" b="1" dirty="0">
              <a:solidFill>
                <a:schemeClr val="tx2"/>
              </a:solidFill>
              <a:latin typeface="+mn-lt"/>
              <a:ea typeface="+mn-ea"/>
              <a:cs typeface="Courier New" panose="02070309020205020404" pitchFamily="49" charset="0"/>
            </a:rPr>
            <a:t>display</a:t>
          </a:r>
          <a:r>
            <a:rPr lang="zh-CN" altLang="en-US" sz="2000" b="1" dirty="0">
              <a:solidFill>
                <a:schemeClr val="tx2"/>
              </a:solidFill>
              <a:latin typeface="+mn-lt"/>
              <a:ea typeface="+mn-ea"/>
              <a:cs typeface="Courier New" panose="02070309020205020404" pitchFamily="49" charset="0"/>
            </a:rPr>
            <a:t>本身作为</a:t>
          </a:r>
          <a:r>
            <a:rPr lang="zh-CN" altLang="en-US" sz="2000" b="1" dirty="0">
              <a:solidFill>
                <a:srgbClr val="00B050"/>
              </a:solidFill>
              <a:latin typeface="+mn-lt"/>
              <a:ea typeface="+mn-ea"/>
              <a:cs typeface="Courier New" panose="02070309020205020404" pitchFamily="49" charset="0"/>
            </a:rPr>
            <a:t>单独的表分配存贮</a:t>
          </a:r>
          <a:endParaRPr lang="zh-CN" altLang="en-US" sz="2000" b="1" dirty="0">
            <a:solidFill>
              <a:schemeClr val="tx1"/>
            </a:solidFill>
            <a:latin typeface="+mn-lt"/>
            <a:ea typeface="+mn-ea"/>
          </a:endParaRPr>
        </a:p>
      </dgm:t>
    </dgm:pt>
    <dgm:pt modelId="{7DC6EE37-2A8E-455C-B3BB-3AD56B22B0A1}" type="parTrans" cxnId="{9F0DFB44-27AF-4C71-A32F-A32F5EDAF3D9}">
      <dgm:prSet/>
      <dgm:spPr/>
      <dgm:t>
        <a:bodyPr/>
        <a:lstStyle/>
        <a:p>
          <a:endParaRPr lang="zh-CN" altLang="en-US"/>
        </a:p>
      </dgm:t>
    </dgm:pt>
    <dgm:pt modelId="{1A4E35E1-1952-40F5-AF34-EDC1F950E78D}" type="sibTrans" cxnId="{9F0DFB44-27AF-4C71-A32F-A32F5EDAF3D9}">
      <dgm:prSet/>
      <dgm:spPr/>
      <dgm:t>
        <a:bodyPr/>
        <a:lstStyle/>
        <a:p>
          <a:endParaRPr lang="zh-CN" altLang="en-US"/>
        </a:p>
      </dgm:t>
    </dgm:pt>
    <dgm:pt modelId="{71264911-5804-4E33-8113-D797A41B995A}" type="pres">
      <dgm:prSet presAssocID="{8B0B03AC-FFCB-4DFA-919D-EBCF91EB214B}" presName="linear" presStyleCnt="0">
        <dgm:presLayoutVars>
          <dgm:animLvl val="lvl"/>
          <dgm:resizeHandles val="exact"/>
        </dgm:presLayoutVars>
      </dgm:prSet>
      <dgm:spPr/>
    </dgm:pt>
    <dgm:pt modelId="{D86E4844-05C6-4D8E-B35D-FB98EA6BD732}" type="pres">
      <dgm:prSet presAssocID="{71C061A3-6506-448B-81E6-373F06DDF67A}" presName="parentText" presStyleLbl="node1" presStyleIdx="0" presStyleCnt="2">
        <dgm:presLayoutVars>
          <dgm:chMax val="0"/>
          <dgm:bulletEnabled val="1"/>
        </dgm:presLayoutVars>
      </dgm:prSet>
      <dgm:spPr/>
    </dgm:pt>
    <dgm:pt modelId="{84115AB0-ECCA-419F-ADD1-5D1A5B3692AE}" type="pres">
      <dgm:prSet presAssocID="{D71016AD-4DF2-4A6F-9BB8-8C86F9141A21}" presName="spacer" presStyleCnt="0"/>
      <dgm:spPr/>
    </dgm:pt>
    <dgm:pt modelId="{654A5053-E368-461E-9F10-AB8055BFD72E}" type="pres">
      <dgm:prSet presAssocID="{7DBBE475-2376-4A8D-82DE-FBC3C781FBAE}" presName="parentText" presStyleLbl="node1" presStyleIdx="1" presStyleCnt="2">
        <dgm:presLayoutVars>
          <dgm:chMax val="0"/>
          <dgm:bulletEnabled val="1"/>
        </dgm:presLayoutVars>
      </dgm:prSet>
      <dgm:spPr/>
    </dgm:pt>
  </dgm:ptLst>
  <dgm:cxnLst>
    <dgm:cxn modelId="{42D4A22E-9580-4A80-B827-1C64E6E7BDB7}" type="presOf" srcId="{8B0B03AC-FFCB-4DFA-919D-EBCF91EB214B}" destId="{71264911-5804-4E33-8113-D797A41B995A}" srcOrd="0" destOrd="0" presId="urn:microsoft.com/office/officeart/2005/8/layout/vList2"/>
    <dgm:cxn modelId="{0D5C473F-3690-4E59-ADA6-9FA09D006729}" srcId="{8B0B03AC-FFCB-4DFA-919D-EBCF91EB214B}" destId="{71C061A3-6506-448B-81E6-373F06DDF67A}" srcOrd="0" destOrd="0" parTransId="{16E73194-A632-4710-BB2E-38F83017E91C}" sibTransId="{D71016AD-4DF2-4A6F-9BB8-8C86F9141A21}"/>
    <dgm:cxn modelId="{9F0DFB44-27AF-4C71-A32F-A32F5EDAF3D9}" srcId="{8B0B03AC-FFCB-4DFA-919D-EBCF91EB214B}" destId="{7DBBE475-2376-4A8D-82DE-FBC3C781FBAE}" srcOrd="1" destOrd="0" parTransId="{7DC6EE37-2A8E-455C-B3BB-3AD56B22B0A1}" sibTransId="{1A4E35E1-1952-40F5-AF34-EDC1F950E78D}"/>
    <dgm:cxn modelId="{0E2A0E77-7CA0-42B7-9BE4-16A8E035353E}" type="presOf" srcId="{7DBBE475-2376-4A8D-82DE-FBC3C781FBAE}" destId="{654A5053-E368-461E-9F10-AB8055BFD72E}" srcOrd="0" destOrd="0" presId="urn:microsoft.com/office/officeart/2005/8/layout/vList2"/>
    <dgm:cxn modelId="{C05F4799-4134-4C29-AC27-10CDC7C50A39}" type="presOf" srcId="{71C061A3-6506-448B-81E6-373F06DDF67A}" destId="{D86E4844-05C6-4D8E-B35D-FB98EA6BD732}" srcOrd="0" destOrd="0" presId="urn:microsoft.com/office/officeart/2005/8/layout/vList2"/>
    <dgm:cxn modelId="{A6E43F43-CD37-4FB5-BE16-E28C18ACD514}" type="presParOf" srcId="{71264911-5804-4E33-8113-D797A41B995A}" destId="{D86E4844-05C6-4D8E-B35D-FB98EA6BD732}" srcOrd="0" destOrd="0" presId="urn:microsoft.com/office/officeart/2005/8/layout/vList2"/>
    <dgm:cxn modelId="{B91A8157-DC2B-4B01-8816-EE814862F4F0}" type="presParOf" srcId="{71264911-5804-4E33-8113-D797A41B995A}" destId="{84115AB0-ECCA-419F-ADD1-5D1A5B3692AE}" srcOrd="1" destOrd="0" presId="urn:microsoft.com/office/officeart/2005/8/layout/vList2"/>
    <dgm:cxn modelId="{8E749A7D-88BA-46E5-A53E-C314BD010649}" type="presParOf" srcId="{71264911-5804-4E33-8113-D797A41B995A}" destId="{654A5053-E368-461E-9F10-AB8055BFD72E}" srcOrd="2" destOrd="0" presId="urn:microsoft.com/office/officeart/2005/8/layout/vList2"/>
  </dgm:cxnLst>
  <dgm:bg>
    <a:solidFill>
      <a:schemeClr val="bg1"/>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8B0B03AC-FFCB-4DFA-919D-EBCF91EB214B}"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zh-CN" altLang="en-US"/>
        </a:p>
      </dgm:t>
    </dgm:pt>
    <dgm:pt modelId="{71C061A3-6506-448B-81E6-373F06DDF67A}">
      <dgm:prSet phldrT="[文本]" custT="1"/>
      <dgm:spPr>
        <a:solidFill>
          <a:schemeClr val="accent6">
            <a:lumMod val="20000"/>
            <a:lumOff val="80000"/>
            <a:alpha val="20000"/>
          </a:schemeClr>
        </a:solidFill>
        <a:ln>
          <a:solidFill>
            <a:schemeClr val="accent6">
              <a:lumMod val="75000"/>
            </a:schemeClr>
          </a:solidFill>
        </a:ln>
      </dgm:spPr>
      <dgm:t>
        <a:bodyPr/>
        <a:lstStyle/>
        <a:p>
          <a:pPr>
            <a:buNone/>
          </a:pPr>
          <a:r>
            <a:rPr lang="zh-CN" altLang="en-US" sz="2000" kern="1200" dirty="0">
              <a:solidFill>
                <a:schemeClr val="tx2"/>
              </a:solidFill>
              <a:latin typeface="+mn-lt"/>
              <a:ea typeface="+mn-ea"/>
              <a:cs typeface="Courier New" panose="02070309020205020404" pitchFamily="49" charset="0"/>
            </a:rPr>
            <a:t>将每个块看作内嵌的无参过程</a:t>
          </a:r>
          <a:r>
            <a:rPr lang="en-US" altLang="zh-CN" sz="2000" kern="1200" dirty="0">
              <a:solidFill>
                <a:schemeClr val="tx2"/>
              </a:solidFill>
              <a:latin typeface="+mn-lt"/>
              <a:ea typeface="+mn-ea"/>
              <a:cs typeface="Courier New" panose="02070309020205020404" pitchFamily="49" charset="0"/>
            </a:rPr>
            <a:t>, </a:t>
          </a:r>
          <a:r>
            <a:rPr lang="zh-CN" altLang="en-US" sz="2000" kern="1200" dirty="0">
              <a:solidFill>
                <a:schemeClr val="tx2"/>
              </a:solidFill>
              <a:latin typeface="+mn-lt"/>
              <a:ea typeface="+mn-ea"/>
              <a:cs typeface="Courier New" panose="02070309020205020404" pitchFamily="49" charset="0"/>
            </a:rPr>
            <a:t>为它创建一个新的过程活动记录</a:t>
          </a:r>
          <a:r>
            <a:rPr lang="en-US" altLang="zh-CN" sz="2000" kern="1200" dirty="0">
              <a:solidFill>
                <a:schemeClr val="tx2"/>
              </a:solidFill>
              <a:latin typeface="+mn-lt"/>
              <a:ea typeface="+mn-ea"/>
              <a:cs typeface="Courier New" panose="02070309020205020404" pitchFamily="49" charset="0"/>
            </a:rPr>
            <a:t>, </a:t>
          </a:r>
          <a:r>
            <a:rPr lang="zh-CN" altLang="en-US" sz="2000" kern="1200" dirty="0">
              <a:solidFill>
                <a:schemeClr val="tx2"/>
              </a:solidFill>
              <a:latin typeface="+mn-lt"/>
              <a:ea typeface="+mn-ea"/>
              <a:cs typeface="Courier New" panose="02070309020205020404" pitchFamily="49" charset="0"/>
            </a:rPr>
            <a:t>称为</a:t>
          </a:r>
          <a:r>
            <a:rPr lang="zh-CN" altLang="en-US" sz="2000" b="1" kern="1200" dirty="0">
              <a:solidFill>
                <a:srgbClr val="0070C0"/>
              </a:solidFill>
              <a:latin typeface="+mn-lt"/>
              <a:ea typeface="+mn-ea"/>
              <a:cs typeface="Courier New" panose="02070309020205020404" pitchFamily="49" charset="0"/>
            </a:rPr>
            <a:t>块级活动记录</a:t>
          </a:r>
          <a:r>
            <a:rPr lang="en-US" altLang="zh-CN" sz="2000" b="0" kern="1200" dirty="0">
              <a:solidFill>
                <a:schemeClr val="tx1"/>
              </a:solidFill>
              <a:latin typeface="+mn-lt"/>
              <a:ea typeface="+mn-ea"/>
              <a:cs typeface="Courier New" panose="02070309020205020404" pitchFamily="49" charset="0"/>
            </a:rPr>
            <a:t>. </a:t>
          </a:r>
          <a:r>
            <a:rPr lang="zh-CN" altLang="en-US" sz="2000" kern="1200" dirty="0">
              <a:solidFill>
                <a:srgbClr val="373545"/>
              </a:solidFill>
              <a:latin typeface="Century Gothic"/>
              <a:ea typeface="幼圆" panose="02010509060101010101" pitchFamily="49" charset="-122"/>
              <a:cs typeface="Courier New" panose="02070309020205020404" pitchFamily="49" charset="0"/>
            </a:rPr>
            <a:t>代价较高</a:t>
          </a:r>
        </a:p>
      </dgm:t>
    </dgm:pt>
    <dgm:pt modelId="{16E73194-A632-4710-BB2E-38F83017E91C}" type="parTrans" cxnId="{0D5C473F-3690-4E59-ADA6-9FA09D006729}">
      <dgm:prSet/>
      <dgm:spPr/>
      <dgm:t>
        <a:bodyPr/>
        <a:lstStyle/>
        <a:p>
          <a:endParaRPr lang="zh-CN" altLang="en-US" sz="2000" b="1"/>
        </a:p>
      </dgm:t>
    </dgm:pt>
    <dgm:pt modelId="{D71016AD-4DF2-4A6F-9BB8-8C86F9141A21}" type="sibTrans" cxnId="{0D5C473F-3690-4E59-ADA6-9FA09D006729}">
      <dgm:prSet/>
      <dgm:spPr/>
      <dgm:t>
        <a:bodyPr/>
        <a:lstStyle/>
        <a:p>
          <a:endParaRPr lang="zh-CN" altLang="en-US" sz="2000" b="1"/>
        </a:p>
      </dgm:t>
    </dgm:pt>
    <dgm:pt modelId="{7DBBE475-2376-4A8D-82DE-FBC3C781FBAE}">
      <dgm:prSet phldrT="[文本]" custT="1"/>
      <dgm:spPr>
        <a:solidFill>
          <a:schemeClr val="accent6">
            <a:lumMod val="20000"/>
            <a:lumOff val="80000"/>
            <a:alpha val="20000"/>
          </a:schemeClr>
        </a:solidFill>
        <a:ln>
          <a:solidFill>
            <a:schemeClr val="accent6">
              <a:lumMod val="75000"/>
            </a:schemeClr>
          </a:solidFill>
        </a:ln>
      </dgm:spPr>
      <dgm:t>
        <a:bodyPr/>
        <a:lstStyle/>
        <a:p>
          <a:pPr>
            <a:buNone/>
          </a:pPr>
          <a:r>
            <a:rPr lang="zh-CN" altLang="en-US" sz="2000" b="0" dirty="0">
              <a:solidFill>
                <a:schemeClr val="tx1"/>
              </a:solidFill>
              <a:latin typeface="+mn-lt"/>
              <a:ea typeface="+mn-ea"/>
            </a:rPr>
            <a:t>块的位置编译时可以确定</a:t>
          </a:r>
          <a:r>
            <a:rPr lang="en-US" altLang="zh-CN" sz="2000" b="0" dirty="0">
              <a:solidFill>
                <a:schemeClr val="tx1"/>
              </a:solidFill>
              <a:latin typeface="+mn-lt"/>
              <a:ea typeface="+mn-ea"/>
            </a:rPr>
            <a:t>, </a:t>
          </a:r>
          <a:r>
            <a:rPr lang="zh-CN" altLang="en-US" sz="2000" b="0" dirty="0">
              <a:solidFill>
                <a:schemeClr val="tx1"/>
              </a:solidFill>
              <a:latin typeface="+mn-lt"/>
              <a:ea typeface="+mn-ea"/>
            </a:rPr>
            <a:t>因此只需要使用</a:t>
          </a:r>
          <a:r>
            <a:rPr lang="zh-CN" altLang="en-US" sz="2000" b="1" dirty="0">
              <a:solidFill>
                <a:srgbClr val="0070C0"/>
              </a:solidFill>
              <a:latin typeface="+mn-lt"/>
              <a:ea typeface="+mn-ea"/>
            </a:rPr>
            <a:t>过程活动记录</a:t>
          </a:r>
          <a:r>
            <a:rPr lang="zh-CN" altLang="en-US" sz="2000" b="0" dirty="0">
              <a:solidFill>
                <a:schemeClr val="tx1"/>
              </a:solidFill>
              <a:latin typeface="+mn-lt"/>
              <a:ea typeface="+mn-ea"/>
            </a:rPr>
            <a:t>方法</a:t>
          </a:r>
        </a:p>
      </dgm:t>
    </dgm:pt>
    <dgm:pt modelId="{7DC6EE37-2A8E-455C-B3BB-3AD56B22B0A1}" type="parTrans" cxnId="{9F0DFB44-27AF-4C71-A32F-A32F5EDAF3D9}">
      <dgm:prSet/>
      <dgm:spPr/>
      <dgm:t>
        <a:bodyPr/>
        <a:lstStyle/>
        <a:p>
          <a:endParaRPr lang="zh-CN" altLang="en-US"/>
        </a:p>
      </dgm:t>
    </dgm:pt>
    <dgm:pt modelId="{1A4E35E1-1952-40F5-AF34-EDC1F950E78D}" type="sibTrans" cxnId="{9F0DFB44-27AF-4C71-A32F-A32F5EDAF3D9}">
      <dgm:prSet/>
      <dgm:spPr/>
      <dgm:t>
        <a:bodyPr/>
        <a:lstStyle/>
        <a:p>
          <a:endParaRPr lang="zh-CN" altLang="en-US"/>
        </a:p>
      </dgm:t>
    </dgm:pt>
    <dgm:pt modelId="{71264911-5804-4E33-8113-D797A41B995A}" type="pres">
      <dgm:prSet presAssocID="{8B0B03AC-FFCB-4DFA-919D-EBCF91EB214B}" presName="linear" presStyleCnt="0">
        <dgm:presLayoutVars>
          <dgm:animLvl val="lvl"/>
          <dgm:resizeHandles val="exact"/>
        </dgm:presLayoutVars>
      </dgm:prSet>
      <dgm:spPr/>
    </dgm:pt>
    <dgm:pt modelId="{D86E4844-05C6-4D8E-B35D-FB98EA6BD732}" type="pres">
      <dgm:prSet presAssocID="{71C061A3-6506-448B-81E6-373F06DDF67A}" presName="parentText" presStyleLbl="node1" presStyleIdx="0" presStyleCnt="2" custScaleY="92823">
        <dgm:presLayoutVars>
          <dgm:chMax val="0"/>
          <dgm:bulletEnabled val="1"/>
        </dgm:presLayoutVars>
      </dgm:prSet>
      <dgm:spPr/>
    </dgm:pt>
    <dgm:pt modelId="{84115AB0-ECCA-419F-ADD1-5D1A5B3692AE}" type="pres">
      <dgm:prSet presAssocID="{D71016AD-4DF2-4A6F-9BB8-8C86F9141A21}" presName="spacer" presStyleCnt="0"/>
      <dgm:spPr/>
    </dgm:pt>
    <dgm:pt modelId="{654A5053-E368-461E-9F10-AB8055BFD72E}" type="pres">
      <dgm:prSet presAssocID="{7DBBE475-2376-4A8D-82DE-FBC3C781FBAE}" presName="parentText" presStyleLbl="node1" presStyleIdx="1" presStyleCnt="2" custScaleY="92823">
        <dgm:presLayoutVars>
          <dgm:chMax val="0"/>
          <dgm:bulletEnabled val="1"/>
        </dgm:presLayoutVars>
      </dgm:prSet>
      <dgm:spPr/>
    </dgm:pt>
  </dgm:ptLst>
  <dgm:cxnLst>
    <dgm:cxn modelId="{42D4A22E-9580-4A80-B827-1C64E6E7BDB7}" type="presOf" srcId="{8B0B03AC-FFCB-4DFA-919D-EBCF91EB214B}" destId="{71264911-5804-4E33-8113-D797A41B995A}" srcOrd="0" destOrd="0" presId="urn:microsoft.com/office/officeart/2005/8/layout/vList2"/>
    <dgm:cxn modelId="{0D5C473F-3690-4E59-ADA6-9FA09D006729}" srcId="{8B0B03AC-FFCB-4DFA-919D-EBCF91EB214B}" destId="{71C061A3-6506-448B-81E6-373F06DDF67A}" srcOrd="0" destOrd="0" parTransId="{16E73194-A632-4710-BB2E-38F83017E91C}" sibTransId="{D71016AD-4DF2-4A6F-9BB8-8C86F9141A21}"/>
    <dgm:cxn modelId="{9F0DFB44-27AF-4C71-A32F-A32F5EDAF3D9}" srcId="{8B0B03AC-FFCB-4DFA-919D-EBCF91EB214B}" destId="{7DBBE475-2376-4A8D-82DE-FBC3C781FBAE}" srcOrd="1" destOrd="0" parTransId="{7DC6EE37-2A8E-455C-B3BB-3AD56B22B0A1}" sibTransId="{1A4E35E1-1952-40F5-AF34-EDC1F950E78D}"/>
    <dgm:cxn modelId="{0E2A0E77-7CA0-42B7-9BE4-16A8E035353E}" type="presOf" srcId="{7DBBE475-2376-4A8D-82DE-FBC3C781FBAE}" destId="{654A5053-E368-461E-9F10-AB8055BFD72E}" srcOrd="0" destOrd="0" presId="urn:microsoft.com/office/officeart/2005/8/layout/vList2"/>
    <dgm:cxn modelId="{C05F4799-4134-4C29-AC27-10CDC7C50A39}" type="presOf" srcId="{71C061A3-6506-448B-81E6-373F06DDF67A}" destId="{D86E4844-05C6-4D8E-B35D-FB98EA6BD732}" srcOrd="0" destOrd="0" presId="urn:microsoft.com/office/officeart/2005/8/layout/vList2"/>
    <dgm:cxn modelId="{A6E43F43-CD37-4FB5-BE16-E28C18ACD514}" type="presParOf" srcId="{71264911-5804-4E33-8113-D797A41B995A}" destId="{D86E4844-05C6-4D8E-B35D-FB98EA6BD732}" srcOrd="0" destOrd="0" presId="urn:microsoft.com/office/officeart/2005/8/layout/vList2"/>
    <dgm:cxn modelId="{B91A8157-DC2B-4B01-8816-EE814862F4F0}" type="presParOf" srcId="{71264911-5804-4E33-8113-D797A41B995A}" destId="{84115AB0-ECCA-419F-ADD1-5D1A5B3692AE}" srcOrd="1" destOrd="0" presId="urn:microsoft.com/office/officeart/2005/8/layout/vList2"/>
    <dgm:cxn modelId="{8E749A7D-88BA-46E5-A53E-C314BD010649}" type="presParOf" srcId="{71264911-5804-4E33-8113-D797A41B995A}" destId="{654A5053-E368-461E-9F10-AB8055BFD72E}" srcOrd="2" destOrd="0" presId="urn:microsoft.com/office/officeart/2005/8/layout/vList2"/>
  </dgm:cxnLst>
  <dgm:bg>
    <a:solidFill>
      <a:schemeClr val="bg1"/>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04B322BB-1824-4986-AAF2-C1E2A958C1A9}" type="doc">
      <dgm:prSet loTypeId="urn:microsoft.com/office/officeart/2009/layout/CircleArrowProcess" loCatId="process" qsTypeId="urn:microsoft.com/office/officeart/2005/8/quickstyle/simple1" qsCatId="simple" csTypeId="urn:microsoft.com/office/officeart/2005/8/colors/colorful2" csCatId="colorful" phldr="1"/>
      <dgm:spPr/>
      <dgm:t>
        <a:bodyPr/>
        <a:lstStyle/>
        <a:p>
          <a:endParaRPr lang="zh-CN" altLang="en-US"/>
        </a:p>
      </dgm:t>
    </dgm:pt>
    <dgm:pt modelId="{FF472027-8C66-45F6-B677-0FEACEE8BEAE}">
      <dgm:prSet phldrT="[文本]" custT="1"/>
      <dgm:spPr/>
      <dgm:t>
        <a:bodyPr/>
        <a:lstStyle/>
        <a:p>
          <a:r>
            <a:rPr lang="zh-CN" altLang="en-US" sz="2400" b="1" dirty="0">
              <a:latin typeface="微软雅黑" panose="020B0503020204020204" pitchFamily="34" charset="-122"/>
              <a:ea typeface="微软雅黑" panose="020B0503020204020204" pitchFamily="34" charset="-122"/>
            </a:rPr>
            <a:t>过程的</a:t>
          </a:r>
          <a:br>
            <a:rPr lang="en-US" altLang="zh-CN" sz="2400" b="1" dirty="0">
              <a:latin typeface="微软雅黑" panose="020B0503020204020204" pitchFamily="34" charset="-122"/>
              <a:ea typeface="微软雅黑" panose="020B0503020204020204" pitchFamily="34" charset="-122"/>
            </a:rPr>
          </a:br>
          <a:r>
            <a:rPr lang="en-US" altLang="zh-CN" sz="2400" b="1" dirty="0">
              <a:latin typeface="微软雅黑" panose="020B0503020204020204" pitchFamily="34" charset="-122"/>
              <a:ea typeface="微软雅黑" panose="020B0503020204020204" pitchFamily="34" charset="-122"/>
            </a:rPr>
            <a:t>TOP</a:t>
          </a:r>
          <a:r>
            <a:rPr lang="zh-CN" altLang="en-US" sz="2400" b="1" dirty="0">
              <a:latin typeface="微软雅黑" panose="020B0503020204020204" pitchFamily="34" charset="-122"/>
              <a:ea typeface="微软雅黑" panose="020B0503020204020204" pitchFamily="34" charset="-122"/>
            </a:rPr>
            <a:t>单元</a:t>
          </a:r>
        </a:p>
      </dgm:t>
    </dgm:pt>
    <dgm:pt modelId="{ED95779C-1096-4D03-AE93-B147AAC17CA5}" type="parTrans" cxnId="{3E473C42-7772-4EDD-BA47-6EF47A713DE4}">
      <dgm:prSet/>
      <dgm:spPr/>
      <dgm:t>
        <a:bodyPr/>
        <a:lstStyle/>
        <a:p>
          <a:endParaRPr lang="zh-CN" altLang="en-US">
            <a:latin typeface="微软雅黑" panose="020B0503020204020204" pitchFamily="34" charset="-122"/>
            <a:ea typeface="微软雅黑" panose="020B0503020204020204" pitchFamily="34" charset="-122"/>
          </a:endParaRPr>
        </a:p>
      </dgm:t>
    </dgm:pt>
    <dgm:pt modelId="{40F4FDF5-0BAF-46E7-AD83-8826A5F05ED1}" type="sibTrans" cxnId="{3E473C42-7772-4EDD-BA47-6EF47A713DE4}">
      <dgm:prSet/>
      <dgm:spPr/>
      <dgm:t>
        <a:bodyPr/>
        <a:lstStyle/>
        <a:p>
          <a:endParaRPr lang="zh-CN" altLang="en-US">
            <a:latin typeface="微软雅黑" panose="020B0503020204020204" pitchFamily="34" charset="-122"/>
            <a:ea typeface="微软雅黑" panose="020B0503020204020204" pitchFamily="34" charset="-122"/>
          </a:endParaRPr>
        </a:p>
      </dgm:t>
    </dgm:pt>
    <dgm:pt modelId="{7CE3FD13-88A8-4B15-9746-708459DB246B}">
      <dgm:prSet custT="1"/>
      <dgm:spPr/>
      <dgm:t>
        <a:bodyPr/>
        <a:lstStyle/>
        <a:p>
          <a:r>
            <a:rPr lang="zh-CN" altLang="en-US" sz="1800" kern="1200" dirty="0">
              <a:latin typeface="微软雅黑" panose="020B0503020204020204" pitchFamily="34" charset="-122"/>
              <a:ea typeface="微软雅黑" panose="020B0503020204020204" pitchFamily="34" charset="-122"/>
            </a:rPr>
            <a:t>编译时过程活动记录的大小已经确定，它是</a:t>
          </a:r>
          <a:r>
            <a:rPr lang="zh-CN" altLang="en-US" sz="1800" b="1" kern="12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cs typeface="Courier New" panose="02070309020205020404" pitchFamily="49" charset="0"/>
            </a:rPr>
            <a:t>相对固定</a:t>
          </a:r>
          <a:r>
            <a:rPr lang="zh-CN" altLang="en-US" sz="1800" kern="1200" dirty="0">
              <a:latin typeface="微软雅黑" panose="020B0503020204020204" pitchFamily="34" charset="-122"/>
              <a:ea typeface="微软雅黑" panose="020B0503020204020204" pitchFamily="34" charset="-122"/>
            </a:rPr>
            <a:t>的</a:t>
          </a:r>
        </a:p>
      </dgm:t>
    </dgm:pt>
    <dgm:pt modelId="{04FB456F-A466-4E9C-90C2-AFA6FDD3223E}" type="parTrans" cxnId="{96E5FB82-9B65-42FB-A7CD-8D8D1AAEFC85}">
      <dgm:prSet/>
      <dgm:spPr/>
      <dgm:t>
        <a:bodyPr/>
        <a:lstStyle/>
        <a:p>
          <a:endParaRPr lang="zh-CN" altLang="en-US">
            <a:latin typeface="微软雅黑" panose="020B0503020204020204" pitchFamily="34" charset="-122"/>
            <a:ea typeface="微软雅黑" panose="020B0503020204020204" pitchFamily="34" charset="-122"/>
          </a:endParaRPr>
        </a:p>
      </dgm:t>
    </dgm:pt>
    <dgm:pt modelId="{42627DF9-EF59-49FF-A9BF-EE1F1E24C097}" type="sibTrans" cxnId="{96E5FB82-9B65-42FB-A7CD-8D8D1AAEFC85}">
      <dgm:prSet/>
      <dgm:spPr/>
      <dgm:t>
        <a:bodyPr/>
        <a:lstStyle/>
        <a:p>
          <a:endParaRPr lang="zh-CN" altLang="en-US">
            <a:latin typeface="微软雅黑" panose="020B0503020204020204" pitchFamily="34" charset="-122"/>
            <a:ea typeface="微软雅黑" panose="020B0503020204020204" pitchFamily="34" charset="-122"/>
          </a:endParaRPr>
        </a:p>
      </dgm:t>
    </dgm:pt>
    <dgm:pt modelId="{F37634FE-C11C-4A53-9B1B-55A572FD7F20}">
      <dgm:prSet custT="1"/>
      <dgm:spPr/>
      <dgm:t>
        <a:bodyPr/>
        <a:lstStyle/>
        <a:p>
          <a:r>
            <a:rPr lang="zh-CN" altLang="en-US" sz="2400" b="1" dirty="0">
              <a:latin typeface="微软雅黑" panose="020B0503020204020204" pitchFamily="34" charset="-122"/>
              <a:ea typeface="微软雅黑" panose="020B0503020204020204" pitchFamily="34" charset="-122"/>
            </a:rPr>
            <a:t>分程序的</a:t>
          </a:r>
          <a:br>
            <a:rPr lang="en-US" altLang="zh-CN" sz="2400" b="1" dirty="0">
              <a:latin typeface="微软雅黑" panose="020B0503020204020204" pitchFamily="34" charset="-122"/>
              <a:ea typeface="微软雅黑" panose="020B0503020204020204" pitchFamily="34" charset="-122"/>
            </a:rPr>
          </a:br>
          <a:r>
            <a:rPr lang="en-US" altLang="zh-CN" sz="2400" b="1" dirty="0">
              <a:latin typeface="微软雅黑" panose="020B0503020204020204" pitchFamily="34" charset="-122"/>
              <a:ea typeface="微软雅黑" panose="020B0503020204020204" pitchFamily="34" charset="-122"/>
            </a:rPr>
            <a:t>TOP</a:t>
          </a:r>
          <a:r>
            <a:rPr lang="zh-CN" altLang="en-US" sz="2400" b="1" dirty="0">
              <a:latin typeface="微软雅黑" panose="020B0503020204020204" pitchFamily="34" charset="-122"/>
              <a:ea typeface="微软雅黑" panose="020B0503020204020204" pitchFamily="34" charset="-122"/>
            </a:rPr>
            <a:t>单元</a:t>
          </a:r>
        </a:p>
      </dgm:t>
    </dgm:pt>
    <dgm:pt modelId="{1E981267-3A00-4E91-8214-3F5CCC404787}" type="parTrans" cxnId="{A8506239-4E8B-4C6E-80DE-553790670F44}">
      <dgm:prSet/>
      <dgm:spPr/>
      <dgm:t>
        <a:bodyPr/>
        <a:lstStyle/>
        <a:p>
          <a:endParaRPr lang="zh-CN" altLang="en-US">
            <a:latin typeface="微软雅黑" panose="020B0503020204020204" pitchFamily="34" charset="-122"/>
            <a:ea typeface="微软雅黑" panose="020B0503020204020204" pitchFamily="34" charset="-122"/>
          </a:endParaRPr>
        </a:p>
      </dgm:t>
    </dgm:pt>
    <dgm:pt modelId="{456A7914-CABE-4543-8C01-8EA3C48072AB}" type="sibTrans" cxnId="{A8506239-4E8B-4C6E-80DE-553790670F44}">
      <dgm:prSet/>
      <dgm:spPr/>
      <dgm:t>
        <a:bodyPr/>
        <a:lstStyle/>
        <a:p>
          <a:endParaRPr lang="zh-CN" altLang="en-US">
            <a:latin typeface="微软雅黑" panose="020B0503020204020204" pitchFamily="34" charset="-122"/>
            <a:ea typeface="微软雅黑" panose="020B0503020204020204" pitchFamily="34" charset="-122"/>
          </a:endParaRPr>
        </a:p>
      </dgm:t>
    </dgm:pt>
    <dgm:pt modelId="{389EE6FA-31B6-42F8-8A89-52F772F95B21}">
      <dgm:prSet custT="1"/>
      <dgm:spPr/>
      <dgm:t>
        <a:bodyPr/>
        <a:lstStyle/>
        <a:p>
          <a:r>
            <a:rPr lang="zh-CN" altLang="en-US" sz="1800" kern="1200" dirty="0">
              <a:latin typeface="微软雅黑" panose="020B0503020204020204" pitchFamily="34" charset="-122"/>
              <a:ea typeface="微软雅黑" panose="020B0503020204020204" pitchFamily="34" charset="-122"/>
            </a:rPr>
            <a:t>随着程序的运行</a:t>
          </a:r>
          <a:r>
            <a:rPr lang="zh-CN" altLang="en-US" sz="1800" b="1" kern="12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cs typeface="Courier New" panose="02070309020205020404" pitchFamily="49" charset="0"/>
            </a:rPr>
            <a:t>变化</a:t>
          </a:r>
          <a:r>
            <a:rPr lang="zh-CN" altLang="en-US" sz="1800" kern="1200" dirty="0">
              <a:latin typeface="微软雅黑" panose="020B0503020204020204" pitchFamily="34" charset="-122"/>
              <a:ea typeface="微软雅黑" panose="020B0503020204020204" pitchFamily="34" charset="-122"/>
            </a:rPr>
            <a:t>的</a:t>
          </a:r>
        </a:p>
      </dgm:t>
    </dgm:pt>
    <dgm:pt modelId="{CA79BB2F-0A6F-4A86-A3F3-CF39C8A21F6A}" type="parTrans" cxnId="{DE691EA5-ADED-46E9-A76B-667BD4C9ED21}">
      <dgm:prSet/>
      <dgm:spPr/>
      <dgm:t>
        <a:bodyPr/>
        <a:lstStyle/>
        <a:p>
          <a:endParaRPr lang="zh-CN" altLang="en-US">
            <a:latin typeface="微软雅黑" panose="020B0503020204020204" pitchFamily="34" charset="-122"/>
            <a:ea typeface="微软雅黑" panose="020B0503020204020204" pitchFamily="34" charset="-122"/>
          </a:endParaRPr>
        </a:p>
      </dgm:t>
    </dgm:pt>
    <dgm:pt modelId="{3EBE05DB-9EC1-45EC-B89F-816959F4E85E}" type="sibTrans" cxnId="{DE691EA5-ADED-46E9-A76B-667BD4C9ED21}">
      <dgm:prSet/>
      <dgm:spPr/>
      <dgm:t>
        <a:bodyPr/>
        <a:lstStyle/>
        <a:p>
          <a:endParaRPr lang="zh-CN" altLang="en-US">
            <a:latin typeface="微软雅黑" panose="020B0503020204020204" pitchFamily="34" charset="-122"/>
            <a:ea typeface="微软雅黑" panose="020B0503020204020204" pitchFamily="34" charset="-122"/>
          </a:endParaRPr>
        </a:p>
      </dgm:t>
    </dgm:pt>
    <dgm:pt modelId="{6A3B9EDE-A43A-4F6A-8D7D-83EDE920AEF2}">
      <dgm:prSet phldrT="[文本]" custT="1"/>
      <dgm:spPr/>
      <dgm:t>
        <a:bodyPr/>
        <a:lstStyle/>
        <a:p>
          <a:r>
            <a:rPr lang="zh-CN" altLang="en-US" sz="1800" kern="1200" dirty="0">
              <a:latin typeface="微软雅黑" panose="020B0503020204020204" pitchFamily="34" charset="-122"/>
              <a:ea typeface="微软雅黑" panose="020B0503020204020204" pitchFamily="34" charset="-122"/>
            </a:rPr>
            <a:t>指向活动记录的栈顶地址</a:t>
          </a:r>
        </a:p>
      </dgm:t>
    </dgm:pt>
    <dgm:pt modelId="{1DC96A5A-B87A-4080-9033-895E5CAC5348}" type="parTrans" cxnId="{5B387EAE-4954-4443-AD10-FA53A4363BAA}">
      <dgm:prSet/>
      <dgm:spPr/>
      <dgm:t>
        <a:bodyPr/>
        <a:lstStyle/>
        <a:p>
          <a:endParaRPr lang="zh-CN" altLang="en-US">
            <a:latin typeface="微软雅黑" panose="020B0503020204020204" pitchFamily="34" charset="-122"/>
            <a:ea typeface="微软雅黑" panose="020B0503020204020204" pitchFamily="34" charset="-122"/>
          </a:endParaRPr>
        </a:p>
      </dgm:t>
    </dgm:pt>
    <dgm:pt modelId="{F18A2587-243D-4F6B-85EF-7649C6735FB0}" type="sibTrans" cxnId="{5B387EAE-4954-4443-AD10-FA53A4363BAA}">
      <dgm:prSet/>
      <dgm:spPr/>
      <dgm:t>
        <a:bodyPr/>
        <a:lstStyle/>
        <a:p>
          <a:endParaRPr lang="zh-CN" altLang="en-US">
            <a:latin typeface="微软雅黑" panose="020B0503020204020204" pitchFamily="34" charset="-122"/>
            <a:ea typeface="微软雅黑" panose="020B0503020204020204" pitchFamily="34" charset="-122"/>
          </a:endParaRPr>
        </a:p>
      </dgm:t>
    </dgm:pt>
    <dgm:pt modelId="{57B3AC65-F597-430F-B3CE-BAAB8F743AE7}">
      <dgm:prSet custT="1"/>
      <dgm:spPr/>
      <dgm:t>
        <a:bodyPr/>
        <a:lstStyle/>
        <a:p>
          <a:r>
            <a:rPr lang="zh-CN" altLang="en-US" sz="1800" kern="1200" dirty="0">
              <a:latin typeface="微软雅黑" panose="020B0503020204020204" pitchFamily="34" charset="-122"/>
              <a:ea typeface="微软雅黑" panose="020B0503020204020204" pitchFamily="34" charset="-122"/>
            </a:rPr>
            <a:t>存放运行时该分程序的最新的栈顶地址</a:t>
          </a:r>
        </a:p>
      </dgm:t>
    </dgm:pt>
    <dgm:pt modelId="{F8250BF5-8505-4171-BB80-A6233BAE103D}" type="parTrans" cxnId="{7190D2D2-8571-4D60-A15C-F85B28086E74}">
      <dgm:prSet/>
      <dgm:spPr/>
      <dgm:t>
        <a:bodyPr/>
        <a:lstStyle/>
        <a:p>
          <a:endParaRPr lang="zh-CN" altLang="en-US">
            <a:latin typeface="微软雅黑" panose="020B0503020204020204" pitchFamily="34" charset="-122"/>
            <a:ea typeface="微软雅黑" panose="020B0503020204020204" pitchFamily="34" charset="-122"/>
          </a:endParaRPr>
        </a:p>
      </dgm:t>
    </dgm:pt>
    <dgm:pt modelId="{DE052978-77B0-4039-B0A6-2DB0B360B87D}" type="sibTrans" cxnId="{7190D2D2-8571-4D60-A15C-F85B28086E74}">
      <dgm:prSet/>
      <dgm:spPr/>
      <dgm:t>
        <a:bodyPr/>
        <a:lstStyle/>
        <a:p>
          <a:endParaRPr lang="zh-CN" altLang="en-US">
            <a:latin typeface="微软雅黑" panose="020B0503020204020204" pitchFamily="34" charset="-122"/>
            <a:ea typeface="微软雅黑" panose="020B0503020204020204" pitchFamily="34" charset="-122"/>
          </a:endParaRPr>
        </a:p>
      </dgm:t>
    </dgm:pt>
    <dgm:pt modelId="{471766CF-FD8B-4A80-8B87-6C5041D0A91C}" type="pres">
      <dgm:prSet presAssocID="{04B322BB-1824-4986-AAF2-C1E2A958C1A9}" presName="Name0" presStyleCnt="0">
        <dgm:presLayoutVars>
          <dgm:chMax val="7"/>
          <dgm:chPref val="7"/>
          <dgm:dir/>
          <dgm:animLvl val="lvl"/>
        </dgm:presLayoutVars>
      </dgm:prSet>
      <dgm:spPr/>
    </dgm:pt>
    <dgm:pt modelId="{D3A35063-4D62-4094-B210-C8B5FFDC1959}" type="pres">
      <dgm:prSet presAssocID="{FF472027-8C66-45F6-B677-0FEACEE8BEAE}" presName="Accent1" presStyleCnt="0"/>
      <dgm:spPr/>
    </dgm:pt>
    <dgm:pt modelId="{2C467360-9B42-48E6-8978-C971C93FC6B5}" type="pres">
      <dgm:prSet presAssocID="{FF472027-8C66-45F6-B677-0FEACEE8BEAE}" presName="Accent" presStyleLbl="node1" presStyleIdx="0" presStyleCnt="2" custLinFactNeighborX="-11966" custLinFactNeighborY="-2202"/>
      <dgm:spPr/>
    </dgm:pt>
    <dgm:pt modelId="{62C457DB-A7C0-411E-A199-523E528BE480}" type="pres">
      <dgm:prSet presAssocID="{FF472027-8C66-45F6-B677-0FEACEE8BEAE}" presName="Child1" presStyleLbl="revTx" presStyleIdx="0" presStyleCnt="4" custScaleX="206109" custLinFactNeighborX="30873">
        <dgm:presLayoutVars>
          <dgm:chMax val="0"/>
          <dgm:chPref val="0"/>
          <dgm:bulletEnabled val="1"/>
        </dgm:presLayoutVars>
      </dgm:prSet>
      <dgm:spPr/>
    </dgm:pt>
    <dgm:pt modelId="{F881E64A-6A31-4EE1-AFA3-5EBB54AB708D}" type="pres">
      <dgm:prSet presAssocID="{FF472027-8C66-45F6-B677-0FEACEE8BEAE}" presName="Parent1" presStyleLbl="revTx" presStyleIdx="1" presStyleCnt="4" custLinFactNeighborX="-18923">
        <dgm:presLayoutVars>
          <dgm:chMax val="1"/>
          <dgm:chPref val="1"/>
          <dgm:bulletEnabled val="1"/>
        </dgm:presLayoutVars>
      </dgm:prSet>
      <dgm:spPr/>
    </dgm:pt>
    <dgm:pt modelId="{A8240B34-35DA-46D8-8373-61E0A77BAA52}" type="pres">
      <dgm:prSet presAssocID="{F37634FE-C11C-4A53-9B1B-55A572FD7F20}" presName="Accent2" presStyleCnt="0"/>
      <dgm:spPr/>
    </dgm:pt>
    <dgm:pt modelId="{9C4CC556-7094-4B5F-B224-BE27CC62E77A}" type="pres">
      <dgm:prSet presAssocID="{F37634FE-C11C-4A53-9B1B-55A572FD7F20}" presName="Accent" presStyleLbl="node1" presStyleIdx="1" presStyleCnt="2" custLinFactNeighborX="-13928" custLinFactNeighborY="-2562"/>
      <dgm:spPr/>
    </dgm:pt>
    <dgm:pt modelId="{0555F8AC-D069-412E-A39F-27453E0845F2}" type="pres">
      <dgm:prSet presAssocID="{F37634FE-C11C-4A53-9B1B-55A572FD7F20}" presName="Child2" presStyleLbl="revTx" presStyleIdx="2" presStyleCnt="4" custScaleX="201538" custLinFactNeighborX="33134">
        <dgm:presLayoutVars>
          <dgm:chMax val="0"/>
          <dgm:chPref val="0"/>
          <dgm:bulletEnabled val="1"/>
        </dgm:presLayoutVars>
      </dgm:prSet>
      <dgm:spPr/>
    </dgm:pt>
    <dgm:pt modelId="{1A26DFE8-A22E-49EB-A5B9-050CDA82BF4B}" type="pres">
      <dgm:prSet presAssocID="{F37634FE-C11C-4A53-9B1B-55A572FD7F20}" presName="Parent2" presStyleLbl="revTx" presStyleIdx="3" presStyleCnt="4" custLinFactNeighborX="-16388">
        <dgm:presLayoutVars>
          <dgm:chMax val="1"/>
          <dgm:chPref val="1"/>
          <dgm:bulletEnabled val="1"/>
        </dgm:presLayoutVars>
      </dgm:prSet>
      <dgm:spPr/>
    </dgm:pt>
  </dgm:ptLst>
  <dgm:cxnLst>
    <dgm:cxn modelId="{43CB2D0C-AF71-4A9E-B987-83C6A599B2D0}" type="presOf" srcId="{7CE3FD13-88A8-4B15-9746-708459DB246B}" destId="{62C457DB-A7C0-411E-A199-523E528BE480}" srcOrd="0" destOrd="1" presId="urn:microsoft.com/office/officeart/2009/layout/CircleArrowProcess"/>
    <dgm:cxn modelId="{A8506239-4E8B-4C6E-80DE-553790670F44}" srcId="{04B322BB-1824-4986-AAF2-C1E2A958C1A9}" destId="{F37634FE-C11C-4A53-9B1B-55A572FD7F20}" srcOrd="1" destOrd="0" parTransId="{1E981267-3A00-4E91-8214-3F5CCC404787}" sibTransId="{456A7914-CABE-4543-8C01-8EA3C48072AB}"/>
    <dgm:cxn modelId="{19993760-AE2B-4841-8DFD-B2261029AC7D}" type="presOf" srcId="{F37634FE-C11C-4A53-9B1B-55A572FD7F20}" destId="{1A26DFE8-A22E-49EB-A5B9-050CDA82BF4B}" srcOrd="0" destOrd="0" presId="urn:microsoft.com/office/officeart/2009/layout/CircleArrowProcess"/>
    <dgm:cxn modelId="{3E473C42-7772-4EDD-BA47-6EF47A713DE4}" srcId="{04B322BB-1824-4986-AAF2-C1E2A958C1A9}" destId="{FF472027-8C66-45F6-B677-0FEACEE8BEAE}" srcOrd="0" destOrd="0" parTransId="{ED95779C-1096-4D03-AE93-B147AAC17CA5}" sibTransId="{40F4FDF5-0BAF-46E7-AD83-8826A5F05ED1}"/>
    <dgm:cxn modelId="{A998D851-185C-4A93-B31B-2966BB5921BB}" type="presOf" srcId="{FF472027-8C66-45F6-B677-0FEACEE8BEAE}" destId="{F881E64A-6A31-4EE1-AFA3-5EBB54AB708D}" srcOrd="0" destOrd="0" presId="urn:microsoft.com/office/officeart/2009/layout/CircleArrowProcess"/>
    <dgm:cxn modelId="{96E5FB82-9B65-42FB-A7CD-8D8D1AAEFC85}" srcId="{FF472027-8C66-45F6-B677-0FEACEE8BEAE}" destId="{7CE3FD13-88A8-4B15-9746-708459DB246B}" srcOrd="1" destOrd="0" parTransId="{04FB456F-A466-4E9C-90C2-AFA6FDD3223E}" sibTransId="{42627DF9-EF59-49FF-A9BF-EE1F1E24C097}"/>
    <dgm:cxn modelId="{DE691EA5-ADED-46E9-A76B-667BD4C9ED21}" srcId="{F37634FE-C11C-4A53-9B1B-55A572FD7F20}" destId="{389EE6FA-31B6-42F8-8A89-52F772F95B21}" srcOrd="1" destOrd="0" parTransId="{CA79BB2F-0A6F-4A86-A3F3-CF39C8A21F6A}" sibTransId="{3EBE05DB-9EC1-45EC-B89F-816959F4E85E}"/>
    <dgm:cxn modelId="{5B387EAE-4954-4443-AD10-FA53A4363BAA}" srcId="{FF472027-8C66-45F6-B677-0FEACEE8BEAE}" destId="{6A3B9EDE-A43A-4F6A-8D7D-83EDE920AEF2}" srcOrd="0" destOrd="0" parTransId="{1DC96A5A-B87A-4080-9033-895E5CAC5348}" sibTransId="{F18A2587-243D-4F6B-85EF-7649C6735FB0}"/>
    <dgm:cxn modelId="{53DAC4BD-954A-436A-A32E-7B198C76CB48}" type="presOf" srcId="{6A3B9EDE-A43A-4F6A-8D7D-83EDE920AEF2}" destId="{62C457DB-A7C0-411E-A199-523E528BE480}" srcOrd="0" destOrd="0" presId="urn:microsoft.com/office/officeart/2009/layout/CircleArrowProcess"/>
    <dgm:cxn modelId="{7190D2D2-8571-4D60-A15C-F85B28086E74}" srcId="{F37634FE-C11C-4A53-9B1B-55A572FD7F20}" destId="{57B3AC65-F597-430F-B3CE-BAAB8F743AE7}" srcOrd="0" destOrd="0" parTransId="{F8250BF5-8505-4171-BB80-A6233BAE103D}" sibTransId="{DE052978-77B0-4039-B0A6-2DB0B360B87D}"/>
    <dgm:cxn modelId="{7E3DFAE2-AB8A-4756-8E83-CC38EDB44F05}" type="presOf" srcId="{04B322BB-1824-4986-AAF2-C1E2A958C1A9}" destId="{471766CF-FD8B-4A80-8B87-6C5041D0A91C}" srcOrd="0" destOrd="0" presId="urn:microsoft.com/office/officeart/2009/layout/CircleArrowProcess"/>
    <dgm:cxn modelId="{491068F1-489F-4B78-B5D8-A6ECF998B9D1}" type="presOf" srcId="{57B3AC65-F597-430F-B3CE-BAAB8F743AE7}" destId="{0555F8AC-D069-412E-A39F-27453E0845F2}" srcOrd="0" destOrd="0" presId="urn:microsoft.com/office/officeart/2009/layout/CircleArrowProcess"/>
    <dgm:cxn modelId="{73E6BAFE-5EC1-4A5E-B65A-DC3DAAB0E351}" type="presOf" srcId="{389EE6FA-31B6-42F8-8A89-52F772F95B21}" destId="{0555F8AC-D069-412E-A39F-27453E0845F2}" srcOrd="0" destOrd="1" presId="urn:microsoft.com/office/officeart/2009/layout/CircleArrowProcess"/>
    <dgm:cxn modelId="{C96BF74F-2538-4D16-8CB3-757A34F7CBBA}" type="presParOf" srcId="{471766CF-FD8B-4A80-8B87-6C5041D0A91C}" destId="{D3A35063-4D62-4094-B210-C8B5FFDC1959}" srcOrd="0" destOrd="0" presId="urn:microsoft.com/office/officeart/2009/layout/CircleArrowProcess"/>
    <dgm:cxn modelId="{C09ABB23-B697-44E8-918D-29518982AF01}" type="presParOf" srcId="{D3A35063-4D62-4094-B210-C8B5FFDC1959}" destId="{2C467360-9B42-48E6-8978-C971C93FC6B5}" srcOrd="0" destOrd="0" presId="urn:microsoft.com/office/officeart/2009/layout/CircleArrowProcess"/>
    <dgm:cxn modelId="{B9EB458F-A833-4767-AF51-B8F680634F6A}" type="presParOf" srcId="{471766CF-FD8B-4A80-8B87-6C5041D0A91C}" destId="{62C457DB-A7C0-411E-A199-523E528BE480}" srcOrd="1" destOrd="0" presId="urn:microsoft.com/office/officeart/2009/layout/CircleArrowProcess"/>
    <dgm:cxn modelId="{710A9500-7D9D-42FF-B15F-D15CA489CA6F}" type="presParOf" srcId="{471766CF-FD8B-4A80-8B87-6C5041D0A91C}" destId="{F881E64A-6A31-4EE1-AFA3-5EBB54AB708D}" srcOrd="2" destOrd="0" presId="urn:microsoft.com/office/officeart/2009/layout/CircleArrowProcess"/>
    <dgm:cxn modelId="{E04079BC-48B5-47C6-8D74-9815EE9FED23}" type="presParOf" srcId="{471766CF-FD8B-4A80-8B87-6C5041D0A91C}" destId="{A8240B34-35DA-46D8-8373-61E0A77BAA52}" srcOrd="3" destOrd="0" presId="urn:microsoft.com/office/officeart/2009/layout/CircleArrowProcess"/>
    <dgm:cxn modelId="{30C8DEF0-2F1B-48CA-845B-396AE9D68920}" type="presParOf" srcId="{A8240B34-35DA-46D8-8373-61E0A77BAA52}" destId="{9C4CC556-7094-4B5F-B224-BE27CC62E77A}" srcOrd="0" destOrd="0" presId="urn:microsoft.com/office/officeart/2009/layout/CircleArrowProcess"/>
    <dgm:cxn modelId="{D4CB15C9-111A-4299-8B8D-77BD3AD272B6}" type="presParOf" srcId="{471766CF-FD8B-4A80-8B87-6C5041D0A91C}" destId="{0555F8AC-D069-412E-A39F-27453E0845F2}" srcOrd="4" destOrd="0" presId="urn:microsoft.com/office/officeart/2009/layout/CircleArrowProcess"/>
    <dgm:cxn modelId="{6E363935-9798-4AFD-90EB-34460487269C}" type="presParOf" srcId="{471766CF-FD8B-4A80-8B87-6C5041D0A91C}" destId="{1A26DFE8-A22E-49EB-A5B9-050CDA82BF4B}" srcOrd="5"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5D7317C9-5E58-43CC-B996-CB69637C9DC2}" type="doc">
      <dgm:prSet loTypeId="urn:microsoft.com/office/officeart/2005/8/layout/hList1" loCatId="list" qsTypeId="urn:microsoft.com/office/officeart/2005/8/quickstyle/simple1" qsCatId="simple" csTypeId="urn:microsoft.com/office/officeart/2005/8/colors/colorful5" csCatId="colorful" phldr="1"/>
      <dgm:spPr/>
    </dgm:pt>
    <dgm:pt modelId="{E14B8872-2ABB-4713-9509-731FB86DB81E}">
      <dgm:prSet phldrT="[文本]" custT="1"/>
      <dgm:spPr/>
      <dgm:t>
        <a:bodyPr/>
        <a:lstStyle/>
        <a:p>
          <a:r>
            <a:rPr lang="zh-CN" altLang="en-US" sz="2000" b="1" dirty="0">
              <a:effectLst>
                <a:outerShdw blurRad="38100" dist="38100" dir="2700000" algn="tl">
                  <a:srgbClr val="000000">
                    <a:alpha val="43137"/>
                  </a:srgbClr>
                </a:outerShdw>
              </a:effectLst>
            </a:rPr>
            <a:t>静态作用域</a:t>
          </a:r>
        </a:p>
      </dgm:t>
    </dgm:pt>
    <dgm:pt modelId="{4A37DFAC-E2DA-4069-B756-9477B42C4EA9}" type="parTrans" cxnId="{7B38F408-5008-45D1-A063-332E8D0E1D8A}">
      <dgm:prSet/>
      <dgm:spPr/>
      <dgm:t>
        <a:bodyPr/>
        <a:lstStyle/>
        <a:p>
          <a:endParaRPr lang="zh-CN" altLang="en-US" sz="1600"/>
        </a:p>
      </dgm:t>
    </dgm:pt>
    <dgm:pt modelId="{C761B597-5047-42DF-8BE7-C70DF0886A4C}" type="sibTrans" cxnId="{7B38F408-5008-45D1-A063-332E8D0E1D8A}">
      <dgm:prSet/>
      <dgm:spPr/>
      <dgm:t>
        <a:bodyPr/>
        <a:lstStyle/>
        <a:p>
          <a:endParaRPr lang="zh-CN" altLang="en-US" sz="1600"/>
        </a:p>
      </dgm:t>
    </dgm:pt>
    <dgm:pt modelId="{5B2D49E4-15E2-45CD-9294-7B0DCE754599}">
      <dgm:prSet custT="1"/>
      <dgm:spPr/>
      <dgm:t>
        <a:bodyPr/>
        <a:lstStyle/>
        <a:p>
          <a:r>
            <a:rPr lang="zh-CN" altLang="en-US" sz="1800" dirty="0"/>
            <a:t>也叫</a:t>
          </a:r>
          <a:r>
            <a:rPr lang="zh-CN" altLang="en-US" sz="1800" b="1" dirty="0"/>
            <a:t>词法作用域</a:t>
          </a:r>
          <a:r>
            <a:rPr lang="zh-CN" altLang="en-US" sz="1800" dirty="0"/>
            <a:t>，它的作用域是指在词法分析阶段就确定了，不会改变</a:t>
          </a:r>
          <a:endParaRPr lang="en-US" altLang="zh-CN" sz="1800" dirty="0"/>
        </a:p>
      </dgm:t>
    </dgm:pt>
    <dgm:pt modelId="{B3A1369A-0D22-4E51-92AE-C69E1FA778F3}" type="parTrans" cxnId="{91D7AC8A-7F76-4FB7-8D1D-069C89704818}">
      <dgm:prSet/>
      <dgm:spPr/>
      <dgm:t>
        <a:bodyPr/>
        <a:lstStyle/>
        <a:p>
          <a:endParaRPr lang="zh-CN" altLang="en-US" sz="1600"/>
        </a:p>
      </dgm:t>
    </dgm:pt>
    <dgm:pt modelId="{AC87E9F6-BA84-4084-B4C3-A498629E83AA}" type="sibTrans" cxnId="{91D7AC8A-7F76-4FB7-8D1D-069C89704818}">
      <dgm:prSet/>
      <dgm:spPr/>
      <dgm:t>
        <a:bodyPr/>
        <a:lstStyle/>
        <a:p>
          <a:endParaRPr lang="zh-CN" altLang="en-US" sz="1600"/>
        </a:p>
      </dgm:t>
    </dgm:pt>
    <dgm:pt modelId="{A2BE1C30-FFEF-4AA5-8F65-A1148BEEF399}">
      <dgm:prSet custT="1"/>
      <dgm:spPr/>
      <dgm:t>
        <a:bodyPr/>
        <a:lstStyle/>
        <a:p>
          <a:r>
            <a:rPr lang="zh-CN" altLang="en-US" sz="2000" b="1" dirty="0">
              <a:effectLst>
                <a:outerShdw blurRad="38100" dist="38100" dir="2700000" algn="tl">
                  <a:srgbClr val="000000">
                    <a:alpha val="43137"/>
                  </a:srgbClr>
                </a:outerShdw>
              </a:effectLst>
            </a:rPr>
            <a:t>动态作用域</a:t>
          </a:r>
          <a:endParaRPr lang="en-US" altLang="zh-CN" sz="2000" b="1" dirty="0">
            <a:effectLst>
              <a:outerShdw blurRad="38100" dist="38100" dir="2700000" algn="tl">
                <a:srgbClr val="000000">
                  <a:alpha val="43137"/>
                </a:srgbClr>
              </a:outerShdw>
            </a:effectLst>
          </a:endParaRPr>
        </a:p>
      </dgm:t>
    </dgm:pt>
    <dgm:pt modelId="{F5459116-7779-442C-AA04-411728F70A32}" type="parTrans" cxnId="{E868472B-C23C-4930-A344-D2675FF7DC70}">
      <dgm:prSet/>
      <dgm:spPr/>
      <dgm:t>
        <a:bodyPr/>
        <a:lstStyle/>
        <a:p>
          <a:endParaRPr lang="zh-CN" altLang="en-US" sz="1600"/>
        </a:p>
      </dgm:t>
    </dgm:pt>
    <dgm:pt modelId="{B8DC0B4A-DE61-4FE2-BAEF-4E9C303B30E9}" type="sibTrans" cxnId="{E868472B-C23C-4930-A344-D2675FF7DC70}">
      <dgm:prSet/>
      <dgm:spPr/>
      <dgm:t>
        <a:bodyPr/>
        <a:lstStyle/>
        <a:p>
          <a:endParaRPr lang="zh-CN" altLang="en-US" sz="1600"/>
        </a:p>
      </dgm:t>
    </dgm:pt>
    <dgm:pt modelId="{5F22417D-E44E-434E-AA4D-AD8E4434D428}">
      <dgm:prSet custT="1"/>
      <dgm:spPr/>
      <dgm:t>
        <a:bodyPr/>
        <a:lstStyle/>
        <a:p>
          <a:r>
            <a:rPr lang="zh-CN" altLang="en-US" sz="1800" dirty="0"/>
            <a:t>在运行时根据程序的流程信息来动态确定的</a:t>
          </a:r>
        </a:p>
      </dgm:t>
    </dgm:pt>
    <dgm:pt modelId="{A47B1F73-70FB-4FB6-A27A-C2A81F5E9F7B}" type="parTrans" cxnId="{CCB96888-0EE0-4BC5-A164-B62EF7CD74E0}">
      <dgm:prSet/>
      <dgm:spPr/>
      <dgm:t>
        <a:bodyPr/>
        <a:lstStyle/>
        <a:p>
          <a:endParaRPr lang="zh-CN" altLang="en-US" sz="1600"/>
        </a:p>
      </dgm:t>
    </dgm:pt>
    <dgm:pt modelId="{90D19C60-1A44-4534-B925-B4A21F4810F1}" type="sibTrans" cxnId="{CCB96888-0EE0-4BC5-A164-B62EF7CD74E0}">
      <dgm:prSet/>
      <dgm:spPr/>
      <dgm:t>
        <a:bodyPr/>
        <a:lstStyle/>
        <a:p>
          <a:endParaRPr lang="zh-CN" altLang="en-US" sz="1600"/>
        </a:p>
      </dgm:t>
    </dgm:pt>
    <dgm:pt modelId="{F6A346A5-952B-4EA4-94DC-BB502DEC5544}" type="pres">
      <dgm:prSet presAssocID="{5D7317C9-5E58-43CC-B996-CB69637C9DC2}" presName="Name0" presStyleCnt="0">
        <dgm:presLayoutVars>
          <dgm:dir/>
          <dgm:animLvl val="lvl"/>
          <dgm:resizeHandles val="exact"/>
        </dgm:presLayoutVars>
      </dgm:prSet>
      <dgm:spPr/>
    </dgm:pt>
    <dgm:pt modelId="{935F7BA5-E44C-42AE-9E01-D46EA0D58A0B}" type="pres">
      <dgm:prSet presAssocID="{E14B8872-2ABB-4713-9509-731FB86DB81E}" presName="composite" presStyleCnt="0"/>
      <dgm:spPr/>
    </dgm:pt>
    <dgm:pt modelId="{00BD91A6-3684-4F85-BAD7-1C64E35B04C6}" type="pres">
      <dgm:prSet presAssocID="{E14B8872-2ABB-4713-9509-731FB86DB81E}" presName="parTx" presStyleLbl="alignNode1" presStyleIdx="0" presStyleCnt="2" custScaleY="83333">
        <dgm:presLayoutVars>
          <dgm:chMax val="0"/>
          <dgm:chPref val="0"/>
          <dgm:bulletEnabled val="1"/>
        </dgm:presLayoutVars>
      </dgm:prSet>
      <dgm:spPr/>
    </dgm:pt>
    <dgm:pt modelId="{361BA37E-E97C-4492-8280-C89B8192AD87}" type="pres">
      <dgm:prSet presAssocID="{E14B8872-2ABB-4713-9509-731FB86DB81E}" presName="desTx" presStyleLbl="alignAccFollowNode1" presStyleIdx="0" presStyleCnt="2">
        <dgm:presLayoutVars>
          <dgm:bulletEnabled val="1"/>
        </dgm:presLayoutVars>
      </dgm:prSet>
      <dgm:spPr/>
    </dgm:pt>
    <dgm:pt modelId="{D8DCB260-6FAD-4F66-B6D7-9609D4C43D2B}" type="pres">
      <dgm:prSet presAssocID="{C761B597-5047-42DF-8BE7-C70DF0886A4C}" presName="space" presStyleCnt="0"/>
      <dgm:spPr/>
    </dgm:pt>
    <dgm:pt modelId="{817314D9-F17A-4A2B-B445-7C660D004F35}" type="pres">
      <dgm:prSet presAssocID="{A2BE1C30-FFEF-4AA5-8F65-A1148BEEF399}" presName="composite" presStyleCnt="0"/>
      <dgm:spPr/>
    </dgm:pt>
    <dgm:pt modelId="{AF045816-C2ED-4E6D-A2DC-3DB70FCEDF99}" type="pres">
      <dgm:prSet presAssocID="{A2BE1C30-FFEF-4AA5-8F65-A1148BEEF399}" presName="parTx" presStyleLbl="alignNode1" presStyleIdx="1" presStyleCnt="2" custScaleY="83333">
        <dgm:presLayoutVars>
          <dgm:chMax val="0"/>
          <dgm:chPref val="0"/>
          <dgm:bulletEnabled val="1"/>
        </dgm:presLayoutVars>
      </dgm:prSet>
      <dgm:spPr/>
    </dgm:pt>
    <dgm:pt modelId="{B21586B2-6EEC-4093-9D6A-DE0EAFF95AEA}" type="pres">
      <dgm:prSet presAssocID="{A2BE1C30-FFEF-4AA5-8F65-A1148BEEF399}" presName="desTx" presStyleLbl="alignAccFollowNode1" presStyleIdx="1" presStyleCnt="2">
        <dgm:presLayoutVars>
          <dgm:bulletEnabled val="1"/>
        </dgm:presLayoutVars>
      </dgm:prSet>
      <dgm:spPr/>
    </dgm:pt>
  </dgm:ptLst>
  <dgm:cxnLst>
    <dgm:cxn modelId="{7B38F408-5008-45D1-A063-332E8D0E1D8A}" srcId="{5D7317C9-5E58-43CC-B996-CB69637C9DC2}" destId="{E14B8872-2ABB-4713-9509-731FB86DB81E}" srcOrd="0" destOrd="0" parTransId="{4A37DFAC-E2DA-4069-B756-9477B42C4EA9}" sibTransId="{C761B597-5047-42DF-8BE7-C70DF0886A4C}"/>
    <dgm:cxn modelId="{E868472B-C23C-4930-A344-D2675FF7DC70}" srcId="{5D7317C9-5E58-43CC-B996-CB69637C9DC2}" destId="{A2BE1C30-FFEF-4AA5-8F65-A1148BEEF399}" srcOrd="1" destOrd="0" parTransId="{F5459116-7779-442C-AA04-411728F70A32}" sibTransId="{B8DC0B4A-DE61-4FE2-BAEF-4E9C303B30E9}"/>
    <dgm:cxn modelId="{86D6DB87-FA42-4754-857D-22B55FFA8A01}" type="presOf" srcId="{5D7317C9-5E58-43CC-B996-CB69637C9DC2}" destId="{F6A346A5-952B-4EA4-94DC-BB502DEC5544}" srcOrd="0" destOrd="0" presId="urn:microsoft.com/office/officeart/2005/8/layout/hList1"/>
    <dgm:cxn modelId="{CCB96888-0EE0-4BC5-A164-B62EF7CD74E0}" srcId="{A2BE1C30-FFEF-4AA5-8F65-A1148BEEF399}" destId="{5F22417D-E44E-434E-AA4D-AD8E4434D428}" srcOrd="0" destOrd="0" parTransId="{A47B1F73-70FB-4FB6-A27A-C2A81F5E9F7B}" sibTransId="{90D19C60-1A44-4534-B925-B4A21F4810F1}"/>
    <dgm:cxn modelId="{91D7AC8A-7F76-4FB7-8D1D-069C89704818}" srcId="{E14B8872-2ABB-4713-9509-731FB86DB81E}" destId="{5B2D49E4-15E2-45CD-9294-7B0DCE754599}" srcOrd="0" destOrd="0" parTransId="{B3A1369A-0D22-4E51-92AE-C69E1FA778F3}" sibTransId="{AC87E9F6-BA84-4084-B4C3-A498629E83AA}"/>
    <dgm:cxn modelId="{664831BC-133E-4CE4-AB33-914132E2AC5E}" type="presOf" srcId="{E14B8872-2ABB-4713-9509-731FB86DB81E}" destId="{00BD91A6-3684-4F85-BAD7-1C64E35B04C6}" srcOrd="0" destOrd="0" presId="urn:microsoft.com/office/officeart/2005/8/layout/hList1"/>
    <dgm:cxn modelId="{252347C0-693B-43C8-A2CB-0C775F4FA883}" type="presOf" srcId="{5B2D49E4-15E2-45CD-9294-7B0DCE754599}" destId="{361BA37E-E97C-4492-8280-C89B8192AD87}" srcOrd="0" destOrd="0" presId="urn:microsoft.com/office/officeart/2005/8/layout/hList1"/>
    <dgm:cxn modelId="{23252FDC-4D19-4BC1-BC4A-CC27641A5A7E}" type="presOf" srcId="{A2BE1C30-FFEF-4AA5-8F65-A1148BEEF399}" destId="{AF045816-C2ED-4E6D-A2DC-3DB70FCEDF99}" srcOrd="0" destOrd="0" presId="urn:microsoft.com/office/officeart/2005/8/layout/hList1"/>
    <dgm:cxn modelId="{3E6C00EA-D9C2-436B-AAA7-B959D4CB32AA}" type="presOf" srcId="{5F22417D-E44E-434E-AA4D-AD8E4434D428}" destId="{B21586B2-6EEC-4093-9D6A-DE0EAFF95AEA}" srcOrd="0" destOrd="0" presId="urn:microsoft.com/office/officeart/2005/8/layout/hList1"/>
    <dgm:cxn modelId="{F05815AB-9F81-44F2-91AB-962044EFEC79}" type="presParOf" srcId="{F6A346A5-952B-4EA4-94DC-BB502DEC5544}" destId="{935F7BA5-E44C-42AE-9E01-D46EA0D58A0B}" srcOrd="0" destOrd="0" presId="urn:microsoft.com/office/officeart/2005/8/layout/hList1"/>
    <dgm:cxn modelId="{B27D6ED3-0877-4EEB-AC9A-431149D079A4}" type="presParOf" srcId="{935F7BA5-E44C-42AE-9E01-D46EA0D58A0B}" destId="{00BD91A6-3684-4F85-BAD7-1C64E35B04C6}" srcOrd="0" destOrd="0" presId="urn:microsoft.com/office/officeart/2005/8/layout/hList1"/>
    <dgm:cxn modelId="{F93C07A7-905D-4408-8C51-E9EDF6A83EB7}" type="presParOf" srcId="{935F7BA5-E44C-42AE-9E01-D46EA0D58A0B}" destId="{361BA37E-E97C-4492-8280-C89B8192AD87}" srcOrd="1" destOrd="0" presId="urn:microsoft.com/office/officeart/2005/8/layout/hList1"/>
    <dgm:cxn modelId="{1B4B2B0E-35A7-4602-BB78-FC756C2C85C4}" type="presParOf" srcId="{F6A346A5-952B-4EA4-94DC-BB502DEC5544}" destId="{D8DCB260-6FAD-4F66-B6D7-9609D4C43D2B}" srcOrd="1" destOrd="0" presId="urn:microsoft.com/office/officeart/2005/8/layout/hList1"/>
    <dgm:cxn modelId="{E04251C7-CE33-4964-AE9D-46F4C5AC1239}" type="presParOf" srcId="{F6A346A5-952B-4EA4-94DC-BB502DEC5544}" destId="{817314D9-F17A-4A2B-B445-7C660D004F35}" srcOrd="2" destOrd="0" presId="urn:microsoft.com/office/officeart/2005/8/layout/hList1"/>
    <dgm:cxn modelId="{81B630FA-71A3-4619-9A73-CC4547ED2DAB}" type="presParOf" srcId="{817314D9-F17A-4A2B-B445-7C660D004F35}" destId="{AF045816-C2ED-4E6D-A2DC-3DB70FCEDF99}" srcOrd="0" destOrd="0" presId="urn:microsoft.com/office/officeart/2005/8/layout/hList1"/>
    <dgm:cxn modelId="{9457CF0E-27FA-4BA0-98C2-D07DF05FF1F4}" type="presParOf" srcId="{817314D9-F17A-4A2B-B445-7C660D004F35}" destId="{B21586B2-6EEC-4093-9D6A-DE0EAFF95AEA}"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92F1CB83-07EF-40F8-9170-F60BD37B5470}"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D96D87FE-93D2-4D1C-BC03-145812D1F422}">
      <dgm:prSet phldrT="[文本]"/>
      <dgm:spPr/>
      <dgm:t>
        <a:bodyPr/>
        <a:lstStyle/>
        <a:p>
          <a:r>
            <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重点掌握</a:t>
          </a:r>
        </a:p>
      </dgm:t>
    </dgm:pt>
    <dgm:pt modelId="{5CB7F623-DC5B-47AD-831B-7C83A1B467D7}" type="parTrans" cxnId="{B5519E6C-389A-44EA-AF58-D7571D221072}">
      <dgm:prSet/>
      <dgm:spPr/>
      <dgm:t>
        <a:bodyPr/>
        <a:lstStyle/>
        <a:p>
          <a:endParaRPr lang="zh-CN" altLang="en-US">
            <a:latin typeface="微软雅黑" panose="020B0503020204020204" pitchFamily="34" charset="-122"/>
            <a:ea typeface="微软雅黑" panose="020B0503020204020204" pitchFamily="34" charset="-122"/>
          </a:endParaRPr>
        </a:p>
      </dgm:t>
    </dgm:pt>
    <dgm:pt modelId="{750B468E-68B4-4018-9DAA-DED01773B055}" type="sibTrans" cxnId="{B5519E6C-389A-44EA-AF58-D7571D221072}">
      <dgm:prSet/>
      <dgm:spPr/>
      <dgm:t>
        <a:bodyPr/>
        <a:lstStyle/>
        <a:p>
          <a:endParaRPr lang="zh-CN" altLang="en-US">
            <a:latin typeface="微软雅黑" panose="020B0503020204020204" pitchFamily="34" charset="-122"/>
            <a:ea typeface="微软雅黑" panose="020B0503020204020204" pitchFamily="34" charset="-122"/>
          </a:endParaRPr>
        </a:p>
      </dgm:t>
    </dgm:pt>
    <dgm:pt modelId="{ACDD7754-162E-48B5-9376-0D55DDED7884}">
      <dgm:prSet/>
      <dgm:spPr/>
      <dgm:t>
        <a:bodyPr rIns="216000"/>
        <a:lstStyle/>
        <a:p>
          <a:r>
            <a:rPr lang="zh-CN" altLang="en-US" dirty="0">
              <a:latin typeface="微软雅黑" panose="020B0503020204020204" pitchFamily="34" charset="-122"/>
              <a:ea typeface="微软雅黑" panose="020B0503020204020204" pitchFamily="34" charset="-122"/>
            </a:rPr>
            <a:t>数据空间的存储分配策略：静态、动态</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栈式、堆式</a:t>
          </a:r>
          <a:r>
            <a:rPr lang="en-US" altLang="zh-CN" dirty="0">
              <a:latin typeface="微软雅黑" panose="020B0503020204020204" pitchFamily="34" charset="-122"/>
              <a:ea typeface="微软雅黑" panose="020B0503020204020204" pitchFamily="34" charset="-122"/>
            </a:rPr>
            <a:t>)</a:t>
          </a:r>
        </a:p>
      </dgm:t>
    </dgm:pt>
    <dgm:pt modelId="{035DD82E-B751-4771-91A0-C69423452A59}" type="parTrans" cxnId="{74F75F23-DFE9-4FDA-95C3-A1D7705EB8ED}">
      <dgm:prSet/>
      <dgm:spPr/>
      <dgm:t>
        <a:bodyPr/>
        <a:lstStyle/>
        <a:p>
          <a:endParaRPr lang="zh-CN" altLang="en-US">
            <a:latin typeface="微软雅黑" panose="020B0503020204020204" pitchFamily="34" charset="-122"/>
            <a:ea typeface="微软雅黑" panose="020B0503020204020204" pitchFamily="34" charset="-122"/>
          </a:endParaRPr>
        </a:p>
      </dgm:t>
    </dgm:pt>
    <dgm:pt modelId="{E931B71A-F8F7-4633-A72A-D7D30CA94483}" type="sibTrans" cxnId="{74F75F23-DFE9-4FDA-95C3-A1D7705EB8ED}">
      <dgm:prSet/>
      <dgm:spPr/>
      <dgm:t>
        <a:bodyPr/>
        <a:lstStyle/>
        <a:p>
          <a:endParaRPr lang="zh-CN" altLang="en-US">
            <a:latin typeface="微软雅黑" panose="020B0503020204020204" pitchFamily="34" charset="-122"/>
            <a:ea typeface="微软雅黑" panose="020B0503020204020204" pitchFamily="34" charset="-122"/>
          </a:endParaRPr>
        </a:p>
      </dgm:t>
    </dgm:pt>
    <dgm:pt modelId="{CBA164B2-D6B5-4163-B710-420D9B0DF2D6}">
      <dgm:prSet/>
      <dgm:spPr/>
      <dgm:t>
        <a:bodyPr rIns="216000"/>
        <a:lstStyle/>
        <a:p>
          <a:r>
            <a:rPr lang="zh-CN" altLang="en-US" dirty="0">
              <a:latin typeface="微软雅黑" panose="020B0503020204020204" pitchFamily="34" charset="-122"/>
              <a:ea typeface="微软雅黑" panose="020B0503020204020204" pitchFamily="34" charset="-122"/>
            </a:rPr>
            <a:t>嵌套过程语言的栈式实现：</a:t>
          </a:r>
          <a:r>
            <a:rPr lang="en-US" altLang="zh-CN" dirty="0">
              <a:latin typeface="微软雅黑" panose="020B0503020204020204" pitchFamily="34" charset="-122"/>
              <a:ea typeface="微软雅黑" panose="020B0503020204020204" pitchFamily="34" charset="-122"/>
            </a:rPr>
            <a:t>①</a:t>
          </a:r>
          <a:r>
            <a:rPr lang="zh-CN" altLang="en-US" dirty="0">
              <a:latin typeface="微软雅黑" panose="020B0503020204020204" pitchFamily="34" charset="-122"/>
              <a:ea typeface="微软雅黑" panose="020B0503020204020204" pitchFamily="34" charset="-122"/>
            </a:rPr>
            <a:t>控制链、存取链；</a:t>
          </a:r>
          <a:br>
            <a:rPr lang="en-US" altLang="zh-CN" dirty="0">
              <a:latin typeface="微软雅黑" panose="020B0503020204020204" pitchFamily="34" charset="-122"/>
              <a:ea typeface="微软雅黑" panose="020B0503020204020204" pitchFamily="34" charset="-122"/>
            </a:rPr>
          </a:br>
          <a:r>
            <a:rPr lang="en-US" altLang="zh-CN" dirty="0">
              <a:latin typeface="微软雅黑" panose="020B0503020204020204" pitchFamily="34" charset="-122"/>
              <a:ea typeface="微软雅黑" panose="020B0503020204020204" pitchFamily="34" charset="-122"/>
            </a:rPr>
            <a:t> ②Display</a:t>
          </a:r>
          <a:r>
            <a:rPr lang="zh-CN" altLang="en-US" dirty="0">
              <a:latin typeface="微软雅黑" panose="020B0503020204020204" pitchFamily="34" charset="-122"/>
              <a:ea typeface="微软雅黑" panose="020B0503020204020204" pitchFamily="34" charset="-122"/>
            </a:rPr>
            <a:t>表</a:t>
          </a:r>
          <a:endParaRPr lang="en-US" altLang="zh-CN" dirty="0">
            <a:latin typeface="微软雅黑" panose="020B0503020204020204" pitchFamily="34" charset="-122"/>
            <a:ea typeface="微软雅黑" panose="020B0503020204020204" pitchFamily="34" charset="-122"/>
          </a:endParaRPr>
        </a:p>
      </dgm:t>
    </dgm:pt>
    <dgm:pt modelId="{4FB615FB-4824-4B26-BAF1-0B1B66C1F746}" type="parTrans" cxnId="{86388721-E7AB-478B-B6DF-53BAEA8A3AF4}">
      <dgm:prSet/>
      <dgm:spPr/>
      <dgm:t>
        <a:bodyPr/>
        <a:lstStyle/>
        <a:p>
          <a:endParaRPr lang="zh-CN" altLang="en-US">
            <a:latin typeface="微软雅黑" panose="020B0503020204020204" pitchFamily="34" charset="-122"/>
            <a:ea typeface="微软雅黑" panose="020B0503020204020204" pitchFamily="34" charset="-122"/>
          </a:endParaRPr>
        </a:p>
      </dgm:t>
    </dgm:pt>
    <dgm:pt modelId="{55140E8E-B54C-4322-BDAC-0BFACE890839}" type="sibTrans" cxnId="{86388721-E7AB-478B-B6DF-53BAEA8A3AF4}">
      <dgm:prSet/>
      <dgm:spPr/>
      <dgm:t>
        <a:bodyPr/>
        <a:lstStyle/>
        <a:p>
          <a:endParaRPr lang="zh-CN" altLang="en-US">
            <a:latin typeface="微软雅黑" panose="020B0503020204020204" pitchFamily="34" charset="-122"/>
            <a:ea typeface="微软雅黑" panose="020B0503020204020204" pitchFamily="34" charset="-122"/>
          </a:endParaRPr>
        </a:p>
      </dgm:t>
    </dgm:pt>
    <dgm:pt modelId="{C4EEC207-CD27-4724-A9C0-872DD0DC1E06}">
      <dgm:prSet/>
      <dgm:spPr/>
      <dgm:t>
        <a:bodyPr/>
        <a:lstStyle/>
        <a:p>
          <a:r>
            <a:rPr lang="zh-CN" altLang="en-US"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一般掌握</a:t>
          </a:r>
          <a:endPar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952F4929-C1E6-4D23-B637-2988DD286F81}" type="parTrans" cxnId="{818150D4-6AB3-4728-A76A-F3A779F9A9F1}">
      <dgm:prSet/>
      <dgm:spPr/>
      <dgm:t>
        <a:bodyPr/>
        <a:lstStyle/>
        <a:p>
          <a:endParaRPr lang="zh-CN" altLang="en-US">
            <a:latin typeface="微软雅黑" panose="020B0503020204020204" pitchFamily="34" charset="-122"/>
            <a:ea typeface="微软雅黑" panose="020B0503020204020204" pitchFamily="34" charset="-122"/>
          </a:endParaRPr>
        </a:p>
      </dgm:t>
    </dgm:pt>
    <dgm:pt modelId="{2C7F4B3E-7393-4F95-AB4A-B1F34CE06271}" type="sibTrans" cxnId="{818150D4-6AB3-4728-A76A-F3A779F9A9F1}">
      <dgm:prSet/>
      <dgm:spPr/>
      <dgm:t>
        <a:bodyPr/>
        <a:lstStyle/>
        <a:p>
          <a:endParaRPr lang="zh-CN" altLang="en-US">
            <a:latin typeface="微软雅黑" panose="020B0503020204020204" pitchFamily="34" charset="-122"/>
            <a:ea typeface="微软雅黑" panose="020B0503020204020204" pitchFamily="34" charset="-122"/>
          </a:endParaRPr>
        </a:p>
      </dgm:t>
    </dgm:pt>
    <dgm:pt modelId="{DAF7CE0E-14E7-467F-8A76-706D708BC06F}">
      <dgm:prSet/>
      <dgm:spPr/>
      <dgm:t>
        <a:bodyPr rIns="216000"/>
        <a:lstStyle/>
        <a:p>
          <a:r>
            <a:rPr lang="zh-CN" altLang="en-US" dirty="0">
              <a:latin typeface="微软雅黑" panose="020B0503020204020204" pitchFamily="34" charset="-122"/>
              <a:ea typeface="微软雅黑" panose="020B0503020204020204" pitchFamily="34" charset="-122"/>
            </a:rPr>
            <a:t>分程序结构的存储管理：过程的</a:t>
          </a:r>
          <a:r>
            <a:rPr lang="en-US" altLang="zh-CN" dirty="0">
              <a:latin typeface="微软雅黑" panose="020B0503020204020204" pitchFamily="34" charset="-122"/>
              <a:ea typeface="微软雅黑" panose="020B0503020204020204" pitchFamily="34" charset="-122"/>
            </a:rPr>
            <a:t>TOP</a:t>
          </a:r>
          <a:r>
            <a:rPr lang="zh-CN" altLang="en-US" dirty="0">
              <a:latin typeface="微软雅黑" panose="020B0503020204020204" pitchFamily="34" charset="-122"/>
              <a:ea typeface="微软雅黑" panose="020B0503020204020204" pitchFamily="34" charset="-122"/>
            </a:rPr>
            <a:t>单元、分程序的</a:t>
          </a:r>
          <a:r>
            <a:rPr lang="en-US" altLang="zh-CN" dirty="0">
              <a:latin typeface="微软雅黑" panose="020B0503020204020204" pitchFamily="34" charset="-122"/>
              <a:ea typeface="微软雅黑" panose="020B0503020204020204" pitchFamily="34" charset="-122"/>
            </a:rPr>
            <a:t>TOP</a:t>
          </a:r>
          <a:r>
            <a:rPr lang="zh-CN" altLang="en-US" dirty="0">
              <a:latin typeface="微软雅黑" panose="020B0503020204020204" pitchFamily="34" charset="-122"/>
              <a:ea typeface="微软雅黑" panose="020B0503020204020204" pitchFamily="34" charset="-122"/>
            </a:rPr>
            <a:t>单元</a:t>
          </a:r>
          <a:endParaRPr lang="en-US" altLang="zh-CN" dirty="0">
            <a:latin typeface="微软雅黑" panose="020B0503020204020204" pitchFamily="34" charset="-122"/>
            <a:ea typeface="微软雅黑" panose="020B0503020204020204" pitchFamily="34" charset="-122"/>
          </a:endParaRPr>
        </a:p>
      </dgm:t>
    </dgm:pt>
    <dgm:pt modelId="{1B1A7790-EDD7-41BE-BD65-DA8B5D129E84}" type="parTrans" cxnId="{EE2B2331-7A21-4DA0-9510-1E9DCD44E48D}">
      <dgm:prSet/>
      <dgm:spPr/>
      <dgm:t>
        <a:bodyPr/>
        <a:lstStyle/>
        <a:p>
          <a:endParaRPr lang="zh-CN" altLang="en-US">
            <a:latin typeface="微软雅黑" panose="020B0503020204020204" pitchFamily="34" charset="-122"/>
            <a:ea typeface="微软雅黑" panose="020B0503020204020204" pitchFamily="34" charset="-122"/>
          </a:endParaRPr>
        </a:p>
      </dgm:t>
    </dgm:pt>
    <dgm:pt modelId="{B966B737-3AD0-41FA-964B-2C28CD3C6256}" type="sibTrans" cxnId="{EE2B2331-7A21-4DA0-9510-1E9DCD44E48D}">
      <dgm:prSet/>
      <dgm:spPr/>
      <dgm:t>
        <a:bodyPr/>
        <a:lstStyle/>
        <a:p>
          <a:endParaRPr lang="zh-CN" altLang="en-US">
            <a:latin typeface="微软雅黑" panose="020B0503020204020204" pitchFamily="34" charset="-122"/>
            <a:ea typeface="微软雅黑" panose="020B0503020204020204" pitchFamily="34" charset="-122"/>
          </a:endParaRPr>
        </a:p>
      </dgm:t>
    </dgm:pt>
    <dgm:pt modelId="{CFFD3B93-E7DC-4D87-8BD9-502D3C7DEEA6}" type="pres">
      <dgm:prSet presAssocID="{92F1CB83-07EF-40F8-9170-F60BD37B5470}" presName="linear" presStyleCnt="0">
        <dgm:presLayoutVars>
          <dgm:dir/>
          <dgm:animLvl val="lvl"/>
          <dgm:resizeHandles val="exact"/>
        </dgm:presLayoutVars>
      </dgm:prSet>
      <dgm:spPr/>
    </dgm:pt>
    <dgm:pt modelId="{08A3438E-F073-428D-B12E-945E0C80D92E}" type="pres">
      <dgm:prSet presAssocID="{D96D87FE-93D2-4D1C-BC03-145812D1F422}" presName="parentLin" presStyleCnt="0"/>
      <dgm:spPr/>
    </dgm:pt>
    <dgm:pt modelId="{E23F2F99-06EA-42DB-B926-792C0E24F677}" type="pres">
      <dgm:prSet presAssocID="{D96D87FE-93D2-4D1C-BC03-145812D1F422}" presName="parentLeftMargin" presStyleLbl="node1" presStyleIdx="0" presStyleCnt="2"/>
      <dgm:spPr/>
    </dgm:pt>
    <dgm:pt modelId="{D1F44F09-D115-4715-B0FB-A633B90D8446}" type="pres">
      <dgm:prSet presAssocID="{D96D87FE-93D2-4D1C-BC03-145812D1F422}" presName="parentText" presStyleLbl="node1" presStyleIdx="0" presStyleCnt="2">
        <dgm:presLayoutVars>
          <dgm:chMax val="0"/>
          <dgm:bulletEnabled val="1"/>
        </dgm:presLayoutVars>
      </dgm:prSet>
      <dgm:spPr/>
    </dgm:pt>
    <dgm:pt modelId="{E4BB22F4-C894-4805-9FCD-5FA27B25E78B}" type="pres">
      <dgm:prSet presAssocID="{D96D87FE-93D2-4D1C-BC03-145812D1F422}" presName="negativeSpace" presStyleCnt="0"/>
      <dgm:spPr/>
    </dgm:pt>
    <dgm:pt modelId="{CBB71132-1A9E-4339-BB01-9218AE5B8569}" type="pres">
      <dgm:prSet presAssocID="{D96D87FE-93D2-4D1C-BC03-145812D1F422}" presName="childText" presStyleLbl="conFgAcc1" presStyleIdx="0" presStyleCnt="2">
        <dgm:presLayoutVars>
          <dgm:bulletEnabled val="1"/>
        </dgm:presLayoutVars>
      </dgm:prSet>
      <dgm:spPr/>
    </dgm:pt>
    <dgm:pt modelId="{D9950365-E18C-49F3-8383-575BADA72203}" type="pres">
      <dgm:prSet presAssocID="{750B468E-68B4-4018-9DAA-DED01773B055}" presName="spaceBetweenRectangles" presStyleCnt="0"/>
      <dgm:spPr/>
    </dgm:pt>
    <dgm:pt modelId="{15322442-1C28-450D-927C-295D42B0A299}" type="pres">
      <dgm:prSet presAssocID="{C4EEC207-CD27-4724-A9C0-872DD0DC1E06}" presName="parentLin" presStyleCnt="0"/>
      <dgm:spPr/>
    </dgm:pt>
    <dgm:pt modelId="{745E08BB-A9EE-4AE9-A972-977BDA7238D6}" type="pres">
      <dgm:prSet presAssocID="{C4EEC207-CD27-4724-A9C0-872DD0DC1E06}" presName="parentLeftMargin" presStyleLbl="node1" presStyleIdx="0" presStyleCnt="2"/>
      <dgm:spPr/>
    </dgm:pt>
    <dgm:pt modelId="{0610FE05-AB3D-4592-B42C-7A61A3DF7EB5}" type="pres">
      <dgm:prSet presAssocID="{C4EEC207-CD27-4724-A9C0-872DD0DC1E06}" presName="parentText" presStyleLbl="node1" presStyleIdx="1" presStyleCnt="2">
        <dgm:presLayoutVars>
          <dgm:chMax val="0"/>
          <dgm:bulletEnabled val="1"/>
        </dgm:presLayoutVars>
      </dgm:prSet>
      <dgm:spPr/>
    </dgm:pt>
    <dgm:pt modelId="{C43DD0FD-D9B7-4C7B-A543-A50FF5A32710}" type="pres">
      <dgm:prSet presAssocID="{C4EEC207-CD27-4724-A9C0-872DD0DC1E06}" presName="negativeSpace" presStyleCnt="0"/>
      <dgm:spPr/>
    </dgm:pt>
    <dgm:pt modelId="{5FA4FA0D-2F16-4F46-BD06-9B79A74E70DF}" type="pres">
      <dgm:prSet presAssocID="{C4EEC207-CD27-4724-A9C0-872DD0DC1E06}" presName="childText" presStyleLbl="conFgAcc1" presStyleIdx="1" presStyleCnt="2">
        <dgm:presLayoutVars>
          <dgm:bulletEnabled val="1"/>
        </dgm:presLayoutVars>
      </dgm:prSet>
      <dgm:spPr/>
    </dgm:pt>
  </dgm:ptLst>
  <dgm:cxnLst>
    <dgm:cxn modelId="{4C662009-ADE6-4DD0-908A-575B8D55CD2B}" type="presOf" srcId="{D96D87FE-93D2-4D1C-BC03-145812D1F422}" destId="{E23F2F99-06EA-42DB-B926-792C0E24F677}" srcOrd="0" destOrd="0" presId="urn:microsoft.com/office/officeart/2005/8/layout/list1"/>
    <dgm:cxn modelId="{DA0E4D17-7BF7-43B0-82FB-E14A5B3F19AF}" type="presOf" srcId="{C4EEC207-CD27-4724-A9C0-872DD0DC1E06}" destId="{0610FE05-AB3D-4592-B42C-7A61A3DF7EB5}" srcOrd="1" destOrd="0" presId="urn:microsoft.com/office/officeart/2005/8/layout/list1"/>
    <dgm:cxn modelId="{3A8D241D-40B5-489C-9E56-7E748E539F61}" type="presOf" srcId="{CBA164B2-D6B5-4163-B710-420D9B0DF2D6}" destId="{CBB71132-1A9E-4339-BB01-9218AE5B8569}" srcOrd="0" destOrd="1" presId="urn:microsoft.com/office/officeart/2005/8/layout/list1"/>
    <dgm:cxn modelId="{86388721-E7AB-478B-B6DF-53BAEA8A3AF4}" srcId="{D96D87FE-93D2-4D1C-BC03-145812D1F422}" destId="{CBA164B2-D6B5-4163-B710-420D9B0DF2D6}" srcOrd="1" destOrd="0" parTransId="{4FB615FB-4824-4B26-BAF1-0B1B66C1F746}" sibTransId="{55140E8E-B54C-4322-BDAC-0BFACE890839}"/>
    <dgm:cxn modelId="{74F75F23-DFE9-4FDA-95C3-A1D7705EB8ED}" srcId="{D96D87FE-93D2-4D1C-BC03-145812D1F422}" destId="{ACDD7754-162E-48B5-9376-0D55DDED7884}" srcOrd="0" destOrd="0" parTransId="{035DD82E-B751-4771-91A0-C69423452A59}" sibTransId="{E931B71A-F8F7-4633-A72A-D7D30CA94483}"/>
    <dgm:cxn modelId="{EE2B2331-7A21-4DA0-9510-1E9DCD44E48D}" srcId="{C4EEC207-CD27-4724-A9C0-872DD0DC1E06}" destId="{DAF7CE0E-14E7-467F-8A76-706D708BC06F}" srcOrd="0" destOrd="0" parTransId="{1B1A7790-EDD7-41BE-BD65-DA8B5D129E84}" sibTransId="{B966B737-3AD0-41FA-964B-2C28CD3C6256}"/>
    <dgm:cxn modelId="{B5519E6C-389A-44EA-AF58-D7571D221072}" srcId="{92F1CB83-07EF-40F8-9170-F60BD37B5470}" destId="{D96D87FE-93D2-4D1C-BC03-145812D1F422}" srcOrd="0" destOrd="0" parTransId="{5CB7F623-DC5B-47AD-831B-7C83A1B467D7}" sibTransId="{750B468E-68B4-4018-9DAA-DED01773B055}"/>
    <dgm:cxn modelId="{78E80550-E014-49AD-BE1A-0E5AFF875BA5}" type="presOf" srcId="{D96D87FE-93D2-4D1C-BC03-145812D1F422}" destId="{D1F44F09-D115-4715-B0FB-A633B90D8446}" srcOrd="1" destOrd="0" presId="urn:microsoft.com/office/officeart/2005/8/layout/list1"/>
    <dgm:cxn modelId="{6646F074-8DED-4CD7-96AB-D5C68646C425}" type="presOf" srcId="{ACDD7754-162E-48B5-9376-0D55DDED7884}" destId="{CBB71132-1A9E-4339-BB01-9218AE5B8569}" srcOrd="0" destOrd="0" presId="urn:microsoft.com/office/officeart/2005/8/layout/list1"/>
    <dgm:cxn modelId="{D2167994-6FD8-4E8E-9C3E-4423F82D479E}" type="presOf" srcId="{92F1CB83-07EF-40F8-9170-F60BD37B5470}" destId="{CFFD3B93-E7DC-4D87-8BD9-502D3C7DEEA6}" srcOrd="0" destOrd="0" presId="urn:microsoft.com/office/officeart/2005/8/layout/list1"/>
    <dgm:cxn modelId="{20D544AF-1F43-4CCA-97ED-923C4FF69D80}" type="presOf" srcId="{C4EEC207-CD27-4724-A9C0-872DD0DC1E06}" destId="{745E08BB-A9EE-4AE9-A972-977BDA7238D6}" srcOrd="0" destOrd="0" presId="urn:microsoft.com/office/officeart/2005/8/layout/list1"/>
    <dgm:cxn modelId="{502728BA-0E92-473E-8942-D3E6886F7BC5}" type="presOf" srcId="{DAF7CE0E-14E7-467F-8A76-706D708BC06F}" destId="{5FA4FA0D-2F16-4F46-BD06-9B79A74E70DF}" srcOrd="0" destOrd="0" presId="urn:microsoft.com/office/officeart/2005/8/layout/list1"/>
    <dgm:cxn modelId="{818150D4-6AB3-4728-A76A-F3A779F9A9F1}" srcId="{92F1CB83-07EF-40F8-9170-F60BD37B5470}" destId="{C4EEC207-CD27-4724-A9C0-872DD0DC1E06}" srcOrd="1" destOrd="0" parTransId="{952F4929-C1E6-4D23-B637-2988DD286F81}" sibTransId="{2C7F4B3E-7393-4F95-AB4A-B1F34CE06271}"/>
    <dgm:cxn modelId="{A96383C2-36C5-4BA2-83EF-8BAE431C5658}" type="presParOf" srcId="{CFFD3B93-E7DC-4D87-8BD9-502D3C7DEEA6}" destId="{08A3438E-F073-428D-B12E-945E0C80D92E}" srcOrd="0" destOrd="0" presId="urn:microsoft.com/office/officeart/2005/8/layout/list1"/>
    <dgm:cxn modelId="{8EBB1CE8-6C0C-477E-B2B6-09B29036E584}" type="presParOf" srcId="{08A3438E-F073-428D-B12E-945E0C80D92E}" destId="{E23F2F99-06EA-42DB-B926-792C0E24F677}" srcOrd="0" destOrd="0" presId="urn:microsoft.com/office/officeart/2005/8/layout/list1"/>
    <dgm:cxn modelId="{EF095878-1E9E-4FF1-9653-B5C8C1984542}" type="presParOf" srcId="{08A3438E-F073-428D-B12E-945E0C80D92E}" destId="{D1F44F09-D115-4715-B0FB-A633B90D8446}" srcOrd="1" destOrd="0" presId="urn:microsoft.com/office/officeart/2005/8/layout/list1"/>
    <dgm:cxn modelId="{493471AF-FEF2-481A-AE40-23D38B540458}" type="presParOf" srcId="{CFFD3B93-E7DC-4D87-8BD9-502D3C7DEEA6}" destId="{E4BB22F4-C894-4805-9FCD-5FA27B25E78B}" srcOrd="1" destOrd="0" presId="urn:microsoft.com/office/officeart/2005/8/layout/list1"/>
    <dgm:cxn modelId="{FD8F918D-CD13-4EFB-9E1D-7A40C54642F9}" type="presParOf" srcId="{CFFD3B93-E7DC-4D87-8BD9-502D3C7DEEA6}" destId="{CBB71132-1A9E-4339-BB01-9218AE5B8569}" srcOrd="2" destOrd="0" presId="urn:microsoft.com/office/officeart/2005/8/layout/list1"/>
    <dgm:cxn modelId="{470A770B-F5CB-4512-A06E-A8E66C0E4BC0}" type="presParOf" srcId="{CFFD3B93-E7DC-4D87-8BD9-502D3C7DEEA6}" destId="{D9950365-E18C-49F3-8383-575BADA72203}" srcOrd="3" destOrd="0" presId="urn:microsoft.com/office/officeart/2005/8/layout/list1"/>
    <dgm:cxn modelId="{662CDF18-CB25-4443-B453-CD7C3C702668}" type="presParOf" srcId="{CFFD3B93-E7DC-4D87-8BD9-502D3C7DEEA6}" destId="{15322442-1C28-450D-927C-295D42B0A299}" srcOrd="4" destOrd="0" presId="urn:microsoft.com/office/officeart/2005/8/layout/list1"/>
    <dgm:cxn modelId="{8BD380C8-7C68-4FCC-819D-4F220F4FC344}" type="presParOf" srcId="{15322442-1C28-450D-927C-295D42B0A299}" destId="{745E08BB-A9EE-4AE9-A972-977BDA7238D6}" srcOrd="0" destOrd="0" presId="urn:microsoft.com/office/officeart/2005/8/layout/list1"/>
    <dgm:cxn modelId="{AD7B8DA5-D563-411A-807A-63CD0C7CA72E}" type="presParOf" srcId="{15322442-1C28-450D-927C-295D42B0A299}" destId="{0610FE05-AB3D-4592-B42C-7A61A3DF7EB5}" srcOrd="1" destOrd="0" presId="urn:microsoft.com/office/officeart/2005/8/layout/list1"/>
    <dgm:cxn modelId="{0B62131F-8985-444C-AABA-C41274D8C244}" type="presParOf" srcId="{CFFD3B93-E7DC-4D87-8BD9-502D3C7DEEA6}" destId="{C43DD0FD-D9B7-4C7B-A543-A50FF5A32710}" srcOrd="5" destOrd="0" presId="urn:microsoft.com/office/officeart/2005/8/layout/list1"/>
    <dgm:cxn modelId="{5B8B371D-33AD-45CC-A86C-FF324D3F1C1C}" type="presParOf" srcId="{CFFD3B93-E7DC-4D87-8BD9-502D3C7DEEA6}" destId="{5FA4FA0D-2F16-4F46-BD06-9B79A74E70DF}"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38BB55D-7381-438C-B4BB-804406410BF4}"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zh-CN" altLang="en-US"/>
        </a:p>
      </dgm:t>
    </dgm:pt>
    <dgm:pt modelId="{0403D7D7-4DA1-4FC9-8500-B9847470B8B2}">
      <dgm:prSet phldrT="[文本]" custT="1"/>
      <dgm:spPr>
        <a:solidFill>
          <a:schemeClr val="bg2">
            <a:lumMod val="50000"/>
          </a:schemeClr>
        </a:solidFill>
        <a:ln>
          <a:noFill/>
        </a:ln>
      </dgm:spPr>
      <dgm:t>
        <a:bodyPr/>
        <a:lstStyle/>
        <a:p>
          <a:r>
            <a:rPr lang="zh-CN" altLang="en-US" sz="1800" b="1" dirty="0">
              <a:effectLst>
                <a:outerShdw blurRad="38100" dist="38100" dir="2700000" algn="tl">
                  <a:srgbClr val="000000">
                    <a:alpha val="43137"/>
                  </a:srgbClr>
                </a:outerShdw>
              </a:effectLst>
            </a:rPr>
            <a:t>代码</a:t>
          </a:r>
        </a:p>
      </dgm:t>
    </dgm:pt>
    <dgm:pt modelId="{AC6018CA-AA3C-43E1-8F3B-174D8D9F8AA3}" type="parTrans" cxnId="{B497A42E-0F1A-40F4-9082-F5A3A35DB19D}">
      <dgm:prSet/>
      <dgm:spPr/>
      <dgm:t>
        <a:bodyPr/>
        <a:lstStyle/>
        <a:p>
          <a:endParaRPr lang="zh-CN" altLang="en-US" sz="1800"/>
        </a:p>
      </dgm:t>
    </dgm:pt>
    <dgm:pt modelId="{E7FB8997-405B-40BD-BA6F-52119008D49B}" type="sibTrans" cxnId="{B497A42E-0F1A-40F4-9082-F5A3A35DB19D}">
      <dgm:prSet/>
      <dgm:spPr/>
      <dgm:t>
        <a:bodyPr/>
        <a:lstStyle/>
        <a:p>
          <a:endParaRPr lang="zh-CN" altLang="en-US" sz="1800"/>
        </a:p>
      </dgm:t>
    </dgm:pt>
    <dgm:pt modelId="{BF872438-B1C0-4A64-B179-D78F005DECCB}">
      <dgm:prSet phldrT="[文本]" custT="1"/>
      <dgm:spPr/>
      <dgm:t>
        <a:bodyPr/>
        <a:lstStyle/>
        <a:p>
          <a:r>
            <a:rPr lang="zh-CN" altLang="en-US" sz="1800" dirty="0"/>
            <a:t>存储位置：</a:t>
          </a:r>
          <a:r>
            <a:rPr lang="zh-CN" altLang="en-US" sz="1800" b="1" dirty="0"/>
            <a:t>代码区</a:t>
          </a:r>
          <a:endParaRPr lang="zh-CN" altLang="en-US" sz="1800" b="1" dirty="0">
            <a:solidFill>
              <a:srgbClr val="0070C0"/>
            </a:solidFill>
          </a:endParaRPr>
        </a:p>
      </dgm:t>
    </dgm:pt>
    <dgm:pt modelId="{67A6C0A5-44A2-4A2F-857F-4CF3A6567CB4}" type="parTrans" cxnId="{8180F976-6625-4E61-8970-67DDA68A4055}">
      <dgm:prSet/>
      <dgm:spPr/>
      <dgm:t>
        <a:bodyPr/>
        <a:lstStyle/>
        <a:p>
          <a:endParaRPr lang="zh-CN" altLang="en-US" sz="1800"/>
        </a:p>
      </dgm:t>
    </dgm:pt>
    <dgm:pt modelId="{37C23F20-8956-4E7E-B9D4-740ACFC19FEC}" type="sibTrans" cxnId="{8180F976-6625-4E61-8970-67DDA68A4055}">
      <dgm:prSet/>
      <dgm:spPr/>
      <dgm:t>
        <a:bodyPr/>
        <a:lstStyle/>
        <a:p>
          <a:endParaRPr lang="zh-CN" altLang="en-US" sz="1800"/>
        </a:p>
      </dgm:t>
    </dgm:pt>
    <dgm:pt modelId="{62FC76D9-3235-4CBD-9E6C-525600EC8D84}">
      <dgm:prSet phldrT="[文本]" custT="1"/>
      <dgm:spPr/>
      <dgm:t>
        <a:bodyPr/>
        <a:lstStyle/>
        <a:p>
          <a:r>
            <a:rPr lang="zh-CN" altLang="en-US" sz="1800" b="1" dirty="0">
              <a:effectLst>
                <a:outerShdw blurRad="38100" dist="38100" dir="2700000" algn="tl">
                  <a:srgbClr val="000000">
                    <a:alpha val="43137"/>
                  </a:srgbClr>
                </a:outerShdw>
              </a:effectLst>
            </a:rPr>
            <a:t>数据</a:t>
          </a:r>
        </a:p>
      </dgm:t>
    </dgm:pt>
    <dgm:pt modelId="{2EA0CDE4-C3F3-491D-8AB0-6B9DB155ECD0}" type="parTrans" cxnId="{2AB9C465-ACE4-424D-B7F6-D621F5BA1E13}">
      <dgm:prSet/>
      <dgm:spPr/>
      <dgm:t>
        <a:bodyPr/>
        <a:lstStyle/>
        <a:p>
          <a:endParaRPr lang="zh-CN" altLang="en-US" sz="1800"/>
        </a:p>
      </dgm:t>
    </dgm:pt>
    <dgm:pt modelId="{19B39A95-BD48-44E1-9208-4E9D3AC2CD1E}" type="sibTrans" cxnId="{2AB9C465-ACE4-424D-B7F6-D621F5BA1E13}">
      <dgm:prSet/>
      <dgm:spPr/>
      <dgm:t>
        <a:bodyPr/>
        <a:lstStyle/>
        <a:p>
          <a:endParaRPr lang="zh-CN" altLang="en-US" sz="1800"/>
        </a:p>
      </dgm:t>
    </dgm:pt>
    <dgm:pt modelId="{8767F333-9CCF-4CDB-92AC-55328D4D2ED9}">
      <dgm:prSet phldrT="[文本]" custT="1"/>
      <dgm:spPr/>
      <dgm:t>
        <a:bodyPr/>
        <a:lstStyle/>
        <a:p>
          <a:r>
            <a:rPr lang="zh-CN" altLang="en-US" sz="1800" dirty="0"/>
            <a:t>存储位置：</a:t>
          </a:r>
          <a:r>
            <a:rPr lang="zh-CN" altLang="en-US" sz="1800" b="1" dirty="0"/>
            <a:t>数据区</a:t>
          </a:r>
          <a:endParaRPr lang="zh-CN" altLang="en-US" sz="1800" dirty="0"/>
        </a:p>
      </dgm:t>
    </dgm:pt>
    <dgm:pt modelId="{1C3D2C14-3E40-4984-80BB-DDD0AA98CF67}" type="parTrans" cxnId="{DF9DE9DA-55E2-4A9D-910E-497AAB12A172}">
      <dgm:prSet/>
      <dgm:spPr/>
      <dgm:t>
        <a:bodyPr/>
        <a:lstStyle/>
        <a:p>
          <a:endParaRPr lang="zh-CN" altLang="en-US" sz="1800"/>
        </a:p>
      </dgm:t>
    </dgm:pt>
    <dgm:pt modelId="{CD796D58-548D-4099-92E1-BC6CD2C41D1A}" type="sibTrans" cxnId="{DF9DE9DA-55E2-4A9D-910E-497AAB12A172}">
      <dgm:prSet/>
      <dgm:spPr/>
      <dgm:t>
        <a:bodyPr/>
        <a:lstStyle/>
        <a:p>
          <a:endParaRPr lang="zh-CN" altLang="en-US" sz="1800"/>
        </a:p>
      </dgm:t>
    </dgm:pt>
    <dgm:pt modelId="{51E08879-FDF1-483D-9532-68DE71E7BD1D}">
      <dgm:prSet phldrT="[文本]" custT="1"/>
      <dgm:spPr/>
      <dgm:t>
        <a:bodyPr/>
        <a:lstStyle/>
        <a:p>
          <a:r>
            <a:rPr lang="zh-CN" altLang="en-US" sz="1800" dirty="0"/>
            <a:t>目标程序代码</a:t>
          </a:r>
          <a:r>
            <a:rPr lang="zh-CN" altLang="en-US" sz="1800" b="1" dirty="0">
              <a:solidFill>
                <a:srgbClr val="0070C0"/>
              </a:solidFill>
            </a:rPr>
            <a:t>大小基本确定</a:t>
          </a:r>
        </a:p>
      </dgm:t>
    </dgm:pt>
    <dgm:pt modelId="{046EA282-DF86-423B-858C-7C9322F55085}" type="parTrans" cxnId="{F5B1264D-DCD5-4D1A-BF13-B8DD746F8C89}">
      <dgm:prSet/>
      <dgm:spPr/>
      <dgm:t>
        <a:bodyPr/>
        <a:lstStyle/>
        <a:p>
          <a:endParaRPr lang="zh-CN" altLang="en-US"/>
        </a:p>
      </dgm:t>
    </dgm:pt>
    <dgm:pt modelId="{E93B69F8-D885-44A9-BD74-F61632BA9620}" type="sibTrans" cxnId="{F5B1264D-DCD5-4D1A-BF13-B8DD746F8C89}">
      <dgm:prSet/>
      <dgm:spPr/>
      <dgm:t>
        <a:bodyPr/>
        <a:lstStyle/>
        <a:p>
          <a:endParaRPr lang="zh-CN" altLang="en-US"/>
        </a:p>
      </dgm:t>
    </dgm:pt>
    <dgm:pt modelId="{24C6C8C4-C456-4AE8-A1D1-0D1BE42C58B8}">
      <dgm:prSet phldrT="[文本]" custT="1"/>
      <dgm:spPr/>
      <dgm:t>
        <a:bodyPr/>
        <a:lstStyle/>
        <a:p>
          <a:r>
            <a:rPr lang="zh-CN" altLang="en-US" sz="1800" dirty="0"/>
            <a:t>数据类型丰富</a:t>
          </a:r>
        </a:p>
      </dgm:t>
    </dgm:pt>
    <dgm:pt modelId="{6934D80D-991E-4DC3-9603-61F08BA3550B}" type="parTrans" cxnId="{981B05EE-28F3-4F85-9AB5-1A661C353B0B}">
      <dgm:prSet/>
      <dgm:spPr/>
      <dgm:t>
        <a:bodyPr/>
        <a:lstStyle/>
        <a:p>
          <a:endParaRPr lang="zh-CN" altLang="en-US"/>
        </a:p>
      </dgm:t>
    </dgm:pt>
    <dgm:pt modelId="{5B7294B1-3D5A-4576-A37D-3CF4730EBEA4}" type="sibTrans" cxnId="{981B05EE-28F3-4F85-9AB5-1A661C353B0B}">
      <dgm:prSet/>
      <dgm:spPr/>
      <dgm:t>
        <a:bodyPr/>
        <a:lstStyle/>
        <a:p>
          <a:endParaRPr lang="zh-CN" altLang="en-US"/>
        </a:p>
      </dgm:t>
    </dgm:pt>
    <dgm:pt modelId="{16CD2B93-1159-4294-B116-B4FF0CE30478}" type="pres">
      <dgm:prSet presAssocID="{D38BB55D-7381-438C-B4BB-804406410BF4}" presName="Name0" presStyleCnt="0">
        <dgm:presLayoutVars>
          <dgm:dir/>
          <dgm:animLvl val="lvl"/>
          <dgm:resizeHandles val="exact"/>
        </dgm:presLayoutVars>
      </dgm:prSet>
      <dgm:spPr/>
    </dgm:pt>
    <dgm:pt modelId="{58F3F635-7CC2-4ACE-9795-E9463D4CAA5F}" type="pres">
      <dgm:prSet presAssocID="{0403D7D7-4DA1-4FC9-8500-B9847470B8B2}" presName="composite" presStyleCnt="0"/>
      <dgm:spPr/>
    </dgm:pt>
    <dgm:pt modelId="{2908EE08-61DF-4B87-A225-E03B188FF875}" type="pres">
      <dgm:prSet presAssocID="{0403D7D7-4DA1-4FC9-8500-B9847470B8B2}" presName="parTx" presStyleLbl="alignNode1" presStyleIdx="0" presStyleCnt="2">
        <dgm:presLayoutVars>
          <dgm:chMax val="0"/>
          <dgm:chPref val="0"/>
          <dgm:bulletEnabled val="1"/>
        </dgm:presLayoutVars>
      </dgm:prSet>
      <dgm:spPr/>
    </dgm:pt>
    <dgm:pt modelId="{F6FEF1EE-77BE-4EE2-AA8D-43C2DC69B90B}" type="pres">
      <dgm:prSet presAssocID="{0403D7D7-4DA1-4FC9-8500-B9847470B8B2}" presName="desTx" presStyleLbl="alignAccFollowNode1" presStyleIdx="0" presStyleCnt="2">
        <dgm:presLayoutVars>
          <dgm:bulletEnabled val="1"/>
        </dgm:presLayoutVars>
      </dgm:prSet>
      <dgm:spPr/>
    </dgm:pt>
    <dgm:pt modelId="{21136030-5D8F-4958-B262-3AD01AD915E5}" type="pres">
      <dgm:prSet presAssocID="{E7FB8997-405B-40BD-BA6F-52119008D49B}" presName="space" presStyleCnt="0"/>
      <dgm:spPr/>
    </dgm:pt>
    <dgm:pt modelId="{6F1BC75B-6A5F-4708-8E1F-F7015BAF48C4}" type="pres">
      <dgm:prSet presAssocID="{62FC76D9-3235-4CBD-9E6C-525600EC8D84}" presName="composite" presStyleCnt="0"/>
      <dgm:spPr/>
    </dgm:pt>
    <dgm:pt modelId="{ABD64092-4A90-4F8C-9492-19B37240DBD3}" type="pres">
      <dgm:prSet presAssocID="{62FC76D9-3235-4CBD-9E6C-525600EC8D84}" presName="parTx" presStyleLbl="alignNode1" presStyleIdx="1" presStyleCnt="2">
        <dgm:presLayoutVars>
          <dgm:chMax val="0"/>
          <dgm:chPref val="0"/>
          <dgm:bulletEnabled val="1"/>
        </dgm:presLayoutVars>
      </dgm:prSet>
      <dgm:spPr/>
    </dgm:pt>
    <dgm:pt modelId="{2BE974D5-575E-4706-8E35-F55BFC28CF80}" type="pres">
      <dgm:prSet presAssocID="{62FC76D9-3235-4CBD-9E6C-525600EC8D84}" presName="desTx" presStyleLbl="alignAccFollowNode1" presStyleIdx="1" presStyleCnt="2">
        <dgm:presLayoutVars>
          <dgm:bulletEnabled val="1"/>
        </dgm:presLayoutVars>
      </dgm:prSet>
      <dgm:spPr/>
    </dgm:pt>
  </dgm:ptLst>
  <dgm:cxnLst>
    <dgm:cxn modelId="{41605201-14CA-4EAB-B409-11E211995F77}" type="presOf" srcId="{62FC76D9-3235-4CBD-9E6C-525600EC8D84}" destId="{ABD64092-4A90-4F8C-9492-19B37240DBD3}" srcOrd="0" destOrd="0" presId="urn:microsoft.com/office/officeart/2005/8/layout/hList1"/>
    <dgm:cxn modelId="{3172B815-A482-4C15-8CED-6AD63FF33A86}" type="presOf" srcId="{BF872438-B1C0-4A64-B179-D78F005DECCB}" destId="{F6FEF1EE-77BE-4EE2-AA8D-43C2DC69B90B}" srcOrd="0" destOrd="0" presId="urn:microsoft.com/office/officeart/2005/8/layout/hList1"/>
    <dgm:cxn modelId="{B497A42E-0F1A-40F4-9082-F5A3A35DB19D}" srcId="{D38BB55D-7381-438C-B4BB-804406410BF4}" destId="{0403D7D7-4DA1-4FC9-8500-B9847470B8B2}" srcOrd="0" destOrd="0" parTransId="{AC6018CA-AA3C-43E1-8F3B-174D8D9F8AA3}" sibTransId="{E7FB8997-405B-40BD-BA6F-52119008D49B}"/>
    <dgm:cxn modelId="{031DDE38-2230-482E-9D9D-D3C577A813F5}" type="presOf" srcId="{24C6C8C4-C456-4AE8-A1D1-0D1BE42C58B8}" destId="{2BE974D5-575E-4706-8E35-F55BFC28CF80}" srcOrd="0" destOrd="1" presId="urn:microsoft.com/office/officeart/2005/8/layout/hList1"/>
    <dgm:cxn modelId="{DDE6EA3D-1DC3-4FFB-BD64-77E7BF2D007E}" type="presOf" srcId="{8767F333-9CCF-4CDB-92AC-55328D4D2ED9}" destId="{2BE974D5-575E-4706-8E35-F55BFC28CF80}" srcOrd="0" destOrd="0" presId="urn:microsoft.com/office/officeart/2005/8/layout/hList1"/>
    <dgm:cxn modelId="{FE4E485B-8AA1-4446-B317-2643474C02C5}" type="presOf" srcId="{D38BB55D-7381-438C-B4BB-804406410BF4}" destId="{16CD2B93-1159-4294-B116-B4FF0CE30478}" srcOrd="0" destOrd="0" presId="urn:microsoft.com/office/officeart/2005/8/layout/hList1"/>
    <dgm:cxn modelId="{2AB9C465-ACE4-424D-B7F6-D621F5BA1E13}" srcId="{D38BB55D-7381-438C-B4BB-804406410BF4}" destId="{62FC76D9-3235-4CBD-9E6C-525600EC8D84}" srcOrd="1" destOrd="0" parTransId="{2EA0CDE4-C3F3-491D-8AB0-6B9DB155ECD0}" sibTransId="{19B39A95-BD48-44E1-9208-4E9D3AC2CD1E}"/>
    <dgm:cxn modelId="{F5B1264D-DCD5-4D1A-BF13-B8DD746F8C89}" srcId="{0403D7D7-4DA1-4FC9-8500-B9847470B8B2}" destId="{51E08879-FDF1-483D-9532-68DE71E7BD1D}" srcOrd="1" destOrd="0" parTransId="{046EA282-DF86-423B-858C-7C9322F55085}" sibTransId="{E93B69F8-D885-44A9-BD74-F61632BA9620}"/>
    <dgm:cxn modelId="{8180F976-6625-4E61-8970-67DDA68A4055}" srcId="{0403D7D7-4DA1-4FC9-8500-B9847470B8B2}" destId="{BF872438-B1C0-4A64-B179-D78F005DECCB}" srcOrd="0" destOrd="0" parTransId="{67A6C0A5-44A2-4A2F-857F-4CF3A6567CB4}" sibTransId="{37C23F20-8956-4E7E-B9D4-740ACFC19FEC}"/>
    <dgm:cxn modelId="{B108A0BB-684D-483E-8A14-D4572756077B}" type="presOf" srcId="{51E08879-FDF1-483D-9532-68DE71E7BD1D}" destId="{F6FEF1EE-77BE-4EE2-AA8D-43C2DC69B90B}" srcOrd="0" destOrd="1" presId="urn:microsoft.com/office/officeart/2005/8/layout/hList1"/>
    <dgm:cxn modelId="{DF9DE9DA-55E2-4A9D-910E-497AAB12A172}" srcId="{62FC76D9-3235-4CBD-9E6C-525600EC8D84}" destId="{8767F333-9CCF-4CDB-92AC-55328D4D2ED9}" srcOrd="0" destOrd="0" parTransId="{1C3D2C14-3E40-4984-80BB-DDD0AA98CF67}" sibTransId="{CD796D58-548D-4099-92E1-BC6CD2C41D1A}"/>
    <dgm:cxn modelId="{981B05EE-28F3-4F85-9AB5-1A661C353B0B}" srcId="{62FC76D9-3235-4CBD-9E6C-525600EC8D84}" destId="{24C6C8C4-C456-4AE8-A1D1-0D1BE42C58B8}" srcOrd="1" destOrd="0" parTransId="{6934D80D-991E-4DC3-9603-61F08BA3550B}" sibTransId="{5B7294B1-3D5A-4576-A37D-3CF4730EBEA4}"/>
    <dgm:cxn modelId="{419336F3-315D-4E8D-B627-FBF46C1DD6E3}" type="presOf" srcId="{0403D7D7-4DA1-4FC9-8500-B9847470B8B2}" destId="{2908EE08-61DF-4B87-A225-E03B188FF875}" srcOrd="0" destOrd="0" presId="urn:microsoft.com/office/officeart/2005/8/layout/hList1"/>
    <dgm:cxn modelId="{FC6F3B66-625E-4C68-AFD5-7C32961580D9}" type="presParOf" srcId="{16CD2B93-1159-4294-B116-B4FF0CE30478}" destId="{58F3F635-7CC2-4ACE-9795-E9463D4CAA5F}" srcOrd="0" destOrd="0" presId="urn:microsoft.com/office/officeart/2005/8/layout/hList1"/>
    <dgm:cxn modelId="{F5B58CDF-F56F-44F0-AD4F-2BB3B75FB3E6}" type="presParOf" srcId="{58F3F635-7CC2-4ACE-9795-E9463D4CAA5F}" destId="{2908EE08-61DF-4B87-A225-E03B188FF875}" srcOrd="0" destOrd="0" presId="urn:microsoft.com/office/officeart/2005/8/layout/hList1"/>
    <dgm:cxn modelId="{6EF88A59-5FD0-4BA5-A404-0AB9EBBCA750}" type="presParOf" srcId="{58F3F635-7CC2-4ACE-9795-E9463D4CAA5F}" destId="{F6FEF1EE-77BE-4EE2-AA8D-43C2DC69B90B}" srcOrd="1" destOrd="0" presId="urn:microsoft.com/office/officeart/2005/8/layout/hList1"/>
    <dgm:cxn modelId="{520E3B14-4548-4FBC-BDF3-AE68F474514F}" type="presParOf" srcId="{16CD2B93-1159-4294-B116-B4FF0CE30478}" destId="{21136030-5D8F-4958-B262-3AD01AD915E5}" srcOrd="1" destOrd="0" presId="urn:microsoft.com/office/officeart/2005/8/layout/hList1"/>
    <dgm:cxn modelId="{AA1B665D-D7F3-4DAC-9A87-FCDA7AAC1F95}" type="presParOf" srcId="{16CD2B93-1159-4294-B116-B4FF0CE30478}" destId="{6F1BC75B-6A5F-4708-8E1F-F7015BAF48C4}" srcOrd="2" destOrd="0" presId="urn:microsoft.com/office/officeart/2005/8/layout/hList1"/>
    <dgm:cxn modelId="{B5F7670F-BA44-4109-A8AF-97F8BDAB28F6}" type="presParOf" srcId="{6F1BC75B-6A5F-4708-8E1F-F7015BAF48C4}" destId="{ABD64092-4A90-4F8C-9492-19B37240DBD3}" srcOrd="0" destOrd="0" presId="urn:microsoft.com/office/officeart/2005/8/layout/hList1"/>
    <dgm:cxn modelId="{734E1CF0-FE11-4AB8-B0F6-C31E1652EF16}" type="presParOf" srcId="{6F1BC75B-6A5F-4708-8E1F-F7015BAF48C4}" destId="{2BE974D5-575E-4706-8E35-F55BFC28CF80}"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BE83325-2F38-4788-8518-91171102E991}" type="doc">
      <dgm:prSet loTypeId="urn:microsoft.com/office/officeart/2005/8/layout/bList2" loCatId="list" qsTypeId="urn:microsoft.com/office/officeart/2005/8/quickstyle/simple1" qsCatId="simple" csTypeId="urn:microsoft.com/office/officeart/2005/8/colors/accent1_2" csCatId="accent1" phldr="1"/>
      <dgm:spPr/>
      <dgm:t>
        <a:bodyPr/>
        <a:lstStyle/>
        <a:p>
          <a:endParaRPr lang="zh-CN" altLang="en-US"/>
        </a:p>
      </dgm:t>
    </dgm:pt>
    <dgm:pt modelId="{F41AEE28-108A-4C34-98F7-0AE22D007311}">
      <dgm:prSet phldrT="[文本]" custT="1"/>
      <dgm:spPr>
        <a:solidFill>
          <a:srgbClr val="75BDA7"/>
        </a:solidFill>
        <a:ln>
          <a:solidFill>
            <a:srgbClr val="75BDA7"/>
          </a:solidFill>
        </a:ln>
      </dgm:spPr>
      <dgm:t>
        <a:bodyPr/>
        <a:lstStyle/>
        <a:p>
          <a:r>
            <a:rPr lang="zh-CN" altLang="en-US" sz="1400" b="1" dirty="0">
              <a:effectLst>
                <a:outerShdw blurRad="38100" dist="38100" dir="2700000" algn="tl">
                  <a:srgbClr val="000000">
                    <a:alpha val="43137"/>
                  </a:srgbClr>
                </a:outerShdw>
              </a:effectLst>
            </a:rPr>
            <a:t>数据类型</a:t>
          </a:r>
        </a:p>
      </dgm:t>
    </dgm:pt>
    <dgm:pt modelId="{873DCAC4-43BF-4751-9D0A-BA2D526BF971}" type="parTrans" cxnId="{DD2215DF-93C5-4384-93C9-6554660BA17A}">
      <dgm:prSet/>
      <dgm:spPr/>
      <dgm:t>
        <a:bodyPr/>
        <a:lstStyle/>
        <a:p>
          <a:endParaRPr lang="zh-CN" altLang="en-US" sz="1050"/>
        </a:p>
      </dgm:t>
    </dgm:pt>
    <dgm:pt modelId="{C1E619DF-752B-4DA6-8394-B134A13766DE}" type="sibTrans" cxnId="{DD2215DF-93C5-4384-93C9-6554660BA17A}">
      <dgm:prSet/>
      <dgm:spPr/>
      <dgm:t>
        <a:bodyPr/>
        <a:lstStyle/>
        <a:p>
          <a:endParaRPr lang="zh-CN" altLang="en-US" sz="1050"/>
        </a:p>
      </dgm:t>
    </dgm:pt>
    <dgm:pt modelId="{DF999F75-798B-4221-B0F7-05182406DE7C}">
      <dgm:prSet phldrT="[文本]" custT="1"/>
      <dgm:spPr>
        <a:noFill/>
        <a:ln>
          <a:solidFill>
            <a:srgbClr val="75BDA7"/>
          </a:solidFill>
        </a:ln>
      </dgm:spPr>
      <dgm:t>
        <a:bodyPr/>
        <a:lstStyle/>
        <a:p>
          <a:pPr marL="108000" indent="-108000" algn="l">
            <a:lnSpc>
              <a:spcPct val="100000"/>
            </a:lnSpc>
            <a:spcAft>
              <a:spcPts val="300"/>
            </a:spcAft>
          </a:pPr>
          <a:r>
            <a:rPr lang="en-US" altLang="zh-CN" sz="1000" dirty="0"/>
            <a:t>int</a:t>
          </a:r>
          <a:r>
            <a:rPr lang="zh-CN" altLang="en-US" sz="1000" dirty="0"/>
            <a:t>：</a:t>
          </a:r>
          <a:r>
            <a:rPr lang="en-US" altLang="zh-CN" sz="1000" dirty="0"/>
            <a:t>4 B </a:t>
          </a:r>
          <a:endParaRPr lang="zh-CN" altLang="en-US" sz="1000" dirty="0"/>
        </a:p>
      </dgm:t>
    </dgm:pt>
    <dgm:pt modelId="{8DCB43F0-F3EB-4B09-A4B9-557E37DFD726}" type="parTrans" cxnId="{B441F4A4-0296-456C-942B-CAC3A4212665}">
      <dgm:prSet/>
      <dgm:spPr/>
      <dgm:t>
        <a:bodyPr/>
        <a:lstStyle/>
        <a:p>
          <a:endParaRPr lang="zh-CN" altLang="en-US" sz="1050"/>
        </a:p>
      </dgm:t>
    </dgm:pt>
    <dgm:pt modelId="{9A120EA0-F531-43F1-BA1F-66E1CACF9BBA}" type="sibTrans" cxnId="{B441F4A4-0296-456C-942B-CAC3A4212665}">
      <dgm:prSet/>
      <dgm:spPr/>
      <dgm:t>
        <a:bodyPr/>
        <a:lstStyle/>
        <a:p>
          <a:endParaRPr lang="zh-CN" altLang="en-US" sz="1050"/>
        </a:p>
      </dgm:t>
    </dgm:pt>
    <dgm:pt modelId="{ED5000D3-3545-4301-906D-D65099AE7CFF}">
      <dgm:prSet phldrT="[文本]" custT="1"/>
      <dgm:spPr>
        <a:noFill/>
        <a:ln>
          <a:solidFill>
            <a:srgbClr val="75BDA7"/>
          </a:solidFill>
        </a:ln>
      </dgm:spPr>
      <dgm:t>
        <a:bodyPr/>
        <a:lstStyle/>
        <a:p>
          <a:pPr marL="108000" indent="-108000" algn="l">
            <a:lnSpc>
              <a:spcPct val="100000"/>
            </a:lnSpc>
            <a:spcAft>
              <a:spcPts val="300"/>
            </a:spcAft>
          </a:pPr>
          <a:r>
            <a:rPr lang="en-US" altLang="zh-CN" sz="1000" dirty="0"/>
            <a:t>double:</a:t>
          </a:r>
          <a:r>
            <a:rPr lang="zh-CN" altLang="en-US" sz="1000" dirty="0"/>
            <a:t>：</a:t>
          </a:r>
          <a:r>
            <a:rPr lang="en-US" altLang="zh-CN" sz="1000" dirty="0"/>
            <a:t>8 B</a:t>
          </a:r>
          <a:endParaRPr lang="zh-CN" altLang="en-US" sz="1000" dirty="0"/>
        </a:p>
      </dgm:t>
    </dgm:pt>
    <dgm:pt modelId="{E8E0F68A-E854-463F-834B-2832C1B53A8B}" type="parTrans" cxnId="{8ADF2C80-11BE-47F9-A874-855A77E0DA2E}">
      <dgm:prSet/>
      <dgm:spPr/>
      <dgm:t>
        <a:bodyPr/>
        <a:lstStyle/>
        <a:p>
          <a:endParaRPr lang="zh-CN" altLang="en-US" sz="1050"/>
        </a:p>
      </dgm:t>
    </dgm:pt>
    <dgm:pt modelId="{C7435988-EE3B-4F60-85DA-11A7FF072724}" type="sibTrans" cxnId="{8ADF2C80-11BE-47F9-A874-855A77E0DA2E}">
      <dgm:prSet/>
      <dgm:spPr/>
      <dgm:t>
        <a:bodyPr/>
        <a:lstStyle/>
        <a:p>
          <a:endParaRPr lang="zh-CN" altLang="en-US" sz="1050"/>
        </a:p>
      </dgm:t>
    </dgm:pt>
    <dgm:pt modelId="{91CBF57A-3474-42EC-AE1A-266BFBC42A5B}">
      <dgm:prSet phldrT="[文本]" custT="1"/>
      <dgm:spPr>
        <a:solidFill>
          <a:srgbClr val="75BDA7"/>
        </a:solidFill>
        <a:ln>
          <a:solidFill>
            <a:srgbClr val="75BDA7"/>
          </a:solidFill>
        </a:ln>
      </dgm:spPr>
      <dgm:t>
        <a:bodyPr/>
        <a:lstStyle/>
        <a:p>
          <a:r>
            <a:rPr lang="zh-CN" altLang="en-US" sz="1400" b="1" dirty="0">
              <a:effectLst>
                <a:outerShdw blurRad="38100" dist="38100" dir="2700000" algn="tl">
                  <a:srgbClr val="000000">
                    <a:alpha val="43137"/>
                  </a:srgbClr>
                </a:outerShdw>
              </a:effectLst>
            </a:rPr>
            <a:t>对齐方式</a:t>
          </a:r>
        </a:p>
      </dgm:t>
    </dgm:pt>
    <dgm:pt modelId="{9BCED54D-DE6A-4A36-82A8-15387B6577B2}" type="parTrans" cxnId="{D515A2AC-44D2-4882-91E7-0A73FA696E58}">
      <dgm:prSet/>
      <dgm:spPr/>
      <dgm:t>
        <a:bodyPr/>
        <a:lstStyle/>
        <a:p>
          <a:endParaRPr lang="zh-CN" altLang="en-US" sz="1050"/>
        </a:p>
      </dgm:t>
    </dgm:pt>
    <dgm:pt modelId="{629F4507-301B-4BD5-A862-D91DB72EB164}" type="sibTrans" cxnId="{D515A2AC-44D2-4882-91E7-0A73FA696E58}">
      <dgm:prSet/>
      <dgm:spPr/>
      <dgm:t>
        <a:bodyPr/>
        <a:lstStyle/>
        <a:p>
          <a:endParaRPr lang="zh-CN" altLang="en-US" sz="1050"/>
        </a:p>
      </dgm:t>
    </dgm:pt>
    <dgm:pt modelId="{04BA906A-8F37-42EC-95EB-9AC8EAA9FD41}">
      <dgm:prSet phldrT="[文本]" custT="1"/>
      <dgm:spPr>
        <a:noFill/>
        <a:ln>
          <a:solidFill>
            <a:srgbClr val="75BDA7"/>
          </a:solidFill>
        </a:ln>
      </dgm:spPr>
      <dgm:t>
        <a:bodyPr/>
        <a:lstStyle/>
        <a:p>
          <a:pPr marL="108000" indent="-108000">
            <a:lnSpc>
              <a:spcPct val="100000"/>
            </a:lnSpc>
            <a:spcAft>
              <a:spcPts val="300"/>
            </a:spcAft>
          </a:pPr>
          <a:r>
            <a:rPr lang="zh-CN" altLang="en-US" sz="1000" dirty="0"/>
            <a:t>对齐方式：</a:t>
          </a:r>
        </a:p>
      </dgm:t>
    </dgm:pt>
    <dgm:pt modelId="{4C3EA405-A58A-455E-A526-8DFD550CB770}" type="parTrans" cxnId="{35A36593-64E6-4D6E-86A0-95F511E7E24E}">
      <dgm:prSet/>
      <dgm:spPr/>
      <dgm:t>
        <a:bodyPr/>
        <a:lstStyle/>
        <a:p>
          <a:endParaRPr lang="zh-CN" altLang="en-US" sz="1050"/>
        </a:p>
      </dgm:t>
    </dgm:pt>
    <dgm:pt modelId="{B3AA9953-0300-49EC-8717-4F16DA138A66}" type="sibTrans" cxnId="{35A36593-64E6-4D6E-86A0-95F511E7E24E}">
      <dgm:prSet/>
      <dgm:spPr/>
      <dgm:t>
        <a:bodyPr/>
        <a:lstStyle/>
        <a:p>
          <a:endParaRPr lang="zh-CN" altLang="en-US" sz="1050"/>
        </a:p>
      </dgm:t>
    </dgm:pt>
    <dgm:pt modelId="{769DF8D9-31F2-46CD-854B-51024B34E22E}">
      <dgm:prSet phldrT="[文本]" custT="1"/>
      <dgm:spPr>
        <a:noFill/>
        <a:ln>
          <a:solidFill>
            <a:srgbClr val="75BDA7"/>
          </a:solidFill>
        </a:ln>
      </dgm:spPr>
      <dgm:t>
        <a:bodyPr/>
        <a:lstStyle/>
        <a:p>
          <a:pPr marL="108000" indent="-108000">
            <a:lnSpc>
              <a:spcPct val="100000"/>
            </a:lnSpc>
            <a:spcAft>
              <a:spcPts val="300"/>
            </a:spcAft>
          </a:pPr>
          <a:r>
            <a:rPr lang="zh-CN" altLang="en-US" sz="1000" dirty="0"/>
            <a:t>对齐位置：</a:t>
          </a:r>
          <a:r>
            <a:rPr lang="en-US" altLang="zh-CN" sz="1000" dirty="0"/>
            <a:t>1B</a:t>
          </a:r>
          <a:r>
            <a:rPr lang="zh-CN" altLang="en-US" sz="1000" dirty="0"/>
            <a:t>、</a:t>
          </a:r>
          <a:r>
            <a:rPr lang="en-US" altLang="zh-CN" sz="1000" dirty="0"/>
            <a:t>2B</a:t>
          </a:r>
          <a:r>
            <a:rPr lang="zh-CN" altLang="en-US" sz="1000" dirty="0"/>
            <a:t>、</a:t>
          </a:r>
          <a:r>
            <a:rPr lang="en-US" altLang="zh-CN" sz="1000" dirty="0"/>
            <a:t>4B</a:t>
          </a:r>
          <a:endParaRPr lang="zh-CN" altLang="en-US" sz="1000" dirty="0"/>
        </a:p>
      </dgm:t>
    </dgm:pt>
    <dgm:pt modelId="{44DBD3C6-4B8D-4F98-BBD9-EA77F2E7A778}" type="parTrans" cxnId="{31523A06-9378-47ED-B2EE-83D9F86892F0}">
      <dgm:prSet/>
      <dgm:spPr/>
      <dgm:t>
        <a:bodyPr/>
        <a:lstStyle/>
        <a:p>
          <a:endParaRPr lang="zh-CN" altLang="en-US" sz="1050"/>
        </a:p>
      </dgm:t>
    </dgm:pt>
    <dgm:pt modelId="{35D76BD0-EEC9-4EA9-A5EF-9342E0F0F8C2}" type="sibTrans" cxnId="{31523A06-9378-47ED-B2EE-83D9F86892F0}">
      <dgm:prSet/>
      <dgm:spPr/>
      <dgm:t>
        <a:bodyPr/>
        <a:lstStyle/>
        <a:p>
          <a:endParaRPr lang="zh-CN" altLang="en-US" sz="1050"/>
        </a:p>
      </dgm:t>
    </dgm:pt>
    <dgm:pt modelId="{C698E155-7842-4CB5-8714-47FD84285A6B}">
      <dgm:prSet phldrT="[文本]" custT="1"/>
      <dgm:spPr>
        <a:noFill/>
        <a:ln>
          <a:solidFill>
            <a:srgbClr val="75BDA7"/>
          </a:solidFill>
        </a:ln>
      </dgm:spPr>
      <dgm:t>
        <a:bodyPr/>
        <a:lstStyle/>
        <a:p>
          <a:pPr marL="108000" indent="-108000" algn="l">
            <a:lnSpc>
              <a:spcPct val="100000"/>
            </a:lnSpc>
            <a:spcAft>
              <a:spcPts val="300"/>
            </a:spcAft>
          </a:pPr>
          <a:r>
            <a:rPr lang="en-US" altLang="zh-CN" sz="1000" dirty="0" err="1"/>
            <a:t>boolean</a:t>
          </a:r>
          <a:r>
            <a:rPr lang="zh-CN" altLang="en-US" sz="1000" dirty="0"/>
            <a:t>：</a:t>
          </a:r>
          <a:r>
            <a:rPr lang="en-US" altLang="zh-CN" sz="1000" dirty="0"/>
            <a:t>1 B</a:t>
          </a:r>
          <a:endParaRPr lang="zh-CN" altLang="en-US" sz="1000" dirty="0"/>
        </a:p>
      </dgm:t>
    </dgm:pt>
    <dgm:pt modelId="{D55C7B02-4107-4BB7-940A-18B07098C1D8}" type="parTrans" cxnId="{742A9F22-3BD4-439A-87EF-C5EFB6F6795F}">
      <dgm:prSet/>
      <dgm:spPr/>
      <dgm:t>
        <a:bodyPr/>
        <a:lstStyle/>
        <a:p>
          <a:endParaRPr lang="zh-CN" altLang="en-US" sz="1050"/>
        </a:p>
      </dgm:t>
    </dgm:pt>
    <dgm:pt modelId="{F0DE6F99-86E0-4CA3-81D4-63E69D1F1BA2}" type="sibTrans" cxnId="{742A9F22-3BD4-439A-87EF-C5EFB6F6795F}">
      <dgm:prSet/>
      <dgm:spPr/>
      <dgm:t>
        <a:bodyPr/>
        <a:lstStyle/>
        <a:p>
          <a:endParaRPr lang="zh-CN" altLang="en-US" sz="1050"/>
        </a:p>
      </dgm:t>
    </dgm:pt>
    <dgm:pt modelId="{F4C5ADE5-9775-410F-B72B-17BBC4368278}">
      <dgm:prSet phldrT="[文本]" custT="1"/>
      <dgm:spPr>
        <a:noFill/>
        <a:ln>
          <a:solidFill>
            <a:srgbClr val="75BDA7"/>
          </a:solidFill>
        </a:ln>
      </dgm:spPr>
      <dgm:t>
        <a:bodyPr/>
        <a:lstStyle/>
        <a:p>
          <a:pPr marL="108000" indent="-108000" algn="l">
            <a:lnSpc>
              <a:spcPct val="100000"/>
            </a:lnSpc>
            <a:spcAft>
              <a:spcPts val="300"/>
            </a:spcAft>
          </a:pPr>
          <a:r>
            <a:rPr lang="en-US" altLang="zh-CN" sz="1000" dirty="0"/>
            <a:t>char</a:t>
          </a:r>
          <a:r>
            <a:rPr lang="zh-CN" altLang="en-US" sz="1000" dirty="0"/>
            <a:t>：</a:t>
          </a:r>
          <a:r>
            <a:rPr lang="en-US" altLang="zh-CN" sz="1000" dirty="0"/>
            <a:t>1 B</a:t>
          </a:r>
          <a:endParaRPr lang="zh-CN" altLang="en-US" sz="1000" dirty="0"/>
        </a:p>
      </dgm:t>
    </dgm:pt>
    <dgm:pt modelId="{408D083B-4D7D-4B72-97A3-64E2AC38D48E}" type="parTrans" cxnId="{BE25E169-44C5-425C-8A97-CE9BBD04AFCB}">
      <dgm:prSet/>
      <dgm:spPr/>
      <dgm:t>
        <a:bodyPr/>
        <a:lstStyle/>
        <a:p>
          <a:endParaRPr lang="zh-CN" altLang="en-US" sz="1050"/>
        </a:p>
      </dgm:t>
    </dgm:pt>
    <dgm:pt modelId="{3CF1D309-9066-4F1B-959B-16CE0448CE49}" type="sibTrans" cxnId="{BE25E169-44C5-425C-8A97-CE9BBD04AFCB}">
      <dgm:prSet/>
      <dgm:spPr/>
      <dgm:t>
        <a:bodyPr/>
        <a:lstStyle/>
        <a:p>
          <a:endParaRPr lang="zh-CN" altLang="en-US" sz="1050"/>
        </a:p>
      </dgm:t>
    </dgm:pt>
    <dgm:pt modelId="{E1CB4368-132D-438A-87F8-ABE12DF62A6E}">
      <dgm:prSet phldrT="[文本]" custT="1"/>
      <dgm:spPr>
        <a:noFill/>
        <a:ln>
          <a:solidFill>
            <a:srgbClr val="75BDA7"/>
          </a:solidFill>
        </a:ln>
      </dgm:spPr>
      <dgm:t>
        <a:bodyPr/>
        <a:lstStyle/>
        <a:p>
          <a:pPr marL="108000" indent="-108000" algn="l">
            <a:lnSpc>
              <a:spcPct val="100000"/>
            </a:lnSpc>
            <a:spcAft>
              <a:spcPts val="300"/>
            </a:spcAft>
          </a:pPr>
          <a:r>
            <a:rPr lang="en-US" altLang="zh-CN" sz="1000" dirty="0"/>
            <a:t>point</a:t>
          </a:r>
          <a:r>
            <a:rPr lang="zh-CN" altLang="en-US" sz="1000" dirty="0"/>
            <a:t>：</a:t>
          </a:r>
          <a:r>
            <a:rPr lang="en-US" altLang="zh-CN" sz="1000" dirty="0"/>
            <a:t>32b</a:t>
          </a:r>
          <a:r>
            <a:rPr lang="zh-CN" altLang="en-US" sz="1000" dirty="0"/>
            <a:t>机</a:t>
          </a:r>
          <a:r>
            <a:rPr lang="en-US" altLang="zh-CN" sz="1000" dirty="0"/>
            <a:t>4B</a:t>
          </a:r>
          <a:endParaRPr lang="zh-CN" altLang="en-US" sz="1000" dirty="0"/>
        </a:p>
      </dgm:t>
    </dgm:pt>
    <dgm:pt modelId="{E05A50A6-0C51-4CE9-A4C4-543FFBE51B20}" type="parTrans" cxnId="{B74882C5-5CE2-47D4-B82A-118724D5511B}">
      <dgm:prSet/>
      <dgm:spPr/>
      <dgm:t>
        <a:bodyPr/>
        <a:lstStyle/>
        <a:p>
          <a:endParaRPr lang="zh-CN" altLang="en-US" sz="1050"/>
        </a:p>
      </dgm:t>
    </dgm:pt>
    <dgm:pt modelId="{FFEBF92E-B6AD-481C-8899-5F4D67D9415F}" type="sibTrans" cxnId="{B74882C5-5CE2-47D4-B82A-118724D5511B}">
      <dgm:prSet/>
      <dgm:spPr/>
      <dgm:t>
        <a:bodyPr/>
        <a:lstStyle/>
        <a:p>
          <a:endParaRPr lang="zh-CN" altLang="en-US" sz="1050"/>
        </a:p>
      </dgm:t>
    </dgm:pt>
    <dgm:pt modelId="{48D5E261-24C3-41F3-86BF-3361239F63AC}">
      <dgm:prSet phldrT="[文本]" custT="1"/>
      <dgm:spPr>
        <a:solidFill>
          <a:srgbClr val="75BDA7"/>
        </a:solidFill>
        <a:ln>
          <a:solidFill>
            <a:srgbClr val="75BDA7"/>
          </a:solidFill>
        </a:ln>
      </dgm:spPr>
      <dgm:t>
        <a:bodyPr/>
        <a:lstStyle/>
        <a:p>
          <a:r>
            <a:rPr lang="zh-CN" altLang="en-US" sz="1400" b="1" dirty="0">
              <a:effectLst>
                <a:outerShdw blurRad="38100" dist="38100" dir="2700000" algn="tl">
                  <a:srgbClr val="000000">
                    <a:alpha val="43137"/>
                  </a:srgbClr>
                </a:outerShdw>
              </a:effectLst>
            </a:rPr>
            <a:t>构造类型组织</a:t>
          </a:r>
        </a:p>
      </dgm:t>
    </dgm:pt>
    <dgm:pt modelId="{67769E3B-5F04-4F2B-BD4D-A2A93EF1BE40}" type="parTrans" cxnId="{88142837-235E-4FD5-8655-8E2CC5AF880A}">
      <dgm:prSet/>
      <dgm:spPr/>
      <dgm:t>
        <a:bodyPr/>
        <a:lstStyle/>
        <a:p>
          <a:endParaRPr lang="zh-CN" altLang="en-US" sz="1050"/>
        </a:p>
      </dgm:t>
    </dgm:pt>
    <dgm:pt modelId="{30FA3C5C-1FFB-4485-B7CD-B110F79D8708}" type="sibTrans" cxnId="{88142837-235E-4FD5-8655-8E2CC5AF880A}">
      <dgm:prSet/>
      <dgm:spPr/>
      <dgm:t>
        <a:bodyPr/>
        <a:lstStyle/>
        <a:p>
          <a:endParaRPr lang="zh-CN" altLang="en-US" sz="1050"/>
        </a:p>
      </dgm:t>
    </dgm:pt>
    <dgm:pt modelId="{0B85117C-DDE8-449A-B45C-38B99EE11799}">
      <dgm:prSet phldrT="[文本]" custT="1"/>
      <dgm:spPr>
        <a:noFill/>
        <a:ln>
          <a:solidFill>
            <a:srgbClr val="75BDA7"/>
          </a:solidFill>
        </a:ln>
      </dgm:spPr>
      <dgm:t>
        <a:bodyPr/>
        <a:lstStyle/>
        <a:p>
          <a:pPr marL="108000" indent="-108000"/>
          <a:r>
            <a:rPr lang="zh-CN" altLang="en-US" sz="1000" dirty="0"/>
            <a:t>静态数组：连续分配一块</a:t>
          </a:r>
        </a:p>
      </dgm:t>
    </dgm:pt>
    <dgm:pt modelId="{130B1338-BC64-4C67-A036-01B294CCBBCC}" type="parTrans" cxnId="{14094E78-EE39-47B8-B763-0788738BF1E0}">
      <dgm:prSet/>
      <dgm:spPr/>
      <dgm:t>
        <a:bodyPr/>
        <a:lstStyle/>
        <a:p>
          <a:endParaRPr lang="zh-CN" altLang="en-US" sz="1050"/>
        </a:p>
      </dgm:t>
    </dgm:pt>
    <dgm:pt modelId="{90ECF295-5EDC-4C03-A1AD-25445C2A1F43}" type="sibTrans" cxnId="{14094E78-EE39-47B8-B763-0788738BF1E0}">
      <dgm:prSet/>
      <dgm:spPr/>
      <dgm:t>
        <a:bodyPr/>
        <a:lstStyle/>
        <a:p>
          <a:endParaRPr lang="zh-CN" altLang="en-US" sz="1050"/>
        </a:p>
      </dgm:t>
    </dgm:pt>
    <dgm:pt modelId="{8C53B979-D1A2-46E6-9F24-22776A9DAA00}">
      <dgm:prSet phldrT="[文本]" custT="1"/>
      <dgm:spPr>
        <a:noFill/>
        <a:ln>
          <a:solidFill>
            <a:srgbClr val="75BDA7"/>
          </a:solidFill>
        </a:ln>
      </dgm:spPr>
      <dgm:t>
        <a:bodyPr/>
        <a:lstStyle/>
        <a:p>
          <a:pPr marL="108000" indent="-108000"/>
          <a:r>
            <a:rPr lang="zh-CN" altLang="en-US" sz="1000" dirty="0"/>
            <a:t>结构体：成员连续分配</a:t>
          </a:r>
        </a:p>
      </dgm:t>
    </dgm:pt>
    <dgm:pt modelId="{46121C3A-9A29-4C68-A743-5EDD35CD1BF9}" type="parTrans" cxnId="{680DC0E7-1EB7-464D-8436-010370D49C51}">
      <dgm:prSet/>
      <dgm:spPr/>
      <dgm:t>
        <a:bodyPr/>
        <a:lstStyle/>
        <a:p>
          <a:endParaRPr lang="zh-CN" altLang="en-US" sz="1050"/>
        </a:p>
      </dgm:t>
    </dgm:pt>
    <dgm:pt modelId="{380B4C15-AF64-4E13-A1D9-9AF968F71232}" type="sibTrans" cxnId="{680DC0E7-1EB7-464D-8436-010370D49C51}">
      <dgm:prSet/>
      <dgm:spPr/>
      <dgm:t>
        <a:bodyPr/>
        <a:lstStyle/>
        <a:p>
          <a:endParaRPr lang="zh-CN" altLang="en-US" sz="1050"/>
        </a:p>
      </dgm:t>
    </dgm:pt>
    <dgm:pt modelId="{CA73C8C4-D11B-4D1E-91FC-6A276082ED45}">
      <dgm:prSet phldrT="[文本]" custT="1"/>
      <dgm:spPr>
        <a:noFill/>
        <a:ln>
          <a:solidFill>
            <a:srgbClr val="75BDA7"/>
          </a:solidFill>
        </a:ln>
      </dgm:spPr>
      <dgm:t>
        <a:bodyPr/>
        <a:lstStyle/>
        <a:p>
          <a:pPr marL="108000" indent="-108000"/>
          <a:r>
            <a:rPr lang="zh-CN" altLang="en-US" sz="1000" dirty="0"/>
            <a:t>多维数组：按行</a:t>
          </a:r>
          <a:r>
            <a:rPr lang="en-US" altLang="zh-CN" sz="1000" dirty="0"/>
            <a:t>/</a:t>
          </a:r>
          <a:r>
            <a:rPr lang="zh-CN" altLang="en-US" sz="1000" dirty="0"/>
            <a:t>列排列</a:t>
          </a:r>
        </a:p>
      </dgm:t>
    </dgm:pt>
    <dgm:pt modelId="{45A0801F-F9B4-497D-9DC5-3D6407A7009A}" type="parTrans" cxnId="{3CD3CC94-5D68-4D07-9CFA-E6016C7743DE}">
      <dgm:prSet/>
      <dgm:spPr/>
      <dgm:t>
        <a:bodyPr/>
        <a:lstStyle/>
        <a:p>
          <a:endParaRPr lang="zh-CN" altLang="en-US" sz="1050"/>
        </a:p>
      </dgm:t>
    </dgm:pt>
    <dgm:pt modelId="{5014E7E7-39F7-446F-8DC2-53845D2B3D7F}" type="sibTrans" cxnId="{3CD3CC94-5D68-4D07-9CFA-E6016C7743DE}">
      <dgm:prSet/>
      <dgm:spPr/>
      <dgm:t>
        <a:bodyPr/>
        <a:lstStyle/>
        <a:p>
          <a:endParaRPr lang="zh-CN" altLang="en-US" sz="1050"/>
        </a:p>
      </dgm:t>
    </dgm:pt>
    <dgm:pt modelId="{2DDA093C-378E-4768-AC5C-746E67FC4F96}">
      <dgm:prSet phldrT="[文本]" custT="1"/>
      <dgm:spPr>
        <a:noFill/>
        <a:ln>
          <a:solidFill>
            <a:srgbClr val="75BDA7"/>
          </a:solidFill>
        </a:ln>
      </dgm:spPr>
      <dgm:t>
        <a:bodyPr/>
        <a:lstStyle/>
        <a:p>
          <a:pPr marL="108000" indent="-108000"/>
          <a:r>
            <a:rPr lang="zh-CN" altLang="en-US" sz="1000" dirty="0"/>
            <a:t>对象</a:t>
          </a:r>
          <a:r>
            <a:rPr lang="en-US" altLang="zh-CN" sz="1000" dirty="0"/>
            <a:t>/</a:t>
          </a:r>
          <a:r>
            <a:rPr lang="zh-CN" altLang="en-US" sz="1000" dirty="0"/>
            <a:t>类：成员变量数据区连续分配，方法在类代码区分配</a:t>
          </a:r>
        </a:p>
      </dgm:t>
    </dgm:pt>
    <dgm:pt modelId="{EB92A730-63A1-439D-A0CA-8B3F821FAEDF}" type="parTrans" cxnId="{EB12DCD1-B50E-469D-9E23-148D1861DB67}">
      <dgm:prSet/>
      <dgm:spPr/>
      <dgm:t>
        <a:bodyPr/>
        <a:lstStyle/>
        <a:p>
          <a:endParaRPr lang="zh-CN" altLang="en-US" sz="1050"/>
        </a:p>
      </dgm:t>
    </dgm:pt>
    <dgm:pt modelId="{34CF839E-837A-4398-BC6A-F86702F7522F}" type="sibTrans" cxnId="{EB12DCD1-B50E-469D-9E23-148D1861DB67}">
      <dgm:prSet/>
      <dgm:spPr/>
      <dgm:t>
        <a:bodyPr/>
        <a:lstStyle/>
        <a:p>
          <a:endParaRPr lang="zh-CN" altLang="en-US" sz="1050"/>
        </a:p>
      </dgm:t>
    </dgm:pt>
    <dgm:pt modelId="{F3DD806F-108D-42F0-9852-4DF9BADF1566}">
      <dgm:prSet phldrT="[文本]" custT="1"/>
      <dgm:spPr>
        <a:solidFill>
          <a:srgbClr val="75BDA7"/>
        </a:solidFill>
        <a:ln>
          <a:solidFill>
            <a:srgbClr val="75BDA7"/>
          </a:solidFill>
        </a:ln>
      </dgm:spPr>
      <dgm:t>
        <a:bodyPr/>
        <a:lstStyle/>
        <a:p>
          <a:r>
            <a:rPr lang="zh-CN" altLang="en-US" sz="1400" b="1" dirty="0">
              <a:effectLst>
                <a:outerShdw blurRad="38100" dist="38100" dir="2700000" algn="tl">
                  <a:srgbClr val="000000">
                    <a:alpha val="43137"/>
                  </a:srgbClr>
                </a:outerShdw>
              </a:effectLst>
            </a:rPr>
            <a:t>表达式计算</a:t>
          </a:r>
        </a:p>
      </dgm:t>
    </dgm:pt>
    <dgm:pt modelId="{7D418DC9-07E9-44F7-9D5A-B43C9E059FA0}" type="parTrans" cxnId="{CD81C5C5-5618-481D-8EF9-7C6604CE6B49}">
      <dgm:prSet/>
      <dgm:spPr/>
      <dgm:t>
        <a:bodyPr/>
        <a:lstStyle/>
        <a:p>
          <a:endParaRPr lang="zh-CN" altLang="en-US"/>
        </a:p>
      </dgm:t>
    </dgm:pt>
    <dgm:pt modelId="{701916A3-0FF3-483B-816A-6AD95F070AF2}" type="sibTrans" cxnId="{CD81C5C5-5618-481D-8EF9-7C6604CE6B49}">
      <dgm:prSet/>
      <dgm:spPr/>
      <dgm:t>
        <a:bodyPr/>
        <a:lstStyle/>
        <a:p>
          <a:endParaRPr lang="zh-CN" altLang="en-US"/>
        </a:p>
      </dgm:t>
    </dgm:pt>
    <dgm:pt modelId="{2955775D-1AA6-4D41-B4E1-116D594CF98A}">
      <dgm:prSet phldrT="[文本]" custT="1"/>
      <dgm:spPr>
        <a:noFill/>
        <a:ln>
          <a:solidFill>
            <a:srgbClr val="75BDA7"/>
          </a:solidFill>
        </a:ln>
      </dgm:spPr>
      <dgm:t>
        <a:bodyPr/>
        <a:lstStyle/>
        <a:p>
          <a:pPr marL="108000" indent="-108000">
            <a:lnSpc>
              <a:spcPct val="100000"/>
            </a:lnSpc>
          </a:pPr>
          <a:r>
            <a:rPr lang="zh-CN" altLang="en-US" sz="1000" dirty="0"/>
            <a:t>临时变量和计算结果使用栈的过程活动记录存储</a:t>
          </a:r>
        </a:p>
      </dgm:t>
    </dgm:pt>
    <dgm:pt modelId="{043CBECE-BE83-45B8-A91D-8DB9B5624D91}" type="parTrans" cxnId="{D5DA4B86-794F-4B0A-98D4-A4E631EC9D26}">
      <dgm:prSet/>
      <dgm:spPr/>
      <dgm:t>
        <a:bodyPr/>
        <a:lstStyle/>
        <a:p>
          <a:endParaRPr lang="zh-CN" altLang="en-US"/>
        </a:p>
      </dgm:t>
    </dgm:pt>
    <dgm:pt modelId="{7B9F44B9-EEC7-4EBC-AD88-D5A650F3406C}" type="sibTrans" cxnId="{D5DA4B86-794F-4B0A-98D4-A4E631EC9D26}">
      <dgm:prSet/>
      <dgm:spPr/>
      <dgm:t>
        <a:bodyPr/>
        <a:lstStyle/>
        <a:p>
          <a:endParaRPr lang="zh-CN" altLang="en-US"/>
        </a:p>
      </dgm:t>
    </dgm:pt>
    <dgm:pt modelId="{70B9EDE6-47D6-4A78-83C8-4A2E65B5F0C8}">
      <dgm:prSet phldrT="[文本]" custT="1"/>
      <dgm:spPr>
        <a:noFill/>
        <a:ln>
          <a:solidFill>
            <a:srgbClr val="75BDA7"/>
          </a:solidFill>
        </a:ln>
      </dgm:spPr>
      <dgm:t>
        <a:bodyPr/>
        <a:lstStyle/>
        <a:p>
          <a:pPr marL="180000" indent="0">
            <a:lnSpc>
              <a:spcPct val="100000"/>
            </a:lnSpc>
            <a:spcAft>
              <a:spcPts val="300"/>
            </a:spcAft>
          </a:pPr>
          <a:r>
            <a:rPr lang="zh-CN" altLang="en-US" sz="1000" dirty="0"/>
            <a:t>大端</a:t>
          </a:r>
          <a:r>
            <a:rPr lang="en-US" altLang="zh-CN" sz="1000" dirty="0"/>
            <a:t>(Big endian)</a:t>
          </a:r>
          <a:r>
            <a:rPr lang="zh-CN" altLang="en-US" sz="1000" dirty="0"/>
            <a:t>、</a:t>
          </a:r>
        </a:p>
      </dgm:t>
    </dgm:pt>
    <dgm:pt modelId="{F0550164-C0D0-4C1C-A06F-2D89CC80C5BB}" type="parTrans" cxnId="{E91BB952-B3D8-4A9E-8A21-9311ABCB807E}">
      <dgm:prSet/>
      <dgm:spPr/>
      <dgm:t>
        <a:bodyPr/>
        <a:lstStyle/>
        <a:p>
          <a:endParaRPr lang="zh-CN" altLang="en-US"/>
        </a:p>
      </dgm:t>
    </dgm:pt>
    <dgm:pt modelId="{8AF86571-F2BF-4D81-9EE8-6F72632F5C25}" type="sibTrans" cxnId="{E91BB952-B3D8-4A9E-8A21-9311ABCB807E}">
      <dgm:prSet/>
      <dgm:spPr/>
      <dgm:t>
        <a:bodyPr/>
        <a:lstStyle/>
        <a:p>
          <a:endParaRPr lang="zh-CN" altLang="en-US"/>
        </a:p>
      </dgm:t>
    </dgm:pt>
    <dgm:pt modelId="{C22EF868-D426-4B07-B228-C8BC056EC5E6}">
      <dgm:prSet phldrT="[文本]" custT="1"/>
      <dgm:spPr>
        <a:noFill/>
        <a:ln>
          <a:solidFill>
            <a:srgbClr val="75BDA7"/>
          </a:solidFill>
        </a:ln>
      </dgm:spPr>
      <dgm:t>
        <a:bodyPr/>
        <a:lstStyle/>
        <a:p>
          <a:pPr marL="180000" indent="0">
            <a:lnSpc>
              <a:spcPct val="100000"/>
            </a:lnSpc>
            <a:spcAft>
              <a:spcPts val="300"/>
            </a:spcAft>
          </a:pPr>
          <a:r>
            <a:rPr lang="zh-CN" altLang="en-US" sz="1000" dirty="0"/>
            <a:t>小端</a:t>
          </a:r>
          <a:r>
            <a:rPr lang="en-US" altLang="zh-CN" sz="1000" dirty="0"/>
            <a:t>(little endian)</a:t>
          </a:r>
          <a:endParaRPr lang="zh-CN" altLang="en-US" sz="1000" dirty="0"/>
        </a:p>
      </dgm:t>
    </dgm:pt>
    <dgm:pt modelId="{447E5B47-A75D-465C-A2FB-FFB71912920D}" type="sibTrans" cxnId="{BD9D115D-85C4-47DB-BA43-73C9C47A31C1}">
      <dgm:prSet/>
      <dgm:spPr/>
      <dgm:t>
        <a:bodyPr/>
        <a:lstStyle/>
        <a:p>
          <a:endParaRPr lang="zh-CN" altLang="en-US"/>
        </a:p>
      </dgm:t>
    </dgm:pt>
    <dgm:pt modelId="{9E9FBBD3-E802-4E51-B6D6-B4203786976F}" type="parTrans" cxnId="{BD9D115D-85C4-47DB-BA43-73C9C47A31C1}">
      <dgm:prSet/>
      <dgm:spPr/>
      <dgm:t>
        <a:bodyPr/>
        <a:lstStyle/>
        <a:p>
          <a:endParaRPr lang="zh-CN" altLang="en-US"/>
        </a:p>
      </dgm:t>
    </dgm:pt>
    <dgm:pt modelId="{4FF7CBCE-9722-42B2-BDD1-F0916366786F}" type="pres">
      <dgm:prSet presAssocID="{0BE83325-2F38-4788-8518-91171102E991}" presName="diagram" presStyleCnt="0">
        <dgm:presLayoutVars>
          <dgm:dir/>
          <dgm:animLvl val="lvl"/>
          <dgm:resizeHandles val="exact"/>
        </dgm:presLayoutVars>
      </dgm:prSet>
      <dgm:spPr/>
    </dgm:pt>
    <dgm:pt modelId="{F8D56F36-A5D4-437B-A044-4C3666904E79}" type="pres">
      <dgm:prSet presAssocID="{F41AEE28-108A-4C34-98F7-0AE22D007311}" presName="compNode" presStyleCnt="0"/>
      <dgm:spPr/>
    </dgm:pt>
    <dgm:pt modelId="{F5A2228C-0063-4B49-935B-A06D615DB788}" type="pres">
      <dgm:prSet presAssocID="{F41AEE28-108A-4C34-98F7-0AE22D007311}" presName="childRect" presStyleLbl="bgAcc1" presStyleIdx="0" presStyleCnt="4">
        <dgm:presLayoutVars>
          <dgm:bulletEnabled val="1"/>
        </dgm:presLayoutVars>
      </dgm:prSet>
      <dgm:spPr/>
    </dgm:pt>
    <dgm:pt modelId="{6D055FE3-58A2-43DA-AAC0-010639873F96}" type="pres">
      <dgm:prSet presAssocID="{F41AEE28-108A-4C34-98F7-0AE22D007311}" presName="parentText" presStyleLbl="node1" presStyleIdx="0" presStyleCnt="0">
        <dgm:presLayoutVars>
          <dgm:chMax val="0"/>
          <dgm:bulletEnabled val="1"/>
        </dgm:presLayoutVars>
      </dgm:prSet>
      <dgm:spPr/>
    </dgm:pt>
    <dgm:pt modelId="{7090F64F-0F75-48C6-B71C-547637B32241}" type="pres">
      <dgm:prSet presAssocID="{F41AEE28-108A-4C34-98F7-0AE22D007311}" presName="parentRect" presStyleLbl="alignNode1" presStyleIdx="0" presStyleCnt="4"/>
      <dgm:spPr/>
    </dgm:pt>
    <dgm:pt modelId="{8690A322-E940-4D4E-B601-AAE519FEB17B}" type="pres">
      <dgm:prSet presAssocID="{F41AEE28-108A-4C34-98F7-0AE22D007311}" presName="adorn" presStyleLbl="fgAccFollowNode1" presStyleIdx="0" presStyleCnt="4"/>
      <dgm:spPr>
        <a:solidFill>
          <a:srgbClr val="DAEAE4">
            <a:alpha val="90000"/>
          </a:srgbClr>
        </a:solidFill>
      </dgm:spPr>
    </dgm:pt>
    <dgm:pt modelId="{A7C3D205-CC93-4BC5-8AF4-7E54BFB77230}" type="pres">
      <dgm:prSet presAssocID="{C1E619DF-752B-4DA6-8394-B134A13766DE}" presName="sibTrans" presStyleLbl="sibTrans2D1" presStyleIdx="0" presStyleCnt="0"/>
      <dgm:spPr/>
    </dgm:pt>
    <dgm:pt modelId="{5AAD3A93-E361-4D5F-964A-CBD9F609CE91}" type="pres">
      <dgm:prSet presAssocID="{91CBF57A-3474-42EC-AE1A-266BFBC42A5B}" presName="compNode" presStyleCnt="0"/>
      <dgm:spPr/>
    </dgm:pt>
    <dgm:pt modelId="{2CA7D042-8CA7-4344-A7C4-DA93DD5C354A}" type="pres">
      <dgm:prSet presAssocID="{91CBF57A-3474-42EC-AE1A-266BFBC42A5B}" presName="childRect" presStyleLbl="bgAcc1" presStyleIdx="1" presStyleCnt="4">
        <dgm:presLayoutVars>
          <dgm:bulletEnabled val="1"/>
        </dgm:presLayoutVars>
      </dgm:prSet>
      <dgm:spPr/>
    </dgm:pt>
    <dgm:pt modelId="{615DE7F5-E33E-450A-B934-DB21C3862671}" type="pres">
      <dgm:prSet presAssocID="{91CBF57A-3474-42EC-AE1A-266BFBC42A5B}" presName="parentText" presStyleLbl="node1" presStyleIdx="0" presStyleCnt="0">
        <dgm:presLayoutVars>
          <dgm:chMax val="0"/>
          <dgm:bulletEnabled val="1"/>
        </dgm:presLayoutVars>
      </dgm:prSet>
      <dgm:spPr/>
    </dgm:pt>
    <dgm:pt modelId="{224A5982-87CF-4367-913A-4F4EF5F7FCBC}" type="pres">
      <dgm:prSet presAssocID="{91CBF57A-3474-42EC-AE1A-266BFBC42A5B}" presName="parentRect" presStyleLbl="alignNode1" presStyleIdx="1" presStyleCnt="4"/>
      <dgm:spPr/>
    </dgm:pt>
    <dgm:pt modelId="{C41B798C-FA1A-495B-BCDC-65456FBDDE7E}" type="pres">
      <dgm:prSet presAssocID="{91CBF57A-3474-42EC-AE1A-266BFBC42A5B}" presName="adorn" presStyleLbl="fgAccFollowNode1" presStyleIdx="1" presStyleCnt="4"/>
      <dgm:spPr>
        <a:solidFill>
          <a:srgbClr val="DAEAE4">
            <a:alpha val="90000"/>
          </a:srgbClr>
        </a:solidFill>
      </dgm:spPr>
    </dgm:pt>
    <dgm:pt modelId="{36CEA2DD-5F11-49E8-9CEE-64002945A220}" type="pres">
      <dgm:prSet presAssocID="{629F4507-301B-4BD5-A862-D91DB72EB164}" presName="sibTrans" presStyleLbl="sibTrans2D1" presStyleIdx="0" presStyleCnt="0"/>
      <dgm:spPr/>
    </dgm:pt>
    <dgm:pt modelId="{7DD20D92-2969-423B-8439-E21905798107}" type="pres">
      <dgm:prSet presAssocID="{48D5E261-24C3-41F3-86BF-3361239F63AC}" presName="compNode" presStyleCnt="0"/>
      <dgm:spPr/>
    </dgm:pt>
    <dgm:pt modelId="{6E544159-32FB-45AE-88C8-CAB36D9E75E2}" type="pres">
      <dgm:prSet presAssocID="{48D5E261-24C3-41F3-86BF-3361239F63AC}" presName="childRect" presStyleLbl="bgAcc1" presStyleIdx="2" presStyleCnt="4">
        <dgm:presLayoutVars>
          <dgm:bulletEnabled val="1"/>
        </dgm:presLayoutVars>
      </dgm:prSet>
      <dgm:spPr/>
    </dgm:pt>
    <dgm:pt modelId="{E6236125-DD06-4FD4-87E2-4CAB9849DE67}" type="pres">
      <dgm:prSet presAssocID="{48D5E261-24C3-41F3-86BF-3361239F63AC}" presName="parentText" presStyleLbl="node1" presStyleIdx="0" presStyleCnt="0">
        <dgm:presLayoutVars>
          <dgm:chMax val="0"/>
          <dgm:bulletEnabled val="1"/>
        </dgm:presLayoutVars>
      </dgm:prSet>
      <dgm:spPr/>
    </dgm:pt>
    <dgm:pt modelId="{AE6505F2-3DF1-4F7A-B83E-C4260DF949EB}" type="pres">
      <dgm:prSet presAssocID="{48D5E261-24C3-41F3-86BF-3361239F63AC}" presName="parentRect" presStyleLbl="alignNode1" presStyleIdx="2" presStyleCnt="4"/>
      <dgm:spPr/>
    </dgm:pt>
    <dgm:pt modelId="{14308390-32FF-4031-945E-749028CD6AF0}" type="pres">
      <dgm:prSet presAssocID="{48D5E261-24C3-41F3-86BF-3361239F63AC}" presName="adorn" presStyleLbl="fgAccFollowNode1" presStyleIdx="2" presStyleCnt="4"/>
      <dgm:spPr>
        <a:solidFill>
          <a:srgbClr val="DAEAE4">
            <a:alpha val="90000"/>
          </a:srgbClr>
        </a:solidFill>
      </dgm:spPr>
    </dgm:pt>
    <dgm:pt modelId="{783AA027-6639-485A-81F8-86E5D03FEF8A}" type="pres">
      <dgm:prSet presAssocID="{30FA3C5C-1FFB-4485-B7CD-B110F79D8708}" presName="sibTrans" presStyleLbl="sibTrans2D1" presStyleIdx="0" presStyleCnt="0"/>
      <dgm:spPr/>
    </dgm:pt>
    <dgm:pt modelId="{BAD3207B-A041-424E-B610-235FD85CCFAD}" type="pres">
      <dgm:prSet presAssocID="{F3DD806F-108D-42F0-9852-4DF9BADF1566}" presName="compNode" presStyleCnt="0"/>
      <dgm:spPr/>
    </dgm:pt>
    <dgm:pt modelId="{B75FB85B-C09A-48F6-87AB-B5CF24CC1616}" type="pres">
      <dgm:prSet presAssocID="{F3DD806F-108D-42F0-9852-4DF9BADF1566}" presName="childRect" presStyleLbl="bgAcc1" presStyleIdx="3" presStyleCnt="4">
        <dgm:presLayoutVars>
          <dgm:bulletEnabled val="1"/>
        </dgm:presLayoutVars>
      </dgm:prSet>
      <dgm:spPr/>
    </dgm:pt>
    <dgm:pt modelId="{D49946BF-2762-4C6D-AF0A-50B3AFC026FD}" type="pres">
      <dgm:prSet presAssocID="{F3DD806F-108D-42F0-9852-4DF9BADF1566}" presName="parentText" presStyleLbl="node1" presStyleIdx="0" presStyleCnt="0">
        <dgm:presLayoutVars>
          <dgm:chMax val="0"/>
          <dgm:bulletEnabled val="1"/>
        </dgm:presLayoutVars>
      </dgm:prSet>
      <dgm:spPr/>
    </dgm:pt>
    <dgm:pt modelId="{0C2BC37C-7284-49C9-8337-EA23C5E956CB}" type="pres">
      <dgm:prSet presAssocID="{F3DD806F-108D-42F0-9852-4DF9BADF1566}" presName="parentRect" presStyleLbl="alignNode1" presStyleIdx="3" presStyleCnt="4"/>
      <dgm:spPr/>
    </dgm:pt>
    <dgm:pt modelId="{C992CCB9-88E6-4FD7-AA33-2F6F1A4E983A}" type="pres">
      <dgm:prSet presAssocID="{F3DD806F-108D-42F0-9852-4DF9BADF1566}" presName="adorn" presStyleLbl="fgAccFollowNode1" presStyleIdx="3" presStyleCnt="4"/>
      <dgm:spPr>
        <a:solidFill>
          <a:srgbClr val="DAEAE4">
            <a:alpha val="90000"/>
          </a:srgbClr>
        </a:solidFill>
      </dgm:spPr>
    </dgm:pt>
  </dgm:ptLst>
  <dgm:cxnLst>
    <dgm:cxn modelId="{31523A06-9378-47ED-B2EE-83D9F86892F0}" srcId="{91CBF57A-3474-42EC-AE1A-266BFBC42A5B}" destId="{769DF8D9-31F2-46CD-854B-51024B34E22E}" srcOrd="1" destOrd="0" parTransId="{44DBD3C6-4B8D-4F98-BBD9-EA77F2E7A778}" sibTransId="{35D76BD0-EEC9-4EA9-A5EF-9342E0F0F8C2}"/>
    <dgm:cxn modelId="{C6E99207-1AB5-499A-B3F1-9E774C2295D1}" type="presOf" srcId="{F3DD806F-108D-42F0-9852-4DF9BADF1566}" destId="{0C2BC37C-7284-49C9-8337-EA23C5E956CB}" srcOrd="1" destOrd="0" presId="urn:microsoft.com/office/officeart/2005/8/layout/bList2"/>
    <dgm:cxn modelId="{5B361208-4A1F-4428-9703-7CEAD0ABBFD4}" type="presOf" srcId="{04BA906A-8F37-42EC-95EB-9AC8EAA9FD41}" destId="{2CA7D042-8CA7-4344-A7C4-DA93DD5C354A}" srcOrd="0" destOrd="0" presId="urn:microsoft.com/office/officeart/2005/8/layout/bList2"/>
    <dgm:cxn modelId="{4F996310-8C9B-4803-A4D5-9C5565B44FEE}" type="presOf" srcId="{629F4507-301B-4BD5-A862-D91DB72EB164}" destId="{36CEA2DD-5F11-49E8-9CEE-64002945A220}" srcOrd="0" destOrd="0" presId="urn:microsoft.com/office/officeart/2005/8/layout/bList2"/>
    <dgm:cxn modelId="{53833C14-1CD6-458E-A25F-96D233785B86}" type="presOf" srcId="{2DDA093C-378E-4768-AC5C-746E67FC4F96}" destId="{6E544159-32FB-45AE-88C8-CAB36D9E75E2}" srcOrd="0" destOrd="3" presId="urn:microsoft.com/office/officeart/2005/8/layout/bList2"/>
    <dgm:cxn modelId="{264DCC1F-3434-429E-BF43-C27110405785}" type="presOf" srcId="{E1CB4368-132D-438A-87F8-ABE12DF62A6E}" destId="{F5A2228C-0063-4B49-935B-A06D615DB788}" srcOrd="0" destOrd="4" presId="urn:microsoft.com/office/officeart/2005/8/layout/bList2"/>
    <dgm:cxn modelId="{742A9F22-3BD4-439A-87EF-C5EFB6F6795F}" srcId="{F41AEE28-108A-4C34-98F7-0AE22D007311}" destId="{C698E155-7842-4CB5-8714-47FD84285A6B}" srcOrd="3" destOrd="0" parTransId="{D55C7B02-4107-4BB7-940A-18B07098C1D8}" sibTransId="{F0DE6F99-86E0-4CA3-81D4-63E69D1F1BA2}"/>
    <dgm:cxn modelId="{CAB4D027-FDB2-42FF-BC72-7F413752500F}" type="presOf" srcId="{0BE83325-2F38-4788-8518-91171102E991}" destId="{4FF7CBCE-9722-42B2-BDD1-F0916366786F}" srcOrd="0" destOrd="0" presId="urn:microsoft.com/office/officeart/2005/8/layout/bList2"/>
    <dgm:cxn modelId="{95D59D2D-CC6C-40FC-A1A5-062EB3ABFE35}" type="presOf" srcId="{91CBF57A-3474-42EC-AE1A-266BFBC42A5B}" destId="{224A5982-87CF-4367-913A-4F4EF5F7FCBC}" srcOrd="1" destOrd="0" presId="urn:microsoft.com/office/officeart/2005/8/layout/bList2"/>
    <dgm:cxn modelId="{5B424A36-885E-4782-AE28-955CE04E8398}" type="presOf" srcId="{ED5000D3-3545-4301-906D-D65099AE7CFF}" destId="{F5A2228C-0063-4B49-935B-A06D615DB788}" srcOrd="0" destOrd="1" presId="urn:microsoft.com/office/officeart/2005/8/layout/bList2"/>
    <dgm:cxn modelId="{88142837-235E-4FD5-8655-8E2CC5AF880A}" srcId="{0BE83325-2F38-4788-8518-91171102E991}" destId="{48D5E261-24C3-41F3-86BF-3361239F63AC}" srcOrd="2" destOrd="0" parTransId="{67769E3B-5F04-4F2B-BD4D-A2A93EF1BE40}" sibTransId="{30FA3C5C-1FFB-4485-B7CD-B110F79D8708}"/>
    <dgm:cxn modelId="{BD9D115D-85C4-47DB-BA43-73C9C47A31C1}" srcId="{04BA906A-8F37-42EC-95EB-9AC8EAA9FD41}" destId="{C22EF868-D426-4B07-B228-C8BC056EC5E6}" srcOrd="1" destOrd="0" parTransId="{9E9FBBD3-E802-4E51-B6D6-B4203786976F}" sibTransId="{447E5B47-A75D-465C-A2FB-FFB71912920D}"/>
    <dgm:cxn modelId="{FE665F43-4B87-4354-A84E-C36C99B90AC1}" type="presOf" srcId="{2955775D-1AA6-4D41-B4E1-116D594CF98A}" destId="{B75FB85B-C09A-48F6-87AB-B5CF24CC1616}" srcOrd="0" destOrd="0" presId="urn:microsoft.com/office/officeart/2005/8/layout/bList2"/>
    <dgm:cxn modelId="{078CA365-F4DA-4E44-964F-E51D51FB0F50}" type="presOf" srcId="{30FA3C5C-1FFB-4485-B7CD-B110F79D8708}" destId="{783AA027-6639-485A-81F8-86E5D03FEF8A}" srcOrd="0" destOrd="0" presId="urn:microsoft.com/office/officeart/2005/8/layout/bList2"/>
    <dgm:cxn modelId="{A04ACF47-0DDD-4144-8C63-33E1DB19EDEB}" type="presOf" srcId="{F41AEE28-108A-4C34-98F7-0AE22D007311}" destId="{7090F64F-0F75-48C6-B71C-547637B32241}" srcOrd="1" destOrd="0" presId="urn:microsoft.com/office/officeart/2005/8/layout/bList2"/>
    <dgm:cxn modelId="{BE25E169-44C5-425C-8A97-CE9BBD04AFCB}" srcId="{F41AEE28-108A-4C34-98F7-0AE22D007311}" destId="{F4C5ADE5-9775-410F-B72B-17BBC4368278}" srcOrd="2" destOrd="0" parTransId="{408D083B-4D7D-4B72-97A3-64E2AC38D48E}" sibTransId="{3CF1D309-9066-4F1B-959B-16CE0448CE49}"/>
    <dgm:cxn modelId="{E5EF4D72-0D08-4B96-BC7F-C523966C8EB0}" type="presOf" srcId="{DF999F75-798B-4221-B0F7-05182406DE7C}" destId="{F5A2228C-0063-4B49-935B-A06D615DB788}" srcOrd="0" destOrd="0" presId="urn:microsoft.com/office/officeart/2005/8/layout/bList2"/>
    <dgm:cxn modelId="{E91BB952-B3D8-4A9E-8A21-9311ABCB807E}" srcId="{04BA906A-8F37-42EC-95EB-9AC8EAA9FD41}" destId="{70B9EDE6-47D6-4A78-83C8-4A2E65B5F0C8}" srcOrd="0" destOrd="0" parTransId="{F0550164-C0D0-4C1C-A06F-2D89CC80C5BB}" sibTransId="{8AF86571-F2BF-4D81-9EE8-6F72632F5C25}"/>
    <dgm:cxn modelId="{C7E20B77-A9EB-4755-B330-641A32F77E56}" type="presOf" srcId="{F41AEE28-108A-4C34-98F7-0AE22D007311}" destId="{6D055FE3-58A2-43DA-AAC0-010639873F96}" srcOrd="0" destOrd="0" presId="urn:microsoft.com/office/officeart/2005/8/layout/bList2"/>
    <dgm:cxn modelId="{19328457-A5A5-409F-9440-612408321079}" type="presOf" srcId="{48D5E261-24C3-41F3-86BF-3361239F63AC}" destId="{AE6505F2-3DF1-4F7A-B83E-C4260DF949EB}" srcOrd="1" destOrd="0" presId="urn:microsoft.com/office/officeart/2005/8/layout/bList2"/>
    <dgm:cxn modelId="{14094E78-EE39-47B8-B763-0788738BF1E0}" srcId="{48D5E261-24C3-41F3-86BF-3361239F63AC}" destId="{0B85117C-DDE8-449A-B45C-38B99EE11799}" srcOrd="0" destOrd="0" parTransId="{130B1338-BC64-4C67-A036-01B294CCBBCC}" sibTransId="{90ECF295-5EDC-4C03-A1AD-25445C2A1F43}"/>
    <dgm:cxn modelId="{8ADF2C80-11BE-47F9-A874-855A77E0DA2E}" srcId="{F41AEE28-108A-4C34-98F7-0AE22D007311}" destId="{ED5000D3-3545-4301-906D-D65099AE7CFF}" srcOrd="1" destOrd="0" parTransId="{E8E0F68A-E854-463F-834B-2832C1B53A8B}" sibTransId="{C7435988-EE3B-4F60-85DA-11A7FF072724}"/>
    <dgm:cxn modelId="{D5DA4B86-794F-4B0A-98D4-A4E631EC9D26}" srcId="{F3DD806F-108D-42F0-9852-4DF9BADF1566}" destId="{2955775D-1AA6-4D41-B4E1-116D594CF98A}" srcOrd="0" destOrd="0" parTransId="{043CBECE-BE83-45B8-A91D-8DB9B5624D91}" sibTransId="{7B9F44B9-EEC7-4EBC-AD88-D5A650F3406C}"/>
    <dgm:cxn modelId="{8F659B8B-8C2C-4491-B651-A242209B19BB}" type="presOf" srcId="{C1E619DF-752B-4DA6-8394-B134A13766DE}" destId="{A7C3D205-CC93-4BC5-8AF4-7E54BFB77230}" srcOrd="0" destOrd="0" presId="urn:microsoft.com/office/officeart/2005/8/layout/bList2"/>
    <dgm:cxn modelId="{35A36593-64E6-4D6E-86A0-95F511E7E24E}" srcId="{91CBF57A-3474-42EC-AE1A-266BFBC42A5B}" destId="{04BA906A-8F37-42EC-95EB-9AC8EAA9FD41}" srcOrd="0" destOrd="0" parTransId="{4C3EA405-A58A-455E-A526-8DFD550CB770}" sibTransId="{B3AA9953-0300-49EC-8717-4F16DA138A66}"/>
    <dgm:cxn modelId="{3CD3CC94-5D68-4D07-9CFA-E6016C7743DE}" srcId="{48D5E261-24C3-41F3-86BF-3361239F63AC}" destId="{CA73C8C4-D11B-4D1E-91FC-6A276082ED45}" srcOrd="1" destOrd="0" parTransId="{45A0801F-F9B4-497D-9DC5-3D6407A7009A}" sibTransId="{5014E7E7-39F7-446F-8DC2-53845D2B3D7F}"/>
    <dgm:cxn modelId="{F955FE9D-97ED-4830-87AD-BA2809B0C9E2}" type="presOf" srcId="{48D5E261-24C3-41F3-86BF-3361239F63AC}" destId="{E6236125-DD06-4FD4-87E2-4CAB9849DE67}" srcOrd="0" destOrd="0" presId="urn:microsoft.com/office/officeart/2005/8/layout/bList2"/>
    <dgm:cxn modelId="{763CC5A1-3318-475F-ABC9-6AED93FF84A6}" type="presOf" srcId="{F3DD806F-108D-42F0-9852-4DF9BADF1566}" destId="{D49946BF-2762-4C6D-AF0A-50B3AFC026FD}" srcOrd="0" destOrd="0" presId="urn:microsoft.com/office/officeart/2005/8/layout/bList2"/>
    <dgm:cxn modelId="{EF0583A4-6312-4A90-AD5C-3EA8334A343C}" type="presOf" srcId="{769DF8D9-31F2-46CD-854B-51024B34E22E}" destId="{2CA7D042-8CA7-4344-A7C4-DA93DD5C354A}" srcOrd="0" destOrd="3" presId="urn:microsoft.com/office/officeart/2005/8/layout/bList2"/>
    <dgm:cxn modelId="{B441F4A4-0296-456C-942B-CAC3A4212665}" srcId="{F41AEE28-108A-4C34-98F7-0AE22D007311}" destId="{DF999F75-798B-4221-B0F7-05182406DE7C}" srcOrd="0" destOrd="0" parTransId="{8DCB43F0-F3EB-4B09-A4B9-557E37DFD726}" sibTransId="{9A120EA0-F531-43F1-BA1F-66E1CACF9BBA}"/>
    <dgm:cxn modelId="{D515A2AC-44D2-4882-91E7-0A73FA696E58}" srcId="{0BE83325-2F38-4788-8518-91171102E991}" destId="{91CBF57A-3474-42EC-AE1A-266BFBC42A5B}" srcOrd="1" destOrd="0" parTransId="{9BCED54D-DE6A-4A36-82A8-15387B6577B2}" sibTransId="{629F4507-301B-4BD5-A862-D91DB72EB164}"/>
    <dgm:cxn modelId="{80CCFAB5-225E-4361-96BD-59F2665AA895}" type="presOf" srcId="{F4C5ADE5-9775-410F-B72B-17BBC4368278}" destId="{F5A2228C-0063-4B49-935B-A06D615DB788}" srcOrd="0" destOrd="2" presId="urn:microsoft.com/office/officeart/2005/8/layout/bList2"/>
    <dgm:cxn modelId="{618EE7BA-53D7-4E73-BCBF-410F36009745}" type="presOf" srcId="{8C53B979-D1A2-46E6-9F24-22776A9DAA00}" destId="{6E544159-32FB-45AE-88C8-CAB36D9E75E2}" srcOrd="0" destOrd="2" presId="urn:microsoft.com/office/officeart/2005/8/layout/bList2"/>
    <dgm:cxn modelId="{6CFFEFC2-91FE-41F7-B9F5-7771593A0F4A}" type="presOf" srcId="{91CBF57A-3474-42EC-AE1A-266BFBC42A5B}" destId="{615DE7F5-E33E-450A-B934-DB21C3862671}" srcOrd="0" destOrd="0" presId="urn:microsoft.com/office/officeart/2005/8/layout/bList2"/>
    <dgm:cxn modelId="{B74882C5-5CE2-47D4-B82A-118724D5511B}" srcId="{F41AEE28-108A-4C34-98F7-0AE22D007311}" destId="{E1CB4368-132D-438A-87F8-ABE12DF62A6E}" srcOrd="4" destOrd="0" parTransId="{E05A50A6-0C51-4CE9-A4C4-543FFBE51B20}" sibTransId="{FFEBF92E-B6AD-481C-8899-5F4D67D9415F}"/>
    <dgm:cxn modelId="{CD81C5C5-5618-481D-8EF9-7C6604CE6B49}" srcId="{0BE83325-2F38-4788-8518-91171102E991}" destId="{F3DD806F-108D-42F0-9852-4DF9BADF1566}" srcOrd="3" destOrd="0" parTransId="{7D418DC9-07E9-44F7-9D5A-B43C9E059FA0}" sibTransId="{701916A3-0FF3-483B-816A-6AD95F070AF2}"/>
    <dgm:cxn modelId="{E276E5CD-8F65-4486-84C5-798A4598AF97}" type="presOf" srcId="{CA73C8C4-D11B-4D1E-91FC-6A276082ED45}" destId="{6E544159-32FB-45AE-88C8-CAB36D9E75E2}" srcOrd="0" destOrd="1" presId="urn:microsoft.com/office/officeart/2005/8/layout/bList2"/>
    <dgm:cxn modelId="{EB12DCD1-B50E-469D-9E23-148D1861DB67}" srcId="{48D5E261-24C3-41F3-86BF-3361239F63AC}" destId="{2DDA093C-378E-4768-AC5C-746E67FC4F96}" srcOrd="3" destOrd="0" parTransId="{EB92A730-63A1-439D-A0CA-8B3F821FAEDF}" sibTransId="{34CF839E-837A-4398-BC6A-F86702F7522F}"/>
    <dgm:cxn modelId="{424403D6-91A0-44F1-9B42-A6486454FF0D}" type="presOf" srcId="{0B85117C-DDE8-449A-B45C-38B99EE11799}" destId="{6E544159-32FB-45AE-88C8-CAB36D9E75E2}" srcOrd="0" destOrd="0" presId="urn:microsoft.com/office/officeart/2005/8/layout/bList2"/>
    <dgm:cxn modelId="{B5E92ADB-0AEE-4B15-9F8C-F147109F9E60}" type="presOf" srcId="{C22EF868-D426-4B07-B228-C8BC056EC5E6}" destId="{2CA7D042-8CA7-4344-A7C4-DA93DD5C354A}" srcOrd="0" destOrd="2" presId="urn:microsoft.com/office/officeart/2005/8/layout/bList2"/>
    <dgm:cxn modelId="{DD2215DF-93C5-4384-93C9-6554660BA17A}" srcId="{0BE83325-2F38-4788-8518-91171102E991}" destId="{F41AEE28-108A-4C34-98F7-0AE22D007311}" srcOrd="0" destOrd="0" parTransId="{873DCAC4-43BF-4751-9D0A-BA2D526BF971}" sibTransId="{C1E619DF-752B-4DA6-8394-B134A13766DE}"/>
    <dgm:cxn modelId="{680DC0E7-1EB7-464D-8436-010370D49C51}" srcId="{48D5E261-24C3-41F3-86BF-3361239F63AC}" destId="{8C53B979-D1A2-46E6-9F24-22776A9DAA00}" srcOrd="2" destOrd="0" parTransId="{46121C3A-9A29-4C68-A743-5EDD35CD1BF9}" sibTransId="{380B4C15-AF64-4E13-A1D9-9AF968F71232}"/>
    <dgm:cxn modelId="{F7AA78EC-6686-4F2F-A51C-414E2E9E4E3D}" type="presOf" srcId="{C698E155-7842-4CB5-8714-47FD84285A6B}" destId="{F5A2228C-0063-4B49-935B-A06D615DB788}" srcOrd="0" destOrd="3" presId="urn:microsoft.com/office/officeart/2005/8/layout/bList2"/>
    <dgm:cxn modelId="{6A320FF2-9C96-415D-A213-F4EEAABD9C95}" type="presOf" srcId="{70B9EDE6-47D6-4A78-83C8-4A2E65B5F0C8}" destId="{2CA7D042-8CA7-4344-A7C4-DA93DD5C354A}" srcOrd="0" destOrd="1" presId="urn:microsoft.com/office/officeart/2005/8/layout/bList2"/>
    <dgm:cxn modelId="{FAC5CB0B-BEC0-4CC5-BEAB-FC0ED06A5BFC}" type="presParOf" srcId="{4FF7CBCE-9722-42B2-BDD1-F0916366786F}" destId="{F8D56F36-A5D4-437B-A044-4C3666904E79}" srcOrd="0" destOrd="0" presId="urn:microsoft.com/office/officeart/2005/8/layout/bList2"/>
    <dgm:cxn modelId="{78B3ED75-2C4F-4D55-9DBD-A60C5875D123}" type="presParOf" srcId="{F8D56F36-A5D4-437B-A044-4C3666904E79}" destId="{F5A2228C-0063-4B49-935B-A06D615DB788}" srcOrd="0" destOrd="0" presId="urn:microsoft.com/office/officeart/2005/8/layout/bList2"/>
    <dgm:cxn modelId="{24CAD004-7FBB-4BFB-93B8-97ACFF326160}" type="presParOf" srcId="{F8D56F36-A5D4-437B-A044-4C3666904E79}" destId="{6D055FE3-58A2-43DA-AAC0-010639873F96}" srcOrd="1" destOrd="0" presId="urn:microsoft.com/office/officeart/2005/8/layout/bList2"/>
    <dgm:cxn modelId="{3CCD6824-D4EF-499B-BDB9-F9C7400260D6}" type="presParOf" srcId="{F8D56F36-A5D4-437B-A044-4C3666904E79}" destId="{7090F64F-0F75-48C6-B71C-547637B32241}" srcOrd="2" destOrd="0" presId="urn:microsoft.com/office/officeart/2005/8/layout/bList2"/>
    <dgm:cxn modelId="{C83AC015-8733-4195-B953-2F3F4D0EC87B}" type="presParOf" srcId="{F8D56F36-A5D4-437B-A044-4C3666904E79}" destId="{8690A322-E940-4D4E-B601-AAE519FEB17B}" srcOrd="3" destOrd="0" presId="urn:microsoft.com/office/officeart/2005/8/layout/bList2"/>
    <dgm:cxn modelId="{493A615B-B9C5-4C93-B5DD-F7702100E67E}" type="presParOf" srcId="{4FF7CBCE-9722-42B2-BDD1-F0916366786F}" destId="{A7C3D205-CC93-4BC5-8AF4-7E54BFB77230}" srcOrd="1" destOrd="0" presId="urn:microsoft.com/office/officeart/2005/8/layout/bList2"/>
    <dgm:cxn modelId="{303248AB-3892-45D4-A41E-4BADCCA7EAB2}" type="presParOf" srcId="{4FF7CBCE-9722-42B2-BDD1-F0916366786F}" destId="{5AAD3A93-E361-4D5F-964A-CBD9F609CE91}" srcOrd="2" destOrd="0" presId="urn:microsoft.com/office/officeart/2005/8/layout/bList2"/>
    <dgm:cxn modelId="{998C9D6E-1210-4E9A-B1C0-1DAD4AD0293C}" type="presParOf" srcId="{5AAD3A93-E361-4D5F-964A-CBD9F609CE91}" destId="{2CA7D042-8CA7-4344-A7C4-DA93DD5C354A}" srcOrd="0" destOrd="0" presId="urn:microsoft.com/office/officeart/2005/8/layout/bList2"/>
    <dgm:cxn modelId="{AEBF68AE-4094-4E51-A4DE-F94083EF09CB}" type="presParOf" srcId="{5AAD3A93-E361-4D5F-964A-CBD9F609CE91}" destId="{615DE7F5-E33E-450A-B934-DB21C3862671}" srcOrd="1" destOrd="0" presId="urn:microsoft.com/office/officeart/2005/8/layout/bList2"/>
    <dgm:cxn modelId="{0DD2F25F-9813-4C4D-B262-FF3D0EB1AE68}" type="presParOf" srcId="{5AAD3A93-E361-4D5F-964A-CBD9F609CE91}" destId="{224A5982-87CF-4367-913A-4F4EF5F7FCBC}" srcOrd="2" destOrd="0" presId="urn:microsoft.com/office/officeart/2005/8/layout/bList2"/>
    <dgm:cxn modelId="{942EFADE-4532-45E6-88C1-445E5765E506}" type="presParOf" srcId="{5AAD3A93-E361-4D5F-964A-CBD9F609CE91}" destId="{C41B798C-FA1A-495B-BCDC-65456FBDDE7E}" srcOrd="3" destOrd="0" presId="urn:microsoft.com/office/officeart/2005/8/layout/bList2"/>
    <dgm:cxn modelId="{0B6FAE8F-BFDA-4C90-964B-428309B2CA66}" type="presParOf" srcId="{4FF7CBCE-9722-42B2-BDD1-F0916366786F}" destId="{36CEA2DD-5F11-49E8-9CEE-64002945A220}" srcOrd="3" destOrd="0" presId="urn:microsoft.com/office/officeart/2005/8/layout/bList2"/>
    <dgm:cxn modelId="{5F6BF2A1-C3FB-4D78-B174-8669BA940F61}" type="presParOf" srcId="{4FF7CBCE-9722-42B2-BDD1-F0916366786F}" destId="{7DD20D92-2969-423B-8439-E21905798107}" srcOrd="4" destOrd="0" presId="urn:microsoft.com/office/officeart/2005/8/layout/bList2"/>
    <dgm:cxn modelId="{BEC6760F-990A-4754-8383-B86F11FDFB46}" type="presParOf" srcId="{7DD20D92-2969-423B-8439-E21905798107}" destId="{6E544159-32FB-45AE-88C8-CAB36D9E75E2}" srcOrd="0" destOrd="0" presId="urn:microsoft.com/office/officeart/2005/8/layout/bList2"/>
    <dgm:cxn modelId="{951BACB8-CD2E-4083-9668-2FFC8E232279}" type="presParOf" srcId="{7DD20D92-2969-423B-8439-E21905798107}" destId="{E6236125-DD06-4FD4-87E2-4CAB9849DE67}" srcOrd="1" destOrd="0" presId="urn:microsoft.com/office/officeart/2005/8/layout/bList2"/>
    <dgm:cxn modelId="{A231143C-9EBB-43AE-B8A7-C218695C09F8}" type="presParOf" srcId="{7DD20D92-2969-423B-8439-E21905798107}" destId="{AE6505F2-3DF1-4F7A-B83E-C4260DF949EB}" srcOrd="2" destOrd="0" presId="urn:microsoft.com/office/officeart/2005/8/layout/bList2"/>
    <dgm:cxn modelId="{E7FFD7ED-FAD3-4262-977B-C11F7C1EFD3F}" type="presParOf" srcId="{7DD20D92-2969-423B-8439-E21905798107}" destId="{14308390-32FF-4031-945E-749028CD6AF0}" srcOrd="3" destOrd="0" presId="urn:microsoft.com/office/officeart/2005/8/layout/bList2"/>
    <dgm:cxn modelId="{AED520CC-4D59-4FAA-97F0-FFC7C4684AFA}" type="presParOf" srcId="{4FF7CBCE-9722-42B2-BDD1-F0916366786F}" destId="{783AA027-6639-485A-81F8-86E5D03FEF8A}" srcOrd="5" destOrd="0" presId="urn:microsoft.com/office/officeart/2005/8/layout/bList2"/>
    <dgm:cxn modelId="{6564A46D-A670-4DB3-97B6-14549A83F05F}" type="presParOf" srcId="{4FF7CBCE-9722-42B2-BDD1-F0916366786F}" destId="{BAD3207B-A041-424E-B610-235FD85CCFAD}" srcOrd="6" destOrd="0" presId="urn:microsoft.com/office/officeart/2005/8/layout/bList2"/>
    <dgm:cxn modelId="{050B5914-30A3-422B-9F7D-E631A609C213}" type="presParOf" srcId="{BAD3207B-A041-424E-B610-235FD85CCFAD}" destId="{B75FB85B-C09A-48F6-87AB-B5CF24CC1616}" srcOrd="0" destOrd="0" presId="urn:microsoft.com/office/officeart/2005/8/layout/bList2"/>
    <dgm:cxn modelId="{ECFCBDC1-BA81-4A80-A0D9-C204BEBAEAB4}" type="presParOf" srcId="{BAD3207B-A041-424E-B610-235FD85CCFAD}" destId="{D49946BF-2762-4C6D-AF0A-50B3AFC026FD}" srcOrd="1" destOrd="0" presId="urn:microsoft.com/office/officeart/2005/8/layout/bList2"/>
    <dgm:cxn modelId="{C08D53AD-292C-48DE-9B1E-8CBF043E0C23}" type="presParOf" srcId="{BAD3207B-A041-424E-B610-235FD85CCFAD}" destId="{0C2BC37C-7284-49C9-8337-EA23C5E956CB}" srcOrd="2" destOrd="0" presId="urn:microsoft.com/office/officeart/2005/8/layout/bList2"/>
    <dgm:cxn modelId="{7465E4A0-4D91-4F87-8B30-7419FB408B52}" type="presParOf" srcId="{BAD3207B-A041-424E-B610-235FD85CCFAD}" destId="{C992CCB9-88E6-4FD7-AA33-2F6F1A4E983A}" srcOrd="3" destOrd="0" presId="urn:microsoft.com/office/officeart/2005/8/layout/b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DEE5C20-55B3-491D-BB0C-E13A34943FDC}" type="doc">
      <dgm:prSet loTypeId="urn:microsoft.com/office/officeart/2009/3/layout/HorizontalOrganizationChart" loCatId="hierarchy" qsTypeId="urn:microsoft.com/office/officeart/2005/8/quickstyle/simple1" qsCatId="simple" csTypeId="urn:microsoft.com/office/officeart/2005/8/colors/colorful2" csCatId="colorful" phldr="1"/>
      <dgm:spPr/>
      <dgm:t>
        <a:bodyPr/>
        <a:lstStyle/>
        <a:p>
          <a:endParaRPr lang="zh-CN" altLang="en-US"/>
        </a:p>
      </dgm:t>
    </dgm:pt>
    <dgm:pt modelId="{3E15C8FF-15FD-4504-B797-D1686B4CD5A2}">
      <dgm:prSet phldrT="[文本]" custT="1"/>
      <dgm:spPr/>
      <dgm:t>
        <a:bodyPr/>
        <a:lstStyle/>
        <a:p>
          <a:r>
            <a:rPr lang="zh-CN" altLang="en-US" sz="2000" b="1" dirty="0">
              <a:effectLst>
                <a:outerShdw blurRad="38100" dist="38100" dir="2700000" algn="tl">
                  <a:srgbClr val="000000">
                    <a:alpha val="43137"/>
                  </a:srgbClr>
                </a:outerShdw>
              </a:effectLst>
            </a:rPr>
            <a:t>存储分配策略</a:t>
          </a:r>
        </a:p>
      </dgm:t>
    </dgm:pt>
    <dgm:pt modelId="{E96ADDAE-0317-4FA7-8A72-8F80B3AC93D7}" type="parTrans" cxnId="{28DAAE7A-82D5-4D9E-8575-CA31120125A6}">
      <dgm:prSet/>
      <dgm:spPr/>
      <dgm:t>
        <a:bodyPr/>
        <a:lstStyle/>
        <a:p>
          <a:endParaRPr lang="zh-CN" altLang="en-US" sz="2000" b="1">
            <a:effectLst>
              <a:outerShdw blurRad="38100" dist="38100" dir="2700000" algn="tl">
                <a:srgbClr val="000000">
                  <a:alpha val="43137"/>
                </a:srgbClr>
              </a:outerShdw>
            </a:effectLst>
          </a:endParaRPr>
        </a:p>
      </dgm:t>
    </dgm:pt>
    <dgm:pt modelId="{F40BF770-836C-403A-8006-F9E6CCC9FD87}" type="sibTrans" cxnId="{28DAAE7A-82D5-4D9E-8575-CA31120125A6}">
      <dgm:prSet/>
      <dgm:spPr/>
      <dgm:t>
        <a:bodyPr/>
        <a:lstStyle/>
        <a:p>
          <a:endParaRPr lang="zh-CN" altLang="en-US" sz="2000" b="1">
            <a:effectLst>
              <a:outerShdw blurRad="38100" dist="38100" dir="2700000" algn="tl">
                <a:srgbClr val="000000">
                  <a:alpha val="43137"/>
                </a:srgbClr>
              </a:outerShdw>
            </a:effectLst>
          </a:endParaRPr>
        </a:p>
      </dgm:t>
    </dgm:pt>
    <dgm:pt modelId="{4132915B-F63F-447B-AC3C-DED8CF90D864}">
      <dgm:prSet phldrT="[文本]" custT="1"/>
      <dgm:spPr/>
      <dgm:t>
        <a:bodyPr/>
        <a:lstStyle/>
        <a:p>
          <a:r>
            <a:rPr lang="zh-CN" altLang="en-US" sz="2000" b="1" dirty="0">
              <a:solidFill>
                <a:srgbClr val="FFFF00"/>
              </a:solidFill>
              <a:effectLst>
                <a:outerShdw blurRad="38100" dist="38100" dir="2700000" algn="tl">
                  <a:srgbClr val="000000">
                    <a:alpha val="43137"/>
                  </a:srgbClr>
                </a:outerShdw>
              </a:effectLst>
            </a:rPr>
            <a:t>静态存储分配</a:t>
          </a:r>
        </a:p>
      </dgm:t>
    </dgm:pt>
    <dgm:pt modelId="{A14222A4-7F9B-4CF4-9842-0D75F75E6CBD}" type="parTrans" cxnId="{D169C02D-F448-442D-8BB2-607C0BA02A09}">
      <dgm:prSet custT="1"/>
      <dgm:spPr/>
      <dgm:t>
        <a:bodyPr/>
        <a:lstStyle/>
        <a:p>
          <a:endParaRPr lang="zh-CN" altLang="en-US" sz="2000" b="1">
            <a:effectLst>
              <a:outerShdw blurRad="38100" dist="38100" dir="2700000" algn="tl">
                <a:srgbClr val="000000">
                  <a:alpha val="43137"/>
                </a:srgbClr>
              </a:outerShdw>
            </a:effectLst>
          </a:endParaRPr>
        </a:p>
      </dgm:t>
    </dgm:pt>
    <dgm:pt modelId="{E557F04F-2407-4995-A221-61F7BBD46B4E}" type="sibTrans" cxnId="{D169C02D-F448-442D-8BB2-607C0BA02A09}">
      <dgm:prSet/>
      <dgm:spPr/>
      <dgm:t>
        <a:bodyPr/>
        <a:lstStyle/>
        <a:p>
          <a:endParaRPr lang="zh-CN" altLang="en-US" sz="2000" b="1">
            <a:effectLst>
              <a:outerShdw blurRad="38100" dist="38100" dir="2700000" algn="tl">
                <a:srgbClr val="000000">
                  <a:alpha val="43137"/>
                </a:srgbClr>
              </a:outerShdw>
            </a:effectLst>
          </a:endParaRPr>
        </a:p>
      </dgm:t>
    </dgm:pt>
    <dgm:pt modelId="{20CD1A68-7E68-4AED-BF1E-476345CDEAD1}">
      <dgm:prSet phldrT="[文本]" custT="1"/>
      <dgm:spPr/>
      <dgm:t>
        <a:bodyPr/>
        <a:lstStyle/>
        <a:p>
          <a:r>
            <a:rPr lang="zh-CN" altLang="en-US" sz="2000" b="1" dirty="0">
              <a:solidFill>
                <a:srgbClr val="FFFF00"/>
              </a:solidFill>
              <a:effectLst>
                <a:outerShdw blurRad="38100" dist="38100" dir="2700000" algn="tl">
                  <a:srgbClr val="000000">
                    <a:alpha val="43137"/>
                  </a:srgbClr>
                </a:outerShdw>
              </a:effectLst>
            </a:rPr>
            <a:t>栈式存储分配</a:t>
          </a:r>
        </a:p>
      </dgm:t>
    </dgm:pt>
    <dgm:pt modelId="{DAB2BC5A-8008-4E76-B8E8-4A43365777C1}" type="parTrans" cxnId="{54C9825E-BAA8-47C9-B55D-972478B8B589}">
      <dgm:prSet custT="1"/>
      <dgm:spPr/>
      <dgm:t>
        <a:bodyPr/>
        <a:lstStyle/>
        <a:p>
          <a:endParaRPr lang="zh-CN" altLang="en-US" sz="2000" b="1">
            <a:effectLst>
              <a:outerShdw blurRad="38100" dist="38100" dir="2700000" algn="tl">
                <a:srgbClr val="000000">
                  <a:alpha val="43137"/>
                </a:srgbClr>
              </a:outerShdw>
            </a:effectLst>
          </a:endParaRPr>
        </a:p>
      </dgm:t>
    </dgm:pt>
    <dgm:pt modelId="{69A32053-2EFA-4402-B9A8-ECA7DBE22AD3}" type="sibTrans" cxnId="{54C9825E-BAA8-47C9-B55D-972478B8B589}">
      <dgm:prSet/>
      <dgm:spPr/>
      <dgm:t>
        <a:bodyPr/>
        <a:lstStyle/>
        <a:p>
          <a:endParaRPr lang="zh-CN" altLang="en-US" sz="2000" b="1">
            <a:effectLst>
              <a:outerShdw blurRad="38100" dist="38100" dir="2700000" algn="tl">
                <a:srgbClr val="000000">
                  <a:alpha val="43137"/>
                </a:srgbClr>
              </a:outerShdw>
            </a:effectLst>
          </a:endParaRPr>
        </a:p>
      </dgm:t>
    </dgm:pt>
    <dgm:pt modelId="{C9AAE6CE-9444-48FB-A50F-E1EBB4B79273}">
      <dgm:prSet phldrT="[文本]" custT="1"/>
      <dgm:spPr/>
      <dgm:t>
        <a:bodyPr/>
        <a:lstStyle/>
        <a:p>
          <a:r>
            <a:rPr lang="zh-CN" altLang="en-US" sz="2000" b="1" dirty="0">
              <a:solidFill>
                <a:srgbClr val="FFFF00"/>
              </a:solidFill>
              <a:effectLst>
                <a:outerShdw blurRad="38100" dist="38100" dir="2700000" algn="tl">
                  <a:srgbClr val="000000">
                    <a:alpha val="43137"/>
                  </a:srgbClr>
                </a:outerShdw>
              </a:effectLst>
            </a:rPr>
            <a:t>堆式存储分配</a:t>
          </a:r>
        </a:p>
      </dgm:t>
    </dgm:pt>
    <dgm:pt modelId="{8437ED7A-1C9D-4F0A-A026-7F4002A27DA0}" type="parTrans" cxnId="{58B20DAE-64BA-453F-9C2C-FA0B2EEE2292}">
      <dgm:prSet custT="1"/>
      <dgm:spPr/>
      <dgm:t>
        <a:bodyPr/>
        <a:lstStyle/>
        <a:p>
          <a:endParaRPr lang="zh-CN" altLang="en-US" sz="2000" b="1">
            <a:effectLst>
              <a:outerShdw blurRad="38100" dist="38100" dir="2700000" algn="tl">
                <a:srgbClr val="000000">
                  <a:alpha val="43137"/>
                </a:srgbClr>
              </a:outerShdw>
            </a:effectLst>
          </a:endParaRPr>
        </a:p>
      </dgm:t>
    </dgm:pt>
    <dgm:pt modelId="{E4F3074E-0B9B-4D62-AADC-3DFC4EA090C6}" type="sibTrans" cxnId="{58B20DAE-64BA-453F-9C2C-FA0B2EEE2292}">
      <dgm:prSet/>
      <dgm:spPr/>
      <dgm:t>
        <a:bodyPr/>
        <a:lstStyle/>
        <a:p>
          <a:endParaRPr lang="zh-CN" altLang="en-US" sz="2000" b="1">
            <a:effectLst>
              <a:outerShdw blurRad="38100" dist="38100" dir="2700000" algn="tl">
                <a:srgbClr val="000000">
                  <a:alpha val="43137"/>
                </a:srgbClr>
              </a:outerShdw>
            </a:effectLst>
          </a:endParaRPr>
        </a:p>
      </dgm:t>
    </dgm:pt>
    <dgm:pt modelId="{31EA221D-3D13-4333-B759-6E2D156D3C69}">
      <dgm:prSet phldrT="[文本]" custT="1"/>
      <dgm:spPr/>
      <dgm:t>
        <a:bodyPr/>
        <a:lstStyle/>
        <a:p>
          <a:r>
            <a:rPr lang="zh-CN" altLang="en-US" sz="2000" b="1" dirty="0">
              <a:effectLst>
                <a:outerShdw blurRad="38100" dist="38100" dir="2700000" algn="tl">
                  <a:srgbClr val="000000">
                    <a:alpha val="43137"/>
                  </a:srgbClr>
                </a:outerShdw>
              </a:effectLst>
            </a:rPr>
            <a:t>动态存储分配</a:t>
          </a:r>
        </a:p>
      </dgm:t>
    </dgm:pt>
    <dgm:pt modelId="{039327E8-DAB8-4C04-B859-656C819FE990}" type="parTrans" cxnId="{4AA2A776-E0E1-4BAC-90F1-09500ED3B967}">
      <dgm:prSet custT="1"/>
      <dgm:spPr/>
      <dgm:t>
        <a:bodyPr/>
        <a:lstStyle/>
        <a:p>
          <a:endParaRPr lang="zh-CN" altLang="en-US" sz="2000" b="1">
            <a:effectLst>
              <a:outerShdw blurRad="38100" dist="38100" dir="2700000" algn="tl">
                <a:srgbClr val="000000">
                  <a:alpha val="43137"/>
                </a:srgbClr>
              </a:outerShdw>
            </a:effectLst>
          </a:endParaRPr>
        </a:p>
      </dgm:t>
    </dgm:pt>
    <dgm:pt modelId="{6D617CE1-8AC8-4DEA-9AA9-065098969E1A}" type="sibTrans" cxnId="{4AA2A776-E0E1-4BAC-90F1-09500ED3B967}">
      <dgm:prSet/>
      <dgm:spPr/>
      <dgm:t>
        <a:bodyPr/>
        <a:lstStyle/>
        <a:p>
          <a:endParaRPr lang="zh-CN" altLang="en-US" sz="2000" b="1">
            <a:effectLst>
              <a:outerShdw blurRad="38100" dist="38100" dir="2700000" algn="tl">
                <a:srgbClr val="000000">
                  <a:alpha val="43137"/>
                </a:srgbClr>
              </a:outerShdw>
            </a:effectLst>
          </a:endParaRPr>
        </a:p>
      </dgm:t>
    </dgm:pt>
    <dgm:pt modelId="{2DD434D0-C9B8-43EC-B64B-C7776AA8E271}" type="pres">
      <dgm:prSet presAssocID="{BDEE5C20-55B3-491D-BB0C-E13A34943FDC}" presName="hierChild1" presStyleCnt="0">
        <dgm:presLayoutVars>
          <dgm:orgChart val="1"/>
          <dgm:chPref val="1"/>
          <dgm:dir/>
          <dgm:animOne val="branch"/>
          <dgm:animLvl val="lvl"/>
          <dgm:resizeHandles/>
        </dgm:presLayoutVars>
      </dgm:prSet>
      <dgm:spPr/>
    </dgm:pt>
    <dgm:pt modelId="{8F982ED5-5892-4606-B400-582CD1703284}" type="pres">
      <dgm:prSet presAssocID="{3E15C8FF-15FD-4504-B797-D1686B4CD5A2}" presName="hierRoot1" presStyleCnt="0">
        <dgm:presLayoutVars>
          <dgm:hierBranch val="init"/>
        </dgm:presLayoutVars>
      </dgm:prSet>
      <dgm:spPr/>
    </dgm:pt>
    <dgm:pt modelId="{C3548CE9-1A03-4D7B-A990-9F11EE988B86}" type="pres">
      <dgm:prSet presAssocID="{3E15C8FF-15FD-4504-B797-D1686B4CD5A2}" presName="rootComposite1" presStyleCnt="0"/>
      <dgm:spPr/>
    </dgm:pt>
    <dgm:pt modelId="{4BC7612D-E1ED-4D64-88E1-BE337192761D}" type="pres">
      <dgm:prSet presAssocID="{3E15C8FF-15FD-4504-B797-D1686B4CD5A2}" presName="rootText1" presStyleLbl="node0" presStyleIdx="0" presStyleCnt="1">
        <dgm:presLayoutVars>
          <dgm:chPref val="3"/>
        </dgm:presLayoutVars>
      </dgm:prSet>
      <dgm:spPr/>
    </dgm:pt>
    <dgm:pt modelId="{DD65DC3D-B545-4A39-92E9-2FAF38A08302}" type="pres">
      <dgm:prSet presAssocID="{3E15C8FF-15FD-4504-B797-D1686B4CD5A2}" presName="rootConnector1" presStyleLbl="node1" presStyleIdx="0" presStyleCnt="0"/>
      <dgm:spPr/>
    </dgm:pt>
    <dgm:pt modelId="{85895E81-347C-4E8B-8FB7-6D38773830F9}" type="pres">
      <dgm:prSet presAssocID="{3E15C8FF-15FD-4504-B797-D1686B4CD5A2}" presName="hierChild2" presStyleCnt="0"/>
      <dgm:spPr/>
    </dgm:pt>
    <dgm:pt modelId="{4B621E51-BB71-4C60-995B-67A1B1F19C9C}" type="pres">
      <dgm:prSet presAssocID="{A14222A4-7F9B-4CF4-9842-0D75F75E6CBD}" presName="Name64" presStyleLbl="parChTrans1D2" presStyleIdx="0" presStyleCnt="2"/>
      <dgm:spPr/>
    </dgm:pt>
    <dgm:pt modelId="{0271DF04-3B1C-4C89-8469-2F0034655138}" type="pres">
      <dgm:prSet presAssocID="{4132915B-F63F-447B-AC3C-DED8CF90D864}" presName="hierRoot2" presStyleCnt="0">
        <dgm:presLayoutVars>
          <dgm:hierBranch val="init"/>
        </dgm:presLayoutVars>
      </dgm:prSet>
      <dgm:spPr/>
    </dgm:pt>
    <dgm:pt modelId="{289269E1-4536-470B-9DC6-FEC127B5939C}" type="pres">
      <dgm:prSet presAssocID="{4132915B-F63F-447B-AC3C-DED8CF90D864}" presName="rootComposite" presStyleCnt="0"/>
      <dgm:spPr/>
    </dgm:pt>
    <dgm:pt modelId="{DB890E5F-7AEE-4CBA-BE6D-5B1BDFC65DD1}" type="pres">
      <dgm:prSet presAssocID="{4132915B-F63F-447B-AC3C-DED8CF90D864}" presName="rootText" presStyleLbl="node2" presStyleIdx="0" presStyleCnt="2">
        <dgm:presLayoutVars>
          <dgm:chPref val="3"/>
        </dgm:presLayoutVars>
      </dgm:prSet>
      <dgm:spPr/>
    </dgm:pt>
    <dgm:pt modelId="{D7B0A596-8661-4878-A917-6124D90D1379}" type="pres">
      <dgm:prSet presAssocID="{4132915B-F63F-447B-AC3C-DED8CF90D864}" presName="rootConnector" presStyleLbl="node2" presStyleIdx="0" presStyleCnt="2"/>
      <dgm:spPr/>
    </dgm:pt>
    <dgm:pt modelId="{3E8C0585-6AEE-4883-B4B1-8DBB9ABC866C}" type="pres">
      <dgm:prSet presAssocID="{4132915B-F63F-447B-AC3C-DED8CF90D864}" presName="hierChild4" presStyleCnt="0"/>
      <dgm:spPr/>
    </dgm:pt>
    <dgm:pt modelId="{1B28A075-4FE7-404D-8346-25D9EA004B78}" type="pres">
      <dgm:prSet presAssocID="{4132915B-F63F-447B-AC3C-DED8CF90D864}" presName="hierChild5" presStyleCnt="0"/>
      <dgm:spPr/>
    </dgm:pt>
    <dgm:pt modelId="{10299940-3458-43FB-848D-F47812015BA7}" type="pres">
      <dgm:prSet presAssocID="{039327E8-DAB8-4C04-B859-656C819FE990}" presName="Name64" presStyleLbl="parChTrans1D2" presStyleIdx="1" presStyleCnt="2"/>
      <dgm:spPr/>
    </dgm:pt>
    <dgm:pt modelId="{AF727635-CBD4-437E-AEFE-88C3E26ACC5B}" type="pres">
      <dgm:prSet presAssocID="{31EA221D-3D13-4333-B759-6E2D156D3C69}" presName="hierRoot2" presStyleCnt="0">
        <dgm:presLayoutVars>
          <dgm:hierBranch val="init"/>
        </dgm:presLayoutVars>
      </dgm:prSet>
      <dgm:spPr/>
    </dgm:pt>
    <dgm:pt modelId="{92A50D5F-E24E-406D-BE51-5AA518715F9A}" type="pres">
      <dgm:prSet presAssocID="{31EA221D-3D13-4333-B759-6E2D156D3C69}" presName="rootComposite" presStyleCnt="0"/>
      <dgm:spPr/>
    </dgm:pt>
    <dgm:pt modelId="{02D8A43A-FCD4-480A-95A8-98419E46A921}" type="pres">
      <dgm:prSet presAssocID="{31EA221D-3D13-4333-B759-6E2D156D3C69}" presName="rootText" presStyleLbl="node2" presStyleIdx="1" presStyleCnt="2">
        <dgm:presLayoutVars>
          <dgm:chPref val="3"/>
        </dgm:presLayoutVars>
      </dgm:prSet>
      <dgm:spPr/>
    </dgm:pt>
    <dgm:pt modelId="{B50FACDD-6893-4250-B778-43EBD43A2305}" type="pres">
      <dgm:prSet presAssocID="{31EA221D-3D13-4333-B759-6E2D156D3C69}" presName="rootConnector" presStyleLbl="node2" presStyleIdx="1" presStyleCnt="2"/>
      <dgm:spPr/>
    </dgm:pt>
    <dgm:pt modelId="{69699A85-5B8A-499B-9FEC-36819D45775C}" type="pres">
      <dgm:prSet presAssocID="{31EA221D-3D13-4333-B759-6E2D156D3C69}" presName="hierChild4" presStyleCnt="0"/>
      <dgm:spPr/>
    </dgm:pt>
    <dgm:pt modelId="{EBF01766-5707-4F87-B1AB-F7836AC6DA6D}" type="pres">
      <dgm:prSet presAssocID="{DAB2BC5A-8008-4E76-B8E8-4A43365777C1}" presName="Name64" presStyleLbl="parChTrans1D3" presStyleIdx="0" presStyleCnt="2"/>
      <dgm:spPr/>
    </dgm:pt>
    <dgm:pt modelId="{4D584C7D-04A4-4DA1-A48F-10E956F28795}" type="pres">
      <dgm:prSet presAssocID="{20CD1A68-7E68-4AED-BF1E-476345CDEAD1}" presName="hierRoot2" presStyleCnt="0">
        <dgm:presLayoutVars>
          <dgm:hierBranch val="init"/>
        </dgm:presLayoutVars>
      </dgm:prSet>
      <dgm:spPr/>
    </dgm:pt>
    <dgm:pt modelId="{578D63B8-70FC-4091-AAFE-94F40EC696B3}" type="pres">
      <dgm:prSet presAssocID="{20CD1A68-7E68-4AED-BF1E-476345CDEAD1}" presName="rootComposite" presStyleCnt="0"/>
      <dgm:spPr/>
    </dgm:pt>
    <dgm:pt modelId="{421FF52C-5496-43E2-9D27-AA641257E7B4}" type="pres">
      <dgm:prSet presAssocID="{20CD1A68-7E68-4AED-BF1E-476345CDEAD1}" presName="rootText" presStyleLbl="node3" presStyleIdx="0" presStyleCnt="2">
        <dgm:presLayoutVars>
          <dgm:chPref val="3"/>
        </dgm:presLayoutVars>
      </dgm:prSet>
      <dgm:spPr/>
    </dgm:pt>
    <dgm:pt modelId="{5A4CC2AF-06E2-43E5-A4B9-E9E9FCF2F86B}" type="pres">
      <dgm:prSet presAssocID="{20CD1A68-7E68-4AED-BF1E-476345CDEAD1}" presName="rootConnector" presStyleLbl="node3" presStyleIdx="0" presStyleCnt="2"/>
      <dgm:spPr/>
    </dgm:pt>
    <dgm:pt modelId="{61AFE45A-2382-42A8-B6D9-E39B87F0CBC6}" type="pres">
      <dgm:prSet presAssocID="{20CD1A68-7E68-4AED-BF1E-476345CDEAD1}" presName="hierChild4" presStyleCnt="0"/>
      <dgm:spPr/>
    </dgm:pt>
    <dgm:pt modelId="{E1490017-EEDB-49D7-9987-E6BDA79DE289}" type="pres">
      <dgm:prSet presAssocID="{20CD1A68-7E68-4AED-BF1E-476345CDEAD1}" presName="hierChild5" presStyleCnt="0"/>
      <dgm:spPr/>
    </dgm:pt>
    <dgm:pt modelId="{D5925400-8590-4293-9197-04ED87CC043A}" type="pres">
      <dgm:prSet presAssocID="{8437ED7A-1C9D-4F0A-A026-7F4002A27DA0}" presName="Name64" presStyleLbl="parChTrans1D3" presStyleIdx="1" presStyleCnt="2"/>
      <dgm:spPr/>
    </dgm:pt>
    <dgm:pt modelId="{41A7FD2E-F220-4243-923F-ED0A6C8D6755}" type="pres">
      <dgm:prSet presAssocID="{C9AAE6CE-9444-48FB-A50F-E1EBB4B79273}" presName="hierRoot2" presStyleCnt="0">
        <dgm:presLayoutVars>
          <dgm:hierBranch val="init"/>
        </dgm:presLayoutVars>
      </dgm:prSet>
      <dgm:spPr/>
    </dgm:pt>
    <dgm:pt modelId="{585A5E64-0AAB-4EBF-BFD4-A5EAE43B252E}" type="pres">
      <dgm:prSet presAssocID="{C9AAE6CE-9444-48FB-A50F-E1EBB4B79273}" presName="rootComposite" presStyleCnt="0"/>
      <dgm:spPr/>
    </dgm:pt>
    <dgm:pt modelId="{7FA66BB9-3FA9-4A28-88EC-36C1CB2A7C5C}" type="pres">
      <dgm:prSet presAssocID="{C9AAE6CE-9444-48FB-A50F-E1EBB4B79273}" presName="rootText" presStyleLbl="node3" presStyleIdx="1" presStyleCnt="2">
        <dgm:presLayoutVars>
          <dgm:chPref val="3"/>
        </dgm:presLayoutVars>
      </dgm:prSet>
      <dgm:spPr/>
    </dgm:pt>
    <dgm:pt modelId="{782C1DAE-81F8-4143-B086-20D9B824D2FB}" type="pres">
      <dgm:prSet presAssocID="{C9AAE6CE-9444-48FB-A50F-E1EBB4B79273}" presName="rootConnector" presStyleLbl="node3" presStyleIdx="1" presStyleCnt="2"/>
      <dgm:spPr/>
    </dgm:pt>
    <dgm:pt modelId="{5900B043-12DC-4EBC-A3B5-257655AFDC91}" type="pres">
      <dgm:prSet presAssocID="{C9AAE6CE-9444-48FB-A50F-E1EBB4B79273}" presName="hierChild4" presStyleCnt="0"/>
      <dgm:spPr/>
    </dgm:pt>
    <dgm:pt modelId="{82F72183-DE38-497A-9A05-59B9250240A0}" type="pres">
      <dgm:prSet presAssocID="{C9AAE6CE-9444-48FB-A50F-E1EBB4B79273}" presName="hierChild5" presStyleCnt="0"/>
      <dgm:spPr/>
    </dgm:pt>
    <dgm:pt modelId="{85317FD3-DD5D-43E7-8B31-616F2A270E94}" type="pres">
      <dgm:prSet presAssocID="{31EA221D-3D13-4333-B759-6E2D156D3C69}" presName="hierChild5" presStyleCnt="0"/>
      <dgm:spPr/>
    </dgm:pt>
    <dgm:pt modelId="{9B46012C-0CBE-42C0-8CCB-7BAB4142C3FC}" type="pres">
      <dgm:prSet presAssocID="{3E15C8FF-15FD-4504-B797-D1686B4CD5A2}" presName="hierChild3" presStyleCnt="0"/>
      <dgm:spPr/>
    </dgm:pt>
  </dgm:ptLst>
  <dgm:cxnLst>
    <dgm:cxn modelId="{F6FE7F16-B0B4-4CD8-BC4A-623BBA088F8A}" type="presOf" srcId="{31EA221D-3D13-4333-B759-6E2D156D3C69}" destId="{B50FACDD-6893-4250-B778-43EBD43A2305}" srcOrd="1" destOrd="0" presId="urn:microsoft.com/office/officeart/2009/3/layout/HorizontalOrganizationChart"/>
    <dgm:cxn modelId="{84C60A1A-2752-4371-BCC4-344020A630BA}" type="presOf" srcId="{4132915B-F63F-447B-AC3C-DED8CF90D864}" destId="{D7B0A596-8661-4878-A917-6124D90D1379}" srcOrd="1" destOrd="0" presId="urn:microsoft.com/office/officeart/2009/3/layout/HorizontalOrganizationChart"/>
    <dgm:cxn modelId="{D169C02D-F448-442D-8BB2-607C0BA02A09}" srcId="{3E15C8FF-15FD-4504-B797-D1686B4CD5A2}" destId="{4132915B-F63F-447B-AC3C-DED8CF90D864}" srcOrd="0" destOrd="0" parTransId="{A14222A4-7F9B-4CF4-9842-0D75F75E6CBD}" sibTransId="{E557F04F-2407-4995-A221-61F7BBD46B4E}"/>
    <dgm:cxn modelId="{ABC35F35-BE8E-488C-8E0B-A1CF6D5BA8A5}" type="presOf" srcId="{BDEE5C20-55B3-491D-BB0C-E13A34943FDC}" destId="{2DD434D0-C9B8-43EC-B64B-C7776AA8E271}" srcOrd="0" destOrd="0" presId="urn:microsoft.com/office/officeart/2009/3/layout/HorizontalOrganizationChart"/>
    <dgm:cxn modelId="{F2616E5C-6A65-4A79-BC0A-D95850358732}" type="presOf" srcId="{C9AAE6CE-9444-48FB-A50F-E1EBB4B79273}" destId="{782C1DAE-81F8-4143-B086-20D9B824D2FB}" srcOrd="1" destOrd="0" presId="urn:microsoft.com/office/officeart/2009/3/layout/HorizontalOrganizationChart"/>
    <dgm:cxn modelId="{84F3365D-DD8F-42BD-B1FC-6DEC12DB2F3C}" type="presOf" srcId="{8437ED7A-1C9D-4F0A-A026-7F4002A27DA0}" destId="{D5925400-8590-4293-9197-04ED87CC043A}" srcOrd="0" destOrd="0" presId="urn:microsoft.com/office/officeart/2009/3/layout/HorizontalOrganizationChart"/>
    <dgm:cxn modelId="{C4CD9F5D-3658-41C9-B005-8DAE4B411EA3}" type="presOf" srcId="{31EA221D-3D13-4333-B759-6E2D156D3C69}" destId="{02D8A43A-FCD4-480A-95A8-98419E46A921}" srcOrd="0" destOrd="0" presId="urn:microsoft.com/office/officeart/2009/3/layout/HorizontalOrganizationChart"/>
    <dgm:cxn modelId="{54C9825E-BAA8-47C9-B55D-972478B8B589}" srcId="{31EA221D-3D13-4333-B759-6E2D156D3C69}" destId="{20CD1A68-7E68-4AED-BF1E-476345CDEAD1}" srcOrd="0" destOrd="0" parTransId="{DAB2BC5A-8008-4E76-B8E8-4A43365777C1}" sibTransId="{69A32053-2EFA-4402-B9A8-ECA7DBE22AD3}"/>
    <dgm:cxn modelId="{4E6D9C4C-4513-4D0A-8314-89DB8D66EB30}" type="presOf" srcId="{3E15C8FF-15FD-4504-B797-D1686B4CD5A2}" destId="{DD65DC3D-B545-4A39-92E9-2FAF38A08302}" srcOrd="1" destOrd="0" presId="urn:microsoft.com/office/officeart/2009/3/layout/HorizontalOrganizationChart"/>
    <dgm:cxn modelId="{4AA2A776-E0E1-4BAC-90F1-09500ED3B967}" srcId="{3E15C8FF-15FD-4504-B797-D1686B4CD5A2}" destId="{31EA221D-3D13-4333-B759-6E2D156D3C69}" srcOrd="1" destOrd="0" parTransId="{039327E8-DAB8-4C04-B859-656C819FE990}" sibTransId="{6D617CE1-8AC8-4DEA-9AA9-065098969E1A}"/>
    <dgm:cxn modelId="{34BFC976-C73A-458E-81DD-CB658CACE8D3}" type="presOf" srcId="{DAB2BC5A-8008-4E76-B8E8-4A43365777C1}" destId="{EBF01766-5707-4F87-B1AB-F7836AC6DA6D}" srcOrd="0" destOrd="0" presId="urn:microsoft.com/office/officeart/2009/3/layout/HorizontalOrganizationChart"/>
    <dgm:cxn modelId="{28DAAE7A-82D5-4D9E-8575-CA31120125A6}" srcId="{BDEE5C20-55B3-491D-BB0C-E13A34943FDC}" destId="{3E15C8FF-15FD-4504-B797-D1686B4CD5A2}" srcOrd="0" destOrd="0" parTransId="{E96ADDAE-0317-4FA7-8A72-8F80B3AC93D7}" sibTransId="{F40BF770-836C-403A-8006-F9E6CCC9FD87}"/>
    <dgm:cxn modelId="{17CFA88B-B0B9-4763-A799-61A17474573F}" type="presOf" srcId="{039327E8-DAB8-4C04-B859-656C819FE990}" destId="{10299940-3458-43FB-848D-F47812015BA7}" srcOrd="0" destOrd="0" presId="urn:microsoft.com/office/officeart/2009/3/layout/HorizontalOrganizationChart"/>
    <dgm:cxn modelId="{9472909A-537A-4B79-B4D6-1DE640833D7B}" type="presOf" srcId="{20CD1A68-7E68-4AED-BF1E-476345CDEAD1}" destId="{5A4CC2AF-06E2-43E5-A4B9-E9E9FCF2F86B}" srcOrd="1" destOrd="0" presId="urn:microsoft.com/office/officeart/2009/3/layout/HorizontalOrganizationChart"/>
    <dgm:cxn modelId="{58B20DAE-64BA-453F-9C2C-FA0B2EEE2292}" srcId="{31EA221D-3D13-4333-B759-6E2D156D3C69}" destId="{C9AAE6CE-9444-48FB-A50F-E1EBB4B79273}" srcOrd="1" destOrd="0" parTransId="{8437ED7A-1C9D-4F0A-A026-7F4002A27DA0}" sibTransId="{E4F3074E-0B9B-4D62-AADC-3DFC4EA090C6}"/>
    <dgm:cxn modelId="{7D675BBC-DDF6-4717-ABFA-28682932356F}" type="presOf" srcId="{3E15C8FF-15FD-4504-B797-D1686B4CD5A2}" destId="{4BC7612D-E1ED-4D64-88E1-BE337192761D}" srcOrd="0" destOrd="0" presId="urn:microsoft.com/office/officeart/2009/3/layout/HorizontalOrganizationChart"/>
    <dgm:cxn modelId="{B8D191E5-0975-489D-BB92-48C64686B575}" type="presOf" srcId="{A14222A4-7F9B-4CF4-9842-0D75F75E6CBD}" destId="{4B621E51-BB71-4C60-995B-67A1B1F19C9C}" srcOrd="0" destOrd="0" presId="urn:microsoft.com/office/officeart/2009/3/layout/HorizontalOrganizationChart"/>
    <dgm:cxn modelId="{A2CC01EE-3090-4820-9511-3F114206BB7E}" type="presOf" srcId="{20CD1A68-7E68-4AED-BF1E-476345CDEAD1}" destId="{421FF52C-5496-43E2-9D27-AA641257E7B4}" srcOrd="0" destOrd="0" presId="urn:microsoft.com/office/officeart/2009/3/layout/HorizontalOrganizationChart"/>
    <dgm:cxn modelId="{927F8DF0-A9D2-4D85-B6A7-29DF520D6F31}" type="presOf" srcId="{C9AAE6CE-9444-48FB-A50F-E1EBB4B79273}" destId="{7FA66BB9-3FA9-4A28-88EC-36C1CB2A7C5C}" srcOrd="0" destOrd="0" presId="urn:microsoft.com/office/officeart/2009/3/layout/HorizontalOrganizationChart"/>
    <dgm:cxn modelId="{C0EECAF1-21B0-4B57-8FE6-CCF1E1C2970E}" type="presOf" srcId="{4132915B-F63F-447B-AC3C-DED8CF90D864}" destId="{DB890E5F-7AEE-4CBA-BE6D-5B1BDFC65DD1}" srcOrd="0" destOrd="0" presId="urn:microsoft.com/office/officeart/2009/3/layout/HorizontalOrganizationChart"/>
    <dgm:cxn modelId="{683BCBDC-355B-4A61-9771-E459B0E06AAB}" type="presParOf" srcId="{2DD434D0-C9B8-43EC-B64B-C7776AA8E271}" destId="{8F982ED5-5892-4606-B400-582CD1703284}" srcOrd="0" destOrd="0" presId="urn:microsoft.com/office/officeart/2009/3/layout/HorizontalOrganizationChart"/>
    <dgm:cxn modelId="{7E1345E6-C8DB-46B2-874E-A35DC4E5D7F9}" type="presParOf" srcId="{8F982ED5-5892-4606-B400-582CD1703284}" destId="{C3548CE9-1A03-4D7B-A990-9F11EE988B86}" srcOrd="0" destOrd="0" presId="urn:microsoft.com/office/officeart/2009/3/layout/HorizontalOrganizationChart"/>
    <dgm:cxn modelId="{77DE8867-19B9-494F-BCAD-CB8FC363FD1C}" type="presParOf" srcId="{C3548CE9-1A03-4D7B-A990-9F11EE988B86}" destId="{4BC7612D-E1ED-4D64-88E1-BE337192761D}" srcOrd="0" destOrd="0" presId="urn:microsoft.com/office/officeart/2009/3/layout/HorizontalOrganizationChart"/>
    <dgm:cxn modelId="{E04ED65C-55E3-42D7-A331-1B0F911C268E}" type="presParOf" srcId="{C3548CE9-1A03-4D7B-A990-9F11EE988B86}" destId="{DD65DC3D-B545-4A39-92E9-2FAF38A08302}" srcOrd="1" destOrd="0" presId="urn:microsoft.com/office/officeart/2009/3/layout/HorizontalOrganizationChart"/>
    <dgm:cxn modelId="{FCBDA75E-FFD1-47EB-BCAC-0C500D9EE17A}" type="presParOf" srcId="{8F982ED5-5892-4606-B400-582CD1703284}" destId="{85895E81-347C-4E8B-8FB7-6D38773830F9}" srcOrd="1" destOrd="0" presId="urn:microsoft.com/office/officeart/2009/3/layout/HorizontalOrganizationChart"/>
    <dgm:cxn modelId="{42598C23-AEDE-4F54-BCAF-9A26134CD443}" type="presParOf" srcId="{85895E81-347C-4E8B-8FB7-6D38773830F9}" destId="{4B621E51-BB71-4C60-995B-67A1B1F19C9C}" srcOrd="0" destOrd="0" presId="urn:microsoft.com/office/officeart/2009/3/layout/HorizontalOrganizationChart"/>
    <dgm:cxn modelId="{248C3F37-6D6A-47CC-AA64-D53621F9FD35}" type="presParOf" srcId="{85895E81-347C-4E8B-8FB7-6D38773830F9}" destId="{0271DF04-3B1C-4C89-8469-2F0034655138}" srcOrd="1" destOrd="0" presId="urn:microsoft.com/office/officeart/2009/3/layout/HorizontalOrganizationChart"/>
    <dgm:cxn modelId="{07389CC8-F18D-43DE-911D-20051B1C6581}" type="presParOf" srcId="{0271DF04-3B1C-4C89-8469-2F0034655138}" destId="{289269E1-4536-470B-9DC6-FEC127B5939C}" srcOrd="0" destOrd="0" presId="urn:microsoft.com/office/officeart/2009/3/layout/HorizontalOrganizationChart"/>
    <dgm:cxn modelId="{2B9E1238-8C02-463D-B680-B9C24DD7D329}" type="presParOf" srcId="{289269E1-4536-470B-9DC6-FEC127B5939C}" destId="{DB890E5F-7AEE-4CBA-BE6D-5B1BDFC65DD1}" srcOrd="0" destOrd="0" presId="urn:microsoft.com/office/officeart/2009/3/layout/HorizontalOrganizationChart"/>
    <dgm:cxn modelId="{2521964D-850C-4C41-9C3C-CFC5CF06AC6B}" type="presParOf" srcId="{289269E1-4536-470B-9DC6-FEC127B5939C}" destId="{D7B0A596-8661-4878-A917-6124D90D1379}" srcOrd="1" destOrd="0" presId="urn:microsoft.com/office/officeart/2009/3/layout/HorizontalOrganizationChart"/>
    <dgm:cxn modelId="{72E3D455-10B7-4A50-AA8E-F663270706C5}" type="presParOf" srcId="{0271DF04-3B1C-4C89-8469-2F0034655138}" destId="{3E8C0585-6AEE-4883-B4B1-8DBB9ABC866C}" srcOrd="1" destOrd="0" presId="urn:microsoft.com/office/officeart/2009/3/layout/HorizontalOrganizationChart"/>
    <dgm:cxn modelId="{0D8B19A8-417E-4C3C-B3F3-2A574E96D1BE}" type="presParOf" srcId="{0271DF04-3B1C-4C89-8469-2F0034655138}" destId="{1B28A075-4FE7-404D-8346-25D9EA004B78}" srcOrd="2" destOrd="0" presId="urn:microsoft.com/office/officeart/2009/3/layout/HorizontalOrganizationChart"/>
    <dgm:cxn modelId="{58083BD0-8A92-4EB4-A1D9-1C71D362FB57}" type="presParOf" srcId="{85895E81-347C-4E8B-8FB7-6D38773830F9}" destId="{10299940-3458-43FB-848D-F47812015BA7}" srcOrd="2" destOrd="0" presId="urn:microsoft.com/office/officeart/2009/3/layout/HorizontalOrganizationChart"/>
    <dgm:cxn modelId="{5B9358A4-EBA2-4D93-951D-B0011B1D645E}" type="presParOf" srcId="{85895E81-347C-4E8B-8FB7-6D38773830F9}" destId="{AF727635-CBD4-437E-AEFE-88C3E26ACC5B}" srcOrd="3" destOrd="0" presId="urn:microsoft.com/office/officeart/2009/3/layout/HorizontalOrganizationChart"/>
    <dgm:cxn modelId="{8D15F729-EC7A-43D2-925A-4649E9BDC0E0}" type="presParOf" srcId="{AF727635-CBD4-437E-AEFE-88C3E26ACC5B}" destId="{92A50D5F-E24E-406D-BE51-5AA518715F9A}" srcOrd="0" destOrd="0" presId="urn:microsoft.com/office/officeart/2009/3/layout/HorizontalOrganizationChart"/>
    <dgm:cxn modelId="{2E8B54E8-3750-4FC0-8133-8AF4D4DD5C13}" type="presParOf" srcId="{92A50D5F-E24E-406D-BE51-5AA518715F9A}" destId="{02D8A43A-FCD4-480A-95A8-98419E46A921}" srcOrd="0" destOrd="0" presId="urn:microsoft.com/office/officeart/2009/3/layout/HorizontalOrganizationChart"/>
    <dgm:cxn modelId="{C2DB6972-186B-4690-A930-990983D595F1}" type="presParOf" srcId="{92A50D5F-E24E-406D-BE51-5AA518715F9A}" destId="{B50FACDD-6893-4250-B778-43EBD43A2305}" srcOrd="1" destOrd="0" presId="urn:microsoft.com/office/officeart/2009/3/layout/HorizontalOrganizationChart"/>
    <dgm:cxn modelId="{5FB9EDEC-1D30-40A0-8F05-8A9E333D9BD6}" type="presParOf" srcId="{AF727635-CBD4-437E-AEFE-88C3E26ACC5B}" destId="{69699A85-5B8A-499B-9FEC-36819D45775C}" srcOrd="1" destOrd="0" presId="urn:microsoft.com/office/officeart/2009/3/layout/HorizontalOrganizationChart"/>
    <dgm:cxn modelId="{9AC8FEF1-3D50-4C01-9D92-77E2D112D4FA}" type="presParOf" srcId="{69699A85-5B8A-499B-9FEC-36819D45775C}" destId="{EBF01766-5707-4F87-B1AB-F7836AC6DA6D}" srcOrd="0" destOrd="0" presId="urn:microsoft.com/office/officeart/2009/3/layout/HorizontalOrganizationChart"/>
    <dgm:cxn modelId="{46BAC849-6B6E-4227-9968-8912AAEDAD53}" type="presParOf" srcId="{69699A85-5B8A-499B-9FEC-36819D45775C}" destId="{4D584C7D-04A4-4DA1-A48F-10E956F28795}" srcOrd="1" destOrd="0" presId="urn:microsoft.com/office/officeart/2009/3/layout/HorizontalOrganizationChart"/>
    <dgm:cxn modelId="{0B92D5CA-0BF9-471D-9529-DE22A0847DDA}" type="presParOf" srcId="{4D584C7D-04A4-4DA1-A48F-10E956F28795}" destId="{578D63B8-70FC-4091-AAFE-94F40EC696B3}" srcOrd="0" destOrd="0" presId="urn:microsoft.com/office/officeart/2009/3/layout/HorizontalOrganizationChart"/>
    <dgm:cxn modelId="{11DBB6FD-7CDB-45BD-AC2C-23670C42E700}" type="presParOf" srcId="{578D63B8-70FC-4091-AAFE-94F40EC696B3}" destId="{421FF52C-5496-43E2-9D27-AA641257E7B4}" srcOrd="0" destOrd="0" presId="urn:microsoft.com/office/officeart/2009/3/layout/HorizontalOrganizationChart"/>
    <dgm:cxn modelId="{A7B05096-8E93-4974-9E05-CFC9DCC8E5F6}" type="presParOf" srcId="{578D63B8-70FC-4091-AAFE-94F40EC696B3}" destId="{5A4CC2AF-06E2-43E5-A4B9-E9E9FCF2F86B}" srcOrd="1" destOrd="0" presId="urn:microsoft.com/office/officeart/2009/3/layout/HorizontalOrganizationChart"/>
    <dgm:cxn modelId="{2784AF5C-BB85-4E98-B5F3-C07A0FE68E82}" type="presParOf" srcId="{4D584C7D-04A4-4DA1-A48F-10E956F28795}" destId="{61AFE45A-2382-42A8-B6D9-E39B87F0CBC6}" srcOrd="1" destOrd="0" presId="urn:microsoft.com/office/officeart/2009/3/layout/HorizontalOrganizationChart"/>
    <dgm:cxn modelId="{D31E3F97-141D-4247-A513-32000F220DBB}" type="presParOf" srcId="{4D584C7D-04A4-4DA1-A48F-10E956F28795}" destId="{E1490017-EEDB-49D7-9987-E6BDA79DE289}" srcOrd="2" destOrd="0" presId="urn:microsoft.com/office/officeart/2009/3/layout/HorizontalOrganizationChart"/>
    <dgm:cxn modelId="{9D4CA04E-D7AD-4881-B47E-3FA3EA635A31}" type="presParOf" srcId="{69699A85-5B8A-499B-9FEC-36819D45775C}" destId="{D5925400-8590-4293-9197-04ED87CC043A}" srcOrd="2" destOrd="0" presId="urn:microsoft.com/office/officeart/2009/3/layout/HorizontalOrganizationChart"/>
    <dgm:cxn modelId="{AD47FD73-2770-412B-8230-C18460897F2E}" type="presParOf" srcId="{69699A85-5B8A-499B-9FEC-36819D45775C}" destId="{41A7FD2E-F220-4243-923F-ED0A6C8D6755}" srcOrd="3" destOrd="0" presId="urn:microsoft.com/office/officeart/2009/3/layout/HorizontalOrganizationChart"/>
    <dgm:cxn modelId="{BA72E805-7DA3-4F73-A251-86BD1ABBF4DF}" type="presParOf" srcId="{41A7FD2E-F220-4243-923F-ED0A6C8D6755}" destId="{585A5E64-0AAB-4EBF-BFD4-A5EAE43B252E}" srcOrd="0" destOrd="0" presId="urn:microsoft.com/office/officeart/2009/3/layout/HorizontalOrganizationChart"/>
    <dgm:cxn modelId="{EF381A76-4032-404F-8A53-0E6A22551612}" type="presParOf" srcId="{585A5E64-0AAB-4EBF-BFD4-A5EAE43B252E}" destId="{7FA66BB9-3FA9-4A28-88EC-36C1CB2A7C5C}" srcOrd="0" destOrd="0" presId="urn:microsoft.com/office/officeart/2009/3/layout/HorizontalOrganizationChart"/>
    <dgm:cxn modelId="{07B1BE44-967F-49BF-A138-5860BD3E27ED}" type="presParOf" srcId="{585A5E64-0AAB-4EBF-BFD4-A5EAE43B252E}" destId="{782C1DAE-81F8-4143-B086-20D9B824D2FB}" srcOrd="1" destOrd="0" presId="urn:microsoft.com/office/officeart/2009/3/layout/HorizontalOrganizationChart"/>
    <dgm:cxn modelId="{4B38A155-211C-40EE-A874-771F6B73FFE3}" type="presParOf" srcId="{41A7FD2E-F220-4243-923F-ED0A6C8D6755}" destId="{5900B043-12DC-4EBC-A3B5-257655AFDC91}" srcOrd="1" destOrd="0" presId="urn:microsoft.com/office/officeart/2009/3/layout/HorizontalOrganizationChart"/>
    <dgm:cxn modelId="{A0165440-10E0-48B6-A55C-AD85EDC6871A}" type="presParOf" srcId="{41A7FD2E-F220-4243-923F-ED0A6C8D6755}" destId="{82F72183-DE38-497A-9A05-59B9250240A0}" srcOrd="2" destOrd="0" presId="urn:microsoft.com/office/officeart/2009/3/layout/HorizontalOrganizationChart"/>
    <dgm:cxn modelId="{FD6223D2-7C55-4710-BE5F-DDA16F5288BD}" type="presParOf" srcId="{AF727635-CBD4-437E-AEFE-88C3E26ACC5B}" destId="{85317FD3-DD5D-43E7-8B31-616F2A270E94}" srcOrd="2" destOrd="0" presId="urn:microsoft.com/office/officeart/2009/3/layout/HorizontalOrganizationChart"/>
    <dgm:cxn modelId="{73299E0A-ED37-40FA-8859-041876BB0958}" type="presParOf" srcId="{8F982ED5-5892-4606-B400-582CD1703284}" destId="{9B46012C-0CBE-42C0-8CCB-7BAB4142C3FC}"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81A3A84-877F-4B1A-A4F6-7EE53A821826}"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zh-CN" altLang="en-US"/>
        </a:p>
      </dgm:t>
    </dgm:pt>
    <dgm:pt modelId="{E07BA0F4-7ADD-47D0-9835-6977C42B7837}">
      <dgm:prSet phldrT="[文本]" custT="1"/>
      <dgm:spPr/>
      <dgm:t>
        <a:bodyPr/>
        <a:lstStyle/>
        <a:p>
          <a:r>
            <a:rPr lang="zh-CN" altLang="en-US" sz="2000" b="1" dirty="0">
              <a:effectLst>
                <a:outerShdw blurRad="38100" dist="38100" dir="2700000" algn="tl">
                  <a:srgbClr val="000000">
                    <a:alpha val="43137"/>
                  </a:srgbClr>
                </a:outerShdw>
              </a:effectLst>
            </a:rPr>
            <a:t>特点：存储分配简单；存储空间浪费，无法支持递归</a:t>
          </a:r>
        </a:p>
      </dgm:t>
    </dgm:pt>
    <dgm:pt modelId="{687B82B6-F5DE-4B95-8855-7BD5536B885E}" type="parTrans" cxnId="{011A6E27-8ECE-4253-B275-9D6ADB575015}">
      <dgm:prSet/>
      <dgm:spPr/>
      <dgm:t>
        <a:bodyPr/>
        <a:lstStyle/>
        <a:p>
          <a:endParaRPr lang="zh-CN" altLang="en-US" sz="2000"/>
        </a:p>
      </dgm:t>
    </dgm:pt>
    <dgm:pt modelId="{3C1CED91-B0CD-4733-BBA7-65818FB311D5}" type="sibTrans" cxnId="{011A6E27-8ECE-4253-B275-9D6ADB575015}">
      <dgm:prSet/>
      <dgm:spPr/>
      <dgm:t>
        <a:bodyPr/>
        <a:lstStyle/>
        <a:p>
          <a:endParaRPr lang="zh-CN" altLang="en-US" sz="2000"/>
        </a:p>
      </dgm:t>
    </dgm:pt>
    <dgm:pt modelId="{94417954-912B-4F16-A566-DA832733089B}">
      <dgm:prSet custT="1"/>
      <dgm:spPr/>
      <dgm:t>
        <a:bodyPr/>
        <a:lstStyle/>
        <a:p>
          <a:r>
            <a:rPr lang="zh-CN" altLang="en-US" sz="2000" b="1" dirty="0">
              <a:effectLst>
                <a:outerShdw blurRad="38100" dist="38100" dir="2700000" algn="tl">
                  <a:srgbClr val="000000">
                    <a:alpha val="43137"/>
                  </a:srgbClr>
                </a:outerShdw>
              </a:effectLst>
            </a:rPr>
            <a:t>应用</a:t>
          </a:r>
          <a:endParaRPr lang="en-US" altLang="zh-CN" sz="2000" b="1" dirty="0">
            <a:effectLst>
              <a:outerShdw blurRad="38100" dist="38100" dir="2700000" algn="tl">
                <a:srgbClr val="000000">
                  <a:alpha val="43137"/>
                </a:srgbClr>
              </a:outerShdw>
            </a:effectLst>
          </a:endParaRPr>
        </a:p>
      </dgm:t>
    </dgm:pt>
    <dgm:pt modelId="{47E294E8-E74C-487A-868A-5877F05904F1}" type="parTrans" cxnId="{9FF80CA7-D1F7-41A0-9E32-F8D0D4BD2C47}">
      <dgm:prSet/>
      <dgm:spPr/>
      <dgm:t>
        <a:bodyPr/>
        <a:lstStyle/>
        <a:p>
          <a:endParaRPr lang="zh-CN" altLang="en-US" sz="2000"/>
        </a:p>
      </dgm:t>
    </dgm:pt>
    <dgm:pt modelId="{68DA2BD7-A407-4CE0-847B-57D7272B0F30}" type="sibTrans" cxnId="{9FF80CA7-D1F7-41A0-9E32-F8D0D4BD2C47}">
      <dgm:prSet/>
      <dgm:spPr/>
      <dgm:t>
        <a:bodyPr/>
        <a:lstStyle/>
        <a:p>
          <a:endParaRPr lang="zh-CN" altLang="en-US" sz="2000"/>
        </a:p>
      </dgm:t>
    </dgm:pt>
    <dgm:pt modelId="{6F7CA759-3A03-4D4B-BE9C-800A339FFB05}">
      <dgm:prSet custT="1"/>
      <dgm:spPr/>
      <dgm:t>
        <a:bodyPr/>
        <a:lstStyle/>
        <a:p>
          <a:r>
            <a:rPr lang="zh-CN" altLang="en-US" sz="2000" dirty="0"/>
            <a:t>多数语言部分实施静态分配。可进行静态分配的对象包括大小固定且在执行期间可全程访问的全局变量、静态变量、程序常量以及</a:t>
          </a:r>
          <a:r>
            <a:rPr lang="en-US" altLang="zh-CN" sz="2000" dirty="0"/>
            <a:t>class</a:t>
          </a:r>
          <a:r>
            <a:rPr lang="zh-CN" altLang="en-US" sz="2000" dirty="0"/>
            <a:t>的虚函数表等。</a:t>
          </a:r>
          <a:endParaRPr lang="en-US" altLang="zh-CN" sz="2000" dirty="0"/>
        </a:p>
      </dgm:t>
    </dgm:pt>
    <dgm:pt modelId="{0F3E4CD1-3264-4793-B03C-1C23DFBC5461}" type="parTrans" cxnId="{300FC010-2C44-4F15-870A-EF60B2321031}">
      <dgm:prSet/>
      <dgm:spPr/>
      <dgm:t>
        <a:bodyPr/>
        <a:lstStyle/>
        <a:p>
          <a:endParaRPr lang="zh-CN" altLang="en-US" sz="2000"/>
        </a:p>
      </dgm:t>
    </dgm:pt>
    <dgm:pt modelId="{92F120D6-812A-42C8-9A10-0AF8ECC12AA0}" type="sibTrans" cxnId="{300FC010-2C44-4F15-870A-EF60B2321031}">
      <dgm:prSet/>
      <dgm:spPr/>
      <dgm:t>
        <a:bodyPr/>
        <a:lstStyle/>
        <a:p>
          <a:endParaRPr lang="zh-CN" altLang="en-US" sz="2000"/>
        </a:p>
      </dgm:t>
    </dgm:pt>
    <dgm:pt modelId="{97DA29FD-308F-4850-860D-74BBF61EA38A}">
      <dgm:prSet custT="1"/>
      <dgm:spPr/>
      <dgm:t>
        <a:bodyPr/>
        <a:lstStyle/>
        <a:p>
          <a:r>
            <a:rPr lang="zh-CN" altLang="en-US" sz="2000" dirty="0"/>
            <a:t>如：</a:t>
          </a:r>
          <a:r>
            <a:rPr lang="en-US" altLang="zh-CN" sz="2000" dirty="0"/>
            <a:t>C</a:t>
          </a:r>
          <a:r>
            <a:rPr lang="zh-CN" altLang="en-US" sz="2000" dirty="0"/>
            <a:t>中的</a:t>
          </a:r>
          <a:r>
            <a:rPr lang="en-US" altLang="zh-CN" sz="2000" dirty="0"/>
            <a:t>static</a:t>
          </a:r>
          <a:r>
            <a:rPr lang="zh-CN" altLang="en-US" sz="2000" dirty="0"/>
            <a:t>、</a:t>
          </a:r>
          <a:r>
            <a:rPr lang="en-US" altLang="zh-CN" sz="2000" dirty="0"/>
            <a:t>extern</a:t>
          </a:r>
          <a:r>
            <a:rPr lang="zh-CN" altLang="en-US" sz="2000" dirty="0"/>
            <a:t>变量，</a:t>
          </a:r>
          <a:r>
            <a:rPr lang="en-US" altLang="zh-CN" sz="2000" dirty="0"/>
            <a:t>C++</a:t>
          </a:r>
          <a:r>
            <a:rPr lang="zh-CN" altLang="en-US" sz="2000" dirty="0"/>
            <a:t>中的</a:t>
          </a:r>
          <a:r>
            <a:rPr lang="en-US" altLang="zh-CN" sz="2000" dirty="0"/>
            <a:t>static</a:t>
          </a:r>
          <a:r>
            <a:rPr lang="zh-CN" altLang="en-US" sz="2000" dirty="0"/>
            <a:t>变量</a:t>
          </a:r>
          <a:endParaRPr lang="en-US" altLang="zh-CN" sz="2000" dirty="0"/>
        </a:p>
      </dgm:t>
    </dgm:pt>
    <dgm:pt modelId="{9D6172EE-9413-4DA8-9263-98021744EAE8}" type="parTrans" cxnId="{96990F69-EABB-4BED-98D5-563246E0ACD2}">
      <dgm:prSet/>
      <dgm:spPr/>
      <dgm:t>
        <a:bodyPr/>
        <a:lstStyle/>
        <a:p>
          <a:endParaRPr lang="zh-CN" altLang="en-US"/>
        </a:p>
      </dgm:t>
    </dgm:pt>
    <dgm:pt modelId="{FF6BE3E4-8A9D-45D7-AF79-0BB5D1334851}" type="sibTrans" cxnId="{96990F69-EABB-4BED-98D5-563246E0ACD2}">
      <dgm:prSet/>
      <dgm:spPr/>
      <dgm:t>
        <a:bodyPr/>
        <a:lstStyle/>
        <a:p>
          <a:endParaRPr lang="zh-CN" altLang="en-US"/>
        </a:p>
      </dgm:t>
    </dgm:pt>
    <dgm:pt modelId="{F97A2185-22BE-4699-AA0C-9E7A1CF96660}" type="pres">
      <dgm:prSet presAssocID="{981A3A84-877F-4B1A-A4F6-7EE53A821826}" presName="linear" presStyleCnt="0">
        <dgm:presLayoutVars>
          <dgm:animLvl val="lvl"/>
          <dgm:resizeHandles val="exact"/>
        </dgm:presLayoutVars>
      </dgm:prSet>
      <dgm:spPr/>
    </dgm:pt>
    <dgm:pt modelId="{314BF3F5-6EE6-4481-93B9-A4392DEC130F}" type="pres">
      <dgm:prSet presAssocID="{E07BA0F4-7ADD-47D0-9835-6977C42B7837}" presName="parentText" presStyleLbl="node1" presStyleIdx="0" presStyleCnt="2">
        <dgm:presLayoutVars>
          <dgm:chMax val="0"/>
          <dgm:bulletEnabled val="1"/>
        </dgm:presLayoutVars>
      </dgm:prSet>
      <dgm:spPr/>
    </dgm:pt>
    <dgm:pt modelId="{F5CBE2D6-DBFC-4A81-83DA-EF168F2EF9FD}" type="pres">
      <dgm:prSet presAssocID="{3C1CED91-B0CD-4733-BBA7-65818FB311D5}" presName="spacer" presStyleCnt="0"/>
      <dgm:spPr/>
    </dgm:pt>
    <dgm:pt modelId="{7AD2F11F-60F2-4104-A2F3-00A784AAB4DB}" type="pres">
      <dgm:prSet presAssocID="{94417954-912B-4F16-A566-DA832733089B}" presName="parentText" presStyleLbl="node1" presStyleIdx="1" presStyleCnt="2">
        <dgm:presLayoutVars>
          <dgm:chMax val="0"/>
          <dgm:bulletEnabled val="1"/>
        </dgm:presLayoutVars>
      </dgm:prSet>
      <dgm:spPr/>
    </dgm:pt>
    <dgm:pt modelId="{70556654-08F2-4214-863A-11F7087CC083}" type="pres">
      <dgm:prSet presAssocID="{94417954-912B-4F16-A566-DA832733089B}" presName="childText" presStyleLbl="revTx" presStyleIdx="0" presStyleCnt="1">
        <dgm:presLayoutVars>
          <dgm:bulletEnabled val="1"/>
        </dgm:presLayoutVars>
      </dgm:prSet>
      <dgm:spPr/>
    </dgm:pt>
  </dgm:ptLst>
  <dgm:cxnLst>
    <dgm:cxn modelId="{403D730E-DCE5-4218-9012-E08D9000213A}" type="presOf" srcId="{6F7CA759-3A03-4D4B-BE9C-800A339FFB05}" destId="{70556654-08F2-4214-863A-11F7087CC083}" srcOrd="0" destOrd="0" presId="urn:microsoft.com/office/officeart/2005/8/layout/vList2"/>
    <dgm:cxn modelId="{1BB1750F-2037-4ADF-926D-DFBEDF5FBAEC}" type="presOf" srcId="{981A3A84-877F-4B1A-A4F6-7EE53A821826}" destId="{F97A2185-22BE-4699-AA0C-9E7A1CF96660}" srcOrd="0" destOrd="0" presId="urn:microsoft.com/office/officeart/2005/8/layout/vList2"/>
    <dgm:cxn modelId="{300FC010-2C44-4F15-870A-EF60B2321031}" srcId="{94417954-912B-4F16-A566-DA832733089B}" destId="{6F7CA759-3A03-4D4B-BE9C-800A339FFB05}" srcOrd="0" destOrd="0" parTransId="{0F3E4CD1-3264-4793-B03C-1C23DFBC5461}" sibTransId="{92F120D6-812A-42C8-9A10-0AF8ECC12AA0}"/>
    <dgm:cxn modelId="{F3971A1B-66ED-4F45-ADFF-15B46F6D6821}" type="presOf" srcId="{E07BA0F4-7ADD-47D0-9835-6977C42B7837}" destId="{314BF3F5-6EE6-4481-93B9-A4392DEC130F}" srcOrd="0" destOrd="0" presId="urn:microsoft.com/office/officeart/2005/8/layout/vList2"/>
    <dgm:cxn modelId="{F833DB1B-9C4F-4E18-844F-8813FB171F36}" type="presOf" srcId="{97DA29FD-308F-4850-860D-74BBF61EA38A}" destId="{70556654-08F2-4214-863A-11F7087CC083}" srcOrd="0" destOrd="1" presId="urn:microsoft.com/office/officeart/2005/8/layout/vList2"/>
    <dgm:cxn modelId="{011A6E27-8ECE-4253-B275-9D6ADB575015}" srcId="{981A3A84-877F-4B1A-A4F6-7EE53A821826}" destId="{E07BA0F4-7ADD-47D0-9835-6977C42B7837}" srcOrd="0" destOrd="0" parTransId="{687B82B6-F5DE-4B95-8855-7BD5536B885E}" sibTransId="{3C1CED91-B0CD-4733-BBA7-65818FB311D5}"/>
    <dgm:cxn modelId="{1594CA5E-D88A-4CB6-9850-D66AAC004992}" type="presOf" srcId="{94417954-912B-4F16-A566-DA832733089B}" destId="{7AD2F11F-60F2-4104-A2F3-00A784AAB4DB}" srcOrd="0" destOrd="0" presId="urn:microsoft.com/office/officeart/2005/8/layout/vList2"/>
    <dgm:cxn modelId="{96990F69-EABB-4BED-98D5-563246E0ACD2}" srcId="{94417954-912B-4F16-A566-DA832733089B}" destId="{97DA29FD-308F-4850-860D-74BBF61EA38A}" srcOrd="1" destOrd="0" parTransId="{9D6172EE-9413-4DA8-9263-98021744EAE8}" sibTransId="{FF6BE3E4-8A9D-45D7-AF79-0BB5D1334851}"/>
    <dgm:cxn modelId="{9FF80CA7-D1F7-41A0-9E32-F8D0D4BD2C47}" srcId="{981A3A84-877F-4B1A-A4F6-7EE53A821826}" destId="{94417954-912B-4F16-A566-DA832733089B}" srcOrd="1" destOrd="0" parTransId="{47E294E8-E74C-487A-868A-5877F05904F1}" sibTransId="{68DA2BD7-A407-4CE0-847B-57D7272B0F30}"/>
    <dgm:cxn modelId="{5CC67962-4AA9-435D-ACEC-AB4939FFA91A}" type="presParOf" srcId="{F97A2185-22BE-4699-AA0C-9E7A1CF96660}" destId="{314BF3F5-6EE6-4481-93B9-A4392DEC130F}" srcOrd="0" destOrd="0" presId="urn:microsoft.com/office/officeart/2005/8/layout/vList2"/>
    <dgm:cxn modelId="{5B90ED86-0DC1-4020-B6CE-135821D3AF85}" type="presParOf" srcId="{F97A2185-22BE-4699-AA0C-9E7A1CF96660}" destId="{F5CBE2D6-DBFC-4A81-83DA-EF168F2EF9FD}" srcOrd="1" destOrd="0" presId="urn:microsoft.com/office/officeart/2005/8/layout/vList2"/>
    <dgm:cxn modelId="{A0A70256-7D9E-4E48-9988-C3B4957EE8F8}" type="presParOf" srcId="{F97A2185-22BE-4699-AA0C-9E7A1CF96660}" destId="{7AD2F11F-60F2-4104-A2F3-00A784AAB4DB}" srcOrd="2" destOrd="0" presId="urn:microsoft.com/office/officeart/2005/8/layout/vList2"/>
    <dgm:cxn modelId="{E9587A71-CEC2-4469-8308-F016A2DD172E}" type="presParOf" srcId="{F97A2185-22BE-4699-AA0C-9E7A1CF96660}" destId="{70556654-08F2-4214-863A-11F7087CC083}"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0F87402-FBEC-469F-B103-F8CCEB0924F0}"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zh-CN" altLang="en-US"/>
        </a:p>
      </dgm:t>
    </dgm:pt>
    <dgm:pt modelId="{8C2CFC9F-B98F-4236-9AB4-4D92D8968338}">
      <dgm:prSet phldrT="[文本]" custT="1"/>
      <dgm:spPr/>
      <dgm:t>
        <a:bodyPr lIns="36000" tIns="36000" rIns="36000" bIns="36000"/>
        <a:lstStyle/>
        <a:p>
          <a:pPr>
            <a:lnSpc>
              <a:spcPct val="100000"/>
            </a:lnSpc>
            <a:buClr>
              <a:srgbClr val="6699FF"/>
            </a:buClr>
            <a:buFont typeface="+mj-ea"/>
            <a:buAutoNum type="circleNumDbPlain"/>
          </a:pPr>
          <a:r>
            <a:rPr lang="zh-CN" altLang="en-US" sz="1200" dirty="0"/>
            <a:t>将整个程序的数据空间设计为一个</a:t>
          </a:r>
          <a:r>
            <a:rPr lang="zh-CN" altLang="en-US" sz="1200" dirty="0">
              <a:solidFill>
                <a:srgbClr val="FF0000"/>
              </a:solidFill>
            </a:rPr>
            <a:t>栈</a:t>
          </a:r>
        </a:p>
      </dgm:t>
    </dgm:pt>
    <dgm:pt modelId="{C61B76C6-668A-489F-BB4C-808BB8477635}" type="parTrans" cxnId="{6051A202-5BF9-4DEE-A05D-696DBB8DE7EF}">
      <dgm:prSet/>
      <dgm:spPr/>
      <dgm:t>
        <a:bodyPr/>
        <a:lstStyle/>
        <a:p>
          <a:pPr>
            <a:lnSpc>
              <a:spcPct val="100000"/>
            </a:lnSpc>
          </a:pPr>
          <a:endParaRPr lang="zh-CN" altLang="en-US" sz="2000"/>
        </a:p>
      </dgm:t>
    </dgm:pt>
    <dgm:pt modelId="{32C61B61-1866-4A68-86F6-A2AB31D0F829}" type="sibTrans" cxnId="{6051A202-5BF9-4DEE-A05D-696DBB8DE7EF}">
      <dgm:prSet/>
      <dgm:spPr/>
      <dgm:t>
        <a:bodyPr/>
        <a:lstStyle/>
        <a:p>
          <a:pPr>
            <a:lnSpc>
              <a:spcPct val="100000"/>
            </a:lnSpc>
          </a:pPr>
          <a:endParaRPr lang="zh-CN" altLang="en-US" sz="2000"/>
        </a:p>
      </dgm:t>
    </dgm:pt>
    <dgm:pt modelId="{8187D73E-B473-4010-925C-1BD8F9A5DB80}">
      <dgm:prSet custT="1"/>
      <dgm:spPr>
        <a:solidFill>
          <a:schemeClr val="bg1">
            <a:lumMod val="95000"/>
          </a:schemeClr>
        </a:solidFill>
      </dgm:spPr>
      <dgm:t>
        <a:bodyPr lIns="36000" tIns="36000" rIns="36000" bIns="36000"/>
        <a:lstStyle/>
        <a:p>
          <a:pPr>
            <a:lnSpc>
              <a:spcPct val="100000"/>
            </a:lnSpc>
          </a:pPr>
          <a:r>
            <a:rPr lang="zh-CN" altLang="en-US" sz="1200" dirty="0"/>
            <a:t>每当调用一个函数</a:t>
          </a:r>
          <a:r>
            <a:rPr lang="en-US" altLang="zh-CN" sz="1200" dirty="0"/>
            <a:t>/</a:t>
          </a:r>
          <a:r>
            <a:rPr lang="zh-CN" altLang="en-US" sz="1200" dirty="0"/>
            <a:t>过程时，在栈顶分配它所需的数据空间（</a:t>
          </a:r>
          <a:r>
            <a:rPr lang="zh-CN" altLang="en-US" sz="1200" b="1" dirty="0">
              <a:solidFill>
                <a:srgbClr val="FF0000"/>
              </a:solidFill>
            </a:rPr>
            <a:t>过程活动记录</a:t>
          </a:r>
          <a:r>
            <a:rPr lang="zh-CN" altLang="en-US" sz="1200" dirty="0"/>
            <a:t>），每当过程工作结束时就释放这部分空间</a:t>
          </a:r>
        </a:p>
      </dgm:t>
    </dgm:pt>
    <dgm:pt modelId="{A9DF33D4-18DB-469A-ACE8-5002D3C31131}" type="parTrans" cxnId="{89EC612F-E9B8-46B1-B2FE-EE437E5C3791}">
      <dgm:prSet/>
      <dgm:spPr/>
      <dgm:t>
        <a:bodyPr/>
        <a:lstStyle/>
        <a:p>
          <a:pPr>
            <a:lnSpc>
              <a:spcPct val="100000"/>
            </a:lnSpc>
          </a:pPr>
          <a:endParaRPr lang="zh-CN" altLang="en-US" sz="2000"/>
        </a:p>
      </dgm:t>
    </dgm:pt>
    <dgm:pt modelId="{17728405-5051-4FEA-BDF9-AEB9CB9D7261}" type="sibTrans" cxnId="{89EC612F-E9B8-46B1-B2FE-EE437E5C3791}">
      <dgm:prSet/>
      <dgm:spPr/>
      <dgm:t>
        <a:bodyPr/>
        <a:lstStyle/>
        <a:p>
          <a:pPr>
            <a:lnSpc>
              <a:spcPct val="100000"/>
            </a:lnSpc>
          </a:pPr>
          <a:endParaRPr lang="zh-CN" altLang="en-US" sz="2000"/>
        </a:p>
      </dgm:t>
    </dgm:pt>
    <dgm:pt modelId="{C670D20C-787C-460F-B6B1-C56CC17501C3}">
      <dgm:prSet custT="1"/>
      <dgm:spPr/>
      <dgm:t>
        <a:bodyPr lIns="36000" tIns="36000" rIns="36000" bIns="36000"/>
        <a:lstStyle/>
        <a:p>
          <a:pPr>
            <a:lnSpc>
              <a:spcPct val="100000"/>
            </a:lnSpc>
          </a:pPr>
          <a:r>
            <a:rPr lang="zh-CN" altLang="en-US" sz="1200" dirty="0"/>
            <a:t>函数</a:t>
          </a:r>
          <a:r>
            <a:rPr lang="en-US" altLang="zh-CN" sz="1200" dirty="0"/>
            <a:t>/</a:t>
          </a:r>
          <a:r>
            <a:rPr lang="zh-CN" altLang="en-US" sz="1200" dirty="0"/>
            <a:t>过程所需数据空间包括两部分</a:t>
          </a:r>
        </a:p>
      </dgm:t>
    </dgm:pt>
    <dgm:pt modelId="{849E97D0-9D3D-4FB5-98AB-BA8E9A672210}" type="parTrans" cxnId="{4C1E8E29-C1C0-43BE-B637-355644217877}">
      <dgm:prSet/>
      <dgm:spPr/>
      <dgm:t>
        <a:bodyPr/>
        <a:lstStyle/>
        <a:p>
          <a:pPr>
            <a:lnSpc>
              <a:spcPct val="100000"/>
            </a:lnSpc>
          </a:pPr>
          <a:endParaRPr lang="zh-CN" altLang="en-US" sz="2000"/>
        </a:p>
      </dgm:t>
    </dgm:pt>
    <dgm:pt modelId="{A07E7939-2FA7-4915-9F87-EAC5AAB1A595}" type="sibTrans" cxnId="{4C1E8E29-C1C0-43BE-B637-355644217877}">
      <dgm:prSet/>
      <dgm:spPr/>
      <dgm:t>
        <a:bodyPr/>
        <a:lstStyle/>
        <a:p>
          <a:pPr>
            <a:lnSpc>
              <a:spcPct val="100000"/>
            </a:lnSpc>
          </a:pPr>
          <a:endParaRPr lang="zh-CN" altLang="en-US" sz="2000"/>
        </a:p>
      </dgm:t>
    </dgm:pt>
    <dgm:pt modelId="{6DE74B3E-57C4-4424-BE1E-02429D292343}">
      <dgm:prSet custT="1"/>
      <dgm:spPr/>
      <dgm:t>
        <a:bodyPr lIns="0" tIns="36000" rIns="108000" bIns="36000"/>
        <a:lstStyle/>
        <a:p>
          <a:pPr marL="216000" indent="-108000">
            <a:lnSpc>
              <a:spcPct val="100000"/>
            </a:lnSpc>
            <a:spcAft>
              <a:spcPts val="300"/>
            </a:spcAft>
          </a:pPr>
          <a:r>
            <a:rPr lang="zh-CN" altLang="en-US" sz="1000" dirty="0"/>
            <a:t>一部分是本次调用中的数据对象</a:t>
          </a:r>
        </a:p>
      </dgm:t>
    </dgm:pt>
    <dgm:pt modelId="{B2F48D1E-DB54-44D0-B0C7-8307181F63FA}" type="parTrans" cxnId="{03A55DD7-7526-453A-B881-6C15A4193AE1}">
      <dgm:prSet/>
      <dgm:spPr/>
      <dgm:t>
        <a:bodyPr/>
        <a:lstStyle/>
        <a:p>
          <a:pPr>
            <a:lnSpc>
              <a:spcPct val="100000"/>
            </a:lnSpc>
          </a:pPr>
          <a:endParaRPr lang="zh-CN" altLang="en-US" sz="2000"/>
        </a:p>
      </dgm:t>
    </dgm:pt>
    <dgm:pt modelId="{8305AEF6-E0E2-4E18-B790-D611AD9E23F4}" type="sibTrans" cxnId="{03A55DD7-7526-453A-B881-6C15A4193AE1}">
      <dgm:prSet/>
      <dgm:spPr/>
      <dgm:t>
        <a:bodyPr/>
        <a:lstStyle/>
        <a:p>
          <a:pPr>
            <a:lnSpc>
              <a:spcPct val="100000"/>
            </a:lnSpc>
          </a:pPr>
          <a:endParaRPr lang="zh-CN" altLang="en-US" sz="2000"/>
        </a:p>
      </dgm:t>
    </dgm:pt>
    <dgm:pt modelId="{3CF20CDA-72AE-4E4B-8B6B-4F0B43E8D087}">
      <dgm:prSet custT="1"/>
      <dgm:spPr/>
      <dgm:t>
        <a:bodyPr lIns="36000" tIns="36000" rIns="36000" bIns="36000"/>
        <a:lstStyle/>
        <a:p>
          <a:pPr>
            <a:lnSpc>
              <a:spcPct val="100000"/>
            </a:lnSpc>
          </a:pPr>
          <a:r>
            <a:rPr lang="zh-CN" altLang="en-US" sz="1200" dirty="0"/>
            <a:t>当控制从调用返回时，便根据栈中记录的信息恢复机器状态，使该过程的活动继续进行</a:t>
          </a:r>
        </a:p>
      </dgm:t>
    </dgm:pt>
    <dgm:pt modelId="{9BC9543D-2A4F-4B94-8D73-1EDD7A2A76C9}" type="parTrans" cxnId="{95360AD5-B5A6-4A90-A88C-A6334A4FB8DF}">
      <dgm:prSet/>
      <dgm:spPr/>
      <dgm:t>
        <a:bodyPr/>
        <a:lstStyle/>
        <a:p>
          <a:pPr>
            <a:lnSpc>
              <a:spcPct val="100000"/>
            </a:lnSpc>
          </a:pPr>
          <a:endParaRPr lang="zh-CN" altLang="en-US" sz="2000"/>
        </a:p>
      </dgm:t>
    </dgm:pt>
    <dgm:pt modelId="{B6B79833-F6E6-4A65-9075-727061C26873}" type="sibTrans" cxnId="{95360AD5-B5A6-4A90-A88C-A6334A4FB8DF}">
      <dgm:prSet/>
      <dgm:spPr/>
      <dgm:t>
        <a:bodyPr/>
        <a:lstStyle/>
        <a:p>
          <a:pPr>
            <a:lnSpc>
              <a:spcPct val="100000"/>
            </a:lnSpc>
          </a:pPr>
          <a:endParaRPr lang="zh-CN" altLang="en-US" sz="2000"/>
        </a:p>
      </dgm:t>
    </dgm:pt>
    <dgm:pt modelId="{1201A44F-9BEA-41E0-AAF2-E7D9C17403F8}">
      <dgm:prSet custT="1"/>
      <dgm:spPr/>
      <dgm:t>
        <a:bodyPr lIns="0" tIns="36000" rIns="108000" bIns="36000"/>
        <a:lstStyle/>
        <a:p>
          <a:pPr marL="216000" indent="-108000">
            <a:lnSpc>
              <a:spcPct val="100000"/>
            </a:lnSpc>
            <a:spcAft>
              <a:spcPts val="300"/>
            </a:spcAft>
          </a:pPr>
          <a:r>
            <a:rPr lang="zh-CN" altLang="en-US" sz="1000" dirty="0"/>
            <a:t>另一部分是用以管理过程活动的记录信息</a:t>
          </a:r>
        </a:p>
      </dgm:t>
    </dgm:pt>
    <dgm:pt modelId="{B96AACE9-97BC-41D6-8E64-D7F01C412CF3}" type="sibTrans" cxnId="{CCAE5887-F841-467F-9337-67A0C4E76244}">
      <dgm:prSet/>
      <dgm:spPr/>
      <dgm:t>
        <a:bodyPr/>
        <a:lstStyle/>
        <a:p>
          <a:pPr>
            <a:lnSpc>
              <a:spcPct val="100000"/>
            </a:lnSpc>
          </a:pPr>
          <a:endParaRPr lang="zh-CN" altLang="en-US" sz="2000"/>
        </a:p>
      </dgm:t>
    </dgm:pt>
    <dgm:pt modelId="{C1B9469F-C582-439B-A431-537604E20A62}" type="parTrans" cxnId="{CCAE5887-F841-467F-9337-67A0C4E76244}">
      <dgm:prSet/>
      <dgm:spPr/>
      <dgm:t>
        <a:bodyPr/>
        <a:lstStyle/>
        <a:p>
          <a:pPr>
            <a:lnSpc>
              <a:spcPct val="100000"/>
            </a:lnSpc>
          </a:pPr>
          <a:endParaRPr lang="zh-CN" altLang="en-US" sz="2000"/>
        </a:p>
      </dgm:t>
    </dgm:pt>
    <dgm:pt modelId="{A93EDC98-01C9-4ABD-9E17-6F02A45986FD}" type="pres">
      <dgm:prSet presAssocID="{80F87402-FBEC-469F-B103-F8CCEB0924F0}" presName="linear" presStyleCnt="0">
        <dgm:presLayoutVars>
          <dgm:animLvl val="lvl"/>
          <dgm:resizeHandles val="exact"/>
        </dgm:presLayoutVars>
      </dgm:prSet>
      <dgm:spPr/>
    </dgm:pt>
    <dgm:pt modelId="{2CDBF848-EB5A-4DDC-8B2D-87879759AFB0}" type="pres">
      <dgm:prSet presAssocID="{8C2CFC9F-B98F-4236-9AB4-4D92D8968338}" presName="parentText" presStyleLbl="node1" presStyleIdx="0" presStyleCnt="4" custScaleY="74786">
        <dgm:presLayoutVars>
          <dgm:chMax val="0"/>
          <dgm:bulletEnabled val="1"/>
        </dgm:presLayoutVars>
      </dgm:prSet>
      <dgm:spPr/>
    </dgm:pt>
    <dgm:pt modelId="{A4DECDB9-B2C9-4B52-8E65-B3CE7FE9A6FE}" type="pres">
      <dgm:prSet presAssocID="{32C61B61-1866-4A68-86F6-A2AB31D0F829}" presName="spacer" presStyleCnt="0"/>
      <dgm:spPr/>
    </dgm:pt>
    <dgm:pt modelId="{50F5BD25-8833-4B86-B019-503EE4895D73}" type="pres">
      <dgm:prSet presAssocID="{8187D73E-B473-4010-925C-1BD8F9A5DB80}" presName="parentText" presStyleLbl="node1" presStyleIdx="1" presStyleCnt="4" custScaleY="117521">
        <dgm:presLayoutVars>
          <dgm:chMax val="0"/>
          <dgm:bulletEnabled val="1"/>
        </dgm:presLayoutVars>
      </dgm:prSet>
      <dgm:spPr/>
    </dgm:pt>
    <dgm:pt modelId="{948D3DDB-DCB1-4C68-AA06-496349F49DDC}" type="pres">
      <dgm:prSet presAssocID="{17728405-5051-4FEA-BDF9-AEB9CB9D7261}" presName="spacer" presStyleCnt="0"/>
      <dgm:spPr/>
    </dgm:pt>
    <dgm:pt modelId="{2C643734-8D56-49A4-992A-57B2543D40B4}" type="pres">
      <dgm:prSet presAssocID="{C670D20C-787C-460F-B6B1-C56CC17501C3}" presName="parentText" presStyleLbl="node1" presStyleIdx="2" presStyleCnt="4" custScaleY="74786">
        <dgm:presLayoutVars>
          <dgm:chMax val="0"/>
          <dgm:bulletEnabled val="1"/>
        </dgm:presLayoutVars>
      </dgm:prSet>
      <dgm:spPr/>
    </dgm:pt>
    <dgm:pt modelId="{6BB2D4AB-1689-4EF7-820E-41C6B9DDB5A6}" type="pres">
      <dgm:prSet presAssocID="{C670D20C-787C-460F-B6B1-C56CC17501C3}" presName="childText" presStyleLbl="revTx" presStyleIdx="0" presStyleCnt="1">
        <dgm:presLayoutVars>
          <dgm:bulletEnabled val="1"/>
        </dgm:presLayoutVars>
      </dgm:prSet>
      <dgm:spPr/>
    </dgm:pt>
    <dgm:pt modelId="{F18B39E1-66A6-4386-959D-7B2C312A75A2}" type="pres">
      <dgm:prSet presAssocID="{3CF20CDA-72AE-4E4B-8B6B-4F0B43E8D087}" presName="parentText" presStyleLbl="node1" presStyleIdx="3" presStyleCnt="4">
        <dgm:presLayoutVars>
          <dgm:chMax val="0"/>
          <dgm:bulletEnabled val="1"/>
        </dgm:presLayoutVars>
      </dgm:prSet>
      <dgm:spPr/>
    </dgm:pt>
  </dgm:ptLst>
  <dgm:cxnLst>
    <dgm:cxn modelId="{F4700100-F273-4489-8B10-926AAF068EF2}" type="presOf" srcId="{1201A44F-9BEA-41E0-AAF2-E7D9C17403F8}" destId="{6BB2D4AB-1689-4EF7-820E-41C6B9DDB5A6}" srcOrd="0" destOrd="1" presId="urn:microsoft.com/office/officeart/2005/8/layout/vList2"/>
    <dgm:cxn modelId="{6051A202-5BF9-4DEE-A05D-696DBB8DE7EF}" srcId="{80F87402-FBEC-469F-B103-F8CCEB0924F0}" destId="{8C2CFC9F-B98F-4236-9AB4-4D92D8968338}" srcOrd="0" destOrd="0" parTransId="{C61B76C6-668A-489F-BB4C-808BB8477635}" sibTransId="{32C61B61-1866-4A68-86F6-A2AB31D0F829}"/>
    <dgm:cxn modelId="{B0897913-1A70-47FC-8018-3737413E02D6}" type="presOf" srcId="{80F87402-FBEC-469F-B103-F8CCEB0924F0}" destId="{A93EDC98-01C9-4ABD-9E17-6F02A45986FD}" srcOrd="0" destOrd="0" presId="urn:microsoft.com/office/officeart/2005/8/layout/vList2"/>
    <dgm:cxn modelId="{D5844E14-03E5-46DE-9FFF-FF111D758A40}" type="presOf" srcId="{6DE74B3E-57C4-4424-BE1E-02429D292343}" destId="{6BB2D4AB-1689-4EF7-820E-41C6B9DDB5A6}" srcOrd="0" destOrd="0" presId="urn:microsoft.com/office/officeart/2005/8/layout/vList2"/>
    <dgm:cxn modelId="{67235D21-135F-4B63-95CF-4579728442FD}" type="presOf" srcId="{C670D20C-787C-460F-B6B1-C56CC17501C3}" destId="{2C643734-8D56-49A4-992A-57B2543D40B4}" srcOrd="0" destOrd="0" presId="urn:microsoft.com/office/officeart/2005/8/layout/vList2"/>
    <dgm:cxn modelId="{49139722-479F-427F-A44F-E65750BA966B}" type="presOf" srcId="{3CF20CDA-72AE-4E4B-8B6B-4F0B43E8D087}" destId="{F18B39E1-66A6-4386-959D-7B2C312A75A2}" srcOrd="0" destOrd="0" presId="urn:microsoft.com/office/officeart/2005/8/layout/vList2"/>
    <dgm:cxn modelId="{4C1E8E29-C1C0-43BE-B637-355644217877}" srcId="{80F87402-FBEC-469F-B103-F8CCEB0924F0}" destId="{C670D20C-787C-460F-B6B1-C56CC17501C3}" srcOrd="2" destOrd="0" parTransId="{849E97D0-9D3D-4FB5-98AB-BA8E9A672210}" sibTransId="{A07E7939-2FA7-4915-9F87-EAC5AAB1A595}"/>
    <dgm:cxn modelId="{89EC612F-E9B8-46B1-B2FE-EE437E5C3791}" srcId="{80F87402-FBEC-469F-B103-F8CCEB0924F0}" destId="{8187D73E-B473-4010-925C-1BD8F9A5DB80}" srcOrd="1" destOrd="0" parTransId="{A9DF33D4-18DB-469A-ACE8-5002D3C31131}" sibTransId="{17728405-5051-4FEA-BDF9-AEB9CB9D7261}"/>
    <dgm:cxn modelId="{6FE87D33-FCB2-4604-9B99-76C66C6B2F54}" type="presOf" srcId="{8C2CFC9F-B98F-4236-9AB4-4D92D8968338}" destId="{2CDBF848-EB5A-4DDC-8B2D-87879759AFB0}" srcOrd="0" destOrd="0" presId="urn:microsoft.com/office/officeart/2005/8/layout/vList2"/>
    <dgm:cxn modelId="{CCAE5887-F841-467F-9337-67A0C4E76244}" srcId="{C670D20C-787C-460F-B6B1-C56CC17501C3}" destId="{1201A44F-9BEA-41E0-AAF2-E7D9C17403F8}" srcOrd="1" destOrd="0" parTransId="{C1B9469F-C582-439B-A431-537604E20A62}" sibTransId="{B96AACE9-97BC-41D6-8E64-D7F01C412CF3}"/>
    <dgm:cxn modelId="{B5579FC5-1465-47E0-A803-FA21BD9DD6E0}" type="presOf" srcId="{8187D73E-B473-4010-925C-1BD8F9A5DB80}" destId="{50F5BD25-8833-4B86-B019-503EE4895D73}" srcOrd="0" destOrd="0" presId="urn:microsoft.com/office/officeart/2005/8/layout/vList2"/>
    <dgm:cxn modelId="{95360AD5-B5A6-4A90-A88C-A6334A4FB8DF}" srcId="{80F87402-FBEC-469F-B103-F8CCEB0924F0}" destId="{3CF20CDA-72AE-4E4B-8B6B-4F0B43E8D087}" srcOrd="3" destOrd="0" parTransId="{9BC9543D-2A4F-4B94-8D73-1EDD7A2A76C9}" sibTransId="{B6B79833-F6E6-4A65-9075-727061C26873}"/>
    <dgm:cxn modelId="{03A55DD7-7526-453A-B881-6C15A4193AE1}" srcId="{C670D20C-787C-460F-B6B1-C56CC17501C3}" destId="{6DE74B3E-57C4-4424-BE1E-02429D292343}" srcOrd="0" destOrd="0" parTransId="{B2F48D1E-DB54-44D0-B0C7-8307181F63FA}" sibTransId="{8305AEF6-E0E2-4E18-B790-D611AD9E23F4}"/>
    <dgm:cxn modelId="{0E618FE4-F41C-4C2A-B2E7-D40EAA3DB53D}" type="presParOf" srcId="{A93EDC98-01C9-4ABD-9E17-6F02A45986FD}" destId="{2CDBF848-EB5A-4DDC-8B2D-87879759AFB0}" srcOrd="0" destOrd="0" presId="urn:microsoft.com/office/officeart/2005/8/layout/vList2"/>
    <dgm:cxn modelId="{94AAB947-5477-4B7F-A9A6-2EB0D6C65351}" type="presParOf" srcId="{A93EDC98-01C9-4ABD-9E17-6F02A45986FD}" destId="{A4DECDB9-B2C9-4B52-8E65-B3CE7FE9A6FE}" srcOrd="1" destOrd="0" presId="urn:microsoft.com/office/officeart/2005/8/layout/vList2"/>
    <dgm:cxn modelId="{32489757-C9BF-4B94-8940-6E0F2DCBAEA5}" type="presParOf" srcId="{A93EDC98-01C9-4ABD-9E17-6F02A45986FD}" destId="{50F5BD25-8833-4B86-B019-503EE4895D73}" srcOrd="2" destOrd="0" presId="urn:microsoft.com/office/officeart/2005/8/layout/vList2"/>
    <dgm:cxn modelId="{C97DF0F0-33B0-4925-A39B-D4A7DC53810B}" type="presParOf" srcId="{A93EDC98-01C9-4ABD-9E17-6F02A45986FD}" destId="{948D3DDB-DCB1-4C68-AA06-496349F49DDC}" srcOrd="3" destOrd="0" presId="urn:microsoft.com/office/officeart/2005/8/layout/vList2"/>
    <dgm:cxn modelId="{9A5006F1-B553-4902-9736-FC171E144C80}" type="presParOf" srcId="{A93EDC98-01C9-4ABD-9E17-6F02A45986FD}" destId="{2C643734-8D56-49A4-992A-57B2543D40B4}" srcOrd="4" destOrd="0" presId="urn:microsoft.com/office/officeart/2005/8/layout/vList2"/>
    <dgm:cxn modelId="{4091FA80-6201-447F-A000-D81EDBA6F127}" type="presParOf" srcId="{A93EDC98-01C9-4ABD-9E17-6F02A45986FD}" destId="{6BB2D4AB-1689-4EF7-820E-41C6B9DDB5A6}" srcOrd="5" destOrd="0" presId="urn:microsoft.com/office/officeart/2005/8/layout/vList2"/>
    <dgm:cxn modelId="{1DED9208-0DAF-4BA4-AB9A-E29D68BAFE13}" type="presParOf" srcId="{A93EDC98-01C9-4ABD-9E17-6F02A45986FD}" destId="{F18B39E1-66A6-4386-959D-7B2C312A75A2}"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0F87402-FBEC-469F-B103-F8CCEB0924F0}" type="doc">
      <dgm:prSet loTypeId="urn:microsoft.com/office/officeart/2005/8/layout/default" loCatId="list" qsTypeId="urn:microsoft.com/office/officeart/2005/8/quickstyle/simple1" qsCatId="simple" csTypeId="urn:microsoft.com/office/officeart/2005/8/colors/accent1_1" csCatId="accent1" phldr="1"/>
      <dgm:spPr/>
      <dgm:t>
        <a:bodyPr/>
        <a:lstStyle/>
        <a:p>
          <a:endParaRPr lang="zh-CN" altLang="en-US"/>
        </a:p>
      </dgm:t>
    </dgm:pt>
    <dgm:pt modelId="{8C2CFC9F-B98F-4236-9AB4-4D92D8968338}">
      <dgm:prSet phldrT="[文本]" custT="1"/>
      <dgm:spPr>
        <a:solidFill>
          <a:schemeClr val="bg1">
            <a:lumMod val="95000"/>
          </a:schemeClr>
        </a:solidFill>
      </dgm:spPr>
      <dgm:t>
        <a:bodyPr lIns="72000" tIns="72000" rIns="72000" bIns="72000"/>
        <a:lstStyle/>
        <a:p>
          <a:pPr algn="l">
            <a:buClr>
              <a:srgbClr val="6699FF"/>
            </a:buClr>
            <a:buFont typeface="+mj-ea"/>
            <a:buAutoNum type="circleNumDbPlain"/>
          </a:pPr>
          <a:r>
            <a:rPr lang="zh-CN" altLang="en-US" sz="1600" dirty="0"/>
            <a:t>假设运行时有一个很大的存储空间</a:t>
          </a:r>
        </a:p>
      </dgm:t>
    </dgm:pt>
    <dgm:pt modelId="{C61B76C6-668A-489F-BB4C-808BB8477635}" type="parTrans" cxnId="{6051A202-5BF9-4DEE-A05D-696DBB8DE7EF}">
      <dgm:prSet/>
      <dgm:spPr/>
      <dgm:t>
        <a:bodyPr/>
        <a:lstStyle/>
        <a:p>
          <a:pPr algn="l"/>
          <a:endParaRPr lang="zh-CN" altLang="en-US" sz="1600"/>
        </a:p>
      </dgm:t>
    </dgm:pt>
    <dgm:pt modelId="{32C61B61-1866-4A68-86F6-A2AB31D0F829}" type="sibTrans" cxnId="{6051A202-5BF9-4DEE-A05D-696DBB8DE7EF}">
      <dgm:prSet/>
      <dgm:spPr/>
      <dgm:t>
        <a:bodyPr/>
        <a:lstStyle/>
        <a:p>
          <a:pPr algn="l"/>
          <a:endParaRPr lang="zh-CN" altLang="en-US" sz="1600"/>
        </a:p>
      </dgm:t>
    </dgm:pt>
    <dgm:pt modelId="{9E2E15E0-B30F-4C37-8851-DE5F2860B96D}">
      <dgm:prSet custT="1"/>
      <dgm:spPr>
        <a:solidFill>
          <a:schemeClr val="bg1">
            <a:lumMod val="95000"/>
          </a:schemeClr>
        </a:solidFill>
      </dgm:spPr>
      <dgm:t>
        <a:bodyPr lIns="72000" tIns="72000" rIns="72000" bIns="72000"/>
        <a:lstStyle/>
        <a:p>
          <a:pPr algn="l">
            <a:buClr>
              <a:srgbClr val="6699FF"/>
            </a:buClr>
            <a:buFont typeface="+mj-ea"/>
            <a:buAutoNum type="circleNumDbPlain"/>
          </a:pPr>
          <a:r>
            <a:rPr lang="zh-CN" altLang="en-US" sz="1600" dirty="0"/>
            <a:t>每当需要时，从这片空间借用一块，不用时再退还</a:t>
          </a:r>
        </a:p>
      </dgm:t>
    </dgm:pt>
    <dgm:pt modelId="{AAB51525-CEE8-4651-8F1A-AF4FA400951F}" type="parTrans" cxnId="{7E94E654-073D-46D5-A1A0-70D6247C538F}">
      <dgm:prSet/>
      <dgm:spPr/>
      <dgm:t>
        <a:bodyPr/>
        <a:lstStyle/>
        <a:p>
          <a:pPr algn="l"/>
          <a:endParaRPr lang="zh-CN" altLang="en-US" sz="1600"/>
        </a:p>
      </dgm:t>
    </dgm:pt>
    <dgm:pt modelId="{21A67237-90D1-4377-AA30-F5358E156A9D}" type="sibTrans" cxnId="{7E94E654-073D-46D5-A1A0-70D6247C538F}">
      <dgm:prSet/>
      <dgm:spPr/>
      <dgm:t>
        <a:bodyPr/>
        <a:lstStyle/>
        <a:p>
          <a:pPr algn="l"/>
          <a:endParaRPr lang="zh-CN" altLang="en-US" sz="1600"/>
        </a:p>
      </dgm:t>
    </dgm:pt>
    <dgm:pt modelId="{B2A22566-F409-4768-AE2E-D6BA9C40C54C}" type="pres">
      <dgm:prSet presAssocID="{80F87402-FBEC-469F-B103-F8CCEB0924F0}" presName="diagram" presStyleCnt="0">
        <dgm:presLayoutVars>
          <dgm:dir/>
          <dgm:resizeHandles val="exact"/>
        </dgm:presLayoutVars>
      </dgm:prSet>
      <dgm:spPr/>
    </dgm:pt>
    <dgm:pt modelId="{42C48DE2-4225-406D-971A-B89C82FA5B4C}" type="pres">
      <dgm:prSet presAssocID="{8C2CFC9F-B98F-4236-9AB4-4D92D8968338}" presName="node" presStyleLbl="node1" presStyleIdx="0" presStyleCnt="2" custScaleX="177530" custScaleY="78035">
        <dgm:presLayoutVars>
          <dgm:bulletEnabled val="1"/>
        </dgm:presLayoutVars>
      </dgm:prSet>
      <dgm:spPr/>
    </dgm:pt>
    <dgm:pt modelId="{D4E086C0-CC20-4A7A-BF20-7091440EC9C1}" type="pres">
      <dgm:prSet presAssocID="{32C61B61-1866-4A68-86F6-A2AB31D0F829}" presName="sibTrans" presStyleCnt="0"/>
      <dgm:spPr/>
    </dgm:pt>
    <dgm:pt modelId="{9EF213AA-5F92-442C-AE6E-361FD01DB4B6}" type="pres">
      <dgm:prSet presAssocID="{9E2E15E0-B30F-4C37-8851-DE5F2860B96D}" presName="node" presStyleLbl="node1" presStyleIdx="1" presStyleCnt="2" custScaleX="177530" custScaleY="78035">
        <dgm:presLayoutVars>
          <dgm:bulletEnabled val="1"/>
        </dgm:presLayoutVars>
      </dgm:prSet>
      <dgm:spPr/>
    </dgm:pt>
  </dgm:ptLst>
  <dgm:cxnLst>
    <dgm:cxn modelId="{6051A202-5BF9-4DEE-A05D-696DBB8DE7EF}" srcId="{80F87402-FBEC-469F-B103-F8CCEB0924F0}" destId="{8C2CFC9F-B98F-4236-9AB4-4D92D8968338}" srcOrd="0" destOrd="0" parTransId="{C61B76C6-668A-489F-BB4C-808BB8477635}" sibTransId="{32C61B61-1866-4A68-86F6-A2AB31D0F829}"/>
    <dgm:cxn modelId="{24E63412-F4C2-4FDE-AD94-A1BD0494381F}" type="presOf" srcId="{80F87402-FBEC-469F-B103-F8CCEB0924F0}" destId="{B2A22566-F409-4768-AE2E-D6BA9C40C54C}" srcOrd="0" destOrd="0" presId="urn:microsoft.com/office/officeart/2005/8/layout/default"/>
    <dgm:cxn modelId="{7E94E654-073D-46D5-A1A0-70D6247C538F}" srcId="{80F87402-FBEC-469F-B103-F8CCEB0924F0}" destId="{9E2E15E0-B30F-4C37-8851-DE5F2860B96D}" srcOrd="1" destOrd="0" parTransId="{AAB51525-CEE8-4651-8F1A-AF4FA400951F}" sibTransId="{21A67237-90D1-4377-AA30-F5358E156A9D}"/>
    <dgm:cxn modelId="{6E179080-9F83-44B9-BF6C-68AD2A38828B}" type="presOf" srcId="{8C2CFC9F-B98F-4236-9AB4-4D92D8968338}" destId="{42C48DE2-4225-406D-971A-B89C82FA5B4C}" srcOrd="0" destOrd="0" presId="urn:microsoft.com/office/officeart/2005/8/layout/default"/>
    <dgm:cxn modelId="{EF5850B6-F04C-44FF-B6D3-19C425385B9A}" type="presOf" srcId="{9E2E15E0-B30F-4C37-8851-DE5F2860B96D}" destId="{9EF213AA-5F92-442C-AE6E-361FD01DB4B6}" srcOrd="0" destOrd="0" presId="urn:microsoft.com/office/officeart/2005/8/layout/default"/>
    <dgm:cxn modelId="{30BEA8D6-9EC5-4632-B8A7-10A0DEDCE1D7}" type="presParOf" srcId="{B2A22566-F409-4768-AE2E-D6BA9C40C54C}" destId="{42C48DE2-4225-406D-971A-B89C82FA5B4C}" srcOrd="0" destOrd="0" presId="urn:microsoft.com/office/officeart/2005/8/layout/default"/>
    <dgm:cxn modelId="{39E21FD1-8BC0-47A4-B04F-AF54FDDA1789}" type="presParOf" srcId="{B2A22566-F409-4768-AE2E-D6BA9C40C54C}" destId="{D4E086C0-CC20-4A7A-BF20-7091440EC9C1}" srcOrd="1" destOrd="0" presId="urn:microsoft.com/office/officeart/2005/8/layout/default"/>
    <dgm:cxn modelId="{E50BC7D4-2F38-4989-8DDF-4E5AD907D49A}" type="presParOf" srcId="{B2A22566-F409-4768-AE2E-D6BA9C40C54C}" destId="{9EF213AA-5F92-442C-AE6E-361FD01DB4B6}"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E95107E-2204-4047-8785-E3811EB530F7}"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9FEC4C7E-68D0-46CB-BC39-E2E5385BBE5E}">
      <dgm:prSet phldrT="[文本]"/>
      <dgm:spPr/>
      <dgm:t>
        <a:bodyPr/>
        <a:lstStyle/>
        <a:p>
          <a:r>
            <a:rPr lang="zh-CN" altLang="en-US" b="1" dirty="0">
              <a:effectLst>
                <a:outerShdw blurRad="38100" dist="38100" dir="2700000" algn="tl">
                  <a:srgbClr val="000000">
                    <a:alpha val="43137"/>
                  </a:srgbClr>
                </a:outerShdw>
              </a:effectLst>
            </a:rPr>
            <a:t>算法</a:t>
          </a:r>
        </a:p>
      </dgm:t>
    </dgm:pt>
    <dgm:pt modelId="{8B145E36-D124-4776-A2BD-52E4BAC0C137}" type="parTrans" cxnId="{74C15E2B-1359-4C24-833D-828E1204DA74}">
      <dgm:prSet/>
      <dgm:spPr/>
      <dgm:t>
        <a:bodyPr/>
        <a:lstStyle/>
        <a:p>
          <a:endParaRPr lang="zh-CN" altLang="en-US"/>
        </a:p>
      </dgm:t>
    </dgm:pt>
    <dgm:pt modelId="{D23DB32F-4CC5-4653-84E0-B02A8200DE50}" type="sibTrans" cxnId="{74C15E2B-1359-4C24-833D-828E1204DA74}">
      <dgm:prSet/>
      <dgm:spPr/>
      <dgm:t>
        <a:bodyPr/>
        <a:lstStyle/>
        <a:p>
          <a:endParaRPr lang="zh-CN" altLang="en-US"/>
        </a:p>
      </dgm:t>
    </dgm:pt>
    <dgm:pt modelId="{4EB62775-325D-4111-AA02-1281C2C8B30C}">
      <dgm:prSet phldrT="[文本]"/>
      <dgm:spPr/>
      <dgm:t>
        <a:bodyPr lIns="360000" rIns="324000"/>
        <a:lstStyle/>
        <a:p>
          <a:r>
            <a:rPr lang="zh-CN" altLang="en-US" b="1" dirty="0"/>
            <a:t>最佳适应算法</a:t>
          </a:r>
          <a:r>
            <a:rPr lang="zh-CN" altLang="en-US" dirty="0"/>
            <a:t>：选择空间浪费最少的存储块</a:t>
          </a:r>
        </a:p>
      </dgm:t>
    </dgm:pt>
    <dgm:pt modelId="{C985E747-32BE-4C4E-B21B-F04D6FF916D1}" type="parTrans" cxnId="{7C98621A-EB87-42F9-B667-E31A201F0D55}">
      <dgm:prSet/>
      <dgm:spPr/>
      <dgm:t>
        <a:bodyPr/>
        <a:lstStyle/>
        <a:p>
          <a:endParaRPr lang="zh-CN" altLang="en-US"/>
        </a:p>
      </dgm:t>
    </dgm:pt>
    <dgm:pt modelId="{9A4C3E97-D0F8-4D20-9BCE-8E3F4D9431CA}" type="sibTrans" cxnId="{7C98621A-EB87-42F9-B667-E31A201F0D55}">
      <dgm:prSet/>
      <dgm:spPr/>
      <dgm:t>
        <a:bodyPr/>
        <a:lstStyle/>
        <a:p>
          <a:endParaRPr lang="zh-CN" altLang="en-US"/>
        </a:p>
      </dgm:t>
    </dgm:pt>
    <dgm:pt modelId="{27679FDF-6A50-43CA-B4F4-D76A06D15BA4}">
      <dgm:prSet phldrT="[文本]"/>
      <dgm:spPr/>
      <dgm:t>
        <a:bodyPr lIns="360000" rIns="324000"/>
        <a:lstStyle/>
        <a:p>
          <a:r>
            <a:rPr lang="zh-CN" altLang="en-US" b="1" dirty="0"/>
            <a:t>最先适应算法</a:t>
          </a:r>
          <a:r>
            <a:rPr lang="zh-CN" altLang="en-US" dirty="0"/>
            <a:t>：选择最先找到的足够大的存储块</a:t>
          </a:r>
        </a:p>
      </dgm:t>
    </dgm:pt>
    <dgm:pt modelId="{3E567638-B2D9-4E02-9314-E0E978A648BF}" type="parTrans" cxnId="{A2610209-BB04-418A-8930-AB6ED4236B09}">
      <dgm:prSet/>
      <dgm:spPr/>
      <dgm:t>
        <a:bodyPr/>
        <a:lstStyle/>
        <a:p>
          <a:endParaRPr lang="zh-CN" altLang="en-US"/>
        </a:p>
      </dgm:t>
    </dgm:pt>
    <dgm:pt modelId="{6D479AB2-3852-44B7-B609-490D948ABFD8}" type="sibTrans" cxnId="{A2610209-BB04-418A-8930-AB6ED4236B09}">
      <dgm:prSet/>
      <dgm:spPr/>
      <dgm:t>
        <a:bodyPr/>
        <a:lstStyle/>
        <a:p>
          <a:endParaRPr lang="zh-CN" altLang="en-US"/>
        </a:p>
      </dgm:t>
    </dgm:pt>
    <dgm:pt modelId="{9BCE6ABD-7F13-43A8-A090-85C5D2DBE958}">
      <dgm:prSet phldrT="[文本]"/>
      <dgm:spPr/>
      <dgm:t>
        <a:bodyPr lIns="360000" rIns="324000"/>
        <a:lstStyle/>
        <a:p>
          <a:r>
            <a:rPr lang="zh-CN" altLang="en-US" b="1" dirty="0"/>
            <a:t>循环最先适应算法</a:t>
          </a:r>
          <a:r>
            <a:rPr lang="zh-CN" altLang="en-US" dirty="0"/>
            <a:t>：起点不同的最先适应算法</a:t>
          </a:r>
        </a:p>
      </dgm:t>
    </dgm:pt>
    <dgm:pt modelId="{A5A6B65D-86BC-4B87-8505-4071C47D7D92}" type="parTrans" cxnId="{A6A192B3-BD04-4F11-82C3-69C6AFA1D86A}">
      <dgm:prSet/>
      <dgm:spPr/>
      <dgm:t>
        <a:bodyPr/>
        <a:lstStyle/>
        <a:p>
          <a:endParaRPr lang="zh-CN" altLang="en-US"/>
        </a:p>
      </dgm:t>
    </dgm:pt>
    <dgm:pt modelId="{247F4597-BC3D-4755-835A-8E13A35AE9B8}" type="sibTrans" cxnId="{A6A192B3-BD04-4F11-82C3-69C6AFA1D86A}">
      <dgm:prSet/>
      <dgm:spPr/>
      <dgm:t>
        <a:bodyPr/>
        <a:lstStyle/>
        <a:p>
          <a:endParaRPr lang="zh-CN" altLang="en-US"/>
        </a:p>
      </dgm:t>
    </dgm:pt>
    <dgm:pt modelId="{A74126B4-84DD-4DDD-AA73-5A291882AD2A}" type="pres">
      <dgm:prSet presAssocID="{4E95107E-2204-4047-8785-E3811EB530F7}" presName="linear" presStyleCnt="0">
        <dgm:presLayoutVars>
          <dgm:dir/>
          <dgm:animLvl val="lvl"/>
          <dgm:resizeHandles val="exact"/>
        </dgm:presLayoutVars>
      </dgm:prSet>
      <dgm:spPr/>
    </dgm:pt>
    <dgm:pt modelId="{7EC7BB02-3821-4572-86F0-53F3A064D708}" type="pres">
      <dgm:prSet presAssocID="{9FEC4C7E-68D0-46CB-BC39-E2E5385BBE5E}" presName="parentLin" presStyleCnt="0"/>
      <dgm:spPr/>
    </dgm:pt>
    <dgm:pt modelId="{1AF9AF56-229A-4FF8-9229-7C7CC0B72848}" type="pres">
      <dgm:prSet presAssocID="{9FEC4C7E-68D0-46CB-BC39-E2E5385BBE5E}" presName="parentLeftMargin" presStyleLbl="node1" presStyleIdx="0" presStyleCnt="1"/>
      <dgm:spPr/>
    </dgm:pt>
    <dgm:pt modelId="{91C61500-00E0-4236-9C77-7BA8B5DB4F16}" type="pres">
      <dgm:prSet presAssocID="{9FEC4C7E-68D0-46CB-BC39-E2E5385BBE5E}" presName="parentText" presStyleLbl="node1" presStyleIdx="0" presStyleCnt="1">
        <dgm:presLayoutVars>
          <dgm:chMax val="0"/>
          <dgm:bulletEnabled val="1"/>
        </dgm:presLayoutVars>
      </dgm:prSet>
      <dgm:spPr/>
    </dgm:pt>
    <dgm:pt modelId="{CA63C866-F464-4BEE-AD78-1CCA4C122D9A}" type="pres">
      <dgm:prSet presAssocID="{9FEC4C7E-68D0-46CB-BC39-E2E5385BBE5E}" presName="negativeSpace" presStyleCnt="0"/>
      <dgm:spPr/>
    </dgm:pt>
    <dgm:pt modelId="{8791A728-84DC-4EFD-AD09-BABD6F7690FB}" type="pres">
      <dgm:prSet presAssocID="{9FEC4C7E-68D0-46CB-BC39-E2E5385BBE5E}" presName="childText" presStyleLbl="conFgAcc1" presStyleIdx="0" presStyleCnt="1">
        <dgm:presLayoutVars>
          <dgm:bulletEnabled val="1"/>
        </dgm:presLayoutVars>
      </dgm:prSet>
      <dgm:spPr/>
    </dgm:pt>
  </dgm:ptLst>
  <dgm:cxnLst>
    <dgm:cxn modelId="{A2610209-BB04-418A-8930-AB6ED4236B09}" srcId="{9FEC4C7E-68D0-46CB-BC39-E2E5385BBE5E}" destId="{27679FDF-6A50-43CA-B4F4-D76A06D15BA4}" srcOrd="1" destOrd="0" parTransId="{3E567638-B2D9-4E02-9314-E0E978A648BF}" sibTransId="{6D479AB2-3852-44B7-B609-490D948ABFD8}"/>
    <dgm:cxn modelId="{7C98621A-EB87-42F9-B667-E31A201F0D55}" srcId="{9FEC4C7E-68D0-46CB-BC39-E2E5385BBE5E}" destId="{4EB62775-325D-4111-AA02-1281C2C8B30C}" srcOrd="0" destOrd="0" parTransId="{C985E747-32BE-4C4E-B21B-F04D6FF916D1}" sibTransId="{9A4C3E97-D0F8-4D20-9BCE-8E3F4D9431CA}"/>
    <dgm:cxn modelId="{74C15E2B-1359-4C24-833D-828E1204DA74}" srcId="{4E95107E-2204-4047-8785-E3811EB530F7}" destId="{9FEC4C7E-68D0-46CB-BC39-E2E5385BBE5E}" srcOrd="0" destOrd="0" parTransId="{8B145E36-D124-4776-A2BD-52E4BAC0C137}" sibTransId="{D23DB32F-4CC5-4653-84E0-B02A8200DE50}"/>
    <dgm:cxn modelId="{89AD2E76-4DD1-4E5B-AECA-F7F422B1F29A}" type="presOf" srcId="{27679FDF-6A50-43CA-B4F4-D76A06D15BA4}" destId="{8791A728-84DC-4EFD-AD09-BABD6F7690FB}" srcOrd="0" destOrd="1" presId="urn:microsoft.com/office/officeart/2005/8/layout/list1"/>
    <dgm:cxn modelId="{B38A468C-8E48-4BAE-AB7C-570B171C80E9}" type="presOf" srcId="{4EB62775-325D-4111-AA02-1281C2C8B30C}" destId="{8791A728-84DC-4EFD-AD09-BABD6F7690FB}" srcOrd="0" destOrd="0" presId="urn:microsoft.com/office/officeart/2005/8/layout/list1"/>
    <dgm:cxn modelId="{0A430CB3-5C4D-4382-965B-E58FF861B83A}" type="presOf" srcId="{9BCE6ABD-7F13-43A8-A090-85C5D2DBE958}" destId="{8791A728-84DC-4EFD-AD09-BABD6F7690FB}" srcOrd="0" destOrd="2" presId="urn:microsoft.com/office/officeart/2005/8/layout/list1"/>
    <dgm:cxn modelId="{A6A192B3-BD04-4F11-82C3-69C6AFA1D86A}" srcId="{9FEC4C7E-68D0-46CB-BC39-E2E5385BBE5E}" destId="{9BCE6ABD-7F13-43A8-A090-85C5D2DBE958}" srcOrd="2" destOrd="0" parTransId="{A5A6B65D-86BC-4B87-8505-4071C47D7D92}" sibTransId="{247F4597-BC3D-4755-835A-8E13A35AE9B8}"/>
    <dgm:cxn modelId="{A91023BB-29E9-41AC-A68D-E540CEAAEE7D}" type="presOf" srcId="{9FEC4C7E-68D0-46CB-BC39-E2E5385BBE5E}" destId="{1AF9AF56-229A-4FF8-9229-7C7CC0B72848}" srcOrd="0" destOrd="0" presId="urn:microsoft.com/office/officeart/2005/8/layout/list1"/>
    <dgm:cxn modelId="{656F93DF-88A1-4EF3-B373-FBBDE7A7905F}" type="presOf" srcId="{9FEC4C7E-68D0-46CB-BC39-E2E5385BBE5E}" destId="{91C61500-00E0-4236-9C77-7BA8B5DB4F16}" srcOrd="1" destOrd="0" presId="urn:microsoft.com/office/officeart/2005/8/layout/list1"/>
    <dgm:cxn modelId="{DF4847EC-C8DD-4EF0-9A71-F12B105D2F30}" type="presOf" srcId="{4E95107E-2204-4047-8785-E3811EB530F7}" destId="{A74126B4-84DD-4DDD-AA73-5A291882AD2A}" srcOrd="0" destOrd="0" presId="urn:microsoft.com/office/officeart/2005/8/layout/list1"/>
    <dgm:cxn modelId="{CD07C2F6-49E9-4D6D-9314-F234E4588FCB}" type="presParOf" srcId="{A74126B4-84DD-4DDD-AA73-5A291882AD2A}" destId="{7EC7BB02-3821-4572-86F0-53F3A064D708}" srcOrd="0" destOrd="0" presId="urn:microsoft.com/office/officeart/2005/8/layout/list1"/>
    <dgm:cxn modelId="{6394A8D5-569D-4F08-87DA-397D6F14B197}" type="presParOf" srcId="{7EC7BB02-3821-4572-86F0-53F3A064D708}" destId="{1AF9AF56-229A-4FF8-9229-7C7CC0B72848}" srcOrd="0" destOrd="0" presId="urn:microsoft.com/office/officeart/2005/8/layout/list1"/>
    <dgm:cxn modelId="{E7C88F7F-D2B3-4B9B-A22B-7A534DB51A43}" type="presParOf" srcId="{7EC7BB02-3821-4572-86F0-53F3A064D708}" destId="{91C61500-00E0-4236-9C77-7BA8B5DB4F16}" srcOrd="1" destOrd="0" presId="urn:microsoft.com/office/officeart/2005/8/layout/list1"/>
    <dgm:cxn modelId="{57E17CE7-0DAE-45FD-95C5-67A36708A956}" type="presParOf" srcId="{A74126B4-84DD-4DDD-AA73-5A291882AD2A}" destId="{CA63C866-F464-4BEE-AD78-1CCA4C122D9A}" srcOrd="1" destOrd="0" presId="urn:microsoft.com/office/officeart/2005/8/layout/list1"/>
    <dgm:cxn modelId="{432C2C0B-66B0-4A27-AF57-08F771E5B447}" type="presParOf" srcId="{A74126B4-84DD-4DDD-AA73-5A291882AD2A}" destId="{8791A728-84DC-4EFD-AD09-BABD6F7690FB}"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B51CE66-5734-4C87-8618-5B5644AFCFD5}" type="doc">
      <dgm:prSet loTypeId="urn:microsoft.com/office/officeart/2005/8/layout/default" loCatId="list" qsTypeId="urn:microsoft.com/office/officeart/2005/8/quickstyle/simple1" qsCatId="simple" csTypeId="urn:microsoft.com/office/officeart/2005/8/colors/colorful3" csCatId="colorful" phldr="1"/>
      <dgm:spPr/>
      <dgm:t>
        <a:bodyPr/>
        <a:lstStyle/>
        <a:p>
          <a:endParaRPr lang="zh-CN" altLang="en-US"/>
        </a:p>
      </dgm:t>
    </dgm:pt>
    <dgm:pt modelId="{08BC65CF-A6BB-467A-9C7A-880F515EC984}">
      <dgm:prSet phldrT="[文本]" custT="1"/>
      <dgm:spPr/>
      <dgm:t>
        <a:bodyPr/>
        <a:lstStyle/>
        <a:p>
          <a:r>
            <a:rPr lang="zh-CN" altLang="en-US" sz="2400" b="1" dirty="0">
              <a:effectLst>
                <a:outerShdw blurRad="38100" dist="38100" dir="2700000" algn="tl">
                  <a:srgbClr val="000000">
                    <a:alpha val="43137"/>
                  </a:srgbClr>
                </a:outerShdw>
              </a:effectLst>
            </a:rPr>
            <a:t>函数</a:t>
          </a:r>
          <a:r>
            <a:rPr lang="en-US" altLang="zh-CN" sz="2400" b="1" dirty="0">
              <a:effectLst>
                <a:outerShdw blurRad="38100" dist="38100" dir="2700000" algn="tl">
                  <a:srgbClr val="000000">
                    <a:alpha val="43137"/>
                  </a:srgbClr>
                </a:outerShdw>
              </a:effectLst>
            </a:rPr>
            <a:t>/</a:t>
          </a:r>
          <a:r>
            <a:rPr lang="zh-CN" altLang="en-US" sz="2400" b="1" dirty="0">
              <a:effectLst>
                <a:outerShdw blurRad="38100" dist="38100" dir="2700000" algn="tl">
                  <a:srgbClr val="000000">
                    <a:alpha val="43137"/>
                  </a:srgbClr>
                </a:outerShdw>
              </a:effectLst>
            </a:rPr>
            <a:t>过程</a:t>
          </a:r>
          <a:r>
            <a:rPr lang="zh-CN" altLang="en-US" sz="2400" b="1" dirty="0">
              <a:solidFill>
                <a:srgbClr val="FFFF00"/>
              </a:solidFill>
              <a:effectLst>
                <a:outerShdw blurRad="38100" dist="38100" dir="2700000" algn="tl">
                  <a:srgbClr val="000000">
                    <a:alpha val="43137"/>
                  </a:srgbClr>
                </a:outerShdw>
              </a:effectLst>
            </a:rPr>
            <a:t>调用时创建</a:t>
          </a:r>
        </a:p>
      </dgm:t>
    </dgm:pt>
    <dgm:pt modelId="{04B2F492-B8DD-4A3B-B0E4-66A3A46E4910}" type="parTrans" cxnId="{2A01BAE0-0F5D-482B-BA34-91DE792AFFD5}">
      <dgm:prSet/>
      <dgm:spPr/>
      <dgm:t>
        <a:bodyPr/>
        <a:lstStyle/>
        <a:p>
          <a:endParaRPr lang="zh-CN" altLang="en-US" sz="2400" b="1">
            <a:effectLst>
              <a:outerShdw blurRad="38100" dist="38100" dir="2700000" algn="tl">
                <a:srgbClr val="000000">
                  <a:alpha val="43137"/>
                </a:srgbClr>
              </a:outerShdw>
            </a:effectLst>
          </a:endParaRPr>
        </a:p>
      </dgm:t>
    </dgm:pt>
    <dgm:pt modelId="{D2EA085D-C282-43E2-A17F-1A5627DDCA40}" type="sibTrans" cxnId="{2A01BAE0-0F5D-482B-BA34-91DE792AFFD5}">
      <dgm:prSet/>
      <dgm:spPr/>
      <dgm:t>
        <a:bodyPr/>
        <a:lstStyle/>
        <a:p>
          <a:endParaRPr lang="zh-CN" altLang="en-US" sz="2400" b="1">
            <a:effectLst>
              <a:outerShdw blurRad="38100" dist="38100" dir="2700000" algn="tl">
                <a:srgbClr val="000000">
                  <a:alpha val="43137"/>
                </a:srgbClr>
              </a:outerShdw>
            </a:effectLst>
          </a:endParaRPr>
        </a:p>
      </dgm:t>
    </dgm:pt>
    <dgm:pt modelId="{406A0143-CC36-4D9B-A451-0C8D46BDCE6B}">
      <dgm:prSet custT="1"/>
      <dgm:spPr/>
      <dgm:t>
        <a:bodyPr/>
        <a:lstStyle/>
        <a:p>
          <a:r>
            <a:rPr lang="zh-CN" altLang="en-US" sz="2400" b="1" dirty="0">
              <a:effectLst>
                <a:outerShdw blurRad="38100" dist="38100" dir="2700000" algn="tl">
                  <a:srgbClr val="000000">
                    <a:alpha val="43137"/>
                  </a:srgbClr>
                </a:outerShdw>
              </a:effectLst>
            </a:rPr>
            <a:t>函数</a:t>
          </a:r>
          <a:r>
            <a:rPr lang="en-US" altLang="zh-CN" sz="2400" b="1" dirty="0">
              <a:effectLst>
                <a:outerShdw blurRad="38100" dist="38100" dir="2700000" algn="tl">
                  <a:srgbClr val="000000">
                    <a:alpha val="43137"/>
                  </a:srgbClr>
                </a:outerShdw>
              </a:effectLst>
            </a:rPr>
            <a:t>/</a:t>
          </a:r>
          <a:r>
            <a:rPr lang="zh-CN" altLang="en-US" sz="2400" b="1" dirty="0">
              <a:effectLst>
                <a:outerShdw blurRad="38100" dist="38100" dir="2700000" algn="tl">
                  <a:srgbClr val="000000">
                    <a:alpha val="43137"/>
                  </a:srgbClr>
                </a:outerShdw>
              </a:effectLst>
            </a:rPr>
            <a:t>过程</a:t>
          </a:r>
          <a:r>
            <a:rPr lang="zh-CN" altLang="en-US" sz="2400" b="1" dirty="0">
              <a:solidFill>
                <a:srgbClr val="FFFF00"/>
              </a:solidFill>
              <a:effectLst>
                <a:outerShdw blurRad="38100" dist="38100" dir="2700000" algn="tl">
                  <a:srgbClr val="000000">
                    <a:alpha val="43137"/>
                  </a:srgbClr>
                </a:outerShdw>
              </a:effectLst>
            </a:rPr>
            <a:t>返回时释放</a:t>
          </a:r>
        </a:p>
      </dgm:t>
    </dgm:pt>
    <dgm:pt modelId="{839612DF-0465-4DCC-88D9-D0883647F1F0}" type="parTrans" cxnId="{94891057-D01D-4B0B-82CB-FCC3B21DC27C}">
      <dgm:prSet/>
      <dgm:spPr/>
      <dgm:t>
        <a:bodyPr/>
        <a:lstStyle/>
        <a:p>
          <a:endParaRPr lang="zh-CN" altLang="en-US" sz="2400" b="1">
            <a:effectLst>
              <a:outerShdw blurRad="38100" dist="38100" dir="2700000" algn="tl">
                <a:srgbClr val="000000">
                  <a:alpha val="43137"/>
                </a:srgbClr>
              </a:outerShdw>
            </a:effectLst>
          </a:endParaRPr>
        </a:p>
      </dgm:t>
    </dgm:pt>
    <dgm:pt modelId="{9BD9B9B1-A88C-45A6-9F78-DB798A9C1F59}" type="sibTrans" cxnId="{94891057-D01D-4B0B-82CB-FCC3B21DC27C}">
      <dgm:prSet/>
      <dgm:spPr/>
      <dgm:t>
        <a:bodyPr/>
        <a:lstStyle/>
        <a:p>
          <a:endParaRPr lang="zh-CN" altLang="en-US" sz="2400" b="1">
            <a:effectLst>
              <a:outerShdw blurRad="38100" dist="38100" dir="2700000" algn="tl">
                <a:srgbClr val="000000">
                  <a:alpha val="43137"/>
                </a:srgbClr>
              </a:outerShdw>
            </a:effectLst>
          </a:endParaRPr>
        </a:p>
      </dgm:t>
    </dgm:pt>
    <dgm:pt modelId="{A4E95A82-B694-4209-8ABB-6A537AE5A0F2}" type="pres">
      <dgm:prSet presAssocID="{BB51CE66-5734-4C87-8618-5B5644AFCFD5}" presName="diagram" presStyleCnt="0">
        <dgm:presLayoutVars>
          <dgm:dir/>
          <dgm:resizeHandles val="exact"/>
        </dgm:presLayoutVars>
      </dgm:prSet>
      <dgm:spPr/>
    </dgm:pt>
    <dgm:pt modelId="{951DF4C2-DA10-40EE-BC8D-30FE2A56F9B9}" type="pres">
      <dgm:prSet presAssocID="{08BC65CF-A6BB-467A-9C7A-880F515EC984}" presName="node" presStyleLbl="node1" presStyleIdx="0" presStyleCnt="2" custScaleX="160829">
        <dgm:presLayoutVars>
          <dgm:bulletEnabled val="1"/>
        </dgm:presLayoutVars>
      </dgm:prSet>
      <dgm:spPr/>
    </dgm:pt>
    <dgm:pt modelId="{BF3BCDFF-72DE-4DF6-AC36-F3C2FA119C3B}" type="pres">
      <dgm:prSet presAssocID="{D2EA085D-C282-43E2-A17F-1A5627DDCA40}" presName="sibTrans" presStyleCnt="0"/>
      <dgm:spPr/>
    </dgm:pt>
    <dgm:pt modelId="{2A222F87-A7AD-494E-B79D-E861E2F9D8D6}" type="pres">
      <dgm:prSet presAssocID="{406A0143-CC36-4D9B-A451-0C8D46BDCE6B}" presName="node" presStyleLbl="node1" presStyleIdx="1" presStyleCnt="2" custScaleX="160829">
        <dgm:presLayoutVars>
          <dgm:bulletEnabled val="1"/>
        </dgm:presLayoutVars>
      </dgm:prSet>
      <dgm:spPr/>
    </dgm:pt>
  </dgm:ptLst>
  <dgm:cxnLst>
    <dgm:cxn modelId="{BBA7C105-0788-40E8-A870-B96F6C84794D}" type="presOf" srcId="{BB51CE66-5734-4C87-8618-5B5644AFCFD5}" destId="{A4E95A82-B694-4209-8ABB-6A537AE5A0F2}" srcOrd="0" destOrd="0" presId="urn:microsoft.com/office/officeart/2005/8/layout/default"/>
    <dgm:cxn modelId="{94891057-D01D-4B0B-82CB-FCC3B21DC27C}" srcId="{BB51CE66-5734-4C87-8618-5B5644AFCFD5}" destId="{406A0143-CC36-4D9B-A451-0C8D46BDCE6B}" srcOrd="1" destOrd="0" parTransId="{839612DF-0465-4DCC-88D9-D0883647F1F0}" sibTransId="{9BD9B9B1-A88C-45A6-9F78-DB798A9C1F59}"/>
    <dgm:cxn modelId="{FFD6739F-D854-45C6-A0A3-8EFA887DD464}" type="presOf" srcId="{406A0143-CC36-4D9B-A451-0C8D46BDCE6B}" destId="{2A222F87-A7AD-494E-B79D-E861E2F9D8D6}" srcOrd="0" destOrd="0" presId="urn:microsoft.com/office/officeart/2005/8/layout/default"/>
    <dgm:cxn modelId="{47D326AC-DE1A-4405-86AD-15F22271914A}" type="presOf" srcId="{08BC65CF-A6BB-467A-9C7A-880F515EC984}" destId="{951DF4C2-DA10-40EE-BC8D-30FE2A56F9B9}" srcOrd="0" destOrd="0" presId="urn:microsoft.com/office/officeart/2005/8/layout/default"/>
    <dgm:cxn modelId="{2A01BAE0-0F5D-482B-BA34-91DE792AFFD5}" srcId="{BB51CE66-5734-4C87-8618-5B5644AFCFD5}" destId="{08BC65CF-A6BB-467A-9C7A-880F515EC984}" srcOrd="0" destOrd="0" parTransId="{04B2F492-B8DD-4A3B-B0E4-66A3A46E4910}" sibTransId="{D2EA085D-C282-43E2-A17F-1A5627DDCA40}"/>
    <dgm:cxn modelId="{1936EDF1-CABF-41B6-AF89-D1AF6CFD9982}" type="presParOf" srcId="{A4E95A82-B694-4209-8ABB-6A537AE5A0F2}" destId="{951DF4C2-DA10-40EE-BC8D-30FE2A56F9B9}" srcOrd="0" destOrd="0" presId="urn:microsoft.com/office/officeart/2005/8/layout/default"/>
    <dgm:cxn modelId="{9A2C9E65-91B1-4617-9E51-D18EFABB0CA8}" type="presParOf" srcId="{A4E95A82-B694-4209-8ABB-6A537AE5A0F2}" destId="{BF3BCDFF-72DE-4DF6-AC36-F3C2FA119C3B}" srcOrd="1" destOrd="0" presId="urn:microsoft.com/office/officeart/2005/8/layout/default"/>
    <dgm:cxn modelId="{2443DBA2-DEC2-44CA-8159-4CC64E5665A3}" type="presParOf" srcId="{A4E95A82-B694-4209-8ABB-6A537AE5A0F2}" destId="{2A222F87-A7AD-494E-B79D-E861E2F9D8D6}" srcOrd="2" destOrd="0" presId="urn:microsoft.com/office/officeart/2005/8/layout/default"/>
  </dgm:cxnLst>
  <dgm:bg>
    <a:effectLst/>
  </dgm:bg>
  <dgm:whole>
    <a:effectLst>
      <a:reflection blurRad="6350" stA="50000" endA="300" endPos="55500" dist="50800" dir="5400000" sy="-100000" algn="bl" rotWithShape="0"/>
    </a:effectLst>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F82B76-481C-4A48-A563-8B80F9DB49DB}">
      <dsp:nvSpPr>
        <dsp:cNvPr id="0" name=""/>
        <dsp:cNvSpPr/>
      </dsp:nvSpPr>
      <dsp:spPr>
        <a:xfrm>
          <a:off x="0" y="283151"/>
          <a:ext cx="7480300" cy="104895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0554" tIns="374904" rIns="580554" bIns="128016"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dirty="0"/>
            <a:t>编译程序在生成目标程序之前，合理安排目标程序在逻辑地址空间中存储资源的使用</a:t>
          </a:r>
        </a:p>
      </dsp:txBody>
      <dsp:txXfrm>
        <a:off x="0" y="283151"/>
        <a:ext cx="7480300" cy="1048950"/>
      </dsp:txXfrm>
    </dsp:sp>
    <dsp:sp modelId="{8976809C-E922-4F9B-AFDC-B79ECC7D49CA}">
      <dsp:nvSpPr>
        <dsp:cNvPr id="0" name=""/>
        <dsp:cNvSpPr/>
      </dsp:nvSpPr>
      <dsp:spPr>
        <a:xfrm>
          <a:off x="374015" y="17471"/>
          <a:ext cx="5236210" cy="5313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7916" tIns="0" rIns="197916" bIns="0" numCol="1" spcCol="1270" anchor="ctr" anchorCtr="0">
          <a:noAutofit/>
        </a:bodyPr>
        <a:lstStyle/>
        <a:p>
          <a:pPr marL="0" lvl="0" indent="0" algn="l" defTabSz="800100">
            <a:lnSpc>
              <a:spcPct val="90000"/>
            </a:lnSpc>
            <a:spcBef>
              <a:spcPct val="0"/>
            </a:spcBef>
            <a:spcAft>
              <a:spcPct val="35000"/>
            </a:spcAft>
            <a:buNone/>
          </a:pPr>
          <a:r>
            <a:rPr lang="zh-CN" altLang="en-US" sz="1800" b="1" kern="1200" dirty="0">
              <a:effectLst>
                <a:outerShdw blurRad="38100" dist="38100" dir="2700000" algn="tl">
                  <a:srgbClr val="000000">
                    <a:alpha val="43137"/>
                  </a:srgbClr>
                </a:outerShdw>
              </a:effectLst>
            </a:rPr>
            <a:t>任务</a:t>
          </a:r>
        </a:p>
      </dsp:txBody>
      <dsp:txXfrm>
        <a:off x="399954" y="43410"/>
        <a:ext cx="5184332" cy="47948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6E730B-9874-445C-96EB-8A989B4366B1}">
      <dsp:nvSpPr>
        <dsp:cNvPr id="0" name=""/>
        <dsp:cNvSpPr/>
      </dsp:nvSpPr>
      <dsp:spPr>
        <a:xfrm>
          <a:off x="281767" y="528637"/>
          <a:ext cx="1074647" cy="1074647"/>
        </a:xfrm>
        <a:prstGeom prst="ellipse">
          <a:avLst/>
        </a:prstGeom>
        <a:solidFill>
          <a:schemeClr val="accent3">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D66F62A1-C62F-4C97-BCA8-E0FA3FD02DE0}">
      <dsp:nvSpPr>
        <dsp:cNvPr id="0" name=""/>
        <dsp:cNvSpPr/>
      </dsp:nvSpPr>
      <dsp:spPr>
        <a:xfrm>
          <a:off x="819091" y="528637"/>
          <a:ext cx="5733636" cy="1074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35560" rIns="0" bIns="35560" numCol="1" spcCol="1270" anchor="ctr" anchorCtr="0">
          <a:noAutofit/>
        </a:bodyPr>
        <a:lstStyle/>
        <a:p>
          <a:pPr marL="0" lvl="0" indent="0" algn="l" defTabSz="1244600">
            <a:lnSpc>
              <a:spcPct val="90000"/>
            </a:lnSpc>
            <a:spcBef>
              <a:spcPct val="0"/>
            </a:spcBef>
            <a:spcAft>
              <a:spcPct val="35000"/>
            </a:spcAft>
            <a:buNone/>
          </a:pPr>
          <a:r>
            <a:rPr lang="zh-CN" altLang="en-US" sz="2800" b="1" kern="1200" dirty="0"/>
            <a:t>嵌套过程语言的栈式实现</a:t>
          </a:r>
        </a:p>
      </dsp:txBody>
      <dsp:txXfrm>
        <a:off x="819091" y="528637"/>
        <a:ext cx="5733636" cy="1074647"/>
      </dsp:txXfrm>
    </dsp:sp>
    <dsp:sp modelId="{1241D23E-DBB1-423B-B28E-A406ECDC8839}">
      <dsp:nvSpPr>
        <dsp:cNvPr id="0" name=""/>
        <dsp:cNvSpPr/>
      </dsp:nvSpPr>
      <dsp:spPr>
        <a:xfrm>
          <a:off x="281767" y="1603285"/>
          <a:ext cx="1074647" cy="1074647"/>
        </a:xfrm>
        <a:prstGeom prst="ellipse">
          <a:avLst/>
        </a:prstGeom>
        <a:solidFill>
          <a:schemeClr val="accent3">
            <a:alpha val="50000"/>
            <a:hueOff val="1460120"/>
            <a:satOff val="-27164"/>
            <a:lumOff val="-823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5230FF18-586D-421D-B123-BCC46ED92858}">
      <dsp:nvSpPr>
        <dsp:cNvPr id="0" name=""/>
        <dsp:cNvSpPr/>
      </dsp:nvSpPr>
      <dsp:spPr>
        <a:xfrm>
          <a:off x="819091" y="1603285"/>
          <a:ext cx="5733636" cy="1074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35560" rIns="0" bIns="35560" numCol="1" spcCol="1270" anchor="ctr" anchorCtr="0">
          <a:noAutofit/>
        </a:bodyPr>
        <a:lstStyle/>
        <a:p>
          <a:pPr marL="0" lvl="0" indent="0" algn="l" defTabSz="1244600">
            <a:lnSpc>
              <a:spcPct val="90000"/>
            </a:lnSpc>
            <a:spcBef>
              <a:spcPct val="0"/>
            </a:spcBef>
            <a:spcAft>
              <a:spcPct val="35000"/>
            </a:spcAft>
            <a:buNone/>
          </a:pPr>
          <a:r>
            <a:rPr lang="zh-CN" altLang="en-US" sz="2800" b="1" kern="1200" dirty="0"/>
            <a:t>分程序结构的存储管理</a:t>
          </a:r>
        </a:p>
      </dsp:txBody>
      <dsp:txXfrm>
        <a:off x="819091" y="1603285"/>
        <a:ext cx="5733636" cy="107464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6E4844-05C6-4D8E-B35D-FB98EA6BD732}">
      <dsp:nvSpPr>
        <dsp:cNvPr id="0" name=""/>
        <dsp:cNvSpPr/>
      </dsp:nvSpPr>
      <dsp:spPr>
        <a:xfrm>
          <a:off x="0" y="7999"/>
          <a:ext cx="5472608" cy="936000"/>
        </a:xfrm>
        <a:prstGeom prst="roundRect">
          <a:avLst/>
        </a:prstGeom>
        <a:solidFill>
          <a:schemeClr val="accent6">
            <a:lumMod val="20000"/>
            <a:lumOff val="80000"/>
            <a:alpha val="20000"/>
          </a:schemeClr>
        </a:solidFill>
        <a:ln w="15875" cap="flat" cmpd="sng" algn="ctr">
          <a:solidFill>
            <a:schemeClr val="accent6">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solidFill>
                <a:schemeClr val="tx1"/>
              </a:solidFill>
            </a:rPr>
            <a:t>在过程活动记录中增设</a:t>
          </a:r>
          <a:r>
            <a:rPr lang="zh-CN" altLang="en-US" sz="2000" b="1" kern="1200" dirty="0">
              <a:solidFill>
                <a:srgbClr val="FF0000"/>
              </a:solidFill>
              <a:effectLst>
                <a:outerShdw blurRad="38100" dist="38100" dir="2700000" algn="tl">
                  <a:srgbClr val="000000"/>
                </a:outerShdw>
              </a:effectLst>
            </a:rPr>
            <a:t>存取链</a:t>
          </a:r>
          <a:r>
            <a:rPr lang="zh-CN" altLang="en-US" sz="2000" b="1" kern="1200" dirty="0">
              <a:solidFill>
                <a:schemeClr val="tx1"/>
              </a:solidFill>
            </a:rPr>
            <a:t>，指向定义该过程的直接外层过程的最新活动记录的起始位置</a:t>
          </a:r>
        </a:p>
      </dsp:txBody>
      <dsp:txXfrm>
        <a:off x="45692" y="53691"/>
        <a:ext cx="5381224" cy="844616"/>
      </dsp:txXfrm>
    </dsp:sp>
    <dsp:sp modelId="{1451DA90-3F52-4426-9092-6E5DA32EB9B0}">
      <dsp:nvSpPr>
        <dsp:cNvPr id="0" name=""/>
        <dsp:cNvSpPr/>
      </dsp:nvSpPr>
      <dsp:spPr>
        <a:xfrm>
          <a:off x="0" y="1088000"/>
          <a:ext cx="5472608" cy="936000"/>
        </a:xfrm>
        <a:prstGeom prst="roundRect">
          <a:avLst/>
        </a:prstGeom>
        <a:solidFill>
          <a:schemeClr val="accent6">
            <a:lumMod val="20000"/>
            <a:lumOff val="80000"/>
            <a:alpha val="20000"/>
          </a:schemeClr>
        </a:solidFill>
        <a:ln w="15875" cap="flat" cmpd="sng" algn="ctr">
          <a:solidFill>
            <a:schemeClr val="accent6">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solidFill>
                <a:schemeClr val="tx1"/>
              </a:solidFill>
            </a:rPr>
            <a:t>每进入一个过程后，在建立它的活动记录的同时建立一张</a:t>
          </a:r>
          <a:r>
            <a:rPr lang="zh-CN" altLang="en-US" sz="2000" b="1" kern="1200" dirty="0">
              <a:solidFill>
                <a:srgbClr val="FF0000"/>
              </a:solidFill>
              <a:effectLst>
                <a:outerShdw blurRad="38100" dist="38100" dir="2700000" algn="tl">
                  <a:srgbClr val="000000"/>
                </a:outerShdw>
              </a:effectLst>
              <a:latin typeface="Century Gothic"/>
              <a:ea typeface="幼圆" panose="02010509060101010101" pitchFamily="49" charset="-122"/>
              <a:cs typeface="+mn-cs"/>
            </a:rPr>
            <a:t>嵌套层次显示表</a:t>
          </a:r>
          <a:r>
            <a:rPr lang="en-US" altLang="zh-CN" sz="2000" b="1" kern="1200" dirty="0">
              <a:solidFill>
                <a:srgbClr val="FF0000"/>
              </a:solidFill>
              <a:effectLst>
                <a:outerShdw blurRad="38100" dist="38100" dir="2700000" algn="tl">
                  <a:srgbClr val="000000"/>
                </a:outerShdw>
              </a:effectLst>
              <a:latin typeface="Century Gothic"/>
              <a:ea typeface="幼圆" panose="02010509060101010101" pitchFamily="49" charset="-122"/>
              <a:cs typeface="+mn-cs"/>
            </a:rPr>
            <a:t>display</a:t>
          </a:r>
        </a:p>
      </dsp:txBody>
      <dsp:txXfrm>
        <a:off x="45692" y="1133692"/>
        <a:ext cx="5381224" cy="84461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109E03-5B63-46A5-B303-2B7068A7403A}">
      <dsp:nvSpPr>
        <dsp:cNvPr id="0" name=""/>
        <dsp:cNvSpPr/>
      </dsp:nvSpPr>
      <dsp:spPr>
        <a:xfrm>
          <a:off x="0" y="361549"/>
          <a:ext cx="7416824" cy="137655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5628" tIns="479044" rIns="575628" bIns="170688" numCol="1" spcCol="1270" anchor="t" anchorCtr="0">
          <a:noAutofit/>
        </a:bodyPr>
        <a:lstStyle/>
        <a:p>
          <a:pPr marL="228600" lvl="1" indent="-228600" algn="l" defTabSz="1066800">
            <a:lnSpc>
              <a:spcPct val="90000"/>
            </a:lnSpc>
            <a:spcBef>
              <a:spcPct val="0"/>
            </a:spcBef>
            <a:spcAft>
              <a:spcPct val="15000"/>
            </a:spcAft>
            <a:buChar char="•"/>
          </a:pPr>
          <a:r>
            <a:rPr lang="zh-CN" altLang="en-US" sz="2400" kern="1200" dirty="0"/>
            <a:t>指向</a:t>
          </a:r>
          <a:r>
            <a:rPr lang="zh-CN" altLang="en-US" sz="2400" kern="1200" dirty="0">
              <a:solidFill>
                <a:srgbClr val="FF0000"/>
              </a:solidFill>
              <a:effectLst>
                <a:outerShdw blurRad="38100" dist="38100" dir="2700000" algn="tl">
                  <a:srgbClr val="000000"/>
                </a:outerShdw>
              </a:effectLst>
              <a:latin typeface="黑体" pitchFamily="2" charset="-122"/>
              <a:ea typeface="黑体" pitchFamily="2" charset="-122"/>
            </a:rPr>
            <a:t>调用</a:t>
          </a:r>
          <a:r>
            <a:rPr lang="zh-CN" altLang="en-US" sz="2400" kern="1200" dirty="0"/>
            <a:t>该过程的直接外层过程的</a:t>
          </a:r>
          <a:r>
            <a:rPr lang="zh-CN" altLang="en-US" sz="2400" kern="1200" dirty="0">
              <a:solidFill>
                <a:srgbClr val="FF0000"/>
              </a:solidFill>
              <a:effectLst>
                <a:outerShdw blurRad="38100" dist="38100" dir="2700000" algn="tl">
                  <a:srgbClr val="000000"/>
                </a:outerShdw>
              </a:effectLst>
              <a:latin typeface="黑体" pitchFamily="2" charset="-122"/>
              <a:ea typeface="黑体" pitchFamily="2" charset="-122"/>
            </a:rPr>
            <a:t>最新</a:t>
          </a:r>
          <a:r>
            <a:rPr lang="zh-CN" altLang="en-US" sz="2400" kern="1200" dirty="0"/>
            <a:t>活动记录的起始位置</a:t>
          </a:r>
        </a:p>
      </dsp:txBody>
      <dsp:txXfrm>
        <a:off x="0" y="361549"/>
        <a:ext cx="7416824" cy="1376550"/>
      </dsp:txXfrm>
    </dsp:sp>
    <dsp:sp modelId="{0003019D-F8F1-4D79-B37C-A11024F43255}">
      <dsp:nvSpPr>
        <dsp:cNvPr id="0" name=""/>
        <dsp:cNvSpPr/>
      </dsp:nvSpPr>
      <dsp:spPr>
        <a:xfrm>
          <a:off x="370841" y="22069"/>
          <a:ext cx="5191776" cy="6789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237" tIns="0" rIns="196237" bIns="0" numCol="1" spcCol="1270" anchor="ctr" anchorCtr="0">
          <a:noAutofit/>
        </a:bodyPr>
        <a:lstStyle/>
        <a:p>
          <a:pPr marL="0" lvl="0" indent="0" algn="l" defTabSz="1066800">
            <a:lnSpc>
              <a:spcPct val="90000"/>
            </a:lnSpc>
            <a:spcBef>
              <a:spcPct val="0"/>
            </a:spcBef>
            <a:spcAft>
              <a:spcPct val="35000"/>
            </a:spcAft>
            <a:buNone/>
          </a:pPr>
          <a:r>
            <a:rPr lang="zh-CN" altLang="en-US" sz="2400" b="1" kern="1200" dirty="0">
              <a:effectLst>
                <a:outerShdw blurRad="38100" dist="38100" dir="2700000" algn="tl">
                  <a:srgbClr val="000000">
                    <a:alpha val="43137"/>
                  </a:srgbClr>
                </a:outerShdw>
              </a:effectLst>
            </a:rPr>
            <a:t>动态链</a:t>
          </a:r>
          <a:r>
            <a:rPr lang="en-US" altLang="zh-CN" sz="2400" b="1" kern="1200" dirty="0">
              <a:effectLst>
                <a:outerShdw blurRad="38100" dist="38100" dir="2700000" algn="tl">
                  <a:srgbClr val="000000">
                    <a:alpha val="43137"/>
                  </a:srgbClr>
                </a:outerShdw>
              </a:effectLst>
            </a:rPr>
            <a:t>/</a:t>
          </a:r>
          <a:r>
            <a:rPr lang="zh-CN" altLang="en-US" sz="2400" b="1" kern="1200" dirty="0">
              <a:effectLst>
                <a:outerShdw blurRad="38100" dist="38100" dir="2700000" algn="tl">
                  <a:srgbClr val="000000">
                    <a:alpha val="43137"/>
                  </a:srgbClr>
                </a:outerShdw>
              </a:effectLst>
            </a:rPr>
            <a:t>控制链</a:t>
          </a:r>
        </a:p>
      </dsp:txBody>
      <dsp:txXfrm>
        <a:off x="403985" y="55213"/>
        <a:ext cx="5125488" cy="612672"/>
      </dsp:txXfrm>
    </dsp:sp>
    <dsp:sp modelId="{BB8DC683-C1A7-4840-98FA-1B32E5717FC5}">
      <dsp:nvSpPr>
        <dsp:cNvPr id="0" name=""/>
        <dsp:cNvSpPr/>
      </dsp:nvSpPr>
      <dsp:spPr>
        <a:xfrm>
          <a:off x="0" y="2201780"/>
          <a:ext cx="7416824" cy="137655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5628" tIns="479044" rIns="575628" bIns="170688" numCol="1" spcCol="1270" anchor="t" anchorCtr="0">
          <a:noAutofit/>
        </a:bodyPr>
        <a:lstStyle/>
        <a:p>
          <a:pPr marL="228600" lvl="1" indent="-228600" algn="l" defTabSz="1066800">
            <a:lnSpc>
              <a:spcPct val="90000"/>
            </a:lnSpc>
            <a:spcBef>
              <a:spcPct val="0"/>
            </a:spcBef>
            <a:spcAft>
              <a:spcPct val="15000"/>
            </a:spcAft>
            <a:buChar char="•"/>
          </a:pPr>
          <a:r>
            <a:rPr lang="zh-CN" altLang="en-US" sz="2400" kern="1200" dirty="0"/>
            <a:t>指向</a:t>
          </a:r>
          <a:r>
            <a:rPr lang="zh-CN" altLang="en-US" sz="2400" kern="1200" dirty="0">
              <a:solidFill>
                <a:srgbClr val="FF0000"/>
              </a:solidFill>
              <a:effectLst>
                <a:outerShdw blurRad="38100" dist="38100" dir="2700000" algn="tl">
                  <a:srgbClr val="000000"/>
                </a:outerShdw>
              </a:effectLst>
              <a:latin typeface="黑体" pitchFamily="2" charset="-122"/>
              <a:ea typeface="黑体" pitchFamily="2" charset="-122"/>
            </a:rPr>
            <a:t>定义</a:t>
          </a:r>
          <a:r>
            <a:rPr lang="zh-CN" altLang="en-US" sz="2400" kern="1200" dirty="0"/>
            <a:t>该过程的直接外层过程的</a:t>
          </a:r>
          <a:r>
            <a:rPr lang="zh-CN" altLang="en-US" sz="2400" kern="1200" dirty="0">
              <a:solidFill>
                <a:srgbClr val="FF0000"/>
              </a:solidFill>
              <a:effectLst>
                <a:outerShdw blurRad="38100" dist="38100" dir="2700000" algn="tl">
                  <a:srgbClr val="000000"/>
                </a:outerShdw>
              </a:effectLst>
              <a:latin typeface="黑体" pitchFamily="2" charset="-122"/>
              <a:ea typeface="黑体" pitchFamily="2" charset="-122"/>
            </a:rPr>
            <a:t>最新</a:t>
          </a:r>
          <a:r>
            <a:rPr lang="zh-CN" altLang="en-US" sz="2400" kern="1200" dirty="0"/>
            <a:t>活动记录的起始位置</a:t>
          </a:r>
        </a:p>
      </dsp:txBody>
      <dsp:txXfrm>
        <a:off x="0" y="2201780"/>
        <a:ext cx="7416824" cy="1376550"/>
      </dsp:txXfrm>
    </dsp:sp>
    <dsp:sp modelId="{56DA262D-9036-45F3-A2EA-A40E35F5DA5D}">
      <dsp:nvSpPr>
        <dsp:cNvPr id="0" name=""/>
        <dsp:cNvSpPr/>
      </dsp:nvSpPr>
      <dsp:spPr>
        <a:xfrm>
          <a:off x="370841" y="1862300"/>
          <a:ext cx="5191776" cy="6789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237" tIns="0" rIns="196237" bIns="0" numCol="1" spcCol="1270" anchor="ctr" anchorCtr="0">
          <a:noAutofit/>
        </a:bodyPr>
        <a:lstStyle/>
        <a:p>
          <a:pPr marL="0" lvl="0" indent="0" algn="l" defTabSz="1066800">
            <a:lnSpc>
              <a:spcPct val="90000"/>
            </a:lnSpc>
            <a:spcBef>
              <a:spcPct val="0"/>
            </a:spcBef>
            <a:spcAft>
              <a:spcPct val="35000"/>
            </a:spcAft>
            <a:buNone/>
          </a:pPr>
          <a:r>
            <a:rPr lang="zh-CN" altLang="en-US" sz="2400" b="1" kern="1200" dirty="0">
              <a:effectLst>
                <a:outerShdw blurRad="38100" dist="38100" dir="2700000" algn="tl">
                  <a:srgbClr val="000000">
                    <a:alpha val="43137"/>
                  </a:srgbClr>
                </a:outerShdw>
              </a:effectLst>
            </a:rPr>
            <a:t>静态链</a:t>
          </a:r>
          <a:r>
            <a:rPr lang="en-US" altLang="zh-CN" sz="2400" b="1" kern="1200" dirty="0">
              <a:effectLst>
                <a:outerShdw blurRad="38100" dist="38100" dir="2700000" algn="tl">
                  <a:srgbClr val="000000">
                    <a:alpha val="43137"/>
                  </a:srgbClr>
                </a:outerShdw>
              </a:effectLst>
            </a:rPr>
            <a:t>/</a:t>
          </a:r>
          <a:r>
            <a:rPr lang="zh-CN" altLang="en-US" sz="2400" b="1" kern="1200" dirty="0">
              <a:effectLst>
                <a:outerShdw blurRad="38100" dist="38100" dir="2700000" algn="tl">
                  <a:srgbClr val="000000">
                    <a:alpha val="43137"/>
                  </a:srgbClr>
                </a:outerShdw>
              </a:effectLst>
            </a:rPr>
            <a:t>存取链</a:t>
          </a:r>
        </a:p>
      </dsp:txBody>
      <dsp:txXfrm>
        <a:off x="403985" y="1895444"/>
        <a:ext cx="5125488" cy="61267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6E4844-05C6-4D8E-B35D-FB98EA6BD732}">
      <dsp:nvSpPr>
        <dsp:cNvPr id="0" name=""/>
        <dsp:cNvSpPr/>
      </dsp:nvSpPr>
      <dsp:spPr>
        <a:xfrm>
          <a:off x="0" y="7999"/>
          <a:ext cx="5472608" cy="936000"/>
        </a:xfrm>
        <a:prstGeom prst="roundRect">
          <a:avLst/>
        </a:prstGeom>
        <a:solidFill>
          <a:schemeClr val="accent6">
            <a:lumMod val="20000"/>
            <a:lumOff val="80000"/>
            <a:alpha val="20000"/>
          </a:schemeClr>
        </a:solidFill>
        <a:ln w="15875" cap="flat" cmpd="sng" algn="ctr">
          <a:solidFill>
            <a:schemeClr val="accent6">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altLang="zh-CN" sz="2000" b="1" kern="1200" dirty="0">
              <a:solidFill>
                <a:schemeClr val="tx2"/>
              </a:solidFill>
              <a:latin typeface="+mn-lt"/>
              <a:ea typeface="+mn-ea"/>
              <a:cs typeface="Courier New" panose="02070309020205020404" pitchFamily="49" charset="0"/>
            </a:rPr>
            <a:t>display</a:t>
          </a:r>
          <a:r>
            <a:rPr lang="zh-CN" altLang="en-US" sz="2000" b="1" kern="1200" dirty="0">
              <a:solidFill>
                <a:schemeClr val="tx2"/>
              </a:solidFill>
              <a:latin typeface="+mn-lt"/>
              <a:ea typeface="+mn-ea"/>
              <a:cs typeface="Courier New" panose="02070309020205020404" pitchFamily="49" charset="0"/>
            </a:rPr>
            <a:t>本身作为</a:t>
          </a:r>
          <a:r>
            <a:rPr lang="zh-CN" altLang="en-US" sz="2000" b="1" kern="1200" dirty="0">
              <a:solidFill>
                <a:srgbClr val="00B050"/>
              </a:solidFill>
              <a:latin typeface="+mn-lt"/>
              <a:ea typeface="+mn-ea"/>
              <a:cs typeface="Courier New" panose="02070309020205020404" pitchFamily="49" charset="0"/>
            </a:rPr>
            <a:t>活动记录的一部分</a:t>
          </a:r>
          <a:endParaRPr lang="zh-CN" altLang="en-US" sz="2000" b="1" kern="1200" dirty="0">
            <a:solidFill>
              <a:schemeClr val="tx1"/>
            </a:solidFill>
            <a:latin typeface="+mn-lt"/>
            <a:ea typeface="+mn-ea"/>
          </a:endParaRPr>
        </a:p>
      </dsp:txBody>
      <dsp:txXfrm>
        <a:off x="45692" y="53691"/>
        <a:ext cx="5381224" cy="844616"/>
      </dsp:txXfrm>
    </dsp:sp>
    <dsp:sp modelId="{654A5053-E368-461E-9F10-AB8055BFD72E}">
      <dsp:nvSpPr>
        <dsp:cNvPr id="0" name=""/>
        <dsp:cNvSpPr/>
      </dsp:nvSpPr>
      <dsp:spPr>
        <a:xfrm>
          <a:off x="0" y="1088000"/>
          <a:ext cx="5472608" cy="936000"/>
        </a:xfrm>
        <a:prstGeom prst="roundRect">
          <a:avLst/>
        </a:prstGeom>
        <a:solidFill>
          <a:schemeClr val="accent6">
            <a:lumMod val="20000"/>
            <a:lumOff val="80000"/>
            <a:alpha val="20000"/>
          </a:schemeClr>
        </a:solidFill>
        <a:ln w="15875" cap="flat" cmpd="sng" algn="ctr">
          <a:solidFill>
            <a:schemeClr val="accent6">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altLang="zh-CN" sz="2000" b="1" kern="1200" dirty="0">
              <a:solidFill>
                <a:schemeClr val="tx2"/>
              </a:solidFill>
              <a:latin typeface="+mn-lt"/>
              <a:ea typeface="+mn-ea"/>
              <a:cs typeface="Courier New" panose="02070309020205020404" pitchFamily="49" charset="0"/>
            </a:rPr>
            <a:t>display</a:t>
          </a:r>
          <a:r>
            <a:rPr lang="zh-CN" altLang="en-US" sz="2000" b="1" kern="1200" dirty="0">
              <a:solidFill>
                <a:schemeClr val="tx2"/>
              </a:solidFill>
              <a:latin typeface="+mn-lt"/>
              <a:ea typeface="+mn-ea"/>
              <a:cs typeface="Courier New" panose="02070309020205020404" pitchFamily="49" charset="0"/>
            </a:rPr>
            <a:t>本身作为</a:t>
          </a:r>
          <a:r>
            <a:rPr lang="zh-CN" altLang="en-US" sz="2000" b="1" kern="1200" dirty="0">
              <a:solidFill>
                <a:srgbClr val="00B050"/>
              </a:solidFill>
              <a:latin typeface="+mn-lt"/>
              <a:ea typeface="+mn-ea"/>
              <a:cs typeface="Courier New" panose="02070309020205020404" pitchFamily="49" charset="0"/>
            </a:rPr>
            <a:t>单独的表分配存贮</a:t>
          </a:r>
          <a:endParaRPr lang="zh-CN" altLang="en-US" sz="2000" b="1" kern="1200" dirty="0">
            <a:solidFill>
              <a:schemeClr val="tx1"/>
            </a:solidFill>
            <a:latin typeface="+mn-lt"/>
            <a:ea typeface="+mn-ea"/>
          </a:endParaRPr>
        </a:p>
      </dsp:txBody>
      <dsp:txXfrm>
        <a:off x="45692" y="1133692"/>
        <a:ext cx="5381224" cy="84461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6E4844-05C6-4D8E-B35D-FB98EA6BD732}">
      <dsp:nvSpPr>
        <dsp:cNvPr id="0" name=""/>
        <dsp:cNvSpPr/>
      </dsp:nvSpPr>
      <dsp:spPr>
        <a:xfrm>
          <a:off x="0" y="660"/>
          <a:ext cx="5472608" cy="1009129"/>
        </a:xfrm>
        <a:prstGeom prst="roundRect">
          <a:avLst/>
        </a:prstGeom>
        <a:solidFill>
          <a:schemeClr val="accent6">
            <a:lumMod val="20000"/>
            <a:lumOff val="80000"/>
            <a:alpha val="20000"/>
          </a:schemeClr>
        </a:solidFill>
        <a:ln w="15875" cap="flat" cmpd="sng" algn="ctr">
          <a:solidFill>
            <a:schemeClr val="accent6">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zh-CN" altLang="en-US" sz="2000" kern="1200" dirty="0">
              <a:solidFill>
                <a:schemeClr val="tx2"/>
              </a:solidFill>
              <a:latin typeface="+mn-lt"/>
              <a:ea typeface="+mn-ea"/>
              <a:cs typeface="Courier New" panose="02070309020205020404" pitchFamily="49" charset="0"/>
            </a:rPr>
            <a:t>将每个块看作内嵌的无参过程</a:t>
          </a:r>
          <a:r>
            <a:rPr lang="en-US" altLang="zh-CN" sz="2000" kern="1200" dirty="0">
              <a:solidFill>
                <a:schemeClr val="tx2"/>
              </a:solidFill>
              <a:latin typeface="+mn-lt"/>
              <a:ea typeface="+mn-ea"/>
              <a:cs typeface="Courier New" panose="02070309020205020404" pitchFamily="49" charset="0"/>
            </a:rPr>
            <a:t>, </a:t>
          </a:r>
          <a:r>
            <a:rPr lang="zh-CN" altLang="en-US" sz="2000" kern="1200" dirty="0">
              <a:solidFill>
                <a:schemeClr val="tx2"/>
              </a:solidFill>
              <a:latin typeface="+mn-lt"/>
              <a:ea typeface="+mn-ea"/>
              <a:cs typeface="Courier New" panose="02070309020205020404" pitchFamily="49" charset="0"/>
            </a:rPr>
            <a:t>为它创建一个新的过程活动记录</a:t>
          </a:r>
          <a:r>
            <a:rPr lang="en-US" altLang="zh-CN" sz="2000" kern="1200" dirty="0">
              <a:solidFill>
                <a:schemeClr val="tx2"/>
              </a:solidFill>
              <a:latin typeface="+mn-lt"/>
              <a:ea typeface="+mn-ea"/>
              <a:cs typeface="Courier New" panose="02070309020205020404" pitchFamily="49" charset="0"/>
            </a:rPr>
            <a:t>, </a:t>
          </a:r>
          <a:r>
            <a:rPr lang="zh-CN" altLang="en-US" sz="2000" kern="1200" dirty="0">
              <a:solidFill>
                <a:schemeClr val="tx2"/>
              </a:solidFill>
              <a:latin typeface="+mn-lt"/>
              <a:ea typeface="+mn-ea"/>
              <a:cs typeface="Courier New" panose="02070309020205020404" pitchFamily="49" charset="0"/>
            </a:rPr>
            <a:t>称为</a:t>
          </a:r>
          <a:r>
            <a:rPr lang="zh-CN" altLang="en-US" sz="2000" b="1" kern="1200" dirty="0">
              <a:solidFill>
                <a:srgbClr val="0070C0"/>
              </a:solidFill>
              <a:latin typeface="+mn-lt"/>
              <a:ea typeface="+mn-ea"/>
              <a:cs typeface="Courier New" panose="02070309020205020404" pitchFamily="49" charset="0"/>
            </a:rPr>
            <a:t>块级活动记录</a:t>
          </a:r>
          <a:r>
            <a:rPr lang="en-US" altLang="zh-CN" sz="2000" b="0" kern="1200" dirty="0">
              <a:solidFill>
                <a:schemeClr val="tx1"/>
              </a:solidFill>
              <a:latin typeface="+mn-lt"/>
              <a:ea typeface="+mn-ea"/>
              <a:cs typeface="Courier New" panose="02070309020205020404" pitchFamily="49" charset="0"/>
            </a:rPr>
            <a:t>. </a:t>
          </a:r>
          <a:r>
            <a:rPr lang="zh-CN" altLang="en-US" sz="2000" kern="1200" dirty="0">
              <a:solidFill>
                <a:srgbClr val="373545"/>
              </a:solidFill>
              <a:latin typeface="Century Gothic"/>
              <a:ea typeface="幼圆" panose="02010509060101010101" pitchFamily="49" charset="-122"/>
              <a:cs typeface="Courier New" panose="02070309020205020404" pitchFamily="49" charset="0"/>
            </a:rPr>
            <a:t>代价较高</a:t>
          </a:r>
        </a:p>
      </dsp:txBody>
      <dsp:txXfrm>
        <a:off x="49262" y="49922"/>
        <a:ext cx="5374084" cy="910605"/>
      </dsp:txXfrm>
    </dsp:sp>
    <dsp:sp modelId="{654A5053-E368-461E-9F10-AB8055BFD72E}">
      <dsp:nvSpPr>
        <dsp:cNvPr id="0" name=""/>
        <dsp:cNvSpPr/>
      </dsp:nvSpPr>
      <dsp:spPr>
        <a:xfrm>
          <a:off x="0" y="1022210"/>
          <a:ext cx="5472608" cy="1009129"/>
        </a:xfrm>
        <a:prstGeom prst="roundRect">
          <a:avLst/>
        </a:prstGeom>
        <a:solidFill>
          <a:schemeClr val="accent6">
            <a:lumMod val="20000"/>
            <a:lumOff val="80000"/>
            <a:alpha val="20000"/>
          </a:schemeClr>
        </a:solidFill>
        <a:ln w="15875" cap="flat" cmpd="sng" algn="ctr">
          <a:solidFill>
            <a:schemeClr val="accent6">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zh-CN" altLang="en-US" sz="2000" b="0" kern="1200" dirty="0">
              <a:solidFill>
                <a:schemeClr val="tx1"/>
              </a:solidFill>
              <a:latin typeface="+mn-lt"/>
              <a:ea typeface="+mn-ea"/>
            </a:rPr>
            <a:t>块的位置编译时可以确定</a:t>
          </a:r>
          <a:r>
            <a:rPr lang="en-US" altLang="zh-CN" sz="2000" b="0" kern="1200" dirty="0">
              <a:solidFill>
                <a:schemeClr val="tx1"/>
              </a:solidFill>
              <a:latin typeface="+mn-lt"/>
              <a:ea typeface="+mn-ea"/>
            </a:rPr>
            <a:t>, </a:t>
          </a:r>
          <a:r>
            <a:rPr lang="zh-CN" altLang="en-US" sz="2000" b="0" kern="1200" dirty="0">
              <a:solidFill>
                <a:schemeClr val="tx1"/>
              </a:solidFill>
              <a:latin typeface="+mn-lt"/>
              <a:ea typeface="+mn-ea"/>
            </a:rPr>
            <a:t>因此只需要使用</a:t>
          </a:r>
          <a:r>
            <a:rPr lang="zh-CN" altLang="en-US" sz="2000" b="1" kern="1200" dirty="0">
              <a:solidFill>
                <a:srgbClr val="0070C0"/>
              </a:solidFill>
              <a:latin typeface="+mn-lt"/>
              <a:ea typeface="+mn-ea"/>
            </a:rPr>
            <a:t>过程活动记录</a:t>
          </a:r>
          <a:r>
            <a:rPr lang="zh-CN" altLang="en-US" sz="2000" b="0" kern="1200" dirty="0">
              <a:solidFill>
                <a:schemeClr val="tx1"/>
              </a:solidFill>
              <a:latin typeface="+mn-lt"/>
              <a:ea typeface="+mn-ea"/>
            </a:rPr>
            <a:t>方法</a:t>
          </a:r>
        </a:p>
      </dsp:txBody>
      <dsp:txXfrm>
        <a:off x="49262" y="1071472"/>
        <a:ext cx="5374084" cy="910605"/>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467360-9B42-48E6-8978-C971C93FC6B5}">
      <dsp:nvSpPr>
        <dsp:cNvPr id="0" name=""/>
        <dsp:cNvSpPr/>
      </dsp:nvSpPr>
      <dsp:spPr>
        <a:xfrm>
          <a:off x="745085" y="-67682"/>
          <a:ext cx="3073601" cy="3073689"/>
        </a:xfrm>
        <a:prstGeom prst="circularArrow">
          <a:avLst>
            <a:gd name="adj1" fmla="val 10980"/>
            <a:gd name="adj2" fmla="val 1142322"/>
            <a:gd name="adj3" fmla="val 4500000"/>
            <a:gd name="adj4" fmla="val 10800000"/>
            <a:gd name="adj5" fmla="val 125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2C457DB-A7C0-411E-A199-523E528BE480}">
      <dsp:nvSpPr>
        <dsp:cNvPr id="0" name=""/>
        <dsp:cNvSpPr/>
      </dsp:nvSpPr>
      <dsp:spPr>
        <a:xfrm>
          <a:off x="3682976" y="912191"/>
          <a:ext cx="3797323" cy="1222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dirty="0">
              <a:latin typeface="微软雅黑" panose="020B0503020204020204" pitchFamily="34" charset="-122"/>
              <a:ea typeface="微软雅黑" panose="020B0503020204020204" pitchFamily="34" charset="-122"/>
            </a:rPr>
            <a:t>指向活动记录的栈顶地址</a:t>
          </a:r>
        </a:p>
        <a:p>
          <a:pPr marL="171450" lvl="1" indent="-171450" algn="l" defTabSz="800100">
            <a:lnSpc>
              <a:spcPct val="90000"/>
            </a:lnSpc>
            <a:spcBef>
              <a:spcPct val="0"/>
            </a:spcBef>
            <a:spcAft>
              <a:spcPct val="15000"/>
            </a:spcAft>
            <a:buChar char="•"/>
          </a:pPr>
          <a:r>
            <a:rPr lang="zh-CN" altLang="en-US" sz="1800" kern="1200" dirty="0">
              <a:latin typeface="微软雅黑" panose="020B0503020204020204" pitchFamily="34" charset="-122"/>
              <a:ea typeface="微软雅黑" panose="020B0503020204020204" pitchFamily="34" charset="-122"/>
            </a:rPr>
            <a:t>编译时过程活动记录的大小已经确定，它是</a:t>
          </a:r>
          <a:r>
            <a:rPr lang="zh-CN" altLang="en-US" sz="1800" b="1" kern="12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cs typeface="Courier New" panose="02070309020205020404" pitchFamily="49" charset="0"/>
            </a:rPr>
            <a:t>相对固定</a:t>
          </a:r>
          <a:r>
            <a:rPr lang="zh-CN" altLang="en-US" sz="1800" kern="1200" dirty="0">
              <a:latin typeface="微软雅黑" panose="020B0503020204020204" pitchFamily="34" charset="-122"/>
              <a:ea typeface="微软雅黑" panose="020B0503020204020204" pitchFamily="34" charset="-122"/>
            </a:rPr>
            <a:t>的</a:t>
          </a:r>
        </a:p>
      </dsp:txBody>
      <dsp:txXfrm>
        <a:off x="3682976" y="912191"/>
        <a:ext cx="3797323" cy="1222097"/>
      </dsp:txXfrm>
    </dsp:sp>
    <dsp:sp modelId="{F881E64A-6A31-4EE1-AFA3-5EBB54AB708D}">
      <dsp:nvSpPr>
        <dsp:cNvPr id="0" name=""/>
        <dsp:cNvSpPr/>
      </dsp:nvSpPr>
      <dsp:spPr>
        <a:xfrm>
          <a:off x="1467207" y="1112800"/>
          <a:ext cx="1714827" cy="857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en-US" sz="2400" b="1" kern="1200" dirty="0">
              <a:latin typeface="微软雅黑" panose="020B0503020204020204" pitchFamily="34" charset="-122"/>
              <a:ea typeface="微软雅黑" panose="020B0503020204020204" pitchFamily="34" charset="-122"/>
            </a:rPr>
            <a:t>过程的</a:t>
          </a:r>
          <a:br>
            <a:rPr lang="en-US" altLang="zh-CN" sz="2400" b="1" kern="1200" dirty="0">
              <a:latin typeface="微软雅黑" panose="020B0503020204020204" pitchFamily="34" charset="-122"/>
              <a:ea typeface="微软雅黑" panose="020B0503020204020204" pitchFamily="34" charset="-122"/>
            </a:rPr>
          </a:br>
          <a:r>
            <a:rPr lang="en-US" altLang="zh-CN" sz="2400" b="1" kern="1200" dirty="0">
              <a:latin typeface="微软雅黑" panose="020B0503020204020204" pitchFamily="34" charset="-122"/>
              <a:ea typeface="微软雅黑" panose="020B0503020204020204" pitchFamily="34" charset="-122"/>
            </a:rPr>
            <a:t>TOP</a:t>
          </a:r>
          <a:r>
            <a:rPr lang="zh-CN" altLang="en-US" sz="2400" b="1" kern="1200" dirty="0">
              <a:latin typeface="微软雅黑" panose="020B0503020204020204" pitchFamily="34" charset="-122"/>
              <a:ea typeface="微软雅黑" panose="020B0503020204020204" pitchFamily="34" charset="-122"/>
            </a:rPr>
            <a:t>单元</a:t>
          </a:r>
        </a:p>
      </dsp:txBody>
      <dsp:txXfrm>
        <a:off x="1467207" y="1112800"/>
        <a:ext cx="1714827" cy="857312"/>
      </dsp:txXfrm>
    </dsp:sp>
    <dsp:sp modelId="{9C4CC556-7094-4B5F-B224-BE27CC62E77A}">
      <dsp:nvSpPr>
        <dsp:cNvPr id="0" name=""/>
        <dsp:cNvSpPr/>
      </dsp:nvSpPr>
      <dsp:spPr>
        <a:xfrm>
          <a:off x="110645" y="1902435"/>
          <a:ext cx="2640457" cy="2641574"/>
        </a:xfrm>
        <a:prstGeom prst="blockArc">
          <a:avLst>
            <a:gd name="adj1" fmla="val 0"/>
            <a:gd name="adj2" fmla="val 18900000"/>
            <a:gd name="adj3" fmla="val 12740"/>
          </a:avLst>
        </a:prstGeom>
        <a:solidFill>
          <a:schemeClr val="accent2">
            <a:hueOff val="-1446200"/>
            <a:satOff val="-9924"/>
            <a:lumOff val="509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555F8AC-D069-412E-A39F-27453E0845F2}">
      <dsp:nvSpPr>
        <dsp:cNvPr id="0" name=""/>
        <dsp:cNvSpPr/>
      </dsp:nvSpPr>
      <dsp:spPr>
        <a:xfrm>
          <a:off x="3017465" y="2700142"/>
          <a:ext cx="3713108" cy="1222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dirty="0">
              <a:latin typeface="微软雅黑" panose="020B0503020204020204" pitchFamily="34" charset="-122"/>
              <a:ea typeface="微软雅黑" panose="020B0503020204020204" pitchFamily="34" charset="-122"/>
            </a:rPr>
            <a:t>存放运行时该分程序的最新的栈顶地址</a:t>
          </a:r>
        </a:p>
        <a:p>
          <a:pPr marL="171450" lvl="1" indent="-171450" algn="l" defTabSz="800100">
            <a:lnSpc>
              <a:spcPct val="90000"/>
            </a:lnSpc>
            <a:spcBef>
              <a:spcPct val="0"/>
            </a:spcBef>
            <a:spcAft>
              <a:spcPct val="15000"/>
            </a:spcAft>
            <a:buChar char="•"/>
          </a:pPr>
          <a:r>
            <a:rPr lang="zh-CN" altLang="en-US" sz="1800" kern="1200" dirty="0">
              <a:latin typeface="微软雅黑" panose="020B0503020204020204" pitchFamily="34" charset="-122"/>
              <a:ea typeface="微软雅黑" panose="020B0503020204020204" pitchFamily="34" charset="-122"/>
            </a:rPr>
            <a:t>随着程序的运行</a:t>
          </a:r>
          <a:r>
            <a:rPr lang="zh-CN" altLang="en-US" sz="1800" b="1" kern="12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cs typeface="Courier New" panose="02070309020205020404" pitchFamily="49" charset="0"/>
            </a:rPr>
            <a:t>变化</a:t>
          </a:r>
          <a:r>
            <a:rPr lang="zh-CN" altLang="en-US" sz="1800" kern="1200" dirty="0">
              <a:latin typeface="微软雅黑" panose="020B0503020204020204" pitchFamily="34" charset="-122"/>
              <a:ea typeface="微软雅黑" panose="020B0503020204020204" pitchFamily="34" charset="-122"/>
            </a:rPr>
            <a:t>的</a:t>
          </a:r>
        </a:p>
      </dsp:txBody>
      <dsp:txXfrm>
        <a:off x="3017465" y="2700142"/>
        <a:ext cx="3713108" cy="1222097"/>
      </dsp:txXfrm>
    </dsp:sp>
    <dsp:sp modelId="{1A26DFE8-A22E-49EB-A5B9-050CDA82BF4B}">
      <dsp:nvSpPr>
        <dsp:cNvPr id="0" name=""/>
        <dsp:cNvSpPr/>
      </dsp:nvSpPr>
      <dsp:spPr>
        <a:xfrm>
          <a:off x="653264" y="2882304"/>
          <a:ext cx="1714827" cy="857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en-US" sz="2400" b="1" kern="1200" dirty="0">
              <a:latin typeface="微软雅黑" panose="020B0503020204020204" pitchFamily="34" charset="-122"/>
              <a:ea typeface="微软雅黑" panose="020B0503020204020204" pitchFamily="34" charset="-122"/>
            </a:rPr>
            <a:t>分程序的</a:t>
          </a:r>
          <a:br>
            <a:rPr lang="en-US" altLang="zh-CN" sz="2400" b="1" kern="1200" dirty="0">
              <a:latin typeface="微软雅黑" panose="020B0503020204020204" pitchFamily="34" charset="-122"/>
              <a:ea typeface="微软雅黑" panose="020B0503020204020204" pitchFamily="34" charset="-122"/>
            </a:rPr>
          </a:br>
          <a:r>
            <a:rPr lang="en-US" altLang="zh-CN" sz="2400" b="1" kern="1200" dirty="0">
              <a:latin typeface="微软雅黑" panose="020B0503020204020204" pitchFamily="34" charset="-122"/>
              <a:ea typeface="微软雅黑" panose="020B0503020204020204" pitchFamily="34" charset="-122"/>
            </a:rPr>
            <a:t>TOP</a:t>
          </a:r>
          <a:r>
            <a:rPr lang="zh-CN" altLang="en-US" sz="2400" b="1" kern="1200" dirty="0">
              <a:latin typeface="微软雅黑" panose="020B0503020204020204" pitchFamily="34" charset="-122"/>
              <a:ea typeface="微软雅黑" panose="020B0503020204020204" pitchFamily="34" charset="-122"/>
            </a:rPr>
            <a:t>单元</a:t>
          </a:r>
        </a:p>
      </dsp:txBody>
      <dsp:txXfrm>
        <a:off x="653264" y="2882304"/>
        <a:ext cx="1714827" cy="857312"/>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BD91A6-3684-4F85-BAD7-1C64E35B04C6}">
      <dsp:nvSpPr>
        <dsp:cNvPr id="0" name=""/>
        <dsp:cNvSpPr/>
      </dsp:nvSpPr>
      <dsp:spPr>
        <a:xfrm>
          <a:off x="36" y="49520"/>
          <a:ext cx="3495433" cy="359998"/>
        </a:xfrm>
        <a:prstGeom prst="rect">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effectLst>
                <a:outerShdw blurRad="38100" dist="38100" dir="2700000" algn="tl">
                  <a:srgbClr val="000000">
                    <a:alpha val="43137"/>
                  </a:srgbClr>
                </a:outerShdw>
              </a:effectLst>
            </a:rPr>
            <a:t>静态作用域</a:t>
          </a:r>
        </a:p>
      </dsp:txBody>
      <dsp:txXfrm>
        <a:off x="36" y="49520"/>
        <a:ext cx="3495433" cy="359998"/>
      </dsp:txXfrm>
    </dsp:sp>
    <dsp:sp modelId="{361BA37E-E97C-4492-8280-C89B8192AD87}">
      <dsp:nvSpPr>
        <dsp:cNvPr id="0" name=""/>
        <dsp:cNvSpPr/>
      </dsp:nvSpPr>
      <dsp:spPr>
        <a:xfrm>
          <a:off x="36" y="373518"/>
          <a:ext cx="3495433" cy="1070549"/>
        </a:xfrm>
        <a:prstGeom prst="rect">
          <a:avLst/>
        </a:prstGeom>
        <a:solidFill>
          <a:schemeClr val="accent5">
            <a:tint val="40000"/>
            <a:alpha val="90000"/>
            <a:hueOff val="0"/>
            <a:satOff val="0"/>
            <a:lumOff val="0"/>
            <a:alphaOff val="0"/>
          </a:schemeClr>
        </a:solidFill>
        <a:ln w="15875"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dirty="0"/>
            <a:t>也叫</a:t>
          </a:r>
          <a:r>
            <a:rPr lang="zh-CN" altLang="en-US" sz="1800" b="1" kern="1200" dirty="0"/>
            <a:t>词法作用域</a:t>
          </a:r>
          <a:r>
            <a:rPr lang="zh-CN" altLang="en-US" sz="1800" kern="1200" dirty="0"/>
            <a:t>，它的作用域是指在词法分析阶段就确定了，不会改变</a:t>
          </a:r>
          <a:endParaRPr lang="en-US" altLang="zh-CN" sz="1800" kern="1200" dirty="0"/>
        </a:p>
      </dsp:txBody>
      <dsp:txXfrm>
        <a:off x="36" y="373518"/>
        <a:ext cx="3495433" cy="1070549"/>
      </dsp:txXfrm>
    </dsp:sp>
    <dsp:sp modelId="{AF045816-C2ED-4E6D-A2DC-3DB70FCEDF99}">
      <dsp:nvSpPr>
        <dsp:cNvPr id="0" name=""/>
        <dsp:cNvSpPr/>
      </dsp:nvSpPr>
      <dsp:spPr>
        <a:xfrm>
          <a:off x="3984830" y="49520"/>
          <a:ext cx="3495433" cy="359998"/>
        </a:xfrm>
        <a:prstGeom prst="rect">
          <a:avLst/>
        </a:prstGeom>
        <a:solidFill>
          <a:schemeClr val="accent5">
            <a:hueOff val="787450"/>
            <a:satOff val="42288"/>
            <a:lumOff val="-15294"/>
            <a:alphaOff val="0"/>
          </a:schemeClr>
        </a:solidFill>
        <a:ln w="15875" cap="flat" cmpd="sng" algn="ctr">
          <a:solidFill>
            <a:schemeClr val="accent5">
              <a:hueOff val="787450"/>
              <a:satOff val="42288"/>
              <a:lumOff val="-1529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effectLst>
                <a:outerShdw blurRad="38100" dist="38100" dir="2700000" algn="tl">
                  <a:srgbClr val="000000">
                    <a:alpha val="43137"/>
                  </a:srgbClr>
                </a:outerShdw>
              </a:effectLst>
            </a:rPr>
            <a:t>动态作用域</a:t>
          </a:r>
          <a:endParaRPr lang="en-US" altLang="zh-CN" sz="2000" b="1" kern="1200" dirty="0">
            <a:effectLst>
              <a:outerShdw blurRad="38100" dist="38100" dir="2700000" algn="tl">
                <a:srgbClr val="000000">
                  <a:alpha val="43137"/>
                </a:srgbClr>
              </a:outerShdw>
            </a:effectLst>
          </a:endParaRPr>
        </a:p>
      </dsp:txBody>
      <dsp:txXfrm>
        <a:off x="3984830" y="49520"/>
        <a:ext cx="3495433" cy="359998"/>
      </dsp:txXfrm>
    </dsp:sp>
    <dsp:sp modelId="{B21586B2-6EEC-4093-9D6A-DE0EAFF95AEA}">
      <dsp:nvSpPr>
        <dsp:cNvPr id="0" name=""/>
        <dsp:cNvSpPr/>
      </dsp:nvSpPr>
      <dsp:spPr>
        <a:xfrm>
          <a:off x="3984830" y="373518"/>
          <a:ext cx="3495433" cy="1070549"/>
        </a:xfrm>
        <a:prstGeom prst="rect">
          <a:avLst/>
        </a:prstGeom>
        <a:solidFill>
          <a:schemeClr val="accent5">
            <a:tint val="40000"/>
            <a:alpha val="90000"/>
            <a:hueOff val="1337237"/>
            <a:satOff val="22070"/>
            <a:lumOff val="-1425"/>
            <a:alphaOff val="0"/>
          </a:schemeClr>
        </a:solidFill>
        <a:ln w="15875" cap="flat" cmpd="sng" algn="ctr">
          <a:solidFill>
            <a:schemeClr val="accent5">
              <a:tint val="40000"/>
              <a:alpha val="90000"/>
              <a:hueOff val="1337237"/>
              <a:satOff val="22070"/>
              <a:lumOff val="-142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dirty="0"/>
            <a:t>在运行时根据程序的流程信息来动态确定的</a:t>
          </a:r>
        </a:p>
      </dsp:txBody>
      <dsp:txXfrm>
        <a:off x="3984830" y="373518"/>
        <a:ext cx="3495433" cy="1070549"/>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B71132-1A9E-4339-BB01-9218AE5B8569}">
      <dsp:nvSpPr>
        <dsp:cNvPr id="0" name=""/>
        <dsp:cNvSpPr/>
      </dsp:nvSpPr>
      <dsp:spPr>
        <a:xfrm>
          <a:off x="0" y="496618"/>
          <a:ext cx="7480300" cy="20097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0554" tIns="458216" rIns="216000" bIns="156464" numCol="1" spcCol="1270" anchor="t" anchorCtr="0">
          <a:noAutofit/>
        </a:bodyPr>
        <a:lstStyle/>
        <a:p>
          <a:pPr marL="228600" lvl="1" indent="-228600" algn="l" defTabSz="977900">
            <a:lnSpc>
              <a:spcPct val="90000"/>
            </a:lnSpc>
            <a:spcBef>
              <a:spcPct val="0"/>
            </a:spcBef>
            <a:spcAft>
              <a:spcPct val="15000"/>
            </a:spcAft>
            <a:buChar char="•"/>
          </a:pPr>
          <a:r>
            <a:rPr lang="zh-CN" altLang="en-US" sz="2200" kern="1200" dirty="0">
              <a:latin typeface="微软雅黑" panose="020B0503020204020204" pitchFamily="34" charset="-122"/>
              <a:ea typeface="微软雅黑" panose="020B0503020204020204" pitchFamily="34" charset="-122"/>
            </a:rPr>
            <a:t>数据空间的存储分配策略：静态、动态</a:t>
          </a:r>
          <a:r>
            <a:rPr lang="en-US" altLang="zh-CN" sz="2200" kern="1200" dirty="0">
              <a:latin typeface="微软雅黑" panose="020B0503020204020204" pitchFamily="34" charset="-122"/>
              <a:ea typeface="微软雅黑" panose="020B0503020204020204" pitchFamily="34" charset="-122"/>
            </a:rPr>
            <a:t>(</a:t>
          </a:r>
          <a:r>
            <a:rPr lang="zh-CN" altLang="en-US" sz="2200" kern="1200" dirty="0">
              <a:latin typeface="微软雅黑" panose="020B0503020204020204" pitchFamily="34" charset="-122"/>
              <a:ea typeface="微软雅黑" panose="020B0503020204020204" pitchFamily="34" charset="-122"/>
            </a:rPr>
            <a:t>栈式、堆式</a:t>
          </a:r>
          <a:r>
            <a:rPr lang="en-US" altLang="zh-CN" sz="2200" kern="1200" dirty="0">
              <a:latin typeface="微软雅黑" panose="020B0503020204020204" pitchFamily="34" charset="-122"/>
              <a:ea typeface="微软雅黑" panose="020B0503020204020204" pitchFamily="34" charset="-122"/>
            </a:rPr>
            <a:t>)</a:t>
          </a:r>
        </a:p>
        <a:p>
          <a:pPr marL="228600" lvl="1" indent="-228600" algn="l" defTabSz="977900">
            <a:lnSpc>
              <a:spcPct val="90000"/>
            </a:lnSpc>
            <a:spcBef>
              <a:spcPct val="0"/>
            </a:spcBef>
            <a:spcAft>
              <a:spcPct val="15000"/>
            </a:spcAft>
            <a:buChar char="•"/>
          </a:pPr>
          <a:r>
            <a:rPr lang="zh-CN" altLang="en-US" sz="2200" kern="1200" dirty="0">
              <a:latin typeface="微软雅黑" panose="020B0503020204020204" pitchFamily="34" charset="-122"/>
              <a:ea typeface="微软雅黑" panose="020B0503020204020204" pitchFamily="34" charset="-122"/>
            </a:rPr>
            <a:t>嵌套过程语言的栈式实现：</a:t>
          </a:r>
          <a:r>
            <a:rPr lang="en-US" altLang="zh-CN" sz="2200" kern="1200" dirty="0">
              <a:latin typeface="微软雅黑" panose="020B0503020204020204" pitchFamily="34" charset="-122"/>
              <a:ea typeface="微软雅黑" panose="020B0503020204020204" pitchFamily="34" charset="-122"/>
            </a:rPr>
            <a:t>①</a:t>
          </a:r>
          <a:r>
            <a:rPr lang="zh-CN" altLang="en-US" sz="2200" kern="1200" dirty="0">
              <a:latin typeface="微软雅黑" panose="020B0503020204020204" pitchFamily="34" charset="-122"/>
              <a:ea typeface="微软雅黑" panose="020B0503020204020204" pitchFamily="34" charset="-122"/>
            </a:rPr>
            <a:t>控制链、存取链；</a:t>
          </a:r>
          <a:br>
            <a:rPr lang="en-US" altLang="zh-CN" sz="2200" kern="1200" dirty="0">
              <a:latin typeface="微软雅黑" panose="020B0503020204020204" pitchFamily="34" charset="-122"/>
              <a:ea typeface="微软雅黑" panose="020B0503020204020204" pitchFamily="34" charset="-122"/>
            </a:rPr>
          </a:br>
          <a:r>
            <a:rPr lang="en-US" altLang="zh-CN" sz="2200" kern="1200" dirty="0">
              <a:latin typeface="微软雅黑" panose="020B0503020204020204" pitchFamily="34" charset="-122"/>
              <a:ea typeface="微软雅黑" panose="020B0503020204020204" pitchFamily="34" charset="-122"/>
            </a:rPr>
            <a:t> ②Display</a:t>
          </a:r>
          <a:r>
            <a:rPr lang="zh-CN" altLang="en-US" sz="2200" kern="1200" dirty="0">
              <a:latin typeface="微软雅黑" panose="020B0503020204020204" pitchFamily="34" charset="-122"/>
              <a:ea typeface="微软雅黑" panose="020B0503020204020204" pitchFamily="34" charset="-122"/>
            </a:rPr>
            <a:t>表</a:t>
          </a:r>
          <a:endParaRPr lang="en-US" altLang="zh-CN" sz="2200" kern="1200" dirty="0">
            <a:latin typeface="微软雅黑" panose="020B0503020204020204" pitchFamily="34" charset="-122"/>
            <a:ea typeface="微软雅黑" panose="020B0503020204020204" pitchFamily="34" charset="-122"/>
          </a:endParaRPr>
        </a:p>
      </dsp:txBody>
      <dsp:txXfrm>
        <a:off x="0" y="496618"/>
        <a:ext cx="7480300" cy="2009700"/>
      </dsp:txXfrm>
    </dsp:sp>
    <dsp:sp modelId="{D1F44F09-D115-4715-B0FB-A633B90D8446}">
      <dsp:nvSpPr>
        <dsp:cNvPr id="0" name=""/>
        <dsp:cNvSpPr/>
      </dsp:nvSpPr>
      <dsp:spPr>
        <a:xfrm>
          <a:off x="374015" y="171898"/>
          <a:ext cx="5236210" cy="6494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7916" tIns="0" rIns="197916" bIns="0" numCol="1" spcCol="1270" anchor="ctr" anchorCtr="0">
          <a:noAutofit/>
        </a:bodyPr>
        <a:lstStyle/>
        <a:p>
          <a:pPr marL="0" lvl="0" indent="0" algn="l" defTabSz="977900">
            <a:lnSpc>
              <a:spcPct val="90000"/>
            </a:lnSpc>
            <a:spcBef>
              <a:spcPct val="0"/>
            </a:spcBef>
            <a:spcAft>
              <a:spcPct val="35000"/>
            </a:spcAft>
            <a:buNone/>
          </a:pPr>
          <a:r>
            <a:rPr lang="zh-CN" altLang="en-US" sz="22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重点掌握</a:t>
          </a:r>
        </a:p>
      </dsp:txBody>
      <dsp:txXfrm>
        <a:off x="405718" y="203601"/>
        <a:ext cx="5172804" cy="586034"/>
      </dsp:txXfrm>
    </dsp:sp>
    <dsp:sp modelId="{5FA4FA0D-2F16-4F46-BD06-9B79A74E70DF}">
      <dsp:nvSpPr>
        <dsp:cNvPr id="0" name=""/>
        <dsp:cNvSpPr/>
      </dsp:nvSpPr>
      <dsp:spPr>
        <a:xfrm>
          <a:off x="0" y="2949838"/>
          <a:ext cx="7480300" cy="148995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0554" tIns="458216" rIns="216000" bIns="156464" numCol="1" spcCol="1270" anchor="t" anchorCtr="0">
          <a:noAutofit/>
        </a:bodyPr>
        <a:lstStyle/>
        <a:p>
          <a:pPr marL="228600" lvl="1" indent="-228600" algn="l" defTabSz="977900">
            <a:lnSpc>
              <a:spcPct val="90000"/>
            </a:lnSpc>
            <a:spcBef>
              <a:spcPct val="0"/>
            </a:spcBef>
            <a:spcAft>
              <a:spcPct val="15000"/>
            </a:spcAft>
            <a:buChar char="•"/>
          </a:pPr>
          <a:r>
            <a:rPr lang="zh-CN" altLang="en-US" sz="2200" kern="1200" dirty="0">
              <a:latin typeface="微软雅黑" panose="020B0503020204020204" pitchFamily="34" charset="-122"/>
              <a:ea typeface="微软雅黑" panose="020B0503020204020204" pitchFamily="34" charset="-122"/>
            </a:rPr>
            <a:t>分程序结构的存储管理：过程的</a:t>
          </a:r>
          <a:r>
            <a:rPr lang="en-US" altLang="zh-CN" sz="2200" kern="1200" dirty="0">
              <a:latin typeface="微软雅黑" panose="020B0503020204020204" pitchFamily="34" charset="-122"/>
              <a:ea typeface="微软雅黑" panose="020B0503020204020204" pitchFamily="34" charset="-122"/>
            </a:rPr>
            <a:t>TOP</a:t>
          </a:r>
          <a:r>
            <a:rPr lang="zh-CN" altLang="en-US" sz="2200" kern="1200" dirty="0">
              <a:latin typeface="微软雅黑" panose="020B0503020204020204" pitchFamily="34" charset="-122"/>
              <a:ea typeface="微软雅黑" panose="020B0503020204020204" pitchFamily="34" charset="-122"/>
            </a:rPr>
            <a:t>单元、分程序的</a:t>
          </a:r>
          <a:r>
            <a:rPr lang="en-US" altLang="zh-CN" sz="2200" kern="1200" dirty="0">
              <a:latin typeface="微软雅黑" panose="020B0503020204020204" pitchFamily="34" charset="-122"/>
              <a:ea typeface="微软雅黑" panose="020B0503020204020204" pitchFamily="34" charset="-122"/>
            </a:rPr>
            <a:t>TOP</a:t>
          </a:r>
          <a:r>
            <a:rPr lang="zh-CN" altLang="en-US" sz="2200" kern="1200" dirty="0">
              <a:latin typeface="微软雅黑" panose="020B0503020204020204" pitchFamily="34" charset="-122"/>
              <a:ea typeface="微软雅黑" panose="020B0503020204020204" pitchFamily="34" charset="-122"/>
            </a:rPr>
            <a:t>单元</a:t>
          </a:r>
          <a:endParaRPr lang="en-US" altLang="zh-CN" sz="2200" kern="1200" dirty="0">
            <a:latin typeface="微软雅黑" panose="020B0503020204020204" pitchFamily="34" charset="-122"/>
            <a:ea typeface="微软雅黑" panose="020B0503020204020204" pitchFamily="34" charset="-122"/>
          </a:endParaRPr>
        </a:p>
      </dsp:txBody>
      <dsp:txXfrm>
        <a:off x="0" y="2949838"/>
        <a:ext cx="7480300" cy="1489950"/>
      </dsp:txXfrm>
    </dsp:sp>
    <dsp:sp modelId="{0610FE05-AB3D-4592-B42C-7A61A3DF7EB5}">
      <dsp:nvSpPr>
        <dsp:cNvPr id="0" name=""/>
        <dsp:cNvSpPr/>
      </dsp:nvSpPr>
      <dsp:spPr>
        <a:xfrm>
          <a:off x="374015" y="2625118"/>
          <a:ext cx="5236210" cy="6494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7916" tIns="0" rIns="197916" bIns="0" numCol="1" spcCol="1270" anchor="ctr" anchorCtr="0">
          <a:noAutofit/>
        </a:bodyPr>
        <a:lstStyle/>
        <a:p>
          <a:pPr marL="0" lvl="0" indent="0" algn="l" defTabSz="977900">
            <a:lnSpc>
              <a:spcPct val="90000"/>
            </a:lnSpc>
            <a:spcBef>
              <a:spcPct val="0"/>
            </a:spcBef>
            <a:spcAft>
              <a:spcPct val="35000"/>
            </a:spcAft>
            <a:buNone/>
          </a:pPr>
          <a:r>
            <a:rPr lang="zh-CN" altLang="en-US" sz="2200" b="1" kern="12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一般掌握</a:t>
          </a:r>
          <a:endParaRPr lang="en-US" altLang="zh-CN" sz="22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sp:txBody>
      <dsp:txXfrm>
        <a:off x="405718" y="2656821"/>
        <a:ext cx="5172804" cy="5860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08EE08-61DF-4B87-A225-E03B188FF875}">
      <dsp:nvSpPr>
        <dsp:cNvPr id="0" name=""/>
        <dsp:cNvSpPr/>
      </dsp:nvSpPr>
      <dsp:spPr>
        <a:xfrm>
          <a:off x="36" y="431"/>
          <a:ext cx="3495433" cy="460800"/>
        </a:xfrm>
        <a:prstGeom prst="rect">
          <a:avLst/>
        </a:prstGeom>
        <a:solidFill>
          <a:schemeClr val="bg2">
            <a:lumMod val="5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effectLst>
                <a:outerShdw blurRad="38100" dist="38100" dir="2700000" algn="tl">
                  <a:srgbClr val="000000">
                    <a:alpha val="43137"/>
                  </a:srgbClr>
                </a:outerShdw>
              </a:effectLst>
            </a:rPr>
            <a:t>代码</a:t>
          </a:r>
        </a:p>
      </dsp:txBody>
      <dsp:txXfrm>
        <a:off x="36" y="431"/>
        <a:ext cx="3495433" cy="460800"/>
      </dsp:txXfrm>
    </dsp:sp>
    <dsp:sp modelId="{F6FEF1EE-77BE-4EE2-AA8D-43C2DC69B90B}">
      <dsp:nvSpPr>
        <dsp:cNvPr id="0" name=""/>
        <dsp:cNvSpPr/>
      </dsp:nvSpPr>
      <dsp:spPr>
        <a:xfrm>
          <a:off x="36" y="461231"/>
          <a:ext cx="3495433" cy="834480"/>
        </a:xfrm>
        <a:prstGeom prst="rect">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dirty="0"/>
            <a:t>存储位置：</a:t>
          </a:r>
          <a:r>
            <a:rPr lang="zh-CN" altLang="en-US" sz="1800" b="1" kern="1200" dirty="0"/>
            <a:t>代码区</a:t>
          </a:r>
          <a:endParaRPr lang="zh-CN" altLang="en-US" sz="1800" b="1" kern="1200" dirty="0">
            <a:solidFill>
              <a:srgbClr val="0070C0"/>
            </a:solidFill>
          </a:endParaRPr>
        </a:p>
        <a:p>
          <a:pPr marL="171450" lvl="1" indent="-171450" algn="l" defTabSz="800100">
            <a:lnSpc>
              <a:spcPct val="90000"/>
            </a:lnSpc>
            <a:spcBef>
              <a:spcPct val="0"/>
            </a:spcBef>
            <a:spcAft>
              <a:spcPct val="15000"/>
            </a:spcAft>
            <a:buChar char="•"/>
          </a:pPr>
          <a:r>
            <a:rPr lang="zh-CN" altLang="en-US" sz="1800" kern="1200" dirty="0"/>
            <a:t>目标程序代码</a:t>
          </a:r>
          <a:r>
            <a:rPr lang="zh-CN" altLang="en-US" sz="1800" b="1" kern="1200" dirty="0">
              <a:solidFill>
                <a:srgbClr val="0070C0"/>
              </a:solidFill>
            </a:rPr>
            <a:t>大小基本确定</a:t>
          </a:r>
        </a:p>
      </dsp:txBody>
      <dsp:txXfrm>
        <a:off x="36" y="461231"/>
        <a:ext cx="3495433" cy="834480"/>
      </dsp:txXfrm>
    </dsp:sp>
    <dsp:sp modelId="{ABD64092-4A90-4F8C-9492-19B37240DBD3}">
      <dsp:nvSpPr>
        <dsp:cNvPr id="0" name=""/>
        <dsp:cNvSpPr/>
      </dsp:nvSpPr>
      <dsp:spPr>
        <a:xfrm>
          <a:off x="3984830" y="431"/>
          <a:ext cx="3495433" cy="460800"/>
        </a:xfrm>
        <a:prstGeom prst="rect">
          <a:avLst/>
        </a:prstGeom>
        <a:solidFill>
          <a:schemeClr val="accent2">
            <a:hueOff val="-1446200"/>
            <a:satOff val="-9924"/>
            <a:lumOff val="5098"/>
            <a:alphaOff val="0"/>
          </a:schemeClr>
        </a:solidFill>
        <a:ln w="15875" cap="flat" cmpd="sng" algn="ctr">
          <a:solidFill>
            <a:schemeClr val="accent2">
              <a:hueOff val="-1446200"/>
              <a:satOff val="-9924"/>
              <a:lumOff val="509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effectLst>
                <a:outerShdw blurRad="38100" dist="38100" dir="2700000" algn="tl">
                  <a:srgbClr val="000000">
                    <a:alpha val="43137"/>
                  </a:srgbClr>
                </a:outerShdw>
              </a:effectLst>
            </a:rPr>
            <a:t>数据</a:t>
          </a:r>
        </a:p>
      </dsp:txBody>
      <dsp:txXfrm>
        <a:off x="3984830" y="431"/>
        <a:ext cx="3495433" cy="460800"/>
      </dsp:txXfrm>
    </dsp:sp>
    <dsp:sp modelId="{2BE974D5-575E-4706-8E35-F55BFC28CF80}">
      <dsp:nvSpPr>
        <dsp:cNvPr id="0" name=""/>
        <dsp:cNvSpPr/>
      </dsp:nvSpPr>
      <dsp:spPr>
        <a:xfrm>
          <a:off x="3984830" y="461231"/>
          <a:ext cx="3495433" cy="834480"/>
        </a:xfrm>
        <a:prstGeom prst="rect">
          <a:avLst/>
        </a:prstGeom>
        <a:solidFill>
          <a:schemeClr val="accent2">
            <a:tint val="40000"/>
            <a:alpha val="90000"/>
            <a:hueOff val="-1757410"/>
            <a:satOff val="-6624"/>
            <a:lumOff val="722"/>
            <a:alphaOff val="0"/>
          </a:schemeClr>
        </a:solidFill>
        <a:ln w="15875" cap="flat" cmpd="sng" algn="ctr">
          <a:solidFill>
            <a:schemeClr val="accent2">
              <a:tint val="40000"/>
              <a:alpha val="90000"/>
              <a:hueOff val="-1757410"/>
              <a:satOff val="-6624"/>
              <a:lumOff val="72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dirty="0"/>
            <a:t>存储位置：</a:t>
          </a:r>
          <a:r>
            <a:rPr lang="zh-CN" altLang="en-US" sz="1800" b="1" kern="1200" dirty="0"/>
            <a:t>数据区</a:t>
          </a:r>
          <a:endParaRPr lang="zh-CN" altLang="en-US" sz="1800" kern="1200" dirty="0"/>
        </a:p>
        <a:p>
          <a:pPr marL="171450" lvl="1" indent="-171450" algn="l" defTabSz="800100">
            <a:lnSpc>
              <a:spcPct val="90000"/>
            </a:lnSpc>
            <a:spcBef>
              <a:spcPct val="0"/>
            </a:spcBef>
            <a:spcAft>
              <a:spcPct val="15000"/>
            </a:spcAft>
            <a:buChar char="•"/>
          </a:pPr>
          <a:r>
            <a:rPr lang="zh-CN" altLang="en-US" sz="1800" kern="1200" dirty="0"/>
            <a:t>数据类型丰富</a:t>
          </a:r>
        </a:p>
      </dsp:txBody>
      <dsp:txXfrm>
        <a:off x="3984830" y="461231"/>
        <a:ext cx="3495433" cy="8344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A2228C-0063-4B49-935B-A06D615DB788}">
      <dsp:nvSpPr>
        <dsp:cNvPr id="0" name=""/>
        <dsp:cNvSpPr/>
      </dsp:nvSpPr>
      <dsp:spPr>
        <a:xfrm>
          <a:off x="4682" y="18981"/>
          <a:ext cx="1660293" cy="1239373"/>
        </a:xfrm>
        <a:prstGeom prst="round2SameRect">
          <a:avLst>
            <a:gd name="adj1" fmla="val 8000"/>
            <a:gd name="adj2" fmla="val 0"/>
          </a:avLst>
        </a:prstGeom>
        <a:noFill/>
        <a:ln w="15875" cap="flat" cmpd="sng" algn="ctr">
          <a:solidFill>
            <a:srgbClr val="75BDA7"/>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38100" rIns="12700" bIns="12700" numCol="1" spcCol="1270" anchor="t" anchorCtr="0">
          <a:noAutofit/>
        </a:bodyPr>
        <a:lstStyle/>
        <a:p>
          <a:pPr marL="108000" lvl="1" indent="-108000" algn="l" defTabSz="444500">
            <a:lnSpc>
              <a:spcPct val="100000"/>
            </a:lnSpc>
            <a:spcBef>
              <a:spcPct val="0"/>
            </a:spcBef>
            <a:spcAft>
              <a:spcPts val="300"/>
            </a:spcAft>
            <a:buChar char="•"/>
          </a:pPr>
          <a:r>
            <a:rPr lang="en-US" altLang="zh-CN" sz="1000" kern="1200" dirty="0"/>
            <a:t>int</a:t>
          </a:r>
          <a:r>
            <a:rPr lang="zh-CN" altLang="en-US" sz="1000" kern="1200" dirty="0"/>
            <a:t>：</a:t>
          </a:r>
          <a:r>
            <a:rPr lang="en-US" altLang="zh-CN" sz="1000" kern="1200" dirty="0"/>
            <a:t>4 B </a:t>
          </a:r>
          <a:endParaRPr lang="zh-CN" altLang="en-US" sz="1000" kern="1200" dirty="0"/>
        </a:p>
        <a:p>
          <a:pPr marL="108000" lvl="1" indent="-108000" algn="l" defTabSz="444500">
            <a:lnSpc>
              <a:spcPct val="100000"/>
            </a:lnSpc>
            <a:spcBef>
              <a:spcPct val="0"/>
            </a:spcBef>
            <a:spcAft>
              <a:spcPts val="300"/>
            </a:spcAft>
            <a:buChar char="•"/>
          </a:pPr>
          <a:r>
            <a:rPr lang="en-US" altLang="zh-CN" sz="1000" kern="1200" dirty="0"/>
            <a:t>double:</a:t>
          </a:r>
          <a:r>
            <a:rPr lang="zh-CN" altLang="en-US" sz="1000" kern="1200" dirty="0"/>
            <a:t>：</a:t>
          </a:r>
          <a:r>
            <a:rPr lang="en-US" altLang="zh-CN" sz="1000" kern="1200" dirty="0"/>
            <a:t>8 B</a:t>
          </a:r>
          <a:endParaRPr lang="zh-CN" altLang="en-US" sz="1000" kern="1200" dirty="0"/>
        </a:p>
        <a:p>
          <a:pPr marL="108000" lvl="1" indent="-108000" algn="l" defTabSz="444500">
            <a:lnSpc>
              <a:spcPct val="100000"/>
            </a:lnSpc>
            <a:spcBef>
              <a:spcPct val="0"/>
            </a:spcBef>
            <a:spcAft>
              <a:spcPts val="300"/>
            </a:spcAft>
            <a:buChar char="•"/>
          </a:pPr>
          <a:r>
            <a:rPr lang="en-US" altLang="zh-CN" sz="1000" kern="1200" dirty="0"/>
            <a:t>char</a:t>
          </a:r>
          <a:r>
            <a:rPr lang="zh-CN" altLang="en-US" sz="1000" kern="1200" dirty="0"/>
            <a:t>：</a:t>
          </a:r>
          <a:r>
            <a:rPr lang="en-US" altLang="zh-CN" sz="1000" kern="1200" dirty="0"/>
            <a:t>1 B</a:t>
          </a:r>
          <a:endParaRPr lang="zh-CN" altLang="en-US" sz="1000" kern="1200" dirty="0"/>
        </a:p>
        <a:p>
          <a:pPr marL="108000" lvl="1" indent="-108000" algn="l" defTabSz="444500">
            <a:lnSpc>
              <a:spcPct val="100000"/>
            </a:lnSpc>
            <a:spcBef>
              <a:spcPct val="0"/>
            </a:spcBef>
            <a:spcAft>
              <a:spcPts val="300"/>
            </a:spcAft>
            <a:buChar char="•"/>
          </a:pPr>
          <a:r>
            <a:rPr lang="en-US" altLang="zh-CN" sz="1000" kern="1200" dirty="0" err="1"/>
            <a:t>boolean</a:t>
          </a:r>
          <a:r>
            <a:rPr lang="zh-CN" altLang="en-US" sz="1000" kern="1200" dirty="0"/>
            <a:t>：</a:t>
          </a:r>
          <a:r>
            <a:rPr lang="en-US" altLang="zh-CN" sz="1000" kern="1200" dirty="0"/>
            <a:t>1 B</a:t>
          </a:r>
          <a:endParaRPr lang="zh-CN" altLang="en-US" sz="1000" kern="1200" dirty="0"/>
        </a:p>
        <a:p>
          <a:pPr marL="108000" lvl="1" indent="-108000" algn="l" defTabSz="444500">
            <a:lnSpc>
              <a:spcPct val="100000"/>
            </a:lnSpc>
            <a:spcBef>
              <a:spcPct val="0"/>
            </a:spcBef>
            <a:spcAft>
              <a:spcPts val="300"/>
            </a:spcAft>
            <a:buChar char="•"/>
          </a:pPr>
          <a:r>
            <a:rPr lang="en-US" altLang="zh-CN" sz="1000" kern="1200" dirty="0"/>
            <a:t>point</a:t>
          </a:r>
          <a:r>
            <a:rPr lang="zh-CN" altLang="en-US" sz="1000" kern="1200" dirty="0"/>
            <a:t>：</a:t>
          </a:r>
          <a:r>
            <a:rPr lang="en-US" altLang="zh-CN" sz="1000" kern="1200" dirty="0"/>
            <a:t>32b</a:t>
          </a:r>
          <a:r>
            <a:rPr lang="zh-CN" altLang="en-US" sz="1000" kern="1200" dirty="0"/>
            <a:t>机</a:t>
          </a:r>
          <a:r>
            <a:rPr lang="en-US" altLang="zh-CN" sz="1000" kern="1200" dirty="0"/>
            <a:t>4B</a:t>
          </a:r>
          <a:endParaRPr lang="zh-CN" altLang="en-US" sz="1000" kern="1200" dirty="0"/>
        </a:p>
      </dsp:txBody>
      <dsp:txXfrm>
        <a:off x="33722" y="48021"/>
        <a:ext cx="1602213" cy="1210333"/>
      </dsp:txXfrm>
    </dsp:sp>
    <dsp:sp modelId="{7090F64F-0F75-48C6-B71C-547637B32241}">
      <dsp:nvSpPr>
        <dsp:cNvPr id="0" name=""/>
        <dsp:cNvSpPr/>
      </dsp:nvSpPr>
      <dsp:spPr>
        <a:xfrm>
          <a:off x="4682" y="1258355"/>
          <a:ext cx="1660293" cy="532930"/>
        </a:xfrm>
        <a:prstGeom prst="rect">
          <a:avLst/>
        </a:prstGeom>
        <a:solidFill>
          <a:srgbClr val="75BDA7"/>
        </a:solidFill>
        <a:ln w="15875" cap="flat" cmpd="sng" algn="ctr">
          <a:solidFill>
            <a:srgbClr val="75BDA7"/>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0" rIns="17780" bIns="0" numCol="1" spcCol="1270" anchor="ctr" anchorCtr="0">
          <a:noAutofit/>
        </a:bodyPr>
        <a:lstStyle/>
        <a:p>
          <a:pPr marL="0" lvl="0" indent="0" algn="l" defTabSz="622300">
            <a:lnSpc>
              <a:spcPct val="90000"/>
            </a:lnSpc>
            <a:spcBef>
              <a:spcPct val="0"/>
            </a:spcBef>
            <a:spcAft>
              <a:spcPct val="35000"/>
            </a:spcAft>
            <a:buNone/>
          </a:pPr>
          <a:r>
            <a:rPr lang="zh-CN" altLang="en-US" sz="1400" b="1" kern="1200" dirty="0">
              <a:effectLst>
                <a:outerShdw blurRad="38100" dist="38100" dir="2700000" algn="tl">
                  <a:srgbClr val="000000">
                    <a:alpha val="43137"/>
                  </a:srgbClr>
                </a:outerShdw>
              </a:effectLst>
            </a:rPr>
            <a:t>数据类型</a:t>
          </a:r>
        </a:p>
      </dsp:txBody>
      <dsp:txXfrm>
        <a:off x="4682" y="1258355"/>
        <a:ext cx="1169220" cy="532930"/>
      </dsp:txXfrm>
    </dsp:sp>
    <dsp:sp modelId="{8690A322-E940-4D4E-B601-AAE519FEB17B}">
      <dsp:nvSpPr>
        <dsp:cNvPr id="0" name=""/>
        <dsp:cNvSpPr/>
      </dsp:nvSpPr>
      <dsp:spPr>
        <a:xfrm>
          <a:off x="1220869" y="1343006"/>
          <a:ext cx="581102" cy="581102"/>
        </a:xfrm>
        <a:prstGeom prst="ellipse">
          <a:avLst/>
        </a:prstGeom>
        <a:solidFill>
          <a:srgbClr val="DAEAE4">
            <a:alpha val="90000"/>
          </a:srgb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CA7D042-8CA7-4344-A7C4-DA93DD5C354A}">
      <dsp:nvSpPr>
        <dsp:cNvPr id="0" name=""/>
        <dsp:cNvSpPr/>
      </dsp:nvSpPr>
      <dsp:spPr>
        <a:xfrm>
          <a:off x="1945936" y="18981"/>
          <a:ext cx="1660293" cy="1239373"/>
        </a:xfrm>
        <a:prstGeom prst="round2SameRect">
          <a:avLst>
            <a:gd name="adj1" fmla="val 8000"/>
            <a:gd name="adj2" fmla="val 0"/>
          </a:avLst>
        </a:prstGeom>
        <a:noFill/>
        <a:ln w="15875" cap="flat" cmpd="sng" algn="ctr">
          <a:solidFill>
            <a:srgbClr val="75BDA7"/>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38100" rIns="12700" bIns="12700" numCol="1" spcCol="1270" anchor="t" anchorCtr="0">
          <a:noAutofit/>
        </a:bodyPr>
        <a:lstStyle/>
        <a:p>
          <a:pPr marL="108000" lvl="1" indent="-108000" algn="l" defTabSz="444500">
            <a:lnSpc>
              <a:spcPct val="100000"/>
            </a:lnSpc>
            <a:spcBef>
              <a:spcPct val="0"/>
            </a:spcBef>
            <a:spcAft>
              <a:spcPts val="300"/>
            </a:spcAft>
            <a:buChar char="•"/>
          </a:pPr>
          <a:r>
            <a:rPr lang="zh-CN" altLang="en-US" sz="1000" kern="1200" dirty="0"/>
            <a:t>对齐方式：</a:t>
          </a:r>
        </a:p>
        <a:p>
          <a:pPr marL="180000" lvl="2" indent="0" algn="l" defTabSz="444500">
            <a:lnSpc>
              <a:spcPct val="100000"/>
            </a:lnSpc>
            <a:spcBef>
              <a:spcPct val="0"/>
            </a:spcBef>
            <a:spcAft>
              <a:spcPts val="300"/>
            </a:spcAft>
            <a:buChar char="•"/>
          </a:pPr>
          <a:r>
            <a:rPr lang="zh-CN" altLang="en-US" sz="1000" kern="1200" dirty="0"/>
            <a:t>大端</a:t>
          </a:r>
          <a:r>
            <a:rPr lang="en-US" altLang="zh-CN" sz="1000" kern="1200" dirty="0"/>
            <a:t>(Big endian)</a:t>
          </a:r>
          <a:r>
            <a:rPr lang="zh-CN" altLang="en-US" sz="1000" kern="1200" dirty="0"/>
            <a:t>、</a:t>
          </a:r>
        </a:p>
        <a:p>
          <a:pPr marL="180000" lvl="2" indent="0" algn="l" defTabSz="444500">
            <a:lnSpc>
              <a:spcPct val="100000"/>
            </a:lnSpc>
            <a:spcBef>
              <a:spcPct val="0"/>
            </a:spcBef>
            <a:spcAft>
              <a:spcPts val="300"/>
            </a:spcAft>
            <a:buChar char="•"/>
          </a:pPr>
          <a:r>
            <a:rPr lang="zh-CN" altLang="en-US" sz="1000" kern="1200" dirty="0"/>
            <a:t>小端</a:t>
          </a:r>
          <a:r>
            <a:rPr lang="en-US" altLang="zh-CN" sz="1000" kern="1200" dirty="0"/>
            <a:t>(little endian)</a:t>
          </a:r>
          <a:endParaRPr lang="zh-CN" altLang="en-US" sz="1000" kern="1200" dirty="0"/>
        </a:p>
        <a:p>
          <a:pPr marL="108000" lvl="1" indent="-108000" algn="l" defTabSz="444500">
            <a:lnSpc>
              <a:spcPct val="100000"/>
            </a:lnSpc>
            <a:spcBef>
              <a:spcPct val="0"/>
            </a:spcBef>
            <a:spcAft>
              <a:spcPts val="300"/>
            </a:spcAft>
            <a:buChar char="•"/>
          </a:pPr>
          <a:r>
            <a:rPr lang="zh-CN" altLang="en-US" sz="1000" kern="1200" dirty="0"/>
            <a:t>对齐位置：</a:t>
          </a:r>
          <a:r>
            <a:rPr lang="en-US" altLang="zh-CN" sz="1000" kern="1200" dirty="0"/>
            <a:t>1B</a:t>
          </a:r>
          <a:r>
            <a:rPr lang="zh-CN" altLang="en-US" sz="1000" kern="1200" dirty="0"/>
            <a:t>、</a:t>
          </a:r>
          <a:r>
            <a:rPr lang="en-US" altLang="zh-CN" sz="1000" kern="1200" dirty="0"/>
            <a:t>2B</a:t>
          </a:r>
          <a:r>
            <a:rPr lang="zh-CN" altLang="en-US" sz="1000" kern="1200" dirty="0"/>
            <a:t>、</a:t>
          </a:r>
          <a:r>
            <a:rPr lang="en-US" altLang="zh-CN" sz="1000" kern="1200" dirty="0"/>
            <a:t>4B</a:t>
          </a:r>
          <a:endParaRPr lang="zh-CN" altLang="en-US" sz="1000" kern="1200" dirty="0"/>
        </a:p>
      </dsp:txBody>
      <dsp:txXfrm>
        <a:off x="1974976" y="48021"/>
        <a:ext cx="1602213" cy="1210333"/>
      </dsp:txXfrm>
    </dsp:sp>
    <dsp:sp modelId="{224A5982-87CF-4367-913A-4F4EF5F7FCBC}">
      <dsp:nvSpPr>
        <dsp:cNvPr id="0" name=""/>
        <dsp:cNvSpPr/>
      </dsp:nvSpPr>
      <dsp:spPr>
        <a:xfrm>
          <a:off x="1945936" y="1258355"/>
          <a:ext cx="1660293" cy="532930"/>
        </a:xfrm>
        <a:prstGeom prst="rect">
          <a:avLst/>
        </a:prstGeom>
        <a:solidFill>
          <a:srgbClr val="75BDA7"/>
        </a:solidFill>
        <a:ln w="15875" cap="flat" cmpd="sng" algn="ctr">
          <a:solidFill>
            <a:srgbClr val="75BDA7"/>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0" rIns="17780" bIns="0" numCol="1" spcCol="1270" anchor="ctr" anchorCtr="0">
          <a:noAutofit/>
        </a:bodyPr>
        <a:lstStyle/>
        <a:p>
          <a:pPr marL="0" lvl="0" indent="0" algn="l" defTabSz="622300">
            <a:lnSpc>
              <a:spcPct val="90000"/>
            </a:lnSpc>
            <a:spcBef>
              <a:spcPct val="0"/>
            </a:spcBef>
            <a:spcAft>
              <a:spcPct val="35000"/>
            </a:spcAft>
            <a:buNone/>
          </a:pPr>
          <a:r>
            <a:rPr lang="zh-CN" altLang="en-US" sz="1400" b="1" kern="1200" dirty="0">
              <a:effectLst>
                <a:outerShdw blurRad="38100" dist="38100" dir="2700000" algn="tl">
                  <a:srgbClr val="000000">
                    <a:alpha val="43137"/>
                  </a:srgbClr>
                </a:outerShdw>
              </a:effectLst>
            </a:rPr>
            <a:t>对齐方式</a:t>
          </a:r>
        </a:p>
      </dsp:txBody>
      <dsp:txXfrm>
        <a:off x="1945936" y="1258355"/>
        <a:ext cx="1169220" cy="532930"/>
      </dsp:txXfrm>
    </dsp:sp>
    <dsp:sp modelId="{C41B798C-FA1A-495B-BCDC-65456FBDDE7E}">
      <dsp:nvSpPr>
        <dsp:cNvPr id="0" name=""/>
        <dsp:cNvSpPr/>
      </dsp:nvSpPr>
      <dsp:spPr>
        <a:xfrm>
          <a:off x="3162124" y="1343006"/>
          <a:ext cx="581102" cy="581102"/>
        </a:xfrm>
        <a:prstGeom prst="ellipse">
          <a:avLst/>
        </a:prstGeom>
        <a:solidFill>
          <a:srgbClr val="DAEAE4">
            <a:alpha val="90000"/>
          </a:srgb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E544159-32FB-45AE-88C8-CAB36D9E75E2}">
      <dsp:nvSpPr>
        <dsp:cNvPr id="0" name=""/>
        <dsp:cNvSpPr/>
      </dsp:nvSpPr>
      <dsp:spPr>
        <a:xfrm>
          <a:off x="3887191" y="18981"/>
          <a:ext cx="1660293" cy="1239373"/>
        </a:xfrm>
        <a:prstGeom prst="round2SameRect">
          <a:avLst>
            <a:gd name="adj1" fmla="val 8000"/>
            <a:gd name="adj2" fmla="val 0"/>
          </a:avLst>
        </a:prstGeom>
        <a:noFill/>
        <a:ln w="15875" cap="flat" cmpd="sng" algn="ctr">
          <a:solidFill>
            <a:srgbClr val="75BDA7"/>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38100" rIns="12700" bIns="12700" numCol="1" spcCol="1270" anchor="t" anchorCtr="0">
          <a:noAutofit/>
        </a:bodyPr>
        <a:lstStyle/>
        <a:p>
          <a:pPr marL="108000" lvl="1" indent="-108000" algn="l" defTabSz="444500">
            <a:lnSpc>
              <a:spcPct val="90000"/>
            </a:lnSpc>
            <a:spcBef>
              <a:spcPct val="0"/>
            </a:spcBef>
            <a:spcAft>
              <a:spcPct val="15000"/>
            </a:spcAft>
            <a:buChar char="•"/>
          </a:pPr>
          <a:r>
            <a:rPr lang="zh-CN" altLang="en-US" sz="1000" kern="1200" dirty="0"/>
            <a:t>静态数组：连续分配一块</a:t>
          </a:r>
        </a:p>
        <a:p>
          <a:pPr marL="108000" lvl="1" indent="-108000" algn="l" defTabSz="444500">
            <a:lnSpc>
              <a:spcPct val="90000"/>
            </a:lnSpc>
            <a:spcBef>
              <a:spcPct val="0"/>
            </a:spcBef>
            <a:spcAft>
              <a:spcPct val="15000"/>
            </a:spcAft>
            <a:buChar char="•"/>
          </a:pPr>
          <a:r>
            <a:rPr lang="zh-CN" altLang="en-US" sz="1000" kern="1200" dirty="0"/>
            <a:t>多维数组：按行</a:t>
          </a:r>
          <a:r>
            <a:rPr lang="en-US" altLang="zh-CN" sz="1000" kern="1200" dirty="0"/>
            <a:t>/</a:t>
          </a:r>
          <a:r>
            <a:rPr lang="zh-CN" altLang="en-US" sz="1000" kern="1200" dirty="0"/>
            <a:t>列排列</a:t>
          </a:r>
        </a:p>
        <a:p>
          <a:pPr marL="108000" lvl="1" indent="-108000" algn="l" defTabSz="444500">
            <a:lnSpc>
              <a:spcPct val="90000"/>
            </a:lnSpc>
            <a:spcBef>
              <a:spcPct val="0"/>
            </a:spcBef>
            <a:spcAft>
              <a:spcPct val="15000"/>
            </a:spcAft>
            <a:buChar char="•"/>
          </a:pPr>
          <a:r>
            <a:rPr lang="zh-CN" altLang="en-US" sz="1000" kern="1200" dirty="0"/>
            <a:t>结构体：成员连续分配</a:t>
          </a:r>
        </a:p>
        <a:p>
          <a:pPr marL="108000" lvl="1" indent="-108000" algn="l" defTabSz="444500">
            <a:lnSpc>
              <a:spcPct val="90000"/>
            </a:lnSpc>
            <a:spcBef>
              <a:spcPct val="0"/>
            </a:spcBef>
            <a:spcAft>
              <a:spcPct val="15000"/>
            </a:spcAft>
            <a:buChar char="•"/>
          </a:pPr>
          <a:r>
            <a:rPr lang="zh-CN" altLang="en-US" sz="1000" kern="1200" dirty="0"/>
            <a:t>对象</a:t>
          </a:r>
          <a:r>
            <a:rPr lang="en-US" altLang="zh-CN" sz="1000" kern="1200" dirty="0"/>
            <a:t>/</a:t>
          </a:r>
          <a:r>
            <a:rPr lang="zh-CN" altLang="en-US" sz="1000" kern="1200" dirty="0"/>
            <a:t>类：成员变量数据区连续分配，方法在类代码区分配</a:t>
          </a:r>
        </a:p>
      </dsp:txBody>
      <dsp:txXfrm>
        <a:off x="3916231" y="48021"/>
        <a:ext cx="1602213" cy="1210333"/>
      </dsp:txXfrm>
    </dsp:sp>
    <dsp:sp modelId="{AE6505F2-3DF1-4F7A-B83E-C4260DF949EB}">
      <dsp:nvSpPr>
        <dsp:cNvPr id="0" name=""/>
        <dsp:cNvSpPr/>
      </dsp:nvSpPr>
      <dsp:spPr>
        <a:xfrm>
          <a:off x="3887191" y="1258355"/>
          <a:ext cx="1660293" cy="532930"/>
        </a:xfrm>
        <a:prstGeom prst="rect">
          <a:avLst/>
        </a:prstGeom>
        <a:solidFill>
          <a:srgbClr val="75BDA7"/>
        </a:solidFill>
        <a:ln w="15875" cap="flat" cmpd="sng" algn="ctr">
          <a:solidFill>
            <a:srgbClr val="75BDA7"/>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0" rIns="17780" bIns="0" numCol="1" spcCol="1270" anchor="ctr" anchorCtr="0">
          <a:noAutofit/>
        </a:bodyPr>
        <a:lstStyle/>
        <a:p>
          <a:pPr marL="0" lvl="0" indent="0" algn="l" defTabSz="622300">
            <a:lnSpc>
              <a:spcPct val="90000"/>
            </a:lnSpc>
            <a:spcBef>
              <a:spcPct val="0"/>
            </a:spcBef>
            <a:spcAft>
              <a:spcPct val="35000"/>
            </a:spcAft>
            <a:buNone/>
          </a:pPr>
          <a:r>
            <a:rPr lang="zh-CN" altLang="en-US" sz="1400" b="1" kern="1200" dirty="0">
              <a:effectLst>
                <a:outerShdw blurRad="38100" dist="38100" dir="2700000" algn="tl">
                  <a:srgbClr val="000000">
                    <a:alpha val="43137"/>
                  </a:srgbClr>
                </a:outerShdw>
              </a:effectLst>
            </a:rPr>
            <a:t>构造类型组织</a:t>
          </a:r>
        </a:p>
      </dsp:txBody>
      <dsp:txXfrm>
        <a:off x="3887191" y="1258355"/>
        <a:ext cx="1169220" cy="532930"/>
      </dsp:txXfrm>
    </dsp:sp>
    <dsp:sp modelId="{14308390-32FF-4031-945E-749028CD6AF0}">
      <dsp:nvSpPr>
        <dsp:cNvPr id="0" name=""/>
        <dsp:cNvSpPr/>
      </dsp:nvSpPr>
      <dsp:spPr>
        <a:xfrm>
          <a:off x="5103378" y="1343006"/>
          <a:ext cx="581102" cy="581102"/>
        </a:xfrm>
        <a:prstGeom prst="ellipse">
          <a:avLst/>
        </a:prstGeom>
        <a:solidFill>
          <a:srgbClr val="DAEAE4">
            <a:alpha val="90000"/>
          </a:srgb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75FB85B-C09A-48F6-87AB-B5CF24CC1616}">
      <dsp:nvSpPr>
        <dsp:cNvPr id="0" name=""/>
        <dsp:cNvSpPr/>
      </dsp:nvSpPr>
      <dsp:spPr>
        <a:xfrm>
          <a:off x="5828445" y="18981"/>
          <a:ext cx="1660293" cy="1239373"/>
        </a:xfrm>
        <a:prstGeom prst="round2SameRect">
          <a:avLst>
            <a:gd name="adj1" fmla="val 8000"/>
            <a:gd name="adj2" fmla="val 0"/>
          </a:avLst>
        </a:prstGeom>
        <a:noFill/>
        <a:ln w="15875" cap="flat" cmpd="sng" algn="ctr">
          <a:solidFill>
            <a:srgbClr val="75BDA7"/>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38100" rIns="12700" bIns="12700" numCol="1" spcCol="1270" anchor="t" anchorCtr="0">
          <a:noAutofit/>
        </a:bodyPr>
        <a:lstStyle/>
        <a:p>
          <a:pPr marL="108000" lvl="1" indent="-108000" algn="l" defTabSz="444500">
            <a:lnSpc>
              <a:spcPct val="100000"/>
            </a:lnSpc>
            <a:spcBef>
              <a:spcPct val="0"/>
            </a:spcBef>
            <a:spcAft>
              <a:spcPct val="15000"/>
            </a:spcAft>
            <a:buChar char="•"/>
          </a:pPr>
          <a:r>
            <a:rPr lang="zh-CN" altLang="en-US" sz="1000" kern="1200" dirty="0"/>
            <a:t>临时变量和计算结果使用栈的过程活动记录存储</a:t>
          </a:r>
        </a:p>
      </dsp:txBody>
      <dsp:txXfrm>
        <a:off x="5857485" y="48021"/>
        <a:ext cx="1602213" cy="1210333"/>
      </dsp:txXfrm>
    </dsp:sp>
    <dsp:sp modelId="{0C2BC37C-7284-49C9-8337-EA23C5E956CB}">
      <dsp:nvSpPr>
        <dsp:cNvPr id="0" name=""/>
        <dsp:cNvSpPr/>
      </dsp:nvSpPr>
      <dsp:spPr>
        <a:xfrm>
          <a:off x="5828445" y="1258355"/>
          <a:ext cx="1660293" cy="532930"/>
        </a:xfrm>
        <a:prstGeom prst="rect">
          <a:avLst/>
        </a:prstGeom>
        <a:solidFill>
          <a:srgbClr val="75BDA7"/>
        </a:solidFill>
        <a:ln w="15875" cap="flat" cmpd="sng" algn="ctr">
          <a:solidFill>
            <a:srgbClr val="75BDA7"/>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0" rIns="17780" bIns="0" numCol="1" spcCol="1270" anchor="ctr" anchorCtr="0">
          <a:noAutofit/>
        </a:bodyPr>
        <a:lstStyle/>
        <a:p>
          <a:pPr marL="0" lvl="0" indent="0" algn="l" defTabSz="622300">
            <a:lnSpc>
              <a:spcPct val="90000"/>
            </a:lnSpc>
            <a:spcBef>
              <a:spcPct val="0"/>
            </a:spcBef>
            <a:spcAft>
              <a:spcPct val="35000"/>
            </a:spcAft>
            <a:buNone/>
          </a:pPr>
          <a:r>
            <a:rPr lang="zh-CN" altLang="en-US" sz="1400" b="1" kern="1200" dirty="0">
              <a:effectLst>
                <a:outerShdw blurRad="38100" dist="38100" dir="2700000" algn="tl">
                  <a:srgbClr val="000000">
                    <a:alpha val="43137"/>
                  </a:srgbClr>
                </a:outerShdw>
              </a:effectLst>
            </a:rPr>
            <a:t>表达式计算</a:t>
          </a:r>
        </a:p>
      </dsp:txBody>
      <dsp:txXfrm>
        <a:off x="5828445" y="1258355"/>
        <a:ext cx="1169220" cy="532930"/>
      </dsp:txXfrm>
    </dsp:sp>
    <dsp:sp modelId="{C992CCB9-88E6-4FD7-AA33-2F6F1A4E983A}">
      <dsp:nvSpPr>
        <dsp:cNvPr id="0" name=""/>
        <dsp:cNvSpPr/>
      </dsp:nvSpPr>
      <dsp:spPr>
        <a:xfrm>
          <a:off x="7044633" y="1343006"/>
          <a:ext cx="581102" cy="581102"/>
        </a:xfrm>
        <a:prstGeom prst="ellipse">
          <a:avLst/>
        </a:prstGeom>
        <a:solidFill>
          <a:srgbClr val="DAEAE4">
            <a:alpha val="90000"/>
          </a:srgb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925400-8590-4293-9197-04ED87CC043A}">
      <dsp:nvSpPr>
        <dsp:cNvPr id="0" name=""/>
        <dsp:cNvSpPr/>
      </dsp:nvSpPr>
      <dsp:spPr>
        <a:xfrm>
          <a:off x="4705085" y="1957958"/>
          <a:ext cx="427472" cy="459533"/>
        </a:xfrm>
        <a:custGeom>
          <a:avLst/>
          <a:gdLst/>
          <a:ahLst/>
          <a:cxnLst/>
          <a:rect l="0" t="0" r="0" b="0"/>
          <a:pathLst>
            <a:path>
              <a:moveTo>
                <a:pt x="0" y="0"/>
              </a:moveTo>
              <a:lnTo>
                <a:pt x="213736" y="0"/>
              </a:lnTo>
              <a:lnTo>
                <a:pt x="213736" y="459533"/>
              </a:lnTo>
              <a:lnTo>
                <a:pt x="427472" y="459533"/>
              </a:lnTo>
            </a:path>
          </a:pathLst>
        </a:custGeom>
        <a:noFill/>
        <a:ln w="15875"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BF01766-5707-4F87-B1AB-F7836AC6DA6D}">
      <dsp:nvSpPr>
        <dsp:cNvPr id="0" name=""/>
        <dsp:cNvSpPr/>
      </dsp:nvSpPr>
      <dsp:spPr>
        <a:xfrm>
          <a:off x="4705085" y="1498425"/>
          <a:ext cx="427472" cy="459533"/>
        </a:xfrm>
        <a:custGeom>
          <a:avLst/>
          <a:gdLst/>
          <a:ahLst/>
          <a:cxnLst/>
          <a:rect l="0" t="0" r="0" b="0"/>
          <a:pathLst>
            <a:path>
              <a:moveTo>
                <a:pt x="0" y="459533"/>
              </a:moveTo>
              <a:lnTo>
                <a:pt x="213736" y="459533"/>
              </a:lnTo>
              <a:lnTo>
                <a:pt x="213736" y="0"/>
              </a:lnTo>
              <a:lnTo>
                <a:pt x="427472" y="0"/>
              </a:lnTo>
            </a:path>
          </a:pathLst>
        </a:custGeom>
        <a:noFill/>
        <a:ln w="15875"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299940-3458-43FB-848D-F47812015BA7}">
      <dsp:nvSpPr>
        <dsp:cNvPr id="0" name=""/>
        <dsp:cNvSpPr/>
      </dsp:nvSpPr>
      <dsp:spPr>
        <a:xfrm>
          <a:off x="2140249" y="1498425"/>
          <a:ext cx="427472" cy="459533"/>
        </a:xfrm>
        <a:custGeom>
          <a:avLst/>
          <a:gdLst/>
          <a:ahLst/>
          <a:cxnLst/>
          <a:rect l="0" t="0" r="0" b="0"/>
          <a:pathLst>
            <a:path>
              <a:moveTo>
                <a:pt x="0" y="0"/>
              </a:moveTo>
              <a:lnTo>
                <a:pt x="213736" y="0"/>
              </a:lnTo>
              <a:lnTo>
                <a:pt x="213736" y="459533"/>
              </a:lnTo>
              <a:lnTo>
                <a:pt x="427472" y="459533"/>
              </a:lnTo>
            </a:path>
          </a:pathLst>
        </a:custGeom>
        <a:noFill/>
        <a:ln w="15875"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B621E51-BB71-4C60-995B-67A1B1F19C9C}">
      <dsp:nvSpPr>
        <dsp:cNvPr id="0" name=""/>
        <dsp:cNvSpPr/>
      </dsp:nvSpPr>
      <dsp:spPr>
        <a:xfrm>
          <a:off x="2140249" y="1038892"/>
          <a:ext cx="427472" cy="459533"/>
        </a:xfrm>
        <a:custGeom>
          <a:avLst/>
          <a:gdLst/>
          <a:ahLst/>
          <a:cxnLst/>
          <a:rect l="0" t="0" r="0" b="0"/>
          <a:pathLst>
            <a:path>
              <a:moveTo>
                <a:pt x="0" y="459533"/>
              </a:moveTo>
              <a:lnTo>
                <a:pt x="213736" y="459533"/>
              </a:lnTo>
              <a:lnTo>
                <a:pt x="213736" y="0"/>
              </a:lnTo>
              <a:lnTo>
                <a:pt x="427472" y="0"/>
              </a:lnTo>
            </a:path>
          </a:pathLst>
        </a:custGeom>
        <a:noFill/>
        <a:ln w="15875"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BC7612D-E1ED-4D64-88E1-BE337192761D}">
      <dsp:nvSpPr>
        <dsp:cNvPr id="0" name=""/>
        <dsp:cNvSpPr/>
      </dsp:nvSpPr>
      <dsp:spPr>
        <a:xfrm>
          <a:off x="2885" y="1172477"/>
          <a:ext cx="2137363" cy="65189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effectLst>
                <a:outerShdw blurRad="38100" dist="38100" dir="2700000" algn="tl">
                  <a:srgbClr val="000000">
                    <a:alpha val="43137"/>
                  </a:srgbClr>
                </a:outerShdw>
              </a:effectLst>
            </a:rPr>
            <a:t>存储分配策略</a:t>
          </a:r>
        </a:p>
      </dsp:txBody>
      <dsp:txXfrm>
        <a:off x="2885" y="1172477"/>
        <a:ext cx="2137363" cy="651895"/>
      </dsp:txXfrm>
    </dsp:sp>
    <dsp:sp modelId="{DB890E5F-7AEE-4CBA-BE6D-5B1BDFC65DD1}">
      <dsp:nvSpPr>
        <dsp:cNvPr id="0" name=""/>
        <dsp:cNvSpPr/>
      </dsp:nvSpPr>
      <dsp:spPr>
        <a:xfrm>
          <a:off x="2567722" y="712944"/>
          <a:ext cx="2137363" cy="651895"/>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FFFF00"/>
              </a:solidFill>
              <a:effectLst>
                <a:outerShdw blurRad="38100" dist="38100" dir="2700000" algn="tl">
                  <a:srgbClr val="000000">
                    <a:alpha val="43137"/>
                  </a:srgbClr>
                </a:outerShdw>
              </a:effectLst>
            </a:rPr>
            <a:t>静态存储分配</a:t>
          </a:r>
        </a:p>
      </dsp:txBody>
      <dsp:txXfrm>
        <a:off x="2567722" y="712944"/>
        <a:ext cx="2137363" cy="651895"/>
      </dsp:txXfrm>
    </dsp:sp>
    <dsp:sp modelId="{02D8A43A-FCD4-480A-95A8-98419E46A921}">
      <dsp:nvSpPr>
        <dsp:cNvPr id="0" name=""/>
        <dsp:cNvSpPr/>
      </dsp:nvSpPr>
      <dsp:spPr>
        <a:xfrm>
          <a:off x="2567722" y="1632010"/>
          <a:ext cx="2137363" cy="651895"/>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effectLst>
                <a:outerShdw blurRad="38100" dist="38100" dir="2700000" algn="tl">
                  <a:srgbClr val="000000">
                    <a:alpha val="43137"/>
                  </a:srgbClr>
                </a:outerShdw>
              </a:effectLst>
            </a:rPr>
            <a:t>动态存储分配</a:t>
          </a:r>
        </a:p>
      </dsp:txBody>
      <dsp:txXfrm>
        <a:off x="2567722" y="1632010"/>
        <a:ext cx="2137363" cy="651895"/>
      </dsp:txXfrm>
    </dsp:sp>
    <dsp:sp modelId="{421FF52C-5496-43E2-9D27-AA641257E7B4}">
      <dsp:nvSpPr>
        <dsp:cNvPr id="0" name=""/>
        <dsp:cNvSpPr/>
      </dsp:nvSpPr>
      <dsp:spPr>
        <a:xfrm>
          <a:off x="5132558" y="1172477"/>
          <a:ext cx="2137363" cy="651895"/>
        </a:xfrm>
        <a:prstGeom prst="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FFFF00"/>
              </a:solidFill>
              <a:effectLst>
                <a:outerShdw blurRad="38100" dist="38100" dir="2700000" algn="tl">
                  <a:srgbClr val="000000">
                    <a:alpha val="43137"/>
                  </a:srgbClr>
                </a:outerShdw>
              </a:effectLst>
            </a:rPr>
            <a:t>栈式存储分配</a:t>
          </a:r>
        </a:p>
      </dsp:txBody>
      <dsp:txXfrm>
        <a:off x="5132558" y="1172477"/>
        <a:ext cx="2137363" cy="651895"/>
      </dsp:txXfrm>
    </dsp:sp>
    <dsp:sp modelId="{7FA66BB9-3FA9-4A28-88EC-36C1CB2A7C5C}">
      <dsp:nvSpPr>
        <dsp:cNvPr id="0" name=""/>
        <dsp:cNvSpPr/>
      </dsp:nvSpPr>
      <dsp:spPr>
        <a:xfrm>
          <a:off x="5132558" y="2091543"/>
          <a:ext cx="2137363" cy="651895"/>
        </a:xfrm>
        <a:prstGeom prst="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FFFF00"/>
              </a:solidFill>
              <a:effectLst>
                <a:outerShdw blurRad="38100" dist="38100" dir="2700000" algn="tl">
                  <a:srgbClr val="000000">
                    <a:alpha val="43137"/>
                  </a:srgbClr>
                </a:outerShdw>
              </a:effectLst>
            </a:rPr>
            <a:t>堆式存储分配</a:t>
          </a:r>
        </a:p>
      </dsp:txBody>
      <dsp:txXfrm>
        <a:off x="5132558" y="2091543"/>
        <a:ext cx="2137363" cy="65189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4BF3F5-6EE6-4481-93B9-A4392DEC130F}">
      <dsp:nvSpPr>
        <dsp:cNvPr id="0" name=""/>
        <dsp:cNvSpPr/>
      </dsp:nvSpPr>
      <dsp:spPr>
        <a:xfrm>
          <a:off x="0" y="23058"/>
          <a:ext cx="6648400" cy="542880"/>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effectLst>
                <a:outerShdw blurRad="38100" dist="38100" dir="2700000" algn="tl">
                  <a:srgbClr val="000000">
                    <a:alpha val="43137"/>
                  </a:srgbClr>
                </a:outerShdw>
              </a:effectLst>
            </a:rPr>
            <a:t>特点：存储分配简单；存储空间浪费，无法支持递归</a:t>
          </a:r>
        </a:p>
      </dsp:txBody>
      <dsp:txXfrm>
        <a:off x="26501" y="49559"/>
        <a:ext cx="6595398" cy="489878"/>
      </dsp:txXfrm>
    </dsp:sp>
    <dsp:sp modelId="{7AD2F11F-60F2-4104-A2F3-00A784AAB4DB}">
      <dsp:nvSpPr>
        <dsp:cNvPr id="0" name=""/>
        <dsp:cNvSpPr/>
      </dsp:nvSpPr>
      <dsp:spPr>
        <a:xfrm>
          <a:off x="0" y="649458"/>
          <a:ext cx="6648400" cy="542880"/>
        </a:xfrm>
        <a:prstGeom prst="roundRect">
          <a:avLst/>
        </a:prstGeom>
        <a:solidFill>
          <a:schemeClr val="accent4">
            <a:hueOff val="359873"/>
            <a:satOff val="17380"/>
            <a:lumOff val="980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effectLst>
                <a:outerShdw blurRad="38100" dist="38100" dir="2700000" algn="tl">
                  <a:srgbClr val="000000">
                    <a:alpha val="43137"/>
                  </a:srgbClr>
                </a:outerShdw>
              </a:effectLst>
            </a:rPr>
            <a:t>应用</a:t>
          </a:r>
          <a:endParaRPr lang="en-US" altLang="zh-CN" sz="2000" b="1" kern="1200" dirty="0">
            <a:effectLst>
              <a:outerShdw blurRad="38100" dist="38100" dir="2700000" algn="tl">
                <a:srgbClr val="000000">
                  <a:alpha val="43137"/>
                </a:srgbClr>
              </a:outerShdw>
            </a:effectLst>
          </a:endParaRPr>
        </a:p>
      </dsp:txBody>
      <dsp:txXfrm>
        <a:off x="26501" y="675959"/>
        <a:ext cx="6595398" cy="489878"/>
      </dsp:txXfrm>
    </dsp:sp>
    <dsp:sp modelId="{70556654-08F2-4214-863A-11F7087CC083}">
      <dsp:nvSpPr>
        <dsp:cNvPr id="0" name=""/>
        <dsp:cNvSpPr/>
      </dsp:nvSpPr>
      <dsp:spPr>
        <a:xfrm>
          <a:off x="0" y="1192338"/>
          <a:ext cx="6648400" cy="13206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1087"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zh-CN" altLang="en-US" sz="2000" kern="1200" dirty="0"/>
            <a:t>多数语言部分实施静态分配。可进行静态分配的对象包括大小固定且在执行期间可全程访问的全局变量、静态变量、程序常量以及</a:t>
          </a:r>
          <a:r>
            <a:rPr lang="en-US" altLang="zh-CN" sz="2000" kern="1200" dirty="0"/>
            <a:t>class</a:t>
          </a:r>
          <a:r>
            <a:rPr lang="zh-CN" altLang="en-US" sz="2000" kern="1200" dirty="0"/>
            <a:t>的虚函数表等。</a:t>
          </a:r>
          <a:endParaRPr lang="en-US" altLang="zh-CN" sz="2000" kern="1200" dirty="0"/>
        </a:p>
        <a:p>
          <a:pPr marL="228600" lvl="1" indent="-228600" algn="l" defTabSz="889000">
            <a:lnSpc>
              <a:spcPct val="90000"/>
            </a:lnSpc>
            <a:spcBef>
              <a:spcPct val="0"/>
            </a:spcBef>
            <a:spcAft>
              <a:spcPct val="20000"/>
            </a:spcAft>
            <a:buChar char="•"/>
          </a:pPr>
          <a:r>
            <a:rPr lang="zh-CN" altLang="en-US" sz="2000" kern="1200" dirty="0"/>
            <a:t>如：</a:t>
          </a:r>
          <a:r>
            <a:rPr lang="en-US" altLang="zh-CN" sz="2000" kern="1200" dirty="0"/>
            <a:t>C</a:t>
          </a:r>
          <a:r>
            <a:rPr lang="zh-CN" altLang="en-US" sz="2000" kern="1200" dirty="0"/>
            <a:t>中的</a:t>
          </a:r>
          <a:r>
            <a:rPr lang="en-US" altLang="zh-CN" sz="2000" kern="1200" dirty="0"/>
            <a:t>static</a:t>
          </a:r>
          <a:r>
            <a:rPr lang="zh-CN" altLang="en-US" sz="2000" kern="1200" dirty="0"/>
            <a:t>、</a:t>
          </a:r>
          <a:r>
            <a:rPr lang="en-US" altLang="zh-CN" sz="2000" kern="1200" dirty="0"/>
            <a:t>extern</a:t>
          </a:r>
          <a:r>
            <a:rPr lang="zh-CN" altLang="en-US" sz="2000" kern="1200" dirty="0"/>
            <a:t>变量，</a:t>
          </a:r>
          <a:r>
            <a:rPr lang="en-US" altLang="zh-CN" sz="2000" kern="1200" dirty="0"/>
            <a:t>C++</a:t>
          </a:r>
          <a:r>
            <a:rPr lang="zh-CN" altLang="en-US" sz="2000" kern="1200" dirty="0"/>
            <a:t>中的</a:t>
          </a:r>
          <a:r>
            <a:rPr lang="en-US" altLang="zh-CN" sz="2000" kern="1200" dirty="0"/>
            <a:t>static</a:t>
          </a:r>
          <a:r>
            <a:rPr lang="zh-CN" altLang="en-US" sz="2000" kern="1200" dirty="0"/>
            <a:t>变量</a:t>
          </a:r>
          <a:endParaRPr lang="en-US" altLang="zh-CN" sz="2000" kern="1200" dirty="0"/>
        </a:p>
      </dsp:txBody>
      <dsp:txXfrm>
        <a:off x="0" y="1192338"/>
        <a:ext cx="6648400" cy="132065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DBF848-EB5A-4DDC-8B2D-87879759AFB0}">
      <dsp:nvSpPr>
        <dsp:cNvPr id="0" name=""/>
        <dsp:cNvSpPr/>
      </dsp:nvSpPr>
      <dsp:spPr>
        <a:xfrm>
          <a:off x="0" y="10909"/>
          <a:ext cx="3312368" cy="554528"/>
        </a:xfrm>
        <a:prstGeom prst="round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0" tIns="36000" rIns="36000" bIns="36000" numCol="1" spcCol="1270" anchor="ctr" anchorCtr="0">
          <a:noAutofit/>
        </a:bodyPr>
        <a:lstStyle/>
        <a:p>
          <a:pPr marL="0" lvl="0" indent="0" algn="l" defTabSz="533400">
            <a:lnSpc>
              <a:spcPct val="100000"/>
            </a:lnSpc>
            <a:spcBef>
              <a:spcPct val="0"/>
            </a:spcBef>
            <a:spcAft>
              <a:spcPct val="35000"/>
            </a:spcAft>
            <a:buClr>
              <a:srgbClr val="6699FF"/>
            </a:buClr>
            <a:buFont typeface="+mj-ea"/>
            <a:buNone/>
          </a:pPr>
          <a:r>
            <a:rPr lang="zh-CN" altLang="en-US" sz="1200" kern="1200" dirty="0"/>
            <a:t>将整个程序的数据空间设计为一个</a:t>
          </a:r>
          <a:r>
            <a:rPr lang="zh-CN" altLang="en-US" sz="1200" kern="1200" dirty="0">
              <a:solidFill>
                <a:srgbClr val="FF0000"/>
              </a:solidFill>
            </a:rPr>
            <a:t>栈</a:t>
          </a:r>
        </a:p>
      </dsp:txBody>
      <dsp:txXfrm>
        <a:off x="27070" y="37979"/>
        <a:ext cx="3258228" cy="500388"/>
      </dsp:txXfrm>
    </dsp:sp>
    <dsp:sp modelId="{50F5BD25-8833-4B86-B019-503EE4895D73}">
      <dsp:nvSpPr>
        <dsp:cNvPr id="0" name=""/>
        <dsp:cNvSpPr/>
      </dsp:nvSpPr>
      <dsp:spPr>
        <a:xfrm>
          <a:off x="0" y="602877"/>
          <a:ext cx="3312368" cy="871403"/>
        </a:xfrm>
        <a:prstGeom prst="roundRect">
          <a:avLst/>
        </a:prstGeom>
        <a:solidFill>
          <a:schemeClr val="bg1">
            <a:lumMod val="9500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0" tIns="36000" rIns="36000" bIns="36000" numCol="1" spcCol="1270" anchor="ctr" anchorCtr="0">
          <a:noAutofit/>
        </a:bodyPr>
        <a:lstStyle/>
        <a:p>
          <a:pPr marL="0" lvl="0" indent="0" algn="l" defTabSz="533400">
            <a:lnSpc>
              <a:spcPct val="100000"/>
            </a:lnSpc>
            <a:spcBef>
              <a:spcPct val="0"/>
            </a:spcBef>
            <a:spcAft>
              <a:spcPct val="35000"/>
            </a:spcAft>
            <a:buNone/>
          </a:pPr>
          <a:r>
            <a:rPr lang="zh-CN" altLang="en-US" sz="1200" kern="1200" dirty="0"/>
            <a:t>每当调用一个函数</a:t>
          </a:r>
          <a:r>
            <a:rPr lang="en-US" altLang="zh-CN" sz="1200" kern="1200" dirty="0"/>
            <a:t>/</a:t>
          </a:r>
          <a:r>
            <a:rPr lang="zh-CN" altLang="en-US" sz="1200" kern="1200" dirty="0"/>
            <a:t>过程时，在栈顶分配它所需的数据空间（</a:t>
          </a:r>
          <a:r>
            <a:rPr lang="zh-CN" altLang="en-US" sz="1200" b="1" kern="1200" dirty="0">
              <a:solidFill>
                <a:srgbClr val="FF0000"/>
              </a:solidFill>
            </a:rPr>
            <a:t>过程活动记录</a:t>
          </a:r>
          <a:r>
            <a:rPr lang="zh-CN" altLang="en-US" sz="1200" kern="1200" dirty="0"/>
            <a:t>），每当过程工作结束时就释放这部分空间</a:t>
          </a:r>
        </a:p>
      </dsp:txBody>
      <dsp:txXfrm>
        <a:off x="42538" y="645415"/>
        <a:ext cx="3227292" cy="786327"/>
      </dsp:txXfrm>
    </dsp:sp>
    <dsp:sp modelId="{2C643734-8D56-49A4-992A-57B2543D40B4}">
      <dsp:nvSpPr>
        <dsp:cNvPr id="0" name=""/>
        <dsp:cNvSpPr/>
      </dsp:nvSpPr>
      <dsp:spPr>
        <a:xfrm>
          <a:off x="0" y="1511721"/>
          <a:ext cx="3312368" cy="554528"/>
        </a:xfrm>
        <a:prstGeom prst="round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0" tIns="36000" rIns="36000" bIns="36000" numCol="1" spcCol="1270" anchor="ctr" anchorCtr="0">
          <a:noAutofit/>
        </a:bodyPr>
        <a:lstStyle/>
        <a:p>
          <a:pPr marL="0" lvl="0" indent="0" algn="l" defTabSz="533400">
            <a:lnSpc>
              <a:spcPct val="100000"/>
            </a:lnSpc>
            <a:spcBef>
              <a:spcPct val="0"/>
            </a:spcBef>
            <a:spcAft>
              <a:spcPct val="35000"/>
            </a:spcAft>
            <a:buNone/>
          </a:pPr>
          <a:r>
            <a:rPr lang="zh-CN" altLang="en-US" sz="1200" kern="1200" dirty="0"/>
            <a:t>函数</a:t>
          </a:r>
          <a:r>
            <a:rPr lang="en-US" altLang="zh-CN" sz="1200" kern="1200" dirty="0"/>
            <a:t>/</a:t>
          </a:r>
          <a:r>
            <a:rPr lang="zh-CN" altLang="en-US" sz="1200" kern="1200" dirty="0"/>
            <a:t>过程所需数据空间包括两部分</a:t>
          </a:r>
        </a:p>
      </dsp:txBody>
      <dsp:txXfrm>
        <a:off x="27070" y="1538791"/>
        <a:ext cx="3258228" cy="500388"/>
      </dsp:txXfrm>
    </dsp:sp>
    <dsp:sp modelId="{6BB2D4AB-1689-4EF7-820E-41C6B9DDB5A6}">
      <dsp:nvSpPr>
        <dsp:cNvPr id="0" name=""/>
        <dsp:cNvSpPr/>
      </dsp:nvSpPr>
      <dsp:spPr>
        <a:xfrm>
          <a:off x="0" y="2066250"/>
          <a:ext cx="3312368" cy="444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36000" rIns="108000" bIns="36000" numCol="1" spcCol="1270" anchor="t" anchorCtr="0">
          <a:noAutofit/>
        </a:bodyPr>
        <a:lstStyle/>
        <a:p>
          <a:pPr marL="216000" lvl="1" indent="-108000" algn="l" defTabSz="444500">
            <a:lnSpc>
              <a:spcPct val="100000"/>
            </a:lnSpc>
            <a:spcBef>
              <a:spcPct val="0"/>
            </a:spcBef>
            <a:spcAft>
              <a:spcPts val="300"/>
            </a:spcAft>
            <a:buChar char="•"/>
          </a:pPr>
          <a:r>
            <a:rPr lang="zh-CN" altLang="en-US" sz="1000" kern="1200" dirty="0"/>
            <a:t>一部分是本次调用中的数据对象</a:t>
          </a:r>
        </a:p>
        <a:p>
          <a:pPr marL="216000" lvl="1" indent="-108000" algn="l" defTabSz="444500">
            <a:lnSpc>
              <a:spcPct val="100000"/>
            </a:lnSpc>
            <a:spcBef>
              <a:spcPct val="0"/>
            </a:spcBef>
            <a:spcAft>
              <a:spcPts val="300"/>
            </a:spcAft>
            <a:buChar char="•"/>
          </a:pPr>
          <a:r>
            <a:rPr lang="zh-CN" altLang="en-US" sz="1000" kern="1200" dirty="0"/>
            <a:t>另一部分是用以管理过程活动的记录信息</a:t>
          </a:r>
        </a:p>
      </dsp:txBody>
      <dsp:txXfrm>
        <a:off x="0" y="2066250"/>
        <a:ext cx="3312368" cy="444015"/>
      </dsp:txXfrm>
    </dsp:sp>
    <dsp:sp modelId="{F18B39E1-66A6-4386-959D-7B2C312A75A2}">
      <dsp:nvSpPr>
        <dsp:cNvPr id="0" name=""/>
        <dsp:cNvSpPr/>
      </dsp:nvSpPr>
      <dsp:spPr>
        <a:xfrm>
          <a:off x="0" y="2510265"/>
          <a:ext cx="3312368" cy="741487"/>
        </a:xfrm>
        <a:prstGeom prst="round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0" tIns="36000" rIns="36000" bIns="36000" numCol="1" spcCol="1270" anchor="ctr" anchorCtr="0">
          <a:noAutofit/>
        </a:bodyPr>
        <a:lstStyle/>
        <a:p>
          <a:pPr marL="0" lvl="0" indent="0" algn="l" defTabSz="533400">
            <a:lnSpc>
              <a:spcPct val="100000"/>
            </a:lnSpc>
            <a:spcBef>
              <a:spcPct val="0"/>
            </a:spcBef>
            <a:spcAft>
              <a:spcPct val="35000"/>
            </a:spcAft>
            <a:buNone/>
          </a:pPr>
          <a:r>
            <a:rPr lang="zh-CN" altLang="en-US" sz="1200" kern="1200" dirty="0"/>
            <a:t>当控制从调用返回时，便根据栈中记录的信息恢复机器状态，使该过程的活动继续进行</a:t>
          </a:r>
        </a:p>
      </dsp:txBody>
      <dsp:txXfrm>
        <a:off x="36196" y="2546461"/>
        <a:ext cx="3239976" cy="66909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C48DE2-4225-406D-971A-B89C82FA5B4C}">
      <dsp:nvSpPr>
        <dsp:cNvPr id="0" name=""/>
        <dsp:cNvSpPr/>
      </dsp:nvSpPr>
      <dsp:spPr>
        <a:xfrm>
          <a:off x="22" y="36051"/>
          <a:ext cx="3276008" cy="864000"/>
        </a:xfrm>
        <a:prstGeom prst="rect">
          <a:avLst/>
        </a:prstGeom>
        <a:solidFill>
          <a:schemeClr val="bg1">
            <a:lumMod val="9500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0" tIns="72000" rIns="72000" bIns="72000" numCol="1" spcCol="1270" anchor="ctr" anchorCtr="0">
          <a:noAutofit/>
        </a:bodyPr>
        <a:lstStyle/>
        <a:p>
          <a:pPr marL="0" lvl="0" indent="0" algn="l" defTabSz="711200">
            <a:lnSpc>
              <a:spcPct val="90000"/>
            </a:lnSpc>
            <a:spcBef>
              <a:spcPct val="0"/>
            </a:spcBef>
            <a:spcAft>
              <a:spcPct val="35000"/>
            </a:spcAft>
            <a:buClr>
              <a:srgbClr val="6699FF"/>
            </a:buClr>
            <a:buFont typeface="+mj-ea"/>
            <a:buNone/>
          </a:pPr>
          <a:r>
            <a:rPr lang="zh-CN" altLang="en-US" sz="1600" kern="1200" dirty="0"/>
            <a:t>假设运行时有一个很大的存储空间</a:t>
          </a:r>
        </a:p>
      </dsp:txBody>
      <dsp:txXfrm>
        <a:off x="22" y="36051"/>
        <a:ext cx="3276008" cy="864000"/>
      </dsp:txXfrm>
    </dsp:sp>
    <dsp:sp modelId="{9EF213AA-5F92-442C-AE6E-361FD01DB4B6}">
      <dsp:nvSpPr>
        <dsp:cNvPr id="0" name=""/>
        <dsp:cNvSpPr/>
      </dsp:nvSpPr>
      <dsp:spPr>
        <a:xfrm>
          <a:off x="3460563" y="36051"/>
          <a:ext cx="3276008" cy="864000"/>
        </a:xfrm>
        <a:prstGeom prst="rect">
          <a:avLst/>
        </a:prstGeom>
        <a:solidFill>
          <a:schemeClr val="bg1">
            <a:lumMod val="9500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0" tIns="72000" rIns="72000" bIns="72000" numCol="1" spcCol="1270" anchor="ctr" anchorCtr="0">
          <a:noAutofit/>
        </a:bodyPr>
        <a:lstStyle/>
        <a:p>
          <a:pPr marL="0" lvl="0" indent="0" algn="l" defTabSz="711200">
            <a:lnSpc>
              <a:spcPct val="90000"/>
            </a:lnSpc>
            <a:spcBef>
              <a:spcPct val="0"/>
            </a:spcBef>
            <a:spcAft>
              <a:spcPct val="35000"/>
            </a:spcAft>
            <a:buClr>
              <a:srgbClr val="6699FF"/>
            </a:buClr>
            <a:buFont typeface="+mj-ea"/>
            <a:buNone/>
          </a:pPr>
          <a:r>
            <a:rPr lang="zh-CN" altLang="en-US" sz="1600" kern="1200" dirty="0"/>
            <a:t>每当需要时，从这片空间借用一块，不用时再退还</a:t>
          </a:r>
        </a:p>
      </dsp:txBody>
      <dsp:txXfrm>
        <a:off x="3460563" y="36051"/>
        <a:ext cx="3276008" cy="8640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91A728-84DC-4EFD-AD09-BABD6F7690FB}">
      <dsp:nvSpPr>
        <dsp:cNvPr id="0" name=""/>
        <dsp:cNvSpPr/>
      </dsp:nvSpPr>
      <dsp:spPr>
        <a:xfrm>
          <a:off x="0" y="347622"/>
          <a:ext cx="5256583" cy="12600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0000" tIns="333248" rIns="324000" bIns="113792" numCol="1" spcCol="1270" anchor="t" anchorCtr="0">
          <a:noAutofit/>
        </a:bodyPr>
        <a:lstStyle/>
        <a:p>
          <a:pPr marL="171450" lvl="1" indent="-171450" algn="l" defTabSz="711200">
            <a:lnSpc>
              <a:spcPct val="90000"/>
            </a:lnSpc>
            <a:spcBef>
              <a:spcPct val="0"/>
            </a:spcBef>
            <a:spcAft>
              <a:spcPct val="15000"/>
            </a:spcAft>
            <a:buChar char="•"/>
          </a:pPr>
          <a:r>
            <a:rPr lang="zh-CN" altLang="en-US" sz="1600" b="1" kern="1200" dirty="0"/>
            <a:t>最佳适应算法</a:t>
          </a:r>
          <a:r>
            <a:rPr lang="zh-CN" altLang="en-US" sz="1600" kern="1200" dirty="0"/>
            <a:t>：选择空间浪费最少的存储块</a:t>
          </a:r>
        </a:p>
        <a:p>
          <a:pPr marL="171450" lvl="1" indent="-171450" algn="l" defTabSz="711200">
            <a:lnSpc>
              <a:spcPct val="90000"/>
            </a:lnSpc>
            <a:spcBef>
              <a:spcPct val="0"/>
            </a:spcBef>
            <a:spcAft>
              <a:spcPct val="15000"/>
            </a:spcAft>
            <a:buChar char="•"/>
          </a:pPr>
          <a:r>
            <a:rPr lang="zh-CN" altLang="en-US" sz="1600" b="1" kern="1200" dirty="0"/>
            <a:t>最先适应算法</a:t>
          </a:r>
          <a:r>
            <a:rPr lang="zh-CN" altLang="en-US" sz="1600" kern="1200" dirty="0"/>
            <a:t>：选择最先找到的足够大的存储块</a:t>
          </a:r>
        </a:p>
        <a:p>
          <a:pPr marL="171450" lvl="1" indent="-171450" algn="l" defTabSz="711200">
            <a:lnSpc>
              <a:spcPct val="90000"/>
            </a:lnSpc>
            <a:spcBef>
              <a:spcPct val="0"/>
            </a:spcBef>
            <a:spcAft>
              <a:spcPct val="15000"/>
            </a:spcAft>
            <a:buChar char="•"/>
          </a:pPr>
          <a:r>
            <a:rPr lang="zh-CN" altLang="en-US" sz="1600" b="1" kern="1200" dirty="0"/>
            <a:t>循环最先适应算法</a:t>
          </a:r>
          <a:r>
            <a:rPr lang="zh-CN" altLang="en-US" sz="1600" kern="1200" dirty="0"/>
            <a:t>：起点不同的最先适应算法</a:t>
          </a:r>
        </a:p>
      </dsp:txBody>
      <dsp:txXfrm>
        <a:off x="0" y="347622"/>
        <a:ext cx="5256583" cy="1260000"/>
      </dsp:txXfrm>
    </dsp:sp>
    <dsp:sp modelId="{91C61500-00E0-4236-9C77-7BA8B5DB4F16}">
      <dsp:nvSpPr>
        <dsp:cNvPr id="0" name=""/>
        <dsp:cNvSpPr/>
      </dsp:nvSpPr>
      <dsp:spPr>
        <a:xfrm>
          <a:off x="262829" y="111462"/>
          <a:ext cx="3679608" cy="47232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080" tIns="0" rIns="139080" bIns="0" numCol="1" spcCol="1270" anchor="ctr" anchorCtr="0">
          <a:noAutofit/>
        </a:bodyPr>
        <a:lstStyle/>
        <a:p>
          <a:pPr marL="0" lvl="0" indent="0" algn="l" defTabSz="711200">
            <a:lnSpc>
              <a:spcPct val="90000"/>
            </a:lnSpc>
            <a:spcBef>
              <a:spcPct val="0"/>
            </a:spcBef>
            <a:spcAft>
              <a:spcPct val="35000"/>
            </a:spcAft>
            <a:buNone/>
          </a:pPr>
          <a:r>
            <a:rPr lang="zh-CN" altLang="en-US" sz="1600" b="1" kern="1200" dirty="0">
              <a:effectLst>
                <a:outerShdw blurRad="38100" dist="38100" dir="2700000" algn="tl">
                  <a:srgbClr val="000000">
                    <a:alpha val="43137"/>
                  </a:srgbClr>
                </a:outerShdw>
              </a:effectLst>
            </a:rPr>
            <a:t>算法</a:t>
          </a:r>
        </a:p>
      </dsp:txBody>
      <dsp:txXfrm>
        <a:off x="285886" y="134519"/>
        <a:ext cx="3633494" cy="42620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1DF4C2-DA10-40EE-BC8D-30FE2A56F9B9}">
      <dsp:nvSpPr>
        <dsp:cNvPr id="0" name=""/>
        <dsp:cNvSpPr/>
      </dsp:nvSpPr>
      <dsp:spPr>
        <a:xfrm>
          <a:off x="211478" y="750"/>
          <a:ext cx="3084237" cy="1150627"/>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en-US" sz="2400" b="1" kern="1200" dirty="0">
              <a:effectLst>
                <a:outerShdw blurRad="38100" dist="38100" dir="2700000" algn="tl">
                  <a:srgbClr val="000000">
                    <a:alpha val="43137"/>
                  </a:srgbClr>
                </a:outerShdw>
              </a:effectLst>
            </a:rPr>
            <a:t>函数</a:t>
          </a:r>
          <a:r>
            <a:rPr lang="en-US" altLang="zh-CN" sz="2400" b="1" kern="1200" dirty="0">
              <a:effectLst>
                <a:outerShdw blurRad="38100" dist="38100" dir="2700000" algn="tl">
                  <a:srgbClr val="000000">
                    <a:alpha val="43137"/>
                  </a:srgbClr>
                </a:outerShdw>
              </a:effectLst>
            </a:rPr>
            <a:t>/</a:t>
          </a:r>
          <a:r>
            <a:rPr lang="zh-CN" altLang="en-US" sz="2400" b="1" kern="1200" dirty="0">
              <a:effectLst>
                <a:outerShdw blurRad="38100" dist="38100" dir="2700000" algn="tl">
                  <a:srgbClr val="000000">
                    <a:alpha val="43137"/>
                  </a:srgbClr>
                </a:outerShdw>
              </a:effectLst>
            </a:rPr>
            <a:t>过程</a:t>
          </a:r>
          <a:r>
            <a:rPr lang="zh-CN" altLang="en-US" sz="2400" b="1" kern="1200" dirty="0">
              <a:solidFill>
                <a:srgbClr val="FFFF00"/>
              </a:solidFill>
              <a:effectLst>
                <a:outerShdw blurRad="38100" dist="38100" dir="2700000" algn="tl">
                  <a:srgbClr val="000000">
                    <a:alpha val="43137"/>
                  </a:srgbClr>
                </a:outerShdw>
              </a:effectLst>
            </a:rPr>
            <a:t>调用时创建</a:t>
          </a:r>
        </a:p>
      </dsp:txBody>
      <dsp:txXfrm>
        <a:off x="211478" y="750"/>
        <a:ext cx="3084237" cy="1150627"/>
      </dsp:txXfrm>
    </dsp:sp>
    <dsp:sp modelId="{2A222F87-A7AD-494E-B79D-E861E2F9D8D6}">
      <dsp:nvSpPr>
        <dsp:cNvPr id="0" name=""/>
        <dsp:cNvSpPr/>
      </dsp:nvSpPr>
      <dsp:spPr>
        <a:xfrm>
          <a:off x="3487487" y="750"/>
          <a:ext cx="3084237" cy="1150627"/>
        </a:xfrm>
        <a:prstGeom prst="rect">
          <a:avLst/>
        </a:prstGeom>
        <a:solidFill>
          <a:schemeClr val="accent3">
            <a:hueOff val="1460120"/>
            <a:satOff val="-27164"/>
            <a:lumOff val="-823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en-US" sz="2400" b="1" kern="1200" dirty="0">
              <a:effectLst>
                <a:outerShdw blurRad="38100" dist="38100" dir="2700000" algn="tl">
                  <a:srgbClr val="000000">
                    <a:alpha val="43137"/>
                  </a:srgbClr>
                </a:outerShdw>
              </a:effectLst>
            </a:rPr>
            <a:t>函数</a:t>
          </a:r>
          <a:r>
            <a:rPr lang="en-US" altLang="zh-CN" sz="2400" b="1" kern="1200" dirty="0">
              <a:effectLst>
                <a:outerShdw blurRad="38100" dist="38100" dir="2700000" algn="tl">
                  <a:srgbClr val="000000">
                    <a:alpha val="43137"/>
                  </a:srgbClr>
                </a:outerShdw>
              </a:effectLst>
            </a:rPr>
            <a:t>/</a:t>
          </a:r>
          <a:r>
            <a:rPr lang="zh-CN" altLang="en-US" sz="2400" b="1" kern="1200" dirty="0">
              <a:effectLst>
                <a:outerShdw blurRad="38100" dist="38100" dir="2700000" algn="tl">
                  <a:srgbClr val="000000">
                    <a:alpha val="43137"/>
                  </a:srgbClr>
                </a:outerShdw>
              </a:effectLst>
            </a:rPr>
            <a:t>过程</a:t>
          </a:r>
          <a:r>
            <a:rPr lang="zh-CN" altLang="en-US" sz="2400" b="1" kern="1200" dirty="0">
              <a:solidFill>
                <a:srgbClr val="FFFF00"/>
              </a:solidFill>
              <a:effectLst>
                <a:outerShdw blurRad="38100" dist="38100" dir="2700000" algn="tl">
                  <a:srgbClr val="000000">
                    <a:alpha val="43137"/>
                  </a:srgbClr>
                </a:outerShdw>
              </a:effectLst>
            </a:rPr>
            <a:t>返回时释放</a:t>
          </a:r>
        </a:p>
      </dsp:txBody>
      <dsp:txXfrm>
        <a:off x="3487487" y="750"/>
        <a:ext cx="3084237" cy="1150627"/>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8/layout/VerticalCircleList">
  <dgm:title val=""/>
  <dgm:desc val=""/>
  <dgm:catLst>
    <dgm:cat type="list" pri="23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useDef="1">
    <dgm:dataModel>
      <dgm:ptLst/>
      <dgm:bg/>
      <dgm:whole/>
    </dgm:dataModel>
  </dgm:styleData>
  <dgm:clrData useDef="1">
    <dgm:dataModel>
      <dgm:ptLst/>
      <dgm:bg/>
      <dgm:whole/>
    </dgm:dataModel>
  </dgm:clrData>
  <dgm:layoutNode name="Name0">
    <dgm:varLst>
      <dgm:dir/>
    </dgm:varLst>
    <dgm:alg type="lin">
      <dgm:param type="linDir" val="fromT"/>
      <dgm:param type="fallback" val="2D"/>
    </dgm:alg>
    <dgm:shape xmlns:r="http://schemas.openxmlformats.org/officeDocument/2006/relationships" r:blip="">
      <dgm:adjLst/>
    </dgm:shape>
    <dgm:presOf/>
    <dgm:constrLst>
      <dgm:constr type="w" for="ch" forName="withChildren" refType="w"/>
      <dgm:constr type="h" for="ch" forName="withChildren" refType="w" fact="0.909"/>
      <dgm:constr type="w" for="ch" forName="noChildren" refType="w"/>
      <dgm:constr type="h" for="ch" forName="noChildren" refType="w" fact="0.164"/>
      <dgm:constr type="w" for="ch" forName="overlap" val="1"/>
      <dgm:constr type="h" for="ch" forName="overlap" refType="w" refFor="ch" refForName="withChildren" fact="-0.089"/>
      <dgm:constr type="primFontSz" for="des" forName="txLvl1" op="equ" val="65"/>
      <dgm:constr type="primFontSz" for="des" forName="txLvlOnly1" refType="primFontSz" refFor="des" refForName="txLvl1" op="equ"/>
      <dgm:constr type="primFontSz" for="des" forName="txLvl2" refType="primFontSz" refFor="des" refForName="txLvl1" op="equ" fact="0.78"/>
      <dgm:constr type="primFontSz" for="des" forName="txLvl3" refType="primFontSz" refFor="des" refForName="txLvl1" op="equ" fact="0.78"/>
      <dgm:constr type="userF" for="des" forName="lin" refType="primFontSz" refFor="des" refForName="txLvl2" op="equ"/>
    </dgm:constrLst>
    <dgm:forEach name="Name1" axis="ch" ptType="node">
      <dgm:choose name="Name2">
        <dgm:if name="Name3" axis="ch" ptType="node" func="cnt" op="gte" val="1">
          <dgm:layoutNode name="withChildren">
            <dgm:alg type="composite"/>
            <dgm:choose name="Name4">
              <dgm:if name="Name5" func="var" arg="dir" op="equ" val="norm">
                <dgm:constrLst>
                  <dgm:constr type="l" for="ch" forName="bigCircle"/>
                  <dgm:constr type="w" for="ch" forName="bigCircle" refType="h" refFor="ch" refForName="bigCircle"/>
                  <dgm:constr type="t" for="ch" forName="bigCircle"/>
                  <dgm:constr type="h" for="ch" forName="bigCircle" refType="h"/>
                  <dgm:constr type="l" for="ch" forName="medCircle" refType="w" fact="0.043"/>
                  <dgm:constr type="w" for="ch" forName="medCircle" refType="h" refFor="ch" refForName="medCircle"/>
                  <dgm:constr type="t" for="ch" forName="medCircle" refType="h" fact="0.042"/>
                  <dgm:constr type="h" for="ch" forName="medCircle" refType="h" fact="0.18"/>
                  <dgm:constr type="l" for="ch" forName="txLvl1" refType="ctrX" refFor="ch" refForName="medCircle"/>
                  <dgm:constr type="r" for="ch" forName="txLvl1" refType="w"/>
                  <dgm:constr type="h" for="ch" forName="txLvl1" refType="h" refFor="ch" refForName="medCircle"/>
                  <dgm:constr type="t" for="ch" forName="txLvl1" refType="t" refFor="ch" refForName="medCircle"/>
                  <dgm:constr type="l" for="ch" forName="lin" refType="ctrX" refFor="ch" refForName="medCircle"/>
                  <dgm:constr type="r" for="ch" forName="lin" refType="w"/>
                  <dgm:constr type="t" for="ch" forName="lin" refType="h" fact="0.222"/>
                  <dgm:constr type="h" for="ch" forName="lin" refType="h" fact="0.68"/>
                </dgm:constrLst>
              </dgm:if>
              <dgm:else name="Name6">
                <dgm:constrLst>
                  <dgm:constr type="r" for="ch" forName="bigCircle" refType="w"/>
                  <dgm:constr type="w" for="ch" forName="bigCircle" refType="h" refFor="ch" refForName="bigCircle"/>
                  <dgm:constr type="t" for="ch" forName="bigCircle"/>
                  <dgm:constr type="h" for="ch" forName="bigCircle" refType="h"/>
                  <dgm:constr type="r" for="ch" forName="medCircle" refType="w" fact="0.957"/>
                  <dgm:constr type="w" for="ch" forName="medCircle" refType="h" refFor="ch" refForName="medCircle"/>
                  <dgm:constr type="t" for="ch" forName="medCircle" refType="h" fact="0.042"/>
                  <dgm:constr type="h" for="ch" forName="medCircle" refType="h" fact="0.18"/>
                  <dgm:constr type="l" for="ch" forName="txLvl1"/>
                  <dgm:constr type="r" for="ch" forName="txLvl1" refType="ctrX" refFor="ch" refForName="medCircle"/>
                  <dgm:constr type="h" for="ch" forName="txLvl1" refType="h" refFor="ch" refForName="medCircle"/>
                  <dgm:constr type="t" for="ch" forName="txLvl1" refType="t" refFor="ch" refForName="medCircle"/>
                  <dgm:constr type="l" for="ch" forName="lin"/>
                  <dgm:constr type="r" for="ch" forName="lin" refType="ctrX" refFor="ch" refForName="medCircle"/>
                  <dgm:constr type="t" for="ch" forName="lin" refType="h" fact="0.222"/>
                  <dgm:constr type="h" for="ch" forName="lin" refType="h" fact="0.68"/>
                </dgm:constrLst>
              </dgm:else>
            </dgm:choose>
            <dgm:layoutNode name="bigCircle" styleLbl="vennNode1">
              <dgm:alg type="sp"/>
              <dgm:shape xmlns:r="http://schemas.openxmlformats.org/officeDocument/2006/relationships" type="ellipse" r:blip="">
                <dgm:adjLst/>
              </dgm:shape>
              <dgm:presOf/>
              <dgm:constrLst>
                <dgm:constr type="w" refType="h"/>
              </dgm:constrLst>
            </dgm:layoutNode>
            <dgm:layoutNode name="medCircle" styleLbl="vennNode1">
              <dgm:alg type="sp"/>
              <dgm:shape xmlns:r="http://schemas.openxmlformats.org/officeDocument/2006/relationships" type="ellipse" r:blip="">
                <dgm:adjLst/>
              </dgm:shape>
              <dgm:presOf/>
              <dgm:constrLst>
                <dgm:constr type="w" refType="h"/>
              </dgm:constrLst>
            </dgm:layoutNode>
            <dgm:layoutNode name="txLvl1" styleLbl="revTx">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name="lin">
              <dgm:choose name="Name10">
                <dgm:if name="Name11" func="var" arg="dir" op="equ" val="norm">
                  <dgm:alg type="lin">
                    <dgm:param type="linDir" val="fromT"/>
                    <dgm:param type="vertAlign" val="t"/>
                    <dgm:param type="nodeHorzAlign" val="l"/>
                  </dgm:alg>
                </dgm:if>
                <dgm:else name="Name12">
                  <dgm:alg type="lin">
                    <dgm:param type="linDir" val="fromT"/>
                    <dgm:param type="vertAlign" val="t"/>
                    <dgm:param type="nodeHorzAlign" val="r"/>
                  </dgm:alg>
                </dgm:else>
              </dgm:choose>
              <dgm:shape xmlns:r="http://schemas.openxmlformats.org/officeDocument/2006/relationships" r:blip="">
                <dgm:adjLst/>
              </dgm:shape>
              <dgm:presOf/>
              <dgm:constrLst>
                <dgm:constr type="userF"/>
                <dgm:constr type="primFontSz" for="ch" forName="txLvl2" refType="userF"/>
                <dgm:constr type="w" for="ch" forName="txLvl2" refType="w"/>
                <dgm:constr type="h" for="ch" forName="txLvl2" refType="primFontSz" refFor="ch" refForName="txLvl2" fact="0.39"/>
                <dgm:constr type="w" for="ch" forName="txLvl3" refType="w"/>
                <dgm:constr type="h" for="ch" forName="txLvl3" refType="primFontSz" refFor="ch" refForName="txLvl2" fact="0.39"/>
                <dgm:constr type="h" for="ch" forName="smCircle" refType="primFontSz" refFor="ch" refForName="txLvl2" fact="0.14"/>
                <dgm:constr type="h" for="ch" forName="indentDot1" refType="primFontSz" refFor="ch" refForName="txLvl2" fact="0.14"/>
                <dgm:constr type="h" for="ch" forName="indentDot2" refType="primFontSz" refFor="ch" refForName="txLvl2" fact="0.14"/>
                <dgm:constr type="h" for="ch" forName="indentDot3" refType="primFontSz" refFor="ch" refForName="txLvl2" fact="0.14"/>
                <dgm:constr type="w" for="ch" forName="indentDot1" refType="w"/>
                <dgm:constr type="w" for="ch" forName="indentDot2" refType="w"/>
                <dgm:constr type="w" for="ch" forName="indentDot3" refType="w"/>
                <dgm:constr type="userI" for="ch" forName="txLvl3" refType="primFontSz" refFor="ch" refForName="txLvl2" fact="0.14"/>
                <dgm:constr type="userI" for="ch" forName="indentDot1" refType="primFontSz" refFor="ch" refForName="txLvl2" fact="0.14"/>
                <dgm:constr type="userI" for="ch" forName="indentDot2" refType="primFontSz" refFor="ch" refForName="txLvl2" fact="0.14"/>
                <dgm:constr type="userI" for="ch" forName="indentDot3" refType="primFontSz" refFor="ch" refForName="txLvl2" fact="0.14"/>
              </dgm:constrLst>
              <dgm:ruleLst>
                <dgm:rule type="primFontSz" for="ch" forName="txLvl2" val="5" fact="NaN" max="NaN"/>
              </dgm:ruleLst>
              <dgm:forEach name="Name13" axis="ch" ptType="node">
                <dgm:layoutNode name="txLvl2" styleLbl="revTx">
                  <dgm:choose name="Name14">
                    <dgm:if name="Name15" func="var" arg="dir" op="equ" val="norm">
                      <dgm:alg type="tx">
                        <dgm:param type="parTxLTRAlign" val="l"/>
                        <dgm:param type="parTxRTLAlign" val="l"/>
                      </dgm:alg>
                    </dgm:if>
                    <dgm:else name="Name16">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h" val="INF" fact="NaN" max="NaN"/>
                  </dgm:ruleLst>
                </dgm:layoutNode>
                <dgm:forEach name="Name17" axis="ch" ptType="node" cnt="1">
                  <dgm:layoutNode name="indentDot1">
                    <dgm:alg type="composite"/>
                    <dgm:shape xmlns:r="http://schemas.openxmlformats.org/officeDocument/2006/relationships" r:blip="">
                      <dgm:adjLst/>
                    </dgm:shape>
                    <dgm:presOf/>
                    <dgm:choose name="Name18">
                      <dgm:if name="Name19" func="var" arg="dir" op="equ" val="norm">
                        <dgm:constrLst>
                          <dgm:constr type="userI"/>
                          <dgm:constr type="w" for="ch" forName="gap1" refType="userI" fact="3"/>
                          <dgm:constr type="w" for="ch" forName="smCircle1" refType="h"/>
                          <dgm:constr type="l" for="ch" forName="smCircle1" refType="r" refFor="ch" refForName="gap1"/>
                        </dgm:constrLst>
                      </dgm:if>
                      <dgm:else name="Name20">
                        <dgm:constrLst>
                          <dgm:constr type="userI"/>
                          <dgm:constr type="w" for="ch" forName="gap1" refType="userI" fact="3"/>
                          <dgm:constr type="w" for="ch" forName="smCircle1" refType="h"/>
                          <dgm:constr type="r" for="ch" forName="smCircle1" refType="l" refFor="ch" refForName="gap1"/>
                        </dgm:constrLst>
                      </dgm:else>
                    </dgm:choose>
                    <dgm:layoutNode name="gap1">
                      <dgm:alg type="sp"/>
                      <dgm:shape xmlns:r="http://schemas.openxmlformats.org/officeDocument/2006/relationships" type="rect" r:blip="" hideGeom="1">
                        <dgm:adjLst/>
                      </dgm:shape>
                      <dgm:presOf/>
                    </dgm:layoutNode>
                    <dgm:layoutNode name="smCircle1" styleLbl="vennNode1">
                      <dgm:alg type="sp"/>
                      <dgm:shape xmlns:r="http://schemas.openxmlformats.org/officeDocument/2006/relationships" type="ellipse" r:blip="">
                        <dgm:adjLst/>
                      </dgm:shape>
                      <dgm:presOf/>
                      <dgm:constrLst>
                        <dgm:constr type="w" refType="h"/>
                      </dgm:constrLst>
                    </dgm:layoutNode>
                  </dgm:layoutNode>
                </dgm:forEach>
                <dgm:forEach name="Name21" axis="ch" ptType="node">
                  <dgm:layoutNode name="txLvl3" styleLbl="revTx">
                    <dgm:varLst>
                      <dgm:bulletEnabled val="1"/>
                    </dgm:varLst>
                    <dgm:choose name="Name22">
                      <dgm:if name="Name23" func="var" arg="dir" op="equ" val="norm">
                        <dgm:alg type="tx">
                          <dgm:param type="parTxLTRAlign" val="l"/>
                          <dgm:param type="parTxRTLAlign" val="l"/>
                          <dgm:param type="shpTxLTRAlignCh" val="l"/>
                          <dgm:param type="shpTxRTLAlignCh" val="l"/>
                        </dgm:alg>
                      </dgm:if>
                      <dgm:else name="Name24">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hoose name="Name25">
                      <dgm:if name="Name26" func="var" arg="dir" op="equ" val="norm">
                        <dgm:constrLst>
                          <dgm:constr type="userI"/>
                          <dgm:constr type="lMarg" refType="userI" fact="8.504"/>
                          <dgm:constr type="rMarg"/>
                          <dgm:constr type="tMarg" refType="primFontSz" fact="0.1"/>
                          <dgm:constr type="bMarg" refType="primFontSz" fact="0.1"/>
                        </dgm:constrLst>
                      </dgm:if>
                      <dgm:else name="Name27">
                        <dgm:constrLst>
                          <dgm:constr type="userI"/>
                          <dgm:constr type="lMarg"/>
                          <dgm:constr type="rMarg" refType="userI" fact="8.504"/>
                          <dgm:constr type="tMarg" refType="primFontSz" fact="0.1"/>
                          <dgm:constr type="bMarg" refType="primFontSz" fact="0.1"/>
                        </dgm:constrLst>
                      </dgm:else>
                    </dgm:choose>
                    <dgm:ruleLst>
                      <dgm:rule type="h" val="INF" fact="NaN" max="NaN"/>
                    </dgm:ruleLst>
                  </dgm:layoutNode>
                  <dgm:forEach name="Name28" axis="followSib" ptType="sibTrans" cnt="1">
                    <dgm:layoutNode name="indentDot2">
                      <dgm:alg type="composite"/>
                      <dgm:shape xmlns:r="http://schemas.openxmlformats.org/officeDocument/2006/relationships" r:blip="">
                        <dgm:adjLst/>
                      </dgm:shape>
                      <dgm:presOf/>
                      <dgm:choose name="Name29">
                        <dgm:if name="Name30" func="var" arg="dir" op="equ" val="norm">
                          <dgm:constrLst>
                            <dgm:constr type="userI"/>
                            <dgm:constr type="w" for="ch" forName="gap2" refType="userI" fact="3"/>
                            <dgm:constr type="w" for="ch" forName="smCircle2" refType="h"/>
                            <dgm:constr type="l" for="ch" forName="smCircle2" refType="r" refFor="ch" refForName="gap2"/>
                          </dgm:constrLst>
                        </dgm:if>
                        <dgm:else name="Name31">
                          <dgm:constrLst>
                            <dgm:constr type="userI"/>
                            <dgm:constr type="w" for="ch" forName="gap2" refType="userI" fact="3"/>
                            <dgm:constr type="w" for="ch" forName="smCircle2" refType="h"/>
                            <dgm:constr type="r" for="ch" forName="smCircle2" refType="l" refFor="ch" refForName="gap2"/>
                          </dgm:constrLst>
                        </dgm:else>
                      </dgm:choose>
                      <dgm:layoutNode name="gap2">
                        <dgm:alg type="sp"/>
                        <dgm:shape xmlns:r="http://schemas.openxmlformats.org/officeDocument/2006/relationships" type="rect" r:blip="" hideGeom="1">
                          <dgm:adjLst/>
                        </dgm:shape>
                        <dgm:presOf/>
                      </dgm:layoutNode>
                      <dgm:layoutNode name="smCircle2" styleLbl="vennNode1">
                        <dgm:alg type="sp"/>
                        <dgm:shape xmlns:r="http://schemas.openxmlformats.org/officeDocument/2006/relationships" type="ellipse" r:blip="">
                          <dgm:adjLst/>
                        </dgm:shape>
                        <dgm:presOf/>
                        <dgm:constrLst>
                          <dgm:constr type="w" refType="h"/>
                        </dgm:constrLst>
                      </dgm:layoutNode>
                    </dgm:layoutNode>
                  </dgm:forEach>
                </dgm:forEach>
                <dgm:choose name="Name32">
                  <dgm:if name="Name33" axis="ch" ptType="node" func="cnt" op="gte" val="1">
                    <dgm:forEach name="Name34" axis="followSib" ptType="sibTrans" cnt="1">
                      <dgm:layoutNode name="indentDot3">
                        <dgm:alg type="composite"/>
                        <dgm:shape xmlns:r="http://schemas.openxmlformats.org/officeDocument/2006/relationships" r:blip="">
                          <dgm:adjLst/>
                        </dgm:shape>
                        <dgm:presOf/>
                        <dgm:choose name="Name35">
                          <dgm:if name="Name36" func="var" arg="dir" op="equ" val="norm">
                            <dgm:constrLst>
                              <dgm:constr type="userI"/>
                              <dgm:constr type="w" for="ch" forName="gap3" refType="userI" fact="3"/>
                              <dgm:constr type="w" for="ch" forName="smCircle3" refType="h"/>
                              <dgm:constr type="l" for="ch" forName="smCircle3" refType="r" refFor="ch" refForName="gap3"/>
                            </dgm:constrLst>
                          </dgm:if>
                          <dgm:else name="Name37">
                            <dgm:constrLst>
                              <dgm:constr type="userI"/>
                              <dgm:constr type="w" for="ch" forName="gap3" refType="userI" fact="3"/>
                              <dgm:constr type="w" for="ch" forName="smCircle3" refType="h"/>
                              <dgm:constr type="r" for="ch" forName="smCircle3" refType="l" refFor="ch" refForName="gap3"/>
                            </dgm:constrLst>
                          </dgm:else>
                        </dgm:choose>
                        <dgm:layoutNode name="gap3">
                          <dgm:alg type="sp"/>
                          <dgm:shape xmlns:r="http://schemas.openxmlformats.org/officeDocument/2006/relationships" type="rect" r:blip="" hideGeom="1">
                            <dgm:adjLst/>
                          </dgm:shape>
                          <dgm:presOf/>
                        </dgm:layoutNode>
                        <dgm:layoutNode name="smCircle3" styleLbl="vennNode1">
                          <dgm:alg type="sp"/>
                          <dgm:shape xmlns:r="http://schemas.openxmlformats.org/officeDocument/2006/relationships" type="ellipse" r:blip="">
                            <dgm:adjLst/>
                          </dgm:shape>
                          <dgm:presOf/>
                          <dgm:constrLst>
                            <dgm:constr type="w" refType="h"/>
                          </dgm:constrLst>
                        </dgm:layoutNode>
                      </dgm:layoutNode>
                    </dgm:forEach>
                  </dgm:if>
                  <dgm:else name="Name38">
                    <dgm:forEach name="Name39" axis="followSib" ptType="sibTrans" cnt="1">
                      <dgm:layoutNode name="smCircle" styleLbl="vennNode1">
                        <dgm:alg type="sp"/>
                        <dgm:shape xmlns:r="http://schemas.openxmlformats.org/officeDocument/2006/relationships" type="ellipse" r:blip="">
                          <dgm:adjLst/>
                        </dgm:shape>
                        <dgm:presOf/>
                        <dgm:constrLst>
                          <dgm:constr type="w" refType="h"/>
                        </dgm:constrLst>
                      </dgm:layoutNode>
                    </dgm:forEach>
                  </dgm:else>
                </dgm:choose>
              </dgm:forEach>
            </dgm:layoutNode>
          </dgm:layoutNode>
          <dgm:choose name="Name40">
            <dgm:if name="Name41" axis="followSib ch" ptType="node node" cnt="1 0" func="cnt" op="gte" val="1">
              <dgm:layoutNode name="overlap">
                <dgm:alg type="sp"/>
                <dgm:shape xmlns:r="http://schemas.openxmlformats.org/officeDocument/2006/relationships" r:blip="">
                  <dgm:adjLst/>
                </dgm:shape>
                <dgm:presOf/>
              </dgm:layoutNode>
            </dgm:if>
            <dgm:else name="Name42"/>
          </dgm:choose>
        </dgm:if>
        <dgm:else name="Name43">
          <dgm:layoutNode name="noChildren">
            <dgm:alg type="composite"/>
            <dgm:choose name="Name44">
              <dgm:if name="Name45" func="var" arg="dir" op="equ" val="norm">
                <dgm:constrLst>
                  <dgm:constr type="l" for="ch" forName="gap"/>
                  <dgm:constr type="w" for="ch" forName="gap" refType="w" fact="0.043"/>
                  <dgm:constr type="h" for="ch" forName="gap" refType="h"/>
                  <dgm:constr type="t" for="ch" forName="gap"/>
                  <dgm:constr type="l" for="ch" forName="medCircle2" refType="r" refFor="ch" refForName="gap"/>
                  <dgm:constr type="w" for="ch" forName="medCircle2" refType="h" refFor="ch" refForName="medCircle2"/>
                  <dgm:constr type="t" for="ch" forName="medCircle2"/>
                  <dgm:constr type="h" for="ch" forName="medCircle2" refType="h"/>
                  <dgm:constr type="l" for="ch" forName="txLvlOnly1" refType="ctrX" refFor="ch" refForName="medCircle2"/>
                  <dgm:constr type="r" for="ch" forName="txLvlOnly1" refType="w"/>
                  <dgm:constr type="h" for="ch" forName="txLvlOnly1" refType="h"/>
                  <dgm:constr type="t" for="ch" forName="txLvlOnly1"/>
                </dgm:constrLst>
              </dgm:if>
              <dgm:else name="Name46">
                <dgm:constrLst>
                  <dgm:constr type="r" for="ch" forName="gap" refType="w"/>
                  <dgm:constr type="w" for="ch" forName="gap" refType="w" fact="0.043"/>
                  <dgm:constr type="h" for="ch" forName="gap" refType="h"/>
                  <dgm:constr type="t" for="ch" forName="gap"/>
                  <dgm:constr type="r" for="ch" forName="medCircle2" refType="l" refFor="ch" refForName="gap"/>
                  <dgm:constr type="w" for="ch" forName="medCircle2" refType="h" refFor="ch" refForName="medCircle2"/>
                  <dgm:constr type="t" for="ch" forName="medCircle2"/>
                  <dgm:constr type="h" for="ch" forName="medCircle2" refType="h"/>
                  <dgm:constr type="l" for="ch" forName="txLvlOnly1"/>
                  <dgm:constr type="r" for="ch" forName="txLvlOnly1" refType="ctrX" refFor="ch" refForName="medCircle2"/>
                  <dgm:constr type="h" for="ch" forName="txLvlOnly1" refType="h"/>
                  <dgm:constr type="t" for="ch" forName="txLvlOnly1"/>
                </dgm:constrLst>
              </dgm:else>
            </dgm:choose>
            <dgm:layoutNode name="gap">
              <dgm:alg type="sp"/>
              <dgm:shape xmlns:r="http://schemas.openxmlformats.org/officeDocument/2006/relationships" r:blip="">
                <dgm:adjLst/>
              </dgm:shape>
              <dgm:presOf/>
            </dgm:layoutNode>
            <dgm:layoutNode name="medCircle2" styleLbl="vennNode1">
              <dgm:alg type="sp"/>
              <dgm:shape xmlns:r="http://schemas.openxmlformats.org/officeDocument/2006/relationships" type="ellipse" r:blip="">
                <dgm:adjLst/>
              </dgm:shape>
              <dgm:presOf/>
              <dgm:constrLst>
                <dgm:constr type="w" refType="h"/>
              </dgm:constrLst>
            </dgm:layoutNode>
            <dgm:layoutNode name="txLvlOnly1" styleLbl="revTx">
              <dgm:choose name="Name47">
                <dgm:if name="Name48" func="var" arg="dir" op="equ" val="norm">
                  <dgm:alg type="tx">
                    <dgm:param type="parTxLTRAlign" val="l"/>
                    <dgm:param type="parTxRTLAlign" val="l"/>
                  </dgm:alg>
                </dgm:if>
                <dgm:else name="Name4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1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kumimoji="0" sz="1200" b="0">
                <a:solidFill>
                  <a:schemeClr val="tx1"/>
                </a:solidFill>
                <a:ea typeface="宋体" pitchFamily="2" charset="-122"/>
              </a:defRPr>
            </a:lvl1pPr>
          </a:lstStyle>
          <a:p>
            <a:pPr>
              <a:defRPr/>
            </a:pPr>
            <a:endParaRPr lang="en-US" altLang="zh-CN"/>
          </a:p>
        </p:txBody>
      </p:sp>
      <p:sp>
        <p:nvSpPr>
          <p:cNvPr id="1024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200" b="0">
                <a:solidFill>
                  <a:schemeClr val="tx1"/>
                </a:solidFill>
                <a:ea typeface="宋体" pitchFamily="2" charset="-122"/>
              </a:defRPr>
            </a:lvl1pPr>
          </a:lstStyle>
          <a:p>
            <a:pPr>
              <a:defRPr/>
            </a:pPr>
            <a:endParaRPr lang="en-US" altLang="zh-CN"/>
          </a:p>
        </p:txBody>
      </p:sp>
      <p:sp>
        <p:nvSpPr>
          <p:cNvPr id="1024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kumimoji="0" sz="1200" b="0">
                <a:solidFill>
                  <a:schemeClr val="tx1"/>
                </a:solidFill>
                <a:ea typeface="宋体" pitchFamily="2" charset="-122"/>
              </a:defRPr>
            </a:lvl1pPr>
          </a:lstStyle>
          <a:p>
            <a:pPr>
              <a:defRPr/>
            </a:pPr>
            <a:endParaRPr lang="en-US" altLang="zh-CN"/>
          </a:p>
        </p:txBody>
      </p:sp>
      <p:sp>
        <p:nvSpPr>
          <p:cNvPr id="1024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200" b="0">
                <a:solidFill>
                  <a:schemeClr val="tx1"/>
                </a:solidFill>
                <a:ea typeface="宋体" pitchFamily="2" charset="-122"/>
              </a:defRPr>
            </a:lvl1pPr>
          </a:lstStyle>
          <a:p>
            <a:pPr>
              <a:defRPr/>
            </a:pPr>
            <a:fld id="{D99D54FD-B7D3-4025-B1D5-E812FB217F5E}" type="slidenum">
              <a:rPr lang="en-US" altLang="zh-CN"/>
              <a:pPr>
                <a:defRPr/>
              </a:pPr>
              <a:t>‹#›</a:t>
            </a:fld>
            <a:endParaRPr lang="en-US" altLang="zh-CN"/>
          </a:p>
        </p:txBody>
      </p:sp>
    </p:spTree>
    <p:extLst>
      <p:ext uri="{BB962C8B-B14F-4D97-AF65-F5344CB8AC3E}">
        <p14:creationId xmlns:p14="http://schemas.microsoft.com/office/powerpoint/2010/main" val="4193646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kumimoji="0" sz="1200" b="0">
                <a:solidFill>
                  <a:schemeClr val="tx1"/>
                </a:solidFill>
                <a:ea typeface="宋体" pitchFamily="2" charset="-122"/>
              </a:defRPr>
            </a:lvl1pPr>
          </a:lstStyle>
          <a:p>
            <a:pPr>
              <a:defRPr/>
            </a:pPr>
            <a:endParaRPr lang="en-US" altLang="zh-CN"/>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200" b="0">
                <a:solidFill>
                  <a:schemeClr val="tx1"/>
                </a:solidFill>
                <a:ea typeface="宋体" pitchFamily="2" charset="-122"/>
              </a:defRPr>
            </a:lvl1pPr>
          </a:lstStyle>
          <a:p>
            <a:pPr>
              <a:defRPr/>
            </a:pPr>
            <a:endParaRPr lang="en-US" altLang="zh-CN"/>
          </a:p>
        </p:txBody>
      </p:sp>
      <p:sp>
        <p:nvSpPr>
          <p:cNvPr id="327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kumimoji="0" sz="1200" b="0">
                <a:solidFill>
                  <a:schemeClr val="tx1"/>
                </a:solidFill>
                <a:ea typeface="宋体" pitchFamily="2" charset="-122"/>
              </a:defRPr>
            </a:lvl1pPr>
          </a:lstStyle>
          <a:p>
            <a:pPr>
              <a:defRPr/>
            </a:pPr>
            <a:endParaRPr lang="en-US" altLang="zh-CN"/>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200" b="0">
                <a:solidFill>
                  <a:schemeClr val="tx1"/>
                </a:solidFill>
                <a:ea typeface="宋体" pitchFamily="2" charset="-122"/>
              </a:defRPr>
            </a:lvl1pPr>
          </a:lstStyle>
          <a:p>
            <a:pPr>
              <a:defRPr/>
            </a:pPr>
            <a:fld id="{0635E971-1AC8-4139-B3D0-EACB32B47F26}" type="slidenum">
              <a:rPr lang="en-US" altLang="zh-CN"/>
              <a:pPr>
                <a:defRPr/>
              </a:pPr>
              <a:t>‹#›</a:t>
            </a:fld>
            <a:endParaRPr lang="en-US" altLang="zh-CN"/>
          </a:p>
        </p:txBody>
      </p:sp>
    </p:spTree>
    <p:extLst>
      <p:ext uri="{BB962C8B-B14F-4D97-AF65-F5344CB8AC3E}">
        <p14:creationId xmlns:p14="http://schemas.microsoft.com/office/powerpoint/2010/main" val="41122574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B4780656-516F-4DB2-8C48-5D94E85AD58A}" type="slidenum">
              <a:rPr lang="en-US" altLang="zh-CN" smtClean="0">
                <a:ea typeface="宋体" charset="-122"/>
              </a:rPr>
              <a:pPr/>
              <a:t>32</a:t>
            </a:fld>
            <a:endParaRPr lang="en-US" altLang="zh-CN">
              <a:ea typeface="宋体" charset="-122"/>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r>
              <a:rPr lang="zh-CN" altLang="en-US" dirty="0">
                <a:ea typeface="宋体" charset="-122"/>
              </a:rPr>
              <a:t>全局</a:t>
            </a:r>
            <a:r>
              <a:rPr lang="en-US" altLang="zh-CN" dirty="0">
                <a:ea typeface="宋体" charset="-122"/>
              </a:rPr>
              <a:t>display</a:t>
            </a:r>
            <a:r>
              <a:rPr lang="zh-CN" altLang="en-US" dirty="0">
                <a:ea typeface="宋体" charset="-122"/>
              </a:rPr>
              <a:t>的地址，为定义该过程的过程的</a:t>
            </a:r>
            <a:r>
              <a:rPr lang="en-US" altLang="zh-CN" dirty="0">
                <a:ea typeface="宋体" charset="-122"/>
              </a:rPr>
              <a:t>display</a:t>
            </a:r>
            <a:r>
              <a:rPr lang="zh-CN" altLang="en-US" dirty="0">
                <a:ea typeface="宋体" charset="-122"/>
              </a:rPr>
              <a:t>的地址。</a:t>
            </a:r>
          </a:p>
          <a:p>
            <a:pPr eaLnBrk="1" hangingPunct="1"/>
            <a:r>
              <a:rPr lang="zh-CN" altLang="en-US" dirty="0">
                <a:ea typeface="宋体" charset="-122"/>
              </a:rPr>
              <a:t>因为外层变量不可以访问内层变量，所以只要获得定义的该过程的</a:t>
            </a:r>
            <a:r>
              <a:rPr lang="en-US" altLang="zh-CN" dirty="0">
                <a:ea typeface="宋体" charset="-122"/>
              </a:rPr>
              <a:t>display</a:t>
            </a:r>
            <a:r>
              <a:rPr lang="zh-CN" altLang="en-US" dirty="0">
                <a:ea typeface="宋体" charset="-122"/>
              </a:rPr>
              <a:t>，将其全部</a:t>
            </a:r>
            <a:r>
              <a:rPr lang="en-US" altLang="zh-CN" dirty="0">
                <a:ea typeface="宋体" charset="-122"/>
              </a:rPr>
              <a:t>copy</a:t>
            </a:r>
            <a:r>
              <a:rPr lang="zh-CN" altLang="en-US" dirty="0">
                <a:ea typeface="宋体" charset="-122"/>
              </a:rPr>
              <a:t>，并修改</a:t>
            </a:r>
            <a:r>
              <a:rPr lang="en-US" altLang="zh-CN" dirty="0">
                <a:ea typeface="宋体" charset="-122"/>
              </a:rPr>
              <a:t>display</a:t>
            </a:r>
            <a:r>
              <a:rPr lang="zh-CN" altLang="en-US" dirty="0">
                <a:ea typeface="宋体" charset="-122"/>
              </a:rPr>
              <a:t>的当前层次的</a:t>
            </a:r>
            <a:r>
              <a:rPr lang="en-US" altLang="zh-CN" dirty="0">
                <a:ea typeface="宋体" charset="-122"/>
              </a:rPr>
              <a:t>SP</a:t>
            </a:r>
            <a:r>
              <a:rPr lang="zh-CN" altLang="en-US" dirty="0">
                <a:ea typeface="宋体" charset="-122"/>
              </a:rPr>
              <a:t>为本过程就可以了。</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gradFill rotWithShape="1">
          <a:gsLst>
            <a:gs pos="0">
              <a:srgbClr val="6DC0FF"/>
            </a:gs>
            <a:gs pos="33000">
              <a:srgbClr val="6DC0FF"/>
            </a:gs>
            <a:gs pos="100000">
              <a:srgbClr val="0070C0"/>
            </a:gs>
          </a:gsLst>
          <a:lin ang="5400000" scaled="0"/>
        </a:gradFill>
        <a:effectLst/>
      </p:bgPr>
    </p:bg>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Autofit/>
          </a:bodyPr>
          <a:lstStyle>
            <a:lvl1pPr>
              <a:defRPr sz="4400"/>
            </a:lvl1pPr>
          </a:lstStyle>
          <a:p>
            <a:r>
              <a:rPr lang="zh-CN" altLang="en-US"/>
              <a:t>单击此处编辑母版标题样式</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en-US" dirty="0"/>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r>
              <a:rPr lang="zh-CN" altLang="en-US"/>
              <a:t>华北电力大学控制与计算机工程学院王红制作</a:t>
            </a:r>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687D7A59-36E2-48B9-B146-C1E59501F63F}" type="slidenum">
              <a:rPr lang="en-US" smtClean="0"/>
              <a:pPr/>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44"/>
          <p:cNvSpPr>
            <a:spLocks/>
          </p:cNvSpPr>
          <p:nvPr/>
        </p:nvSpPr>
        <p:spPr bwMode="auto">
          <a:xfrm>
            <a:off x="1582738" y="1196975"/>
            <a:ext cx="7296150" cy="4603750"/>
          </a:xfrm>
          <a:custGeom>
            <a:avLst/>
            <a:gdLst/>
            <a:ahLst/>
            <a:cxnLst>
              <a:cxn ang="0">
                <a:pos x="0" y="665"/>
              </a:cxn>
              <a:cxn ang="0">
                <a:pos x="4596" y="0"/>
              </a:cxn>
              <a:cxn ang="0">
                <a:pos x="1092" y="2900"/>
              </a:cxn>
              <a:cxn ang="0">
                <a:pos x="0" y="665"/>
              </a:cxn>
            </a:cxnLst>
            <a:rect l="0" t="0" r="r" b="b"/>
            <a:pathLst>
              <a:path w="4596" h="2900">
                <a:moveTo>
                  <a:pt x="0" y="665"/>
                </a:moveTo>
                <a:lnTo>
                  <a:pt x="4596" y="0"/>
                </a:lnTo>
                <a:lnTo>
                  <a:pt x="1092" y="2900"/>
                </a:lnTo>
                <a:lnTo>
                  <a:pt x="0" y="665"/>
                </a:lnTo>
                <a:close/>
              </a:path>
            </a:pathLst>
          </a:custGeom>
          <a:solidFill>
            <a:schemeClr val="accent1">
              <a:lumMod val="20000"/>
              <a:lumOff val="80000"/>
              <a:alpha val="50000"/>
            </a:schemeClr>
          </a:solidFill>
          <a:ln w="9525">
            <a:noFill/>
            <a:round/>
            <a:headEnd/>
            <a:tailEnd/>
          </a:ln>
          <a:effectLst/>
        </p:spPr>
        <p:txBody>
          <a:bodyPr/>
          <a:lstStyle/>
          <a:p>
            <a:pPr>
              <a:defRPr/>
            </a:pPr>
            <a:endParaRPr lang="zh-CN" altLang="en-US"/>
          </a:p>
        </p:txBody>
      </p:sp>
      <p:sp>
        <p:nvSpPr>
          <p:cNvPr id="74" name="Freeform 42"/>
          <p:cNvSpPr>
            <a:spLocks/>
          </p:cNvSpPr>
          <p:nvPr/>
        </p:nvSpPr>
        <p:spPr bwMode="auto">
          <a:xfrm>
            <a:off x="1392238" y="1228725"/>
            <a:ext cx="7505700" cy="5322888"/>
          </a:xfrm>
          <a:custGeom>
            <a:avLst/>
            <a:gdLst/>
            <a:ahLst/>
            <a:cxnLst>
              <a:cxn ang="0">
                <a:pos x="0" y="1427"/>
              </a:cxn>
              <a:cxn ang="0">
                <a:pos x="4728" y="0"/>
              </a:cxn>
              <a:cxn ang="0">
                <a:pos x="2201" y="3353"/>
              </a:cxn>
              <a:cxn ang="0">
                <a:pos x="0" y="1427"/>
              </a:cxn>
            </a:cxnLst>
            <a:rect l="0" t="0" r="r" b="b"/>
            <a:pathLst>
              <a:path w="4728" h="3353">
                <a:moveTo>
                  <a:pt x="0" y="1427"/>
                </a:moveTo>
                <a:lnTo>
                  <a:pt x="4728" y="0"/>
                </a:lnTo>
                <a:lnTo>
                  <a:pt x="2201" y="3353"/>
                </a:lnTo>
                <a:lnTo>
                  <a:pt x="0" y="1427"/>
                </a:lnTo>
                <a:close/>
              </a:path>
            </a:pathLst>
          </a:custGeom>
          <a:solidFill>
            <a:srgbClr val="92D050">
              <a:alpha val="50000"/>
            </a:srgbClr>
          </a:solidFill>
          <a:ln w="9525">
            <a:noFill/>
            <a:round/>
            <a:headEnd/>
            <a:tailEnd/>
          </a:ln>
          <a:effectLst/>
        </p:spPr>
        <p:txBody>
          <a:bodyPr/>
          <a:lstStyle/>
          <a:p>
            <a:pPr>
              <a:defRPr/>
            </a:pPr>
            <a:endParaRPr lang="zh-CN" altLang="en-US"/>
          </a:p>
        </p:txBody>
      </p:sp>
      <p:sp>
        <p:nvSpPr>
          <p:cNvPr id="91" name="Rectangle 35"/>
          <p:cNvSpPr>
            <a:spLocks noChangeArrowheads="1"/>
          </p:cNvSpPr>
          <p:nvPr/>
        </p:nvSpPr>
        <p:spPr bwMode="auto">
          <a:xfrm>
            <a:off x="4140200" y="188913"/>
            <a:ext cx="4638675" cy="396875"/>
          </a:xfrm>
          <a:prstGeom prst="rect">
            <a:avLst/>
          </a:prstGeom>
          <a:noFill/>
          <a:ln w="9525">
            <a:noFill/>
            <a:miter lim="800000"/>
            <a:headEnd/>
            <a:tailEnd/>
          </a:ln>
          <a:effectLst/>
        </p:spPr>
        <p:txBody>
          <a:bodyPr wrap="none">
            <a:spAutoFit/>
          </a:bodyPr>
          <a:lstStyle/>
          <a:p>
            <a:pPr algn="l">
              <a:defRPr/>
            </a:pPr>
            <a:r>
              <a:rPr kumimoji="0" lang="en-US" altLang="zh-CN" sz="2000">
                <a:solidFill>
                  <a:schemeClr val="tx1"/>
                </a:solidFill>
                <a:effectLst>
                  <a:outerShdw blurRad="38100" dist="38100" dir="2700000" algn="tl">
                    <a:srgbClr val="FFFFFF"/>
                  </a:outerShdw>
                </a:effectLst>
                <a:ea typeface="宋体" pitchFamily="2" charset="-122"/>
              </a:rPr>
              <a:t>North china electric power university</a:t>
            </a:r>
          </a:p>
        </p:txBody>
      </p:sp>
      <p:sp>
        <p:nvSpPr>
          <p:cNvPr id="92" name="Freeform 43"/>
          <p:cNvSpPr>
            <a:spLocks/>
          </p:cNvSpPr>
          <p:nvPr/>
        </p:nvSpPr>
        <p:spPr bwMode="auto">
          <a:xfrm>
            <a:off x="1570038" y="1255713"/>
            <a:ext cx="7300912" cy="4625975"/>
          </a:xfrm>
          <a:custGeom>
            <a:avLst/>
            <a:gdLst/>
            <a:ahLst/>
            <a:cxnLst>
              <a:cxn ang="0">
                <a:pos x="0" y="2106"/>
              </a:cxn>
              <a:cxn ang="0">
                <a:pos x="4599" y="0"/>
              </a:cxn>
              <a:cxn ang="0">
                <a:pos x="2751" y="2914"/>
              </a:cxn>
              <a:cxn ang="0">
                <a:pos x="0" y="2106"/>
              </a:cxn>
            </a:cxnLst>
            <a:rect l="0" t="0" r="r" b="b"/>
            <a:pathLst>
              <a:path w="4599" h="2914">
                <a:moveTo>
                  <a:pt x="0" y="2106"/>
                </a:moveTo>
                <a:lnTo>
                  <a:pt x="4599" y="0"/>
                </a:lnTo>
                <a:lnTo>
                  <a:pt x="2751" y="2914"/>
                </a:lnTo>
                <a:lnTo>
                  <a:pt x="0" y="2106"/>
                </a:lnTo>
                <a:close/>
              </a:path>
            </a:pathLst>
          </a:custGeom>
          <a:solidFill>
            <a:srgbClr val="0070C0">
              <a:alpha val="50000"/>
            </a:srgbClr>
          </a:solidFill>
          <a:ln w="9525">
            <a:noFill/>
            <a:round/>
            <a:headEnd/>
            <a:tailEnd/>
          </a:ln>
          <a:effectLst/>
        </p:spPr>
        <p:txBody>
          <a:bodyPr/>
          <a:lstStyle/>
          <a:p>
            <a:pPr>
              <a:defRPr/>
            </a:pPr>
            <a:endParaRPr lang="zh-CN" altLang="en-US"/>
          </a:p>
        </p:txBody>
      </p:sp>
      <p:sp>
        <p:nvSpPr>
          <p:cNvPr id="80" name="Freeform 44"/>
          <p:cNvSpPr>
            <a:spLocks/>
          </p:cNvSpPr>
          <p:nvPr/>
        </p:nvSpPr>
        <p:spPr bwMode="auto">
          <a:xfrm>
            <a:off x="1582738" y="1196975"/>
            <a:ext cx="7296150" cy="4603750"/>
          </a:xfrm>
          <a:custGeom>
            <a:avLst/>
            <a:gdLst/>
            <a:ahLst/>
            <a:cxnLst>
              <a:cxn ang="0">
                <a:pos x="0" y="665"/>
              </a:cxn>
              <a:cxn ang="0">
                <a:pos x="4596" y="0"/>
              </a:cxn>
              <a:cxn ang="0">
                <a:pos x="1092" y="2900"/>
              </a:cxn>
              <a:cxn ang="0">
                <a:pos x="0" y="665"/>
              </a:cxn>
            </a:cxnLst>
            <a:rect l="0" t="0" r="r" b="b"/>
            <a:pathLst>
              <a:path w="4596" h="2900">
                <a:moveTo>
                  <a:pt x="0" y="665"/>
                </a:moveTo>
                <a:lnTo>
                  <a:pt x="4596" y="0"/>
                </a:lnTo>
                <a:lnTo>
                  <a:pt x="1092" y="2900"/>
                </a:lnTo>
                <a:lnTo>
                  <a:pt x="0" y="665"/>
                </a:lnTo>
                <a:close/>
              </a:path>
            </a:pathLst>
          </a:custGeom>
          <a:solidFill>
            <a:schemeClr val="accent1">
              <a:lumMod val="20000"/>
              <a:lumOff val="80000"/>
              <a:alpha val="50000"/>
            </a:schemeClr>
          </a:solidFill>
          <a:ln w="9525">
            <a:noFill/>
            <a:round/>
            <a:headEnd/>
            <a:tailEnd/>
          </a:ln>
          <a:effectLst/>
        </p:spPr>
        <p:txBody>
          <a:bodyPr/>
          <a:lstStyle/>
          <a:p>
            <a:pPr>
              <a:defRPr/>
            </a:pPr>
            <a:endParaRPr lang="zh-CN" altLang="en-US"/>
          </a:p>
        </p:txBody>
      </p:sp>
      <p:sp>
        <p:nvSpPr>
          <p:cNvPr id="82" name="Freeform 42"/>
          <p:cNvSpPr>
            <a:spLocks/>
          </p:cNvSpPr>
          <p:nvPr/>
        </p:nvSpPr>
        <p:spPr bwMode="auto">
          <a:xfrm>
            <a:off x="1392238" y="1228725"/>
            <a:ext cx="7505700" cy="5322888"/>
          </a:xfrm>
          <a:custGeom>
            <a:avLst/>
            <a:gdLst/>
            <a:ahLst/>
            <a:cxnLst>
              <a:cxn ang="0">
                <a:pos x="0" y="1427"/>
              </a:cxn>
              <a:cxn ang="0">
                <a:pos x="4728" y="0"/>
              </a:cxn>
              <a:cxn ang="0">
                <a:pos x="2201" y="3353"/>
              </a:cxn>
              <a:cxn ang="0">
                <a:pos x="0" y="1427"/>
              </a:cxn>
            </a:cxnLst>
            <a:rect l="0" t="0" r="r" b="b"/>
            <a:pathLst>
              <a:path w="4728" h="3353">
                <a:moveTo>
                  <a:pt x="0" y="1427"/>
                </a:moveTo>
                <a:lnTo>
                  <a:pt x="4728" y="0"/>
                </a:lnTo>
                <a:lnTo>
                  <a:pt x="2201" y="3353"/>
                </a:lnTo>
                <a:lnTo>
                  <a:pt x="0" y="1427"/>
                </a:lnTo>
                <a:close/>
              </a:path>
            </a:pathLst>
          </a:custGeom>
          <a:solidFill>
            <a:srgbClr val="92D050">
              <a:alpha val="50000"/>
            </a:srgbClr>
          </a:solidFill>
          <a:ln w="9525">
            <a:noFill/>
            <a:round/>
            <a:headEnd/>
            <a:tailEnd/>
          </a:ln>
          <a:effectLst/>
        </p:spPr>
        <p:txBody>
          <a:bodyPr/>
          <a:lstStyle/>
          <a:p>
            <a:pPr>
              <a:defRPr/>
            </a:pPr>
            <a:endParaRPr lang="zh-CN" altLang="en-US"/>
          </a:p>
        </p:txBody>
      </p:sp>
      <p:sp>
        <p:nvSpPr>
          <p:cNvPr id="83" name="Rectangle 35"/>
          <p:cNvSpPr>
            <a:spLocks noChangeArrowheads="1"/>
          </p:cNvSpPr>
          <p:nvPr/>
        </p:nvSpPr>
        <p:spPr bwMode="auto">
          <a:xfrm>
            <a:off x="4140200" y="188913"/>
            <a:ext cx="4638675" cy="396875"/>
          </a:xfrm>
          <a:prstGeom prst="rect">
            <a:avLst/>
          </a:prstGeom>
          <a:noFill/>
          <a:ln w="9525">
            <a:noFill/>
            <a:miter lim="800000"/>
            <a:headEnd/>
            <a:tailEnd/>
          </a:ln>
          <a:effectLst/>
        </p:spPr>
        <p:txBody>
          <a:bodyPr wrap="none">
            <a:spAutoFit/>
          </a:bodyPr>
          <a:lstStyle/>
          <a:p>
            <a:pPr algn="l">
              <a:defRPr/>
            </a:pPr>
            <a:r>
              <a:rPr kumimoji="0" lang="en-US" altLang="zh-CN" sz="2000">
                <a:solidFill>
                  <a:schemeClr val="tx1"/>
                </a:solidFill>
                <a:effectLst>
                  <a:outerShdw blurRad="38100" dist="38100" dir="2700000" algn="tl">
                    <a:srgbClr val="FFFFFF"/>
                  </a:outerShdw>
                </a:effectLst>
                <a:ea typeface="宋体" pitchFamily="2" charset="-122"/>
              </a:rPr>
              <a:t>North china electric power university</a:t>
            </a:r>
          </a:p>
        </p:txBody>
      </p:sp>
      <p:sp>
        <p:nvSpPr>
          <p:cNvPr id="84" name="Freeform 43"/>
          <p:cNvSpPr>
            <a:spLocks/>
          </p:cNvSpPr>
          <p:nvPr/>
        </p:nvSpPr>
        <p:spPr bwMode="auto">
          <a:xfrm>
            <a:off x="1570038" y="1255713"/>
            <a:ext cx="7300912" cy="4625975"/>
          </a:xfrm>
          <a:custGeom>
            <a:avLst/>
            <a:gdLst/>
            <a:ahLst/>
            <a:cxnLst>
              <a:cxn ang="0">
                <a:pos x="0" y="2106"/>
              </a:cxn>
              <a:cxn ang="0">
                <a:pos x="4599" y="0"/>
              </a:cxn>
              <a:cxn ang="0">
                <a:pos x="2751" y="2914"/>
              </a:cxn>
              <a:cxn ang="0">
                <a:pos x="0" y="2106"/>
              </a:cxn>
            </a:cxnLst>
            <a:rect l="0" t="0" r="r" b="b"/>
            <a:pathLst>
              <a:path w="4599" h="2914">
                <a:moveTo>
                  <a:pt x="0" y="2106"/>
                </a:moveTo>
                <a:lnTo>
                  <a:pt x="4599" y="0"/>
                </a:lnTo>
                <a:lnTo>
                  <a:pt x="2751" y="2914"/>
                </a:lnTo>
                <a:lnTo>
                  <a:pt x="0" y="2106"/>
                </a:lnTo>
                <a:close/>
              </a:path>
            </a:pathLst>
          </a:custGeom>
          <a:solidFill>
            <a:srgbClr val="0070C0">
              <a:alpha val="50000"/>
            </a:srgbClr>
          </a:solidFill>
          <a:ln w="9525">
            <a:noFill/>
            <a:round/>
            <a:headEnd/>
            <a:tailEnd/>
          </a:ln>
          <a:effectLst/>
        </p:spPr>
        <p:txBody>
          <a:bodyPr/>
          <a:lstStyle/>
          <a:p>
            <a:pPr>
              <a:defRPr/>
            </a:pPr>
            <a:endParaRPr lang="zh-CN" altLang="en-US"/>
          </a:p>
        </p:txBody>
      </p:sp>
      <p:sp>
        <p:nvSpPr>
          <p:cNvPr id="90" name="Rectangle 35"/>
          <p:cNvSpPr>
            <a:spLocks noChangeArrowheads="1"/>
          </p:cNvSpPr>
          <p:nvPr userDrawn="1"/>
        </p:nvSpPr>
        <p:spPr bwMode="auto">
          <a:xfrm>
            <a:off x="4140200" y="188913"/>
            <a:ext cx="4638675" cy="396875"/>
          </a:xfrm>
          <a:prstGeom prst="rect">
            <a:avLst/>
          </a:prstGeom>
          <a:noFill/>
          <a:ln w="9525">
            <a:noFill/>
            <a:miter lim="800000"/>
            <a:headEnd/>
            <a:tailEnd/>
          </a:ln>
          <a:effectLst/>
        </p:spPr>
        <p:txBody>
          <a:bodyPr wrap="none">
            <a:spAutoFit/>
          </a:bodyPr>
          <a:lstStyle/>
          <a:p>
            <a:pPr algn="l">
              <a:defRPr/>
            </a:pPr>
            <a:r>
              <a:rPr kumimoji="0" lang="en-US" altLang="zh-CN" sz="2000">
                <a:solidFill>
                  <a:schemeClr val="tx1"/>
                </a:solidFill>
                <a:effectLst>
                  <a:outerShdw blurRad="38100" dist="38100" dir="2700000" algn="tl">
                    <a:srgbClr val="FFFFFF"/>
                  </a:outerShdw>
                </a:effectLst>
                <a:ea typeface="宋体" pitchFamily="2" charset="-122"/>
              </a:rPr>
              <a:t>North china electric power university</a:t>
            </a:r>
          </a:p>
        </p:txBody>
      </p:sp>
    </p:spTree>
    <p:extLst>
      <p:ext uri="{BB962C8B-B14F-4D97-AF65-F5344CB8AC3E}">
        <p14:creationId xmlns:p14="http://schemas.microsoft.com/office/powerpoint/2010/main" val="2046736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wipe(left)">
                                      <p:cBhvr>
                                        <p:cTn id="7" dur="500"/>
                                        <p:tgtEl>
                                          <p:spTgt spid="91"/>
                                        </p:tgtEl>
                                      </p:cBhvr>
                                    </p:animEffect>
                                  </p:childTnLst>
                                </p:cTn>
                              </p:par>
                            </p:childTnLst>
                          </p:cTn>
                        </p:par>
                        <p:par>
                          <p:cTn id="8" fill="hold">
                            <p:stCondLst>
                              <p:cond delay="500"/>
                            </p:stCondLst>
                            <p:childTnLst>
                              <p:par>
                                <p:cTn id="9" presetID="55" presetClass="entr" presetSubtype="0" fill="hold" grpId="0" nodeType="afterEffect">
                                  <p:stCondLst>
                                    <p:cond delay="0"/>
                                  </p:stCondLst>
                                  <p:childTnLst>
                                    <p:set>
                                      <p:cBhvr>
                                        <p:cTn id="10" dur="1" fill="hold">
                                          <p:stCondLst>
                                            <p:cond delay="0"/>
                                          </p:stCondLst>
                                        </p:cTn>
                                        <p:tgtEl>
                                          <p:spTgt spid="92"/>
                                        </p:tgtEl>
                                        <p:attrNameLst>
                                          <p:attrName>style.visibility</p:attrName>
                                        </p:attrNameLst>
                                      </p:cBhvr>
                                      <p:to>
                                        <p:strVal val="visible"/>
                                      </p:to>
                                    </p:set>
                                    <p:anim calcmode="lin" valueType="num">
                                      <p:cBhvr>
                                        <p:cTn id="11" dur="1000" fill="hold"/>
                                        <p:tgtEl>
                                          <p:spTgt spid="92"/>
                                        </p:tgtEl>
                                        <p:attrNameLst>
                                          <p:attrName>ppt_w</p:attrName>
                                        </p:attrNameLst>
                                      </p:cBhvr>
                                      <p:tavLst>
                                        <p:tav tm="0">
                                          <p:val>
                                            <p:strVal val="#ppt_w*0.70"/>
                                          </p:val>
                                        </p:tav>
                                        <p:tav tm="100000">
                                          <p:val>
                                            <p:strVal val="#ppt_w"/>
                                          </p:val>
                                        </p:tav>
                                      </p:tavLst>
                                    </p:anim>
                                    <p:anim calcmode="lin" valueType="num">
                                      <p:cBhvr>
                                        <p:cTn id="12" dur="1000" fill="hold"/>
                                        <p:tgtEl>
                                          <p:spTgt spid="92"/>
                                        </p:tgtEl>
                                        <p:attrNameLst>
                                          <p:attrName>ppt_h</p:attrName>
                                        </p:attrNameLst>
                                      </p:cBhvr>
                                      <p:tavLst>
                                        <p:tav tm="0">
                                          <p:val>
                                            <p:strVal val="#ppt_h"/>
                                          </p:val>
                                        </p:tav>
                                        <p:tav tm="100000">
                                          <p:val>
                                            <p:strVal val="#ppt_h"/>
                                          </p:val>
                                        </p:tav>
                                      </p:tavLst>
                                    </p:anim>
                                    <p:animEffect transition="in" filter="fade">
                                      <p:cBhvr>
                                        <p:cTn id="13" dur="1000"/>
                                        <p:tgtEl>
                                          <p:spTgt spid="92"/>
                                        </p:tgtEl>
                                      </p:cBhvr>
                                    </p:animEffect>
                                  </p:childTnLst>
                                </p:cTn>
                              </p:par>
                            </p:childTnLst>
                          </p:cTn>
                        </p:par>
                        <p:par>
                          <p:cTn id="14" fill="hold">
                            <p:stCondLst>
                              <p:cond delay="1500"/>
                            </p:stCondLst>
                            <p:childTnLst>
                              <p:par>
                                <p:cTn id="15" presetID="55" presetClass="entr" presetSubtype="0" fill="hold" grpId="0" nodeType="afterEffect">
                                  <p:stCondLst>
                                    <p:cond delay="0"/>
                                  </p:stCondLst>
                                  <p:childTnLst>
                                    <p:set>
                                      <p:cBhvr>
                                        <p:cTn id="16" dur="1" fill="hold">
                                          <p:stCondLst>
                                            <p:cond delay="0"/>
                                          </p:stCondLst>
                                        </p:cTn>
                                        <p:tgtEl>
                                          <p:spTgt spid="74"/>
                                        </p:tgtEl>
                                        <p:attrNameLst>
                                          <p:attrName>style.visibility</p:attrName>
                                        </p:attrNameLst>
                                      </p:cBhvr>
                                      <p:to>
                                        <p:strVal val="visible"/>
                                      </p:to>
                                    </p:set>
                                    <p:anim calcmode="lin" valueType="num">
                                      <p:cBhvr>
                                        <p:cTn id="17" dur="1000" fill="hold"/>
                                        <p:tgtEl>
                                          <p:spTgt spid="74"/>
                                        </p:tgtEl>
                                        <p:attrNameLst>
                                          <p:attrName>ppt_w</p:attrName>
                                        </p:attrNameLst>
                                      </p:cBhvr>
                                      <p:tavLst>
                                        <p:tav tm="0">
                                          <p:val>
                                            <p:strVal val="#ppt_w*0.70"/>
                                          </p:val>
                                        </p:tav>
                                        <p:tav tm="100000">
                                          <p:val>
                                            <p:strVal val="#ppt_w"/>
                                          </p:val>
                                        </p:tav>
                                      </p:tavLst>
                                    </p:anim>
                                    <p:anim calcmode="lin" valueType="num">
                                      <p:cBhvr>
                                        <p:cTn id="18" dur="1000" fill="hold"/>
                                        <p:tgtEl>
                                          <p:spTgt spid="74"/>
                                        </p:tgtEl>
                                        <p:attrNameLst>
                                          <p:attrName>ppt_h</p:attrName>
                                        </p:attrNameLst>
                                      </p:cBhvr>
                                      <p:tavLst>
                                        <p:tav tm="0">
                                          <p:val>
                                            <p:strVal val="#ppt_h"/>
                                          </p:val>
                                        </p:tav>
                                        <p:tav tm="100000">
                                          <p:val>
                                            <p:strVal val="#ppt_h"/>
                                          </p:val>
                                        </p:tav>
                                      </p:tavLst>
                                    </p:anim>
                                    <p:animEffect transition="in" filter="fade">
                                      <p:cBhvr>
                                        <p:cTn id="19" dur="1000"/>
                                        <p:tgtEl>
                                          <p:spTgt spid="74"/>
                                        </p:tgtEl>
                                      </p:cBhvr>
                                    </p:animEffect>
                                  </p:childTnLst>
                                </p:cTn>
                              </p:par>
                            </p:childTnLst>
                          </p:cTn>
                        </p:par>
                        <p:par>
                          <p:cTn id="20" fill="hold">
                            <p:stCondLst>
                              <p:cond delay="2500"/>
                            </p:stCondLst>
                            <p:childTnLst>
                              <p:par>
                                <p:cTn id="21" presetID="55" presetClass="entr" presetSubtype="0" fill="hold" grpId="0" nodeType="afterEffect">
                                  <p:stCondLst>
                                    <p:cond delay="0"/>
                                  </p:stCondLst>
                                  <p:childTnLst>
                                    <p:set>
                                      <p:cBhvr>
                                        <p:cTn id="22" dur="1" fill="hold">
                                          <p:stCondLst>
                                            <p:cond delay="0"/>
                                          </p:stCondLst>
                                        </p:cTn>
                                        <p:tgtEl>
                                          <p:spTgt spid="72"/>
                                        </p:tgtEl>
                                        <p:attrNameLst>
                                          <p:attrName>style.visibility</p:attrName>
                                        </p:attrNameLst>
                                      </p:cBhvr>
                                      <p:to>
                                        <p:strVal val="visible"/>
                                      </p:to>
                                    </p:set>
                                    <p:anim calcmode="lin" valueType="num">
                                      <p:cBhvr>
                                        <p:cTn id="23" dur="1000" fill="hold"/>
                                        <p:tgtEl>
                                          <p:spTgt spid="72"/>
                                        </p:tgtEl>
                                        <p:attrNameLst>
                                          <p:attrName>ppt_w</p:attrName>
                                        </p:attrNameLst>
                                      </p:cBhvr>
                                      <p:tavLst>
                                        <p:tav tm="0">
                                          <p:val>
                                            <p:strVal val="#ppt_w*0.70"/>
                                          </p:val>
                                        </p:tav>
                                        <p:tav tm="100000">
                                          <p:val>
                                            <p:strVal val="#ppt_w"/>
                                          </p:val>
                                        </p:tav>
                                      </p:tavLst>
                                    </p:anim>
                                    <p:anim calcmode="lin" valueType="num">
                                      <p:cBhvr>
                                        <p:cTn id="24" dur="1000" fill="hold"/>
                                        <p:tgtEl>
                                          <p:spTgt spid="72"/>
                                        </p:tgtEl>
                                        <p:attrNameLst>
                                          <p:attrName>ppt_h</p:attrName>
                                        </p:attrNameLst>
                                      </p:cBhvr>
                                      <p:tavLst>
                                        <p:tav tm="0">
                                          <p:val>
                                            <p:strVal val="#ppt_h"/>
                                          </p:val>
                                        </p:tav>
                                        <p:tav tm="100000">
                                          <p:val>
                                            <p:strVal val="#ppt_h"/>
                                          </p:val>
                                        </p:tav>
                                      </p:tavLst>
                                    </p:anim>
                                    <p:animEffect transition="in" filter="fade">
                                      <p:cBhvr>
                                        <p:cTn id="25" dur="1000"/>
                                        <p:tgtEl>
                                          <p:spTgt spid="72"/>
                                        </p:tgtEl>
                                      </p:cBhvr>
                                    </p:animEffect>
                                  </p:childTnLst>
                                </p:cTn>
                              </p:par>
                            </p:childTnLst>
                          </p:cTn>
                        </p:par>
                        <p:par>
                          <p:cTn id="26" fill="hold">
                            <p:stCondLst>
                              <p:cond delay="3500"/>
                            </p:stCondLst>
                            <p:childTnLst>
                              <p:par>
                                <p:cTn id="27" presetID="22" presetClass="entr" presetSubtype="8" fill="hold" grpId="0" nodeType="afterEffect">
                                  <p:stCondLst>
                                    <p:cond delay="0"/>
                                  </p:stCondLst>
                                  <p:childTnLst>
                                    <p:set>
                                      <p:cBhvr>
                                        <p:cTn id="28" dur="1" fill="hold">
                                          <p:stCondLst>
                                            <p:cond delay="0"/>
                                          </p:stCondLst>
                                        </p:cTn>
                                        <p:tgtEl>
                                          <p:spTgt spid="83"/>
                                        </p:tgtEl>
                                        <p:attrNameLst>
                                          <p:attrName>style.visibility</p:attrName>
                                        </p:attrNameLst>
                                      </p:cBhvr>
                                      <p:to>
                                        <p:strVal val="visible"/>
                                      </p:to>
                                    </p:set>
                                    <p:animEffect transition="in" filter="wipe(left)">
                                      <p:cBhvr>
                                        <p:cTn id="29" dur="500"/>
                                        <p:tgtEl>
                                          <p:spTgt spid="83"/>
                                        </p:tgtEl>
                                      </p:cBhvr>
                                    </p:animEffect>
                                  </p:childTnLst>
                                </p:cTn>
                              </p:par>
                            </p:childTnLst>
                          </p:cTn>
                        </p:par>
                        <p:par>
                          <p:cTn id="30" fill="hold">
                            <p:stCondLst>
                              <p:cond delay="4000"/>
                            </p:stCondLst>
                            <p:childTnLst>
                              <p:par>
                                <p:cTn id="31" presetID="55" presetClass="entr" presetSubtype="0" fill="hold" grpId="0" nodeType="afterEffect">
                                  <p:stCondLst>
                                    <p:cond delay="0"/>
                                  </p:stCondLst>
                                  <p:childTnLst>
                                    <p:set>
                                      <p:cBhvr>
                                        <p:cTn id="32" dur="1" fill="hold">
                                          <p:stCondLst>
                                            <p:cond delay="0"/>
                                          </p:stCondLst>
                                        </p:cTn>
                                        <p:tgtEl>
                                          <p:spTgt spid="84"/>
                                        </p:tgtEl>
                                        <p:attrNameLst>
                                          <p:attrName>style.visibility</p:attrName>
                                        </p:attrNameLst>
                                      </p:cBhvr>
                                      <p:to>
                                        <p:strVal val="visible"/>
                                      </p:to>
                                    </p:set>
                                    <p:anim calcmode="lin" valueType="num">
                                      <p:cBhvr>
                                        <p:cTn id="33" dur="1000" fill="hold"/>
                                        <p:tgtEl>
                                          <p:spTgt spid="84"/>
                                        </p:tgtEl>
                                        <p:attrNameLst>
                                          <p:attrName>ppt_w</p:attrName>
                                        </p:attrNameLst>
                                      </p:cBhvr>
                                      <p:tavLst>
                                        <p:tav tm="0">
                                          <p:val>
                                            <p:strVal val="#ppt_w*0.70"/>
                                          </p:val>
                                        </p:tav>
                                        <p:tav tm="100000">
                                          <p:val>
                                            <p:strVal val="#ppt_w"/>
                                          </p:val>
                                        </p:tav>
                                      </p:tavLst>
                                    </p:anim>
                                    <p:anim calcmode="lin" valueType="num">
                                      <p:cBhvr>
                                        <p:cTn id="34" dur="1000" fill="hold"/>
                                        <p:tgtEl>
                                          <p:spTgt spid="84"/>
                                        </p:tgtEl>
                                        <p:attrNameLst>
                                          <p:attrName>ppt_h</p:attrName>
                                        </p:attrNameLst>
                                      </p:cBhvr>
                                      <p:tavLst>
                                        <p:tav tm="0">
                                          <p:val>
                                            <p:strVal val="#ppt_h"/>
                                          </p:val>
                                        </p:tav>
                                        <p:tav tm="100000">
                                          <p:val>
                                            <p:strVal val="#ppt_h"/>
                                          </p:val>
                                        </p:tav>
                                      </p:tavLst>
                                    </p:anim>
                                    <p:animEffect transition="in" filter="fade">
                                      <p:cBhvr>
                                        <p:cTn id="35" dur="1000"/>
                                        <p:tgtEl>
                                          <p:spTgt spid="84"/>
                                        </p:tgtEl>
                                      </p:cBhvr>
                                    </p:animEffect>
                                  </p:childTnLst>
                                </p:cTn>
                              </p:par>
                            </p:childTnLst>
                          </p:cTn>
                        </p:par>
                        <p:par>
                          <p:cTn id="36" fill="hold">
                            <p:stCondLst>
                              <p:cond delay="5000"/>
                            </p:stCondLst>
                            <p:childTnLst>
                              <p:par>
                                <p:cTn id="37" presetID="55" presetClass="entr" presetSubtype="0" fill="hold" grpId="0" nodeType="afterEffect">
                                  <p:stCondLst>
                                    <p:cond delay="0"/>
                                  </p:stCondLst>
                                  <p:childTnLst>
                                    <p:set>
                                      <p:cBhvr>
                                        <p:cTn id="38" dur="1" fill="hold">
                                          <p:stCondLst>
                                            <p:cond delay="0"/>
                                          </p:stCondLst>
                                        </p:cTn>
                                        <p:tgtEl>
                                          <p:spTgt spid="82"/>
                                        </p:tgtEl>
                                        <p:attrNameLst>
                                          <p:attrName>style.visibility</p:attrName>
                                        </p:attrNameLst>
                                      </p:cBhvr>
                                      <p:to>
                                        <p:strVal val="visible"/>
                                      </p:to>
                                    </p:set>
                                    <p:anim calcmode="lin" valueType="num">
                                      <p:cBhvr>
                                        <p:cTn id="39" dur="1000" fill="hold"/>
                                        <p:tgtEl>
                                          <p:spTgt spid="82"/>
                                        </p:tgtEl>
                                        <p:attrNameLst>
                                          <p:attrName>ppt_w</p:attrName>
                                        </p:attrNameLst>
                                      </p:cBhvr>
                                      <p:tavLst>
                                        <p:tav tm="0">
                                          <p:val>
                                            <p:strVal val="#ppt_w*0.70"/>
                                          </p:val>
                                        </p:tav>
                                        <p:tav tm="100000">
                                          <p:val>
                                            <p:strVal val="#ppt_w"/>
                                          </p:val>
                                        </p:tav>
                                      </p:tavLst>
                                    </p:anim>
                                    <p:anim calcmode="lin" valueType="num">
                                      <p:cBhvr>
                                        <p:cTn id="40" dur="1000" fill="hold"/>
                                        <p:tgtEl>
                                          <p:spTgt spid="82"/>
                                        </p:tgtEl>
                                        <p:attrNameLst>
                                          <p:attrName>ppt_h</p:attrName>
                                        </p:attrNameLst>
                                      </p:cBhvr>
                                      <p:tavLst>
                                        <p:tav tm="0">
                                          <p:val>
                                            <p:strVal val="#ppt_h"/>
                                          </p:val>
                                        </p:tav>
                                        <p:tav tm="100000">
                                          <p:val>
                                            <p:strVal val="#ppt_h"/>
                                          </p:val>
                                        </p:tav>
                                      </p:tavLst>
                                    </p:anim>
                                    <p:animEffect transition="in" filter="fade">
                                      <p:cBhvr>
                                        <p:cTn id="41" dur="1000"/>
                                        <p:tgtEl>
                                          <p:spTgt spid="82"/>
                                        </p:tgtEl>
                                      </p:cBhvr>
                                    </p:animEffect>
                                  </p:childTnLst>
                                </p:cTn>
                              </p:par>
                            </p:childTnLst>
                          </p:cTn>
                        </p:par>
                        <p:par>
                          <p:cTn id="42" fill="hold">
                            <p:stCondLst>
                              <p:cond delay="6000"/>
                            </p:stCondLst>
                            <p:childTnLst>
                              <p:par>
                                <p:cTn id="43" presetID="55" presetClass="entr" presetSubtype="0" fill="hold" grpId="0" nodeType="afterEffect">
                                  <p:stCondLst>
                                    <p:cond delay="0"/>
                                  </p:stCondLst>
                                  <p:childTnLst>
                                    <p:set>
                                      <p:cBhvr>
                                        <p:cTn id="44" dur="1" fill="hold">
                                          <p:stCondLst>
                                            <p:cond delay="0"/>
                                          </p:stCondLst>
                                        </p:cTn>
                                        <p:tgtEl>
                                          <p:spTgt spid="80"/>
                                        </p:tgtEl>
                                        <p:attrNameLst>
                                          <p:attrName>style.visibility</p:attrName>
                                        </p:attrNameLst>
                                      </p:cBhvr>
                                      <p:to>
                                        <p:strVal val="visible"/>
                                      </p:to>
                                    </p:set>
                                    <p:anim calcmode="lin" valueType="num">
                                      <p:cBhvr>
                                        <p:cTn id="45" dur="1000" fill="hold"/>
                                        <p:tgtEl>
                                          <p:spTgt spid="80"/>
                                        </p:tgtEl>
                                        <p:attrNameLst>
                                          <p:attrName>ppt_w</p:attrName>
                                        </p:attrNameLst>
                                      </p:cBhvr>
                                      <p:tavLst>
                                        <p:tav tm="0">
                                          <p:val>
                                            <p:strVal val="#ppt_w*0.70"/>
                                          </p:val>
                                        </p:tav>
                                        <p:tav tm="100000">
                                          <p:val>
                                            <p:strVal val="#ppt_w"/>
                                          </p:val>
                                        </p:tav>
                                      </p:tavLst>
                                    </p:anim>
                                    <p:anim calcmode="lin" valueType="num">
                                      <p:cBhvr>
                                        <p:cTn id="46" dur="1000" fill="hold"/>
                                        <p:tgtEl>
                                          <p:spTgt spid="80"/>
                                        </p:tgtEl>
                                        <p:attrNameLst>
                                          <p:attrName>ppt_h</p:attrName>
                                        </p:attrNameLst>
                                      </p:cBhvr>
                                      <p:tavLst>
                                        <p:tav tm="0">
                                          <p:val>
                                            <p:strVal val="#ppt_h"/>
                                          </p:val>
                                        </p:tav>
                                        <p:tav tm="100000">
                                          <p:val>
                                            <p:strVal val="#ppt_h"/>
                                          </p:val>
                                        </p:tav>
                                      </p:tavLst>
                                    </p:anim>
                                    <p:animEffect transition="in" filter="fade">
                                      <p:cBhvr>
                                        <p:cTn id="47" dur="1000"/>
                                        <p:tgtEl>
                                          <p:spTgt spid="80"/>
                                        </p:tgtEl>
                                      </p:cBhvr>
                                    </p:animEffect>
                                  </p:childTnLst>
                                </p:cTn>
                              </p:par>
                            </p:childTnLst>
                          </p:cTn>
                        </p:par>
                        <p:par>
                          <p:cTn id="48" fill="hold">
                            <p:stCondLst>
                              <p:cond delay="7000"/>
                            </p:stCondLst>
                            <p:childTnLst>
                              <p:par>
                                <p:cTn id="49" presetID="22" presetClass="entr" presetSubtype="8" fill="hold" grpId="0" nodeType="afterEffect">
                                  <p:stCondLst>
                                    <p:cond delay="0"/>
                                  </p:stCondLst>
                                  <p:childTnLst>
                                    <p:set>
                                      <p:cBhvr>
                                        <p:cTn id="50" dur="1" fill="hold">
                                          <p:stCondLst>
                                            <p:cond delay="0"/>
                                          </p:stCondLst>
                                        </p:cTn>
                                        <p:tgtEl>
                                          <p:spTgt spid="90"/>
                                        </p:tgtEl>
                                        <p:attrNameLst>
                                          <p:attrName>style.visibility</p:attrName>
                                        </p:attrNameLst>
                                      </p:cBhvr>
                                      <p:to>
                                        <p:strVal val="visible"/>
                                      </p:to>
                                    </p:set>
                                    <p:animEffect transition="in" filter="wipe(left)">
                                      <p:cBhvr>
                                        <p:cTn id="51"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4" grpId="0" animBg="1"/>
      <p:bldP spid="91" grpId="0"/>
      <p:bldP spid="92" grpId="0" animBg="1"/>
      <p:bldP spid="80" grpId="0" animBg="1"/>
      <p:bldP spid="82" grpId="0" animBg="1"/>
      <p:bldP spid="83" grpId="0"/>
      <p:bldP spid="84" grpId="0" animBg="1"/>
      <p:bldP spid="9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a:xfrm>
            <a:off x="6800234" y="6339299"/>
            <a:ext cx="2133600" cy="365125"/>
          </a:xfrm>
          <a:prstGeom prst="rect">
            <a:avLst/>
          </a:prstGeom>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r>
              <a:rPr lang="zh-CN" altLang="en-US"/>
              <a:t>华北电力大学控制与计算机工程学院王红制作</a:t>
            </a:r>
            <a:endParaRPr lang="en-US" altLang="zh-CN"/>
          </a:p>
        </p:txBody>
      </p:sp>
      <p:sp>
        <p:nvSpPr>
          <p:cNvPr id="6" name="Slide Number Placeholder 5"/>
          <p:cNvSpPr>
            <a:spLocks noGrp="1"/>
          </p:cNvSpPr>
          <p:nvPr>
            <p:ph type="sldNum" sz="quarter" idx="12"/>
          </p:nvPr>
        </p:nvSpPr>
        <p:spPr/>
        <p:txBody>
          <a:bodyPr/>
          <a:lstStyle/>
          <a:p>
            <a:pPr>
              <a:defRPr/>
            </a:pPr>
            <a:fld id="{A46381EE-49A7-475D-A366-8211D78AFC22}" type="slidenum">
              <a:rPr lang="en-US" altLang="zh-CN" smtClean="0"/>
              <a:pPr>
                <a:defRPr/>
              </a:pPr>
              <a:t>‹#›</a:t>
            </a:fld>
            <a:endParaRPr lang="en-US" altLang="zh-CN"/>
          </a:p>
        </p:txBody>
      </p:sp>
    </p:spTree>
    <p:extLst>
      <p:ext uri="{BB962C8B-B14F-4D97-AF65-F5344CB8AC3E}">
        <p14:creationId xmlns:p14="http://schemas.microsoft.com/office/powerpoint/2010/main" val="2205195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zh-CN" altLang="en-US"/>
              <a:t>单击此处编辑母版标题样式</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a:xfrm>
            <a:off x="6800234" y="6339299"/>
            <a:ext cx="2133600" cy="365125"/>
          </a:xfrm>
          <a:prstGeom prst="rect">
            <a:avLst/>
          </a:prstGeom>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r>
              <a:rPr lang="zh-CN" altLang="en-US"/>
              <a:t>华北电力大学控制与计算机工程学院王红制作</a:t>
            </a:r>
            <a:endParaRPr lang="en-US" altLang="zh-CN"/>
          </a:p>
        </p:txBody>
      </p:sp>
      <p:sp>
        <p:nvSpPr>
          <p:cNvPr id="6" name="Slide Number Placeholder 5"/>
          <p:cNvSpPr>
            <a:spLocks noGrp="1"/>
          </p:cNvSpPr>
          <p:nvPr>
            <p:ph type="sldNum" sz="quarter" idx="12"/>
          </p:nvPr>
        </p:nvSpPr>
        <p:spPr/>
        <p:txBody>
          <a:bodyPr/>
          <a:lstStyle/>
          <a:p>
            <a:pPr>
              <a:defRPr/>
            </a:pPr>
            <a:fld id="{EF23C4CA-0908-4AEA-AFBA-28D4D61244DF}" type="slidenum">
              <a:rPr lang="en-US" altLang="zh-CN" smtClean="0"/>
              <a:pPr>
                <a:defRPr/>
              </a:pPr>
              <a:t>‹#›</a:t>
            </a:fld>
            <a:endParaRPr lang="en-US" altLang="zh-CN"/>
          </a:p>
        </p:txBody>
      </p:sp>
    </p:spTree>
    <p:extLst>
      <p:ext uri="{BB962C8B-B14F-4D97-AF65-F5344CB8AC3E}">
        <p14:creationId xmlns:p14="http://schemas.microsoft.com/office/powerpoint/2010/main" val="5173333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1663" y="419100"/>
            <a:ext cx="8147050" cy="922338"/>
          </a:xfrm>
        </p:spPr>
        <p:txBody>
          <a:bodyPr/>
          <a:lstStyle/>
          <a:p>
            <a:r>
              <a:rPr lang="zh-CN" altLang="en-US"/>
              <a:t>单击此处编辑母版标题样式</a:t>
            </a:r>
          </a:p>
        </p:txBody>
      </p:sp>
      <p:sp>
        <p:nvSpPr>
          <p:cNvPr id="3" name="文本占位符 2"/>
          <p:cNvSpPr>
            <a:spLocks noGrp="1"/>
          </p:cNvSpPr>
          <p:nvPr>
            <p:ph type="body" sz="half" idx="1"/>
          </p:nvPr>
        </p:nvSpPr>
        <p:spPr>
          <a:xfrm>
            <a:off x="468313" y="1557338"/>
            <a:ext cx="4135437"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56150" y="1557338"/>
            <a:ext cx="4137025"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xfrm>
            <a:off x="6800234" y="6339299"/>
            <a:ext cx="2133600" cy="365125"/>
          </a:xfrm>
          <a:prstGeom prst="rect">
            <a:avLst/>
          </a:prstGeom>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zh-CN" altLang="en-US"/>
              <a:t>华北电力大学控制与计算机工程学院王红制作</a:t>
            </a:r>
            <a:endParaRPr lang="en-US" altLang="zh-CN" dirty="0"/>
          </a:p>
        </p:txBody>
      </p:sp>
      <p:sp>
        <p:nvSpPr>
          <p:cNvPr id="7" name="Rectangle 6"/>
          <p:cNvSpPr>
            <a:spLocks noGrp="1" noChangeArrowheads="1"/>
          </p:cNvSpPr>
          <p:nvPr>
            <p:ph type="sldNum" sz="quarter" idx="12"/>
          </p:nvPr>
        </p:nvSpPr>
        <p:spPr>
          <a:ln/>
        </p:spPr>
        <p:txBody>
          <a:bodyPr/>
          <a:lstStyle>
            <a:lvl1pPr>
              <a:defRPr/>
            </a:lvl1pPr>
          </a:lstStyle>
          <a:p>
            <a:pPr>
              <a:defRPr/>
            </a:pPr>
            <a:fld id="{BE653F43-3ED8-4481-AAAE-473DE930228E}" type="slidenum">
              <a:rPr lang="en-US" altLang="zh-CN" smtClean="0"/>
              <a:pPr>
                <a:defRPr/>
              </a:pPr>
              <a:t>‹#›</a:t>
            </a:fld>
            <a:endParaRPr lang="en-US" altLang="zh-CN" dirty="0"/>
          </a:p>
        </p:txBody>
      </p:sp>
    </p:spTree>
    <p:extLst>
      <p:ext uri="{BB962C8B-B14F-4D97-AF65-F5344CB8AC3E}">
        <p14:creationId xmlns:p14="http://schemas.microsoft.com/office/powerpoint/2010/main" val="578648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01663" y="419100"/>
            <a:ext cx="8147050" cy="922338"/>
          </a:xfrm>
        </p:spPr>
        <p:txBody>
          <a:bodyPr/>
          <a:lstStyle/>
          <a:p>
            <a:r>
              <a:rPr lang="zh-CN" altLang="en-US"/>
              <a:t>单击此处编辑母版标题样式</a:t>
            </a:r>
          </a:p>
        </p:txBody>
      </p:sp>
      <p:sp>
        <p:nvSpPr>
          <p:cNvPr id="3" name="文本占位符 2"/>
          <p:cNvSpPr>
            <a:spLocks noGrp="1"/>
          </p:cNvSpPr>
          <p:nvPr>
            <p:ph type="body" sz="half" idx="1"/>
          </p:nvPr>
        </p:nvSpPr>
        <p:spPr>
          <a:xfrm>
            <a:off x="468313" y="1557338"/>
            <a:ext cx="4135437" cy="45259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756150" y="1557338"/>
            <a:ext cx="4137025" cy="218598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756150" y="3895725"/>
            <a:ext cx="4137025" cy="218757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0"/>
          </p:nvPr>
        </p:nvSpPr>
        <p:spPr>
          <a:xfrm>
            <a:off x="6800234" y="6339299"/>
            <a:ext cx="2133600" cy="365125"/>
          </a:xfrm>
          <a:prstGeom prst="rect">
            <a:avLst/>
          </a:prstGeom>
          <a:ln/>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ln/>
        </p:spPr>
        <p:txBody>
          <a:bodyPr/>
          <a:lstStyle>
            <a:lvl1pPr>
              <a:defRPr/>
            </a:lvl1pPr>
          </a:lstStyle>
          <a:p>
            <a:pPr>
              <a:defRPr/>
            </a:pPr>
            <a:r>
              <a:rPr lang="zh-CN" altLang="en-US"/>
              <a:t>华北电力大学控制与计算机工程学院王红制作</a:t>
            </a:r>
            <a:endParaRPr lang="en-US" altLang="zh-CN" dirty="0"/>
          </a:p>
        </p:txBody>
      </p:sp>
      <p:sp>
        <p:nvSpPr>
          <p:cNvPr id="8" name="Rectangle 6"/>
          <p:cNvSpPr>
            <a:spLocks noGrp="1" noChangeArrowheads="1"/>
          </p:cNvSpPr>
          <p:nvPr>
            <p:ph type="sldNum" sz="quarter" idx="12"/>
          </p:nvPr>
        </p:nvSpPr>
        <p:spPr>
          <a:ln/>
        </p:spPr>
        <p:txBody>
          <a:bodyPr/>
          <a:lstStyle>
            <a:lvl1pPr>
              <a:defRPr/>
            </a:lvl1pPr>
          </a:lstStyle>
          <a:p>
            <a:pPr>
              <a:defRPr/>
            </a:pPr>
            <a:fld id="{BE653F43-3ED8-4481-AAAE-473DE930228E}" type="slidenum">
              <a:rPr lang="en-US" altLang="zh-CN" smtClean="0"/>
              <a:pPr>
                <a:defRPr/>
              </a:pPr>
              <a:t>‹#›</a:t>
            </a:fld>
            <a:endParaRPr lang="en-US" altLang="zh-CN" dirty="0"/>
          </a:p>
        </p:txBody>
      </p:sp>
    </p:spTree>
    <p:extLst>
      <p:ext uri="{BB962C8B-B14F-4D97-AF65-F5344CB8AC3E}">
        <p14:creationId xmlns:p14="http://schemas.microsoft.com/office/powerpoint/2010/main" val="164903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lvl1pPr>
              <a:defRPr>
                <a:latin typeface="Courier New" panose="02070309020205020404" pitchFamily="49" charset="0"/>
                <a:cs typeface="Courier New" panose="02070309020205020404" pitchFamily="49" charset="0"/>
              </a:defRPr>
            </a:lvl1pPr>
            <a:lvl2pPr>
              <a:defRPr>
                <a:latin typeface="Courier New" panose="02070309020205020404" pitchFamily="49" charset="0"/>
                <a:cs typeface="Courier New" panose="02070309020205020404" pitchFamily="49" charset="0"/>
              </a:defRPr>
            </a:lvl2pPr>
            <a:lvl3pPr>
              <a:defRPr>
                <a:latin typeface="Courier New" panose="02070309020205020404" pitchFamily="49" charset="0"/>
                <a:cs typeface="Courier New" panose="02070309020205020404" pitchFamily="49" charset="0"/>
              </a:defRPr>
            </a:lvl3pPr>
            <a:lvl4pPr>
              <a:defRPr>
                <a:latin typeface="Courier New" panose="02070309020205020404" pitchFamily="49" charset="0"/>
                <a:cs typeface="Courier New" panose="02070309020205020404" pitchFamily="49" charset="0"/>
              </a:defRPr>
            </a:lvl4pPr>
            <a:lvl5pPr>
              <a:defRPr>
                <a:latin typeface="Courier New" panose="02070309020205020404" pitchFamily="49" charset="0"/>
                <a:cs typeface="Courier New" panose="02070309020205020404" pitchFamily="49" charset="0"/>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Footer Placeholder 4"/>
          <p:cNvSpPr>
            <a:spLocks noGrp="1"/>
          </p:cNvSpPr>
          <p:nvPr>
            <p:ph type="ftr" sz="quarter" idx="11"/>
          </p:nvPr>
        </p:nvSpPr>
        <p:spPr/>
        <p:txBody>
          <a:bodyPr/>
          <a:lstStyle/>
          <a:p>
            <a:pPr>
              <a:defRPr/>
            </a:pPr>
            <a:r>
              <a:rPr lang="zh-CN" altLang="en-US"/>
              <a:t>华北电力大学控制与计算机工程学院王红制作</a:t>
            </a:r>
            <a:endParaRPr lang="en-US" altLang="zh-CN"/>
          </a:p>
        </p:txBody>
      </p:sp>
      <p:sp>
        <p:nvSpPr>
          <p:cNvPr id="6" name="Slide Number Placeholder 5"/>
          <p:cNvSpPr>
            <a:spLocks noGrp="1"/>
          </p:cNvSpPr>
          <p:nvPr>
            <p:ph type="sldNum" sz="quarter" idx="12"/>
          </p:nvPr>
        </p:nvSpPr>
        <p:spPr/>
        <p:txBody>
          <a:bodyPr/>
          <a:lstStyle/>
          <a:p>
            <a:pPr>
              <a:defRPr/>
            </a:pPr>
            <a:fld id="{B5560236-5FD0-42E7-89CF-9E3F8282410C}" type="slidenum">
              <a:rPr lang="en-US" altLang="zh-CN" smtClean="0"/>
              <a:pPr>
                <a:defRPr/>
              </a:pPr>
              <a:t>‹#›</a:t>
            </a:fld>
            <a:endParaRPr lang="en-US" altLang="zh-CN"/>
          </a:p>
        </p:txBody>
      </p:sp>
    </p:spTree>
    <p:extLst>
      <p:ext uri="{BB962C8B-B14F-4D97-AF65-F5344CB8AC3E}">
        <p14:creationId xmlns:p14="http://schemas.microsoft.com/office/powerpoint/2010/main" val="2919089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zh-CN" altLang="en-US"/>
              <a:t>单击此处编辑母版标题样式</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5" name="Footer Placeholder 4"/>
          <p:cNvSpPr>
            <a:spLocks noGrp="1"/>
          </p:cNvSpPr>
          <p:nvPr>
            <p:ph type="ftr" sz="quarter" idx="11"/>
          </p:nvPr>
        </p:nvSpPr>
        <p:spPr/>
        <p:txBody>
          <a:bodyPr/>
          <a:lstStyle/>
          <a:p>
            <a:pPr>
              <a:defRPr/>
            </a:pPr>
            <a:r>
              <a:rPr lang="zh-CN" altLang="en-US"/>
              <a:t>华北电力大学控制与计算机工程学院王红制作</a:t>
            </a:r>
            <a:endParaRPr lang="en-US" altLang="zh-CN"/>
          </a:p>
        </p:txBody>
      </p:sp>
      <p:sp>
        <p:nvSpPr>
          <p:cNvPr id="6" name="Slide Number Placeholder 5"/>
          <p:cNvSpPr>
            <a:spLocks noGrp="1"/>
          </p:cNvSpPr>
          <p:nvPr>
            <p:ph type="sldNum" sz="quarter" idx="12"/>
          </p:nvPr>
        </p:nvSpPr>
        <p:spPr/>
        <p:txBody>
          <a:bodyPr/>
          <a:lstStyle/>
          <a:p>
            <a:pPr>
              <a:defRPr/>
            </a:pPr>
            <a:fld id="{4A7B6F75-E382-4B42-9EA4-94C0BE56C755}" type="slidenum">
              <a:rPr lang="en-US" altLang="zh-CN" smtClean="0"/>
              <a:pPr>
                <a:defRPr/>
              </a:pPr>
              <a:t>‹#›</a:t>
            </a:fld>
            <a:endParaRPr lang="en-US" altLang="zh-CN"/>
          </a:p>
        </p:txBody>
      </p:sp>
    </p:spTree>
    <p:extLst>
      <p:ext uri="{BB962C8B-B14F-4D97-AF65-F5344CB8AC3E}">
        <p14:creationId xmlns:p14="http://schemas.microsoft.com/office/powerpoint/2010/main" val="1429272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6" name="Footer Placeholder 5"/>
          <p:cNvSpPr>
            <a:spLocks noGrp="1"/>
          </p:cNvSpPr>
          <p:nvPr>
            <p:ph type="ftr" sz="quarter" idx="11"/>
          </p:nvPr>
        </p:nvSpPr>
        <p:spPr/>
        <p:txBody>
          <a:bodyPr/>
          <a:lstStyle/>
          <a:p>
            <a:pPr>
              <a:defRPr/>
            </a:pPr>
            <a:r>
              <a:rPr lang="zh-CN" altLang="en-US"/>
              <a:t>华北电力大学控制与计算机工程学院王红制作</a:t>
            </a:r>
            <a:endParaRPr lang="en-US" altLang="zh-CN"/>
          </a:p>
        </p:txBody>
      </p:sp>
      <p:sp>
        <p:nvSpPr>
          <p:cNvPr id="7" name="Slide Number Placeholder 6"/>
          <p:cNvSpPr>
            <a:spLocks noGrp="1"/>
          </p:cNvSpPr>
          <p:nvPr>
            <p:ph type="sldNum" sz="quarter" idx="12"/>
          </p:nvPr>
        </p:nvSpPr>
        <p:spPr/>
        <p:txBody>
          <a:bodyPr/>
          <a:lstStyle/>
          <a:p>
            <a:pPr>
              <a:defRPr/>
            </a:pPr>
            <a:fld id="{0AEB2A86-8F46-460A-88E4-EBEF7570C9C8}" type="slidenum">
              <a:rPr lang="en-US" altLang="zh-CN" smtClean="0"/>
              <a:pPr>
                <a:defRPr/>
              </a:pPr>
              <a:t>‹#›</a:t>
            </a:fld>
            <a:endParaRPr lang="en-US" altLang="zh-CN"/>
          </a:p>
        </p:txBody>
      </p:sp>
      <p:sp>
        <p:nvSpPr>
          <p:cNvPr id="9" name="Content Placeholder 8"/>
          <p:cNvSpPr>
            <a:spLocks noGrp="1"/>
          </p:cNvSpPr>
          <p:nvPr>
            <p:ph sz="quarter" idx="13"/>
          </p:nvPr>
        </p:nvSpPr>
        <p:spPr>
          <a:xfrm>
            <a:off x="1042416" y="1556792"/>
            <a:ext cx="3419856" cy="424964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1" name="Content Placeholder 10"/>
          <p:cNvSpPr>
            <a:spLocks noGrp="1"/>
          </p:cNvSpPr>
          <p:nvPr>
            <p:ph sz="quarter" idx="14"/>
          </p:nvPr>
        </p:nvSpPr>
        <p:spPr>
          <a:xfrm>
            <a:off x="4645152" y="1556791"/>
            <a:ext cx="3419856" cy="424964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2904921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a:p>
        </p:txBody>
      </p:sp>
      <p:sp>
        <p:nvSpPr>
          <p:cNvPr id="3" name="Text Placeholder 2"/>
          <p:cNvSpPr>
            <a:spLocks noGrp="1"/>
          </p:cNvSpPr>
          <p:nvPr>
            <p:ph type="body" idx="1"/>
          </p:nvPr>
        </p:nvSpPr>
        <p:spPr>
          <a:xfrm>
            <a:off x="1412111" y="1590702"/>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041721" y="2249387"/>
            <a:ext cx="3419856" cy="391591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011837" y="1590703"/>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45152" y="2249387"/>
            <a:ext cx="3419856" cy="391591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8" name="Footer Placeholder 7"/>
          <p:cNvSpPr>
            <a:spLocks noGrp="1"/>
          </p:cNvSpPr>
          <p:nvPr>
            <p:ph type="ftr" sz="quarter" idx="11"/>
          </p:nvPr>
        </p:nvSpPr>
        <p:spPr/>
        <p:txBody>
          <a:bodyPr/>
          <a:lstStyle/>
          <a:p>
            <a:pPr>
              <a:defRPr/>
            </a:pPr>
            <a:r>
              <a:rPr lang="zh-CN" altLang="en-US"/>
              <a:t>华北电力大学控制与计算机工程学院王红制作</a:t>
            </a:r>
            <a:endParaRPr lang="en-US" altLang="zh-CN"/>
          </a:p>
        </p:txBody>
      </p:sp>
      <p:sp>
        <p:nvSpPr>
          <p:cNvPr id="9" name="Slide Number Placeholder 8"/>
          <p:cNvSpPr>
            <a:spLocks noGrp="1"/>
          </p:cNvSpPr>
          <p:nvPr>
            <p:ph type="sldNum" sz="quarter" idx="12"/>
          </p:nvPr>
        </p:nvSpPr>
        <p:spPr/>
        <p:txBody>
          <a:bodyPr/>
          <a:lstStyle/>
          <a:p>
            <a:pPr>
              <a:defRPr/>
            </a:pPr>
            <a:fld id="{001518A2-C8FF-4167-BA08-9330140912A4}" type="slidenum">
              <a:rPr lang="en-US" altLang="zh-CN" smtClean="0"/>
              <a:pPr>
                <a:defRPr/>
              </a:pPr>
              <a:t>‹#›</a:t>
            </a:fld>
            <a:endParaRPr lang="en-US" altLang="zh-CN"/>
          </a:p>
        </p:txBody>
      </p:sp>
    </p:spTree>
    <p:extLst>
      <p:ext uri="{BB962C8B-B14F-4D97-AF65-F5344CB8AC3E}">
        <p14:creationId xmlns:p14="http://schemas.microsoft.com/office/powerpoint/2010/main" val="1601928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Date Placeholder 2"/>
          <p:cNvSpPr>
            <a:spLocks noGrp="1"/>
          </p:cNvSpPr>
          <p:nvPr>
            <p:ph type="dt" sz="half" idx="10"/>
          </p:nvPr>
        </p:nvSpPr>
        <p:spPr>
          <a:xfrm>
            <a:off x="6800234" y="6339299"/>
            <a:ext cx="2133600" cy="365125"/>
          </a:xfrm>
          <a:prstGeom prst="rect">
            <a:avLst/>
          </a:prstGeom>
        </p:spPr>
        <p:txBody>
          <a:bodyPr/>
          <a:lstStyle/>
          <a:p>
            <a:pPr>
              <a:defRPr/>
            </a:pPr>
            <a:endParaRPr lang="en-US" altLang="zh-CN"/>
          </a:p>
        </p:txBody>
      </p:sp>
      <p:sp>
        <p:nvSpPr>
          <p:cNvPr id="4" name="Footer Placeholder 3"/>
          <p:cNvSpPr>
            <a:spLocks noGrp="1"/>
          </p:cNvSpPr>
          <p:nvPr>
            <p:ph type="ftr" sz="quarter" idx="11"/>
          </p:nvPr>
        </p:nvSpPr>
        <p:spPr/>
        <p:txBody>
          <a:bodyPr/>
          <a:lstStyle/>
          <a:p>
            <a:pPr>
              <a:defRPr/>
            </a:pPr>
            <a:r>
              <a:rPr lang="zh-CN" altLang="en-US"/>
              <a:t>华北电力大学控制与计算机工程学院王红制作</a:t>
            </a:r>
            <a:endParaRPr lang="en-US" altLang="zh-CN"/>
          </a:p>
        </p:txBody>
      </p:sp>
      <p:sp>
        <p:nvSpPr>
          <p:cNvPr id="5" name="Slide Number Placeholder 4"/>
          <p:cNvSpPr>
            <a:spLocks noGrp="1"/>
          </p:cNvSpPr>
          <p:nvPr>
            <p:ph type="sldNum" sz="quarter" idx="12"/>
          </p:nvPr>
        </p:nvSpPr>
        <p:spPr/>
        <p:txBody>
          <a:bodyPr/>
          <a:lstStyle/>
          <a:p>
            <a:pPr>
              <a:defRPr/>
            </a:pPr>
            <a:fld id="{972CA371-DFF3-4F2C-9996-828BCD35D849}" type="slidenum">
              <a:rPr lang="en-US" altLang="zh-CN" smtClean="0"/>
              <a:pPr>
                <a:defRPr/>
              </a:pPr>
              <a:t>‹#›</a:t>
            </a:fld>
            <a:endParaRPr lang="en-US" altLang="zh-CN"/>
          </a:p>
        </p:txBody>
      </p:sp>
    </p:spTree>
    <p:extLst>
      <p:ext uri="{BB962C8B-B14F-4D97-AF65-F5344CB8AC3E}">
        <p14:creationId xmlns:p14="http://schemas.microsoft.com/office/powerpoint/2010/main" val="3187748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800234" y="6339299"/>
            <a:ext cx="2133600" cy="365125"/>
          </a:xfrm>
          <a:prstGeom prst="rect">
            <a:avLst/>
          </a:prstGeom>
        </p:spPr>
        <p:txBody>
          <a:bodyPr/>
          <a:lstStyle/>
          <a:p>
            <a:pPr>
              <a:defRPr/>
            </a:pPr>
            <a:endParaRPr lang="en-US" altLang="zh-CN"/>
          </a:p>
        </p:txBody>
      </p:sp>
      <p:sp>
        <p:nvSpPr>
          <p:cNvPr id="3" name="Footer Placeholder 2"/>
          <p:cNvSpPr>
            <a:spLocks noGrp="1"/>
          </p:cNvSpPr>
          <p:nvPr>
            <p:ph type="ftr" sz="quarter" idx="11"/>
          </p:nvPr>
        </p:nvSpPr>
        <p:spPr/>
        <p:txBody>
          <a:bodyPr/>
          <a:lstStyle/>
          <a:p>
            <a:pPr>
              <a:defRPr/>
            </a:pPr>
            <a:r>
              <a:rPr lang="zh-CN" altLang="en-US"/>
              <a:t>华北电力大学控制与计算机工程学院王红制作</a:t>
            </a:r>
            <a:endParaRPr lang="en-US" altLang="zh-CN"/>
          </a:p>
        </p:txBody>
      </p:sp>
      <p:sp>
        <p:nvSpPr>
          <p:cNvPr id="4" name="Slide Number Placeholder 3"/>
          <p:cNvSpPr>
            <a:spLocks noGrp="1"/>
          </p:cNvSpPr>
          <p:nvPr>
            <p:ph type="sldNum" sz="quarter" idx="12"/>
          </p:nvPr>
        </p:nvSpPr>
        <p:spPr/>
        <p:txBody>
          <a:bodyPr/>
          <a:lstStyle/>
          <a:p>
            <a:pPr>
              <a:defRPr/>
            </a:pPr>
            <a:fld id="{2295AE84-CF99-484C-8C1C-2699147B60D3}" type="slidenum">
              <a:rPr lang="en-US" altLang="zh-CN" smtClean="0"/>
              <a:pPr>
                <a:defRPr/>
              </a:pPr>
              <a:t>‹#›</a:t>
            </a:fld>
            <a:endParaRPr lang="en-US" altLang="zh-CN"/>
          </a:p>
        </p:txBody>
      </p:sp>
    </p:spTree>
    <p:extLst>
      <p:ext uri="{BB962C8B-B14F-4D97-AF65-F5344CB8AC3E}">
        <p14:creationId xmlns:p14="http://schemas.microsoft.com/office/powerpoint/2010/main" val="1450441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a:xfrm>
            <a:off x="6800234" y="6339299"/>
            <a:ext cx="2133600" cy="365125"/>
          </a:xfrm>
          <a:prstGeom prst="rect">
            <a:avLst/>
          </a:prstGeom>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F4F40456-D35D-4A99-8D17-DDA0941318CD}" type="slidenum">
              <a:rPr lang="en-US" altLang="zh-CN" smtClean="0"/>
              <a:pPr>
                <a:defRPr/>
              </a:pPr>
              <a:t>‹#›</a:t>
            </a:fld>
            <a:endParaRPr lang="en-US" altLang="zh-CN"/>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pPr>
              <a:defRPr/>
            </a:pPr>
            <a:r>
              <a:rPr lang="zh-CN" altLang="en-US"/>
              <a:t>华北电力大学控制与计算机工程学院王红制作</a:t>
            </a:r>
            <a:endParaRPr lang="en-US" altLang="zh-CN"/>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zh-CN" altLang="en-US"/>
              <a:t>单击此处编辑母版标题样式</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Tree>
    <p:extLst>
      <p:ext uri="{BB962C8B-B14F-4D97-AF65-F5344CB8AC3E}">
        <p14:creationId xmlns:p14="http://schemas.microsoft.com/office/powerpoint/2010/main" val="2245516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zh-CN" altLang="en-US"/>
              <a:t>单击此处编辑母版标题样式</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a:xfrm>
            <a:off x="6800234" y="6339299"/>
            <a:ext cx="2133600" cy="365125"/>
          </a:xfrm>
          <a:prstGeom prst="rect">
            <a:avLst/>
          </a:prstGeom>
        </p:spPr>
        <p:txBody>
          <a:bodyPr/>
          <a:lstStyle/>
          <a:p>
            <a:pPr>
              <a:defRPr/>
            </a:pPr>
            <a:endParaRPr lang="en-US" altLang="zh-CN"/>
          </a:p>
        </p:txBody>
      </p:sp>
      <p:sp>
        <p:nvSpPr>
          <p:cNvPr id="6" name="Footer Placeholder 5"/>
          <p:cNvSpPr>
            <a:spLocks noGrp="1"/>
          </p:cNvSpPr>
          <p:nvPr>
            <p:ph type="ftr" sz="quarter" idx="11"/>
          </p:nvPr>
        </p:nvSpPr>
        <p:spPr>
          <a:xfrm>
            <a:off x="4641448" y="5724835"/>
            <a:ext cx="3493664" cy="365125"/>
          </a:xfrm>
        </p:spPr>
        <p:txBody>
          <a:bodyPr>
            <a:normAutofit/>
          </a:bodyPr>
          <a:lstStyle/>
          <a:p>
            <a:pPr>
              <a:defRPr/>
            </a:pPr>
            <a:r>
              <a:rPr lang="zh-CN" altLang="en-US"/>
              <a:t>华北电力大学控制与计算机工程学院王红制作</a:t>
            </a:r>
            <a:endParaRPr lang="en-US" altLang="zh-CN"/>
          </a:p>
        </p:txBody>
      </p:sp>
      <p:sp>
        <p:nvSpPr>
          <p:cNvPr id="7" name="Slide Number Placeholder 6"/>
          <p:cNvSpPr>
            <a:spLocks noGrp="1"/>
          </p:cNvSpPr>
          <p:nvPr>
            <p:ph type="sldNum" sz="quarter" idx="12"/>
          </p:nvPr>
        </p:nvSpPr>
        <p:spPr/>
        <p:txBody>
          <a:bodyPr/>
          <a:lstStyle/>
          <a:p>
            <a:pPr>
              <a:defRPr/>
            </a:pPr>
            <a:fld id="{28942287-F6D5-40BC-A890-F08847A0886D}" type="slidenum">
              <a:rPr lang="en-US" altLang="zh-CN" smtClean="0"/>
              <a:pPr>
                <a:defRPr/>
              </a:pPr>
              <a:t>‹#›</a:t>
            </a:fld>
            <a:endParaRPr lang="en-US" altLang="zh-CN"/>
          </a:p>
        </p:txBody>
      </p:sp>
    </p:spTree>
    <p:extLst>
      <p:ext uri="{BB962C8B-B14F-4D97-AF65-F5344CB8AC3E}">
        <p14:creationId xmlns:p14="http://schemas.microsoft.com/office/powerpoint/2010/main" val="1963100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 Target="../slides/slide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0070C0"/>
            </a:gs>
            <a:gs pos="18000">
              <a:srgbClr val="0070C0"/>
            </a:gs>
            <a:gs pos="100000">
              <a:srgbClr val="0070C0"/>
            </a:gs>
          </a:gsLst>
          <a:lin ang="5400000" scaled="0"/>
        </a:gradFill>
        <a:effectLst/>
      </p:bgPr>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8684845" y="6407294"/>
            <a:ext cx="448082" cy="434434"/>
          </a:xfrm>
          <a:prstGeom prst="ellipse">
            <a:avLst/>
          </a:prstGeom>
          <a:solidFill>
            <a:srgbClr val="00B0F0">
              <a:alpha val="50000"/>
            </a:srgbClr>
          </a:solidFill>
          <a:ln w="9525">
            <a:solidFill>
              <a:srgbClr val="6DC0FF"/>
            </a:solidFill>
            <a:round/>
            <a:headEnd/>
            <a:tailEnd/>
          </a:ln>
          <a:effectLst>
            <a:outerShdw dist="107763" dir="2700000" algn="ctr" rotWithShape="0">
              <a:srgbClr val="FFFFCC">
                <a:alpha val="30000"/>
              </a:srgbClr>
            </a:outerShdw>
          </a:effectLst>
        </p:spPr>
        <p:txBody>
          <a:bodyPr wrap="none" anchor="ctr"/>
          <a:lstStyle/>
          <a:p>
            <a:pPr lvl="0"/>
            <a:endParaRPr kumimoji="0" lang="en-US" sz="1000" b="0">
              <a:solidFill>
                <a:schemeClr val="tx1"/>
              </a:solidFill>
              <a:effectLst>
                <a:outerShdw blurRad="38100" dist="38100" dir="2700000" algn="tl">
                  <a:srgbClr val="FFFFFF"/>
                </a:outerShdw>
              </a:effectLst>
              <a:latin typeface="Arial" charset="0"/>
              <a:ea typeface="宋体" pitchFamily="2" charset="-122"/>
            </a:endParaRPr>
          </a:p>
        </p:txBody>
      </p:sp>
      <p:sp>
        <p:nvSpPr>
          <p:cNvPr id="2" name="Title Placeholder 1"/>
          <p:cNvSpPr>
            <a:spLocks noGrp="1"/>
          </p:cNvSpPr>
          <p:nvPr>
            <p:ph type="title"/>
          </p:nvPr>
        </p:nvSpPr>
        <p:spPr>
          <a:xfrm>
            <a:off x="827584" y="404664"/>
            <a:ext cx="7240650" cy="864096"/>
          </a:xfrm>
          <a:prstGeom prst="rect">
            <a:avLst/>
          </a:prstGeom>
        </p:spPr>
        <p:txBody>
          <a:bodyPr vert="horz" lIns="91440" tIns="45720" rIns="91440" bIns="45720" rtlCol="0" anchor="b">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827584" y="1502570"/>
            <a:ext cx="7479620" cy="461302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Footer Placeholder 4"/>
          <p:cNvSpPr>
            <a:spLocks noGrp="1"/>
          </p:cNvSpPr>
          <p:nvPr>
            <p:ph type="ftr" sz="quarter" idx="3"/>
          </p:nvPr>
        </p:nvSpPr>
        <p:spPr>
          <a:xfrm>
            <a:off x="872833" y="6519134"/>
            <a:ext cx="3399704" cy="365125"/>
          </a:xfrm>
          <a:prstGeom prst="rect">
            <a:avLst/>
          </a:prstGeom>
        </p:spPr>
        <p:txBody>
          <a:bodyPr vert="horz" lIns="91440" tIns="45720" rIns="91440" bIns="45720" rtlCol="0" anchor="ctr"/>
          <a:lstStyle>
            <a:lvl1pPr algn="r">
              <a:defRPr sz="1050">
                <a:solidFill>
                  <a:schemeClr val="accent1">
                    <a:lumMod val="20000"/>
                    <a:lumOff val="80000"/>
                  </a:schemeClr>
                </a:solidFill>
              </a:defRPr>
            </a:lvl1pPr>
          </a:lstStyle>
          <a:p>
            <a:pPr>
              <a:defRPr/>
            </a:pPr>
            <a:r>
              <a:rPr lang="zh-CN" altLang="en-US"/>
              <a:t>华北电力大学控制与计算机工程学院王红制作</a:t>
            </a:r>
            <a:endParaRPr lang="en-US" altLang="zh-CN" dirty="0"/>
          </a:p>
        </p:txBody>
      </p:sp>
      <p:sp>
        <p:nvSpPr>
          <p:cNvPr id="6" name="Slide Number Placeholder 5"/>
          <p:cNvSpPr>
            <a:spLocks noGrp="1"/>
          </p:cNvSpPr>
          <p:nvPr>
            <p:ph type="sldNum" sz="quarter" idx="4"/>
          </p:nvPr>
        </p:nvSpPr>
        <p:spPr>
          <a:xfrm>
            <a:off x="8684844" y="6463791"/>
            <a:ext cx="426546" cy="365125"/>
          </a:xfrm>
          <a:prstGeom prst="rect">
            <a:avLst/>
          </a:prstGeom>
          <a:noFill/>
          <a:ln>
            <a:noFill/>
          </a:ln>
        </p:spPr>
        <p:style>
          <a:lnRef idx="1">
            <a:schemeClr val="accent1"/>
          </a:lnRef>
          <a:fillRef idx="3">
            <a:schemeClr val="accent1"/>
          </a:fillRef>
          <a:effectRef idx="2">
            <a:schemeClr val="accent1"/>
          </a:effectRef>
          <a:fontRef idx="none"/>
        </p:style>
        <p:txBody>
          <a:bodyPr vert="horz" lIns="91440" tIns="45720" rIns="91440" bIns="45720" rtlCol="0" anchor="ctr"/>
          <a:lstStyle>
            <a:lvl1pPr algn="l">
              <a:defRPr sz="1050">
                <a:solidFill>
                  <a:srgbClr val="FEFEFE"/>
                </a:solidFill>
              </a:defRPr>
            </a:lvl1pPr>
          </a:lstStyle>
          <a:p>
            <a:pPr>
              <a:defRPr/>
            </a:pPr>
            <a:fld id="{BE653F43-3ED8-4481-AAAE-473DE930228E}" type="slidenum">
              <a:rPr lang="en-US" altLang="zh-CN" smtClean="0"/>
              <a:pPr>
                <a:defRPr/>
              </a:pPr>
              <a:t>‹#›</a:t>
            </a:fld>
            <a:endParaRPr lang="en-US" altLang="zh-CN" dirty="0"/>
          </a:p>
        </p:txBody>
      </p:sp>
      <p:sp>
        <p:nvSpPr>
          <p:cNvPr id="78" name="Oval 71">
            <a:hlinkClick r:id="rId15" action="ppaction://hlinksldjump"/>
          </p:cNvPr>
          <p:cNvSpPr>
            <a:spLocks noChangeAspect="1" noChangeArrowheads="1"/>
          </p:cNvSpPr>
          <p:nvPr/>
        </p:nvSpPr>
        <p:spPr bwMode="auto">
          <a:xfrm>
            <a:off x="0" y="1268413"/>
            <a:ext cx="468313" cy="468312"/>
          </a:xfrm>
          <a:prstGeom prst="ellipse">
            <a:avLst/>
          </a:prstGeom>
          <a:solidFill>
            <a:srgbClr val="00B0F0">
              <a:alpha val="50000"/>
            </a:srgbClr>
          </a:solidFill>
          <a:ln w="9525" algn="ctr">
            <a:noFill/>
            <a:round/>
            <a:headEnd/>
            <a:tailEnd/>
          </a:ln>
          <a:effectLst/>
        </p:spPr>
        <p:txBody>
          <a:bodyPr wrap="none" anchor="ctr"/>
          <a:lstStyle/>
          <a:p>
            <a:pPr>
              <a:defRPr/>
            </a:pPr>
            <a:r>
              <a:rPr kumimoji="0" lang="en-US" altLang="zh-CN" sz="1000" b="0">
                <a:solidFill>
                  <a:schemeClr val="tx1"/>
                </a:solidFill>
                <a:effectLst>
                  <a:outerShdw blurRad="38100" dist="38100" dir="2700000" algn="tl">
                    <a:srgbClr val="FFFFFF"/>
                  </a:outerShdw>
                </a:effectLst>
                <a:ea typeface="宋体" pitchFamily="2" charset="-122"/>
              </a:rPr>
              <a:t>dir</a:t>
            </a:r>
          </a:p>
        </p:txBody>
      </p:sp>
      <p:sp>
        <p:nvSpPr>
          <p:cNvPr id="81" name="Oval 75">
            <a:hlinkClick r:id="" action="ppaction://hlinkshowjump?jump=nextslide"/>
          </p:cNvPr>
          <p:cNvSpPr>
            <a:spLocks noChangeAspect="1" noChangeArrowheads="1"/>
          </p:cNvSpPr>
          <p:nvPr/>
        </p:nvSpPr>
        <p:spPr bwMode="auto">
          <a:xfrm>
            <a:off x="0" y="6092825"/>
            <a:ext cx="576263" cy="576263"/>
          </a:xfrm>
          <a:prstGeom prst="ellipse">
            <a:avLst/>
          </a:prstGeom>
          <a:solidFill>
            <a:srgbClr val="0070C0">
              <a:alpha val="40000"/>
            </a:srgbClr>
          </a:solidFill>
          <a:ln w="9525" algn="ctr">
            <a:solidFill>
              <a:srgbClr val="6DC0FF"/>
            </a:solidFill>
            <a:round/>
            <a:headEnd/>
            <a:tailEnd/>
          </a:ln>
          <a:effectLst>
            <a:outerShdw dist="107763" dir="2700000" algn="ctr" rotWithShape="0">
              <a:srgbClr val="FFFFCC">
                <a:alpha val="30000"/>
              </a:srgbClr>
            </a:outerShdw>
          </a:effectLst>
        </p:spPr>
        <p:txBody>
          <a:bodyPr wrap="none" anchor="ctr"/>
          <a:lstStyle/>
          <a:p>
            <a:pPr>
              <a:defRPr/>
            </a:pPr>
            <a:r>
              <a:rPr kumimoji="0" lang="en-US" altLang="zh-CN" sz="1000" b="0">
                <a:solidFill>
                  <a:schemeClr val="tx1"/>
                </a:solidFill>
                <a:effectLst>
                  <a:outerShdw blurRad="38100" dist="38100" dir="2700000" algn="tl">
                    <a:srgbClr val="FFFFFF"/>
                  </a:outerShdw>
                </a:effectLst>
                <a:ea typeface="宋体" pitchFamily="2" charset="-122"/>
              </a:rPr>
              <a:t>next</a:t>
            </a:r>
          </a:p>
        </p:txBody>
      </p:sp>
      <p:sp>
        <p:nvSpPr>
          <p:cNvPr id="82" name="Oval 76">
            <a:hlinkClick r:id="" action="ppaction://hlinkshowjump?jump=previousslide"/>
          </p:cNvPr>
          <p:cNvSpPr>
            <a:spLocks noChangeAspect="1" noChangeArrowheads="1"/>
          </p:cNvSpPr>
          <p:nvPr/>
        </p:nvSpPr>
        <p:spPr bwMode="auto">
          <a:xfrm>
            <a:off x="179388" y="5661025"/>
            <a:ext cx="503237" cy="503238"/>
          </a:xfrm>
          <a:prstGeom prst="ellipse">
            <a:avLst/>
          </a:prstGeom>
          <a:solidFill>
            <a:srgbClr val="0070C0">
              <a:alpha val="40000"/>
            </a:srgbClr>
          </a:solidFill>
          <a:ln w="9525">
            <a:solidFill>
              <a:srgbClr val="6DC0FF"/>
            </a:solidFill>
            <a:round/>
            <a:headEnd/>
            <a:tailEnd/>
          </a:ln>
          <a:effectLst>
            <a:outerShdw dist="107763" dir="2700000" algn="ctr" rotWithShape="0">
              <a:srgbClr val="FFFFCC">
                <a:alpha val="30000"/>
              </a:srgbClr>
            </a:outerShdw>
          </a:effectLst>
        </p:spPr>
        <p:txBody>
          <a:bodyPr wrap="none" anchor="ctr"/>
          <a:lstStyle/>
          <a:p>
            <a:pPr>
              <a:defRPr/>
            </a:pPr>
            <a:r>
              <a:rPr kumimoji="0" lang="en-US" altLang="zh-CN" sz="1000" b="0" dirty="0" err="1">
                <a:solidFill>
                  <a:schemeClr val="tx1"/>
                </a:solidFill>
                <a:effectLst>
                  <a:outerShdw blurRad="38100" dist="38100" dir="2700000" algn="tl">
                    <a:srgbClr val="FFFFFF"/>
                  </a:outerShdw>
                </a:effectLst>
                <a:ea typeface="宋体" pitchFamily="2" charset="-122"/>
              </a:rPr>
              <a:t>prev</a:t>
            </a:r>
            <a:endParaRPr kumimoji="0" lang="en-US" altLang="zh-CN" sz="1000" b="0" dirty="0">
              <a:solidFill>
                <a:schemeClr val="tx1"/>
              </a:solidFill>
              <a:effectLst>
                <a:outerShdw blurRad="38100" dist="38100" dir="2700000" algn="tl">
                  <a:srgbClr val="FFFFFF"/>
                </a:outerShdw>
              </a:effectLst>
              <a:ea typeface="宋体" pitchFamily="2" charset="-122"/>
            </a:endParaRPr>
          </a:p>
        </p:txBody>
      </p:sp>
      <p:sp>
        <p:nvSpPr>
          <p:cNvPr id="84" name="Oval 80"/>
          <p:cNvSpPr>
            <a:spLocks noChangeAspect="1" noChangeArrowheads="1"/>
          </p:cNvSpPr>
          <p:nvPr/>
        </p:nvSpPr>
        <p:spPr bwMode="auto">
          <a:xfrm>
            <a:off x="323850" y="6524625"/>
            <a:ext cx="71438" cy="71438"/>
          </a:xfrm>
          <a:prstGeom prst="ellipse">
            <a:avLst/>
          </a:prstGeom>
          <a:solidFill>
            <a:schemeClr val="bg1">
              <a:alpha val="50000"/>
            </a:schemeClr>
          </a:solidFill>
          <a:ln w="9525">
            <a:noFill/>
            <a:round/>
            <a:headEnd/>
            <a:tailEnd/>
          </a:ln>
          <a:effectLst/>
        </p:spPr>
        <p:txBody>
          <a:bodyPr wrap="none" anchor="ctr"/>
          <a:lstStyle/>
          <a:p>
            <a:pPr>
              <a:defRPr/>
            </a:pPr>
            <a:endParaRPr lang="zh-CN" altLang="en-US"/>
          </a:p>
        </p:txBody>
      </p:sp>
      <p:sp>
        <p:nvSpPr>
          <p:cNvPr id="86" name="Oval 84"/>
          <p:cNvSpPr>
            <a:spLocks noChangeAspect="1" noChangeArrowheads="1"/>
          </p:cNvSpPr>
          <p:nvPr/>
        </p:nvSpPr>
        <p:spPr bwMode="auto">
          <a:xfrm>
            <a:off x="250825" y="1341438"/>
            <a:ext cx="71438" cy="71437"/>
          </a:xfrm>
          <a:prstGeom prst="ellipse">
            <a:avLst/>
          </a:prstGeom>
          <a:solidFill>
            <a:schemeClr val="bg1">
              <a:alpha val="50000"/>
            </a:schemeClr>
          </a:solidFill>
          <a:ln w="9525">
            <a:noFill/>
            <a:round/>
            <a:headEnd/>
            <a:tailEnd/>
          </a:ln>
          <a:effectLst/>
        </p:spPr>
        <p:txBody>
          <a:bodyPr wrap="none" anchor="ctr"/>
          <a:lstStyle/>
          <a:p>
            <a:pPr>
              <a:defRPr/>
            </a:pPr>
            <a:endParaRPr lang="zh-CN" altLang="en-US"/>
          </a:p>
        </p:txBody>
      </p:sp>
      <p:sp>
        <p:nvSpPr>
          <p:cNvPr id="87" name="Oval 80"/>
          <p:cNvSpPr>
            <a:spLocks noChangeAspect="1" noChangeArrowheads="1"/>
          </p:cNvSpPr>
          <p:nvPr/>
        </p:nvSpPr>
        <p:spPr bwMode="auto">
          <a:xfrm>
            <a:off x="8972876" y="6695326"/>
            <a:ext cx="71438" cy="71438"/>
          </a:xfrm>
          <a:prstGeom prst="ellipse">
            <a:avLst/>
          </a:prstGeom>
          <a:solidFill>
            <a:schemeClr val="bg1">
              <a:alpha val="50000"/>
            </a:schemeClr>
          </a:solidFill>
          <a:ln w="9525">
            <a:noFill/>
            <a:round/>
            <a:headEnd/>
            <a:tailEnd/>
          </a:ln>
          <a:effectLst/>
        </p:spPr>
        <p:txBody>
          <a:bodyPr wrap="none" anchor="ctr"/>
          <a:lstStyle/>
          <a:p>
            <a:pPr>
              <a:defRPr/>
            </a:pPr>
            <a:endParaRPr lang="zh-CN" altLang="en-US"/>
          </a:p>
        </p:txBody>
      </p:sp>
      <p:sp>
        <p:nvSpPr>
          <p:cNvPr id="61"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70"/>
          <p:cNvSpPr/>
          <p:nvPr/>
        </p:nvSpPr>
        <p:spPr>
          <a:xfrm>
            <a:off x="8684845" y="6407294"/>
            <a:ext cx="448082" cy="434434"/>
          </a:xfrm>
          <a:prstGeom prst="ellipse">
            <a:avLst/>
          </a:prstGeom>
          <a:solidFill>
            <a:srgbClr val="00B0F0">
              <a:alpha val="50000"/>
            </a:srgbClr>
          </a:solidFill>
          <a:ln w="9525">
            <a:solidFill>
              <a:srgbClr val="6DC0FF"/>
            </a:solidFill>
            <a:round/>
            <a:headEnd/>
            <a:tailEnd/>
          </a:ln>
          <a:effectLst>
            <a:outerShdw dist="107763" dir="2700000" algn="ctr" rotWithShape="0">
              <a:srgbClr val="FFFFCC">
                <a:alpha val="30000"/>
              </a:srgbClr>
            </a:outerShdw>
          </a:effectLst>
        </p:spPr>
        <p:txBody>
          <a:bodyPr wrap="none" anchor="ctr"/>
          <a:lstStyle/>
          <a:p>
            <a:pPr lvl="0"/>
            <a:endParaRPr kumimoji="0" lang="en-US" sz="1000" b="0">
              <a:solidFill>
                <a:schemeClr val="tx1"/>
              </a:solidFill>
              <a:effectLst>
                <a:outerShdw blurRad="38100" dist="38100" dir="2700000" algn="tl">
                  <a:srgbClr val="FFFFFF"/>
                </a:outerShdw>
              </a:effectLst>
              <a:latin typeface="Arial" charset="0"/>
              <a:ea typeface="宋体" pitchFamily="2" charset="-122"/>
            </a:endParaRPr>
          </a:p>
        </p:txBody>
      </p:sp>
      <p:sp>
        <p:nvSpPr>
          <p:cNvPr id="63" name="Oval 71">
            <a:hlinkClick r:id="rId15" action="ppaction://hlinksldjump"/>
          </p:cNvPr>
          <p:cNvSpPr>
            <a:spLocks noChangeAspect="1" noChangeArrowheads="1"/>
          </p:cNvSpPr>
          <p:nvPr/>
        </p:nvSpPr>
        <p:spPr bwMode="auto">
          <a:xfrm>
            <a:off x="0" y="1268413"/>
            <a:ext cx="468313" cy="468312"/>
          </a:xfrm>
          <a:prstGeom prst="ellipse">
            <a:avLst/>
          </a:prstGeom>
          <a:solidFill>
            <a:srgbClr val="00B0F0">
              <a:alpha val="50000"/>
            </a:srgbClr>
          </a:solidFill>
          <a:ln w="9525" algn="ctr">
            <a:noFill/>
            <a:round/>
            <a:headEnd/>
            <a:tailEnd/>
          </a:ln>
          <a:effectLst/>
        </p:spPr>
        <p:txBody>
          <a:bodyPr wrap="none" anchor="ctr"/>
          <a:lstStyle/>
          <a:p>
            <a:pPr>
              <a:defRPr/>
            </a:pPr>
            <a:r>
              <a:rPr kumimoji="0" lang="en-US" altLang="zh-CN" sz="1000" b="0">
                <a:solidFill>
                  <a:schemeClr val="tx1"/>
                </a:solidFill>
                <a:effectLst>
                  <a:outerShdw blurRad="38100" dist="38100" dir="2700000" algn="tl">
                    <a:srgbClr val="FFFFFF"/>
                  </a:outerShdw>
                </a:effectLst>
                <a:ea typeface="宋体" pitchFamily="2" charset="-122"/>
              </a:rPr>
              <a:t>dir</a:t>
            </a:r>
          </a:p>
        </p:txBody>
      </p:sp>
      <p:sp>
        <p:nvSpPr>
          <p:cNvPr id="64" name="Oval 75">
            <a:hlinkClick r:id="" action="ppaction://hlinkshowjump?jump=nextslide"/>
          </p:cNvPr>
          <p:cNvSpPr>
            <a:spLocks noChangeAspect="1" noChangeArrowheads="1"/>
          </p:cNvSpPr>
          <p:nvPr/>
        </p:nvSpPr>
        <p:spPr bwMode="auto">
          <a:xfrm>
            <a:off x="0" y="6092825"/>
            <a:ext cx="576263" cy="576263"/>
          </a:xfrm>
          <a:prstGeom prst="ellipse">
            <a:avLst/>
          </a:prstGeom>
          <a:solidFill>
            <a:srgbClr val="0070C0">
              <a:alpha val="40000"/>
            </a:srgbClr>
          </a:solidFill>
          <a:ln w="9525" algn="ctr">
            <a:solidFill>
              <a:srgbClr val="6DC0FF"/>
            </a:solidFill>
            <a:round/>
            <a:headEnd/>
            <a:tailEnd/>
          </a:ln>
          <a:effectLst>
            <a:outerShdw dist="107763" dir="2700000" algn="ctr" rotWithShape="0">
              <a:srgbClr val="FFFFCC">
                <a:alpha val="30000"/>
              </a:srgbClr>
            </a:outerShdw>
          </a:effectLst>
        </p:spPr>
        <p:txBody>
          <a:bodyPr wrap="none" anchor="ctr"/>
          <a:lstStyle/>
          <a:p>
            <a:pPr>
              <a:defRPr/>
            </a:pPr>
            <a:r>
              <a:rPr kumimoji="0" lang="en-US" altLang="zh-CN" sz="1000" b="0">
                <a:solidFill>
                  <a:schemeClr val="tx1"/>
                </a:solidFill>
                <a:effectLst>
                  <a:outerShdw blurRad="38100" dist="38100" dir="2700000" algn="tl">
                    <a:srgbClr val="FFFFFF"/>
                  </a:outerShdw>
                </a:effectLst>
                <a:ea typeface="宋体" pitchFamily="2" charset="-122"/>
              </a:rPr>
              <a:t>next</a:t>
            </a:r>
          </a:p>
        </p:txBody>
      </p:sp>
      <p:sp>
        <p:nvSpPr>
          <p:cNvPr id="65" name="Oval 76">
            <a:hlinkClick r:id="" action="ppaction://hlinkshowjump?jump=previousslide"/>
          </p:cNvPr>
          <p:cNvSpPr>
            <a:spLocks noChangeAspect="1" noChangeArrowheads="1"/>
          </p:cNvSpPr>
          <p:nvPr/>
        </p:nvSpPr>
        <p:spPr bwMode="auto">
          <a:xfrm>
            <a:off x="179388" y="5661025"/>
            <a:ext cx="503237" cy="503238"/>
          </a:xfrm>
          <a:prstGeom prst="ellipse">
            <a:avLst/>
          </a:prstGeom>
          <a:solidFill>
            <a:srgbClr val="0070C0">
              <a:alpha val="40000"/>
            </a:srgbClr>
          </a:solidFill>
          <a:ln w="9525">
            <a:solidFill>
              <a:srgbClr val="6DC0FF"/>
            </a:solidFill>
            <a:round/>
            <a:headEnd/>
            <a:tailEnd/>
          </a:ln>
          <a:effectLst>
            <a:outerShdw dist="107763" dir="2700000" algn="ctr" rotWithShape="0">
              <a:srgbClr val="FFFFCC">
                <a:alpha val="30000"/>
              </a:srgbClr>
            </a:outerShdw>
          </a:effectLst>
        </p:spPr>
        <p:txBody>
          <a:bodyPr wrap="none" anchor="ctr"/>
          <a:lstStyle/>
          <a:p>
            <a:pPr>
              <a:defRPr/>
            </a:pPr>
            <a:r>
              <a:rPr kumimoji="0" lang="en-US" altLang="zh-CN" sz="1000" b="0" dirty="0" err="1">
                <a:solidFill>
                  <a:schemeClr val="tx1"/>
                </a:solidFill>
                <a:effectLst>
                  <a:outerShdw blurRad="38100" dist="38100" dir="2700000" algn="tl">
                    <a:srgbClr val="FFFFFF"/>
                  </a:outerShdw>
                </a:effectLst>
                <a:ea typeface="宋体" pitchFamily="2" charset="-122"/>
              </a:rPr>
              <a:t>prev</a:t>
            </a:r>
            <a:endParaRPr kumimoji="0" lang="en-US" altLang="zh-CN" sz="1000" b="0" dirty="0">
              <a:solidFill>
                <a:schemeClr val="tx1"/>
              </a:solidFill>
              <a:effectLst>
                <a:outerShdw blurRad="38100" dist="38100" dir="2700000" algn="tl">
                  <a:srgbClr val="FFFFFF"/>
                </a:outerShdw>
              </a:effectLst>
              <a:ea typeface="宋体" pitchFamily="2" charset="-122"/>
            </a:endParaRPr>
          </a:p>
        </p:txBody>
      </p:sp>
      <p:sp>
        <p:nvSpPr>
          <p:cNvPr id="67" name="Oval 80"/>
          <p:cNvSpPr>
            <a:spLocks noChangeAspect="1" noChangeArrowheads="1"/>
          </p:cNvSpPr>
          <p:nvPr/>
        </p:nvSpPr>
        <p:spPr bwMode="auto">
          <a:xfrm>
            <a:off x="323850" y="6524625"/>
            <a:ext cx="71438" cy="71438"/>
          </a:xfrm>
          <a:prstGeom prst="ellipse">
            <a:avLst/>
          </a:prstGeom>
          <a:solidFill>
            <a:schemeClr val="bg1">
              <a:alpha val="50000"/>
            </a:schemeClr>
          </a:solidFill>
          <a:ln w="9525">
            <a:noFill/>
            <a:round/>
            <a:headEnd/>
            <a:tailEnd/>
          </a:ln>
          <a:effectLst/>
        </p:spPr>
        <p:txBody>
          <a:bodyPr wrap="none" anchor="ctr"/>
          <a:lstStyle/>
          <a:p>
            <a:pPr>
              <a:defRPr/>
            </a:pPr>
            <a:endParaRPr lang="zh-CN" altLang="en-US"/>
          </a:p>
        </p:txBody>
      </p:sp>
      <p:sp>
        <p:nvSpPr>
          <p:cNvPr id="68" name="Oval 84"/>
          <p:cNvSpPr>
            <a:spLocks noChangeAspect="1" noChangeArrowheads="1"/>
          </p:cNvSpPr>
          <p:nvPr/>
        </p:nvSpPr>
        <p:spPr bwMode="auto">
          <a:xfrm>
            <a:off x="250825" y="1341438"/>
            <a:ext cx="71438" cy="71437"/>
          </a:xfrm>
          <a:prstGeom prst="ellipse">
            <a:avLst/>
          </a:prstGeom>
          <a:solidFill>
            <a:schemeClr val="bg1">
              <a:alpha val="50000"/>
            </a:schemeClr>
          </a:solidFill>
          <a:ln w="9525">
            <a:noFill/>
            <a:round/>
            <a:headEnd/>
            <a:tailEnd/>
          </a:ln>
          <a:effectLst/>
        </p:spPr>
        <p:txBody>
          <a:bodyPr wrap="none" anchor="ctr"/>
          <a:lstStyle/>
          <a:p>
            <a:pPr>
              <a:defRPr/>
            </a:pPr>
            <a:endParaRPr lang="zh-CN" altLang="en-US"/>
          </a:p>
        </p:txBody>
      </p:sp>
      <p:sp>
        <p:nvSpPr>
          <p:cNvPr id="69" name="Oval 80"/>
          <p:cNvSpPr>
            <a:spLocks noChangeAspect="1" noChangeArrowheads="1"/>
          </p:cNvSpPr>
          <p:nvPr/>
        </p:nvSpPr>
        <p:spPr bwMode="auto">
          <a:xfrm>
            <a:off x="8972876" y="6695326"/>
            <a:ext cx="71438" cy="71438"/>
          </a:xfrm>
          <a:prstGeom prst="ellipse">
            <a:avLst/>
          </a:prstGeom>
          <a:solidFill>
            <a:schemeClr val="bg1">
              <a:alpha val="50000"/>
            </a:schemeClr>
          </a:solidFill>
          <a:ln w="9525">
            <a:noFill/>
            <a:round/>
            <a:headEnd/>
            <a:tailEnd/>
          </a:ln>
          <a:effectLst/>
        </p:spPr>
        <p:txBody>
          <a:bodyPr wrap="none" anchor="ctr"/>
          <a:lstStyle/>
          <a:p>
            <a:pPr>
              <a:defRPr/>
            </a:pPr>
            <a:endParaRPr lang="zh-CN" altLang="en-US"/>
          </a:p>
        </p:txBody>
      </p:sp>
    </p:spTree>
    <p:extLst>
      <p:ext uri="{BB962C8B-B14F-4D97-AF65-F5344CB8AC3E}">
        <p14:creationId xmlns:p14="http://schemas.microsoft.com/office/powerpoint/2010/main" val="2272840769"/>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Lst>
  <p:hf hdr="0" dt="0"/>
  <p:txStyles>
    <p:titleStyle>
      <a:lvl1pPr algn="l" defTabSz="914400" rtl="0" eaLnBrk="1" latinLnBrk="0" hangingPunct="1">
        <a:spcBef>
          <a:spcPct val="0"/>
        </a:spcBef>
        <a:buNone/>
        <a:defRPr sz="4000" b="1" kern="1200">
          <a:solidFill>
            <a:schemeClr val="tx1"/>
          </a:solidFill>
          <a:latin typeface="黑体" panose="02010609060101010101" pitchFamily="49" charset="-122"/>
          <a:ea typeface="黑体" panose="02010609060101010101" pitchFamily="49"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800" b="1" kern="1200">
          <a:solidFill>
            <a:schemeClr val="tx2"/>
          </a:solidFill>
          <a:latin typeface="Courier New" panose="02070309020205020404" pitchFamily="49" charset="0"/>
          <a:ea typeface="楷体" panose="02010609060101010101" pitchFamily="49" charset="-122"/>
          <a:cs typeface="Courier New" panose="02070309020205020404" pitchFamily="49" charset="0"/>
        </a:defRPr>
      </a:lvl1pPr>
      <a:lvl2pPr marL="640080" indent="-274320" algn="l" defTabSz="914400" rtl="0" eaLnBrk="1" latinLnBrk="0" hangingPunct="1">
        <a:spcBef>
          <a:spcPct val="20000"/>
        </a:spcBef>
        <a:buClr>
          <a:schemeClr val="accent1"/>
        </a:buClr>
        <a:buSzPct val="76000"/>
        <a:buFont typeface="Wingdings 2" pitchFamily="18" charset="2"/>
        <a:buChar char=""/>
        <a:defRPr sz="2400" b="1" kern="1200">
          <a:solidFill>
            <a:schemeClr val="tx2"/>
          </a:solidFill>
          <a:latin typeface="Courier New" panose="02070309020205020404" pitchFamily="49" charset="0"/>
          <a:ea typeface="楷体" panose="02010609060101010101" pitchFamily="49" charset="-122"/>
          <a:cs typeface="Courier New" panose="02070309020205020404" pitchFamily="49" charset="0"/>
        </a:defRPr>
      </a:lvl2pPr>
      <a:lvl3pPr marL="914400" indent="-228600" algn="l" defTabSz="914400" rtl="0" eaLnBrk="1" latinLnBrk="0" hangingPunct="1">
        <a:spcBef>
          <a:spcPct val="20000"/>
        </a:spcBef>
        <a:buClr>
          <a:schemeClr val="accent1"/>
        </a:buClr>
        <a:buSzPct val="76000"/>
        <a:buFont typeface="Wingdings 2" pitchFamily="18" charset="2"/>
        <a:buChar char=""/>
        <a:defRPr sz="2400" b="1" kern="1200">
          <a:solidFill>
            <a:schemeClr val="tx2"/>
          </a:solidFill>
          <a:latin typeface="Courier New" panose="02070309020205020404" pitchFamily="49" charset="0"/>
          <a:ea typeface="楷体" panose="02010609060101010101" pitchFamily="49" charset="-122"/>
          <a:cs typeface="Courier New" panose="02070309020205020404" pitchFamily="49" charset="0"/>
        </a:defRPr>
      </a:lvl3pPr>
      <a:lvl4pPr marL="1124712" indent="-228600" algn="l" defTabSz="914400" rtl="0" eaLnBrk="1" latinLnBrk="0" hangingPunct="1">
        <a:spcBef>
          <a:spcPct val="20000"/>
        </a:spcBef>
        <a:buClr>
          <a:schemeClr val="accent1"/>
        </a:buClr>
        <a:buSzPct val="76000"/>
        <a:buFont typeface="Wingdings 2" pitchFamily="18" charset="2"/>
        <a:buChar char=""/>
        <a:defRPr sz="2000" b="1" kern="1200">
          <a:solidFill>
            <a:schemeClr val="tx2"/>
          </a:solidFill>
          <a:latin typeface="Courier New" panose="02070309020205020404" pitchFamily="49" charset="0"/>
          <a:ea typeface="楷体" panose="02010609060101010101" pitchFamily="49" charset="-122"/>
          <a:cs typeface="Courier New" panose="02070309020205020404" pitchFamily="49" charset="0"/>
        </a:defRPr>
      </a:lvl4pPr>
      <a:lvl5pPr marL="1325880" indent="-228600" algn="l" defTabSz="914400" rtl="0" eaLnBrk="1" latinLnBrk="0" hangingPunct="1">
        <a:spcBef>
          <a:spcPct val="20000"/>
        </a:spcBef>
        <a:buClr>
          <a:schemeClr val="accent1"/>
        </a:buClr>
        <a:buSzPct val="76000"/>
        <a:buFont typeface="Wingdings 2" pitchFamily="18" charset="2"/>
        <a:buChar char=""/>
        <a:defRPr sz="1800" b="1" kern="1200" baseline="0">
          <a:solidFill>
            <a:schemeClr val="tx2"/>
          </a:solidFill>
          <a:latin typeface="Courier New" panose="02070309020205020404" pitchFamily="49" charset="0"/>
          <a:ea typeface="楷体" panose="02010609060101010101" pitchFamily="49" charset="-122"/>
          <a:cs typeface="Courier New" panose="02070309020205020404" pitchFamily="49" charset="0"/>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6.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Grp="1" noChangeArrowheads="1"/>
          </p:cNvSpPr>
          <p:nvPr>
            <p:ph type="ctrTitle"/>
          </p:nvPr>
        </p:nvSpPr>
        <p:spPr/>
        <p:txBody>
          <a:bodyPr/>
          <a:lstStyle/>
          <a:p>
            <a:pPr eaLnBrk="1" hangingPunct="1">
              <a:defRPr/>
            </a:pPr>
            <a:r>
              <a:rPr lang="zh-CN" altLang="en-US" dirty="0"/>
              <a:t>第九章</a:t>
            </a:r>
          </a:p>
        </p:txBody>
      </p:sp>
      <p:sp>
        <p:nvSpPr>
          <p:cNvPr id="3075" name="Rectangle 3"/>
          <p:cNvSpPr>
            <a:spLocks noGrp="1" noChangeArrowheads="1"/>
          </p:cNvSpPr>
          <p:nvPr>
            <p:ph type="subTitle" idx="1"/>
          </p:nvPr>
        </p:nvSpPr>
        <p:spPr/>
        <p:txBody>
          <a:bodyPr/>
          <a:lstStyle/>
          <a:p>
            <a:r>
              <a:rPr lang="zh-CN" altLang="en-US" dirty="0">
                <a:latin typeface="黑体" pitchFamily="2" charset="-122"/>
                <a:ea typeface="黑体" pitchFamily="2" charset="-122"/>
              </a:rPr>
              <a:t>运行时存储组织</a:t>
            </a:r>
            <a:endParaRPr lang="zh-CN" altLang="zh-CN" dirty="0"/>
          </a:p>
        </p:txBody>
      </p:sp>
    </p:spTree>
    <p:extLst>
      <p:ext uri="{BB962C8B-B14F-4D97-AF65-F5344CB8AC3E}">
        <p14:creationId xmlns:p14="http://schemas.microsoft.com/office/powerpoint/2010/main" val="1554681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normAutofit/>
          </a:bodyPr>
          <a:lstStyle/>
          <a:p>
            <a:pPr eaLnBrk="1" hangingPunct="1"/>
            <a:r>
              <a:rPr lang="zh-CN" altLang="en-US" sz="3200" dirty="0">
                <a:latin typeface="黑体" pitchFamily="2" charset="-122"/>
                <a:ea typeface="黑体" pitchFamily="2" charset="-122"/>
              </a:rPr>
              <a:t>堆式存储分配</a:t>
            </a:r>
          </a:p>
        </p:txBody>
      </p:sp>
      <p:sp>
        <p:nvSpPr>
          <p:cNvPr id="11269" name="Rectangle 3"/>
          <p:cNvSpPr>
            <a:spLocks noGrp="1" noChangeArrowheads="1"/>
          </p:cNvSpPr>
          <p:nvPr>
            <p:ph idx="1"/>
          </p:nvPr>
        </p:nvSpPr>
        <p:spPr/>
        <p:txBody>
          <a:bodyPr>
            <a:normAutofit/>
          </a:bodyPr>
          <a:lstStyle/>
          <a:p>
            <a:pPr eaLnBrk="1" hangingPunct="1"/>
            <a:r>
              <a:rPr lang="zh-CN" altLang="en-US" sz="2800" dirty="0"/>
              <a:t>若程序可以自由地申请数据空间和退还数据空间，则需要使用堆式动态存储分配</a:t>
            </a:r>
          </a:p>
          <a:p>
            <a:pPr eaLnBrk="1" hangingPunct="1"/>
            <a:r>
              <a:rPr lang="zh-CN" altLang="en-US" sz="2800" dirty="0"/>
              <a:t>策略如下</a:t>
            </a:r>
          </a:p>
          <a:p>
            <a:pPr eaLnBrk="1" hangingPunct="1"/>
            <a:endParaRPr lang="en-US" altLang="zh-CN" sz="2800" dirty="0"/>
          </a:p>
          <a:p>
            <a:pPr eaLnBrk="1" hangingPunct="1"/>
            <a:endParaRPr lang="en-US" altLang="zh-CN" dirty="0"/>
          </a:p>
          <a:p>
            <a:pPr eaLnBrk="1" hangingPunct="1"/>
            <a:r>
              <a:rPr lang="zh-CN" altLang="en-US" sz="2800" dirty="0"/>
              <a:t>缺点</a:t>
            </a:r>
          </a:p>
          <a:p>
            <a:pPr lvl="1" eaLnBrk="1" hangingPunct="1"/>
            <a:r>
              <a:rPr lang="zh-CN" altLang="en-US" sz="2400" dirty="0"/>
              <a:t>这种存贮方式空间的利用率可能受到限制</a:t>
            </a:r>
          </a:p>
        </p:txBody>
      </p:sp>
      <p:sp>
        <p:nvSpPr>
          <p:cNvPr id="11266" name="页脚占位符 4"/>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11267" name="灯片编号占位符 5"/>
          <p:cNvSpPr>
            <a:spLocks noGrp="1"/>
          </p:cNvSpPr>
          <p:nvPr>
            <p:ph type="sldNum" sz="quarter" idx="12"/>
          </p:nvPr>
        </p:nvSpPr>
        <p:spPr>
          <a:noFill/>
        </p:spPr>
        <p:txBody>
          <a:bodyPr/>
          <a:lstStyle/>
          <a:p>
            <a:fld id="{5EAEC416-AF0F-4621-BA3F-E1C2B0226956}" type="slidenum">
              <a:rPr lang="en-US" altLang="zh-CN" smtClean="0">
                <a:ea typeface="宋体" charset="-122"/>
              </a:rPr>
              <a:pPr/>
              <a:t>10</a:t>
            </a:fld>
            <a:endParaRPr lang="en-US" altLang="zh-CN">
              <a:ea typeface="宋体" charset="-122"/>
            </a:endParaRPr>
          </a:p>
        </p:txBody>
      </p:sp>
      <p:graphicFrame>
        <p:nvGraphicFramePr>
          <p:cNvPr id="6" name="图示 5">
            <a:extLst>
              <a:ext uri="{FF2B5EF4-FFF2-40B4-BE49-F238E27FC236}">
                <a16:creationId xmlns:a16="http://schemas.microsoft.com/office/drawing/2014/main" id="{632B313A-3320-4AE7-B818-19CF82698BEB}"/>
              </a:ext>
            </a:extLst>
          </p:cNvPr>
          <p:cNvGraphicFramePr/>
          <p:nvPr>
            <p:extLst>
              <p:ext uri="{D42A27DB-BD31-4B8C-83A1-F6EECF244321}">
                <p14:modId xmlns:p14="http://schemas.microsoft.com/office/powerpoint/2010/main" val="2651611675"/>
              </p:ext>
            </p:extLst>
          </p:nvPr>
        </p:nvGraphicFramePr>
        <p:xfrm>
          <a:off x="1363798" y="2996952"/>
          <a:ext cx="6736594" cy="9361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1981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269">
                                            <p:txEl>
                                              <p:pRg st="4" end="4"/>
                                            </p:txEl>
                                          </p:spTgt>
                                        </p:tgtEl>
                                        <p:attrNameLst>
                                          <p:attrName>style.visibility</p:attrName>
                                        </p:attrNameLst>
                                      </p:cBhvr>
                                      <p:to>
                                        <p:strVal val="visible"/>
                                      </p:to>
                                    </p:set>
                                    <p:animEffect transition="in" filter="fade">
                                      <p:cBhvr>
                                        <p:cTn id="7" dur="500"/>
                                        <p:tgtEl>
                                          <p:spTgt spid="11269">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269">
                                            <p:txEl>
                                              <p:pRg st="5" end="5"/>
                                            </p:txEl>
                                          </p:spTgt>
                                        </p:tgtEl>
                                        <p:attrNameLst>
                                          <p:attrName>style.visibility</p:attrName>
                                        </p:attrNameLst>
                                      </p:cBhvr>
                                      <p:to>
                                        <p:strVal val="visible"/>
                                      </p:to>
                                    </p:set>
                                    <p:animEffect transition="in" filter="fade">
                                      <p:cBhvr>
                                        <p:cTn id="12" dur="500"/>
                                        <p:tgtEl>
                                          <p:spTgt spid="1126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normAutofit/>
          </a:bodyPr>
          <a:lstStyle/>
          <a:p>
            <a:pPr eaLnBrk="1" hangingPunct="1"/>
            <a:r>
              <a:rPr lang="zh-CN" altLang="en-US" sz="3200" dirty="0">
                <a:latin typeface="黑体" pitchFamily="2" charset="-122"/>
                <a:ea typeface="黑体" pitchFamily="2" charset="-122"/>
              </a:rPr>
              <a:t>堆式存储分配方案和算法</a:t>
            </a:r>
          </a:p>
        </p:txBody>
      </p:sp>
      <p:sp>
        <p:nvSpPr>
          <p:cNvPr id="11269" name="Rectangle 3"/>
          <p:cNvSpPr>
            <a:spLocks noGrp="1" noChangeArrowheads="1"/>
          </p:cNvSpPr>
          <p:nvPr>
            <p:ph idx="1"/>
          </p:nvPr>
        </p:nvSpPr>
        <p:spPr/>
        <p:txBody>
          <a:bodyPr>
            <a:normAutofit/>
          </a:bodyPr>
          <a:lstStyle/>
          <a:p>
            <a:pPr eaLnBrk="1" hangingPunct="1"/>
            <a:endParaRPr lang="en-US" altLang="zh-CN" sz="2800" dirty="0"/>
          </a:p>
          <a:p>
            <a:pPr eaLnBrk="1" hangingPunct="1"/>
            <a:endParaRPr lang="en-US" altLang="zh-CN" dirty="0"/>
          </a:p>
          <a:p>
            <a:pPr eaLnBrk="1" hangingPunct="1"/>
            <a:endParaRPr lang="en-US" altLang="zh-CN" sz="2800" dirty="0"/>
          </a:p>
          <a:p>
            <a:pPr eaLnBrk="1" hangingPunct="1"/>
            <a:endParaRPr lang="en-US" altLang="zh-CN" dirty="0"/>
          </a:p>
          <a:p>
            <a:pPr eaLnBrk="1" hangingPunct="1"/>
            <a:endParaRPr lang="en-US" altLang="zh-CN" sz="2800" dirty="0"/>
          </a:p>
          <a:p>
            <a:pPr eaLnBrk="1" hangingPunct="1"/>
            <a:endParaRPr lang="en-US" altLang="zh-CN" dirty="0"/>
          </a:p>
          <a:p>
            <a:pPr eaLnBrk="1" hangingPunct="1"/>
            <a:endParaRPr lang="en-US" altLang="zh-CN" sz="2800" dirty="0"/>
          </a:p>
          <a:p>
            <a:pPr lvl="1" eaLnBrk="1" hangingPunct="1"/>
            <a:endParaRPr lang="zh-CN" altLang="en-US" sz="2400" dirty="0"/>
          </a:p>
        </p:txBody>
      </p:sp>
      <p:sp>
        <p:nvSpPr>
          <p:cNvPr id="11266" name="页脚占位符 4"/>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11267" name="灯片编号占位符 5"/>
          <p:cNvSpPr>
            <a:spLocks noGrp="1"/>
          </p:cNvSpPr>
          <p:nvPr>
            <p:ph type="sldNum" sz="quarter" idx="12"/>
          </p:nvPr>
        </p:nvSpPr>
        <p:spPr>
          <a:noFill/>
        </p:spPr>
        <p:txBody>
          <a:bodyPr/>
          <a:lstStyle/>
          <a:p>
            <a:fld id="{5EAEC416-AF0F-4621-BA3F-E1C2B0226956}" type="slidenum">
              <a:rPr lang="en-US" altLang="zh-CN" smtClean="0">
                <a:ea typeface="宋体" charset="-122"/>
              </a:rPr>
              <a:pPr/>
              <a:t>11</a:t>
            </a:fld>
            <a:endParaRPr lang="en-US" altLang="zh-CN">
              <a:ea typeface="宋体" charset="-122"/>
            </a:endParaRPr>
          </a:p>
        </p:txBody>
      </p:sp>
      <p:graphicFrame>
        <p:nvGraphicFramePr>
          <p:cNvPr id="9" name="表格 3">
            <a:extLst>
              <a:ext uri="{FF2B5EF4-FFF2-40B4-BE49-F238E27FC236}">
                <a16:creationId xmlns:a16="http://schemas.microsoft.com/office/drawing/2014/main" id="{ADD49E2A-B23F-4ED2-8BE0-CED68796251D}"/>
              </a:ext>
            </a:extLst>
          </p:cNvPr>
          <p:cNvGraphicFramePr>
            <a:graphicFrameLocks noGrp="1"/>
          </p:cNvGraphicFramePr>
          <p:nvPr>
            <p:extLst>
              <p:ext uri="{D42A27DB-BD31-4B8C-83A1-F6EECF244321}">
                <p14:modId xmlns:p14="http://schemas.microsoft.com/office/powerpoint/2010/main" val="3470582336"/>
              </p:ext>
            </p:extLst>
          </p:nvPr>
        </p:nvGraphicFramePr>
        <p:xfrm>
          <a:off x="899592" y="1556792"/>
          <a:ext cx="7344816" cy="2595880"/>
        </p:xfrm>
        <a:graphic>
          <a:graphicData uri="http://schemas.openxmlformats.org/drawingml/2006/table">
            <a:tbl>
              <a:tblPr firstRow="1" bandRow="1">
                <a:tableStyleId>{93296810-A885-4BE3-A3E7-6D5BEEA58F35}</a:tableStyleId>
              </a:tblPr>
              <a:tblGrid>
                <a:gridCol w="1008112">
                  <a:extLst>
                    <a:ext uri="{9D8B030D-6E8A-4147-A177-3AD203B41FA5}">
                      <a16:colId xmlns:a16="http://schemas.microsoft.com/office/drawing/2014/main" val="1526140582"/>
                    </a:ext>
                  </a:extLst>
                </a:gridCol>
                <a:gridCol w="1728192">
                  <a:extLst>
                    <a:ext uri="{9D8B030D-6E8A-4147-A177-3AD203B41FA5}">
                      <a16:colId xmlns:a16="http://schemas.microsoft.com/office/drawing/2014/main" val="618270298"/>
                    </a:ext>
                  </a:extLst>
                </a:gridCol>
                <a:gridCol w="2880320">
                  <a:extLst>
                    <a:ext uri="{9D8B030D-6E8A-4147-A177-3AD203B41FA5}">
                      <a16:colId xmlns:a16="http://schemas.microsoft.com/office/drawing/2014/main" val="2283502347"/>
                    </a:ext>
                  </a:extLst>
                </a:gridCol>
                <a:gridCol w="1728192">
                  <a:extLst>
                    <a:ext uri="{9D8B030D-6E8A-4147-A177-3AD203B41FA5}">
                      <a16:colId xmlns:a16="http://schemas.microsoft.com/office/drawing/2014/main" val="3473906730"/>
                    </a:ext>
                  </a:extLst>
                </a:gridCol>
              </a:tblGrid>
              <a:tr h="370840">
                <a:tc>
                  <a:txBody>
                    <a:bodyPr/>
                    <a:lstStyle/>
                    <a:p>
                      <a:r>
                        <a:rPr lang="zh-CN" altLang="en-US" sz="1600" b="1">
                          <a:effectLst>
                            <a:outerShdw blurRad="38100" dist="38100" dir="2700000" algn="tl">
                              <a:srgbClr val="000000">
                                <a:alpha val="43137"/>
                              </a:srgbClr>
                            </a:outerShdw>
                          </a:effectLst>
                        </a:rPr>
                        <a:t>方案</a:t>
                      </a:r>
                      <a:endParaRPr lang="zh-CN" altLang="en-US" sz="1600" b="1" dirty="0">
                        <a:effectLst>
                          <a:outerShdw blurRad="38100" dist="38100" dir="2700000" algn="tl">
                            <a:srgbClr val="000000">
                              <a:alpha val="43137"/>
                            </a:srgbClr>
                          </a:outerShdw>
                        </a:effectLst>
                      </a:endParaRPr>
                    </a:p>
                  </a:txBody>
                  <a:tcPr/>
                </a:tc>
                <a:tc>
                  <a:txBody>
                    <a:bodyPr/>
                    <a:lstStyle/>
                    <a:p>
                      <a:r>
                        <a:rPr lang="zh-CN" altLang="en-US" sz="1600" b="1">
                          <a:effectLst>
                            <a:outerShdw blurRad="38100" dist="38100" dir="2700000" algn="tl">
                              <a:srgbClr val="000000">
                                <a:alpha val="43137"/>
                              </a:srgbClr>
                            </a:outerShdw>
                          </a:effectLst>
                        </a:rPr>
                        <a:t>策略</a:t>
                      </a:r>
                      <a:endParaRPr lang="zh-CN" altLang="en-US" sz="1600" b="1" dirty="0">
                        <a:effectLst>
                          <a:outerShdw blurRad="38100" dist="38100" dir="2700000" algn="tl">
                            <a:srgbClr val="000000">
                              <a:alpha val="43137"/>
                            </a:srgbClr>
                          </a:outerShdw>
                        </a:effectLst>
                      </a:endParaRPr>
                    </a:p>
                  </a:txBody>
                  <a:tcPr/>
                </a:tc>
                <a:tc>
                  <a:txBody>
                    <a:bodyPr/>
                    <a:lstStyle/>
                    <a:p>
                      <a:r>
                        <a:rPr lang="zh-CN" altLang="en-US" sz="1600" b="1">
                          <a:effectLst>
                            <a:outerShdw blurRad="38100" dist="38100" dir="2700000" algn="tl">
                              <a:srgbClr val="000000">
                                <a:alpha val="43137"/>
                              </a:srgbClr>
                            </a:outerShdw>
                          </a:effectLst>
                        </a:rPr>
                        <a:t>适用场景</a:t>
                      </a:r>
                      <a:endParaRPr lang="zh-CN" altLang="en-US" sz="1600" b="1" dirty="0">
                        <a:effectLst>
                          <a:outerShdw blurRad="38100" dist="38100" dir="2700000" algn="tl">
                            <a:srgbClr val="000000">
                              <a:alpha val="43137"/>
                            </a:srgbClr>
                          </a:outerShdw>
                        </a:effectLst>
                      </a:endParaRPr>
                    </a:p>
                  </a:txBody>
                  <a:tcPr/>
                </a:tc>
                <a:tc>
                  <a:txBody>
                    <a:bodyPr/>
                    <a:lstStyle/>
                    <a:p>
                      <a:r>
                        <a:rPr lang="zh-CN" altLang="en-US" sz="1600" b="1" dirty="0">
                          <a:effectLst>
                            <a:outerShdw blurRad="38100" dist="38100" dir="2700000" algn="tl">
                              <a:srgbClr val="000000">
                                <a:alpha val="43137"/>
                              </a:srgbClr>
                            </a:outerShdw>
                          </a:effectLst>
                        </a:rPr>
                        <a:t>特点</a:t>
                      </a:r>
                    </a:p>
                  </a:txBody>
                  <a:tcPr/>
                </a:tc>
                <a:extLst>
                  <a:ext uri="{0D108BD9-81ED-4DB2-BD59-A6C34878D82A}">
                    <a16:rowId xmlns:a16="http://schemas.microsoft.com/office/drawing/2014/main" val="43454166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t>不释放</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t>只分配不释放</a:t>
                      </a:r>
                      <a:r>
                        <a:rPr lang="en-US" altLang="zh-CN" sz="1600" dirty="0"/>
                        <a:t>,</a:t>
                      </a:r>
                      <a:r>
                        <a:rPr lang="zh-CN" altLang="en-US" sz="1600" dirty="0"/>
                        <a:t>直到空间耗尽停止</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t>数据对象长期有效</a:t>
                      </a:r>
                      <a:r>
                        <a:rPr lang="en-US" altLang="zh-CN" sz="1600" dirty="0"/>
                        <a:t>. </a:t>
                      </a:r>
                      <a:r>
                        <a:rPr lang="zh-CN" altLang="en-US" sz="1600" dirty="0"/>
                        <a:t>虚存很大</a:t>
                      </a:r>
                      <a:r>
                        <a:rPr lang="en-US" altLang="zh-CN" sz="16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t>数据对象不至于带来很大凌乱</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t>存储管理机制简单</a:t>
                      </a:r>
                      <a:r>
                        <a:rPr lang="en-US" altLang="zh-CN" sz="1600" dirty="0"/>
                        <a:t>,</a:t>
                      </a:r>
                      <a:r>
                        <a:rPr lang="zh-CN" altLang="en-US" sz="1600" dirty="0"/>
                        <a:t>开销很小</a:t>
                      </a:r>
                    </a:p>
                  </a:txBody>
                  <a:tcPr anchor="ctr"/>
                </a:tc>
                <a:extLst>
                  <a:ext uri="{0D108BD9-81ED-4DB2-BD59-A6C34878D82A}">
                    <a16:rowId xmlns:a16="http://schemas.microsoft.com/office/drawing/2014/main" val="1203259944"/>
                  </a:ext>
                </a:extLst>
              </a:tr>
              <a:tr h="370840">
                <a:tc>
                  <a:txBody>
                    <a:bodyPr/>
                    <a:lstStyle/>
                    <a:p>
                      <a:pPr lvl="0"/>
                      <a:r>
                        <a:rPr lang="zh-CN" altLang="en-US" sz="1600" dirty="0"/>
                        <a:t>显式释放</a:t>
                      </a:r>
                    </a:p>
                  </a:txBody>
                  <a:tcPr anchor="ctr"/>
                </a:tc>
                <a:tc>
                  <a:txBody>
                    <a:bodyPr/>
                    <a:lstStyle/>
                    <a:p>
                      <a:r>
                        <a:rPr lang="zh-CN" altLang="en-US" sz="1600" b="1" dirty="0">
                          <a:solidFill>
                            <a:srgbClr val="0070C0"/>
                          </a:solidFill>
                        </a:rPr>
                        <a:t>用户</a:t>
                      </a:r>
                      <a:r>
                        <a:rPr lang="zh-CN" altLang="en-US" sz="1600" dirty="0"/>
                        <a:t>执行释放命令清空无用的数据空间</a:t>
                      </a:r>
                    </a:p>
                  </a:txBody>
                  <a:tcPr anchor="ctr"/>
                </a:tc>
                <a:tc>
                  <a:txBody>
                    <a:bodyPr/>
                    <a:lstStyle/>
                    <a:p>
                      <a:r>
                        <a:rPr lang="en-US" altLang="zh-CN" sz="1600" dirty="0"/>
                        <a:t>Pascal: new, deposit</a:t>
                      </a:r>
                    </a:p>
                    <a:p>
                      <a:r>
                        <a:rPr lang="en-US" altLang="zh-CN" sz="1600" dirty="0"/>
                        <a:t>C++: new, delete</a:t>
                      </a:r>
                    </a:p>
                    <a:p>
                      <a:r>
                        <a:rPr lang="en-US" altLang="zh-CN" sz="1600" dirty="0"/>
                        <a:t>C:</a:t>
                      </a:r>
                      <a:r>
                        <a:rPr lang="zh-CN" altLang="en-US" sz="1600" dirty="0"/>
                        <a:t> </a:t>
                      </a:r>
                      <a:r>
                        <a:rPr lang="en-US" altLang="zh-CN" sz="1600" dirty="0"/>
                        <a:t>malloc(),</a:t>
                      </a:r>
                      <a:r>
                        <a:rPr lang="zh-CN" altLang="en-US" sz="1600" dirty="0"/>
                        <a:t> </a:t>
                      </a:r>
                      <a:r>
                        <a:rPr lang="en-US" altLang="zh-CN" sz="1600" dirty="0"/>
                        <a:t>free()</a:t>
                      </a:r>
                      <a:endParaRPr lang="zh-CN" altLang="en-US" sz="16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t>存储管理机制简单</a:t>
                      </a:r>
                      <a:r>
                        <a:rPr lang="en-US" altLang="zh-CN" sz="1600" dirty="0"/>
                        <a:t>,</a:t>
                      </a:r>
                      <a:r>
                        <a:rPr lang="zh-CN" altLang="en-US" sz="1600" dirty="0"/>
                        <a:t>开销很小</a:t>
                      </a:r>
                      <a:r>
                        <a:rPr lang="en-US" altLang="zh-CN" sz="1600" dirty="0"/>
                        <a:t>.</a:t>
                      </a:r>
                    </a:p>
                    <a:p>
                      <a:r>
                        <a:rPr lang="zh-CN" altLang="en-US" sz="1600" dirty="0"/>
                        <a:t>对程序员要求高</a:t>
                      </a:r>
                    </a:p>
                  </a:txBody>
                  <a:tcPr anchor="ctr"/>
                </a:tc>
                <a:extLst>
                  <a:ext uri="{0D108BD9-81ED-4DB2-BD59-A6C34878D82A}">
                    <a16:rowId xmlns:a16="http://schemas.microsoft.com/office/drawing/2014/main" val="24122178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t>隐式释放</a:t>
                      </a:r>
                    </a:p>
                  </a:txBody>
                  <a:tcPr anchor="ctr"/>
                </a:tc>
                <a:tc>
                  <a:txBody>
                    <a:bodyPr/>
                    <a:lstStyle/>
                    <a:p>
                      <a:r>
                        <a:rPr lang="zh-CN" altLang="en-US" sz="1600" dirty="0"/>
                        <a:t>由</a:t>
                      </a:r>
                      <a:r>
                        <a:rPr lang="zh-CN" altLang="en-US" sz="1600" b="1" dirty="0">
                          <a:solidFill>
                            <a:srgbClr val="0070C0"/>
                          </a:solidFill>
                        </a:rPr>
                        <a:t>存储管理机制</a:t>
                      </a:r>
                      <a:r>
                        <a:rPr lang="zh-CN" altLang="en-US" sz="1600" dirty="0"/>
                        <a:t>处理</a:t>
                      </a:r>
                    </a:p>
                  </a:txBody>
                  <a:tcPr anchor="ctr"/>
                </a:tc>
                <a:tc>
                  <a:txBody>
                    <a:bodyPr/>
                    <a:lstStyle/>
                    <a:p>
                      <a:r>
                        <a:rPr lang="en-US" altLang="zh-CN" sz="1600" dirty="0"/>
                        <a:t>Java: </a:t>
                      </a:r>
                      <a:r>
                        <a:rPr lang="zh-CN" altLang="en-US" sz="1600" dirty="0"/>
                        <a:t>垃圾回收程序自动完成</a:t>
                      </a:r>
                    </a:p>
                  </a:txBody>
                  <a:tcPr anchor="ctr"/>
                </a:tc>
                <a:tc>
                  <a:txBody>
                    <a:bodyPr/>
                    <a:lstStyle/>
                    <a:p>
                      <a:r>
                        <a:rPr lang="zh-CN" altLang="en-US" sz="1600" dirty="0"/>
                        <a:t>对程序员要求不高</a:t>
                      </a:r>
                      <a:r>
                        <a:rPr lang="en-US" altLang="zh-CN" sz="1600" dirty="0"/>
                        <a:t>,</a:t>
                      </a:r>
                      <a:r>
                        <a:rPr lang="zh-CN" altLang="en-US" sz="1600" dirty="0"/>
                        <a:t>对存储管理机制要求高</a:t>
                      </a:r>
                    </a:p>
                  </a:txBody>
                  <a:tcPr anchor="ctr"/>
                </a:tc>
                <a:extLst>
                  <a:ext uri="{0D108BD9-81ED-4DB2-BD59-A6C34878D82A}">
                    <a16:rowId xmlns:a16="http://schemas.microsoft.com/office/drawing/2014/main" val="76342148"/>
                  </a:ext>
                </a:extLst>
              </a:tr>
            </a:tbl>
          </a:graphicData>
        </a:graphic>
      </p:graphicFrame>
      <p:graphicFrame>
        <p:nvGraphicFramePr>
          <p:cNvPr id="10" name="表格 111">
            <a:extLst>
              <a:ext uri="{FF2B5EF4-FFF2-40B4-BE49-F238E27FC236}">
                <a16:creationId xmlns:a16="http://schemas.microsoft.com/office/drawing/2014/main" id="{516B14A0-86E3-43CE-B4A4-3BB5DD99F92A}"/>
              </a:ext>
            </a:extLst>
          </p:cNvPr>
          <p:cNvGraphicFramePr>
            <a:graphicFrameLocks noGrp="1"/>
          </p:cNvGraphicFramePr>
          <p:nvPr>
            <p:extLst>
              <p:ext uri="{D42A27DB-BD31-4B8C-83A1-F6EECF244321}">
                <p14:modId xmlns:p14="http://schemas.microsoft.com/office/powerpoint/2010/main" val="4069095767"/>
              </p:ext>
            </p:extLst>
          </p:nvPr>
        </p:nvGraphicFramePr>
        <p:xfrm>
          <a:off x="6300192" y="4486750"/>
          <a:ext cx="1944216" cy="1670908"/>
        </p:xfrm>
        <a:graphic>
          <a:graphicData uri="http://schemas.openxmlformats.org/drawingml/2006/table">
            <a:tbl>
              <a:tblPr firstRow="1" bandRow="1">
                <a:tableStyleId>{5C22544A-7EE6-4342-B048-85BDC9FD1C3A}</a:tableStyleId>
              </a:tblPr>
              <a:tblGrid>
                <a:gridCol w="1944216">
                  <a:extLst>
                    <a:ext uri="{9D8B030D-6E8A-4147-A177-3AD203B41FA5}">
                      <a16:colId xmlns:a16="http://schemas.microsoft.com/office/drawing/2014/main" val="2238612787"/>
                    </a:ext>
                  </a:extLst>
                </a:gridCol>
              </a:tblGrid>
              <a:tr h="299308">
                <a:tc>
                  <a:txBody>
                    <a:bodyPr/>
                    <a:lstStyle/>
                    <a:p>
                      <a:pPr algn="ctr"/>
                      <a:r>
                        <a:rPr lang="en-US" altLang="zh-CN" sz="1200" b="1" dirty="0">
                          <a:latin typeface="Courier New" panose="02070309020205020404" pitchFamily="49" charset="0"/>
                          <a:cs typeface="Courier New" panose="02070309020205020404" pitchFamily="49" charset="0"/>
                        </a:rPr>
                        <a:t>C++</a:t>
                      </a:r>
                      <a:r>
                        <a:rPr lang="zh-CN" altLang="en-US" sz="1200" b="1" dirty="0">
                          <a:latin typeface="Courier New" panose="02070309020205020404" pitchFamily="49" charset="0"/>
                          <a:cs typeface="Courier New" panose="02070309020205020404" pitchFamily="49" charset="0"/>
                        </a:rPr>
                        <a:t>代码片段</a:t>
                      </a:r>
                    </a:p>
                  </a:txBody>
                  <a:tcPr/>
                </a:tc>
                <a:extLst>
                  <a:ext uri="{0D108BD9-81ED-4DB2-BD59-A6C34878D82A}">
                    <a16:rowId xmlns:a16="http://schemas.microsoft.com/office/drawing/2014/main" val="1604834306"/>
                  </a:ext>
                </a:extLst>
              </a:tr>
              <a:tr h="1246815">
                <a:tc>
                  <a:txBody>
                    <a:bodyPr/>
                    <a:lstStyle/>
                    <a:p>
                      <a:r>
                        <a:rPr lang="en-US" altLang="zh-CN" sz="1200" b="1" i="0" dirty="0">
                          <a:latin typeface="Courier New" panose="02070309020205020404" pitchFamily="49" charset="0"/>
                          <a:cs typeface="Courier New" panose="02070309020205020404" pitchFamily="49" charset="0"/>
                        </a:rPr>
                        <a:t>float *p, *q;</a:t>
                      </a:r>
                    </a:p>
                    <a:p>
                      <a:r>
                        <a:rPr lang="en-US" altLang="zh-CN" sz="1200" b="1" i="0" dirty="0">
                          <a:latin typeface="Courier New" panose="02070309020205020404" pitchFamily="49" charset="0"/>
                          <a:cs typeface="Courier New" panose="02070309020205020404" pitchFamily="49" charset="0"/>
                        </a:rPr>
                        <a:t>…</a:t>
                      </a:r>
                    </a:p>
                    <a:p>
                      <a:r>
                        <a:rPr lang="en-US" altLang="zh-CN" sz="1200" b="1" i="0" dirty="0">
                          <a:latin typeface="Courier New" panose="02070309020205020404" pitchFamily="49" charset="0"/>
                          <a:cs typeface="Courier New" panose="02070309020205020404" pitchFamily="49" charset="0"/>
                        </a:rPr>
                        <a:t>p = </a:t>
                      </a:r>
                      <a:r>
                        <a:rPr lang="en-US" altLang="zh-CN" sz="1200" b="1" i="0" dirty="0">
                          <a:solidFill>
                            <a:srgbClr val="0070C0"/>
                          </a:solidFill>
                          <a:latin typeface="Courier New" panose="02070309020205020404" pitchFamily="49" charset="0"/>
                          <a:cs typeface="Courier New" panose="02070309020205020404" pitchFamily="49" charset="0"/>
                        </a:rPr>
                        <a:t>new</a:t>
                      </a:r>
                      <a:r>
                        <a:rPr lang="en-US" altLang="zh-CN" sz="1200" b="1" i="0" dirty="0">
                          <a:latin typeface="Courier New" panose="02070309020205020404" pitchFamily="49" charset="0"/>
                          <a:cs typeface="Courier New" panose="02070309020205020404" pitchFamily="49" charset="0"/>
                        </a:rPr>
                        <a:t> float;</a:t>
                      </a:r>
                    </a:p>
                    <a:p>
                      <a:r>
                        <a:rPr lang="en-US" altLang="zh-CN" sz="1200" b="1" i="0" dirty="0">
                          <a:latin typeface="Courier New" panose="02070309020205020404" pitchFamily="49" charset="0"/>
                          <a:cs typeface="Courier New" panose="02070309020205020404" pitchFamily="49" charset="0"/>
                        </a:rPr>
                        <a:t>q = p;</a:t>
                      </a:r>
                    </a:p>
                    <a:p>
                      <a:r>
                        <a:rPr lang="en-US" altLang="zh-CN" sz="1200" b="1" i="0" dirty="0">
                          <a:solidFill>
                            <a:srgbClr val="0070C0"/>
                          </a:solidFill>
                          <a:latin typeface="Courier New" panose="02070309020205020404" pitchFamily="49" charset="0"/>
                          <a:cs typeface="Courier New" panose="02070309020205020404" pitchFamily="49" charset="0"/>
                        </a:rPr>
                        <a:t>delete</a:t>
                      </a:r>
                      <a:r>
                        <a:rPr lang="en-US" altLang="zh-CN" sz="1200" b="1" i="0" dirty="0">
                          <a:latin typeface="Courier New" panose="02070309020205020404" pitchFamily="49" charset="0"/>
                          <a:cs typeface="Courier New" panose="02070309020205020404" pitchFamily="49" charset="0"/>
                        </a:rPr>
                        <a:t> p;</a:t>
                      </a:r>
                    </a:p>
                    <a:p>
                      <a:r>
                        <a:rPr lang="en-US" altLang="zh-CN" sz="1200" b="1" i="0" dirty="0">
                          <a:latin typeface="Courier New" panose="02070309020205020404" pitchFamily="49" charset="0"/>
                          <a:cs typeface="Courier New" panose="02070309020205020404" pitchFamily="49" charset="0"/>
                        </a:rPr>
                        <a:t>*q = 1.0;</a:t>
                      </a:r>
                    </a:p>
                    <a:p>
                      <a:r>
                        <a:rPr lang="en-US" altLang="zh-CN" sz="1200" b="1" i="0" dirty="0">
                          <a:latin typeface="Courier New" panose="02070309020205020404" pitchFamily="49" charset="0"/>
                          <a:cs typeface="Courier New" panose="02070309020205020404" pitchFamily="49" charset="0"/>
                        </a:rPr>
                        <a:t>…</a:t>
                      </a:r>
                      <a:endParaRPr lang="zh-CN" altLang="en-US" sz="1200" b="1" i="0" dirty="0">
                        <a:latin typeface="Courier New" panose="02070309020205020404" pitchFamily="49" charset="0"/>
                        <a:cs typeface="Courier New" panose="02070309020205020404" pitchFamily="49" charset="0"/>
                      </a:endParaRPr>
                    </a:p>
                  </a:txBody>
                  <a:tcPr>
                    <a:solidFill>
                      <a:schemeClr val="bg1">
                        <a:lumMod val="95000"/>
                      </a:schemeClr>
                    </a:solidFill>
                  </a:tcPr>
                </a:tc>
                <a:extLst>
                  <a:ext uri="{0D108BD9-81ED-4DB2-BD59-A6C34878D82A}">
                    <a16:rowId xmlns:a16="http://schemas.microsoft.com/office/drawing/2014/main" val="2194782503"/>
                  </a:ext>
                </a:extLst>
              </a:tr>
            </a:tbl>
          </a:graphicData>
        </a:graphic>
      </p:graphicFrame>
      <p:graphicFrame>
        <p:nvGraphicFramePr>
          <p:cNvPr id="11" name="图示 10">
            <a:extLst>
              <a:ext uri="{FF2B5EF4-FFF2-40B4-BE49-F238E27FC236}">
                <a16:creationId xmlns:a16="http://schemas.microsoft.com/office/drawing/2014/main" id="{D8750AEE-7211-46BF-AF24-80B65F671B9D}"/>
              </a:ext>
            </a:extLst>
          </p:cNvPr>
          <p:cNvGraphicFramePr/>
          <p:nvPr>
            <p:extLst>
              <p:ext uri="{D42A27DB-BD31-4B8C-83A1-F6EECF244321}">
                <p14:modId xmlns:p14="http://schemas.microsoft.com/office/powerpoint/2010/main" val="2964323747"/>
              </p:ext>
            </p:extLst>
          </p:nvPr>
        </p:nvGraphicFramePr>
        <p:xfrm>
          <a:off x="899592" y="4450734"/>
          <a:ext cx="5256584" cy="17190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文本框 3">
            <a:extLst>
              <a:ext uri="{FF2B5EF4-FFF2-40B4-BE49-F238E27FC236}">
                <a16:creationId xmlns:a16="http://schemas.microsoft.com/office/drawing/2014/main" id="{B04CA177-4143-4B1B-95A1-A8B3FA83EFA1}"/>
              </a:ext>
            </a:extLst>
          </p:cNvPr>
          <p:cNvSpPr txBox="1"/>
          <p:nvPr/>
        </p:nvSpPr>
        <p:spPr>
          <a:xfrm>
            <a:off x="6589441" y="4194549"/>
            <a:ext cx="1261884" cy="307777"/>
          </a:xfrm>
          <a:prstGeom prst="rect">
            <a:avLst/>
          </a:prstGeom>
          <a:noFill/>
        </p:spPr>
        <p:txBody>
          <a:bodyPr wrap="none" rtlCol="0">
            <a:spAutoFit/>
          </a:bodyPr>
          <a:lstStyle/>
          <a:p>
            <a:r>
              <a:rPr lang="zh-CN" altLang="en-US" sz="1400" dirty="0">
                <a:solidFill>
                  <a:srgbClr val="FF0000"/>
                </a:solidFill>
                <a:effectLst>
                  <a:outerShdw blurRad="38100" dist="38100" dir="2700000" algn="tl">
                    <a:srgbClr val="000000"/>
                  </a:outerShdw>
                </a:effectLst>
                <a:latin typeface="Courier New" panose="02070309020205020404" pitchFamily="49" charset="0"/>
                <a:ea typeface="黑体" pitchFamily="2" charset="-122"/>
                <a:cs typeface="Courier New" panose="02070309020205020404" pitchFamily="49" charset="0"/>
              </a:rPr>
              <a:t>指针悬挂问题</a:t>
            </a:r>
          </a:p>
        </p:txBody>
      </p:sp>
    </p:spTree>
    <p:extLst>
      <p:ext uri="{BB962C8B-B14F-4D97-AF65-F5344CB8AC3E}">
        <p14:creationId xmlns:p14="http://schemas.microsoft.com/office/powerpoint/2010/main" val="4010891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0E010D-CA39-4D92-8711-DEB61BCD4CBB}"/>
              </a:ext>
            </a:extLst>
          </p:cNvPr>
          <p:cNvSpPr>
            <a:spLocks noGrp="1"/>
          </p:cNvSpPr>
          <p:nvPr>
            <p:ph type="title"/>
          </p:nvPr>
        </p:nvSpPr>
        <p:spPr/>
        <p:txBody>
          <a:bodyPr/>
          <a:lstStyle/>
          <a:p>
            <a:pPr eaLnBrk="1" hangingPunct="1"/>
            <a:r>
              <a:rPr lang="en-US" altLang="zh-CN" dirty="0"/>
              <a:t>9.2 </a:t>
            </a:r>
            <a:r>
              <a:rPr lang="zh-CN" altLang="en-US" dirty="0"/>
              <a:t>活动记录</a:t>
            </a:r>
            <a:endParaRPr lang="zh-CN" altLang="en-US" sz="4000" dirty="0"/>
          </a:p>
        </p:txBody>
      </p:sp>
      <p:sp>
        <p:nvSpPr>
          <p:cNvPr id="3" name="文本占位符 2">
            <a:extLst>
              <a:ext uri="{FF2B5EF4-FFF2-40B4-BE49-F238E27FC236}">
                <a16:creationId xmlns:a16="http://schemas.microsoft.com/office/drawing/2014/main" id="{2D07F92E-8B05-421A-8874-B4B367201F96}"/>
              </a:ext>
            </a:extLst>
          </p:cNvPr>
          <p:cNvSpPr>
            <a:spLocks noGrp="1"/>
          </p:cNvSpPr>
          <p:nvPr>
            <p:ph type="body" idx="1"/>
          </p:nvPr>
        </p:nvSpPr>
        <p:spPr/>
        <p:txBody>
          <a:bodyPr/>
          <a:lstStyle/>
          <a:p>
            <a:endParaRPr lang="zh-CN" altLang="en-US"/>
          </a:p>
        </p:txBody>
      </p:sp>
      <p:sp>
        <p:nvSpPr>
          <p:cNvPr id="4" name="页脚占位符 3">
            <a:extLst>
              <a:ext uri="{FF2B5EF4-FFF2-40B4-BE49-F238E27FC236}">
                <a16:creationId xmlns:a16="http://schemas.microsoft.com/office/drawing/2014/main" id="{1D93292B-BBC3-415B-BC24-73665F774EF2}"/>
              </a:ext>
            </a:extLst>
          </p:cNvPr>
          <p:cNvSpPr>
            <a:spLocks noGrp="1"/>
          </p:cNvSpPr>
          <p:nvPr>
            <p:ph type="ftr" sz="quarter" idx="11"/>
          </p:nvPr>
        </p:nvSpPr>
        <p:spPr/>
        <p:txBody>
          <a:bodyPr/>
          <a:lstStyle/>
          <a:p>
            <a:pPr>
              <a:defRPr/>
            </a:pPr>
            <a:r>
              <a:rPr lang="zh-CN" altLang="en-US"/>
              <a:t>华北电力大学控制与计算机工程学院王红制作</a:t>
            </a:r>
            <a:endParaRPr lang="en-US" altLang="zh-CN"/>
          </a:p>
        </p:txBody>
      </p:sp>
      <p:sp>
        <p:nvSpPr>
          <p:cNvPr id="5" name="灯片编号占位符 4">
            <a:extLst>
              <a:ext uri="{FF2B5EF4-FFF2-40B4-BE49-F238E27FC236}">
                <a16:creationId xmlns:a16="http://schemas.microsoft.com/office/drawing/2014/main" id="{57907EE1-A9F6-4AF3-AB28-DE6FA5E330E1}"/>
              </a:ext>
            </a:extLst>
          </p:cNvPr>
          <p:cNvSpPr>
            <a:spLocks noGrp="1"/>
          </p:cNvSpPr>
          <p:nvPr>
            <p:ph type="sldNum" sz="quarter" idx="12"/>
          </p:nvPr>
        </p:nvSpPr>
        <p:spPr/>
        <p:txBody>
          <a:bodyPr/>
          <a:lstStyle/>
          <a:p>
            <a:pPr>
              <a:defRPr/>
            </a:pPr>
            <a:fld id="{4A7B6F75-E382-4B42-9EA4-94C0BE56C755}" type="slidenum">
              <a:rPr lang="en-US" altLang="zh-CN" smtClean="0"/>
              <a:pPr>
                <a:defRPr/>
              </a:pPr>
              <a:t>12</a:t>
            </a:fld>
            <a:endParaRPr lang="en-US" altLang="zh-CN"/>
          </a:p>
        </p:txBody>
      </p:sp>
    </p:spTree>
    <p:extLst>
      <p:ext uri="{BB962C8B-B14F-4D97-AF65-F5344CB8AC3E}">
        <p14:creationId xmlns:p14="http://schemas.microsoft.com/office/powerpoint/2010/main" val="1880798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pPr eaLnBrk="1" hangingPunct="1"/>
            <a:r>
              <a:rPr lang="zh-CN" altLang="en-US" sz="4000" dirty="0">
                <a:solidFill>
                  <a:schemeClr val="bg1"/>
                </a:solidFill>
                <a:latin typeface="黑体" pitchFamily="2" charset="-122"/>
                <a:ea typeface="黑体" pitchFamily="2" charset="-122"/>
              </a:rPr>
              <a:t>过程活动记录</a:t>
            </a:r>
          </a:p>
        </p:txBody>
      </p:sp>
      <p:sp>
        <p:nvSpPr>
          <p:cNvPr id="604163" name="Rectangle 3"/>
          <p:cNvSpPr>
            <a:spLocks noGrp="1" noChangeArrowheads="1"/>
          </p:cNvSpPr>
          <p:nvPr>
            <p:ph idx="1"/>
          </p:nvPr>
        </p:nvSpPr>
        <p:spPr/>
        <p:txBody>
          <a:bodyPr>
            <a:normAutofit/>
          </a:bodyPr>
          <a:lstStyle/>
          <a:p>
            <a:pPr>
              <a:defRPr/>
            </a:pPr>
            <a:r>
              <a:rPr lang="zh-CN" altLang="en-US" dirty="0">
                <a:solidFill>
                  <a:srgbClr val="FF0000"/>
                </a:solidFill>
                <a:effectLst>
                  <a:outerShdw blurRad="38100" dist="38100" dir="2700000" algn="tl">
                    <a:srgbClr val="000000"/>
                  </a:outerShdw>
                </a:effectLst>
                <a:latin typeface="黑体" pitchFamily="2" charset="-122"/>
                <a:ea typeface="黑体" pitchFamily="2" charset="-122"/>
              </a:rPr>
              <a:t>过程活动记录　</a:t>
            </a:r>
            <a:r>
              <a:rPr lang="zh-CN" altLang="en-US" dirty="0"/>
              <a:t>运行栈上的栈帧</a:t>
            </a:r>
            <a:r>
              <a:rPr lang="en-US" altLang="zh-CN" dirty="0"/>
              <a:t>,</a:t>
            </a:r>
            <a:r>
              <a:rPr lang="zh-CN" altLang="en-US" dirty="0"/>
              <a:t>是一段连续的存贮区</a:t>
            </a:r>
            <a:r>
              <a:rPr lang="en-US" altLang="zh-CN" dirty="0"/>
              <a:t>,</a:t>
            </a:r>
            <a:r>
              <a:rPr lang="zh-CN" altLang="en-US" dirty="0"/>
              <a:t>用以存放函数</a:t>
            </a:r>
            <a:r>
              <a:rPr lang="en-US" altLang="zh-CN" dirty="0"/>
              <a:t>/</a:t>
            </a:r>
            <a:r>
              <a:rPr lang="zh-CN" altLang="en-US" dirty="0"/>
              <a:t>过程的一次执行所需要的信息</a:t>
            </a:r>
            <a:r>
              <a:rPr lang="en-US" altLang="zh-CN" dirty="0"/>
              <a:t>.</a:t>
            </a:r>
          </a:p>
        </p:txBody>
      </p:sp>
      <p:sp>
        <p:nvSpPr>
          <p:cNvPr id="13314" name="页脚占位符 4"/>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13315" name="灯片编号占位符 5"/>
          <p:cNvSpPr>
            <a:spLocks noGrp="1"/>
          </p:cNvSpPr>
          <p:nvPr>
            <p:ph type="sldNum" sz="quarter" idx="12"/>
          </p:nvPr>
        </p:nvSpPr>
        <p:spPr>
          <a:noFill/>
        </p:spPr>
        <p:txBody>
          <a:bodyPr/>
          <a:lstStyle/>
          <a:p>
            <a:fld id="{CBD8FA25-29FC-4507-A8B5-9313E89E482D}" type="slidenum">
              <a:rPr lang="en-US" altLang="zh-CN" smtClean="0">
                <a:ea typeface="宋体" charset="-122"/>
              </a:rPr>
              <a:pPr/>
              <a:t>13</a:t>
            </a:fld>
            <a:endParaRPr lang="en-US" altLang="zh-CN">
              <a:ea typeface="宋体" charset="-122"/>
            </a:endParaRPr>
          </a:p>
        </p:txBody>
      </p:sp>
      <p:graphicFrame>
        <p:nvGraphicFramePr>
          <p:cNvPr id="68" name="图示 67">
            <a:extLst>
              <a:ext uri="{FF2B5EF4-FFF2-40B4-BE49-F238E27FC236}">
                <a16:creationId xmlns:a16="http://schemas.microsoft.com/office/drawing/2014/main" id="{6138A545-B5ED-4F4E-9DD1-A663BE49B10F}"/>
              </a:ext>
            </a:extLst>
          </p:cNvPr>
          <p:cNvGraphicFramePr/>
          <p:nvPr>
            <p:extLst>
              <p:ext uri="{D42A27DB-BD31-4B8C-83A1-F6EECF244321}">
                <p14:modId xmlns:p14="http://schemas.microsoft.com/office/powerpoint/2010/main" val="2013370043"/>
              </p:ext>
            </p:extLst>
          </p:nvPr>
        </p:nvGraphicFramePr>
        <p:xfrm>
          <a:off x="1259632" y="3140968"/>
          <a:ext cx="6783204" cy="11521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5007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 name="表格 111">
            <a:extLst>
              <a:ext uri="{FF2B5EF4-FFF2-40B4-BE49-F238E27FC236}">
                <a16:creationId xmlns:a16="http://schemas.microsoft.com/office/drawing/2014/main" id="{BFCB9303-3CE9-4A03-8B56-CD9209AE89D6}"/>
              </a:ext>
            </a:extLst>
          </p:cNvPr>
          <p:cNvGraphicFramePr>
            <a:graphicFrameLocks noGrp="1"/>
          </p:cNvGraphicFramePr>
          <p:nvPr>
            <p:extLst>
              <p:ext uri="{D42A27DB-BD31-4B8C-83A1-F6EECF244321}">
                <p14:modId xmlns:p14="http://schemas.microsoft.com/office/powerpoint/2010/main" val="500276189"/>
              </p:ext>
            </p:extLst>
          </p:nvPr>
        </p:nvGraphicFramePr>
        <p:xfrm>
          <a:off x="1000547" y="1643216"/>
          <a:ext cx="2952329" cy="4450080"/>
        </p:xfrm>
        <a:graphic>
          <a:graphicData uri="http://schemas.openxmlformats.org/drawingml/2006/table">
            <a:tbl>
              <a:tblPr firstRow="1" bandRow="1">
                <a:tableStyleId>{5C22544A-7EE6-4342-B048-85BDC9FD1C3A}</a:tableStyleId>
              </a:tblPr>
              <a:tblGrid>
                <a:gridCol w="2952329">
                  <a:extLst>
                    <a:ext uri="{9D8B030D-6E8A-4147-A177-3AD203B41FA5}">
                      <a16:colId xmlns:a16="http://schemas.microsoft.com/office/drawing/2014/main" val="2238612787"/>
                    </a:ext>
                  </a:extLst>
                </a:gridCol>
              </a:tblGrid>
              <a:tr h="299308">
                <a:tc>
                  <a:txBody>
                    <a:bodyPr/>
                    <a:lstStyle/>
                    <a:p>
                      <a:pPr algn="ctr"/>
                      <a:r>
                        <a:rPr lang="en-US" altLang="zh-CN" sz="2000"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C</a:t>
                      </a:r>
                      <a:r>
                        <a:rPr lang="zh-CN" altLang="en-US" sz="2000"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函数</a:t>
                      </a:r>
                    </a:p>
                  </a:txBody>
                  <a:tcPr/>
                </a:tc>
                <a:extLst>
                  <a:ext uri="{0D108BD9-81ED-4DB2-BD59-A6C34878D82A}">
                    <a16:rowId xmlns:a16="http://schemas.microsoft.com/office/drawing/2014/main" val="1604834306"/>
                  </a:ext>
                </a:extLst>
              </a:tr>
              <a:tr h="1246815">
                <a:tc>
                  <a:txBody>
                    <a:bodyPr/>
                    <a:lstStyle/>
                    <a:p>
                      <a:pPr algn="l">
                        <a:spcBef>
                          <a:spcPct val="20000"/>
                        </a:spcBef>
                      </a:pPr>
                      <a:r>
                        <a:rPr lang="en-US" altLang="zh-CN" sz="2000" b="1" dirty="0">
                          <a:solidFill>
                            <a:schemeClr val="tx1">
                              <a:lumMod val="95000"/>
                              <a:lumOff val="5000"/>
                            </a:schemeClr>
                          </a:solidFill>
                          <a:latin typeface="Courier New" panose="02070309020205020404" pitchFamily="49" charset="0"/>
                          <a:cs typeface="Courier New" panose="02070309020205020404" pitchFamily="49" charset="0"/>
                        </a:rPr>
                        <a:t>void R() {</a:t>
                      </a:r>
                      <a:endParaRPr lang="zh-CN" altLang="en-US" sz="2000" b="1" dirty="0">
                        <a:solidFill>
                          <a:schemeClr val="tx1">
                            <a:lumMod val="95000"/>
                            <a:lumOff val="5000"/>
                          </a:schemeClr>
                        </a:solidFill>
                        <a:latin typeface="Courier New" panose="02070309020205020404" pitchFamily="49" charset="0"/>
                        <a:cs typeface="Courier New" panose="02070309020205020404" pitchFamily="49" charset="0"/>
                      </a:endParaRPr>
                    </a:p>
                    <a:p>
                      <a:pPr algn="l">
                        <a:spcBef>
                          <a:spcPct val="20000"/>
                        </a:spcBef>
                      </a:pPr>
                      <a:r>
                        <a:rPr lang="zh-CN" altLang="en-US" sz="2000" b="1" dirty="0">
                          <a:solidFill>
                            <a:schemeClr val="tx1">
                              <a:lumMod val="95000"/>
                              <a:lumOff val="5000"/>
                            </a:schemeClr>
                          </a:solidFill>
                          <a:latin typeface="Courier New" panose="02070309020205020404" pitchFamily="49" charset="0"/>
                          <a:cs typeface="Courier New" panose="02070309020205020404" pitchFamily="49" charset="0"/>
                        </a:rPr>
                        <a:t>  </a:t>
                      </a:r>
                      <a:r>
                        <a:rPr lang="en-US" altLang="zh-CN" sz="2000" b="1" dirty="0">
                          <a:solidFill>
                            <a:schemeClr val="tx1">
                              <a:lumMod val="95000"/>
                              <a:lumOff val="5000"/>
                            </a:schemeClr>
                          </a:solidFill>
                          <a:latin typeface="Courier New" panose="02070309020205020404" pitchFamily="49" charset="0"/>
                          <a:cs typeface="Courier New" panose="02070309020205020404" pitchFamily="49" charset="0"/>
                        </a:rPr>
                        <a:t>…</a:t>
                      </a:r>
                    </a:p>
                    <a:p>
                      <a:pPr algn="l">
                        <a:spcBef>
                          <a:spcPct val="20000"/>
                        </a:spcBef>
                      </a:pPr>
                      <a:r>
                        <a:rPr lang="en-US" altLang="zh-CN" sz="2000" b="1" dirty="0">
                          <a:solidFill>
                            <a:schemeClr val="tx1">
                              <a:lumMod val="95000"/>
                              <a:lumOff val="5000"/>
                            </a:schemeClr>
                          </a:solidFill>
                          <a:latin typeface="Courier New" panose="02070309020205020404" pitchFamily="49" charset="0"/>
                          <a:cs typeface="Courier New" panose="02070309020205020404" pitchFamily="49" charset="0"/>
                        </a:rPr>
                        <a:t>}</a:t>
                      </a:r>
                    </a:p>
                    <a:p>
                      <a:pPr algn="l">
                        <a:spcBef>
                          <a:spcPct val="20000"/>
                        </a:spcBef>
                      </a:pPr>
                      <a:r>
                        <a:rPr lang="en-US" altLang="zh-CN" sz="2000" b="1" dirty="0">
                          <a:solidFill>
                            <a:schemeClr val="tx1">
                              <a:lumMod val="95000"/>
                              <a:lumOff val="5000"/>
                            </a:schemeClr>
                          </a:solidFill>
                          <a:latin typeface="Courier New" panose="02070309020205020404" pitchFamily="49" charset="0"/>
                          <a:cs typeface="Courier New" panose="02070309020205020404" pitchFamily="49" charset="0"/>
                        </a:rPr>
                        <a:t>void Q(){</a:t>
                      </a:r>
                    </a:p>
                    <a:p>
                      <a:pPr algn="l">
                        <a:spcBef>
                          <a:spcPct val="20000"/>
                        </a:spcBef>
                      </a:pPr>
                      <a:r>
                        <a:rPr lang="en-US" altLang="zh-CN" sz="2000" b="1" dirty="0">
                          <a:solidFill>
                            <a:schemeClr val="tx1">
                              <a:lumMod val="95000"/>
                              <a:lumOff val="5000"/>
                            </a:schemeClr>
                          </a:solidFill>
                          <a:latin typeface="Courier New" panose="02070309020205020404" pitchFamily="49" charset="0"/>
                          <a:cs typeface="Courier New" panose="02070309020205020404" pitchFamily="49" charset="0"/>
                        </a:rPr>
                        <a:t>  …</a:t>
                      </a:r>
                    </a:p>
                    <a:p>
                      <a:pPr algn="l">
                        <a:spcBef>
                          <a:spcPct val="20000"/>
                        </a:spcBef>
                      </a:pPr>
                      <a:r>
                        <a:rPr lang="en-US" altLang="zh-CN" sz="2000" b="1" dirty="0">
                          <a:solidFill>
                            <a:schemeClr val="tx1">
                              <a:lumMod val="95000"/>
                              <a:lumOff val="5000"/>
                            </a:schemeClr>
                          </a:solidFill>
                          <a:latin typeface="Courier New" panose="02070309020205020404" pitchFamily="49" charset="0"/>
                          <a:cs typeface="Courier New" panose="02070309020205020404" pitchFamily="49" charset="0"/>
                        </a:rPr>
                        <a:t> </a:t>
                      </a:r>
                    </a:p>
                    <a:p>
                      <a:pPr algn="l">
                        <a:spcBef>
                          <a:spcPct val="20000"/>
                        </a:spcBef>
                      </a:pPr>
                      <a:r>
                        <a:rPr lang="en-US" altLang="zh-CN" sz="2000" b="1" dirty="0">
                          <a:solidFill>
                            <a:schemeClr val="tx1">
                              <a:lumMod val="95000"/>
                              <a:lumOff val="5000"/>
                            </a:schemeClr>
                          </a:solidFill>
                          <a:latin typeface="Courier New" panose="02070309020205020404" pitchFamily="49" charset="0"/>
                          <a:cs typeface="Courier New" panose="02070309020205020404" pitchFamily="49" charset="0"/>
                        </a:rPr>
                        <a:t>}</a:t>
                      </a:r>
                    </a:p>
                    <a:p>
                      <a:pPr algn="l">
                        <a:spcBef>
                          <a:spcPct val="20000"/>
                        </a:spcBef>
                      </a:pPr>
                      <a:r>
                        <a:rPr lang="en-US" altLang="zh-CN" sz="2000" b="1" dirty="0">
                          <a:solidFill>
                            <a:schemeClr val="tx1">
                              <a:lumMod val="95000"/>
                              <a:lumOff val="5000"/>
                            </a:schemeClr>
                          </a:solidFill>
                          <a:latin typeface="Courier New" panose="02070309020205020404" pitchFamily="49" charset="0"/>
                          <a:cs typeface="Courier New" panose="02070309020205020404" pitchFamily="49" charset="0"/>
                        </a:rPr>
                        <a:t>int main(){</a:t>
                      </a:r>
                    </a:p>
                    <a:p>
                      <a:pPr algn="l">
                        <a:spcBef>
                          <a:spcPct val="20000"/>
                        </a:spcBef>
                      </a:pPr>
                      <a:r>
                        <a:rPr lang="en-US" altLang="zh-CN" sz="2000" b="1" dirty="0">
                          <a:solidFill>
                            <a:schemeClr val="tx1">
                              <a:lumMod val="95000"/>
                              <a:lumOff val="5000"/>
                            </a:schemeClr>
                          </a:solidFill>
                          <a:latin typeface="Courier New" panose="02070309020205020404" pitchFamily="49" charset="0"/>
                          <a:cs typeface="Courier New" panose="02070309020205020404" pitchFamily="49" charset="0"/>
                        </a:rPr>
                        <a:t>  </a:t>
                      </a:r>
                    </a:p>
                    <a:p>
                      <a:pPr algn="l">
                        <a:spcBef>
                          <a:spcPct val="20000"/>
                        </a:spcBef>
                      </a:pPr>
                      <a:r>
                        <a:rPr lang="en-US" altLang="zh-CN" sz="2000" b="1" dirty="0">
                          <a:solidFill>
                            <a:schemeClr val="tx1">
                              <a:lumMod val="95000"/>
                              <a:lumOff val="5000"/>
                            </a:schemeClr>
                          </a:solidFill>
                          <a:latin typeface="Courier New" panose="02070309020205020404" pitchFamily="49" charset="0"/>
                          <a:cs typeface="Courier New" panose="02070309020205020404" pitchFamily="49" charset="0"/>
                        </a:rPr>
                        <a:t>  …</a:t>
                      </a:r>
                      <a:endParaRPr lang="zh-CN" altLang="en-US" sz="2000" b="1" dirty="0">
                        <a:solidFill>
                          <a:schemeClr val="tx1">
                            <a:lumMod val="95000"/>
                            <a:lumOff val="5000"/>
                          </a:schemeClr>
                        </a:solidFill>
                        <a:latin typeface="Courier New" panose="02070309020205020404" pitchFamily="49" charset="0"/>
                        <a:cs typeface="Courier New" panose="02070309020205020404" pitchFamily="49" charset="0"/>
                      </a:endParaRPr>
                    </a:p>
                    <a:p>
                      <a:pPr algn="l">
                        <a:spcBef>
                          <a:spcPct val="20000"/>
                        </a:spcBef>
                      </a:pPr>
                      <a:r>
                        <a:rPr lang="en-US" altLang="zh-CN" sz="2000" b="1" dirty="0">
                          <a:solidFill>
                            <a:schemeClr val="tx1">
                              <a:lumMod val="95000"/>
                              <a:lumOff val="5000"/>
                            </a:schemeClr>
                          </a:solidFill>
                          <a:latin typeface="Courier New" panose="02070309020205020404" pitchFamily="49" charset="0"/>
                          <a:cs typeface="Courier New" panose="02070309020205020404" pitchFamily="49" charset="0"/>
                        </a:rPr>
                        <a:t>}</a:t>
                      </a:r>
                      <a:endParaRPr lang="zh-CN" altLang="en-US" sz="2000" b="1" i="0" dirty="0">
                        <a:latin typeface="Courier New" panose="02070309020205020404" pitchFamily="49" charset="0"/>
                        <a:cs typeface="Courier New" panose="02070309020205020404" pitchFamily="49" charset="0"/>
                      </a:endParaRPr>
                    </a:p>
                  </a:txBody>
                  <a:tcPr>
                    <a:solidFill>
                      <a:schemeClr val="bg1">
                        <a:lumMod val="95000"/>
                      </a:schemeClr>
                    </a:solidFill>
                  </a:tcPr>
                </a:tc>
                <a:extLst>
                  <a:ext uri="{0D108BD9-81ED-4DB2-BD59-A6C34878D82A}">
                    <a16:rowId xmlns:a16="http://schemas.microsoft.com/office/drawing/2014/main" val="2194782503"/>
                  </a:ext>
                </a:extLst>
              </a:tr>
            </a:tbl>
          </a:graphicData>
        </a:graphic>
      </p:graphicFrame>
      <p:sp>
        <p:nvSpPr>
          <p:cNvPr id="16388" name="Rectangle 2"/>
          <p:cNvSpPr>
            <a:spLocks noGrp="1" noChangeArrowheads="1"/>
          </p:cNvSpPr>
          <p:nvPr>
            <p:ph type="title"/>
          </p:nvPr>
        </p:nvSpPr>
        <p:spPr/>
        <p:txBody>
          <a:bodyPr>
            <a:normAutofit/>
          </a:bodyPr>
          <a:lstStyle/>
          <a:p>
            <a:pPr eaLnBrk="1" hangingPunct="1"/>
            <a:r>
              <a:rPr lang="zh-CN" altLang="en-US" sz="3600" dirty="0">
                <a:latin typeface="黑体" pitchFamily="2" charset="-122"/>
                <a:ea typeface="黑体" pitchFamily="2" charset="-122"/>
              </a:rPr>
              <a:t>过程活动记录在运行栈上的分配</a:t>
            </a:r>
            <a:endParaRPr lang="zh-CN" altLang="zh-CN" sz="3600" dirty="0">
              <a:latin typeface="黑体" pitchFamily="2" charset="-122"/>
              <a:ea typeface="黑体" pitchFamily="2" charset="-122"/>
            </a:endParaRPr>
          </a:p>
        </p:txBody>
      </p:sp>
      <p:sp>
        <p:nvSpPr>
          <p:cNvPr id="16386" name="页脚占位符 4"/>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16387" name="灯片编号占位符 5"/>
          <p:cNvSpPr>
            <a:spLocks noGrp="1"/>
          </p:cNvSpPr>
          <p:nvPr>
            <p:ph type="sldNum" sz="quarter" idx="12"/>
          </p:nvPr>
        </p:nvSpPr>
        <p:spPr>
          <a:noFill/>
        </p:spPr>
        <p:txBody>
          <a:bodyPr/>
          <a:lstStyle/>
          <a:p>
            <a:fld id="{08063B9B-C00E-4E11-900B-46C000A4E55C}" type="slidenum">
              <a:rPr lang="en-US" altLang="zh-CN" smtClean="0">
                <a:ea typeface="宋体" charset="-122"/>
              </a:rPr>
              <a:pPr/>
              <a:t>14</a:t>
            </a:fld>
            <a:endParaRPr lang="en-US" altLang="zh-CN">
              <a:ea typeface="宋体" charset="-122"/>
            </a:endParaRPr>
          </a:p>
        </p:txBody>
      </p:sp>
      <p:sp>
        <p:nvSpPr>
          <p:cNvPr id="607237" name="Rectangle 5"/>
          <p:cNvSpPr>
            <a:spLocks noChangeArrowheads="1"/>
          </p:cNvSpPr>
          <p:nvPr/>
        </p:nvSpPr>
        <p:spPr bwMode="auto">
          <a:xfrm>
            <a:off x="1015732" y="4988038"/>
            <a:ext cx="1107996" cy="400110"/>
          </a:xfrm>
          <a:prstGeom prst="rect">
            <a:avLst/>
          </a:prstGeom>
          <a:noFill/>
          <a:ln w="19050" algn="ctr">
            <a:noFill/>
            <a:miter lim="800000"/>
            <a:headEnd/>
            <a:tailEnd/>
          </a:ln>
          <a:effectLst/>
        </p:spPr>
        <p:txBody>
          <a:bodyPr wrap="none">
            <a:spAutoFit/>
          </a:bodyPr>
          <a:lstStyle/>
          <a:p>
            <a:pPr algn="l">
              <a:spcBef>
                <a:spcPct val="20000"/>
              </a:spcBef>
              <a:defRPr/>
            </a:pPr>
            <a:r>
              <a:rPr lang="en-US" altLang="zh-CN" sz="2000" dirty="0">
                <a:solidFill>
                  <a:srgbClr val="FF0000"/>
                </a:solidFill>
                <a:effectLst>
                  <a:outerShdw blurRad="38100" dist="38100" dir="2700000" algn="tl">
                    <a:srgbClr val="000000"/>
                  </a:outerShdw>
                </a:effectLst>
                <a:latin typeface="Courier New" panose="02070309020205020404" pitchFamily="49" charset="0"/>
                <a:cs typeface="Courier New" panose="02070309020205020404" pitchFamily="49" charset="0"/>
              </a:rPr>
              <a:t>  Q();</a:t>
            </a:r>
          </a:p>
        </p:txBody>
      </p:sp>
      <p:sp>
        <p:nvSpPr>
          <p:cNvPr id="607238" name="Rectangle 6"/>
          <p:cNvSpPr>
            <a:spLocks noChangeArrowheads="1"/>
          </p:cNvSpPr>
          <p:nvPr/>
        </p:nvSpPr>
        <p:spPr bwMode="auto">
          <a:xfrm>
            <a:off x="1015732" y="3871083"/>
            <a:ext cx="1107996" cy="400110"/>
          </a:xfrm>
          <a:prstGeom prst="rect">
            <a:avLst/>
          </a:prstGeom>
          <a:noFill/>
          <a:ln w="19050" algn="ctr">
            <a:noFill/>
            <a:miter lim="800000"/>
            <a:headEnd/>
            <a:tailEnd/>
          </a:ln>
          <a:effectLst/>
        </p:spPr>
        <p:txBody>
          <a:bodyPr wrap="none">
            <a:spAutoFit/>
          </a:bodyPr>
          <a:lstStyle/>
          <a:p>
            <a:pPr algn="l">
              <a:spcBef>
                <a:spcPct val="20000"/>
              </a:spcBef>
              <a:defRPr/>
            </a:pPr>
            <a:r>
              <a:rPr lang="en-US" altLang="zh-CN" sz="2000" dirty="0">
                <a:solidFill>
                  <a:srgbClr val="FF0000"/>
                </a:solidFill>
                <a:effectLst>
                  <a:outerShdw blurRad="38100" dist="38100" dir="2700000" algn="tl">
                    <a:srgbClr val="000000"/>
                  </a:outerShdw>
                </a:effectLst>
                <a:latin typeface="Courier New" panose="02070309020205020404" pitchFamily="49" charset="0"/>
                <a:cs typeface="Courier New" panose="02070309020205020404" pitchFamily="49" charset="0"/>
              </a:rPr>
              <a:t>  R();</a:t>
            </a:r>
          </a:p>
        </p:txBody>
      </p:sp>
      <p:graphicFrame>
        <p:nvGraphicFramePr>
          <p:cNvPr id="607278" name="Group 46"/>
          <p:cNvGraphicFramePr>
            <a:graphicFrameLocks noGrp="1"/>
          </p:cNvGraphicFramePr>
          <p:nvPr>
            <p:extLst>
              <p:ext uri="{D42A27DB-BD31-4B8C-83A1-F6EECF244321}">
                <p14:modId xmlns:p14="http://schemas.microsoft.com/office/powerpoint/2010/main" val="2869061636"/>
              </p:ext>
            </p:extLst>
          </p:nvPr>
        </p:nvGraphicFramePr>
        <p:xfrm>
          <a:off x="5219700" y="1643484"/>
          <a:ext cx="2686050" cy="3441700"/>
        </p:xfrm>
        <a:graphic>
          <a:graphicData uri="http://schemas.openxmlformats.org/drawingml/2006/table">
            <a:tbl>
              <a:tblPr>
                <a:tableStyleId>{0505E3EF-67EA-436B-97B2-0124C06EBD24}</a:tableStyleId>
              </a:tblPr>
              <a:tblGrid>
                <a:gridCol w="2686050">
                  <a:extLst>
                    <a:ext uri="{9D8B030D-6E8A-4147-A177-3AD203B41FA5}">
                      <a16:colId xmlns:a16="http://schemas.microsoft.com/office/drawing/2014/main" val="20000"/>
                    </a:ext>
                  </a:extLst>
                </a:gridCol>
              </a:tblGrid>
              <a:tr h="815975">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dirty="0">
                        <a:ln>
                          <a:noFill/>
                        </a:ln>
                        <a:solidFill>
                          <a:schemeClr val="tx1"/>
                        </a:solidFill>
                        <a:effectLst/>
                        <a:latin typeface="Courier New" pitchFamily="49" charset="0"/>
                        <a:ea typeface="楷体_GB2312" pitchFamily="49" charset="-122"/>
                      </a:endParaRPr>
                    </a:p>
                  </a:txBody>
                  <a:tcPr marL="0" marR="0" marT="0" marB="0" anchor="ctr" horzOverflow="overflow">
                    <a:lnT w="12700" cap="flat" cmpd="sng" algn="ctr">
                      <a:noFill/>
                      <a:prstDash val="solid"/>
                      <a:round/>
                      <a:headEnd type="none" w="med" len="med"/>
                      <a:tailEnd type="none" w="med" len="med"/>
                    </a:lnT>
                    <a:noFill/>
                  </a:tcPr>
                </a:tc>
                <a:extLst>
                  <a:ext uri="{0D108BD9-81ED-4DB2-BD59-A6C34878D82A}">
                    <a16:rowId xmlns:a16="http://schemas.microsoft.com/office/drawing/2014/main" val="889992139"/>
                  </a:ext>
                </a:extLst>
              </a:tr>
              <a:tr h="815975">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dirty="0">
                        <a:ln>
                          <a:noFill/>
                        </a:ln>
                        <a:solidFill>
                          <a:schemeClr val="tx1"/>
                        </a:solidFill>
                        <a:effectLst/>
                        <a:latin typeface="Courier New" pitchFamily="49" charset="0"/>
                        <a:ea typeface="楷体_GB2312" pitchFamily="49" charset="-122"/>
                      </a:endParaRPr>
                    </a:p>
                  </a:txBody>
                  <a:tcPr marL="0" marR="0" marT="0" marB="0" anchor="ctr" horzOverflow="overflow">
                    <a:noFill/>
                  </a:tcPr>
                </a:tc>
                <a:extLst>
                  <a:ext uri="{0D108BD9-81ED-4DB2-BD59-A6C34878D82A}">
                    <a16:rowId xmlns:a16="http://schemas.microsoft.com/office/drawing/2014/main" val="10000"/>
                  </a:ext>
                </a:extLst>
              </a:tr>
              <a:tr h="815975">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dirty="0">
                        <a:ln>
                          <a:noFill/>
                        </a:ln>
                        <a:solidFill>
                          <a:schemeClr val="tx1"/>
                        </a:solidFill>
                        <a:effectLst/>
                        <a:latin typeface="Courier New" pitchFamily="49" charset="0"/>
                        <a:ea typeface="楷体_GB2312" pitchFamily="49" charset="-122"/>
                      </a:endParaRPr>
                    </a:p>
                  </a:txBody>
                  <a:tcPr marL="0" marR="0" marT="0" marB="0" anchor="ctr" horzOverflow="overflow">
                    <a:noFill/>
                  </a:tcPr>
                </a:tc>
                <a:extLst>
                  <a:ext uri="{0D108BD9-81ED-4DB2-BD59-A6C34878D82A}">
                    <a16:rowId xmlns:a16="http://schemas.microsoft.com/office/drawing/2014/main" val="10001"/>
                  </a:ext>
                </a:extLst>
              </a:tr>
              <a:tr h="815975">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dirty="0">
                        <a:ln>
                          <a:noFill/>
                        </a:ln>
                        <a:solidFill>
                          <a:schemeClr val="tx1"/>
                        </a:solidFill>
                        <a:effectLst/>
                        <a:latin typeface="Courier New" pitchFamily="49" charset="0"/>
                        <a:ea typeface="楷体_GB2312" pitchFamily="49" charset="-122"/>
                      </a:endParaRPr>
                    </a:p>
                  </a:txBody>
                  <a:tcPr marL="0" marR="0" marT="0" marB="0" anchor="ctr" horzOverflow="overflow">
                    <a:noFill/>
                  </a:tcPr>
                </a:tc>
                <a:extLst>
                  <a:ext uri="{0D108BD9-81ED-4DB2-BD59-A6C34878D82A}">
                    <a16:rowId xmlns:a16="http://schemas.microsoft.com/office/drawing/2014/main" val="10002"/>
                  </a:ext>
                </a:extLst>
              </a:tr>
              <a:tr h="17780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700" b="1" i="0" u="none" strike="noStrike" cap="none" normalizeH="0" baseline="0" dirty="0">
                        <a:ln>
                          <a:noFill/>
                        </a:ln>
                        <a:solidFill>
                          <a:schemeClr val="tx1"/>
                        </a:solidFill>
                        <a:effectLst/>
                        <a:latin typeface="Courier New" pitchFamily="49" charset="0"/>
                        <a:ea typeface="楷体_GB2312" pitchFamily="49" charset="-122"/>
                      </a:endParaRPr>
                    </a:p>
                  </a:txBody>
                  <a:tcPr marL="0" marR="0" marT="0" marB="0" anchor="ctr" horzOverflow="overflow"/>
                </a:tc>
                <a:extLst>
                  <a:ext uri="{0D108BD9-81ED-4DB2-BD59-A6C34878D82A}">
                    <a16:rowId xmlns:a16="http://schemas.microsoft.com/office/drawing/2014/main" val="10003"/>
                  </a:ext>
                </a:extLst>
              </a:tr>
            </a:tbl>
          </a:graphicData>
        </a:graphic>
      </p:graphicFrame>
      <p:sp>
        <p:nvSpPr>
          <p:cNvPr id="607279" name="Rectangle 47"/>
          <p:cNvSpPr>
            <a:spLocks noChangeArrowheads="1"/>
          </p:cNvSpPr>
          <p:nvPr/>
        </p:nvSpPr>
        <p:spPr bwMode="auto">
          <a:xfrm>
            <a:off x="5232318" y="4104266"/>
            <a:ext cx="2664000" cy="792000"/>
          </a:xfrm>
          <a:prstGeom prst="rect">
            <a:avLst/>
          </a:prstGeom>
          <a:solidFill>
            <a:srgbClr val="ECF4F1"/>
          </a:solidFill>
          <a:ln w="19050" algn="ctr">
            <a:noFill/>
            <a:miter lim="800000"/>
            <a:headEnd/>
            <a:tailEnd/>
          </a:ln>
        </p:spPr>
        <p:txBody>
          <a:bodyPr wrap="none" anchor="ctr" anchorCtr="1">
            <a:noAutofit/>
          </a:bodyPr>
          <a:lstStyle/>
          <a:p>
            <a:pPr>
              <a:spcBef>
                <a:spcPct val="20000"/>
              </a:spcBef>
              <a:buClr>
                <a:srgbClr val="FF9900"/>
              </a:buClr>
              <a:buSzPct val="80000"/>
              <a:buFont typeface="Webdings" pitchFamily="18" charset="2"/>
              <a:buNone/>
            </a:pPr>
            <a:r>
              <a:rPr lang="en-US" altLang="zh-CN" dirty="0">
                <a:solidFill>
                  <a:schemeClr val="tx1">
                    <a:lumMod val="95000"/>
                    <a:lumOff val="5000"/>
                  </a:schemeClr>
                </a:solidFill>
                <a:latin typeface="Courier New" panose="02070309020205020404" pitchFamily="49" charset="0"/>
                <a:ea typeface="楷体" panose="02010609060101010101" pitchFamily="49" charset="-122"/>
                <a:cs typeface="Courier New" panose="02070309020205020404" pitchFamily="49" charset="0"/>
              </a:rPr>
              <a:t>main</a:t>
            </a:r>
            <a:r>
              <a:rPr lang="zh-CN" altLang="en-US" dirty="0">
                <a:solidFill>
                  <a:schemeClr val="tx1">
                    <a:lumMod val="95000"/>
                    <a:lumOff val="5000"/>
                  </a:schemeClr>
                </a:solidFill>
                <a:latin typeface="Courier New" panose="02070309020205020404" pitchFamily="49" charset="0"/>
                <a:ea typeface="楷体" panose="02010609060101010101" pitchFamily="49" charset="-122"/>
                <a:cs typeface="Courier New" panose="02070309020205020404" pitchFamily="49" charset="0"/>
              </a:rPr>
              <a:t>的活动记录</a:t>
            </a:r>
          </a:p>
        </p:txBody>
      </p:sp>
      <p:sp>
        <p:nvSpPr>
          <p:cNvPr id="607280" name="Rectangle 48"/>
          <p:cNvSpPr>
            <a:spLocks noChangeArrowheads="1"/>
          </p:cNvSpPr>
          <p:nvPr/>
        </p:nvSpPr>
        <p:spPr bwMode="auto">
          <a:xfrm>
            <a:off x="5232318" y="3287661"/>
            <a:ext cx="2664000" cy="792000"/>
          </a:xfrm>
          <a:prstGeom prst="rect">
            <a:avLst/>
          </a:prstGeom>
          <a:solidFill>
            <a:srgbClr val="ECF4F1"/>
          </a:solidFill>
          <a:ln w="19050" algn="ctr">
            <a:noFill/>
            <a:miter lim="800000"/>
            <a:headEnd/>
            <a:tailEnd/>
          </a:ln>
        </p:spPr>
        <p:txBody>
          <a:bodyPr wrap="none" anchor="ctr" anchorCtr="1">
            <a:noAutofit/>
          </a:bodyPr>
          <a:lstStyle/>
          <a:p>
            <a:pPr>
              <a:spcBef>
                <a:spcPct val="20000"/>
              </a:spcBef>
              <a:buClr>
                <a:srgbClr val="FF9900"/>
              </a:buClr>
              <a:buSzPct val="80000"/>
              <a:buFont typeface="Webdings" pitchFamily="18" charset="2"/>
              <a:buNone/>
            </a:pPr>
            <a:r>
              <a:rPr lang="en-US" altLang="zh-CN" dirty="0">
                <a:solidFill>
                  <a:schemeClr val="tx1"/>
                </a:solidFill>
                <a:latin typeface="Courier New" panose="02070309020205020404" pitchFamily="49" charset="0"/>
                <a:ea typeface="楷体" panose="02010609060101010101" pitchFamily="49" charset="-122"/>
                <a:cs typeface="Courier New" panose="02070309020205020404" pitchFamily="49" charset="0"/>
              </a:rPr>
              <a:t>Q</a:t>
            </a:r>
            <a:r>
              <a:rPr lang="zh-CN" altLang="en-US" dirty="0">
                <a:solidFill>
                  <a:schemeClr val="tx1"/>
                </a:solidFill>
                <a:latin typeface="Courier New" panose="02070309020205020404" pitchFamily="49" charset="0"/>
                <a:ea typeface="楷体" panose="02010609060101010101" pitchFamily="49" charset="-122"/>
                <a:cs typeface="Courier New" panose="02070309020205020404" pitchFamily="49" charset="0"/>
              </a:rPr>
              <a:t>的活动记录</a:t>
            </a:r>
          </a:p>
        </p:txBody>
      </p:sp>
      <p:sp>
        <p:nvSpPr>
          <p:cNvPr id="607281" name="Rectangle 49"/>
          <p:cNvSpPr>
            <a:spLocks noChangeArrowheads="1"/>
          </p:cNvSpPr>
          <p:nvPr/>
        </p:nvSpPr>
        <p:spPr bwMode="auto">
          <a:xfrm>
            <a:off x="5232318" y="2473954"/>
            <a:ext cx="2664000" cy="792000"/>
          </a:xfrm>
          <a:prstGeom prst="rect">
            <a:avLst/>
          </a:prstGeom>
          <a:solidFill>
            <a:srgbClr val="ECF4F1"/>
          </a:solidFill>
          <a:ln w="19050" algn="ctr">
            <a:noFill/>
            <a:miter lim="800000"/>
            <a:headEnd/>
            <a:tailEnd/>
          </a:ln>
        </p:spPr>
        <p:txBody>
          <a:bodyPr wrap="none" anchor="ctr" anchorCtr="1">
            <a:noAutofit/>
          </a:bodyPr>
          <a:lstStyle/>
          <a:p>
            <a:pPr>
              <a:spcBef>
                <a:spcPct val="20000"/>
              </a:spcBef>
              <a:buClr>
                <a:srgbClr val="FF9900"/>
              </a:buClr>
              <a:buSzPct val="80000"/>
              <a:buFont typeface="Webdings" pitchFamily="18" charset="2"/>
              <a:buNone/>
            </a:pPr>
            <a:r>
              <a:rPr lang="en-US" altLang="zh-CN" dirty="0">
                <a:solidFill>
                  <a:schemeClr val="tx1"/>
                </a:solidFill>
                <a:latin typeface="Courier New" panose="02070309020205020404" pitchFamily="49" charset="0"/>
                <a:ea typeface="楷体" panose="02010609060101010101" pitchFamily="49" charset="-122"/>
                <a:cs typeface="Courier New" panose="02070309020205020404" pitchFamily="49" charset="0"/>
              </a:rPr>
              <a:t>R</a:t>
            </a:r>
            <a:r>
              <a:rPr lang="zh-CN" altLang="en-US" dirty="0">
                <a:solidFill>
                  <a:schemeClr val="tx1"/>
                </a:solidFill>
                <a:latin typeface="Courier New" panose="02070309020205020404" pitchFamily="49" charset="0"/>
                <a:ea typeface="楷体" panose="02010609060101010101" pitchFamily="49" charset="-122"/>
                <a:cs typeface="Courier New" panose="02070309020205020404" pitchFamily="49" charset="0"/>
              </a:rPr>
              <a:t>的活动记录</a:t>
            </a:r>
          </a:p>
        </p:txBody>
      </p:sp>
      <p:grpSp>
        <p:nvGrpSpPr>
          <p:cNvPr id="2" name="Group 56"/>
          <p:cNvGrpSpPr>
            <a:grpSpLocks/>
          </p:cNvGrpSpPr>
          <p:nvPr/>
        </p:nvGrpSpPr>
        <p:grpSpPr bwMode="auto">
          <a:xfrm>
            <a:off x="4117976" y="3856720"/>
            <a:ext cx="1081088" cy="1179513"/>
            <a:chOff x="2612" y="2432"/>
            <a:chExt cx="681" cy="743"/>
          </a:xfrm>
        </p:grpSpPr>
        <p:grpSp>
          <p:nvGrpSpPr>
            <p:cNvPr id="16421" name="Group 54"/>
            <p:cNvGrpSpPr>
              <a:grpSpLocks/>
            </p:cNvGrpSpPr>
            <p:nvPr/>
          </p:nvGrpSpPr>
          <p:grpSpPr bwMode="auto">
            <a:xfrm>
              <a:off x="2706" y="2942"/>
              <a:ext cx="587" cy="233"/>
              <a:chOff x="2706" y="2942"/>
              <a:chExt cx="587" cy="233"/>
            </a:xfrm>
          </p:grpSpPr>
          <p:sp>
            <p:nvSpPr>
              <p:cNvPr id="607282" name="Text Box 50"/>
              <p:cNvSpPr txBox="1">
                <a:spLocks noChangeArrowheads="1"/>
              </p:cNvSpPr>
              <p:nvPr/>
            </p:nvSpPr>
            <p:spPr bwMode="auto">
              <a:xfrm>
                <a:off x="2706" y="2942"/>
                <a:ext cx="310" cy="233"/>
              </a:xfrm>
              <a:prstGeom prst="rect">
                <a:avLst/>
              </a:prstGeom>
              <a:noFill/>
              <a:ln w="19050" algn="ctr">
                <a:noFill/>
                <a:miter lim="800000"/>
                <a:headEnd/>
                <a:tailEnd/>
              </a:ln>
              <a:effectLst/>
            </p:spPr>
            <p:txBody>
              <a:bodyPr wrap="none">
                <a:spAutoFit/>
              </a:bodyPr>
              <a:lstStyle/>
              <a:p>
                <a:pPr>
                  <a:defRPr/>
                </a:pPr>
                <a:r>
                  <a:rPr lang="en-US" altLang="zh-CN" dirty="0">
                    <a:solidFill>
                      <a:srgbClr val="0033CC"/>
                    </a:solidFill>
                    <a:effectLst>
                      <a:outerShdw blurRad="38100" dist="38100" dir="2700000" algn="tl">
                        <a:srgbClr val="000000"/>
                      </a:outerShdw>
                    </a:effectLst>
                  </a:rPr>
                  <a:t>FP</a:t>
                </a:r>
              </a:p>
            </p:txBody>
          </p:sp>
          <p:cxnSp>
            <p:nvCxnSpPr>
              <p:cNvPr id="16426" name="AutoShape 52"/>
              <p:cNvCxnSpPr>
                <a:cxnSpLocks noChangeShapeType="1"/>
                <a:stCxn id="607282" idx="3"/>
              </p:cNvCxnSpPr>
              <p:nvPr/>
            </p:nvCxnSpPr>
            <p:spPr bwMode="auto">
              <a:xfrm>
                <a:off x="3016" y="3059"/>
                <a:ext cx="277" cy="1"/>
              </a:xfrm>
              <a:prstGeom prst="straightConnector1">
                <a:avLst/>
              </a:prstGeom>
              <a:noFill/>
              <a:ln w="19050">
                <a:solidFill>
                  <a:srgbClr val="0033CC"/>
                </a:solidFill>
                <a:round/>
                <a:headEnd/>
                <a:tailEnd type="triangle" w="med" len="med"/>
              </a:ln>
            </p:spPr>
          </p:cxnSp>
        </p:grpSp>
        <p:grpSp>
          <p:nvGrpSpPr>
            <p:cNvPr id="16422" name="Group 55"/>
            <p:cNvGrpSpPr>
              <a:grpSpLocks/>
            </p:cNvGrpSpPr>
            <p:nvPr/>
          </p:nvGrpSpPr>
          <p:grpSpPr bwMode="auto">
            <a:xfrm>
              <a:off x="2612" y="2432"/>
              <a:ext cx="681" cy="250"/>
              <a:chOff x="2612" y="2432"/>
              <a:chExt cx="681" cy="250"/>
            </a:xfrm>
          </p:grpSpPr>
          <p:sp>
            <p:nvSpPr>
              <p:cNvPr id="607283" name="Text Box 51"/>
              <p:cNvSpPr txBox="1">
                <a:spLocks noChangeArrowheads="1"/>
              </p:cNvSpPr>
              <p:nvPr/>
            </p:nvSpPr>
            <p:spPr bwMode="auto">
              <a:xfrm>
                <a:off x="2612" y="2432"/>
                <a:ext cx="404" cy="250"/>
              </a:xfrm>
              <a:prstGeom prst="rect">
                <a:avLst/>
              </a:prstGeom>
              <a:noFill/>
              <a:ln w="19050" algn="ctr">
                <a:noFill/>
                <a:miter lim="800000"/>
                <a:headEnd/>
                <a:tailEnd/>
              </a:ln>
              <a:effectLst/>
            </p:spPr>
            <p:txBody>
              <a:bodyPr wrap="none">
                <a:spAutoFit/>
              </a:bodyPr>
              <a:lstStyle/>
              <a:p>
                <a:pPr>
                  <a:defRPr/>
                </a:pPr>
                <a:r>
                  <a:rPr lang="en-US" altLang="zh-CN">
                    <a:solidFill>
                      <a:srgbClr val="0033CC"/>
                    </a:solidFill>
                    <a:effectLst>
                      <a:outerShdw blurRad="38100" dist="38100" dir="2700000" algn="tl">
                        <a:srgbClr val="000000"/>
                      </a:outerShdw>
                    </a:effectLst>
                  </a:rPr>
                  <a:t>TOP</a:t>
                </a:r>
              </a:p>
            </p:txBody>
          </p:sp>
          <p:cxnSp>
            <p:nvCxnSpPr>
              <p:cNvPr id="16424" name="AutoShape 53"/>
              <p:cNvCxnSpPr>
                <a:cxnSpLocks noChangeShapeType="1"/>
                <a:stCxn id="607283" idx="3"/>
              </p:cNvCxnSpPr>
              <p:nvPr/>
            </p:nvCxnSpPr>
            <p:spPr bwMode="auto">
              <a:xfrm>
                <a:off x="3016" y="2557"/>
                <a:ext cx="277" cy="2"/>
              </a:xfrm>
              <a:prstGeom prst="straightConnector1">
                <a:avLst/>
              </a:prstGeom>
              <a:noFill/>
              <a:ln w="19050">
                <a:solidFill>
                  <a:srgbClr val="0033CC"/>
                </a:solidFill>
                <a:round/>
                <a:headEnd/>
                <a:tailEnd type="triangle" w="med" len="med"/>
              </a:ln>
            </p:spPr>
          </p:cxnSp>
        </p:grpSp>
      </p:grpSp>
      <p:grpSp>
        <p:nvGrpSpPr>
          <p:cNvPr id="5" name="Group 57"/>
          <p:cNvGrpSpPr>
            <a:grpSpLocks/>
          </p:cNvGrpSpPr>
          <p:nvPr/>
        </p:nvGrpSpPr>
        <p:grpSpPr bwMode="auto">
          <a:xfrm>
            <a:off x="4117976" y="3053445"/>
            <a:ext cx="1081088" cy="1179513"/>
            <a:chOff x="2612" y="2432"/>
            <a:chExt cx="681" cy="743"/>
          </a:xfrm>
        </p:grpSpPr>
        <p:grpSp>
          <p:nvGrpSpPr>
            <p:cNvPr id="16415" name="Group 58"/>
            <p:cNvGrpSpPr>
              <a:grpSpLocks/>
            </p:cNvGrpSpPr>
            <p:nvPr/>
          </p:nvGrpSpPr>
          <p:grpSpPr bwMode="auto">
            <a:xfrm>
              <a:off x="2707" y="2942"/>
              <a:ext cx="586" cy="233"/>
              <a:chOff x="2707" y="2942"/>
              <a:chExt cx="586" cy="233"/>
            </a:xfrm>
          </p:grpSpPr>
          <p:sp>
            <p:nvSpPr>
              <p:cNvPr id="607291" name="Text Box 59"/>
              <p:cNvSpPr txBox="1">
                <a:spLocks noChangeArrowheads="1"/>
              </p:cNvSpPr>
              <p:nvPr/>
            </p:nvSpPr>
            <p:spPr bwMode="auto">
              <a:xfrm>
                <a:off x="2707" y="2942"/>
                <a:ext cx="310" cy="233"/>
              </a:xfrm>
              <a:prstGeom prst="rect">
                <a:avLst/>
              </a:prstGeom>
              <a:noFill/>
              <a:ln w="19050" algn="ctr">
                <a:noFill/>
                <a:miter lim="800000"/>
                <a:headEnd/>
                <a:tailEnd/>
              </a:ln>
              <a:effectLst/>
            </p:spPr>
            <p:txBody>
              <a:bodyPr wrap="none">
                <a:spAutoFit/>
              </a:bodyPr>
              <a:lstStyle/>
              <a:p>
                <a:pPr>
                  <a:defRPr/>
                </a:pPr>
                <a:r>
                  <a:rPr lang="en-US" altLang="zh-CN" dirty="0">
                    <a:solidFill>
                      <a:srgbClr val="0033CC"/>
                    </a:solidFill>
                    <a:effectLst>
                      <a:outerShdw blurRad="38100" dist="38100" dir="2700000" algn="tl">
                        <a:srgbClr val="000000"/>
                      </a:outerShdw>
                    </a:effectLst>
                  </a:rPr>
                  <a:t>FP</a:t>
                </a:r>
              </a:p>
            </p:txBody>
          </p:sp>
          <p:cxnSp>
            <p:nvCxnSpPr>
              <p:cNvPr id="16420" name="AutoShape 60"/>
              <p:cNvCxnSpPr>
                <a:cxnSpLocks noChangeShapeType="1"/>
                <a:stCxn id="607291" idx="3"/>
              </p:cNvCxnSpPr>
              <p:nvPr/>
            </p:nvCxnSpPr>
            <p:spPr bwMode="auto">
              <a:xfrm>
                <a:off x="3017" y="3059"/>
                <a:ext cx="276" cy="1"/>
              </a:xfrm>
              <a:prstGeom prst="straightConnector1">
                <a:avLst/>
              </a:prstGeom>
              <a:noFill/>
              <a:ln w="19050">
                <a:solidFill>
                  <a:srgbClr val="0033CC"/>
                </a:solidFill>
                <a:round/>
                <a:headEnd/>
                <a:tailEnd type="triangle" w="med" len="med"/>
              </a:ln>
            </p:spPr>
          </p:cxnSp>
        </p:grpSp>
        <p:grpSp>
          <p:nvGrpSpPr>
            <p:cNvPr id="16416" name="Group 61"/>
            <p:cNvGrpSpPr>
              <a:grpSpLocks/>
            </p:cNvGrpSpPr>
            <p:nvPr/>
          </p:nvGrpSpPr>
          <p:grpSpPr bwMode="auto">
            <a:xfrm>
              <a:off x="2612" y="2432"/>
              <a:ext cx="681" cy="250"/>
              <a:chOff x="2612" y="2432"/>
              <a:chExt cx="681" cy="250"/>
            </a:xfrm>
          </p:grpSpPr>
          <p:sp>
            <p:nvSpPr>
              <p:cNvPr id="607294" name="Text Box 62"/>
              <p:cNvSpPr txBox="1">
                <a:spLocks noChangeArrowheads="1"/>
              </p:cNvSpPr>
              <p:nvPr/>
            </p:nvSpPr>
            <p:spPr bwMode="auto">
              <a:xfrm>
                <a:off x="2612" y="2432"/>
                <a:ext cx="404" cy="250"/>
              </a:xfrm>
              <a:prstGeom prst="rect">
                <a:avLst/>
              </a:prstGeom>
              <a:noFill/>
              <a:ln w="19050" algn="ctr">
                <a:noFill/>
                <a:miter lim="800000"/>
                <a:headEnd/>
                <a:tailEnd/>
              </a:ln>
              <a:effectLst/>
            </p:spPr>
            <p:txBody>
              <a:bodyPr wrap="none">
                <a:spAutoFit/>
              </a:bodyPr>
              <a:lstStyle/>
              <a:p>
                <a:pPr>
                  <a:defRPr/>
                </a:pPr>
                <a:r>
                  <a:rPr lang="en-US" altLang="zh-CN">
                    <a:solidFill>
                      <a:srgbClr val="0033CC"/>
                    </a:solidFill>
                    <a:effectLst>
                      <a:outerShdw blurRad="38100" dist="38100" dir="2700000" algn="tl">
                        <a:srgbClr val="000000"/>
                      </a:outerShdw>
                    </a:effectLst>
                  </a:rPr>
                  <a:t>TOP</a:t>
                </a:r>
              </a:p>
            </p:txBody>
          </p:sp>
          <p:cxnSp>
            <p:nvCxnSpPr>
              <p:cNvPr id="16418" name="AutoShape 63"/>
              <p:cNvCxnSpPr>
                <a:cxnSpLocks noChangeShapeType="1"/>
                <a:stCxn id="607294" idx="3"/>
              </p:cNvCxnSpPr>
              <p:nvPr/>
            </p:nvCxnSpPr>
            <p:spPr bwMode="auto">
              <a:xfrm>
                <a:off x="3016" y="2557"/>
                <a:ext cx="277" cy="0"/>
              </a:xfrm>
              <a:prstGeom prst="straightConnector1">
                <a:avLst/>
              </a:prstGeom>
              <a:noFill/>
              <a:ln w="19050">
                <a:solidFill>
                  <a:srgbClr val="0033CC"/>
                </a:solidFill>
                <a:round/>
                <a:headEnd/>
                <a:tailEnd type="triangle" w="med" len="med"/>
              </a:ln>
            </p:spPr>
          </p:cxnSp>
        </p:grpSp>
      </p:grpSp>
      <p:grpSp>
        <p:nvGrpSpPr>
          <p:cNvPr id="8" name="Group 64"/>
          <p:cNvGrpSpPr>
            <a:grpSpLocks/>
          </p:cNvGrpSpPr>
          <p:nvPr/>
        </p:nvGrpSpPr>
        <p:grpSpPr bwMode="auto">
          <a:xfrm>
            <a:off x="4117976" y="2251984"/>
            <a:ext cx="1081088" cy="1179513"/>
            <a:chOff x="2612" y="2432"/>
            <a:chExt cx="681" cy="743"/>
          </a:xfrm>
        </p:grpSpPr>
        <p:grpSp>
          <p:nvGrpSpPr>
            <p:cNvPr id="16409" name="Group 65"/>
            <p:cNvGrpSpPr>
              <a:grpSpLocks/>
            </p:cNvGrpSpPr>
            <p:nvPr/>
          </p:nvGrpSpPr>
          <p:grpSpPr bwMode="auto">
            <a:xfrm>
              <a:off x="2706" y="2942"/>
              <a:ext cx="587" cy="233"/>
              <a:chOff x="2706" y="2942"/>
              <a:chExt cx="587" cy="233"/>
            </a:xfrm>
          </p:grpSpPr>
          <p:sp>
            <p:nvSpPr>
              <p:cNvPr id="607298" name="Text Box 66"/>
              <p:cNvSpPr txBox="1">
                <a:spLocks noChangeArrowheads="1"/>
              </p:cNvSpPr>
              <p:nvPr/>
            </p:nvSpPr>
            <p:spPr bwMode="auto">
              <a:xfrm>
                <a:off x="2706" y="2942"/>
                <a:ext cx="310" cy="233"/>
              </a:xfrm>
              <a:prstGeom prst="rect">
                <a:avLst/>
              </a:prstGeom>
              <a:noFill/>
              <a:ln w="19050" algn="ctr">
                <a:noFill/>
                <a:miter lim="800000"/>
                <a:headEnd/>
                <a:tailEnd/>
              </a:ln>
              <a:effectLst/>
            </p:spPr>
            <p:txBody>
              <a:bodyPr wrap="none">
                <a:spAutoFit/>
              </a:bodyPr>
              <a:lstStyle/>
              <a:p>
                <a:pPr>
                  <a:defRPr/>
                </a:pPr>
                <a:r>
                  <a:rPr lang="en-US" altLang="zh-CN" dirty="0">
                    <a:solidFill>
                      <a:srgbClr val="0033CC"/>
                    </a:solidFill>
                    <a:effectLst>
                      <a:outerShdw blurRad="38100" dist="38100" dir="2700000" algn="tl">
                        <a:srgbClr val="000000"/>
                      </a:outerShdw>
                    </a:effectLst>
                  </a:rPr>
                  <a:t>FP</a:t>
                </a:r>
              </a:p>
            </p:txBody>
          </p:sp>
          <p:cxnSp>
            <p:nvCxnSpPr>
              <p:cNvPr id="16414" name="AutoShape 67"/>
              <p:cNvCxnSpPr>
                <a:cxnSpLocks noChangeShapeType="1"/>
                <a:stCxn id="607298" idx="3"/>
              </p:cNvCxnSpPr>
              <p:nvPr/>
            </p:nvCxnSpPr>
            <p:spPr bwMode="auto">
              <a:xfrm>
                <a:off x="3016" y="3059"/>
                <a:ext cx="277" cy="1"/>
              </a:xfrm>
              <a:prstGeom prst="straightConnector1">
                <a:avLst/>
              </a:prstGeom>
              <a:noFill/>
              <a:ln w="19050">
                <a:solidFill>
                  <a:srgbClr val="0033CC"/>
                </a:solidFill>
                <a:round/>
                <a:headEnd/>
                <a:tailEnd type="triangle" w="med" len="med"/>
              </a:ln>
            </p:spPr>
          </p:cxnSp>
        </p:grpSp>
        <p:grpSp>
          <p:nvGrpSpPr>
            <p:cNvPr id="16410" name="Group 68"/>
            <p:cNvGrpSpPr>
              <a:grpSpLocks/>
            </p:cNvGrpSpPr>
            <p:nvPr/>
          </p:nvGrpSpPr>
          <p:grpSpPr bwMode="auto">
            <a:xfrm>
              <a:off x="2612" y="2432"/>
              <a:ext cx="681" cy="250"/>
              <a:chOff x="2612" y="2432"/>
              <a:chExt cx="681" cy="250"/>
            </a:xfrm>
          </p:grpSpPr>
          <p:sp>
            <p:nvSpPr>
              <p:cNvPr id="607301" name="Text Box 69"/>
              <p:cNvSpPr txBox="1">
                <a:spLocks noChangeArrowheads="1"/>
              </p:cNvSpPr>
              <p:nvPr/>
            </p:nvSpPr>
            <p:spPr bwMode="auto">
              <a:xfrm>
                <a:off x="2612" y="2432"/>
                <a:ext cx="404" cy="250"/>
              </a:xfrm>
              <a:prstGeom prst="rect">
                <a:avLst/>
              </a:prstGeom>
              <a:noFill/>
              <a:ln w="19050" algn="ctr">
                <a:noFill/>
                <a:miter lim="800000"/>
                <a:headEnd/>
                <a:tailEnd/>
              </a:ln>
              <a:effectLst/>
            </p:spPr>
            <p:txBody>
              <a:bodyPr wrap="none">
                <a:spAutoFit/>
              </a:bodyPr>
              <a:lstStyle/>
              <a:p>
                <a:pPr>
                  <a:defRPr/>
                </a:pPr>
                <a:r>
                  <a:rPr lang="en-US" altLang="zh-CN">
                    <a:solidFill>
                      <a:srgbClr val="0033CC"/>
                    </a:solidFill>
                    <a:effectLst>
                      <a:outerShdw blurRad="38100" dist="38100" dir="2700000" algn="tl">
                        <a:srgbClr val="000000"/>
                      </a:outerShdw>
                    </a:effectLst>
                  </a:rPr>
                  <a:t>TOP</a:t>
                </a:r>
              </a:p>
            </p:txBody>
          </p:sp>
          <p:cxnSp>
            <p:nvCxnSpPr>
              <p:cNvPr id="16412" name="AutoShape 70"/>
              <p:cNvCxnSpPr>
                <a:cxnSpLocks noChangeShapeType="1"/>
                <a:stCxn id="607301" idx="3"/>
              </p:cNvCxnSpPr>
              <p:nvPr/>
            </p:nvCxnSpPr>
            <p:spPr bwMode="auto">
              <a:xfrm>
                <a:off x="3016" y="2557"/>
                <a:ext cx="277" cy="2"/>
              </a:xfrm>
              <a:prstGeom prst="straightConnector1">
                <a:avLst/>
              </a:prstGeom>
              <a:noFill/>
              <a:ln w="19050">
                <a:solidFill>
                  <a:srgbClr val="0033CC"/>
                </a:solidFill>
                <a:round/>
                <a:headEnd/>
                <a:tailEnd type="triangle" w="med" len="med"/>
              </a:ln>
            </p:spPr>
          </p:cxnSp>
        </p:grpSp>
      </p:grpSp>
    </p:spTree>
    <p:extLst>
      <p:ext uri="{BB962C8B-B14F-4D97-AF65-F5344CB8AC3E}">
        <p14:creationId xmlns:p14="http://schemas.microsoft.com/office/powerpoint/2010/main" val="216285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07238"/>
                                        </p:tgtEl>
                                        <p:attrNameLst>
                                          <p:attrName>style.visibility</p:attrName>
                                        </p:attrNameLst>
                                      </p:cBhvr>
                                      <p:to>
                                        <p:strVal val="visible"/>
                                      </p:to>
                                    </p:set>
                                    <p:animEffect transition="in" filter="wipe(left)">
                                      <p:cBhvr>
                                        <p:cTn id="7" dur="500"/>
                                        <p:tgtEl>
                                          <p:spTgt spid="60723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07237"/>
                                        </p:tgtEl>
                                        <p:attrNameLst>
                                          <p:attrName>style.visibility</p:attrName>
                                        </p:attrNameLst>
                                      </p:cBhvr>
                                      <p:to>
                                        <p:strVal val="visible"/>
                                      </p:to>
                                    </p:set>
                                    <p:animEffect transition="in" filter="wipe(left)">
                                      <p:cBhvr>
                                        <p:cTn id="10" dur="500"/>
                                        <p:tgtEl>
                                          <p:spTgt spid="60723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607279"/>
                                        </p:tgtEl>
                                        <p:attrNameLst>
                                          <p:attrName>style.visibility</p:attrName>
                                        </p:attrNameLst>
                                      </p:cBhvr>
                                      <p:to>
                                        <p:strVal val="visible"/>
                                      </p:to>
                                    </p:set>
                                    <p:animEffect transition="in" filter="wipe(left)">
                                      <p:cBhvr>
                                        <p:cTn id="15" dur="500"/>
                                        <p:tgtEl>
                                          <p:spTgt spid="607279"/>
                                        </p:tgtEl>
                                      </p:cBhvr>
                                    </p:animEffect>
                                  </p:childTnLst>
                                </p:cTn>
                              </p:par>
                            </p:childTnLst>
                          </p:cTn>
                        </p:par>
                        <p:par>
                          <p:cTn id="16" fill="hold">
                            <p:stCondLst>
                              <p:cond delay="500"/>
                            </p:stCondLst>
                            <p:childTnLst>
                              <p:par>
                                <p:cTn id="17" presetID="22" presetClass="entr" presetSubtype="8"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607280"/>
                                        </p:tgtEl>
                                        <p:attrNameLst>
                                          <p:attrName>style.visibility</p:attrName>
                                        </p:attrNameLst>
                                      </p:cBhvr>
                                      <p:to>
                                        <p:strVal val="visible"/>
                                      </p:to>
                                    </p:set>
                                    <p:animEffect transition="in" filter="wipe(left)">
                                      <p:cBhvr>
                                        <p:cTn id="24" dur="500"/>
                                        <p:tgtEl>
                                          <p:spTgt spid="607280"/>
                                        </p:tgtEl>
                                      </p:cBhvr>
                                    </p:animEffect>
                                  </p:childTnLst>
                                </p:cTn>
                              </p:par>
                            </p:childTnLst>
                          </p:cTn>
                        </p:par>
                        <p:par>
                          <p:cTn id="25" fill="hold">
                            <p:stCondLst>
                              <p:cond delay="500"/>
                            </p:stCondLst>
                            <p:childTnLst>
                              <p:par>
                                <p:cTn id="26" presetID="22" presetClass="entr" presetSubtype="8" fill="hold" nodeType="after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left)">
                                      <p:cBhvr>
                                        <p:cTn id="28"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607281"/>
                                        </p:tgtEl>
                                        <p:attrNameLst>
                                          <p:attrName>style.visibility</p:attrName>
                                        </p:attrNameLst>
                                      </p:cBhvr>
                                      <p:to>
                                        <p:strVal val="visible"/>
                                      </p:to>
                                    </p:set>
                                    <p:animEffect transition="in" filter="wipe(left)">
                                      <p:cBhvr>
                                        <p:cTn id="33" dur="500"/>
                                        <p:tgtEl>
                                          <p:spTgt spid="607281"/>
                                        </p:tgtEl>
                                      </p:cBhvr>
                                    </p:animEffect>
                                  </p:childTnLst>
                                </p:cTn>
                              </p:par>
                            </p:childTnLst>
                          </p:cTn>
                        </p:par>
                        <p:par>
                          <p:cTn id="34" fill="hold">
                            <p:stCondLst>
                              <p:cond delay="500"/>
                            </p:stCondLst>
                            <p:childTnLst>
                              <p:par>
                                <p:cTn id="35" presetID="22" presetClass="entr" presetSubtype="8" fill="hold" nodeType="after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left)">
                                      <p:cBhvr>
                                        <p:cTn id="37"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38" fill="hold">
                      <p:stCondLst>
                        <p:cond delay="indefinite"/>
                      </p:stCondLst>
                      <p:childTnLst>
                        <p:par>
                          <p:cTn id="39" fill="hold">
                            <p:stCondLst>
                              <p:cond delay="0"/>
                            </p:stCondLst>
                            <p:childTnLst>
                              <p:par>
                                <p:cTn id="40" presetID="22" presetClass="exit" presetSubtype="8" fill="hold" grpId="1" nodeType="clickEffect">
                                  <p:stCondLst>
                                    <p:cond delay="0"/>
                                  </p:stCondLst>
                                  <p:childTnLst>
                                    <p:animEffect transition="out" filter="wipe(left)">
                                      <p:cBhvr>
                                        <p:cTn id="41" dur="500"/>
                                        <p:tgtEl>
                                          <p:spTgt spid="607281"/>
                                        </p:tgtEl>
                                      </p:cBhvr>
                                    </p:animEffect>
                                    <p:set>
                                      <p:cBhvr>
                                        <p:cTn id="42" dur="1" fill="hold">
                                          <p:stCondLst>
                                            <p:cond delay="499"/>
                                          </p:stCondLst>
                                        </p:cTn>
                                        <p:tgtEl>
                                          <p:spTgt spid="607281"/>
                                        </p:tgtEl>
                                        <p:attrNameLst>
                                          <p:attrName>style.visibility</p:attrName>
                                        </p:attrNameLst>
                                      </p:cBhvr>
                                      <p:to>
                                        <p:strVal val="hidden"/>
                                      </p:to>
                                    </p:set>
                                  </p:childTnLst>
                                </p:cTn>
                              </p:par>
                            </p:childTnLst>
                          </p:cTn>
                        </p:par>
                        <p:par>
                          <p:cTn id="43" fill="hold">
                            <p:stCondLst>
                              <p:cond delay="500"/>
                            </p:stCondLst>
                            <p:childTnLst>
                              <p:par>
                                <p:cTn id="44" presetID="22" presetClass="exit" presetSubtype="8" fill="hold" nodeType="afterEffect">
                                  <p:stCondLst>
                                    <p:cond delay="0"/>
                                  </p:stCondLst>
                                  <p:childTnLst>
                                    <p:animEffect transition="out" filter="wipe(left)">
                                      <p:cBhvr>
                                        <p:cTn id="45" dur="500"/>
                                        <p:tgtEl>
                                          <p:spTgt spid="8"/>
                                        </p:tgtEl>
                                      </p:cBhvr>
                                    </p:animEffect>
                                    <p:set>
                                      <p:cBhvr>
                                        <p:cTn id="46" dur="1" fill="hold">
                                          <p:stCondLst>
                                            <p:cond delay="499"/>
                                          </p:stCondLst>
                                        </p:cTn>
                                        <p:tgtEl>
                                          <p:spTgt spid="8"/>
                                        </p:tgtEl>
                                        <p:attrNameLst>
                                          <p:attrName>style.visibility</p:attrName>
                                        </p:attrNameLst>
                                      </p:cBhvr>
                                      <p:to>
                                        <p:strVal val="hidden"/>
                                      </p:to>
                                    </p:set>
                                  </p:childTnLst>
                                </p:cTn>
                              </p:par>
                            </p:childTnLst>
                          </p:cTn>
                        </p:par>
                        <p:par>
                          <p:cTn id="47" fill="hold">
                            <p:stCondLst>
                              <p:cond delay="1000"/>
                            </p:stCondLst>
                            <p:childTnLst>
                              <p:par>
                                <p:cTn id="48" presetID="22" presetClass="entr" presetSubtype="8" fill="hold" nodeType="after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wipe(left)">
                                      <p:cBhvr>
                                        <p:cTn id="50" dur="500"/>
                                        <p:tgtEl>
                                          <p:spTgt spid="5"/>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xit" presetSubtype="8" fill="hold" grpId="1" nodeType="clickEffect">
                                  <p:stCondLst>
                                    <p:cond delay="0"/>
                                  </p:stCondLst>
                                  <p:childTnLst>
                                    <p:animEffect transition="out" filter="wipe(left)">
                                      <p:cBhvr>
                                        <p:cTn id="54" dur="500"/>
                                        <p:tgtEl>
                                          <p:spTgt spid="607280"/>
                                        </p:tgtEl>
                                      </p:cBhvr>
                                    </p:animEffect>
                                    <p:set>
                                      <p:cBhvr>
                                        <p:cTn id="55" dur="1" fill="hold">
                                          <p:stCondLst>
                                            <p:cond delay="499"/>
                                          </p:stCondLst>
                                        </p:cTn>
                                        <p:tgtEl>
                                          <p:spTgt spid="607280"/>
                                        </p:tgtEl>
                                        <p:attrNameLst>
                                          <p:attrName>style.visibility</p:attrName>
                                        </p:attrNameLst>
                                      </p:cBhvr>
                                      <p:to>
                                        <p:strVal val="hidden"/>
                                      </p:to>
                                    </p:set>
                                  </p:childTnLst>
                                </p:cTn>
                              </p:par>
                            </p:childTnLst>
                          </p:cTn>
                        </p:par>
                        <p:par>
                          <p:cTn id="56" fill="hold">
                            <p:stCondLst>
                              <p:cond delay="500"/>
                            </p:stCondLst>
                            <p:childTnLst>
                              <p:par>
                                <p:cTn id="57" presetID="22" presetClass="exit" presetSubtype="8" fill="hold" nodeType="afterEffect">
                                  <p:stCondLst>
                                    <p:cond delay="0"/>
                                  </p:stCondLst>
                                  <p:childTnLst>
                                    <p:animEffect transition="out" filter="wipe(left)">
                                      <p:cBhvr>
                                        <p:cTn id="58" dur="500"/>
                                        <p:tgtEl>
                                          <p:spTgt spid="5"/>
                                        </p:tgtEl>
                                      </p:cBhvr>
                                    </p:animEffect>
                                    <p:set>
                                      <p:cBhvr>
                                        <p:cTn id="59" dur="1" fill="hold">
                                          <p:stCondLst>
                                            <p:cond delay="499"/>
                                          </p:stCondLst>
                                        </p:cTn>
                                        <p:tgtEl>
                                          <p:spTgt spid="5"/>
                                        </p:tgtEl>
                                        <p:attrNameLst>
                                          <p:attrName>style.visibility</p:attrName>
                                        </p:attrNameLst>
                                      </p:cBhvr>
                                      <p:to>
                                        <p:strVal val="hidden"/>
                                      </p:to>
                                    </p:set>
                                  </p:childTnLst>
                                </p:cTn>
                              </p:par>
                            </p:childTnLst>
                          </p:cTn>
                        </p:par>
                        <p:par>
                          <p:cTn id="60" fill="hold">
                            <p:stCondLst>
                              <p:cond delay="1000"/>
                            </p:stCondLst>
                            <p:childTnLst>
                              <p:par>
                                <p:cTn id="61" presetID="22" presetClass="entr" presetSubtype="8" fill="hold" nodeType="afterEffect">
                                  <p:stCondLst>
                                    <p:cond delay="0"/>
                                  </p:stCondLst>
                                  <p:childTnLst>
                                    <p:set>
                                      <p:cBhvr>
                                        <p:cTn id="62" dur="1" fill="hold">
                                          <p:stCondLst>
                                            <p:cond delay="0"/>
                                          </p:stCondLst>
                                        </p:cTn>
                                        <p:tgtEl>
                                          <p:spTgt spid="2"/>
                                        </p:tgtEl>
                                        <p:attrNameLst>
                                          <p:attrName>style.visibility</p:attrName>
                                        </p:attrNameLst>
                                      </p:cBhvr>
                                      <p:to>
                                        <p:strVal val="visible"/>
                                      </p:to>
                                    </p:set>
                                    <p:animEffect transition="in" filter="wipe(left)">
                                      <p:cBhvr>
                                        <p:cTn id="6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7237" grpId="0"/>
      <p:bldP spid="607238" grpId="0"/>
      <p:bldP spid="607279" grpId="0" animBg="1"/>
      <p:bldP spid="607280" grpId="0" animBg="1"/>
      <p:bldP spid="607280" grpId="1" animBg="1"/>
      <p:bldP spid="607281" grpId="0" animBg="1"/>
      <p:bldP spid="607281"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 name="表格 111">
            <a:extLst>
              <a:ext uri="{FF2B5EF4-FFF2-40B4-BE49-F238E27FC236}">
                <a16:creationId xmlns:a16="http://schemas.microsoft.com/office/drawing/2014/main" id="{43266356-3627-4EC2-861F-A1D47FFC54AD}"/>
              </a:ext>
            </a:extLst>
          </p:cNvPr>
          <p:cNvGraphicFramePr>
            <a:graphicFrameLocks noGrp="1"/>
          </p:cNvGraphicFramePr>
          <p:nvPr>
            <p:extLst>
              <p:ext uri="{D42A27DB-BD31-4B8C-83A1-F6EECF244321}">
                <p14:modId xmlns:p14="http://schemas.microsoft.com/office/powerpoint/2010/main" val="3008361495"/>
              </p:ext>
            </p:extLst>
          </p:nvPr>
        </p:nvGraphicFramePr>
        <p:xfrm>
          <a:off x="1000547" y="1643216"/>
          <a:ext cx="2952329" cy="4450080"/>
        </p:xfrm>
        <a:graphic>
          <a:graphicData uri="http://schemas.openxmlformats.org/drawingml/2006/table">
            <a:tbl>
              <a:tblPr firstRow="1" bandRow="1">
                <a:tableStyleId>{5C22544A-7EE6-4342-B048-85BDC9FD1C3A}</a:tableStyleId>
              </a:tblPr>
              <a:tblGrid>
                <a:gridCol w="2952329">
                  <a:extLst>
                    <a:ext uri="{9D8B030D-6E8A-4147-A177-3AD203B41FA5}">
                      <a16:colId xmlns:a16="http://schemas.microsoft.com/office/drawing/2014/main" val="2238612787"/>
                    </a:ext>
                  </a:extLst>
                </a:gridCol>
              </a:tblGrid>
              <a:tr h="299308">
                <a:tc>
                  <a:txBody>
                    <a:bodyPr/>
                    <a:lstStyle/>
                    <a:p>
                      <a:pPr algn="ctr"/>
                      <a:r>
                        <a:rPr lang="en-US" altLang="zh-CN" sz="2000"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C</a:t>
                      </a:r>
                      <a:r>
                        <a:rPr lang="zh-CN" altLang="en-US" sz="2000"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函数</a:t>
                      </a:r>
                    </a:p>
                  </a:txBody>
                  <a:tcPr/>
                </a:tc>
                <a:extLst>
                  <a:ext uri="{0D108BD9-81ED-4DB2-BD59-A6C34878D82A}">
                    <a16:rowId xmlns:a16="http://schemas.microsoft.com/office/drawing/2014/main" val="1604834306"/>
                  </a:ext>
                </a:extLst>
              </a:tr>
              <a:tr h="1246815">
                <a:tc>
                  <a:txBody>
                    <a:bodyPr/>
                    <a:lstStyle/>
                    <a:p>
                      <a:pPr algn="l">
                        <a:spcBef>
                          <a:spcPct val="20000"/>
                        </a:spcBef>
                      </a:pPr>
                      <a:r>
                        <a:rPr lang="en-US" altLang="zh-CN" sz="2000" b="1" dirty="0">
                          <a:solidFill>
                            <a:schemeClr val="tx1">
                              <a:lumMod val="95000"/>
                              <a:lumOff val="5000"/>
                            </a:schemeClr>
                          </a:solidFill>
                          <a:latin typeface="Courier New" panose="02070309020205020404" pitchFamily="49" charset="0"/>
                          <a:cs typeface="Courier New" panose="02070309020205020404" pitchFamily="49" charset="0"/>
                        </a:rPr>
                        <a:t>void R() {</a:t>
                      </a:r>
                      <a:endParaRPr lang="zh-CN" altLang="en-US" sz="2000" b="1" dirty="0">
                        <a:solidFill>
                          <a:schemeClr val="tx1">
                            <a:lumMod val="95000"/>
                            <a:lumOff val="5000"/>
                          </a:schemeClr>
                        </a:solidFill>
                        <a:latin typeface="Courier New" panose="02070309020205020404" pitchFamily="49" charset="0"/>
                        <a:cs typeface="Courier New" panose="02070309020205020404" pitchFamily="49" charset="0"/>
                      </a:endParaRPr>
                    </a:p>
                    <a:p>
                      <a:pPr algn="l">
                        <a:spcBef>
                          <a:spcPct val="20000"/>
                        </a:spcBef>
                      </a:pPr>
                      <a:r>
                        <a:rPr lang="zh-CN" altLang="en-US" sz="2000" b="1" dirty="0">
                          <a:solidFill>
                            <a:schemeClr val="tx1">
                              <a:lumMod val="95000"/>
                              <a:lumOff val="5000"/>
                            </a:schemeClr>
                          </a:solidFill>
                          <a:latin typeface="Courier New" panose="02070309020205020404" pitchFamily="49" charset="0"/>
                          <a:cs typeface="Courier New" panose="02070309020205020404" pitchFamily="49" charset="0"/>
                        </a:rPr>
                        <a:t>  </a:t>
                      </a:r>
                      <a:r>
                        <a:rPr lang="en-US" altLang="zh-CN" sz="2000" b="1" dirty="0">
                          <a:solidFill>
                            <a:schemeClr val="tx1">
                              <a:lumMod val="95000"/>
                              <a:lumOff val="5000"/>
                            </a:schemeClr>
                          </a:solidFill>
                          <a:latin typeface="Courier New" panose="02070309020205020404" pitchFamily="49" charset="0"/>
                          <a:cs typeface="Courier New" panose="02070309020205020404" pitchFamily="49" charset="0"/>
                        </a:rPr>
                        <a:t>…</a:t>
                      </a:r>
                    </a:p>
                    <a:p>
                      <a:pPr algn="l">
                        <a:spcBef>
                          <a:spcPct val="20000"/>
                        </a:spcBef>
                      </a:pPr>
                      <a:r>
                        <a:rPr lang="en-US" altLang="zh-CN" sz="2000" b="1" dirty="0">
                          <a:solidFill>
                            <a:schemeClr val="tx1">
                              <a:lumMod val="95000"/>
                              <a:lumOff val="5000"/>
                            </a:schemeClr>
                          </a:solidFill>
                          <a:latin typeface="Courier New" panose="02070309020205020404" pitchFamily="49" charset="0"/>
                          <a:cs typeface="Courier New" panose="02070309020205020404" pitchFamily="49" charset="0"/>
                        </a:rPr>
                        <a:t>}</a:t>
                      </a:r>
                    </a:p>
                    <a:p>
                      <a:pPr algn="l">
                        <a:spcBef>
                          <a:spcPct val="20000"/>
                        </a:spcBef>
                      </a:pPr>
                      <a:r>
                        <a:rPr lang="en-US" altLang="zh-CN" sz="2000" b="1" dirty="0">
                          <a:solidFill>
                            <a:schemeClr val="tx1">
                              <a:lumMod val="95000"/>
                              <a:lumOff val="5000"/>
                            </a:schemeClr>
                          </a:solidFill>
                          <a:latin typeface="Courier New" panose="02070309020205020404" pitchFamily="49" charset="0"/>
                          <a:cs typeface="Courier New" panose="02070309020205020404" pitchFamily="49" charset="0"/>
                        </a:rPr>
                        <a:t>void Q(){</a:t>
                      </a:r>
                    </a:p>
                    <a:p>
                      <a:pPr algn="l">
                        <a:spcBef>
                          <a:spcPct val="20000"/>
                        </a:spcBef>
                      </a:pPr>
                      <a:r>
                        <a:rPr lang="en-US" altLang="zh-CN" sz="2000" b="1" dirty="0">
                          <a:solidFill>
                            <a:schemeClr val="tx1">
                              <a:lumMod val="95000"/>
                              <a:lumOff val="5000"/>
                            </a:schemeClr>
                          </a:solidFill>
                          <a:latin typeface="Courier New" panose="02070309020205020404" pitchFamily="49" charset="0"/>
                          <a:cs typeface="Courier New" panose="02070309020205020404" pitchFamily="49" charset="0"/>
                        </a:rPr>
                        <a:t>  …</a:t>
                      </a:r>
                    </a:p>
                    <a:p>
                      <a:pPr algn="l">
                        <a:spcBef>
                          <a:spcPct val="20000"/>
                        </a:spcBef>
                      </a:pPr>
                      <a:r>
                        <a:rPr lang="en-US" altLang="zh-CN" sz="2000" b="1" dirty="0">
                          <a:solidFill>
                            <a:schemeClr val="tx1">
                              <a:lumMod val="95000"/>
                              <a:lumOff val="5000"/>
                            </a:schemeClr>
                          </a:solidFill>
                          <a:latin typeface="Courier New" panose="02070309020205020404" pitchFamily="49" charset="0"/>
                          <a:cs typeface="Courier New" panose="02070309020205020404" pitchFamily="49" charset="0"/>
                        </a:rPr>
                        <a:t> </a:t>
                      </a:r>
                    </a:p>
                    <a:p>
                      <a:pPr algn="l">
                        <a:spcBef>
                          <a:spcPct val="20000"/>
                        </a:spcBef>
                      </a:pPr>
                      <a:r>
                        <a:rPr lang="en-US" altLang="zh-CN" sz="2000" b="1" dirty="0">
                          <a:solidFill>
                            <a:schemeClr val="tx1">
                              <a:lumMod val="95000"/>
                              <a:lumOff val="5000"/>
                            </a:schemeClr>
                          </a:solidFill>
                          <a:latin typeface="Courier New" panose="02070309020205020404" pitchFamily="49" charset="0"/>
                          <a:cs typeface="Courier New" panose="02070309020205020404" pitchFamily="49" charset="0"/>
                        </a:rPr>
                        <a:t>}</a:t>
                      </a:r>
                    </a:p>
                    <a:p>
                      <a:pPr algn="l">
                        <a:spcBef>
                          <a:spcPct val="20000"/>
                        </a:spcBef>
                      </a:pPr>
                      <a:r>
                        <a:rPr lang="en-US" altLang="zh-CN" sz="2000" b="1" dirty="0">
                          <a:solidFill>
                            <a:schemeClr val="tx1">
                              <a:lumMod val="95000"/>
                              <a:lumOff val="5000"/>
                            </a:schemeClr>
                          </a:solidFill>
                          <a:latin typeface="Courier New" panose="02070309020205020404" pitchFamily="49" charset="0"/>
                          <a:cs typeface="Courier New" panose="02070309020205020404" pitchFamily="49" charset="0"/>
                        </a:rPr>
                        <a:t>int main(){</a:t>
                      </a:r>
                    </a:p>
                    <a:p>
                      <a:pPr algn="l">
                        <a:spcBef>
                          <a:spcPct val="20000"/>
                        </a:spcBef>
                      </a:pPr>
                      <a:r>
                        <a:rPr lang="en-US" altLang="zh-CN" sz="2000" b="1" dirty="0">
                          <a:solidFill>
                            <a:schemeClr val="tx1">
                              <a:lumMod val="95000"/>
                              <a:lumOff val="5000"/>
                            </a:schemeClr>
                          </a:solidFill>
                          <a:latin typeface="Courier New" panose="02070309020205020404" pitchFamily="49" charset="0"/>
                          <a:cs typeface="Courier New" panose="02070309020205020404" pitchFamily="49" charset="0"/>
                        </a:rPr>
                        <a:t> </a:t>
                      </a:r>
                    </a:p>
                    <a:p>
                      <a:pPr algn="l">
                        <a:spcBef>
                          <a:spcPct val="20000"/>
                        </a:spcBef>
                      </a:pPr>
                      <a:r>
                        <a:rPr lang="en-US" altLang="zh-CN" sz="2000" b="1" dirty="0">
                          <a:solidFill>
                            <a:schemeClr val="tx1">
                              <a:lumMod val="95000"/>
                              <a:lumOff val="5000"/>
                            </a:schemeClr>
                          </a:solidFill>
                          <a:latin typeface="Courier New" panose="02070309020205020404" pitchFamily="49" charset="0"/>
                          <a:cs typeface="Courier New" panose="02070309020205020404" pitchFamily="49" charset="0"/>
                        </a:rPr>
                        <a:t>  …</a:t>
                      </a:r>
                      <a:endParaRPr lang="zh-CN" altLang="en-US" sz="2000" b="1" dirty="0">
                        <a:solidFill>
                          <a:schemeClr val="tx1">
                            <a:lumMod val="95000"/>
                            <a:lumOff val="5000"/>
                          </a:schemeClr>
                        </a:solidFill>
                        <a:latin typeface="Courier New" panose="02070309020205020404" pitchFamily="49" charset="0"/>
                        <a:cs typeface="Courier New" panose="02070309020205020404" pitchFamily="49" charset="0"/>
                      </a:endParaRPr>
                    </a:p>
                    <a:p>
                      <a:pPr algn="l">
                        <a:spcBef>
                          <a:spcPct val="20000"/>
                        </a:spcBef>
                      </a:pPr>
                      <a:r>
                        <a:rPr lang="en-US" altLang="zh-CN" sz="2000" b="1" dirty="0">
                          <a:solidFill>
                            <a:schemeClr val="tx1">
                              <a:lumMod val="95000"/>
                              <a:lumOff val="5000"/>
                            </a:schemeClr>
                          </a:solidFill>
                          <a:latin typeface="Courier New" panose="02070309020205020404" pitchFamily="49" charset="0"/>
                          <a:cs typeface="Courier New" panose="02070309020205020404" pitchFamily="49" charset="0"/>
                        </a:rPr>
                        <a:t>}</a:t>
                      </a:r>
                      <a:endParaRPr lang="zh-CN" altLang="en-US" sz="2000" b="1" i="0" dirty="0">
                        <a:latin typeface="Courier New" panose="02070309020205020404" pitchFamily="49" charset="0"/>
                        <a:cs typeface="Courier New" panose="02070309020205020404" pitchFamily="49" charset="0"/>
                      </a:endParaRPr>
                    </a:p>
                  </a:txBody>
                  <a:tcPr>
                    <a:solidFill>
                      <a:schemeClr val="bg1">
                        <a:lumMod val="95000"/>
                      </a:schemeClr>
                    </a:solidFill>
                  </a:tcPr>
                </a:tc>
                <a:extLst>
                  <a:ext uri="{0D108BD9-81ED-4DB2-BD59-A6C34878D82A}">
                    <a16:rowId xmlns:a16="http://schemas.microsoft.com/office/drawing/2014/main" val="2194782503"/>
                  </a:ext>
                </a:extLst>
              </a:tr>
            </a:tbl>
          </a:graphicData>
        </a:graphic>
      </p:graphicFrame>
      <p:sp>
        <p:nvSpPr>
          <p:cNvPr id="17412" name="Rectangle 2"/>
          <p:cNvSpPr>
            <a:spLocks noGrp="1" noChangeArrowheads="1"/>
          </p:cNvSpPr>
          <p:nvPr>
            <p:ph type="title"/>
          </p:nvPr>
        </p:nvSpPr>
        <p:spPr/>
        <p:txBody>
          <a:bodyPr/>
          <a:lstStyle/>
          <a:p>
            <a:pPr eaLnBrk="1" hangingPunct="1"/>
            <a:endParaRPr lang="zh-CN" altLang="zh-CN" sz="3600">
              <a:latin typeface="黑体" pitchFamily="2" charset="-122"/>
              <a:ea typeface="黑体" pitchFamily="2" charset="-122"/>
            </a:endParaRPr>
          </a:p>
        </p:txBody>
      </p:sp>
      <p:sp>
        <p:nvSpPr>
          <p:cNvPr id="17410" name="页脚占位符 4"/>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17411" name="灯片编号占位符 5"/>
          <p:cNvSpPr>
            <a:spLocks noGrp="1"/>
          </p:cNvSpPr>
          <p:nvPr>
            <p:ph type="sldNum" sz="quarter" idx="12"/>
          </p:nvPr>
        </p:nvSpPr>
        <p:spPr>
          <a:noFill/>
        </p:spPr>
        <p:txBody>
          <a:bodyPr/>
          <a:lstStyle/>
          <a:p>
            <a:fld id="{80DF381E-B68C-4E88-A449-D905221A62AE}" type="slidenum">
              <a:rPr lang="en-US" altLang="zh-CN" smtClean="0">
                <a:ea typeface="宋体" charset="-122"/>
              </a:rPr>
              <a:pPr/>
              <a:t>15</a:t>
            </a:fld>
            <a:endParaRPr lang="en-US" altLang="zh-CN">
              <a:ea typeface="宋体" charset="-122"/>
            </a:endParaRPr>
          </a:p>
        </p:txBody>
      </p:sp>
      <p:graphicFrame>
        <p:nvGraphicFramePr>
          <p:cNvPr id="608262" name="Group 6"/>
          <p:cNvGraphicFramePr>
            <a:graphicFrameLocks noGrp="1"/>
          </p:cNvGraphicFramePr>
          <p:nvPr>
            <p:extLst>
              <p:ext uri="{D42A27DB-BD31-4B8C-83A1-F6EECF244321}">
                <p14:modId xmlns:p14="http://schemas.microsoft.com/office/powerpoint/2010/main" val="220938664"/>
              </p:ext>
            </p:extLst>
          </p:nvPr>
        </p:nvGraphicFramePr>
        <p:xfrm>
          <a:off x="5219700" y="1643484"/>
          <a:ext cx="2686050" cy="3441700"/>
        </p:xfrm>
        <a:graphic>
          <a:graphicData uri="http://schemas.openxmlformats.org/drawingml/2006/table">
            <a:tbl>
              <a:tblPr>
                <a:tableStyleId>{0505E3EF-67EA-436B-97B2-0124C06EBD24}</a:tableStyleId>
              </a:tblPr>
              <a:tblGrid>
                <a:gridCol w="2686050">
                  <a:extLst>
                    <a:ext uri="{9D8B030D-6E8A-4147-A177-3AD203B41FA5}">
                      <a16:colId xmlns:a16="http://schemas.microsoft.com/office/drawing/2014/main" val="20000"/>
                    </a:ext>
                  </a:extLst>
                </a:gridCol>
              </a:tblGrid>
              <a:tr h="815975">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dirty="0">
                        <a:ln>
                          <a:noFill/>
                        </a:ln>
                        <a:solidFill>
                          <a:schemeClr val="tx1"/>
                        </a:solidFill>
                        <a:effectLst/>
                        <a:latin typeface="Courier New" pitchFamily="49" charset="0"/>
                        <a:ea typeface="楷体_GB2312" pitchFamily="49" charset="-122"/>
                      </a:endParaRPr>
                    </a:p>
                  </a:txBody>
                  <a:tcPr marL="0" marR="0" marT="0" marB="0" anchor="ctr" horzOverflow="overflow">
                    <a:lnT w="12700" cap="flat" cmpd="sng" algn="ctr">
                      <a:noFill/>
                      <a:prstDash val="solid"/>
                      <a:round/>
                      <a:headEnd type="none" w="med" len="med"/>
                      <a:tailEnd type="none" w="med" len="med"/>
                    </a:lnT>
                    <a:noFill/>
                  </a:tcPr>
                </a:tc>
                <a:extLst>
                  <a:ext uri="{0D108BD9-81ED-4DB2-BD59-A6C34878D82A}">
                    <a16:rowId xmlns:a16="http://schemas.microsoft.com/office/drawing/2014/main" val="917827755"/>
                  </a:ext>
                </a:extLst>
              </a:tr>
              <a:tr h="815975">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dirty="0">
                        <a:ln>
                          <a:noFill/>
                        </a:ln>
                        <a:solidFill>
                          <a:schemeClr val="tx1"/>
                        </a:solidFill>
                        <a:effectLst/>
                        <a:latin typeface="Courier New" pitchFamily="49" charset="0"/>
                        <a:ea typeface="楷体_GB2312" pitchFamily="49" charset="-122"/>
                      </a:endParaRPr>
                    </a:p>
                  </a:txBody>
                  <a:tcPr marL="0" marR="0" marT="0" marB="0" anchor="ctr" horzOverflow="overflow">
                    <a:noFill/>
                  </a:tcPr>
                </a:tc>
                <a:extLst>
                  <a:ext uri="{0D108BD9-81ED-4DB2-BD59-A6C34878D82A}">
                    <a16:rowId xmlns:a16="http://schemas.microsoft.com/office/drawing/2014/main" val="10000"/>
                  </a:ext>
                </a:extLst>
              </a:tr>
              <a:tr h="815975">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dirty="0">
                        <a:ln>
                          <a:noFill/>
                        </a:ln>
                        <a:solidFill>
                          <a:schemeClr val="tx1"/>
                        </a:solidFill>
                        <a:effectLst/>
                        <a:latin typeface="Courier New" pitchFamily="49" charset="0"/>
                        <a:ea typeface="楷体_GB2312" pitchFamily="49" charset="-122"/>
                      </a:endParaRPr>
                    </a:p>
                  </a:txBody>
                  <a:tcPr marL="0" marR="0" marT="0" marB="0" anchor="ctr" horzOverflow="overflow">
                    <a:noFill/>
                  </a:tcPr>
                </a:tc>
                <a:extLst>
                  <a:ext uri="{0D108BD9-81ED-4DB2-BD59-A6C34878D82A}">
                    <a16:rowId xmlns:a16="http://schemas.microsoft.com/office/drawing/2014/main" val="10001"/>
                  </a:ext>
                </a:extLst>
              </a:tr>
              <a:tr h="815975">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dirty="0">
                        <a:ln>
                          <a:noFill/>
                        </a:ln>
                        <a:solidFill>
                          <a:schemeClr val="tx1"/>
                        </a:solidFill>
                        <a:effectLst/>
                        <a:latin typeface="Courier New" pitchFamily="49" charset="0"/>
                        <a:ea typeface="楷体_GB2312" pitchFamily="49" charset="-122"/>
                      </a:endParaRPr>
                    </a:p>
                  </a:txBody>
                  <a:tcPr marL="0" marR="0" marT="0" marB="0" anchor="ctr" horzOverflow="overflow">
                    <a:noFill/>
                  </a:tcPr>
                </a:tc>
                <a:extLst>
                  <a:ext uri="{0D108BD9-81ED-4DB2-BD59-A6C34878D82A}">
                    <a16:rowId xmlns:a16="http://schemas.microsoft.com/office/drawing/2014/main" val="10002"/>
                  </a:ext>
                </a:extLst>
              </a:tr>
              <a:tr h="17780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700" b="1" i="0" u="none" strike="noStrike" cap="none" normalizeH="0" baseline="0" dirty="0">
                        <a:ln>
                          <a:noFill/>
                        </a:ln>
                        <a:solidFill>
                          <a:schemeClr val="tx1"/>
                        </a:solidFill>
                        <a:effectLst/>
                        <a:latin typeface="Courier New" pitchFamily="49" charset="0"/>
                        <a:ea typeface="楷体_GB2312" pitchFamily="49" charset="-122"/>
                      </a:endParaRPr>
                    </a:p>
                  </a:txBody>
                  <a:tcPr marL="0" marR="0" marT="0" marB="0" anchor="ctr" horzOverflow="overflow"/>
                </a:tc>
                <a:extLst>
                  <a:ext uri="{0D108BD9-81ED-4DB2-BD59-A6C34878D82A}">
                    <a16:rowId xmlns:a16="http://schemas.microsoft.com/office/drawing/2014/main" val="10003"/>
                  </a:ext>
                </a:extLst>
              </a:tr>
            </a:tbl>
          </a:graphicData>
        </a:graphic>
      </p:graphicFrame>
      <p:sp>
        <p:nvSpPr>
          <p:cNvPr id="608274" name="Rectangle 18"/>
          <p:cNvSpPr>
            <a:spLocks noChangeArrowheads="1"/>
          </p:cNvSpPr>
          <p:nvPr/>
        </p:nvSpPr>
        <p:spPr bwMode="auto">
          <a:xfrm>
            <a:off x="5228236" y="4105646"/>
            <a:ext cx="2664000" cy="792000"/>
          </a:xfrm>
          <a:prstGeom prst="rect">
            <a:avLst/>
          </a:prstGeom>
          <a:solidFill>
            <a:srgbClr val="ECF4F1"/>
          </a:solidFill>
          <a:ln w="19050" algn="ctr">
            <a:noFill/>
            <a:miter lim="800000"/>
            <a:headEnd/>
            <a:tailEnd/>
          </a:ln>
        </p:spPr>
        <p:txBody>
          <a:bodyPr wrap="none" anchor="ctr" anchorCtr="1">
            <a:noAutofit/>
          </a:bodyPr>
          <a:lstStyle/>
          <a:p>
            <a:pPr>
              <a:spcBef>
                <a:spcPct val="20000"/>
              </a:spcBef>
              <a:buClr>
                <a:srgbClr val="FF9900"/>
              </a:buClr>
              <a:buSzPct val="80000"/>
              <a:buFont typeface="Webdings" pitchFamily="18" charset="2"/>
              <a:buNone/>
            </a:pPr>
            <a:r>
              <a:rPr lang="en-US" altLang="zh-CN" dirty="0">
                <a:solidFill>
                  <a:schemeClr val="tx1">
                    <a:lumMod val="95000"/>
                    <a:lumOff val="5000"/>
                  </a:schemeClr>
                </a:solidFill>
                <a:latin typeface="Courier New" panose="02070309020205020404" pitchFamily="49" charset="0"/>
                <a:ea typeface="楷体" panose="02010609060101010101" pitchFamily="49" charset="-122"/>
                <a:cs typeface="Courier New" panose="02070309020205020404" pitchFamily="49" charset="0"/>
              </a:rPr>
              <a:t>main</a:t>
            </a:r>
            <a:r>
              <a:rPr lang="zh-CN" altLang="en-US" dirty="0">
                <a:solidFill>
                  <a:schemeClr val="tx1">
                    <a:lumMod val="95000"/>
                    <a:lumOff val="5000"/>
                  </a:schemeClr>
                </a:solidFill>
                <a:latin typeface="Courier New" panose="02070309020205020404" pitchFamily="49" charset="0"/>
                <a:ea typeface="楷体" panose="02010609060101010101" pitchFamily="49" charset="-122"/>
                <a:cs typeface="Courier New" panose="02070309020205020404" pitchFamily="49" charset="0"/>
              </a:rPr>
              <a:t>的活动记录</a:t>
            </a:r>
          </a:p>
        </p:txBody>
      </p:sp>
      <p:sp>
        <p:nvSpPr>
          <p:cNvPr id="608275" name="Rectangle 19"/>
          <p:cNvSpPr>
            <a:spLocks noChangeArrowheads="1"/>
          </p:cNvSpPr>
          <p:nvPr/>
        </p:nvSpPr>
        <p:spPr bwMode="auto">
          <a:xfrm>
            <a:off x="5228236" y="3282111"/>
            <a:ext cx="2664000" cy="792000"/>
          </a:xfrm>
          <a:prstGeom prst="rect">
            <a:avLst/>
          </a:prstGeom>
          <a:solidFill>
            <a:srgbClr val="ECF4F1"/>
          </a:solidFill>
          <a:ln w="19050" algn="ctr">
            <a:noFill/>
            <a:miter lim="800000"/>
            <a:headEnd/>
            <a:tailEnd/>
          </a:ln>
        </p:spPr>
        <p:txBody>
          <a:bodyPr wrap="none" anchor="ctr" anchorCtr="1">
            <a:noAutofit/>
          </a:bodyPr>
          <a:lstStyle/>
          <a:p>
            <a:pPr>
              <a:spcBef>
                <a:spcPct val="20000"/>
              </a:spcBef>
              <a:buClr>
                <a:srgbClr val="FF9900"/>
              </a:buClr>
              <a:buSzPct val="80000"/>
              <a:buFont typeface="Webdings" pitchFamily="18" charset="2"/>
              <a:buNone/>
            </a:pPr>
            <a:r>
              <a:rPr lang="en-US" altLang="zh-CN" dirty="0">
                <a:solidFill>
                  <a:schemeClr val="tx1">
                    <a:lumMod val="95000"/>
                    <a:lumOff val="5000"/>
                  </a:schemeClr>
                </a:solidFill>
                <a:latin typeface="Courier New" panose="02070309020205020404" pitchFamily="49" charset="0"/>
                <a:ea typeface="楷体" panose="02010609060101010101" pitchFamily="49" charset="-122"/>
                <a:cs typeface="Courier New" panose="02070309020205020404" pitchFamily="49" charset="0"/>
              </a:rPr>
              <a:t>Q</a:t>
            </a:r>
            <a:r>
              <a:rPr lang="zh-CN" altLang="en-US" dirty="0">
                <a:solidFill>
                  <a:schemeClr val="tx1">
                    <a:lumMod val="95000"/>
                    <a:lumOff val="5000"/>
                  </a:schemeClr>
                </a:solidFill>
                <a:latin typeface="Courier New" panose="02070309020205020404" pitchFamily="49" charset="0"/>
                <a:ea typeface="楷体" panose="02010609060101010101" pitchFamily="49" charset="-122"/>
                <a:cs typeface="Courier New" panose="02070309020205020404" pitchFamily="49" charset="0"/>
              </a:rPr>
              <a:t>的活动记录</a:t>
            </a:r>
          </a:p>
        </p:txBody>
      </p:sp>
      <p:sp>
        <p:nvSpPr>
          <p:cNvPr id="608276" name="Rectangle 20"/>
          <p:cNvSpPr>
            <a:spLocks noChangeArrowheads="1"/>
          </p:cNvSpPr>
          <p:nvPr/>
        </p:nvSpPr>
        <p:spPr bwMode="auto">
          <a:xfrm>
            <a:off x="5228236" y="2472486"/>
            <a:ext cx="2664000" cy="792000"/>
          </a:xfrm>
          <a:prstGeom prst="rect">
            <a:avLst/>
          </a:prstGeom>
          <a:solidFill>
            <a:srgbClr val="ECF4F1"/>
          </a:solidFill>
          <a:ln w="19050" algn="ctr">
            <a:noFill/>
            <a:miter lim="800000"/>
            <a:headEnd/>
            <a:tailEnd/>
          </a:ln>
        </p:spPr>
        <p:txBody>
          <a:bodyPr wrap="none" anchor="ctr" anchorCtr="1">
            <a:noAutofit/>
          </a:bodyPr>
          <a:lstStyle/>
          <a:p>
            <a:pPr>
              <a:spcBef>
                <a:spcPct val="20000"/>
              </a:spcBef>
              <a:buClr>
                <a:srgbClr val="FF9900"/>
              </a:buClr>
              <a:buSzPct val="80000"/>
              <a:buFont typeface="Webdings" pitchFamily="18" charset="2"/>
              <a:buNone/>
            </a:pPr>
            <a:r>
              <a:rPr lang="en-US" altLang="zh-CN" dirty="0">
                <a:solidFill>
                  <a:schemeClr val="tx1">
                    <a:lumMod val="95000"/>
                    <a:lumOff val="5000"/>
                  </a:schemeClr>
                </a:solidFill>
                <a:latin typeface="Courier New" panose="02070309020205020404" pitchFamily="49" charset="0"/>
                <a:ea typeface="楷体" panose="02010609060101010101" pitchFamily="49" charset="-122"/>
                <a:cs typeface="Courier New" panose="02070309020205020404" pitchFamily="49" charset="0"/>
              </a:rPr>
              <a:t>Q</a:t>
            </a:r>
            <a:r>
              <a:rPr lang="zh-CN" altLang="en-US" dirty="0">
                <a:solidFill>
                  <a:schemeClr val="tx1">
                    <a:lumMod val="95000"/>
                    <a:lumOff val="5000"/>
                  </a:schemeClr>
                </a:solidFill>
                <a:latin typeface="Courier New" panose="02070309020205020404" pitchFamily="49" charset="0"/>
                <a:ea typeface="楷体" panose="02010609060101010101" pitchFamily="49" charset="-122"/>
                <a:cs typeface="Courier New" panose="02070309020205020404" pitchFamily="49" charset="0"/>
              </a:rPr>
              <a:t>的活动记录</a:t>
            </a:r>
          </a:p>
        </p:txBody>
      </p:sp>
      <p:grpSp>
        <p:nvGrpSpPr>
          <p:cNvPr id="2" name="Group 21"/>
          <p:cNvGrpSpPr>
            <a:grpSpLocks/>
          </p:cNvGrpSpPr>
          <p:nvPr/>
        </p:nvGrpSpPr>
        <p:grpSpPr bwMode="auto">
          <a:xfrm>
            <a:off x="4117976" y="3860802"/>
            <a:ext cx="1081088" cy="1179513"/>
            <a:chOff x="2612" y="2432"/>
            <a:chExt cx="681" cy="743"/>
          </a:xfrm>
        </p:grpSpPr>
        <p:grpSp>
          <p:nvGrpSpPr>
            <p:cNvPr id="17445" name="Group 22"/>
            <p:cNvGrpSpPr>
              <a:grpSpLocks/>
            </p:cNvGrpSpPr>
            <p:nvPr/>
          </p:nvGrpSpPr>
          <p:grpSpPr bwMode="auto">
            <a:xfrm>
              <a:off x="2705" y="2942"/>
              <a:ext cx="588" cy="233"/>
              <a:chOff x="2705" y="2942"/>
              <a:chExt cx="588" cy="233"/>
            </a:xfrm>
          </p:grpSpPr>
          <p:sp>
            <p:nvSpPr>
              <p:cNvPr id="608279" name="Text Box 23"/>
              <p:cNvSpPr txBox="1">
                <a:spLocks noChangeArrowheads="1"/>
              </p:cNvSpPr>
              <p:nvPr/>
            </p:nvSpPr>
            <p:spPr bwMode="auto">
              <a:xfrm>
                <a:off x="2705" y="2942"/>
                <a:ext cx="310" cy="233"/>
              </a:xfrm>
              <a:prstGeom prst="rect">
                <a:avLst/>
              </a:prstGeom>
              <a:noFill/>
              <a:ln w="19050" algn="ctr">
                <a:noFill/>
                <a:miter lim="800000"/>
                <a:headEnd/>
                <a:tailEnd/>
              </a:ln>
              <a:effectLst/>
            </p:spPr>
            <p:txBody>
              <a:bodyPr wrap="none">
                <a:spAutoFit/>
              </a:bodyPr>
              <a:lstStyle/>
              <a:p>
                <a:pPr>
                  <a:defRPr/>
                </a:pPr>
                <a:r>
                  <a:rPr lang="en-US" altLang="zh-CN" dirty="0">
                    <a:solidFill>
                      <a:srgbClr val="0033CC"/>
                    </a:solidFill>
                    <a:effectLst>
                      <a:outerShdw blurRad="38100" dist="38100" dir="2700000" algn="tl">
                        <a:srgbClr val="000000"/>
                      </a:outerShdw>
                    </a:effectLst>
                  </a:rPr>
                  <a:t>FP</a:t>
                </a:r>
              </a:p>
            </p:txBody>
          </p:sp>
          <p:cxnSp>
            <p:nvCxnSpPr>
              <p:cNvPr id="17450" name="AutoShape 24"/>
              <p:cNvCxnSpPr>
                <a:cxnSpLocks noChangeShapeType="1"/>
                <a:stCxn id="608279" idx="3"/>
              </p:cNvCxnSpPr>
              <p:nvPr/>
            </p:nvCxnSpPr>
            <p:spPr bwMode="auto">
              <a:xfrm>
                <a:off x="3015" y="3059"/>
                <a:ext cx="278" cy="2"/>
              </a:xfrm>
              <a:prstGeom prst="straightConnector1">
                <a:avLst/>
              </a:prstGeom>
              <a:noFill/>
              <a:ln w="19050">
                <a:solidFill>
                  <a:srgbClr val="0033CC"/>
                </a:solidFill>
                <a:round/>
                <a:headEnd/>
                <a:tailEnd type="triangle" w="med" len="med"/>
              </a:ln>
            </p:spPr>
          </p:cxnSp>
        </p:grpSp>
        <p:grpSp>
          <p:nvGrpSpPr>
            <p:cNvPr id="17446" name="Group 25"/>
            <p:cNvGrpSpPr>
              <a:grpSpLocks/>
            </p:cNvGrpSpPr>
            <p:nvPr/>
          </p:nvGrpSpPr>
          <p:grpSpPr bwMode="auto">
            <a:xfrm>
              <a:off x="2612" y="2432"/>
              <a:ext cx="681" cy="250"/>
              <a:chOff x="2612" y="2432"/>
              <a:chExt cx="681" cy="250"/>
            </a:xfrm>
          </p:grpSpPr>
          <p:sp>
            <p:nvSpPr>
              <p:cNvPr id="608282" name="Text Box 26"/>
              <p:cNvSpPr txBox="1">
                <a:spLocks noChangeArrowheads="1"/>
              </p:cNvSpPr>
              <p:nvPr/>
            </p:nvSpPr>
            <p:spPr bwMode="auto">
              <a:xfrm>
                <a:off x="2612" y="2432"/>
                <a:ext cx="404" cy="250"/>
              </a:xfrm>
              <a:prstGeom prst="rect">
                <a:avLst/>
              </a:prstGeom>
              <a:noFill/>
              <a:ln w="19050" algn="ctr">
                <a:noFill/>
                <a:miter lim="800000"/>
                <a:headEnd/>
                <a:tailEnd/>
              </a:ln>
              <a:effectLst/>
            </p:spPr>
            <p:txBody>
              <a:bodyPr wrap="none">
                <a:spAutoFit/>
              </a:bodyPr>
              <a:lstStyle/>
              <a:p>
                <a:pPr>
                  <a:defRPr/>
                </a:pPr>
                <a:r>
                  <a:rPr lang="en-US" altLang="zh-CN">
                    <a:solidFill>
                      <a:srgbClr val="0033CC"/>
                    </a:solidFill>
                    <a:effectLst>
                      <a:outerShdw blurRad="38100" dist="38100" dir="2700000" algn="tl">
                        <a:srgbClr val="000000"/>
                      </a:outerShdw>
                    </a:effectLst>
                  </a:rPr>
                  <a:t>TOP</a:t>
                </a:r>
              </a:p>
            </p:txBody>
          </p:sp>
          <p:cxnSp>
            <p:nvCxnSpPr>
              <p:cNvPr id="17448" name="AutoShape 27"/>
              <p:cNvCxnSpPr>
                <a:cxnSpLocks noChangeShapeType="1"/>
                <a:stCxn id="608282" idx="3"/>
              </p:cNvCxnSpPr>
              <p:nvPr/>
            </p:nvCxnSpPr>
            <p:spPr bwMode="auto">
              <a:xfrm>
                <a:off x="3016" y="2557"/>
                <a:ext cx="277" cy="0"/>
              </a:xfrm>
              <a:prstGeom prst="straightConnector1">
                <a:avLst/>
              </a:prstGeom>
              <a:noFill/>
              <a:ln w="19050">
                <a:solidFill>
                  <a:srgbClr val="0033CC"/>
                </a:solidFill>
                <a:round/>
                <a:headEnd/>
                <a:tailEnd type="triangle" w="med" len="med"/>
              </a:ln>
            </p:spPr>
          </p:cxnSp>
        </p:grpSp>
      </p:grpSp>
      <p:grpSp>
        <p:nvGrpSpPr>
          <p:cNvPr id="5" name="Group 35"/>
          <p:cNvGrpSpPr>
            <a:grpSpLocks/>
          </p:cNvGrpSpPr>
          <p:nvPr/>
        </p:nvGrpSpPr>
        <p:grpSpPr bwMode="auto">
          <a:xfrm>
            <a:off x="4117976" y="3054352"/>
            <a:ext cx="1081088" cy="1179513"/>
            <a:chOff x="2612" y="2432"/>
            <a:chExt cx="681" cy="743"/>
          </a:xfrm>
        </p:grpSpPr>
        <p:grpSp>
          <p:nvGrpSpPr>
            <p:cNvPr id="17439" name="Group 36"/>
            <p:cNvGrpSpPr>
              <a:grpSpLocks/>
            </p:cNvGrpSpPr>
            <p:nvPr/>
          </p:nvGrpSpPr>
          <p:grpSpPr bwMode="auto">
            <a:xfrm>
              <a:off x="2706" y="2942"/>
              <a:ext cx="587" cy="233"/>
              <a:chOff x="2706" y="2942"/>
              <a:chExt cx="587" cy="233"/>
            </a:xfrm>
          </p:grpSpPr>
          <p:sp>
            <p:nvSpPr>
              <p:cNvPr id="608293" name="Text Box 37"/>
              <p:cNvSpPr txBox="1">
                <a:spLocks noChangeArrowheads="1"/>
              </p:cNvSpPr>
              <p:nvPr/>
            </p:nvSpPr>
            <p:spPr bwMode="auto">
              <a:xfrm>
                <a:off x="2706" y="2942"/>
                <a:ext cx="310" cy="233"/>
              </a:xfrm>
              <a:prstGeom prst="rect">
                <a:avLst/>
              </a:prstGeom>
              <a:noFill/>
              <a:ln w="19050" algn="ctr">
                <a:noFill/>
                <a:miter lim="800000"/>
                <a:headEnd/>
                <a:tailEnd/>
              </a:ln>
              <a:effectLst/>
            </p:spPr>
            <p:txBody>
              <a:bodyPr wrap="none">
                <a:spAutoFit/>
              </a:bodyPr>
              <a:lstStyle/>
              <a:p>
                <a:pPr>
                  <a:defRPr/>
                </a:pPr>
                <a:r>
                  <a:rPr lang="en-US" altLang="zh-CN" dirty="0">
                    <a:solidFill>
                      <a:srgbClr val="0033CC"/>
                    </a:solidFill>
                    <a:effectLst>
                      <a:outerShdw blurRad="38100" dist="38100" dir="2700000" algn="tl">
                        <a:srgbClr val="000000"/>
                      </a:outerShdw>
                    </a:effectLst>
                  </a:rPr>
                  <a:t>FP</a:t>
                </a:r>
              </a:p>
            </p:txBody>
          </p:sp>
          <p:cxnSp>
            <p:nvCxnSpPr>
              <p:cNvPr id="17444" name="AutoShape 38"/>
              <p:cNvCxnSpPr>
                <a:cxnSpLocks noChangeShapeType="1"/>
                <a:stCxn id="608293" idx="3"/>
              </p:cNvCxnSpPr>
              <p:nvPr/>
            </p:nvCxnSpPr>
            <p:spPr bwMode="auto">
              <a:xfrm>
                <a:off x="3016" y="3059"/>
                <a:ext cx="277" cy="3"/>
              </a:xfrm>
              <a:prstGeom prst="straightConnector1">
                <a:avLst/>
              </a:prstGeom>
              <a:noFill/>
              <a:ln w="19050">
                <a:solidFill>
                  <a:srgbClr val="0033CC"/>
                </a:solidFill>
                <a:round/>
                <a:headEnd/>
                <a:tailEnd type="triangle" w="med" len="med"/>
              </a:ln>
            </p:spPr>
          </p:cxnSp>
        </p:grpSp>
        <p:grpSp>
          <p:nvGrpSpPr>
            <p:cNvPr id="17440" name="Group 39"/>
            <p:cNvGrpSpPr>
              <a:grpSpLocks/>
            </p:cNvGrpSpPr>
            <p:nvPr/>
          </p:nvGrpSpPr>
          <p:grpSpPr bwMode="auto">
            <a:xfrm>
              <a:off x="2612" y="2432"/>
              <a:ext cx="681" cy="250"/>
              <a:chOff x="2612" y="2432"/>
              <a:chExt cx="681" cy="250"/>
            </a:xfrm>
          </p:grpSpPr>
          <p:sp>
            <p:nvSpPr>
              <p:cNvPr id="608296" name="Text Box 40"/>
              <p:cNvSpPr txBox="1">
                <a:spLocks noChangeArrowheads="1"/>
              </p:cNvSpPr>
              <p:nvPr/>
            </p:nvSpPr>
            <p:spPr bwMode="auto">
              <a:xfrm>
                <a:off x="2612" y="2432"/>
                <a:ext cx="404" cy="250"/>
              </a:xfrm>
              <a:prstGeom prst="rect">
                <a:avLst/>
              </a:prstGeom>
              <a:noFill/>
              <a:ln w="19050" algn="ctr">
                <a:noFill/>
                <a:miter lim="800000"/>
                <a:headEnd/>
                <a:tailEnd/>
              </a:ln>
              <a:effectLst/>
            </p:spPr>
            <p:txBody>
              <a:bodyPr wrap="none">
                <a:spAutoFit/>
              </a:bodyPr>
              <a:lstStyle/>
              <a:p>
                <a:pPr>
                  <a:defRPr/>
                </a:pPr>
                <a:r>
                  <a:rPr lang="en-US" altLang="zh-CN">
                    <a:solidFill>
                      <a:srgbClr val="0033CC"/>
                    </a:solidFill>
                    <a:effectLst>
                      <a:outerShdw blurRad="38100" dist="38100" dir="2700000" algn="tl">
                        <a:srgbClr val="000000"/>
                      </a:outerShdw>
                    </a:effectLst>
                  </a:rPr>
                  <a:t>TOP</a:t>
                </a:r>
              </a:p>
            </p:txBody>
          </p:sp>
          <p:cxnSp>
            <p:nvCxnSpPr>
              <p:cNvPr id="17442" name="AutoShape 41"/>
              <p:cNvCxnSpPr>
                <a:cxnSpLocks noChangeShapeType="1"/>
                <a:stCxn id="608296" idx="3"/>
              </p:cNvCxnSpPr>
              <p:nvPr/>
            </p:nvCxnSpPr>
            <p:spPr bwMode="auto">
              <a:xfrm>
                <a:off x="3016" y="2557"/>
                <a:ext cx="277" cy="2"/>
              </a:xfrm>
              <a:prstGeom prst="straightConnector1">
                <a:avLst/>
              </a:prstGeom>
              <a:noFill/>
              <a:ln w="19050">
                <a:solidFill>
                  <a:srgbClr val="0033CC"/>
                </a:solidFill>
                <a:round/>
                <a:headEnd/>
                <a:tailEnd type="triangle" w="med" len="med"/>
              </a:ln>
            </p:spPr>
          </p:cxnSp>
        </p:grpSp>
      </p:grpSp>
      <p:grpSp>
        <p:nvGrpSpPr>
          <p:cNvPr id="8" name="Group 42"/>
          <p:cNvGrpSpPr>
            <a:grpSpLocks/>
          </p:cNvGrpSpPr>
          <p:nvPr/>
        </p:nvGrpSpPr>
        <p:grpSpPr bwMode="auto">
          <a:xfrm>
            <a:off x="4117976" y="2247902"/>
            <a:ext cx="1081088" cy="1179513"/>
            <a:chOff x="2612" y="2432"/>
            <a:chExt cx="681" cy="743"/>
          </a:xfrm>
        </p:grpSpPr>
        <p:grpSp>
          <p:nvGrpSpPr>
            <p:cNvPr id="17433" name="Group 43"/>
            <p:cNvGrpSpPr>
              <a:grpSpLocks/>
            </p:cNvGrpSpPr>
            <p:nvPr/>
          </p:nvGrpSpPr>
          <p:grpSpPr bwMode="auto">
            <a:xfrm>
              <a:off x="2707" y="2942"/>
              <a:ext cx="586" cy="233"/>
              <a:chOff x="2707" y="2942"/>
              <a:chExt cx="586" cy="233"/>
            </a:xfrm>
          </p:grpSpPr>
          <p:sp>
            <p:nvSpPr>
              <p:cNvPr id="608300" name="Text Box 44"/>
              <p:cNvSpPr txBox="1">
                <a:spLocks noChangeArrowheads="1"/>
              </p:cNvSpPr>
              <p:nvPr/>
            </p:nvSpPr>
            <p:spPr bwMode="auto">
              <a:xfrm>
                <a:off x="2707" y="2942"/>
                <a:ext cx="310" cy="233"/>
              </a:xfrm>
              <a:prstGeom prst="rect">
                <a:avLst/>
              </a:prstGeom>
              <a:noFill/>
              <a:ln w="19050" algn="ctr">
                <a:noFill/>
                <a:miter lim="800000"/>
                <a:headEnd/>
                <a:tailEnd/>
              </a:ln>
              <a:effectLst/>
            </p:spPr>
            <p:txBody>
              <a:bodyPr wrap="none">
                <a:spAutoFit/>
              </a:bodyPr>
              <a:lstStyle/>
              <a:p>
                <a:pPr>
                  <a:defRPr/>
                </a:pPr>
                <a:r>
                  <a:rPr lang="en-US" altLang="zh-CN" dirty="0">
                    <a:solidFill>
                      <a:srgbClr val="0033CC"/>
                    </a:solidFill>
                    <a:effectLst>
                      <a:outerShdw blurRad="38100" dist="38100" dir="2700000" algn="tl">
                        <a:srgbClr val="000000"/>
                      </a:outerShdw>
                    </a:effectLst>
                  </a:rPr>
                  <a:t>FP</a:t>
                </a:r>
              </a:p>
            </p:txBody>
          </p:sp>
          <p:cxnSp>
            <p:nvCxnSpPr>
              <p:cNvPr id="17438" name="AutoShape 45"/>
              <p:cNvCxnSpPr>
                <a:cxnSpLocks noChangeShapeType="1"/>
                <a:stCxn id="608300" idx="3"/>
              </p:cNvCxnSpPr>
              <p:nvPr/>
            </p:nvCxnSpPr>
            <p:spPr bwMode="auto">
              <a:xfrm>
                <a:off x="3017" y="3059"/>
                <a:ext cx="276" cy="1"/>
              </a:xfrm>
              <a:prstGeom prst="straightConnector1">
                <a:avLst/>
              </a:prstGeom>
              <a:noFill/>
              <a:ln w="19050">
                <a:solidFill>
                  <a:srgbClr val="0033CC"/>
                </a:solidFill>
                <a:round/>
                <a:headEnd/>
                <a:tailEnd type="triangle" w="med" len="med"/>
              </a:ln>
            </p:spPr>
          </p:cxnSp>
        </p:grpSp>
        <p:grpSp>
          <p:nvGrpSpPr>
            <p:cNvPr id="17434" name="Group 46"/>
            <p:cNvGrpSpPr>
              <a:grpSpLocks/>
            </p:cNvGrpSpPr>
            <p:nvPr/>
          </p:nvGrpSpPr>
          <p:grpSpPr bwMode="auto">
            <a:xfrm>
              <a:off x="2612" y="2432"/>
              <a:ext cx="681" cy="250"/>
              <a:chOff x="2612" y="2432"/>
              <a:chExt cx="681" cy="250"/>
            </a:xfrm>
          </p:grpSpPr>
          <p:sp>
            <p:nvSpPr>
              <p:cNvPr id="608303" name="Text Box 47"/>
              <p:cNvSpPr txBox="1">
                <a:spLocks noChangeArrowheads="1"/>
              </p:cNvSpPr>
              <p:nvPr/>
            </p:nvSpPr>
            <p:spPr bwMode="auto">
              <a:xfrm>
                <a:off x="2612" y="2432"/>
                <a:ext cx="404" cy="250"/>
              </a:xfrm>
              <a:prstGeom prst="rect">
                <a:avLst/>
              </a:prstGeom>
              <a:noFill/>
              <a:ln w="19050" algn="ctr">
                <a:noFill/>
                <a:miter lim="800000"/>
                <a:headEnd/>
                <a:tailEnd/>
              </a:ln>
              <a:effectLst/>
            </p:spPr>
            <p:txBody>
              <a:bodyPr wrap="none">
                <a:spAutoFit/>
              </a:bodyPr>
              <a:lstStyle/>
              <a:p>
                <a:pPr>
                  <a:defRPr/>
                </a:pPr>
                <a:r>
                  <a:rPr lang="en-US" altLang="zh-CN">
                    <a:solidFill>
                      <a:srgbClr val="0033CC"/>
                    </a:solidFill>
                    <a:effectLst>
                      <a:outerShdw blurRad="38100" dist="38100" dir="2700000" algn="tl">
                        <a:srgbClr val="000000"/>
                      </a:outerShdw>
                    </a:effectLst>
                  </a:rPr>
                  <a:t>TOP</a:t>
                </a:r>
              </a:p>
            </p:txBody>
          </p:sp>
          <p:cxnSp>
            <p:nvCxnSpPr>
              <p:cNvPr id="17436" name="AutoShape 48"/>
              <p:cNvCxnSpPr>
                <a:cxnSpLocks noChangeShapeType="1"/>
                <a:stCxn id="608303" idx="3"/>
              </p:cNvCxnSpPr>
              <p:nvPr/>
            </p:nvCxnSpPr>
            <p:spPr bwMode="auto">
              <a:xfrm>
                <a:off x="3016" y="2557"/>
                <a:ext cx="277" cy="2"/>
              </a:xfrm>
              <a:prstGeom prst="straightConnector1">
                <a:avLst/>
              </a:prstGeom>
              <a:noFill/>
              <a:ln w="19050">
                <a:solidFill>
                  <a:srgbClr val="0033CC"/>
                </a:solidFill>
                <a:round/>
                <a:headEnd/>
                <a:tailEnd type="triangle" w="med" len="med"/>
              </a:ln>
            </p:spPr>
          </p:cxnSp>
        </p:grpSp>
      </p:grpSp>
      <p:sp>
        <p:nvSpPr>
          <p:cNvPr id="36" name="Rectangle 5">
            <a:extLst>
              <a:ext uri="{FF2B5EF4-FFF2-40B4-BE49-F238E27FC236}">
                <a16:creationId xmlns:a16="http://schemas.microsoft.com/office/drawing/2014/main" id="{2A20027A-CBE9-49AF-AFC1-A37AAFF41705}"/>
              </a:ext>
            </a:extLst>
          </p:cNvPr>
          <p:cNvSpPr>
            <a:spLocks noChangeArrowheads="1"/>
          </p:cNvSpPr>
          <p:nvPr/>
        </p:nvSpPr>
        <p:spPr bwMode="auto">
          <a:xfrm>
            <a:off x="1015732" y="4988038"/>
            <a:ext cx="1107996" cy="400110"/>
          </a:xfrm>
          <a:prstGeom prst="rect">
            <a:avLst/>
          </a:prstGeom>
          <a:noFill/>
          <a:ln w="19050" algn="ctr">
            <a:noFill/>
            <a:miter lim="800000"/>
            <a:headEnd/>
            <a:tailEnd/>
          </a:ln>
          <a:effectLst/>
        </p:spPr>
        <p:txBody>
          <a:bodyPr wrap="none">
            <a:spAutoFit/>
          </a:bodyPr>
          <a:lstStyle/>
          <a:p>
            <a:pPr algn="l">
              <a:spcBef>
                <a:spcPct val="20000"/>
              </a:spcBef>
              <a:defRPr/>
            </a:pPr>
            <a:r>
              <a:rPr lang="en-US" altLang="zh-CN" sz="2000" dirty="0">
                <a:solidFill>
                  <a:srgbClr val="FF0000"/>
                </a:solidFill>
                <a:effectLst>
                  <a:outerShdw blurRad="38100" dist="38100" dir="2700000" algn="tl">
                    <a:srgbClr val="000000"/>
                  </a:outerShdw>
                </a:effectLst>
                <a:latin typeface="Courier New" panose="02070309020205020404" pitchFamily="49" charset="0"/>
                <a:cs typeface="Courier New" panose="02070309020205020404" pitchFamily="49" charset="0"/>
              </a:rPr>
              <a:t>  Q();</a:t>
            </a:r>
          </a:p>
        </p:txBody>
      </p:sp>
      <p:sp>
        <p:nvSpPr>
          <p:cNvPr id="37" name="Rectangle 6">
            <a:extLst>
              <a:ext uri="{FF2B5EF4-FFF2-40B4-BE49-F238E27FC236}">
                <a16:creationId xmlns:a16="http://schemas.microsoft.com/office/drawing/2014/main" id="{FCB479CA-7E4F-47A5-97BB-05A8016A8425}"/>
              </a:ext>
            </a:extLst>
          </p:cNvPr>
          <p:cNvSpPr>
            <a:spLocks noChangeArrowheads="1"/>
          </p:cNvSpPr>
          <p:nvPr/>
        </p:nvSpPr>
        <p:spPr bwMode="auto">
          <a:xfrm>
            <a:off x="1015732" y="3871083"/>
            <a:ext cx="1107996" cy="400110"/>
          </a:xfrm>
          <a:prstGeom prst="rect">
            <a:avLst/>
          </a:prstGeom>
          <a:noFill/>
          <a:ln w="19050" algn="ctr">
            <a:noFill/>
            <a:miter lim="800000"/>
            <a:headEnd/>
            <a:tailEnd/>
          </a:ln>
          <a:effectLst/>
        </p:spPr>
        <p:txBody>
          <a:bodyPr wrap="none">
            <a:spAutoFit/>
          </a:bodyPr>
          <a:lstStyle/>
          <a:p>
            <a:pPr algn="l">
              <a:spcBef>
                <a:spcPct val="20000"/>
              </a:spcBef>
              <a:defRPr/>
            </a:pPr>
            <a:r>
              <a:rPr lang="en-US" altLang="zh-CN" sz="2000" dirty="0">
                <a:solidFill>
                  <a:srgbClr val="FF0000"/>
                </a:solidFill>
                <a:effectLst>
                  <a:outerShdw blurRad="38100" dist="38100" dir="2700000" algn="tl">
                    <a:srgbClr val="000000"/>
                  </a:outerShdw>
                </a:effectLst>
                <a:latin typeface="Courier New" panose="02070309020205020404" pitchFamily="49" charset="0"/>
                <a:cs typeface="Courier New" panose="02070309020205020404" pitchFamily="49" charset="0"/>
              </a:rPr>
              <a:t>  Q();</a:t>
            </a:r>
          </a:p>
        </p:txBody>
      </p:sp>
    </p:spTree>
    <p:extLst>
      <p:ext uri="{BB962C8B-B14F-4D97-AF65-F5344CB8AC3E}">
        <p14:creationId xmlns:p14="http://schemas.microsoft.com/office/powerpoint/2010/main" val="1092565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wipe(left)">
                                      <p:cBhvr>
                                        <p:cTn id="10" dur="500"/>
                                        <p:tgtEl>
                                          <p:spTgt spid="3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608274"/>
                                        </p:tgtEl>
                                        <p:attrNameLst>
                                          <p:attrName>style.visibility</p:attrName>
                                        </p:attrNameLst>
                                      </p:cBhvr>
                                      <p:to>
                                        <p:strVal val="visible"/>
                                      </p:to>
                                    </p:set>
                                    <p:animEffect transition="in" filter="wipe(left)">
                                      <p:cBhvr>
                                        <p:cTn id="15" dur="500"/>
                                        <p:tgtEl>
                                          <p:spTgt spid="608274"/>
                                        </p:tgtEl>
                                      </p:cBhvr>
                                    </p:animEffect>
                                  </p:childTnLst>
                                </p:cTn>
                              </p:par>
                            </p:childTnLst>
                          </p:cTn>
                        </p:par>
                        <p:par>
                          <p:cTn id="16" fill="hold">
                            <p:stCondLst>
                              <p:cond delay="500"/>
                            </p:stCondLst>
                            <p:childTnLst>
                              <p:par>
                                <p:cTn id="17" presetID="22" presetClass="entr" presetSubtype="8"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608275"/>
                                        </p:tgtEl>
                                        <p:attrNameLst>
                                          <p:attrName>style.visibility</p:attrName>
                                        </p:attrNameLst>
                                      </p:cBhvr>
                                      <p:to>
                                        <p:strVal val="visible"/>
                                      </p:to>
                                    </p:set>
                                    <p:animEffect transition="in" filter="wipe(left)">
                                      <p:cBhvr>
                                        <p:cTn id="24" dur="500"/>
                                        <p:tgtEl>
                                          <p:spTgt spid="608275"/>
                                        </p:tgtEl>
                                      </p:cBhvr>
                                    </p:animEffect>
                                  </p:childTnLst>
                                </p:cTn>
                              </p:par>
                            </p:childTnLst>
                          </p:cTn>
                        </p:par>
                        <p:par>
                          <p:cTn id="25" fill="hold">
                            <p:stCondLst>
                              <p:cond delay="500"/>
                            </p:stCondLst>
                            <p:childTnLst>
                              <p:par>
                                <p:cTn id="26" presetID="22" presetClass="entr" presetSubtype="8" fill="hold" nodeType="after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left)">
                                      <p:cBhvr>
                                        <p:cTn id="28"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608276"/>
                                        </p:tgtEl>
                                        <p:attrNameLst>
                                          <p:attrName>style.visibility</p:attrName>
                                        </p:attrNameLst>
                                      </p:cBhvr>
                                      <p:to>
                                        <p:strVal val="visible"/>
                                      </p:to>
                                    </p:set>
                                    <p:animEffect transition="in" filter="wipe(left)">
                                      <p:cBhvr>
                                        <p:cTn id="33" dur="500"/>
                                        <p:tgtEl>
                                          <p:spTgt spid="608276"/>
                                        </p:tgtEl>
                                      </p:cBhvr>
                                    </p:animEffect>
                                  </p:childTnLst>
                                </p:cTn>
                              </p:par>
                            </p:childTnLst>
                          </p:cTn>
                        </p:par>
                        <p:par>
                          <p:cTn id="34" fill="hold">
                            <p:stCondLst>
                              <p:cond delay="500"/>
                            </p:stCondLst>
                            <p:childTnLst>
                              <p:par>
                                <p:cTn id="35" presetID="22" presetClass="entr" presetSubtype="8" fill="hold" nodeType="after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left)">
                                      <p:cBhvr>
                                        <p:cTn id="37"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38" fill="hold">
                      <p:stCondLst>
                        <p:cond delay="indefinite"/>
                      </p:stCondLst>
                      <p:childTnLst>
                        <p:par>
                          <p:cTn id="39" fill="hold">
                            <p:stCondLst>
                              <p:cond delay="0"/>
                            </p:stCondLst>
                            <p:childTnLst>
                              <p:par>
                                <p:cTn id="40" presetID="22" presetClass="exit" presetSubtype="8" fill="hold" grpId="1" nodeType="clickEffect">
                                  <p:stCondLst>
                                    <p:cond delay="0"/>
                                  </p:stCondLst>
                                  <p:childTnLst>
                                    <p:animEffect transition="out" filter="wipe(left)">
                                      <p:cBhvr>
                                        <p:cTn id="41" dur="500"/>
                                        <p:tgtEl>
                                          <p:spTgt spid="608276"/>
                                        </p:tgtEl>
                                      </p:cBhvr>
                                    </p:animEffect>
                                    <p:set>
                                      <p:cBhvr>
                                        <p:cTn id="42" dur="1" fill="hold">
                                          <p:stCondLst>
                                            <p:cond delay="499"/>
                                          </p:stCondLst>
                                        </p:cTn>
                                        <p:tgtEl>
                                          <p:spTgt spid="608276"/>
                                        </p:tgtEl>
                                        <p:attrNameLst>
                                          <p:attrName>style.visibility</p:attrName>
                                        </p:attrNameLst>
                                      </p:cBhvr>
                                      <p:to>
                                        <p:strVal val="hidden"/>
                                      </p:to>
                                    </p:set>
                                  </p:childTnLst>
                                </p:cTn>
                              </p:par>
                            </p:childTnLst>
                          </p:cTn>
                        </p:par>
                        <p:par>
                          <p:cTn id="43" fill="hold">
                            <p:stCondLst>
                              <p:cond delay="500"/>
                            </p:stCondLst>
                            <p:childTnLst>
                              <p:par>
                                <p:cTn id="44" presetID="22" presetClass="entr" presetSubtype="8" fill="hold" nodeType="after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wipe(left)">
                                      <p:cBhvr>
                                        <p:cTn id="46"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47" fill="hold">
                      <p:stCondLst>
                        <p:cond delay="indefinite"/>
                      </p:stCondLst>
                      <p:childTnLst>
                        <p:par>
                          <p:cTn id="48" fill="hold">
                            <p:stCondLst>
                              <p:cond delay="0"/>
                            </p:stCondLst>
                            <p:childTnLst>
                              <p:par>
                                <p:cTn id="49" presetID="22" presetClass="exit" presetSubtype="8" fill="hold" grpId="1" nodeType="clickEffect">
                                  <p:stCondLst>
                                    <p:cond delay="0"/>
                                  </p:stCondLst>
                                  <p:childTnLst>
                                    <p:animEffect transition="out" filter="wipe(left)">
                                      <p:cBhvr>
                                        <p:cTn id="50" dur="500"/>
                                        <p:tgtEl>
                                          <p:spTgt spid="608275"/>
                                        </p:tgtEl>
                                      </p:cBhvr>
                                    </p:animEffect>
                                    <p:set>
                                      <p:cBhvr>
                                        <p:cTn id="51" dur="1" fill="hold">
                                          <p:stCondLst>
                                            <p:cond delay="499"/>
                                          </p:stCondLst>
                                        </p:cTn>
                                        <p:tgtEl>
                                          <p:spTgt spid="608275"/>
                                        </p:tgtEl>
                                        <p:attrNameLst>
                                          <p:attrName>style.visibility</p:attrName>
                                        </p:attrNameLst>
                                      </p:cBhvr>
                                      <p:to>
                                        <p:strVal val="hidden"/>
                                      </p:to>
                                    </p:set>
                                  </p:childTnLst>
                                </p:cTn>
                              </p:par>
                            </p:childTnLst>
                          </p:cTn>
                        </p:par>
                        <p:par>
                          <p:cTn id="52" fill="hold">
                            <p:stCondLst>
                              <p:cond delay="500"/>
                            </p:stCondLst>
                            <p:childTnLst>
                              <p:par>
                                <p:cTn id="53" presetID="22" presetClass="entr" presetSubtype="8" fill="hold" nodeType="afterEffect">
                                  <p:stCondLst>
                                    <p:cond delay="0"/>
                                  </p:stCondLst>
                                  <p:childTnLst>
                                    <p:set>
                                      <p:cBhvr>
                                        <p:cTn id="54" dur="1" fill="hold">
                                          <p:stCondLst>
                                            <p:cond delay="0"/>
                                          </p:stCondLst>
                                        </p:cTn>
                                        <p:tgtEl>
                                          <p:spTgt spid="2"/>
                                        </p:tgtEl>
                                        <p:attrNameLst>
                                          <p:attrName>style.visibility</p:attrName>
                                        </p:attrNameLst>
                                      </p:cBhvr>
                                      <p:to>
                                        <p:strVal val="visible"/>
                                      </p:to>
                                    </p:set>
                                    <p:animEffect transition="in" filter="wipe(left)">
                                      <p:cBhvr>
                                        <p:cTn id="5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8274" grpId="0" animBg="1"/>
      <p:bldP spid="608275" grpId="0" animBg="1"/>
      <p:bldP spid="608275" grpId="1" animBg="1"/>
      <p:bldP spid="608276" grpId="0" animBg="1"/>
      <p:bldP spid="608276" grpId="1" animBg="1"/>
      <p:bldP spid="36" grpId="0"/>
      <p:bldP spid="3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 name="Group 6">
            <a:extLst>
              <a:ext uri="{FF2B5EF4-FFF2-40B4-BE49-F238E27FC236}">
                <a16:creationId xmlns:a16="http://schemas.microsoft.com/office/drawing/2014/main" id="{A50ED600-F5DE-4FD3-AE90-E164AD04AD7E}"/>
              </a:ext>
            </a:extLst>
          </p:cNvPr>
          <p:cNvGraphicFramePr>
            <a:graphicFrameLocks noGrp="1"/>
          </p:cNvGraphicFramePr>
          <p:nvPr>
            <p:extLst>
              <p:ext uri="{D42A27DB-BD31-4B8C-83A1-F6EECF244321}">
                <p14:modId xmlns:p14="http://schemas.microsoft.com/office/powerpoint/2010/main" val="1297466573"/>
              </p:ext>
            </p:extLst>
          </p:nvPr>
        </p:nvGraphicFramePr>
        <p:xfrm>
          <a:off x="5219700" y="1643484"/>
          <a:ext cx="2686050" cy="3441700"/>
        </p:xfrm>
        <a:graphic>
          <a:graphicData uri="http://schemas.openxmlformats.org/drawingml/2006/table">
            <a:tbl>
              <a:tblPr>
                <a:tableStyleId>{0505E3EF-67EA-436B-97B2-0124C06EBD24}</a:tableStyleId>
              </a:tblPr>
              <a:tblGrid>
                <a:gridCol w="2686050">
                  <a:extLst>
                    <a:ext uri="{9D8B030D-6E8A-4147-A177-3AD203B41FA5}">
                      <a16:colId xmlns:a16="http://schemas.microsoft.com/office/drawing/2014/main" val="20000"/>
                    </a:ext>
                  </a:extLst>
                </a:gridCol>
              </a:tblGrid>
              <a:tr h="815975">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dirty="0">
                        <a:ln>
                          <a:noFill/>
                        </a:ln>
                        <a:solidFill>
                          <a:schemeClr val="tx1"/>
                        </a:solidFill>
                        <a:effectLst/>
                        <a:latin typeface="Courier New" pitchFamily="49" charset="0"/>
                        <a:ea typeface="楷体_GB2312" pitchFamily="49" charset="-122"/>
                      </a:endParaRPr>
                    </a:p>
                  </a:txBody>
                  <a:tcPr marL="0" marR="0" marT="0" marB="0" anchor="ctr" horzOverflow="overflow">
                    <a:lnT w="12700" cap="flat" cmpd="sng" algn="ctr">
                      <a:noFill/>
                      <a:prstDash val="solid"/>
                      <a:round/>
                      <a:headEnd type="none" w="med" len="med"/>
                      <a:tailEnd type="none" w="med" len="med"/>
                    </a:lnT>
                    <a:noFill/>
                  </a:tcPr>
                </a:tc>
                <a:extLst>
                  <a:ext uri="{0D108BD9-81ED-4DB2-BD59-A6C34878D82A}">
                    <a16:rowId xmlns:a16="http://schemas.microsoft.com/office/drawing/2014/main" val="917827755"/>
                  </a:ext>
                </a:extLst>
              </a:tr>
              <a:tr h="815975">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dirty="0">
                        <a:ln>
                          <a:noFill/>
                        </a:ln>
                        <a:solidFill>
                          <a:schemeClr val="tx1"/>
                        </a:solidFill>
                        <a:effectLst/>
                        <a:latin typeface="Courier New" pitchFamily="49" charset="0"/>
                        <a:ea typeface="楷体_GB2312" pitchFamily="49" charset="-122"/>
                      </a:endParaRPr>
                    </a:p>
                  </a:txBody>
                  <a:tcPr marL="0" marR="0" marT="0" marB="0" anchor="ctr" horzOverflow="overflow">
                    <a:noFill/>
                  </a:tcPr>
                </a:tc>
                <a:extLst>
                  <a:ext uri="{0D108BD9-81ED-4DB2-BD59-A6C34878D82A}">
                    <a16:rowId xmlns:a16="http://schemas.microsoft.com/office/drawing/2014/main" val="10000"/>
                  </a:ext>
                </a:extLst>
              </a:tr>
              <a:tr h="815975">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dirty="0">
                        <a:ln>
                          <a:noFill/>
                        </a:ln>
                        <a:solidFill>
                          <a:schemeClr val="tx1"/>
                        </a:solidFill>
                        <a:effectLst/>
                        <a:latin typeface="Courier New" pitchFamily="49" charset="0"/>
                        <a:ea typeface="楷体_GB2312" pitchFamily="49" charset="-122"/>
                      </a:endParaRPr>
                    </a:p>
                  </a:txBody>
                  <a:tcPr marL="0" marR="0" marT="0" marB="0" anchor="ctr" horzOverflow="overflow">
                    <a:noFill/>
                  </a:tcPr>
                </a:tc>
                <a:extLst>
                  <a:ext uri="{0D108BD9-81ED-4DB2-BD59-A6C34878D82A}">
                    <a16:rowId xmlns:a16="http://schemas.microsoft.com/office/drawing/2014/main" val="10001"/>
                  </a:ext>
                </a:extLst>
              </a:tr>
              <a:tr h="815975">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2000" b="1" i="0" u="none" strike="noStrike" cap="none" normalizeH="0" baseline="0" dirty="0">
                        <a:ln>
                          <a:noFill/>
                        </a:ln>
                        <a:solidFill>
                          <a:schemeClr val="tx1"/>
                        </a:solidFill>
                        <a:effectLst/>
                        <a:latin typeface="Courier New" pitchFamily="49" charset="0"/>
                        <a:ea typeface="楷体_GB2312" pitchFamily="49" charset="-122"/>
                      </a:endParaRPr>
                    </a:p>
                  </a:txBody>
                  <a:tcPr marL="0" marR="0" marT="0" marB="0" anchor="ctr" horzOverflow="overflow">
                    <a:noFill/>
                  </a:tcPr>
                </a:tc>
                <a:extLst>
                  <a:ext uri="{0D108BD9-81ED-4DB2-BD59-A6C34878D82A}">
                    <a16:rowId xmlns:a16="http://schemas.microsoft.com/office/drawing/2014/main" val="10002"/>
                  </a:ext>
                </a:extLst>
              </a:tr>
              <a:tr h="17780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700" b="1" i="0" u="none" strike="noStrike" cap="none" normalizeH="0" baseline="0" dirty="0">
                        <a:ln>
                          <a:noFill/>
                        </a:ln>
                        <a:solidFill>
                          <a:schemeClr val="tx1"/>
                        </a:solidFill>
                        <a:effectLst/>
                        <a:latin typeface="Courier New" pitchFamily="49" charset="0"/>
                        <a:ea typeface="楷体_GB2312" pitchFamily="49" charset="-122"/>
                      </a:endParaRPr>
                    </a:p>
                  </a:txBody>
                  <a:tcPr marL="0" marR="0" marT="0" marB="0" anchor="ctr" horzOverflow="overflow"/>
                </a:tc>
                <a:extLst>
                  <a:ext uri="{0D108BD9-81ED-4DB2-BD59-A6C34878D82A}">
                    <a16:rowId xmlns:a16="http://schemas.microsoft.com/office/drawing/2014/main" val="10003"/>
                  </a:ext>
                </a:extLst>
              </a:tr>
            </a:tbl>
          </a:graphicData>
        </a:graphic>
      </p:graphicFrame>
      <p:graphicFrame>
        <p:nvGraphicFramePr>
          <p:cNvPr id="41" name="表格 111">
            <a:extLst>
              <a:ext uri="{FF2B5EF4-FFF2-40B4-BE49-F238E27FC236}">
                <a16:creationId xmlns:a16="http://schemas.microsoft.com/office/drawing/2014/main" id="{91223677-6B3F-4707-9DFE-852F4169465A}"/>
              </a:ext>
            </a:extLst>
          </p:cNvPr>
          <p:cNvGraphicFramePr>
            <a:graphicFrameLocks noGrp="1"/>
          </p:cNvGraphicFramePr>
          <p:nvPr>
            <p:extLst>
              <p:ext uri="{D42A27DB-BD31-4B8C-83A1-F6EECF244321}">
                <p14:modId xmlns:p14="http://schemas.microsoft.com/office/powerpoint/2010/main" val="206480549"/>
              </p:ext>
            </p:extLst>
          </p:nvPr>
        </p:nvGraphicFramePr>
        <p:xfrm>
          <a:off x="1000547" y="1643216"/>
          <a:ext cx="2952329" cy="4450080"/>
        </p:xfrm>
        <a:graphic>
          <a:graphicData uri="http://schemas.openxmlformats.org/drawingml/2006/table">
            <a:tbl>
              <a:tblPr firstRow="1" bandRow="1">
                <a:tableStyleId>{5C22544A-7EE6-4342-B048-85BDC9FD1C3A}</a:tableStyleId>
              </a:tblPr>
              <a:tblGrid>
                <a:gridCol w="2952329">
                  <a:extLst>
                    <a:ext uri="{9D8B030D-6E8A-4147-A177-3AD203B41FA5}">
                      <a16:colId xmlns:a16="http://schemas.microsoft.com/office/drawing/2014/main" val="2238612787"/>
                    </a:ext>
                  </a:extLst>
                </a:gridCol>
              </a:tblGrid>
              <a:tr h="299308">
                <a:tc>
                  <a:txBody>
                    <a:bodyPr/>
                    <a:lstStyle/>
                    <a:p>
                      <a:pPr algn="ctr"/>
                      <a:r>
                        <a:rPr lang="en-US" altLang="zh-CN" sz="2000" b="1" dirty="0">
                          <a:latin typeface="Courier New" panose="02070309020205020404" pitchFamily="49" charset="0"/>
                          <a:cs typeface="Courier New" panose="02070309020205020404" pitchFamily="49" charset="0"/>
                        </a:rPr>
                        <a:t>C</a:t>
                      </a:r>
                      <a:r>
                        <a:rPr lang="zh-CN" altLang="en-US" sz="2000" b="1" dirty="0">
                          <a:latin typeface="Courier New" panose="02070309020205020404" pitchFamily="49" charset="0"/>
                          <a:cs typeface="Courier New" panose="02070309020205020404" pitchFamily="49" charset="0"/>
                        </a:rPr>
                        <a:t>函数</a:t>
                      </a:r>
                    </a:p>
                  </a:txBody>
                  <a:tcPr/>
                </a:tc>
                <a:extLst>
                  <a:ext uri="{0D108BD9-81ED-4DB2-BD59-A6C34878D82A}">
                    <a16:rowId xmlns:a16="http://schemas.microsoft.com/office/drawing/2014/main" val="1604834306"/>
                  </a:ext>
                </a:extLst>
              </a:tr>
              <a:tr h="1246815">
                <a:tc>
                  <a:txBody>
                    <a:bodyPr/>
                    <a:lstStyle/>
                    <a:p>
                      <a:pPr algn="l">
                        <a:spcBef>
                          <a:spcPct val="20000"/>
                        </a:spcBef>
                      </a:pPr>
                      <a:r>
                        <a:rPr lang="en-US" altLang="zh-CN" sz="2000" b="1" dirty="0">
                          <a:solidFill>
                            <a:schemeClr val="tx1">
                              <a:lumMod val="95000"/>
                              <a:lumOff val="5000"/>
                            </a:schemeClr>
                          </a:solidFill>
                          <a:latin typeface="Courier New" panose="02070309020205020404" pitchFamily="49" charset="0"/>
                          <a:cs typeface="Courier New" panose="02070309020205020404" pitchFamily="49" charset="0"/>
                        </a:rPr>
                        <a:t>void R() {</a:t>
                      </a:r>
                      <a:endParaRPr lang="zh-CN" altLang="en-US" sz="2000" b="1" dirty="0">
                        <a:solidFill>
                          <a:schemeClr val="tx1">
                            <a:lumMod val="95000"/>
                            <a:lumOff val="5000"/>
                          </a:schemeClr>
                        </a:solidFill>
                        <a:latin typeface="Courier New" panose="02070309020205020404" pitchFamily="49" charset="0"/>
                        <a:cs typeface="Courier New" panose="02070309020205020404" pitchFamily="49" charset="0"/>
                      </a:endParaRPr>
                    </a:p>
                    <a:p>
                      <a:pPr algn="l">
                        <a:spcBef>
                          <a:spcPct val="20000"/>
                        </a:spcBef>
                      </a:pPr>
                      <a:r>
                        <a:rPr lang="zh-CN" altLang="en-US" sz="2000" b="1" dirty="0">
                          <a:solidFill>
                            <a:schemeClr val="tx1">
                              <a:lumMod val="95000"/>
                              <a:lumOff val="5000"/>
                            </a:schemeClr>
                          </a:solidFill>
                          <a:latin typeface="Courier New" panose="02070309020205020404" pitchFamily="49" charset="0"/>
                          <a:cs typeface="Courier New" panose="02070309020205020404" pitchFamily="49" charset="0"/>
                        </a:rPr>
                        <a:t>  </a:t>
                      </a:r>
                      <a:r>
                        <a:rPr lang="en-US" altLang="zh-CN" sz="2000" b="1" dirty="0">
                          <a:solidFill>
                            <a:schemeClr val="tx1">
                              <a:lumMod val="95000"/>
                              <a:lumOff val="5000"/>
                            </a:schemeClr>
                          </a:solidFill>
                          <a:latin typeface="Courier New" panose="02070309020205020404" pitchFamily="49" charset="0"/>
                          <a:cs typeface="Courier New" panose="02070309020205020404" pitchFamily="49" charset="0"/>
                        </a:rPr>
                        <a:t>…</a:t>
                      </a:r>
                    </a:p>
                    <a:p>
                      <a:pPr algn="l">
                        <a:spcBef>
                          <a:spcPct val="20000"/>
                        </a:spcBef>
                      </a:pPr>
                      <a:r>
                        <a:rPr lang="en-US" altLang="zh-CN" sz="2000" b="1" dirty="0">
                          <a:solidFill>
                            <a:schemeClr val="tx1">
                              <a:lumMod val="95000"/>
                              <a:lumOff val="5000"/>
                            </a:schemeClr>
                          </a:solidFill>
                          <a:latin typeface="Courier New" panose="02070309020205020404" pitchFamily="49" charset="0"/>
                          <a:cs typeface="Courier New" panose="02070309020205020404" pitchFamily="49" charset="0"/>
                        </a:rPr>
                        <a:t>}</a:t>
                      </a:r>
                    </a:p>
                    <a:p>
                      <a:pPr algn="l">
                        <a:spcBef>
                          <a:spcPct val="20000"/>
                        </a:spcBef>
                      </a:pPr>
                      <a:r>
                        <a:rPr lang="en-US" altLang="zh-CN" sz="2000" b="1" dirty="0">
                          <a:solidFill>
                            <a:schemeClr val="tx1">
                              <a:lumMod val="95000"/>
                              <a:lumOff val="5000"/>
                            </a:schemeClr>
                          </a:solidFill>
                          <a:latin typeface="Courier New" panose="02070309020205020404" pitchFamily="49" charset="0"/>
                          <a:cs typeface="Courier New" panose="02070309020205020404" pitchFamily="49" charset="0"/>
                        </a:rPr>
                        <a:t>void Q(){</a:t>
                      </a:r>
                    </a:p>
                    <a:p>
                      <a:pPr algn="l">
                        <a:spcBef>
                          <a:spcPct val="20000"/>
                        </a:spcBef>
                      </a:pPr>
                      <a:r>
                        <a:rPr lang="en-US" altLang="zh-CN" sz="2000" b="1" dirty="0">
                          <a:solidFill>
                            <a:schemeClr val="tx1">
                              <a:lumMod val="95000"/>
                              <a:lumOff val="5000"/>
                            </a:schemeClr>
                          </a:solidFill>
                          <a:latin typeface="Courier New" panose="02070309020205020404" pitchFamily="49" charset="0"/>
                          <a:cs typeface="Courier New" panose="02070309020205020404" pitchFamily="49" charset="0"/>
                        </a:rPr>
                        <a:t>  …</a:t>
                      </a:r>
                    </a:p>
                    <a:p>
                      <a:pPr algn="l">
                        <a:spcBef>
                          <a:spcPct val="20000"/>
                        </a:spcBef>
                      </a:pPr>
                      <a:r>
                        <a:rPr lang="en-US" altLang="zh-CN" sz="2000" b="1" dirty="0">
                          <a:solidFill>
                            <a:schemeClr val="tx1">
                              <a:lumMod val="95000"/>
                              <a:lumOff val="5000"/>
                            </a:schemeClr>
                          </a:solidFill>
                          <a:latin typeface="Courier New" panose="02070309020205020404" pitchFamily="49" charset="0"/>
                          <a:cs typeface="Courier New" panose="02070309020205020404" pitchFamily="49" charset="0"/>
                        </a:rPr>
                        <a:t>  …</a:t>
                      </a:r>
                    </a:p>
                    <a:p>
                      <a:pPr algn="l">
                        <a:spcBef>
                          <a:spcPct val="20000"/>
                        </a:spcBef>
                      </a:pPr>
                      <a:r>
                        <a:rPr lang="en-US" altLang="zh-CN" sz="2000" b="1" dirty="0">
                          <a:solidFill>
                            <a:schemeClr val="tx1">
                              <a:lumMod val="95000"/>
                              <a:lumOff val="5000"/>
                            </a:schemeClr>
                          </a:solidFill>
                          <a:latin typeface="Courier New" panose="02070309020205020404" pitchFamily="49" charset="0"/>
                          <a:cs typeface="Courier New" panose="02070309020205020404" pitchFamily="49" charset="0"/>
                        </a:rPr>
                        <a:t>}</a:t>
                      </a:r>
                    </a:p>
                    <a:p>
                      <a:pPr algn="l">
                        <a:spcBef>
                          <a:spcPct val="20000"/>
                        </a:spcBef>
                      </a:pPr>
                      <a:r>
                        <a:rPr lang="en-US" altLang="zh-CN" sz="2000" b="1" dirty="0">
                          <a:solidFill>
                            <a:schemeClr val="tx1">
                              <a:lumMod val="95000"/>
                              <a:lumOff val="5000"/>
                            </a:schemeClr>
                          </a:solidFill>
                          <a:latin typeface="Courier New" panose="02070309020205020404" pitchFamily="49" charset="0"/>
                          <a:cs typeface="Courier New" panose="02070309020205020404" pitchFamily="49" charset="0"/>
                        </a:rPr>
                        <a:t>int main(){</a:t>
                      </a:r>
                    </a:p>
                    <a:p>
                      <a:pPr algn="l">
                        <a:spcBef>
                          <a:spcPct val="20000"/>
                        </a:spcBef>
                      </a:pPr>
                      <a:r>
                        <a:rPr lang="en-US" altLang="zh-CN" sz="2000" b="1" dirty="0">
                          <a:solidFill>
                            <a:schemeClr val="tx1">
                              <a:lumMod val="95000"/>
                              <a:lumOff val="5000"/>
                            </a:schemeClr>
                          </a:solidFill>
                          <a:latin typeface="Courier New" panose="02070309020205020404" pitchFamily="49" charset="0"/>
                          <a:cs typeface="Courier New" panose="02070309020205020404" pitchFamily="49" charset="0"/>
                        </a:rPr>
                        <a:t> </a:t>
                      </a:r>
                    </a:p>
                    <a:p>
                      <a:pPr algn="l">
                        <a:spcBef>
                          <a:spcPct val="20000"/>
                        </a:spcBef>
                      </a:pPr>
                      <a:r>
                        <a:rPr lang="en-US" altLang="zh-CN" sz="2000" b="1" dirty="0">
                          <a:solidFill>
                            <a:schemeClr val="tx1">
                              <a:lumMod val="95000"/>
                              <a:lumOff val="5000"/>
                            </a:schemeClr>
                          </a:solidFill>
                          <a:latin typeface="Courier New" panose="02070309020205020404" pitchFamily="49" charset="0"/>
                          <a:cs typeface="Courier New" panose="02070309020205020404" pitchFamily="49" charset="0"/>
                        </a:rPr>
                        <a:t> </a:t>
                      </a:r>
                      <a:endParaRPr lang="zh-CN" altLang="en-US" sz="2000" b="1" dirty="0">
                        <a:solidFill>
                          <a:schemeClr val="tx1">
                            <a:lumMod val="95000"/>
                            <a:lumOff val="5000"/>
                          </a:schemeClr>
                        </a:solidFill>
                        <a:latin typeface="Courier New" panose="02070309020205020404" pitchFamily="49" charset="0"/>
                        <a:cs typeface="Courier New" panose="02070309020205020404" pitchFamily="49" charset="0"/>
                      </a:endParaRPr>
                    </a:p>
                    <a:p>
                      <a:pPr algn="l">
                        <a:spcBef>
                          <a:spcPct val="20000"/>
                        </a:spcBef>
                      </a:pPr>
                      <a:r>
                        <a:rPr lang="en-US" altLang="zh-CN" sz="2000" b="1" dirty="0">
                          <a:solidFill>
                            <a:schemeClr val="tx1">
                              <a:lumMod val="95000"/>
                              <a:lumOff val="5000"/>
                            </a:schemeClr>
                          </a:solidFill>
                          <a:latin typeface="Courier New" panose="02070309020205020404" pitchFamily="49" charset="0"/>
                          <a:cs typeface="Courier New" panose="02070309020205020404" pitchFamily="49" charset="0"/>
                        </a:rPr>
                        <a:t>}</a:t>
                      </a:r>
                      <a:endParaRPr lang="zh-CN" altLang="en-US" sz="2000" b="1" i="0" dirty="0">
                        <a:latin typeface="Courier New" panose="02070309020205020404" pitchFamily="49" charset="0"/>
                        <a:cs typeface="Courier New" panose="02070309020205020404" pitchFamily="49" charset="0"/>
                      </a:endParaRPr>
                    </a:p>
                  </a:txBody>
                  <a:tcPr>
                    <a:solidFill>
                      <a:schemeClr val="bg1">
                        <a:lumMod val="95000"/>
                      </a:schemeClr>
                    </a:solidFill>
                  </a:tcPr>
                </a:tc>
                <a:extLst>
                  <a:ext uri="{0D108BD9-81ED-4DB2-BD59-A6C34878D82A}">
                    <a16:rowId xmlns:a16="http://schemas.microsoft.com/office/drawing/2014/main" val="2194782503"/>
                  </a:ext>
                </a:extLst>
              </a:tr>
            </a:tbl>
          </a:graphicData>
        </a:graphic>
      </p:graphicFrame>
      <p:sp>
        <p:nvSpPr>
          <p:cNvPr id="18436" name="Rectangle 2"/>
          <p:cNvSpPr>
            <a:spLocks noGrp="1" noChangeArrowheads="1"/>
          </p:cNvSpPr>
          <p:nvPr>
            <p:ph type="title"/>
          </p:nvPr>
        </p:nvSpPr>
        <p:spPr/>
        <p:txBody>
          <a:bodyPr/>
          <a:lstStyle/>
          <a:p>
            <a:pPr eaLnBrk="1" hangingPunct="1"/>
            <a:endParaRPr lang="zh-CN" altLang="zh-CN" sz="3600">
              <a:latin typeface="黑体" pitchFamily="2" charset="-122"/>
              <a:ea typeface="黑体" pitchFamily="2" charset="-122"/>
            </a:endParaRPr>
          </a:p>
        </p:txBody>
      </p:sp>
      <p:sp>
        <p:nvSpPr>
          <p:cNvPr id="18434" name="页脚占位符 4"/>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18435" name="灯片编号占位符 5"/>
          <p:cNvSpPr>
            <a:spLocks noGrp="1"/>
          </p:cNvSpPr>
          <p:nvPr>
            <p:ph type="sldNum" sz="quarter" idx="12"/>
          </p:nvPr>
        </p:nvSpPr>
        <p:spPr>
          <a:noFill/>
        </p:spPr>
        <p:txBody>
          <a:bodyPr/>
          <a:lstStyle/>
          <a:p>
            <a:fld id="{00B68E2B-04E5-489C-A935-0201161843E7}" type="slidenum">
              <a:rPr lang="en-US" altLang="zh-CN" smtClean="0">
                <a:ea typeface="宋体" charset="-122"/>
              </a:rPr>
              <a:pPr/>
              <a:t>16</a:t>
            </a:fld>
            <a:endParaRPr lang="en-US" altLang="zh-CN">
              <a:ea typeface="宋体" charset="-122"/>
            </a:endParaRPr>
          </a:p>
        </p:txBody>
      </p:sp>
      <p:sp>
        <p:nvSpPr>
          <p:cNvPr id="609298" name="Rectangle 18"/>
          <p:cNvSpPr>
            <a:spLocks noChangeArrowheads="1"/>
          </p:cNvSpPr>
          <p:nvPr/>
        </p:nvSpPr>
        <p:spPr bwMode="auto">
          <a:xfrm>
            <a:off x="5234932" y="4098691"/>
            <a:ext cx="2664000" cy="792000"/>
          </a:xfrm>
          <a:prstGeom prst="rect">
            <a:avLst/>
          </a:prstGeom>
          <a:solidFill>
            <a:srgbClr val="ECF4F1"/>
          </a:solidFill>
          <a:ln w="19050" algn="ctr">
            <a:noFill/>
            <a:miter lim="800000"/>
            <a:headEnd/>
            <a:tailEnd/>
          </a:ln>
        </p:spPr>
        <p:txBody>
          <a:bodyPr wrap="none" anchor="ctr" anchorCtr="1">
            <a:noAutofit/>
          </a:bodyPr>
          <a:lstStyle/>
          <a:p>
            <a:pPr>
              <a:spcBef>
                <a:spcPct val="20000"/>
              </a:spcBef>
              <a:buClr>
                <a:srgbClr val="FF9900"/>
              </a:buClr>
              <a:buSzPct val="80000"/>
              <a:buFont typeface="Webdings" pitchFamily="18" charset="2"/>
              <a:buNone/>
            </a:pPr>
            <a:r>
              <a:rPr lang="en-US" altLang="zh-CN" dirty="0">
                <a:solidFill>
                  <a:schemeClr val="tx1">
                    <a:lumMod val="95000"/>
                    <a:lumOff val="5000"/>
                  </a:schemeClr>
                </a:solidFill>
                <a:latin typeface="Courier New" panose="02070309020205020404" pitchFamily="49" charset="0"/>
                <a:ea typeface="楷体" panose="02010609060101010101" pitchFamily="49" charset="-122"/>
                <a:cs typeface="Courier New" panose="02070309020205020404" pitchFamily="49" charset="0"/>
              </a:rPr>
              <a:t>main</a:t>
            </a:r>
            <a:r>
              <a:rPr lang="zh-CN" altLang="en-US" dirty="0">
                <a:solidFill>
                  <a:schemeClr val="tx1">
                    <a:lumMod val="95000"/>
                    <a:lumOff val="5000"/>
                  </a:schemeClr>
                </a:solidFill>
                <a:latin typeface="Courier New" panose="02070309020205020404" pitchFamily="49" charset="0"/>
                <a:ea typeface="楷体" panose="02010609060101010101" pitchFamily="49" charset="-122"/>
                <a:cs typeface="Courier New" panose="02070309020205020404" pitchFamily="49" charset="0"/>
              </a:rPr>
              <a:t>的活动记录</a:t>
            </a:r>
          </a:p>
        </p:txBody>
      </p:sp>
      <p:sp>
        <p:nvSpPr>
          <p:cNvPr id="609299" name="Rectangle 19"/>
          <p:cNvSpPr>
            <a:spLocks noChangeArrowheads="1"/>
          </p:cNvSpPr>
          <p:nvPr/>
        </p:nvSpPr>
        <p:spPr bwMode="auto">
          <a:xfrm>
            <a:off x="5234932" y="3289066"/>
            <a:ext cx="2664000" cy="792000"/>
          </a:xfrm>
          <a:prstGeom prst="rect">
            <a:avLst/>
          </a:prstGeom>
          <a:solidFill>
            <a:srgbClr val="ECF4F1"/>
          </a:solidFill>
          <a:ln w="19050" algn="ctr">
            <a:noFill/>
            <a:miter lim="800000"/>
            <a:headEnd/>
            <a:tailEnd/>
          </a:ln>
        </p:spPr>
        <p:txBody>
          <a:bodyPr wrap="none" anchor="ctr" anchorCtr="1">
            <a:noAutofit/>
          </a:bodyPr>
          <a:lstStyle/>
          <a:p>
            <a:pPr>
              <a:spcBef>
                <a:spcPct val="20000"/>
              </a:spcBef>
              <a:buClr>
                <a:srgbClr val="FF9900"/>
              </a:buClr>
              <a:buSzPct val="80000"/>
              <a:buFont typeface="Webdings" pitchFamily="18" charset="2"/>
              <a:buNone/>
            </a:pPr>
            <a:r>
              <a:rPr lang="en-US" altLang="zh-CN" dirty="0">
                <a:solidFill>
                  <a:schemeClr val="tx1">
                    <a:lumMod val="95000"/>
                    <a:lumOff val="5000"/>
                  </a:schemeClr>
                </a:solidFill>
                <a:latin typeface="Courier New" panose="02070309020205020404" pitchFamily="49" charset="0"/>
                <a:ea typeface="楷体" panose="02010609060101010101" pitchFamily="49" charset="-122"/>
                <a:cs typeface="Courier New" panose="02070309020205020404" pitchFamily="49" charset="0"/>
              </a:rPr>
              <a:t>Q</a:t>
            </a:r>
            <a:r>
              <a:rPr lang="zh-CN" altLang="en-US" dirty="0">
                <a:solidFill>
                  <a:schemeClr val="tx1">
                    <a:lumMod val="95000"/>
                    <a:lumOff val="5000"/>
                  </a:schemeClr>
                </a:solidFill>
                <a:latin typeface="Courier New" panose="02070309020205020404" pitchFamily="49" charset="0"/>
                <a:ea typeface="楷体" panose="02010609060101010101" pitchFamily="49" charset="-122"/>
                <a:cs typeface="Courier New" panose="02070309020205020404" pitchFamily="49" charset="0"/>
              </a:rPr>
              <a:t>的活动记录</a:t>
            </a:r>
          </a:p>
        </p:txBody>
      </p:sp>
      <p:grpSp>
        <p:nvGrpSpPr>
          <p:cNvPr id="2" name="Group 21"/>
          <p:cNvGrpSpPr>
            <a:grpSpLocks/>
          </p:cNvGrpSpPr>
          <p:nvPr/>
        </p:nvGrpSpPr>
        <p:grpSpPr bwMode="auto">
          <a:xfrm>
            <a:off x="4117976" y="3860802"/>
            <a:ext cx="1081088" cy="1179513"/>
            <a:chOff x="2612" y="2432"/>
            <a:chExt cx="681" cy="743"/>
          </a:xfrm>
        </p:grpSpPr>
        <p:grpSp>
          <p:nvGrpSpPr>
            <p:cNvPr id="18477" name="Group 22"/>
            <p:cNvGrpSpPr>
              <a:grpSpLocks/>
            </p:cNvGrpSpPr>
            <p:nvPr/>
          </p:nvGrpSpPr>
          <p:grpSpPr bwMode="auto">
            <a:xfrm>
              <a:off x="2707" y="2942"/>
              <a:ext cx="586" cy="233"/>
              <a:chOff x="2707" y="2942"/>
              <a:chExt cx="586" cy="233"/>
            </a:xfrm>
          </p:grpSpPr>
          <p:sp>
            <p:nvSpPr>
              <p:cNvPr id="609303" name="Text Box 23"/>
              <p:cNvSpPr txBox="1">
                <a:spLocks noChangeArrowheads="1"/>
              </p:cNvSpPr>
              <p:nvPr/>
            </p:nvSpPr>
            <p:spPr bwMode="auto">
              <a:xfrm>
                <a:off x="2707" y="2942"/>
                <a:ext cx="310" cy="233"/>
              </a:xfrm>
              <a:prstGeom prst="rect">
                <a:avLst/>
              </a:prstGeom>
              <a:noFill/>
              <a:ln w="19050" algn="ctr">
                <a:noFill/>
                <a:miter lim="800000"/>
                <a:headEnd/>
                <a:tailEnd/>
              </a:ln>
              <a:effectLst/>
            </p:spPr>
            <p:txBody>
              <a:bodyPr wrap="none">
                <a:spAutoFit/>
              </a:bodyPr>
              <a:lstStyle/>
              <a:p>
                <a:pPr>
                  <a:defRPr/>
                </a:pPr>
                <a:r>
                  <a:rPr lang="en-US" altLang="zh-CN" dirty="0">
                    <a:solidFill>
                      <a:srgbClr val="0033CC"/>
                    </a:solidFill>
                    <a:effectLst>
                      <a:outerShdw blurRad="38100" dist="38100" dir="2700000" algn="tl">
                        <a:srgbClr val="000000"/>
                      </a:outerShdw>
                    </a:effectLst>
                  </a:rPr>
                  <a:t>FP</a:t>
                </a:r>
              </a:p>
            </p:txBody>
          </p:sp>
          <p:cxnSp>
            <p:nvCxnSpPr>
              <p:cNvPr id="18482" name="AutoShape 24"/>
              <p:cNvCxnSpPr>
                <a:cxnSpLocks noChangeShapeType="1"/>
                <a:stCxn id="609303" idx="3"/>
              </p:cNvCxnSpPr>
              <p:nvPr/>
            </p:nvCxnSpPr>
            <p:spPr bwMode="auto">
              <a:xfrm>
                <a:off x="3017" y="3059"/>
                <a:ext cx="276" cy="1"/>
              </a:xfrm>
              <a:prstGeom prst="straightConnector1">
                <a:avLst/>
              </a:prstGeom>
              <a:noFill/>
              <a:ln w="19050">
                <a:solidFill>
                  <a:srgbClr val="0033CC"/>
                </a:solidFill>
                <a:round/>
                <a:headEnd/>
                <a:tailEnd type="triangle" w="med" len="med"/>
              </a:ln>
            </p:spPr>
          </p:cxnSp>
        </p:grpSp>
        <p:grpSp>
          <p:nvGrpSpPr>
            <p:cNvPr id="18478" name="Group 25"/>
            <p:cNvGrpSpPr>
              <a:grpSpLocks/>
            </p:cNvGrpSpPr>
            <p:nvPr/>
          </p:nvGrpSpPr>
          <p:grpSpPr bwMode="auto">
            <a:xfrm>
              <a:off x="2612" y="2432"/>
              <a:ext cx="681" cy="250"/>
              <a:chOff x="2612" y="2432"/>
              <a:chExt cx="681" cy="250"/>
            </a:xfrm>
          </p:grpSpPr>
          <p:sp>
            <p:nvSpPr>
              <p:cNvPr id="609306" name="Text Box 26"/>
              <p:cNvSpPr txBox="1">
                <a:spLocks noChangeArrowheads="1"/>
              </p:cNvSpPr>
              <p:nvPr/>
            </p:nvSpPr>
            <p:spPr bwMode="auto">
              <a:xfrm>
                <a:off x="2612" y="2432"/>
                <a:ext cx="404" cy="250"/>
              </a:xfrm>
              <a:prstGeom prst="rect">
                <a:avLst/>
              </a:prstGeom>
              <a:noFill/>
              <a:ln w="19050" algn="ctr">
                <a:noFill/>
                <a:miter lim="800000"/>
                <a:headEnd/>
                <a:tailEnd/>
              </a:ln>
              <a:effectLst/>
            </p:spPr>
            <p:txBody>
              <a:bodyPr wrap="none">
                <a:spAutoFit/>
              </a:bodyPr>
              <a:lstStyle/>
              <a:p>
                <a:pPr>
                  <a:defRPr/>
                </a:pPr>
                <a:r>
                  <a:rPr lang="en-US" altLang="zh-CN">
                    <a:solidFill>
                      <a:srgbClr val="0033CC"/>
                    </a:solidFill>
                    <a:effectLst>
                      <a:outerShdw blurRad="38100" dist="38100" dir="2700000" algn="tl">
                        <a:srgbClr val="000000"/>
                      </a:outerShdw>
                    </a:effectLst>
                  </a:rPr>
                  <a:t>TOP</a:t>
                </a:r>
              </a:p>
            </p:txBody>
          </p:sp>
          <p:cxnSp>
            <p:nvCxnSpPr>
              <p:cNvPr id="18480" name="AutoShape 27"/>
              <p:cNvCxnSpPr>
                <a:cxnSpLocks noChangeShapeType="1"/>
                <a:stCxn id="609306" idx="3"/>
              </p:cNvCxnSpPr>
              <p:nvPr/>
            </p:nvCxnSpPr>
            <p:spPr bwMode="auto">
              <a:xfrm>
                <a:off x="3016" y="2557"/>
                <a:ext cx="277" cy="2"/>
              </a:xfrm>
              <a:prstGeom prst="straightConnector1">
                <a:avLst/>
              </a:prstGeom>
              <a:noFill/>
              <a:ln w="19050">
                <a:solidFill>
                  <a:srgbClr val="0033CC"/>
                </a:solidFill>
                <a:round/>
                <a:headEnd/>
                <a:tailEnd type="triangle" w="med" len="med"/>
              </a:ln>
            </p:spPr>
          </p:cxnSp>
        </p:grpSp>
      </p:grpSp>
      <p:grpSp>
        <p:nvGrpSpPr>
          <p:cNvPr id="5" name="Group 28"/>
          <p:cNvGrpSpPr>
            <a:grpSpLocks/>
          </p:cNvGrpSpPr>
          <p:nvPr/>
        </p:nvGrpSpPr>
        <p:grpSpPr bwMode="auto">
          <a:xfrm>
            <a:off x="4117976" y="3054352"/>
            <a:ext cx="1081088" cy="1179513"/>
            <a:chOff x="2612" y="2432"/>
            <a:chExt cx="681" cy="743"/>
          </a:xfrm>
        </p:grpSpPr>
        <p:grpSp>
          <p:nvGrpSpPr>
            <p:cNvPr id="18471" name="Group 29"/>
            <p:cNvGrpSpPr>
              <a:grpSpLocks/>
            </p:cNvGrpSpPr>
            <p:nvPr/>
          </p:nvGrpSpPr>
          <p:grpSpPr bwMode="auto">
            <a:xfrm>
              <a:off x="2707" y="2942"/>
              <a:ext cx="586" cy="233"/>
              <a:chOff x="2707" y="2942"/>
              <a:chExt cx="586" cy="233"/>
            </a:xfrm>
          </p:grpSpPr>
          <p:sp>
            <p:nvSpPr>
              <p:cNvPr id="609310" name="Text Box 30"/>
              <p:cNvSpPr txBox="1">
                <a:spLocks noChangeArrowheads="1"/>
              </p:cNvSpPr>
              <p:nvPr/>
            </p:nvSpPr>
            <p:spPr bwMode="auto">
              <a:xfrm>
                <a:off x="2707" y="2942"/>
                <a:ext cx="310" cy="233"/>
              </a:xfrm>
              <a:prstGeom prst="rect">
                <a:avLst/>
              </a:prstGeom>
              <a:noFill/>
              <a:ln w="19050" algn="ctr">
                <a:noFill/>
                <a:miter lim="800000"/>
                <a:headEnd/>
                <a:tailEnd/>
              </a:ln>
              <a:effectLst/>
            </p:spPr>
            <p:txBody>
              <a:bodyPr wrap="none">
                <a:spAutoFit/>
              </a:bodyPr>
              <a:lstStyle/>
              <a:p>
                <a:pPr>
                  <a:defRPr/>
                </a:pPr>
                <a:r>
                  <a:rPr lang="en-US" altLang="zh-CN" dirty="0">
                    <a:solidFill>
                      <a:srgbClr val="0033CC"/>
                    </a:solidFill>
                    <a:effectLst>
                      <a:outerShdw blurRad="38100" dist="38100" dir="2700000" algn="tl">
                        <a:srgbClr val="000000"/>
                      </a:outerShdw>
                    </a:effectLst>
                  </a:rPr>
                  <a:t>FP</a:t>
                </a:r>
              </a:p>
            </p:txBody>
          </p:sp>
          <p:cxnSp>
            <p:nvCxnSpPr>
              <p:cNvPr id="18476" name="AutoShape 31"/>
              <p:cNvCxnSpPr>
                <a:cxnSpLocks noChangeShapeType="1"/>
                <a:stCxn id="609310" idx="3"/>
              </p:cNvCxnSpPr>
              <p:nvPr/>
            </p:nvCxnSpPr>
            <p:spPr bwMode="auto">
              <a:xfrm>
                <a:off x="3017" y="3059"/>
                <a:ext cx="276" cy="1"/>
              </a:xfrm>
              <a:prstGeom prst="straightConnector1">
                <a:avLst/>
              </a:prstGeom>
              <a:noFill/>
              <a:ln w="19050">
                <a:solidFill>
                  <a:srgbClr val="0033CC"/>
                </a:solidFill>
                <a:round/>
                <a:headEnd/>
                <a:tailEnd type="triangle" w="med" len="med"/>
              </a:ln>
            </p:spPr>
          </p:cxnSp>
        </p:grpSp>
        <p:grpSp>
          <p:nvGrpSpPr>
            <p:cNvPr id="18472" name="Group 32"/>
            <p:cNvGrpSpPr>
              <a:grpSpLocks/>
            </p:cNvGrpSpPr>
            <p:nvPr/>
          </p:nvGrpSpPr>
          <p:grpSpPr bwMode="auto">
            <a:xfrm>
              <a:off x="2612" y="2432"/>
              <a:ext cx="681" cy="250"/>
              <a:chOff x="2612" y="2432"/>
              <a:chExt cx="681" cy="250"/>
            </a:xfrm>
          </p:grpSpPr>
          <p:sp>
            <p:nvSpPr>
              <p:cNvPr id="609313" name="Text Box 33"/>
              <p:cNvSpPr txBox="1">
                <a:spLocks noChangeArrowheads="1"/>
              </p:cNvSpPr>
              <p:nvPr/>
            </p:nvSpPr>
            <p:spPr bwMode="auto">
              <a:xfrm>
                <a:off x="2612" y="2432"/>
                <a:ext cx="404" cy="250"/>
              </a:xfrm>
              <a:prstGeom prst="rect">
                <a:avLst/>
              </a:prstGeom>
              <a:noFill/>
              <a:ln w="19050" algn="ctr">
                <a:noFill/>
                <a:miter lim="800000"/>
                <a:headEnd/>
                <a:tailEnd/>
              </a:ln>
              <a:effectLst/>
            </p:spPr>
            <p:txBody>
              <a:bodyPr wrap="none">
                <a:spAutoFit/>
              </a:bodyPr>
              <a:lstStyle/>
              <a:p>
                <a:pPr>
                  <a:defRPr/>
                </a:pPr>
                <a:r>
                  <a:rPr lang="en-US" altLang="zh-CN">
                    <a:solidFill>
                      <a:srgbClr val="0033CC"/>
                    </a:solidFill>
                    <a:effectLst>
                      <a:outerShdw blurRad="38100" dist="38100" dir="2700000" algn="tl">
                        <a:srgbClr val="000000"/>
                      </a:outerShdw>
                    </a:effectLst>
                  </a:rPr>
                  <a:t>TOP</a:t>
                </a:r>
              </a:p>
            </p:txBody>
          </p:sp>
          <p:cxnSp>
            <p:nvCxnSpPr>
              <p:cNvPr id="18474" name="AutoShape 34"/>
              <p:cNvCxnSpPr>
                <a:cxnSpLocks noChangeShapeType="1"/>
                <a:stCxn id="609313" idx="3"/>
              </p:cNvCxnSpPr>
              <p:nvPr/>
            </p:nvCxnSpPr>
            <p:spPr bwMode="auto">
              <a:xfrm>
                <a:off x="3016" y="2557"/>
                <a:ext cx="277" cy="0"/>
              </a:xfrm>
              <a:prstGeom prst="straightConnector1">
                <a:avLst/>
              </a:prstGeom>
              <a:noFill/>
              <a:ln w="19050">
                <a:solidFill>
                  <a:srgbClr val="0033CC"/>
                </a:solidFill>
                <a:round/>
                <a:headEnd/>
                <a:tailEnd type="triangle" w="med" len="med"/>
              </a:ln>
            </p:spPr>
          </p:cxnSp>
        </p:grpSp>
      </p:grpSp>
      <p:sp>
        <p:nvSpPr>
          <p:cNvPr id="609322" name="Rectangle 42"/>
          <p:cNvSpPr>
            <a:spLocks noChangeArrowheads="1"/>
          </p:cNvSpPr>
          <p:nvPr/>
        </p:nvSpPr>
        <p:spPr bwMode="auto">
          <a:xfrm>
            <a:off x="5234932" y="3289066"/>
            <a:ext cx="2664000" cy="792000"/>
          </a:xfrm>
          <a:prstGeom prst="rect">
            <a:avLst/>
          </a:prstGeom>
          <a:solidFill>
            <a:srgbClr val="ECF4F1"/>
          </a:solidFill>
          <a:ln w="19050" algn="ctr">
            <a:noFill/>
            <a:miter lim="800000"/>
            <a:headEnd/>
            <a:tailEnd/>
          </a:ln>
        </p:spPr>
        <p:txBody>
          <a:bodyPr wrap="none" anchor="ctr" anchorCtr="1">
            <a:noAutofit/>
          </a:bodyPr>
          <a:lstStyle/>
          <a:p>
            <a:pPr>
              <a:spcBef>
                <a:spcPct val="20000"/>
              </a:spcBef>
              <a:buClr>
                <a:srgbClr val="FF9900"/>
              </a:buClr>
              <a:buSzPct val="80000"/>
              <a:buFont typeface="Webdings" pitchFamily="18" charset="2"/>
              <a:buNone/>
            </a:pPr>
            <a:r>
              <a:rPr lang="en-US" altLang="zh-CN" dirty="0">
                <a:solidFill>
                  <a:schemeClr val="tx1">
                    <a:lumMod val="95000"/>
                    <a:lumOff val="5000"/>
                  </a:schemeClr>
                </a:solidFill>
                <a:latin typeface="Courier New" panose="02070309020205020404" pitchFamily="49" charset="0"/>
                <a:ea typeface="楷体" panose="02010609060101010101" pitchFamily="49" charset="-122"/>
                <a:cs typeface="Courier New" panose="02070309020205020404" pitchFamily="49" charset="0"/>
              </a:rPr>
              <a:t>R</a:t>
            </a:r>
            <a:r>
              <a:rPr lang="zh-CN" altLang="en-US" dirty="0">
                <a:solidFill>
                  <a:schemeClr val="tx1">
                    <a:lumMod val="95000"/>
                    <a:lumOff val="5000"/>
                  </a:schemeClr>
                </a:solidFill>
                <a:latin typeface="Courier New" panose="02070309020205020404" pitchFamily="49" charset="0"/>
                <a:ea typeface="楷体" panose="02010609060101010101" pitchFamily="49" charset="-122"/>
                <a:cs typeface="Courier New" panose="02070309020205020404" pitchFamily="49" charset="0"/>
              </a:rPr>
              <a:t>的活动记录</a:t>
            </a:r>
          </a:p>
        </p:txBody>
      </p:sp>
      <p:grpSp>
        <p:nvGrpSpPr>
          <p:cNvPr id="11" name="Group 43"/>
          <p:cNvGrpSpPr>
            <a:grpSpLocks/>
          </p:cNvGrpSpPr>
          <p:nvPr/>
        </p:nvGrpSpPr>
        <p:grpSpPr bwMode="auto">
          <a:xfrm>
            <a:off x="4117976" y="3860802"/>
            <a:ext cx="1081088" cy="1179513"/>
            <a:chOff x="2612" y="2432"/>
            <a:chExt cx="681" cy="743"/>
          </a:xfrm>
        </p:grpSpPr>
        <p:grpSp>
          <p:nvGrpSpPr>
            <p:cNvPr id="18459" name="Group 44"/>
            <p:cNvGrpSpPr>
              <a:grpSpLocks/>
            </p:cNvGrpSpPr>
            <p:nvPr/>
          </p:nvGrpSpPr>
          <p:grpSpPr bwMode="auto">
            <a:xfrm>
              <a:off x="2707" y="2942"/>
              <a:ext cx="586" cy="233"/>
              <a:chOff x="2707" y="2942"/>
              <a:chExt cx="586" cy="233"/>
            </a:xfrm>
          </p:grpSpPr>
          <p:sp>
            <p:nvSpPr>
              <p:cNvPr id="609325" name="Text Box 45"/>
              <p:cNvSpPr txBox="1">
                <a:spLocks noChangeArrowheads="1"/>
              </p:cNvSpPr>
              <p:nvPr/>
            </p:nvSpPr>
            <p:spPr bwMode="auto">
              <a:xfrm>
                <a:off x="2707" y="2942"/>
                <a:ext cx="310" cy="233"/>
              </a:xfrm>
              <a:prstGeom prst="rect">
                <a:avLst/>
              </a:prstGeom>
              <a:noFill/>
              <a:ln w="19050" algn="ctr">
                <a:noFill/>
                <a:miter lim="800000"/>
                <a:headEnd/>
                <a:tailEnd/>
              </a:ln>
              <a:effectLst/>
            </p:spPr>
            <p:txBody>
              <a:bodyPr wrap="none">
                <a:spAutoFit/>
              </a:bodyPr>
              <a:lstStyle/>
              <a:p>
                <a:pPr>
                  <a:defRPr/>
                </a:pPr>
                <a:r>
                  <a:rPr lang="en-US" altLang="zh-CN" dirty="0">
                    <a:solidFill>
                      <a:srgbClr val="0033CC"/>
                    </a:solidFill>
                    <a:effectLst>
                      <a:outerShdw blurRad="38100" dist="38100" dir="2700000" algn="tl">
                        <a:srgbClr val="000000"/>
                      </a:outerShdw>
                    </a:effectLst>
                  </a:rPr>
                  <a:t>FP</a:t>
                </a:r>
              </a:p>
            </p:txBody>
          </p:sp>
          <p:cxnSp>
            <p:nvCxnSpPr>
              <p:cNvPr id="18464" name="AutoShape 46"/>
              <p:cNvCxnSpPr>
                <a:cxnSpLocks noChangeShapeType="1"/>
                <a:stCxn id="609325" idx="3"/>
              </p:cNvCxnSpPr>
              <p:nvPr/>
            </p:nvCxnSpPr>
            <p:spPr bwMode="auto">
              <a:xfrm>
                <a:off x="3017" y="3059"/>
                <a:ext cx="276" cy="1"/>
              </a:xfrm>
              <a:prstGeom prst="straightConnector1">
                <a:avLst/>
              </a:prstGeom>
              <a:noFill/>
              <a:ln w="19050">
                <a:solidFill>
                  <a:srgbClr val="0033CC"/>
                </a:solidFill>
                <a:round/>
                <a:headEnd/>
                <a:tailEnd type="triangle" w="med" len="med"/>
              </a:ln>
            </p:spPr>
          </p:cxnSp>
        </p:grpSp>
        <p:grpSp>
          <p:nvGrpSpPr>
            <p:cNvPr id="18460" name="Group 47"/>
            <p:cNvGrpSpPr>
              <a:grpSpLocks/>
            </p:cNvGrpSpPr>
            <p:nvPr/>
          </p:nvGrpSpPr>
          <p:grpSpPr bwMode="auto">
            <a:xfrm>
              <a:off x="2612" y="2432"/>
              <a:ext cx="681" cy="250"/>
              <a:chOff x="2612" y="2432"/>
              <a:chExt cx="681" cy="250"/>
            </a:xfrm>
          </p:grpSpPr>
          <p:sp>
            <p:nvSpPr>
              <p:cNvPr id="609328" name="Text Box 48"/>
              <p:cNvSpPr txBox="1">
                <a:spLocks noChangeArrowheads="1"/>
              </p:cNvSpPr>
              <p:nvPr/>
            </p:nvSpPr>
            <p:spPr bwMode="auto">
              <a:xfrm>
                <a:off x="2612" y="2432"/>
                <a:ext cx="404" cy="250"/>
              </a:xfrm>
              <a:prstGeom prst="rect">
                <a:avLst/>
              </a:prstGeom>
              <a:noFill/>
              <a:ln w="19050" algn="ctr">
                <a:noFill/>
                <a:miter lim="800000"/>
                <a:headEnd/>
                <a:tailEnd/>
              </a:ln>
              <a:effectLst/>
            </p:spPr>
            <p:txBody>
              <a:bodyPr wrap="none">
                <a:spAutoFit/>
              </a:bodyPr>
              <a:lstStyle/>
              <a:p>
                <a:pPr>
                  <a:defRPr/>
                </a:pPr>
                <a:r>
                  <a:rPr lang="en-US" altLang="zh-CN" dirty="0">
                    <a:solidFill>
                      <a:srgbClr val="0033CC"/>
                    </a:solidFill>
                    <a:effectLst>
                      <a:outerShdw blurRad="38100" dist="38100" dir="2700000" algn="tl">
                        <a:srgbClr val="000000"/>
                      </a:outerShdw>
                    </a:effectLst>
                  </a:rPr>
                  <a:t>TOP</a:t>
                </a:r>
              </a:p>
            </p:txBody>
          </p:sp>
          <p:cxnSp>
            <p:nvCxnSpPr>
              <p:cNvPr id="18462" name="AutoShape 49"/>
              <p:cNvCxnSpPr>
                <a:cxnSpLocks noChangeShapeType="1"/>
                <a:stCxn id="609328" idx="3"/>
              </p:cNvCxnSpPr>
              <p:nvPr/>
            </p:nvCxnSpPr>
            <p:spPr bwMode="auto">
              <a:xfrm>
                <a:off x="3016" y="2557"/>
                <a:ext cx="277" cy="0"/>
              </a:xfrm>
              <a:prstGeom prst="straightConnector1">
                <a:avLst/>
              </a:prstGeom>
              <a:noFill/>
              <a:ln w="19050">
                <a:solidFill>
                  <a:srgbClr val="0033CC"/>
                </a:solidFill>
                <a:round/>
                <a:headEnd/>
                <a:tailEnd type="triangle" w="med" len="med"/>
              </a:ln>
            </p:spPr>
          </p:cxnSp>
        </p:grpSp>
      </p:grpSp>
      <p:sp>
        <p:nvSpPr>
          <p:cNvPr id="42" name="Rectangle 5">
            <a:extLst>
              <a:ext uri="{FF2B5EF4-FFF2-40B4-BE49-F238E27FC236}">
                <a16:creationId xmlns:a16="http://schemas.microsoft.com/office/drawing/2014/main" id="{CA4D6689-8D92-44DF-9670-2D220D6C6A0D}"/>
              </a:ext>
            </a:extLst>
          </p:cNvPr>
          <p:cNvSpPr>
            <a:spLocks noChangeArrowheads="1"/>
          </p:cNvSpPr>
          <p:nvPr/>
        </p:nvSpPr>
        <p:spPr bwMode="auto">
          <a:xfrm>
            <a:off x="1015732" y="4988038"/>
            <a:ext cx="1107996" cy="400110"/>
          </a:xfrm>
          <a:prstGeom prst="rect">
            <a:avLst/>
          </a:prstGeom>
          <a:noFill/>
          <a:ln w="19050" algn="ctr">
            <a:noFill/>
            <a:miter lim="800000"/>
            <a:headEnd/>
            <a:tailEnd/>
          </a:ln>
          <a:effectLst/>
        </p:spPr>
        <p:txBody>
          <a:bodyPr wrap="none">
            <a:spAutoFit/>
          </a:bodyPr>
          <a:lstStyle/>
          <a:p>
            <a:pPr algn="l">
              <a:spcBef>
                <a:spcPct val="20000"/>
              </a:spcBef>
              <a:defRPr/>
            </a:pPr>
            <a:r>
              <a:rPr lang="en-US" altLang="zh-CN" sz="2000" dirty="0">
                <a:solidFill>
                  <a:srgbClr val="FF0000"/>
                </a:solidFill>
                <a:effectLst>
                  <a:outerShdw blurRad="38100" dist="38100" dir="2700000" algn="tl">
                    <a:srgbClr val="000000"/>
                  </a:outerShdw>
                </a:effectLst>
                <a:latin typeface="Courier New" panose="02070309020205020404" pitchFamily="49" charset="0"/>
                <a:cs typeface="Courier New" panose="02070309020205020404" pitchFamily="49" charset="0"/>
              </a:rPr>
              <a:t>  Q();</a:t>
            </a:r>
          </a:p>
        </p:txBody>
      </p:sp>
      <p:sp>
        <p:nvSpPr>
          <p:cNvPr id="43" name="Rectangle 6">
            <a:extLst>
              <a:ext uri="{FF2B5EF4-FFF2-40B4-BE49-F238E27FC236}">
                <a16:creationId xmlns:a16="http://schemas.microsoft.com/office/drawing/2014/main" id="{C51194CA-7310-49E6-A013-E6F0A483B231}"/>
              </a:ext>
            </a:extLst>
          </p:cNvPr>
          <p:cNvSpPr>
            <a:spLocks noChangeArrowheads="1"/>
          </p:cNvSpPr>
          <p:nvPr/>
        </p:nvSpPr>
        <p:spPr bwMode="auto">
          <a:xfrm>
            <a:off x="1015732" y="5392908"/>
            <a:ext cx="1107996" cy="400110"/>
          </a:xfrm>
          <a:prstGeom prst="rect">
            <a:avLst/>
          </a:prstGeom>
          <a:noFill/>
          <a:ln w="19050" algn="ctr">
            <a:noFill/>
            <a:miter lim="800000"/>
            <a:headEnd/>
            <a:tailEnd/>
          </a:ln>
          <a:effectLst/>
        </p:spPr>
        <p:txBody>
          <a:bodyPr wrap="none">
            <a:spAutoFit/>
          </a:bodyPr>
          <a:lstStyle/>
          <a:p>
            <a:pPr algn="l">
              <a:spcBef>
                <a:spcPct val="20000"/>
              </a:spcBef>
              <a:defRPr/>
            </a:pPr>
            <a:r>
              <a:rPr lang="en-US" altLang="zh-CN" sz="2000" dirty="0">
                <a:solidFill>
                  <a:srgbClr val="FF0000"/>
                </a:solidFill>
                <a:effectLst>
                  <a:outerShdw blurRad="38100" dist="38100" dir="2700000" algn="tl">
                    <a:srgbClr val="000000"/>
                  </a:outerShdw>
                </a:effectLst>
                <a:latin typeface="Courier New" panose="02070309020205020404" pitchFamily="49" charset="0"/>
                <a:cs typeface="Courier New" panose="02070309020205020404" pitchFamily="49" charset="0"/>
              </a:rPr>
              <a:t>  R();</a:t>
            </a:r>
          </a:p>
        </p:txBody>
      </p:sp>
    </p:spTree>
    <p:extLst>
      <p:ext uri="{BB962C8B-B14F-4D97-AF65-F5344CB8AC3E}">
        <p14:creationId xmlns:p14="http://schemas.microsoft.com/office/powerpoint/2010/main" val="361987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left)">
                                      <p:cBhvr>
                                        <p:cTn id="7" dur="500"/>
                                        <p:tgtEl>
                                          <p:spTgt spid="4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wipe(left)">
                                      <p:cBhvr>
                                        <p:cTn id="10" dur="500"/>
                                        <p:tgtEl>
                                          <p:spTgt spid="4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609298"/>
                                        </p:tgtEl>
                                        <p:attrNameLst>
                                          <p:attrName>style.visibility</p:attrName>
                                        </p:attrNameLst>
                                      </p:cBhvr>
                                      <p:to>
                                        <p:strVal val="visible"/>
                                      </p:to>
                                    </p:set>
                                    <p:animEffect transition="in" filter="wipe(left)">
                                      <p:cBhvr>
                                        <p:cTn id="15" dur="500"/>
                                        <p:tgtEl>
                                          <p:spTgt spid="609298"/>
                                        </p:tgtEl>
                                      </p:cBhvr>
                                    </p:animEffect>
                                  </p:childTnLst>
                                </p:cTn>
                              </p:par>
                            </p:childTnLst>
                          </p:cTn>
                        </p:par>
                        <p:par>
                          <p:cTn id="16" fill="hold">
                            <p:stCondLst>
                              <p:cond delay="500"/>
                            </p:stCondLst>
                            <p:childTnLst>
                              <p:par>
                                <p:cTn id="17" presetID="22" presetClass="entr" presetSubtype="8"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609299"/>
                                        </p:tgtEl>
                                        <p:attrNameLst>
                                          <p:attrName>style.visibility</p:attrName>
                                        </p:attrNameLst>
                                      </p:cBhvr>
                                      <p:to>
                                        <p:strVal val="visible"/>
                                      </p:to>
                                    </p:set>
                                    <p:animEffect transition="in" filter="wipe(left)">
                                      <p:cBhvr>
                                        <p:cTn id="24" dur="500"/>
                                        <p:tgtEl>
                                          <p:spTgt spid="609299"/>
                                        </p:tgtEl>
                                      </p:cBhvr>
                                    </p:animEffect>
                                  </p:childTnLst>
                                </p:cTn>
                              </p:par>
                            </p:childTnLst>
                          </p:cTn>
                        </p:par>
                        <p:par>
                          <p:cTn id="25" fill="hold">
                            <p:stCondLst>
                              <p:cond delay="500"/>
                            </p:stCondLst>
                            <p:childTnLst>
                              <p:par>
                                <p:cTn id="26" presetID="22" presetClass="entr" presetSubtype="8" fill="hold" nodeType="after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left)">
                                      <p:cBhvr>
                                        <p:cTn id="28"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29" fill="hold">
                      <p:stCondLst>
                        <p:cond delay="indefinite"/>
                      </p:stCondLst>
                      <p:childTnLst>
                        <p:par>
                          <p:cTn id="30" fill="hold">
                            <p:stCondLst>
                              <p:cond delay="0"/>
                            </p:stCondLst>
                            <p:childTnLst>
                              <p:par>
                                <p:cTn id="31" presetID="22" presetClass="exit" presetSubtype="8" fill="hold" grpId="1" nodeType="clickEffect">
                                  <p:stCondLst>
                                    <p:cond delay="0"/>
                                  </p:stCondLst>
                                  <p:childTnLst>
                                    <p:animEffect transition="out" filter="wipe(left)">
                                      <p:cBhvr>
                                        <p:cTn id="32" dur="500"/>
                                        <p:tgtEl>
                                          <p:spTgt spid="609299"/>
                                        </p:tgtEl>
                                      </p:cBhvr>
                                    </p:animEffect>
                                    <p:set>
                                      <p:cBhvr>
                                        <p:cTn id="33" dur="1" fill="hold">
                                          <p:stCondLst>
                                            <p:cond delay="499"/>
                                          </p:stCondLst>
                                        </p:cTn>
                                        <p:tgtEl>
                                          <p:spTgt spid="609299"/>
                                        </p:tgtEl>
                                        <p:attrNameLst>
                                          <p:attrName>style.visibility</p:attrName>
                                        </p:attrNameLst>
                                      </p:cBhvr>
                                      <p:to>
                                        <p:strVal val="hidden"/>
                                      </p:to>
                                    </p:set>
                                  </p:childTnLst>
                                </p:cTn>
                              </p:par>
                            </p:childTnLst>
                          </p:cTn>
                        </p:par>
                        <p:par>
                          <p:cTn id="34" fill="hold">
                            <p:stCondLst>
                              <p:cond delay="500"/>
                            </p:stCondLst>
                            <p:childTnLst>
                              <p:par>
                                <p:cTn id="35" presetID="22" presetClass="entr" presetSubtype="8" fill="hold" nodeType="after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left)">
                                      <p:cBhvr>
                                        <p:cTn id="37"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09322"/>
                                        </p:tgtEl>
                                        <p:attrNameLst>
                                          <p:attrName>style.visibility</p:attrName>
                                        </p:attrNameLst>
                                      </p:cBhvr>
                                      <p:to>
                                        <p:strVal val="visible"/>
                                      </p:to>
                                    </p:set>
                                    <p:animEffect transition="in" filter="wipe(left)">
                                      <p:cBhvr>
                                        <p:cTn id="42" dur="500"/>
                                        <p:tgtEl>
                                          <p:spTgt spid="609322"/>
                                        </p:tgtEl>
                                      </p:cBhvr>
                                    </p:animEffect>
                                  </p:childTnLst>
                                </p:cTn>
                              </p:par>
                            </p:childTnLst>
                          </p:cTn>
                        </p:par>
                        <p:par>
                          <p:cTn id="43" fill="hold">
                            <p:stCondLst>
                              <p:cond delay="500"/>
                            </p:stCondLst>
                            <p:childTnLst>
                              <p:par>
                                <p:cTn id="44" presetID="22" presetClass="entr" presetSubtype="8" fill="hold" nodeType="after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wipe(left)">
                                      <p:cBhvr>
                                        <p:cTn id="46"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47" fill="hold">
                      <p:stCondLst>
                        <p:cond delay="indefinite"/>
                      </p:stCondLst>
                      <p:childTnLst>
                        <p:par>
                          <p:cTn id="48" fill="hold">
                            <p:stCondLst>
                              <p:cond delay="0"/>
                            </p:stCondLst>
                            <p:childTnLst>
                              <p:par>
                                <p:cTn id="49" presetID="22" presetClass="exit" presetSubtype="8" fill="hold" grpId="1" nodeType="clickEffect">
                                  <p:stCondLst>
                                    <p:cond delay="0"/>
                                  </p:stCondLst>
                                  <p:childTnLst>
                                    <p:animEffect transition="out" filter="wipe(left)">
                                      <p:cBhvr>
                                        <p:cTn id="50" dur="500"/>
                                        <p:tgtEl>
                                          <p:spTgt spid="609322"/>
                                        </p:tgtEl>
                                      </p:cBhvr>
                                    </p:animEffect>
                                    <p:set>
                                      <p:cBhvr>
                                        <p:cTn id="51" dur="1" fill="hold">
                                          <p:stCondLst>
                                            <p:cond delay="499"/>
                                          </p:stCondLst>
                                        </p:cTn>
                                        <p:tgtEl>
                                          <p:spTgt spid="609322"/>
                                        </p:tgtEl>
                                        <p:attrNameLst>
                                          <p:attrName>style.visibility</p:attrName>
                                        </p:attrNameLst>
                                      </p:cBhvr>
                                      <p:to>
                                        <p:strVal val="hidden"/>
                                      </p:to>
                                    </p:set>
                                  </p:childTnLst>
                                </p:cTn>
                              </p:par>
                            </p:childTnLst>
                          </p:cTn>
                        </p:par>
                        <p:par>
                          <p:cTn id="52" fill="hold">
                            <p:stCondLst>
                              <p:cond delay="500"/>
                            </p:stCondLst>
                            <p:childTnLst>
                              <p:par>
                                <p:cTn id="53" presetID="22" presetClass="entr" presetSubtype="8" fill="hold" nodeType="after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wipe(left)">
                                      <p:cBhvr>
                                        <p:cTn id="55"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56" fill="hold">
                      <p:stCondLst>
                        <p:cond delay="indefinite"/>
                      </p:stCondLst>
                      <p:childTnLst>
                        <p:par>
                          <p:cTn id="57" fill="hold">
                            <p:stCondLst>
                              <p:cond delay="0"/>
                            </p:stCondLst>
                            <p:childTnLst>
                              <p:par>
                                <p:cTn id="58" presetID="22" presetClass="exit" presetSubtype="8" fill="hold" grpId="1" nodeType="clickEffect">
                                  <p:stCondLst>
                                    <p:cond delay="0"/>
                                  </p:stCondLst>
                                  <p:childTnLst>
                                    <p:animEffect transition="out" filter="wipe(left)">
                                      <p:cBhvr>
                                        <p:cTn id="59" dur="500"/>
                                        <p:tgtEl>
                                          <p:spTgt spid="609298"/>
                                        </p:tgtEl>
                                      </p:cBhvr>
                                    </p:animEffect>
                                    <p:set>
                                      <p:cBhvr>
                                        <p:cTn id="60" dur="1" fill="hold">
                                          <p:stCondLst>
                                            <p:cond delay="499"/>
                                          </p:stCondLst>
                                        </p:cTn>
                                        <p:tgtEl>
                                          <p:spTgt spid="60929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9298" grpId="0" animBg="1"/>
      <p:bldP spid="609298" grpId="1" animBg="1"/>
      <p:bldP spid="609299" grpId="0" animBg="1"/>
      <p:bldP spid="609299" grpId="1" animBg="1"/>
      <p:bldP spid="609322" grpId="0" animBg="1"/>
      <p:bldP spid="609322" grpId="1" animBg="1"/>
      <p:bldP spid="42" grpId="0"/>
      <p:bldP spid="4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normAutofit/>
          </a:bodyPr>
          <a:lstStyle/>
          <a:p>
            <a:pPr eaLnBrk="1" hangingPunct="1"/>
            <a:r>
              <a:rPr lang="zh-CN" altLang="en-US" sz="3600" dirty="0">
                <a:latin typeface="黑体" pitchFamily="2" charset="-122"/>
                <a:ea typeface="黑体" pitchFamily="2" charset="-122"/>
              </a:rPr>
              <a:t>过程活动记录的结构</a:t>
            </a:r>
          </a:p>
        </p:txBody>
      </p:sp>
      <p:sp>
        <p:nvSpPr>
          <p:cNvPr id="13314" name="页脚占位符 4"/>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13315" name="灯片编号占位符 5"/>
          <p:cNvSpPr>
            <a:spLocks noGrp="1"/>
          </p:cNvSpPr>
          <p:nvPr>
            <p:ph type="sldNum" sz="quarter" idx="12"/>
          </p:nvPr>
        </p:nvSpPr>
        <p:spPr>
          <a:noFill/>
        </p:spPr>
        <p:txBody>
          <a:bodyPr/>
          <a:lstStyle/>
          <a:p>
            <a:fld id="{CBD8FA25-29FC-4507-A8B5-9313E89E482D}" type="slidenum">
              <a:rPr lang="en-US" altLang="zh-CN" smtClean="0">
                <a:ea typeface="宋体" charset="-122"/>
              </a:rPr>
              <a:pPr/>
              <a:t>17</a:t>
            </a:fld>
            <a:endParaRPr lang="en-US" altLang="zh-CN">
              <a:ea typeface="宋体" charset="-122"/>
            </a:endParaRPr>
          </a:p>
        </p:txBody>
      </p:sp>
      <p:graphicFrame>
        <p:nvGraphicFramePr>
          <p:cNvPr id="15" name="Group 71">
            <a:extLst>
              <a:ext uri="{FF2B5EF4-FFF2-40B4-BE49-F238E27FC236}">
                <a16:creationId xmlns:a16="http://schemas.microsoft.com/office/drawing/2014/main" id="{6B1CFB2B-BC36-4ECE-B541-5C9291D75BDB}"/>
              </a:ext>
            </a:extLst>
          </p:cNvPr>
          <p:cNvGraphicFramePr>
            <a:graphicFrameLocks noGrp="1"/>
          </p:cNvGraphicFramePr>
          <p:nvPr/>
        </p:nvGraphicFramePr>
        <p:xfrm>
          <a:off x="1549983" y="2864574"/>
          <a:ext cx="1797882" cy="2232894"/>
        </p:xfrm>
        <a:graphic>
          <a:graphicData uri="http://schemas.openxmlformats.org/drawingml/2006/table">
            <a:tbl>
              <a:tblPr>
                <a:tableStyleId>{0505E3EF-67EA-436B-97B2-0124C06EBD24}</a:tableStyleId>
              </a:tblPr>
              <a:tblGrid>
                <a:gridCol w="1797882">
                  <a:extLst>
                    <a:ext uri="{9D8B030D-6E8A-4147-A177-3AD203B41FA5}">
                      <a16:colId xmlns:a16="http://schemas.microsoft.com/office/drawing/2014/main" val="20000"/>
                    </a:ext>
                  </a:extLst>
                </a:gridCol>
              </a:tblGrid>
              <a:tr h="372149">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en-US" sz="1200" b="1" i="0" u="none" strike="noStrike" cap="none" normalizeH="0" baseline="0" dirty="0">
                        <a:ln>
                          <a:noFill/>
                        </a:ln>
                        <a:solidFill>
                          <a:schemeClr val="tx1"/>
                        </a:solidFill>
                        <a:effectLst/>
                        <a:latin typeface="黑体" pitchFamily="49" charset="-122"/>
                        <a:ea typeface="黑体" pitchFamily="49" charset="-122"/>
                      </a:endParaRPr>
                    </a:p>
                  </a:txBody>
                  <a:tcPr anchor="ctr" horzOverflow="overflow">
                    <a:lnT w="12700" cap="flat" cmpd="sng" algn="ctr">
                      <a:noFill/>
                      <a:prstDash val="solid"/>
                      <a:round/>
                      <a:headEnd type="none" w="med" len="med"/>
                      <a:tailEnd type="none" w="med" len="med"/>
                    </a:lnT>
                    <a:noFill/>
                  </a:tcPr>
                </a:tc>
                <a:extLst>
                  <a:ext uri="{0D108BD9-81ED-4DB2-BD59-A6C34878D82A}">
                    <a16:rowId xmlns:a16="http://schemas.microsoft.com/office/drawing/2014/main" val="3916055588"/>
                  </a:ext>
                </a:extLst>
              </a:tr>
              <a:tr h="372149">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1200" b="1" u="none" strike="noStrike" cap="none" normalizeH="0" baseline="0" dirty="0">
                          <a:ln>
                            <a:noFill/>
                          </a:ln>
                          <a:solidFill>
                            <a:schemeClr val="tx1"/>
                          </a:solidFill>
                          <a:effectLst/>
                        </a:rPr>
                        <a:t>临时工作单元</a:t>
                      </a:r>
                      <a:endParaRPr kumimoji="0" lang="zh-CN" altLang="en-US" sz="1200" b="1" i="0" u="none" strike="noStrike" cap="none" normalizeH="0" baseline="0" dirty="0">
                        <a:ln>
                          <a:noFill/>
                        </a:ln>
                        <a:solidFill>
                          <a:schemeClr val="tx1"/>
                        </a:solidFill>
                        <a:effectLst/>
                        <a:latin typeface="黑体" pitchFamily="49" charset="-122"/>
                        <a:ea typeface="黑体" pitchFamily="49" charset="-122"/>
                      </a:endParaRPr>
                    </a:p>
                  </a:txBody>
                  <a:tcPr anchor="ctr" horzOverflow="overflow">
                    <a:solidFill>
                      <a:srgbClr val="FFC000">
                        <a:alpha val="20000"/>
                      </a:srgbClr>
                    </a:solidFill>
                  </a:tcPr>
                </a:tc>
                <a:extLst>
                  <a:ext uri="{0D108BD9-81ED-4DB2-BD59-A6C34878D82A}">
                    <a16:rowId xmlns:a16="http://schemas.microsoft.com/office/drawing/2014/main" val="10000"/>
                  </a:ext>
                </a:extLst>
              </a:tr>
              <a:tr h="372149">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1200" b="1" u="none" strike="noStrike" cap="none" normalizeH="0" baseline="0" dirty="0">
                          <a:ln>
                            <a:noFill/>
                          </a:ln>
                          <a:solidFill>
                            <a:schemeClr val="tx1"/>
                          </a:solidFill>
                          <a:effectLst/>
                        </a:rPr>
                        <a:t>动态数组区</a:t>
                      </a:r>
                      <a:endParaRPr kumimoji="0" lang="zh-CN" altLang="en-US" sz="1200" b="1" i="0" u="none" strike="noStrike" cap="none" normalizeH="0" baseline="0" dirty="0">
                        <a:ln>
                          <a:noFill/>
                        </a:ln>
                        <a:solidFill>
                          <a:schemeClr val="tx1"/>
                        </a:solidFill>
                        <a:effectLst/>
                        <a:latin typeface="黑体" pitchFamily="49" charset="-122"/>
                        <a:ea typeface="黑体" pitchFamily="49" charset="-122"/>
                      </a:endParaRPr>
                    </a:p>
                  </a:txBody>
                  <a:tcPr anchor="ctr" horzOverflow="overflow">
                    <a:solidFill>
                      <a:srgbClr val="FFC000">
                        <a:alpha val="20000"/>
                      </a:srgbClr>
                    </a:solidFill>
                  </a:tcPr>
                </a:tc>
                <a:extLst>
                  <a:ext uri="{0D108BD9-81ED-4DB2-BD59-A6C34878D82A}">
                    <a16:rowId xmlns:a16="http://schemas.microsoft.com/office/drawing/2014/main" val="10001"/>
                  </a:ext>
                </a:extLst>
              </a:tr>
              <a:tr h="372149">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1200" b="1" u="none" strike="noStrike" cap="none" normalizeH="0" baseline="0" dirty="0">
                          <a:ln>
                            <a:noFill/>
                          </a:ln>
                          <a:solidFill>
                            <a:schemeClr val="tx1"/>
                          </a:solidFill>
                          <a:effectLst/>
                        </a:rPr>
                        <a:t>固定大小的局部数据区</a:t>
                      </a:r>
                      <a:endParaRPr kumimoji="0" lang="zh-CN" altLang="en-US" sz="1200" b="1" i="0" u="none" strike="noStrike" cap="none" normalizeH="0" baseline="0" dirty="0">
                        <a:ln>
                          <a:noFill/>
                        </a:ln>
                        <a:solidFill>
                          <a:schemeClr val="tx1"/>
                        </a:solidFill>
                        <a:effectLst/>
                        <a:latin typeface="黑体" pitchFamily="49" charset="-122"/>
                        <a:ea typeface="黑体" pitchFamily="49" charset="-122"/>
                      </a:endParaRPr>
                    </a:p>
                  </a:txBody>
                  <a:tcPr anchor="ctr" horzOverflow="overflow"/>
                </a:tc>
                <a:extLst>
                  <a:ext uri="{0D108BD9-81ED-4DB2-BD59-A6C34878D82A}">
                    <a16:rowId xmlns:a16="http://schemas.microsoft.com/office/drawing/2014/main" val="10004"/>
                  </a:ext>
                </a:extLst>
              </a:tr>
              <a:tr h="372149">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1200" b="1" u="none" strike="noStrike" cap="none" normalizeH="0" baseline="0" dirty="0">
                          <a:ln>
                            <a:noFill/>
                          </a:ln>
                          <a:solidFill>
                            <a:schemeClr val="tx1"/>
                          </a:solidFill>
                          <a:effectLst/>
                        </a:rPr>
                        <a:t>实参</a:t>
                      </a:r>
                      <a:endParaRPr kumimoji="0" lang="zh-CN" altLang="en-US" sz="1200" b="1" i="0" u="none" strike="noStrike" cap="none" normalizeH="0" baseline="0" dirty="0">
                        <a:ln>
                          <a:noFill/>
                        </a:ln>
                        <a:solidFill>
                          <a:schemeClr val="tx1"/>
                        </a:solidFill>
                        <a:effectLst/>
                        <a:latin typeface="黑体" pitchFamily="49" charset="-122"/>
                        <a:ea typeface="黑体" pitchFamily="49" charset="-122"/>
                      </a:endParaRPr>
                    </a:p>
                  </a:txBody>
                  <a:tcPr anchor="ctr" horzOverflow="overflow">
                    <a:solidFill>
                      <a:schemeClr val="tx2">
                        <a:lumMod val="20000"/>
                        <a:lumOff val="80000"/>
                      </a:schemeClr>
                    </a:solidFill>
                  </a:tcPr>
                </a:tc>
                <a:extLst>
                  <a:ext uri="{0D108BD9-81ED-4DB2-BD59-A6C34878D82A}">
                    <a16:rowId xmlns:a16="http://schemas.microsoft.com/office/drawing/2014/main" val="10005"/>
                  </a:ext>
                </a:extLst>
              </a:tr>
              <a:tr h="372149">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defRPr/>
                      </a:pPr>
                      <a:r>
                        <a:rPr kumimoji="0" lang="zh-CN" altLang="en-US" sz="1200" b="1" u="none" strike="noStrike" cap="none" normalizeH="0" baseline="0" dirty="0">
                          <a:ln>
                            <a:noFill/>
                          </a:ln>
                          <a:solidFill>
                            <a:schemeClr val="tx1"/>
                          </a:solidFill>
                          <a:effectLst/>
                        </a:rPr>
                        <a:t>控制信息</a:t>
                      </a:r>
                      <a:endParaRPr kumimoji="0" lang="zh-CN" altLang="en-US" sz="1200" b="1" i="0" u="none" strike="noStrike" cap="none" normalizeH="0" baseline="0" dirty="0">
                        <a:ln>
                          <a:noFill/>
                        </a:ln>
                        <a:solidFill>
                          <a:schemeClr val="tx1"/>
                        </a:solidFill>
                        <a:effectLst/>
                        <a:latin typeface="黑体" pitchFamily="49" charset="-122"/>
                        <a:ea typeface="黑体" pitchFamily="49" charset="-122"/>
                      </a:endParaRPr>
                    </a:p>
                  </a:txBody>
                  <a:tcPr anchor="ctr" horzOverflow="overflow">
                    <a:solidFill>
                      <a:schemeClr val="accent1">
                        <a:lumMod val="20000"/>
                        <a:lumOff val="80000"/>
                      </a:schemeClr>
                    </a:solidFill>
                  </a:tcPr>
                </a:tc>
                <a:extLst>
                  <a:ext uri="{0D108BD9-81ED-4DB2-BD59-A6C34878D82A}">
                    <a16:rowId xmlns:a16="http://schemas.microsoft.com/office/drawing/2014/main" val="10006"/>
                  </a:ext>
                </a:extLst>
              </a:tr>
            </a:tbl>
          </a:graphicData>
        </a:graphic>
      </p:graphicFrame>
      <p:grpSp>
        <p:nvGrpSpPr>
          <p:cNvPr id="12" name="组合 11">
            <a:extLst>
              <a:ext uri="{FF2B5EF4-FFF2-40B4-BE49-F238E27FC236}">
                <a16:creationId xmlns:a16="http://schemas.microsoft.com/office/drawing/2014/main" id="{116D3BE5-4F85-4BE9-8A05-C125930E5279}"/>
              </a:ext>
            </a:extLst>
          </p:cNvPr>
          <p:cNvGrpSpPr/>
          <p:nvPr/>
        </p:nvGrpSpPr>
        <p:grpSpPr>
          <a:xfrm>
            <a:off x="467222" y="4902541"/>
            <a:ext cx="1081088" cy="307976"/>
            <a:chOff x="467222" y="4902541"/>
            <a:chExt cx="1081088" cy="307976"/>
          </a:xfrm>
        </p:grpSpPr>
        <p:sp>
          <p:nvSpPr>
            <p:cNvPr id="26" name="Text Box 50">
              <a:extLst>
                <a:ext uri="{FF2B5EF4-FFF2-40B4-BE49-F238E27FC236}">
                  <a16:creationId xmlns:a16="http://schemas.microsoft.com/office/drawing/2014/main" id="{4FE6DA9D-CCF2-4F70-8F63-A510B2F61B16}"/>
                </a:ext>
              </a:extLst>
            </p:cNvPr>
            <p:cNvSpPr txBox="1">
              <a:spLocks noChangeArrowheads="1"/>
            </p:cNvSpPr>
            <p:nvPr/>
          </p:nvSpPr>
          <p:spPr bwMode="auto">
            <a:xfrm>
              <a:off x="467222" y="4902541"/>
              <a:ext cx="576000" cy="307976"/>
            </a:xfrm>
            <a:prstGeom prst="rect">
              <a:avLst/>
            </a:prstGeom>
            <a:noFill/>
            <a:ln w="19050" algn="ctr">
              <a:noFill/>
              <a:miter lim="800000"/>
              <a:headEnd/>
              <a:tailEnd/>
            </a:ln>
            <a:effectLst/>
          </p:spPr>
          <p:txBody>
            <a:bodyPr wrap="square">
              <a:spAutoFit/>
            </a:bodyPr>
            <a:lstStyle/>
            <a:p>
              <a:pPr algn="r">
                <a:defRPr/>
              </a:pPr>
              <a:r>
                <a:rPr lang="en-US" altLang="zh-CN" sz="1400" dirty="0">
                  <a:solidFill>
                    <a:srgbClr val="FF0000"/>
                  </a:solidFill>
                  <a:effectLst>
                    <a:outerShdw blurRad="38100" dist="38100" dir="2700000" algn="tl">
                      <a:srgbClr val="000000"/>
                    </a:outerShdw>
                  </a:effectLst>
                </a:rPr>
                <a:t>FP</a:t>
              </a:r>
            </a:p>
          </p:txBody>
        </p:sp>
        <p:cxnSp>
          <p:nvCxnSpPr>
            <p:cNvPr id="27" name="AutoShape 52">
              <a:extLst>
                <a:ext uri="{FF2B5EF4-FFF2-40B4-BE49-F238E27FC236}">
                  <a16:creationId xmlns:a16="http://schemas.microsoft.com/office/drawing/2014/main" id="{B5561C04-3475-45FF-A8A1-3CC137E4FB37}"/>
                </a:ext>
              </a:extLst>
            </p:cNvPr>
            <p:cNvCxnSpPr>
              <a:cxnSpLocks noChangeShapeType="1"/>
              <a:stCxn id="26" idx="3"/>
            </p:cNvCxnSpPr>
            <p:nvPr/>
          </p:nvCxnSpPr>
          <p:spPr bwMode="auto">
            <a:xfrm>
              <a:off x="1043222" y="5056529"/>
              <a:ext cx="505088" cy="0"/>
            </a:xfrm>
            <a:prstGeom prst="straightConnector1">
              <a:avLst/>
            </a:prstGeom>
            <a:noFill/>
            <a:ln w="19050">
              <a:solidFill>
                <a:srgbClr val="FF0000"/>
              </a:solidFill>
              <a:round/>
              <a:headEnd/>
              <a:tailEnd type="triangle" w="med" len="med"/>
            </a:ln>
          </p:spPr>
        </p:cxnSp>
      </p:grpSp>
      <p:grpSp>
        <p:nvGrpSpPr>
          <p:cNvPr id="11" name="组合 10">
            <a:extLst>
              <a:ext uri="{FF2B5EF4-FFF2-40B4-BE49-F238E27FC236}">
                <a16:creationId xmlns:a16="http://schemas.microsoft.com/office/drawing/2014/main" id="{88E838F5-C340-4744-99C8-3D3C0A858AD7}"/>
              </a:ext>
            </a:extLst>
          </p:cNvPr>
          <p:cNvGrpSpPr/>
          <p:nvPr/>
        </p:nvGrpSpPr>
        <p:grpSpPr>
          <a:xfrm>
            <a:off x="467222" y="3051512"/>
            <a:ext cx="1081088" cy="307976"/>
            <a:chOff x="467222" y="3051512"/>
            <a:chExt cx="1081088" cy="307976"/>
          </a:xfrm>
        </p:grpSpPr>
        <p:sp>
          <p:nvSpPr>
            <p:cNvPr id="24" name="Text Box 51">
              <a:extLst>
                <a:ext uri="{FF2B5EF4-FFF2-40B4-BE49-F238E27FC236}">
                  <a16:creationId xmlns:a16="http://schemas.microsoft.com/office/drawing/2014/main" id="{48B49099-B992-4AA2-BE61-5CEC3390C43A}"/>
                </a:ext>
              </a:extLst>
            </p:cNvPr>
            <p:cNvSpPr txBox="1">
              <a:spLocks noChangeArrowheads="1"/>
            </p:cNvSpPr>
            <p:nvPr/>
          </p:nvSpPr>
          <p:spPr bwMode="auto">
            <a:xfrm>
              <a:off x="467222" y="3051512"/>
              <a:ext cx="576000" cy="307976"/>
            </a:xfrm>
            <a:prstGeom prst="rect">
              <a:avLst/>
            </a:prstGeom>
            <a:noFill/>
            <a:ln w="19050" algn="ctr">
              <a:noFill/>
              <a:miter lim="800000"/>
              <a:headEnd/>
              <a:tailEnd/>
            </a:ln>
            <a:effectLst/>
          </p:spPr>
          <p:txBody>
            <a:bodyPr wrap="square">
              <a:spAutoFit/>
            </a:bodyPr>
            <a:lstStyle/>
            <a:p>
              <a:pPr algn="r">
                <a:defRPr/>
              </a:pPr>
              <a:r>
                <a:rPr lang="en-US" altLang="zh-CN" sz="1400" dirty="0">
                  <a:solidFill>
                    <a:srgbClr val="FF0000"/>
                  </a:solidFill>
                  <a:effectLst>
                    <a:outerShdw blurRad="38100" dist="38100" dir="2700000" algn="tl">
                      <a:srgbClr val="000000"/>
                    </a:outerShdw>
                  </a:effectLst>
                </a:rPr>
                <a:t>TOP</a:t>
              </a:r>
            </a:p>
          </p:txBody>
        </p:sp>
        <p:cxnSp>
          <p:nvCxnSpPr>
            <p:cNvPr id="25" name="AutoShape 53">
              <a:extLst>
                <a:ext uri="{FF2B5EF4-FFF2-40B4-BE49-F238E27FC236}">
                  <a16:creationId xmlns:a16="http://schemas.microsoft.com/office/drawing/2014/main" id="{7E77A84F-D51A-40C0-8E8F-9B5B0F2137B4}"/>
                </a:ext>
              </a:extLst>
            </p:cNvPr>
            <p:cNvCxnSpPr>
              <a:cxnSpLocks noChangeShapeType="1"/>
              <a:stCxn id="24" idx="3"/>
            </p:cNvCxnSpPr>
            <p:nvPr/>
          </p:nvCxnSpPr>
          <p:spPr bwMode="auto">
            <a:xfrm>
              <a:off x="1043222" y="3205500"/>
              <a:ext cx="505088" cy="0"/>
            </a:xfrm>
            <a:prstGeom prst="straightConnector1">
              <a:avLst/>
            </a:prstGeom>
            <a:noFill/>
            <a:ln w="19050">
              <a:solidFill>
                <a:srgbClr val="FF0000"/>
              </a:solidFill>
              <a:round/>
              <a:headEnd/>
              <a:tailEnd type="triangle" w="med" len="med"/>
            </a:ln>
          </p:spPr>
        </p:cxnSp>
      </p:grpSp>
      <p:sp>
        <p:nvSpPr>
          <p:cNvPr id="37" name="文本框 36">
            <a:extLst>
              <a:ext uri="{FF2B5EF4-FFF2-40B4-BE49-F238E27FC236}">
                <a16:creationId xmlns:a16="http://schemas.microsoft.com/office/drawing/2014/main" id="{1356AC1F-5EF2-438F-866F-136395EA9D00}"/>
              </a:ext>
            </a:extLst>
          </p:cNvPr>
          <p:cNvSpPr txBox="1"/>
          <p:nvPr/>
        </p:nvSpPr>
        <p:spPr>
          <a:xfrm>
            <a:off x="836796" y="1513358"/>
            <a:ext cx="7479621" cy="1030603"/>
          </a:xfrm>
          <a:prstGeom prst="rect">
            <a:avLst/>
          </a:prstGeom>
          <a:noFill/>
        </p:spPr>
        <p:txBody>
          <a:bodyPr wrap="square">
            <a:spAutoFit/>
          </a:bodyPr>
          <a:lstStyle/>
          <a:p>
            <a:pPr algn="l">
              <a:lnSpc>
                <a:spcPct val="130000"/>
              </a:lnSpc>
            </a:pPr>
            <a:r>
              <a:rPr lang="zh-CN" altLang="en-US" sz="1600" dirty="0">
                <a:solidFill>
                  <a:srgbClr val="FF0000"/>
                </a:solidFill>
                <a:effectLst>
                  <a:outerShdw blurRad="38100" dist="38100" dir="2700000" algn="tl">
                    <a:srgbClr val="000000"/>
                  </a:outerShdw>
                </a:effectLst>
                <a:latin typeface="黑体" pitchFamily="2" charset="-122"/>
                <a:ea typeface="黑体" pitchFamily="2" charset="-122"/>
                <a:cs typeface="Courier New" panose="02070309020205020404" pitchFamily="49" charset="0"/>
              </a:rPr>
              <a:t>说明</a:t>
            </a:r>
            <a:endParaRPr lang="en-US" altLang="zh-CN" sz="1600" dirty="0">
              <a:solidFill>
                <a:srgbClr val="FF0000"/>
              </a:solidFill>
              <a:effectLst>
                <a:outerShdw blurRad="38100" dist="38100" dir="2700000" algn="tl">
                  <a:srgbClr val="000000"/>
                </a:outerShdw>
              </a:effectLst>
              <a:latin typeface="黑体" pitchFamily="2" charset="-122"/>
              <a:ea typeface="黑体" pitchFamily="2" charset="-122"/>
              <a:cs typeface="Courier New" panose="02070309020205020404" pitchFamily="49" charset="0"/>
            </a:endParaRPr>
          </a:p>
          <a:p>
            <a:pPr marL="285750" indent="-285750" algn="l">
              <a:lnSpc>
                <a:spcPct val="130000"/>
              </a:lnSpc>
              <a:buFont typeface="Arial" panose="020B0604020202020204" pitchFamily="34" charset="0"/>
              <a:buChar char="•"/>
            </a:pPr>
            <a:r>
              <a:rPr lang="en-US" altLang="zh-CN" sz="1600" dirty="0">
                <a:solidFill>
                  <a:schemeClr val="tx1"/>
                </a:solidFill>
                <a:latin typeface="Courier New" panose="02070309020205020404" pitchFamily="49" charset="0"/>
                <a:cs typeface="Courier New" panose="02070309020205020404" pitchFamily="49" charset="0"/>
              </a:rPr>
              <a:t>FP</a:t>
            </a:r>
            <a:r>
              <a:rPr lang="zh-CN" altLang="en-US" sz="1600" dirty="0">
                <a:solidFill>
                  <a:schemeClr val="tx1"/>
                </a:solidFill>
                <a:latin typeface="Courier New" panose="02070309020205020404" pitchFamily="49" charset="0"/>
                <a:cs typeface="Courier New" panose="02070309020205020404" pitchFamily="49" charset="0"/>
              </a:rPr>
              <a:t>：</a:t>
            </a:r>
            <a:r>
              <a:rPr lang="zh-CN" altLang="en-US" sz="1600" dirty="0">
                <a:solidFill>
                  <a:schemeClr val="tx1"/>
                </a:solidFill>
                <a:latin typeface="Courier New" panose="02070309020205020404" pitchFamily="49" charset="0"/>
                <a:ea typeface="+mn-ea"/>
                <a:cs typeface="Courier New" panose="02070309020205020404" pitchFamily="49" charset="0"/>
              </a:rPr>
              <a:t>栈帧基址寄存器</a:t>
            </a:r>
            <a:r>
              <a:rPr lang="en-US" altLang="zh-CN" sz="1600" dirty="0">
                <a:solidFill>
                  <a:schemeClr val="tx1"/>
                </a:solidFill>
                <a:latin typeface="Courier New" panose="02070309020205020404" pitchFamily="49" charset="0"/>
                <a:ea typeface="+mn-ea"/>
                <a:cs typeface="Courier New" panose="02070309020205020404" pitchFamily="49" charset="0"/>
              </a:rPr>
              <a:t>,</a:t>
            </a:r>
            <a:r>
              <a:rPr lang="zh-CN" altLang="en-US" sz="1600" dirty="0">
                <a:solidFill>
                  <a:schemeClr val="tx1"/>
                </a:solidFill>
                <a:latin typeface="Courier New" panose="02070309020205020404" pitchFamily="49" charset="0"/>
                <a:ea typeface="+mn-ea"/>
                <a:cs typeface="Courier New" panose="02070309020205020404" pitchFamily="49" charset="0"/>
              </a:rPr>
              <a:t>指向</a:t>
            </a:r>
            <a:r>
              <a:rPr lang="zh-CN" altLang="en-US" sz="1600" dirty="0">
                <a:solidFill>
                  <a:srgbClr val="FF3300"/>
                </a:solidFill>
                <a:effectLst>
                  <a:outerShdw blurRad="38100" dist="38100" dir="2700000" algn="tl">
                    <a:srgbClr val="000000"/>
                  </a:outerShdw>
                </a:effectLst>
                <a:ea typeface="黑体" pitchFamily="2" charset="-122"/>
              </a:rPr>
              <a:t>现行</a:t>
            </a:r>
            <a:r>
              <a:rPr lang="zh-CN" altLang="en-US" sz="1600" dirty="0">
                <a:solidFill>
                  <a:schemeClr val="tx1"/>
                </a:solidFill>
                <a:latin typeface="Courier New" panose="02070309020205020404" pitchFamily="49" charset="0"/>
                <a:ea typeface="+mn-ea"/>
                <a:cs typeface="Courier New" panose="02070309020205020404" pitchFamily="49" charset="0"/>
              </a:rPr>
              <a:t>过程活动记录的起点</a:t>
            </a:r>
          </a:p>
          <a:p>
            <a:pPr marL="285750" indent="-285750" algn="l">
              <a:lnSpc>
                <a:spcPct val="130000"/>
              </a:lnSpc>
              <a:buFont typeface="Arial" panose="020B0604020202020204" pitchFamily="34" charset="0"/>
              <a:buChar char="•"/>
            </a:pPr>
            <a:r>
              <a:rPr lang="en-US" altLang="zh-CN" sz="1600" dirty="0">
                <a:solidFill>
                  <a:schemeClr val="tx1"/>
                </a:solidFill>
                <a:latin typeface="Courier New" panose="02070309020205020404" pitchFamily="49" charset="0"/>
                <a:ea typeface="+mn-ea"/>
                <a:cs typeface="Courier New" panose="02070309020205020404" pitchFamily="49" charset="0"/>
              </a:rPr>
              <a:t>TOP</a:t>
            </a:r>
            <a:r>
              <a:rPr lang="zh-CN" altLang="en-US" sz="1600" dirty="0">
                <a:solidFill>
                  <a:schemeClr val="tx1"/>
                </a:solidFill>
                <a:latin typeface="Courier New" panose="02070309020205020404" pitchFamily="49" charset="0"/>
                <a:ea typeface="+mn-ea"/>
                <a:cs typeface="Courier New" panose="02070309020205020404" pitchFamily="49" charset="0"/>
              </a:rPr>
              <a:t>：栈顶指针寄存器</a:t>
            </a:r>
            <a:r>
              <a:rPr lang="en-US" altLang="zh-CN" sz="1600" dirty="0">
                <a:solidFill>
                  <a:schemeClr val="tx1"/>
                </a:solidFill>
                <a:latin typeface="Courier New" panose="02070309020205020404" pitchFamily="49" charset="0"/>
                <a:ea typeface="+mn-ea"/>
                <a:cs typeface="Courier New" panose="02070309020205020404" pitchFamily="49" charset="0"/>
              </a:rPr>
              <a:t>,</a:t>
            </a:r>
            <a:r>
              <a:rPr lang="zh-CN" altLang="en-US" sz="1600" dirty="0">
                <a:solidFill>
                  <a:schemeClr val="tx1"/>
                </a:solidFill>
                <a:latin typeface="Courier New" panose="02070309020205020404" pitchFamily="49" charset="0"/>
                <a:ea typeface="+mn-ea"/>
                <a:cs typeface="Courier New" panose="02070309020205020404" pitchFamily="49" charset="0"/>
              </a:rPr>
              <a:t>指向运行栈中下一个可分配的单元</a:t>
            </a:r>
            <a:endParaRPr lang="en-US" altLang="zh-CN" sz="1600" dirty="0">
              <a:solidFill>
                <a:schemeClr val="tx1"/>
              </a:solidFill>
              <a:latin typeface="Courier New" panose="02070309020205020404" pitchFamily="49" charset="0"/>
              <a:ea typeface="+mn-ea"/>
              <a:cs typeface="Courier New" panose="02070309020205020404" pitchFamily="49" charset="0"/>
            </a:endParaRPr>
          </a:p>
        </p:txBody>
      </p:sp>
      <p:graphicFrame>
        <p:nvGraphicFramePr>
          <p:cNvPr id="38" name="表格 111">
            <a:extLst>
              <a:ext uri="{FF2B5EF4-FFF2-40B4-BE49-F238E27FC236}">
                <a16:creationId xmlns:a16="http://schemas.microsoft.com/office/drawing/2014/main" id="{39A51187-77B3-4BE4-9BA2-A38677531BCC}"/>
              </a:ext>
            </a:extLst>
          </p:cNvPr>
          <p:cNvGraphicFramePr>
            <a:graphicFrameLocks noGrp="1"/>
          </p:cNvGraphicFramePr>
          <p:nvPr/>
        </p:nvGraphicFramePr>
        <p:xfrm>
          <a:off x="3563887" y="2852936"/>
          <a:ext cx="2041255" cy="1670908"/>
        </p:xfrm>
        <a:graphic>
          <a:graphicData uri="http://schemas.openxmlformats.org/drawingml/2006/table">
            <a:tbl>
              <a:tblPr firstRow="1" bandRow="1">
                <a:tableStyleId>{5C22544A-7EE6-4342-B048-85BDC9FD1C3A}</a:tableStyleId>
              </a:tblPr>
              <a:tblGrid>
                <a:gridCol w="2041255">
                  <a:extLst>
                    <a:ext uri="{9D8B030D-6E8A-4147-A177-3AD203B41FA5}">
                      <a16:colId xmlns:a16="http://schemas.microsoft.com/office/drawing/2014/main" val="2238612787"/>
                    </a:ext>
                  </a:extLst>
                </a:gridCol>
              </a:tblGrid>
              <a:tr h="299308">
                <a:tc>
                  <a:txBody>
                    <a:bodyPr/>
                    <a:lstStyle/>
                    <a:p>
                      <a:pPr algn="ctr"/>
                      <a:r>
                        <a:rPr lang="en-US" altLang="zh-CN" sz="1200" b="1" dirty="0">
                          <a:latin typeface="Courier New" panose="02070309020205020404" pitchFamily="49" charset="0"/>
                          <a:cs typeface="Courier New" panose="02070309020205020404" pitchFamily="49" charset="0"/>
                        </a:rPr>
                        <a:t>C</a:t>
                      </a:r>
                      <a:r>
                        <a:rPr lang="zh-CN" altLang="en-US" sz="1200" b="1" dirty="0">
                          <a:latin typeface="Courier New" panose="02070309020205020404" pitchFamily="49" charset="0"/>
                          <a:cs typeface="Courier New" panose="02070309020205020404" pitchFamily="49" charset="0"/>
                        </a:rPr>
                        <a:t>函数</a:t>
                      </a:r>
                    </a:p>
                  </a:txBody>
                  <a:tcPr/>
                </a:tc>
                <a:extLst>
                  <a:ext uri="{0D108BD9-81ED-4DB2-BD59-A6C34878D82A}">
                    <a16:rowId xmlns:a16="http://schemas.microsoft.com/office/drawing/2014/main" val="1604834306"/>
                  </a:ext>
                </a:extLst>
              </a:tr>
              <a:tr h="1246815">
                <a:tc>
                  <a:txBody>
                    <a:bodyPr/>
                    <a:lstStyle/>
                    <a:p>
                      <a:r>
                        <a:rPr lang="en-US" altLang="zh-CN" sz="1200" b="1" i="0" dirty="0">
                          <a:latin typeface="Courier New" panose="02070309020205020404" pitchFamily="49" charset="0"/>
                          <a:cs typeface="Courier New" panose="02070309020205020404" pitchFamily="49" charset="0"/>
                        </a:rPr>
                        <a:t>void p(int a)</a:t>
                      </a:r>
                    </a:p>
                    <a:p>
                      <a:r>
                        <a:rPr lang="en-US" altLang="zh-CN" sz="1200" b="1" i="0" dirty="0">
                          <a:latin typeface="Courier New" panose="02070309020205020404" pitchFamily="49" charset="0"/>
                          <a:cs typeface="Courier New" panose="02070309020205020404" pitchFamily="49" charset="0"/>
                        </a:rPr>
                        <a:t>{</a:t>
                      </a:r>
                    </a:p>
                    <a:p>
                      <a:r>
                        <a:rPr lang="en-US" altLang="zh-CN" sz="1200" b="1" i="0" dirty="0">
                          <a:latin typeface="Courier New" panose="02070309020205020404" pitchFamily="49" charset="0"/>
                          <a:cs typeface="Courier New" panose="02070309020205020404" pitchFamily="49" charset="0"/>
                        </a:rPr>
                        <a:t>  double b;</a:t>
                      </a:r>
                    </a:p>
                    <a:p>
                      <a:r>
                        <a:rPr lang="en-US" altLang="zh-CN" sz="1200" b="1" i="0" dirty="0">
                          <a:latin typeface="Courier New" panose="02070309020205020404" pitchFamily="49" charset="0"/>
                          <a:cs typeface="Courier New" panose="02070309020205020404" pitchFamily="49" charset="0"/>
                        </a:rPr>
                        <a:t>  double c[10];</a:t>
                      </a:r>
                    </a:p>
                    <a:p>
                      <a:r>
                        <a:rPr lang="en-US" altLang="zh-CN" sz="1200" b="1" i="0" dirty="0">
                          <a:latin typeface="Courier New" panose="02070309020205020404" pitchFamily="49" charset="0"/>
                          <a:cs typeface="Courier New" panose="02070309020205020404" pitchFamily="49" charset="0"/>
                        </a:rPr>
                        <a:t>  b = c[a];</a:t>
                      </a:r>
                    </a:p>
                    <a:p>
                      <a:r>
                        <a:rPr lang="en-US" altLang="zh-CN" sz="1200" b="1" i="0" dirty="0">
                          <a:latin typeface="Courier New" panose="02070309020205020404" pitchFamily="49" charset="0"/>
                          <a:cs typeface="Courier New" panose="02070309020205020404" pitchFamily="49" charset="0"/>
                        </a:rPr>
                        <a:t>  …</a:t>
                      </a:r>
                    </a:p>
                    <a:p>
                      <a:r>
                        <a:rPr lang="en-US" altLang="zh-CN" sz="1200" b="1" i="0" dirty="0">
                          <a:latin typeface="Courier New" panose="02070309020205020404" pitchFamily="49" charset="0"/>
                          <a:cs typeface="Courier New" panose="02070309020205020404" pitchFamily="49" charset="0"/>
                        </a:rPr>
                        <a:t>}</a:t>
                      </a:r>
                      <a:endParaRPr lang="zh-CN" altLang="en-US" sz="1200" b="1" i="0" dirty="0">
                        <a:latin typeface="Courier New" panose="02070309020205020404" pitchFamily="49" charset="0"/>
                        <a:cs typeface="Courier New" panose="02070309020205020404" pitchFamily="49" charset="0"/>
                      </a:endParaRPr>
                    </a:p>
                  </a:txBody>
                  <a:tcPr>
                    <a:solidFill>
                      <a:schemeClr val="bg1">
                        <a:lumMod val="95000"/>
                      </a:schemeClr>
                    </a:solidFill>
                  </a:tcPr>
                </a:tc>
                <a:extLst>
                  <a:ext uri="{0D108BD9-81ED-4DB2-BD59-A6C34878D82A}">
                    <a16:rowId xmlns:a16="http://schemas.microsoft.com/office/drawing/2014/main" val="2194782503"/>
                  </a:ext>
                </a:extLst>
              </a:tr>
            </a:tbl>
          </a:graphicData>
        </a:graphic>
      </p:graphicFrame>
      <p:graphicFrame>
        <p:nvGraphicFramePr>
          <p:cNvPr id="39" name="Group 71">
            <a:extLst>
              <a:ext uri="{FF2B5EF4-FFF2-40B4-BE49-F238E27FC236}">
                <a16:creationId xmlns:a16="http://schemas.microsoft.com/office/drawing/2014/main" id="{4FBB05E5-43B4-4618-BC8B-CD22F5444B20}"/>
              </a:ext>
            </a:extLst>
          </p:cNvPr>
          <p:cNvGraphicFramePr>
            <a:graphicFrameLocks noGrp="1"/>
          </p:cNvGraphicFramePr>
          <p:nvPr/>
        </p:nvGraphicFramePr>
        <p:xfrm>
          <a:off x="5724128" y="2870908"/>
          <a:ext cx="1797882" cy="3291840"/>
        </p:xfrm>
        <a:graphic>
          <a:graphicData uri="http://schemas.openxmlformats.org/drawingml/2006/table">
            <a:tbl>
              <a:tblPr>
                <a:tableStyleId>{0505E3EF-67EA-436B-97B2-0124C06EBD24}</a:tableStyleId>
              </a:tblPr>
              <a:tblGrid>
                <a:gridCol w="1797882">
                  <a:extLst>
                    <a:ext uri="{9D8B030D-6E8A-4147-A177-3AD203B41FA5}">
                      <a16:colId xmlns:a16="http://schemas.microsoft.com/office/drawing/2014/main" val="20000"/>
                    </a:ext>
                  </a:extLst>
                </a:gridCol>
              </a:tblGrid>
              <a:tr h="178309">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en-US" sz="1200" b="1" u="none" strike="noStrike" kern="1200" cap="none" normalizeH="0" baseline="0" dirty="0">
                        <a:ln>
                          <a:noFill/>
                        </a:ln>
                        <a:solidFill>
                          <a:schemeClr val="tx1"/>
                        </a:solidFill>
                        <a:effectLst/>
                        <a:latin typeface="+mn-lt"/>
                        <a:ea typeface="+mn-ea"/>
                        <a:cs typeface="+mn-cs"/>
                      </a:endParaRPr>
                    </a:p>
                  </a:txBody>
                  <a:tcPr anchor="ctr" horzOverflow="overflow">
                    <a:lnT w="12700" cap="flat" cmpd="sng" algn="ctr">
                      <a:noFill/>
                      <a:prstDash val="solid"/>
                      <a:round/>
                      <a:headEnd type="none" w="med" len="med"/>
                      <a:tailEnd type="none" w="med" len="med"/>
                    </a:lnT>
                    <a:lnB w="6350" cap="flat" cmpd="sng" algn="ctr">
                      <a:solidFill>
                        <a:srgbClr val="75BDA7"/>
                      </a:solidFill>
                      <a:prstDash val="dash"/>
                      <a:round/>
                      <a:headEnd type="none" w="med" len="med"/>
                      <a:tailEnd type="none" w="med" len="med"/>
                    </a:lnB>
                  </a:tcPr>
                </a:tc>
                <a:extLst>
                  <a:ext uri="{0D108BD9-81ED-4DB2-BD59-A6C34878D82A}">
                    <a16:rowId xmlns:a16="http://schemas.microsoft.com/office/drawing/2014/main" val="1042042571"/>
                  </a:ext>
                </a:extLst>
              </a:tr>
              <a:tr h="178309">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en-US" sz="1200" b="1" u="none" strike="noStrike" kern="1200" cap="none" normalizeH="0" baseline="0" dirty="0">
                        <a:ln>
                          <a:noFill/>
                        </a:ln>
                        <a:solidFill>
                          <a:schemeClr val="tx1"/>
                        </a:solidFill>
                        <a:effectLst/>
                        <a:latin typeface="+mn-lt"/>
                        <a:ea typeface="+mn-ea"/>
                        <a:cs typeface="+mn-cs"/>
                      </a:endParaRPr>
                    </a:p>
                  </a:txBody>
                  <a:tcPr anchor="ctr" horzOverflow="overflow">
                    <a:lnT w="6350" cap="flat" cmpd="sng" algn="ctr">
                      <a:solidFill>
                        <a:srgbClr val="75BDA7"/>
                      </a:solidFill>
                      <a:prstDash val="dash"/>
                      <a:round/>
                      <a:headEnd type="none" w="med" len="med"/>
                      <a:tailEnd type="none" w="med" len="med"/>
                    </a:lnT>
                  </a:tcPr>
                </a:tc>
                <a:extLst>
                  <a:ext uri="{0D108BD9-81ED-4DB2-BD59-A6C34878D82A}">
                    <a16:rowId xmlns:a16="http://schemas.microsoft.com/office/drawing/2014/main" val="2813843559"/>
                  </a:ext>
                </a:extLst>
              </a:tr>
              <a:tr h="178309">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en-US" sz="1200" b="1" u="none" strike="noStrike" kern="1200" cap="none" normalizeH="0" baseline="0" dirty="0">
                        <a:ln>
                          <a:noFill/>
                        </a:ln>
                        <a:solidFill>
                          <a:schemeClr val="tx1"/>
                        </a:solidFill>
                        <a:effectLst/>
                        <a:latin typeface="+mn-lt"/>
                        <a:ea typeface="+mn-ea"/>
                        <a:cs typeface="+mn-cs"/>
                      </a:endParaRPr>
                    </a:p>
                  </a:txBody>
                  <a:tcPr anchor="ctr" horzOverflow="overflow">
                    <a:lnB w="6350" cap="flat" cmpd="sng" algn="ctr">
                      <a:solidFill>
                        <a:srgbClr val="75BDA7"/>
                      </a:solidFill>
                      <a:prstDash val="dash"/>
                      <a:round/>
                      <a:headEnd type="none" w="med" len="med"/>
                      <a:tailEnd type="none" w="med" len="med"/>
                    </a:lnB>
                  </a:tcPr>
                </a:tc>
                <a:extLst>
                  <a:ext uri="{0D108BD9-81ED-4DB2-BD59-A6C34878D82A}">
                    <a16:rowId xmlns:a16="http://schemas.microsoft.com/office/drawing/2014/main" val="1725390682"/>
                  </a:ext>
                </a:extLst>
              </a:tr>
              <a:tr h="178309">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en-US" sz="1200" b="1" u="none" strike="noStrike" kern="1200" cap="none" normalizeH="0" baseline="0" dirty="0">
                        <a:ln>
                          <a:noFill/>
                        </a:ln>
                        <a:solidFill>
                          <a:schemeClr val="tx1"/>
                        </a:solidFill>
                        <a:effectLst/>
                        <a:latin typeface="+mn-lt"/>
                        <a:ea typeface="+mn-ea"/>
                        <a:cs typeface="+mn-cs"/>
                      </a:endParaRPr>
                    </a:p>
                  </a:txBody>
                  <a:tcPr anchor="ctr" horzOverflow="overflow">
                    <a:lnT w="6350" cap="flat" cmpd="sng" algn="ctr">
                      <a:solidFill>
                        <a:srgbClr val="75BDA7"/>
                      </a:solidFill>
                      <a:prstDash val="dash"/>
                      <a:round/>
                      <a:headEnd type="none" w="med" len="med"/>
                      <a:tailEnd type="none" w="med" len="med"/>
                    </a:lnT>
                  </a:tcPr>
                </a:tc>
                <a:extLst>
                  <a:ext uri="{0D108BD9-81ED-4DB2-BD59-A6C34878D82A}">
                    <a16:rowId xmlns:a16="http://schemas.microsoft.com/office/drawing/2014/main" val="3916055588"/>
                  </a:ext>
                </a:extLst>
              </a:tr>
              <a:tr h="178309">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en-US" sz="1200" b="1" u="none" strike="noStrike" kern="1200" cap="none" normalizeH="0" baseline="0" dirty="0">
                        <a:ln>
                          <a:noFill/>
                        </a:ln>
                        <a:solidFill>
                          <a:schemeClr val="tx1"/>
                        </a:solidFill>
                        <a:effectLst/>
                        <a:latin typeface="+mn-lt"/>
                        <a:ea typeface="+mn-ea"/>
                        <a:cs typeface="+mn-cs"/>
                      </a:endParaRPr>
                    </a:p>
                  </a:txBody>
                  <a:tcPr anchor="ctr" horzOverflow="overflow">
                    <a:lnB w="6350" cap="flat" cmpd="sng" algn="ctr">
                      <a:solidFill>
                        <a:srgbClr val="75BDA7"/>
                      </a:solidFill>
                      <a:prstDash val="dash"/>
                      <a:round/>
                      <a:headEnd type="none" w="med" len="med"/>
                      <a:tailEnd type="none" w="med" len="med"/>
                    </a:lnB>
                  </a:tcPr>
                </a:tc>
                <a:extLst>
                  <a:ext uri="{0D108BD9-81ED-4DB2-BD59-A6C34878D82A}">
                    <a16:rowId xmlns:a16="http://schemas.microsoft.com/office/drawing/2014/main" val="10000"/>
                  </a:ext>
                </a:extLst>
              </a:tr>
              <a:tr h="178309">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en-US" sz="1200" b="1" u="none" strike="noStrike" kern="1200" cap="none" normalizeH="0" baseline="0" dirty="0">
                        <a:ln>
                          <a:noFill/>
                        </a:ln>
                        <a:solidFill>
                          <a:schemeClr val="tx1"/>
                        </a:solidFill>
                        <a:effectLst/>
                        <a:latin typeface="+mn-lt"/>
                        <a:ea typeface="+mn-ea"/>
                        <a:cs typeface="+mn-cs"/>
                      </a:endParaRPr>
                    </a:p>
                  </a:txBody>
                  <a:tcPr anchor="ctr" horzOverflow="overflow">
                    <a:lnT w="6350" cap="flat" cmpd="sng" algn="ctr">
                      <a:solidFill>
                        <a:srgbClr val="75BDA7"/>
                      </a:solidFill>
                      <a:prstDash val="dash"/>
                      <a:round/>
                      <a:headEnd type="none" w="med" len="med"/>
                      <a:tailEnd type="none" w="med" len="med"/>
                    </a:lnT>
                  </a:tcPr>
                </a:tc>
                <a:extLst>
                  <a:ext uri="{0D108BD9-81ED-4DB2-BD59-A6C34878D82A}">
                    <a16:rowId xmlns:a16="http://schemas.microsoft.com/office/drawing/2014/main" val="10001"/>
                  </a:ext>
                </a:extLst>
              </a:tr>
              <a:tr h="178309">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en-US" sz="1200" b="1" i="0" u="none" strike="noStrike" cap="none" normalizeH="0" baseline="0" dirty="0">
                        <a:ln>
                          <a:noFill/>
                        </a:ln>
                        <a:solidFill>
                          <a:schemeClr val="tx1"/>
                        </a:solidFill>
                        <a:effectLst/>
                        <a:latin typeface="黑体" pitchFamily="49" charset="-122"/>
                        <a:ea typeface="黑体" pitchFamily="49" charset="-122"/>
                      </a:endParaRPr>
                    </a:p>
                  </a:txBody>
                  <a:tcPr anchor="ctr" horzOverflow="overflow">
                    <a:lnB w="6350" cap="flat" cmpd="sng" algn="ctr">
                      <a:solidFill>
                        <a:srgbClr val="75BDA7"/>
                      </a:solidFill>
                      <a:prstDash val="dash"/>
                      <a:round/>
                      <a:headEnd type="none" w="med" len="med"/>
                      <a:tailEnd type="none" w="med" len="med"/>
                    </a:lnB>
                  </a:tcPr>
                </a:tc>
                <a:extLst>
                  <a:ext uri="{0D108BD9-81ED-4DB2-BD59-A6C34878D82A}">
                    <a16:rowId xmlns:a16="http://schemas.microsoft.com/office/drawing/2014/main" val="4281932461"/>
                  </a:ext>
                </a:extLst>
              </a:tr>
              <a:tr h="178309">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en-US" sz="1200" b="1" i="0" u="none" strike="noStrike" cap="none" normalizeH="0" baseline="0" dirty="0">
                        <a:ln>
                          <a:noFill/>
                        </a:ln>
                        <a:solidFill>
                          <a:schemeClr val="tx1"/>
                        </a:solidFill>
                        <a:effectLst/>
                        <a:latin typeface="黑体" pitchFamily="49" charset="-122"/>
                        <a:ea typeface="黑体" pitchFamily="49" charset="-122"/>
                      </a:endParaRPr>
                    </a:p>
                  </a:txBody>
                  <a:tcPr anchor="ctr" horzOverflow="overflow">
                    <a:lnT w="6350" cap="flat" cmpd="sng" algn="ctr">
                      <a:solidFill>
                        <a:srgbClr val="75BDA7"/>
                      </a:solidFill>
                      <a:prstDash val="dash"/>
                      <a:round/>
                      <a:headEnd type="none" w="med" len="med"/>
                      <a:tailEnd type="none" w="med" len="med"/>
                    </a:lnT>
                  </a:tcPr>
                </a:tc>
                <a:extLst>
                  <a:ext uri="{0D108BD9-81ED-4DB2-BD59-A6C34878D82A}">
                    <a16:rowId xmlns:a16="http://schemas.microsoft.com/office/drawing/2014/main" val="10004"/>
                  </a:ext>
                </a:extLst>
              </a:tr>
              <a:tr h="178309">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en-US" sz="1200" b="1" i="0" u="none" strike="noStrike" cap="none" normalizeH="0" baseline="0" dirty="0">
                        <a:ln>
                          <a:noFill/>
                        </a:ln>
                        <a:solidFill>
                          <a:schemeClr val="tx1"/>
                        </a:solidFill>
                        <a:effectLst/>
                        <a:latin typeface="黑体" pitchFamily="49" charset="-122"/>
                        <a:ea typeface="黑体" pitchFamily="49" charset="-122"/>
                      </a:endParaRPr>
                    </a:p>
                  </a:txBody>
                  <a:tcPr anchor="ctr" horzOverflow="overflow">
                    <a:solidFill>
                      <a:schemeClr val="tx2">
                        <a:lumMod val="20000"/>
                        <a:lumOff val="80000"/>
                      </a:schemeClr>
                    </a:solidFill>
                  </a:tcPr>
                </a:tc>
                <a:extLst>
                  <a:ext uri="{0D108BD9-81ED-4DB2-BD59-A6C34878D82A}">
                    <a16:rowId xmlns:a16="http://schemas.microsoft.com/office/drawing/2014/main" val="10005"/>
                  </a:ext>
                </a:extLst>
              </a:tr>
              <a:tr h="178309">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defRPr/>
                      </a:pPr>
                      <a:endParaRPr kumimoji="0" lang="zh-CN" altLang="en-US" sz="1200" b="1" i="0" u="none" strike="noStrike" cap="none" normalizeH="0" baseline="0" dirty="0">
                        <a:ln>
                          <a:noFill/>
                        </a:ln>
                        <a:solidFill>
                          <a:schemeClr val="tx1"/>
                        </a:solidFill>
                        <a:effectLst/>
                        <a:latin typeface="黑体" pitchFamily="49" charset="-122"/>
                        <a:ea typeface="黑体" pitchFamily="49" charset="-122"/>
                      </a:endParaRPr>
                    </a:p>
                  </a:txBody>
                  <a:tcPr anchor="ctr" horzOverflow="overflow">
                    <a:lnB w="6350" cap="flat" cmpd="sng" algn="ctr">
                      <a:solidFill>
                        <a:srgbClr val="75BDA7"/>
                      </a:solidFill>
                      <a:prstDash val="dash"/>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6"/>
                  </a:ext>
                </a:extLst>
              </a:tr>
              <a:tr h="178309">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defRPr/>
                      </a:pPr>
                      <a:endParaRPr kumimoji="0" lang="zh-CN" altLang="en-US" sz="1200" b="1" i="0" u="none" strike="noStrike" cap="none" normalizeH="0" baseline="0" dirty="0">
                        <a:ln>
                          <a:noFill/>
                        </a:ln>
                        <a:solidFill>
                          <a:schemeClr val="tx1"/>
                        </a:solidFill>
                        <a:effectLst/>
                        <a:latin typeface="黑体" pitchFamily="49" charset="-122"/>
                        <a:ea typeface="黑体" pitchFamily="49" charset="-122"/>
                      </a:endParaRPr>
                    </a:p>
                  </a:txBody>
                  <a:tcPr anchor="ctr" horzOverflow="overflow">
                    <a:lnT w="6350" cap="flat" cmpd="sng" algn="ctr">
                      <a:solidFill>
                        <a:srgbClr val="75BDA7"/>
                      </a:solidFill>
                      <a:prstDash val="dash"/>
                      <a:round/>
                      <a:headEnd type="none" w="med" len="med"/>
                      <a:tailEnd type="none" w="med" len="med"/>
                    </a:lnT>
                    <a:lnB w="6350" cap="flat" cmpd="sng" algn="ctr">
                      <a:solidFill>
                        <a:srgbClr val="75BDA7"/>
                      </a:solidFill>
                      <a:prstDash val="dash"/>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257726224"/>
                  </a:ext>
                </a:extLst>
              </a:tr>
              <a:tr h="178309">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defRPr/>
                      </a:pPr>
                      <a:endParaRPr kumimoji="0" lang="zh-CN" altLang="en-US" sz="1200" b="1" i="0" u="none" strike="noStrike" cap="none" normalizeH="0" baseline="0" dirty="0">
                        <a:ln>
                          <a:noFill/>
                        </a:ln>
                        <a:solidFill>
                          <a:schemeClr val="tx1"/>
                        </a:solidFill>
                        <a:effectLst/>
                        <a:latin typeface="黑体" pitchFamily="49" charset="-122"/>
                        <a:ea typeface="黑体" pitchFamily="49" charset="-122"/>
                      </a:endParaRPr>
                    </a:p>
                  </a:txBody>
                  <a:tcPr anchor="ctr" horzOverflow="overflow">
                    <a:lnT w="6350" cap="flat" cmpd="sng" algn="ctr">
                      <a:solidFill>
                        <a:srgbClr val="75BDA7"/>
                      </a:solidFill>
                      <a:prstDash val="dash"/>
                      <a:round/>
                      <a:headEnd type="none" w="med" len="med"/>
                      <a:tailEnd type="none" w="med" len="med"/>
                    </a:lnT>
                    <a:solidFill>
                      <a:schemeClr val="accent1">
                        <a:lumMod val="20000"/>
                        <a:lumOff val="80000"/>
                      </a:schemeClr>
                    </a:solidFill>
                  </a:tcPr>
                </a:tc>
                <a:extLst>
                  <a:ext uri="{0D108BD9-81ED-4DB2-BD59-A6C34878D82A}">
                    <a16:rowId xmlns:a16="http://schemas.microsoft.com/office/drawing/2014/main" val="3883307936"/>
                  </a:ext>
                </a:extLst>
              </a:tr>
            </a:tbl>
          </a:graphicData>
        </a:graphic>
      </p:graphicFrame>
      <p:sp>
        <p:nvSpPr>
          <p:cNvPr id="44" name="文本框 43">
            <a:extLst>
              <a:ext uri="{FF2B5EF4-FFF2-40B4-BE49-F238E27FC236}">
                <a16:creationId xmlns:a16="http://schemas.microsoft.com/office/drawing/2014/main" id="{EFE9D892-1600-4326-8DAE-39F7C63E6418}"/>
              </a:ext>
            </a:extLst>
          </p:cNvPr>
          <p:cNvSpPr txBox="1"/>
          <p:nvPr/>
        </p:nvSpPr>
        <p:spPr>
          <a:xfrm>
            <a:off x="6302138" y="4642315"/>
            <a:ext cx="665496" cy="276999"/>
          </a:xfrm>
          <a:prstGeom prst="rect">
            <a:avLst/>
          </a:prstGeom>
          <a:noFill/>
        </p:spPr>
        <p:txBody>
          <a:bodyPr wrap="square">
            <a:spAutoFit/>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200" dirty="0">
                <a:solidFill>
                  <a:schemeClr val="tx1"/>
                </a:solidFill>
                <a:latin typeface="+mn-lt"/>
                <a:ea typeface="+mn-ea"/>
              </a:rPr>
              <a:t>b</a:t>
            </a:r>
            <a:endParaRPr kumimoji="0" lang="zh-CN" altLang="en-US" sz="1200" dirty="0">
              <a:solidFill>
                <a:schemeClr val="tx1"/>
              </a:solidFill>
              <a:latin typeface="+mn-lt"/>
              <a:ea typeface="+mn-ea"/>
            </a:endParaRPr>
          </a:p>
        </p:txBody>
      </p:sp>
      <p:sp>
        <p:nvSpPr>
          <p:cNvPr id="48" name="文本框 47">
            <a:extLst>
              <a:ext uri="{FF2B5EF4-FFF2-40B4-BE49-F238E27FC236}">
                <a16:creationId xmlns:a16="http://schemas.microsoft.com/office/drawing/2014/main" id="{86CAF4C3-0F0E-400E-BC92-A1C380568A9C}"/>
              </a:ext>
            </a:extLst>
          </p:cNvPr>
          <p:cNvSpPr txBox="1"/>
          <p:nvPr/>
        </p:nvSpPr>
        <p:spPr>
          <a:xfrm>
            <a:off x="6302138" y="4092867"/>
            <a:ext cx="665496" cy="276999"/>
          </a:xfrm>
          <a:prstGeom prst="rect">
            <a:avLst/>
          </a:prstGeom>
          <a:noFill/>
        </p:spPr>
        <p:txBody>
          <a:bodyPr wrap="square">
            <a:spAutoFit/>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200" dirty="0">
                <a:solidFill>
                  <a:schemeClr val="tx1"/>
                </a:solidFill>
                <a:latin typeface="+mn-lt"/>
                <a:ea typeface="+mn-ea"/>
              </a:rPr>
              <a:t>c[0]</a:t>
            </a:r>
            <a:endParaRPr kumimoji="0" lang="zh-CN" altLang="en-US" sz="1200" dirty="0">
              <a:solidFill>
                <a:schemeClr val="tx1"/>
              </a:solidFill>
              <a:latin typeface="+mn-lt"/>
              <a:ea typeface="+mn-ea"/>
            </a:endParaRPr>
          </a:p>
        </p:txBody>
      </p:sp>
      <p:sp>
        <p:nvSpPr>
          <p:cNvPr id="49" name="文本框 48">
            <a:extLst>
              <a:ext uri="{FF2B5EF4-FFF2-40B4-BE49-F238E27FC236}">
                <a16:creationId xmlns:a16="http://schemas.microsoft.com/office/drawing/2014/main" id="{0FE23D3D-347D-4914-9E5B-42B1B2CF403C}"/>
              </a:ext>
            </a:extLst>
          </p:cNvPr>
          <p:cNvSpPr txBox="1"/>
          <p:nvPr/>
        </p:nvSpPr>
        <p:spPr>
          <a:xfrm>
            <a:off x="6302138" y="2974557"/>
            <a:ext cx="665496" cy="276999"/>
          </a:xfrm>
          <a:prstGeom prst="rect">
            <a:avLst/>
          </a:prstGeom>
          <a:noFill/>
        </p:spPr>
        <p:txBody>
          <a:bodyPr wrap="square">
            <a:spAutoFit/>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200" dirty="0">
                <a:solidFill>
                  <a:schemeClr val="tx1"/>
                </a:solidFill>
                <a:latin typeface="+mn-lt"/>
                <a:ea typeface="+mn-ea"/>
              </a:rPr>
              <a:t>c[9]</a:t>
            </a:r>
            <a:endParaRPr kumimoji="0" lang="zh-CN" altLang="en-US" sz="1200" dirty="0">
              <a:solidFill>
                <a:schemeClr val="tx1"/>
              </a:solidFill>
              <a:latin typeface="+mn-lt"/>
              <a:ea typeface="+mn-ea"/>
            </a:endParaRPr>
          </a:p>
        </p:txBody>
      </p:sp>
      <p:sp>
        <p:nvSpPr>
          <p:cNvPr id="50" name="文本框 49">
            <a:extLst>
              <a:ext uri="{FF2B5EF4-FFF2-40B4-BE49-F238E27FC236}">
                <a16:creationId xmlns:a16="http://schemas.microsoft.com/office/drawing/2014/main" id="{5E7B8E6C-F804-45FD-9B65-D993590702A4}"/>
              </a:ext>
            </a:extLst>
          </p:cNvPr>
          <p:cNvSpPr txBox="1"/>
          <p:nvPr/>
        </p:nvSpPr>
        <p:spPr>
          <a:xfrm>
            <a:off x="6302138" y="3534123"/>
            <a:ext cx="665496" cy="276999"/>
          </a:xfrm>
          <a:prstGeom prst="rect">
            <a:avLst/>
          </a:prstGeom>
          <a:noFill/>
        </p:spPr>
        <p:txBody>
          <a:bodyPr wrap="square">
            <a:spAutoFit/>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200" dirty="0">
                <a:solidFill>
                  <a:schemeClr val="tx1"/>
                </a:solidFill>
                <a:latin typeface="+mn-lt"/>
                <a:ea typeface="+mn-ea"/>
              </a:rPr>
              <a:t>…</a:t>
            </a:r>
            <a:endParaRPr kumimoji="0" lang="zh-CN" altLang="en-US" sz="1200" dirty="0">
              <a:solidFill>
                <a:schemeClr val="tx1"/>
              </a:solidFill>
              <a:latin typeface="+mn-lt"/>
              <a:ea typeface="+mn-ea"/>
            </a:endParaRPr>
          </a:p>
        </p:txBody>
      </p:sp>
      <p:sp>
        <p:nvSpPr>
          <p:cNvPr id="52" name="文本框 51">
            <a:extLst>
              <a:ext uri="{FF2B5EF4-FFF2-40B4-BE49-F238E27FC236}">
                <a16:creationId xmlns:a16="http://schemas.microsoft.com/office/drawing/2014/main" id="{D63FE1F1-4385-4CAE-A974-37CE121CBEBA}"/>
              </a:ext>
            </a:extLst>
          </p:cNvPr>
          <p:cNvSpPr txBox="1"/>
          <p:nvPr/>
        </p:nvSpPr>
        <p:spPr>
          <a:xfrm>
            <a:off x="3563887" y="4509120"/>
            <a:ext cx="2041256" cy="1076128"/>
          </a:xfrm>
          <a:prstGeom prst="rect">
            <a:avLst/>
          </a:prstGeom>
          <a:solidFill>
            <a:schemeClr val="bg1">
              <a:lumMod val="85000"/>
            </a:schemeClr>
          </a:solidFill>
        </p:spPr>
        <p:txBody>
          <a:bodyPr wrap="square">
            <a:spAutoFit/>
          </a:bodyPr>
          <a:lstStyle/>
          <a:p>
            <a:pPr algn="l">
              <a:lnSpc>
                <a:spcPct val="130000"/>
              </a:lnSpc>
            </a:pPr>
            <a:r>
              <a:rPr lang="zh-CN" altLang="en-US" sz="1400" dirty="0">
                <a:solidFill>
                  <a:srgbClr val="FF0000"/>
                </a:solidFill>
                <a:effectLst>
                  <a:outerShdw blurRad="38100" dist="38100" dir="2700000" algn="tl">
                    <a:srgbClr val="000000"/>
                  </a:outerShdw>
                </a:effectLst>
                <a:latin typeface="黑体" pitchFamily="2" charset="-122"/>
                <a:ea typeface="黑体" pitchFamily="2" charset="-122"/>
                <a:cs typeface="Courier New" panose="02070309020205020404" pitchFamily="49" charset="0"/>
              </a:rPr>
              <a:t>假设</a:t>
            </a:r>
            <a:endParaRPr lang="en-US" altLang="zh-CN" sz="1400" dirty="0">
              <a:solidFill>
                <a:srgbClr val="FF0000"/>
              </a:solidFill>
              <a:effectLst>
                <a:outerShdw blurRad="38100" dist="38100" dir="2700000" algn="tl">
                  <a:srgbClr val="000000"/>
                </a:outerShdw>
              </a:effectLst>
              <a:latin typeface="黑体" pitchFamily="2" charset="-122"/>
              <a:ea typeface="黑体" pitchFamily="2" charset="-122"/>
              <a:cs typeface="Courier New" panose="02070309020205020404" pitchFamily="49" charset="0"/>
            </a:endParaRPr>
          </a:p>
          <a:p>
            <a:pPr marL="171450" indent="-171450" algn="l">
              <a:lnSpc>
                <a:spcPct val="130000"/>
              </a:lnSpc>
              <a:buFont typeface="Arial" panose="020B0604020202020204" pitchFamily="34" charset="0"/>
              <a:buChar char="•"/>
            </a:pPr>
            <a:r>
              <a:rPr lang="zh-CN" altLang="en-US" sz="1200" dirty="0">
                <a:solidFill>
                  <a:schemeClr val="tx1"/>
                </a:solidFill>
                <a:latin typeface="Courier New" panose="02070309020205020404" pitchFamily="49" charset="0"/>
                <a:ea typeface="+mn-ea"/>
                <a:cs typeface="Courier New" panose="02070309020205020404" pitchFamily="49" charset="0"/>
              </a:rPr>
              <a:t>控制信息：占</a:t>
            </a:r>
            <a:r>
              <a:rPr lang="en-US" altLang="zh-CN" sz="1200" dirty="0">
                <a:solidFill>
                  <a:schemeClr val="tx1"/>
                </a:solidFill>
                <a:latin typeface="Courier New" panose="02070309020205020404" pitchFamily="49" charset="0"/>
                <a:ea typeface="+mn-ea"/>
                <a:cs typeface="Courier New" panose="02070309020205020404" pitchFamily="49" charset="0"/>
              </a:rPr>
              <a:t>3</a:t>
            </a:r>
            <a:r>
              <a:rPr lang="zh-CN" altLang="en-US" sz="1200" dirty="0">
                <a:solidFill>
                  <a:schemeClr val="tx1"/>
                </a:solidFill>
                <a:latin typeface="Courier New" panose="02070309020205020404" pitchFamily="49" charset="0"/>
                <a:ea typeface="+mn-ea"/>
                <a:cs typeface="Courier New" panose="02070309020205020404" pitchFamily="49" charset="0"/>
              </a:rPr>
              <a:t>个单元</a:t>
            </a:r>
            <a:endParaRPr lang="en-US" altLang="zh-CN" sz="1200" dirty="0">
              <a:solidFill>
                <a:schemeClr val="tx1"/>
              </a:solidFill>
              <a:latin typeface="Courier New" panose="02070309020205020404" pitchFamily="49" charset="0"/>
              <a:ea typeface="+mn-ea"/>
              <a:cs typeface="Courier New" panose="02070309020205020404" pitchFamily="49" charset="0"/>
            </a:endParaRPr>
          </a:p>
          <a:p>
            <a:pPr marL="171450" indent="-171450" algn="l">
              <a:lnSpc>
                <a:spcPct val="130000"/>
              </a:lnSpc>
              <a:buFont typeface="Arial" panose="020B0604020202020204" pitchFamily="34" charset="0"/>
              <a:buChar char="•"/>
            </a:pPr>
            <a:r>
              <a:rPr lang="en-US" altLang="zh-CN" sz="1200" dirty="0">
                <a:solidFill>
                  <a:schemeClr val="tx1"/>
                </a:solidFill>
                <a:latin typeface="Courier New" panose="02070309020205020404" pitchFamily="49" charset="0"/>
                <a:ea typeface="+mn-ea"/>
                <a:cs typeface="Courier New" panose="02070309020205020404" pitchFamily="49" charset="0"/>
              </a:rPr>
              <a:t>int</a:t>
            </a:r>
            <a:r>
              <a:rPr lang="zh-CN" altLang="en-US" sz="1200" dirty="0">
                <a:solidFill>
                  <a:schemeClr val="tx1"/>
                </a:solidFill>
                <a:latin typeface="Courier New" panose="02070309020205020404" pitchFamily="49" charset="0"/>
                <a:ea typeface="+mn-ea"/>
                <a:cs typeface="Courier New" panose="02070309020205020404" pitchFamily="49" charset="0"/>
              </a:rPr>
              <a:t>：占</a:t>
            </a:r>
            <a:r>
              <a:rPr lang="en-US" altLang="zh-CN" sz="1200" dirty="0">
                <a:solidFill>
                  <a:schemeClr val="tx1"/>
                </a:solidFill>
                <a:latin typeface="Courier New" panose="02070309020205020404" pitchFamily="49" charset="0"/>
                <a:ea typeface="+mn-ea"/>
                <a:cs typeface="Courier New" panose="02070309020205020404" pitchFamily="49" charset="0"/>
              </a:rPr>
              <a:t>1</a:t>
            </a:r>
            <a:r>
              <a:rPr lang="zh-CN" altLang="en-US" sz="1200" dirty="0">
                <a:solidFill>
                  <a:schemeClr val="tx1"/>
                </a:solidFill>
                <a:latin typeface="Courier New" panose="02070309020205020404" pitchFamily="49" charset="0"/>
                <a:ea typeface="+mn-ea"/>
                <a:cs typeface="Courier New" panose="02070309020205020404" pitchFamily="49" charset="0"/>
              </a:rPr>
              <a:t>个单元</a:t>
            </a:r>
            <a:endParaRPr lang="en-US" altLang="zh-CN" sz="1200" dirty="0">
              <a:solidFill>
                <a:schemeClr val="tx1"/>
              </a:solidFill>
              <a:latin typeface="Courier New" panose="02070309020205020404" pitchFamily="49" charset="0"/>
              <a:ea typeface="+mn-ea"/>
              <a:cs typeface="Courier New" panose="02070309020205020404" pitchFamily="49" charset="0"/>
            </a:endParaRPr>
          </a:p>
          <a:p>
            <a:pPr marL="171450" indent="-171450" algn="l">
              <a:lnSpc>
                <a:spcPct val="130000"/>
              </a:lnSpc>
              <a:buFont typeface="Arial" panose="020B0604020202020204" pitchFamily="34" charset="0"/>
              <a:buChar char="•"/>
            </a:pPr>
            <a:r>
              <a:rPr lang="en-US" altLang="zh-CN" sz="1200" dirty="0">
                <a:solidFill>
                  <a:schemeClr val="tx1"/>
                </a:solidFill>
                <a:latin typeface="Courier New" panose="02070309020205020404" pitchFamily="49" charset="0"/>
                <a:ea typeface="+mn-ea"/>
                <a:cs typeface="Courier New" panose="02070309020205020404" pitchFamily="49" charset="0"/>
              </a:rPr>
              <a:t>double</a:t>
            </a:r>
            <a:r>
              <a:rPr lang="zh-CN" altLang="en-US" sz="1200" dirty="0">
                <a:solidFill>
                  <a:schemeClr val="tx1"/>
                </a:solidFill>
                <a:latin typeface="Courier New" panose="02070309020205020404" pitchFamily="49" charset="0"/>
                <a:ea typeface="+mn-ea"/>
                <a:cs typeface="Courier New" panose="02070309020205020404" pitchFamily="49" charset="0"/>
              </a:rPr>
              <a:t>：占</a:t>
            </a:r>
            <a:r>
              <a:rPr lang="en-US" altLang="zh-CN" sz="1200" dirty="0">
                <a:solidFill>
                  <a:schemeClr val="tx1"/>
                </a:solidFill>
                <a:latin typeface="Courier New" panose="02070309020205020404" pitchFamily="49" charset="0"/>
                <a:ea typeface="+mn-ea"/>
                <a:cs typeface="Courier New" panose="02070309020205020404" pitchFamily="49" charset="0"/>
              </a:rPr>
              <a:t>2</a:t>
            </a:r>
            <a:r>
              <a:rPr lang="zh-CN" altLang="en-US" sz="1200" dirty="0">
                <a:solidFill>
                  <a:schemeClr val="tx1"/>
                </a:solidFill>
                <a:latin typeface="Courier New" panose="02070309020205020404" pitchFamily="49" charset="0"/>
                <a:ea typeface="+mn-ea"/>
                <a:cs typeface="Courier New" panose="02070309020205020404" pitchFamily="49" charset="0"/>
              </a:rPr>
              <a:t>个单元</a:t>
            </a:r>
            <a:endParaRPr lang="en-US" altLang="zh-CN" sz="1200" dirty="0">
              <a:solidFill>
                <a:srgbClr val="0070C0"/>
              </a:solidFill>
              <a:latin typeface="Courier New" panose="02070309020205020404" pitchFamily="49" charset="0"/>
              <a:ea typeface="+mn-ea"/>
              <a:cs typeface="Courier New" panose="02070309020205020404" pitchFamily="49" charset="0"/>
            </a:endParaRPr>
          </a:p>
        </p:txBody>
      </p:sp>
      <p:grpSp>
        <p:nvGrpSpPr>
          <p:cNvPr id="43" name="组合 42">
            <a:extLst>
              <a:ext uri="{FF2B5EF4-FFF2-40B4-BE49-F238E27FC236}">
                <a16:creationId xmlns:a16="http://schemas.microsoft.com/office/drawing/2014/main" id="{2EA6C242-8FB7-469B-8E9F-7F472CF2817B}"/>
              </a:ext>
            </a:extLst>
          </p:cNvPr>
          <p:cNvGrpSpPr/>
          <p:nvPr/>
        </p:nvGrpSpPr>
        <p:grpSpPr>
          <a:xfrm>
            <a:off x="7522010" y="6021616"/>
            <a:ext cx="861393" cy="215696"/>
            <a:chOff x="7522010" y="6021616"/>
            <a:chExt cx="861393" cy="215696"/>
          </a:xfrm>
        </p:grpSpPr>
        <p:sp>
          <p:nvSpPr>
            <p:cNvPr id="40" name="矩形 39">
              <a:extLst>
                <a:ext uri="{FF2B5EF4-FFF2-40B4-BE49-F238E27FC236}">
                  <a16:creationId xmlns:a16="http://schemas.microsoft.com/office/drawing/2014/main" id="{52DE3559-A017-4C73-B7FE-95C5275D23C6}"/>
                </a:ext>
              </a:extLst>
            </p:cNvPr>
            <p:cNvSpPr/>
            <p:nvPr/>
          </p:nvSpPr>
          <p:spPr>
            <a:xfrm>
              <a:off x="7798952" y="6021616"/>
              <a:ext cx="584451" cy="215696"/>
            </a:xfrm>
            <a:prstGeom prst="rect">
              <a:avLst/>
            </a:prstGeom>
            <a:noFill/>
            <a:ln w="9525" cap="flat" cmpd="sng" algn="ctr">
              <a:noFill/>
              <a:prstDash val="solid"/>
              <a:round/>
              <a:headEnd type="none" w="med" len="med"/>
              <a:tailEnd type="stealth" w="med" len="med"/>
            </a:ln>
          </p:spPr>
          <p:style>
            <a:lnRef idx="0">
              <a:scrgbClr r="0" g="0" b="0"/>
            </a:lnRef>
            <a:fillRef idx="0">
              <a:scrgbClr r="0" g="0" b="0"/>
            </a:fillRef>
            <a:effectRef idx="0">
              <a:scrgbClr r="0" g="0" b="0"/>
            </a:effectRef>
            <a:fontRef idx="minor">
              <a:schemeClr val="dk1"/>
            </a:fontRef>
          </p:style>
          <p:txBody>
            <a:bodyPr lIns="36000" tIns="36000" rIns="36000" bIns="36000" rtlCol="0" anchor="ctr"/>
            <a:lstStyle/>
            <a:p>
              <a:pPr algn="l"/>
              <a:r>
                <a:rPr lang="en-US" altLang="zh-CN" sz="900" b="0" dirty="0"/>
                <a:t>offset=0</a:t>
              </a:r>
              <a:endParaRPr lang="zh-CN" altLang="en-US" sz="900" b="0" dirty="0"/>
            </a:p>
          </p:txBody>
        </p:sp>
        <p:cxnSp>
          <p:nvCxnSpPr>
            <p:cNvPr id="28" name="直接箭头连接符 27">
              <a:extLst>
                <a:ext uri="{FF2B5EF4-FFF2-40B4-BE49-F238E27FC236}">
                  <a16:creationId xmlns:a16="http://schemas.microsoft.com/office/drawing/2014/main" id="{50A4B6C5-21FF-485E-A572-6FB838777B53}"/>
                </a:ext>
              </a:extLst>
            </p:cNvPr>
            <p:cNvCxnSpPr>
              <a:cxnSpLocks/>
              <a:stCxn id="40" idx="1"/>
            </p:cNvCxnSpPr>
            <p:nvPr/>
          </p:nvCxnSpPr>
          <p:spPr>
            <a:xfrm flipH="1">
              <a:off x="7522010" y="6129464"/>
              <a:ext cx="276942" cy="0"/>
            </a:xfrm>
            <a:prstGeom prst="straightConnector1">
              <a:avLst/>
            </a:prstGeom>
            <a:ln>
              <a:solidFill>
                <a:schemeClr val="tx1">
                  <a:lumMod val="95000"/>
                  <a:lumOff val="5000"/>
                </a:schemeClr>
              </a:solidFill>
              <a:tailEnd type="stealth"/>
            </a:ln>
          </p:spPr>
          <p:style>
            <a:lnRef idx="1">
              <a:schemeClr val="accent1"/>
            </a:lnRef>
            <a:fillRef idx="0">
              <a:schemeClr val="accent1"/>
            </a:fillRef>
            <a:effectRef idx="0">
              <a:schemeClr val="accent1"/>
            </a:effectRef>
            <a:fontRef idx="minor">
              <a:schemeClr val="tx1"/>
            </a:fontRef>
          </p:style>
        </p:cxnSp>
      </p:grpSp>
      <p:grpSp>
        <p:nvGrpSpPr>
          <p:cNvPr id="42" name="组合 41">
            <a:extLst>
              <a:ext uri="{FF2B5EF4-FFF2-40B4-BE49-F238E27FC236}">
                <a16:creationId xmlns:a16="http://schemas.microsoft.com/office/drawing/2014/main" id="{115EBBFB-A28E-4A07-A9CB-679C46ABDFD7}"/>
              </a:ext>
            </a:extLst>
          </p:cNvPr>
          <p:cNvGrpSpPr/>
          <p:nvPr/>
        </p:nvGrpSpPr>
        <p:grpSpPr>
          <a:xfrm>
            <a:off x="7524328" y="5189874"/>
            <a:ext cx="859075" cy="215696"/>
            <a:chOff x="7524328" y="5189874"/>
            <a:chExt cx="859075" cy="215696"/>
          </a:xfrm>
        </p:grpSpPr>
        <p:sp>
          <p:nvSpPr>
            <p:cNvPr id="45" name="矩形 44">
              <a:extLst>
                <a:ext uri="{FF2B5EF4-FFF2-40B4-BE49-F238E27FC236}">
                  <a16:creationId xmlns:a16="http://schemas.microsoft.com/office/drawing/2014/main" id="{B630D492-2411-450A-AA4F-06BFC1D76C52}"/>
                </a:ext>
              </a:extLst>
            </p:cNvPr>
            <p:cNvSpPr/>
            <p:nvPr/>
          </p:nvSpPr>
          <p:spPr>
            <a:xfrm>
              <a:off x="7798952" y="5189874"/>
              <a:ext cx="584451" cy="215696"/>
            </a:xfrm>
            <a:prstGeom prst="rect">
              <a:avLst/>
            </a:prstGeom>
            <a:noFill/>
            <a:ln w="9525" cap="flat" cmpd="sng" algn="ctr">
              <a:noFill/>
              <a:prstDash val="solid"/>
              <a:round/>
              <a:headEnd type="none" w="med" len="med"/>
              <a:tailEnd type="stealth" w="med" len="med"/>
            </a:ln>
          </p:spPr>
          <p:style>
            <a:lnRef idx="0">
              <a:scrgbClr r="0" g="0" b="0"/>
            </a:lnRef>
            <a:fillRef idx="0">
              <a:scrgbClr r="0" g="0" b="0"/>
            </a:fillRef>
            <a:effectRef idx="0">
              <a:scrgbClr r="0" g="0" b="0"/>
            </a:effectRef>
            <a:fontRef idx="minor">
              <a:schemeClr val="dk1"/>
            </a:fontRef>
          </p:style>
          <p:txBody>
            <a:bodyPr lIns="36000" tIns="36000" rIns="36000" bIns="36000" rtlCol="0" anchor="ctr"/>
            <a:lstStyle/>
            <a:p>
              <a:pPr algn="l"/>
              <a:r>
                <a:rPr lang="en-US" altLang="zh-CN" sz="900" b="0" dirty="0"/>
                <a:t>offset=3</a:t>
              </a:r>
              <a:endParaRPr lang="zh-CN" altLang="en-US" sz="900" b="0" dirty="0"/>
            </a:p>
          </p:txBody>
        </p:sp>
        <p:cxnSp>
          <p:nvCxnSpPr>
            <p:cNvPr id="56" name="直接箭头连接符 55">
              <a:extLst>
                <a:ext uri="{FF2B5EF4-FFF2-40B4-BE49-F238E27FC236}">
                  <a16:creationId xmlns:a16="http://schemas.microsoft.com/office/drawing/2014/main" id="{6B443C6E-CB65-4D26-B842-AF3CB3BF428C}"/>
                </a:ext>
              </a:extLst>
            </p:cNvPr>
            <p:cNvCxnSpPr>
              <a:cxnSpLocks/>
              <a:stCxn id="45" idx="1"/>
            </p:cNvCxnSpPr>
            <p:nvPr/>
          </p:nvCxnSpPr>
          <p:spPr>
            <a:xfrm flipH="1">
              <a:off x="7524328" y="5297722"/>
              <a:ext cx="274624" cy="0"/>
            </a:xfrm>
            <a:prstGeom prst="straightConnector1">
              <a:avLst/>
            </a:prstGeom>
            <a:ln>
              <a:solidFill>
                <a:schemeClr val="tx1">
                  <a:lumMod val="95000"/>
                  <a:lumOff val="5000"/>
                </a:schemeClr>
              </a:solidFill>
              <a:tailEnd type="stealth"/>
            </a:ln>
          </p:spPr>
          <p:style>
            <a:lnRef idx="1">
              <a:schemeClr val="accent1"/>
            </a:lnRef>
            <a:fillRef idx="0">
              <a:schemeClr val="accent1"/>
            </a:fillRef>
            <a:effectRef idx="0">
              <a:schemeClr val="accent1"/>
            </a:effectRef>
            <a:fontRef idx="minor">
              <a:schemeClr val="tx1"/>
            </a:fontRef>
          </p:style>
        </p:cxnSp>
      </p:grpSp>
      <p:grpSp>
        <p:nvGrpSpPr>
          <p:cNvPr id="41" name="组合 40">
            <a:extLst>
              <a:ext uri="{FF2B5EF4-FFF2-40B4-BE49-F238E27FC236}">
                <a16:creationId xmlns:a16="http://schemas.microsoft.com/office/drawing/2014/main" id="{B9F797CC-E03D-445A-B4EA-42F8C2788CD3}"/>
              </a:ext>
            </a:extLst>
          </p:cNvPr>
          <p:cNvGrpSpPr/>
          <p:nvPr/>
        </p:nvGrpSpPr>
        <p:grpSpPr>
          <a:xfrm>
            <a:off x="7524328" y="4923286"/>
            <a:ext cx="859075" cy="215696"/>
            <a:chOff x="7524328" y="4923286"/>
            <a:chExt cx="859075" cy="215696"/>
          </a:xfrm>
        </p:grpSpPr>
        <p:sp>
          <p:nvSpPr>
            <p:cNvPr id="46" name="矩形 45">
              <a:extLst>
                <a:ext uri="{FF2B5EF4-FFF2-40B4-BE49-F238E27FC236}">
                  <a16:creationId xmlns:a16="http://schemas.microsoft.com/office/drawing/2014/main" id="{69622F7C-DE4E-41CB-8D4C-FFF06F6C8BF1}"/>
                </a:ext>
              </a:extLst>
            </p:cNvPr>
            <p:cNvSpPr/>
            <p:nvPr/>
          </p:nvSpPr>
          <p:spPr>
            <a:xfrm>
              <a:off x="7798952" y="4923286"/>
              <a:ext cx="584451" cy="215696"/>
            </a:xfrm>
            <a:prstGeom prst="rect">
              <a:avLst/>
            </a:prstGeom>
            <a:noFill/>
            <a:ln w="9525" cap="flat" cmpd="sng" algn="ctr">
              <a:noFill/>
              <a:prstDash val="solid"/>
              <a:round/>
              <a:headEnd type="none" w="med" len="med"/>
              <a:tailEnd type="stealth" w="med" len="med"/>
            </a:ln>
          </p:spPr>
          <p:style>
            <a:lnRef idx="0">
              <a:scrgbClr r="0" g="0" b="0"/>
            </a:lnRef>
            <a:fillRef idx="0">
              <a:scrgbClr r="0" g="0" b="0"/>
            </a:fillRef>
            <a:effectRef idx="0">
              <a:scrgbClr r="0" g="0" b="0"/>
            </a:effectRef>
            <a:fontRef idx="minor">
              <a:schemeClr val="dk1"/>
            </a:fontRef>
          </p:style>
          <p:txBody>
            <a:bodyPr lIns="36000" tIns="36000" rIns="36000" bIns="36000" rtlCol="0" anchor="ctr"/>
            <a:lstStyle/>
            <a:p>
              <a:pPr algn="l"/>
              <a:r>
                <a:rPr lang="en-US" altLang="zh-CN" sz="900" b="0" dirty="0"/>
                <a:t>offset=4</a:t>
              </a:r>
              <a:endParaRPr lang="zh-CN" altLang="en-US" sz="900" b="0" dirty="0"/>
            </a:p>
          </p:txBody>
        </p:sp>
        <p:cxnSp>
          <p:nvCxnSpPr>
            <p:cNvPr id="58" name="直接箭头连接符 57">
              <a:extLst>
                <a:ext uri="{FF2B5EF4-FFF2-40B4-BE49-F238E27FC236}">
                  <a16:creationId xmlns:a16="http://schemas.microsoft.com/office/drawing/2014/main" id="{AF117FC5-AC19-4DBA-A3D9-7828A265E3F7}"/>
                </a:ext>
              </a:extLst>
            </p:cNvPr>
            <p:cNvCxnSpPr>
              <a:cxnSpLocks/>
              <a:stCxn id="46" idx="1"/>
            </p:cNvCxnSpPr>
            <p:nvPr/>
          </p:nvCxnSpPr>
          <p:spPr>
            <a:xfrm flipH="1">
              <a:off x="7524328" y="5031134"/>
              <a:ext cx="274624" cy="0"/>
            </a:xfrm>
            <a:prstGeom prst="straightConnector1">
              <a:avLst/>
            </a:prstGeom>
            <a:ln>
              <a:solidFill>
                <a:schemeClr val="tx1">
                  <a:lumMod val="95000"/>
                  <a:lumOff val="5000"/>
                </a:schemeClr>
              </a:solidFill>
              <a:tailEnd type="stealth"/>
            </a:ln>
          </p:spPr>
          <p:style>
            <a:lnRef idx="1">
              <a:schemeClr val="accent1"/>
            </a:lnRef>
            <a:fillRef idx="0">
              <a:schemeClr val="accent1"/>
            </a:fillRef>
            <a:effectRef idx="0">
              <a:schemeClr val="accent1"/>
            </a:effectRef>
            <a:fontRef idx="minor">
              <a:schemeClr val="tx1"/>
            </a:fontRef>
          </p:style>
        </p:cxnSp>
      </p:grpSp>
      <p:grpSp>
        <p:nvGrpSpPr>
          <p:cNvPr id="36" name="组合 35">
            <a:extLst>
              <a:ext uri="{FF2B5EF4-FFF2-40B4-BE49-F238E27FC236}">
                <a16:creationId xmlns:a16="http://schemas.microsoft.com/office/drawing/2014/main" id="{8E1AF9C9-4511-472F-AC84-49887FED9519}"/>
              </a:ext>
            </a:extLst>
          </p:cNvPr>
          <p:cNvGrpSpPr/>
          <p:nvPr/>
        </p:nvGrpSpPr>
        <p:grpSpPr>
          <a:xfrm>
            <a:off x="7524328" y="4369866"/>
            <a:ext cx="859075" cy="215696"/>
            <a:chOff x="7524328" y="4369866"/>
            <a:chExt cx="859075" cy="215696"/>
          </a:xfrm>
        </p:grpSpPr>
        <p:sp>
          <p:nvSpPr>
            <p:cNvPr id="47" name="矩形 46">
              <a:extLst>
                <a:ext uri="{FF2B5EF4-FFF2-40B4-BE49-F238E27FC236}">
                  <a16:creationId xmlns:a16="http://schemas.microsoft.com/office/drawing/2014/main" id="{00408DEE-4068-4688-94A7-BC73BA916963}"/>
                </a:ext>
              </a:extLst>
            </p:cNvPr>
            <p:cNvSpPr/>
            <p:nvPr/>
          </p:nvSpPr>
          <p:spPr>
            <a:xfrm>
              <a:off x="7798952" y="4369866"/>
              <a:ext cx="584451" cy="215696"/>
            </a:xfrm>
            <a:prstGeom prst="rect">
              <a:avLst/>
            </a:prstGeom>
            <a:noFill/>
            <a:ln w="9525" cap="flat" cmpd="sng" algn="ctr">
              <a:noFill/>
              <a:prstDash val="solid"/>
              <a:round/>
              <a:headEnd type="none" w="med" len="med"/>
              <a:tailEnd type="stealth" w="med" len="med"/>
            </a:ln>
          </p:spPr>
          <p:style>
            <a:lnRef idx="0">
              <a:scrgbClr r="0" g="0" b="0"/>
            </a:lnRef>
            <a:fillRef idx="0">
              <a:scrgbClr r="0" g="0" b="0"/>
            </a:fillRef>
            <a:effectRef idx="0">
              <a:scrgbClr r="0" g="0" b="0"/>
            </a:effectRef>
            <a:fontRef idx="minor">
              <a:schemeClr val="dk1"/>
            </a:fontRef>
          </p:style>
          <p:txBody>
            <a:bodyPr lIns="36000" tIns="36000" rIns="36000" bIns="36000" rtlCol="0" anchor="ctr"/>
            <a:lstStyle/>
            <a:p>
              <a:pPr algn="l"/>
              <a:r>
                <a:rPr lang="en-US" altLang="zh-CN" sz="900" b="0" dirty="0"/>
                <a:t>offset=6</a:t>
              </a:r>
              <a:endParaRPr lang="zh-CN" altLang="en-US" sz="900" b="0" dirty="0"/>
            </a:p>
          </p:txBody>
        </p:sp>
        <p:cxnSp>
          <p:nvCxnSpPr>
            <p:cNvPr id="59" name="直接箭头连接符 58">
              <a:extLst>
                <a:ext uri="{FF2B5EF4-FFF2-40B4-BE49-F238E27FC236}">
                  <a16:creationId xmlns:a16="http://schemas.microsoft.com/office/drawing/2014/main" id="{4A20D17B-53F7-472A-AAE8-7C2C7C939FEA}"/>
                </a:ext>
              </a:extLst>
            </p:cNvPr>
            <p:cNvCxnSpPr>
              <a:cxnSpLocks/>
              <a:stCxn id="47" idx="1"/>
            </p:cNvCxnSpPr>
            <p:nvPr/>
          </p:nvCxnSpPr>
          <p:spPr>
            <a:xfrm flipH="1">
              <a:off x="7524328" y="4477714"/>
              <a:ext cx="274624" cy="0"/>
            </a:xfrm>
            <a:prstGeom prst="straightConnector1">
              <a:avLst/>
            </a:prstGeom>
            <a:ln>
              <a:solidFill>
                <a:schemeClr val="tx1">
                  <a:lumMod val="95000"/>
                  <a:lumOff val="5000"/>
                </a:schemeClr>
              </a:solidFill>
              <a:tailEnd type="stealth"/>
            </a:ln>
          </p:spPr>
          <p:style>
            <a:lnRef idx="1">
              <a:schemeClr val="accent1"/>
            </a:lnRef>
            <a:fillRef idx="0">
              <a:schemeClr val="accent1"/>
            </a:fillRef>
            <a:effectRef idx="0">
              <a:schemeClr val="accent1"/>
            </a:effectRef>
            <a:fontRef idx="minor">
              <a:schemeClr val="tx1"/>
            </a:fontRef>
          </p:style>
        </p:cxnSp>
      </p:grpSp>
      <p:grpSp>
        <p:nvGrpSpPr>
          <p:cNvPr id="35" name="组合 34">
            <a:extLst>
              <a:ext uri="{FF2B5EF4-FFF2-40B4-BE49-F238E27FC236}">
                <a16:creationId xmlns:a16="http://schemas.microsoft.com/office/drawing/2014/main" id="{E09C718A-BB18-47DA-8413-84F2D1EA3467}"/>
              </a:ext>
            </a:extLst>
          </p:cNvPr>
          <p:cNvGrpSpPr/>
          <p:nvPr/>
        </p:nvGrpSpPr>
        <p:grpSpPr>
          <a:xfrm>
            <a:off x="7524328" y="2735794"/>
            <a:ext cx="859075" cy="215696"/>
            <a:chOff x="7524328" y="2735794"/>
            <a:chExt cx="859075" cy="215696"/>
          </a:xfrm>
        </p:grpSpPr>
        <p:sp>
          <p:nvSpPr>
            <p:cNvPr id="51" name="矩形 50">
              <a:extLst>
                <a:ext uri="{FF2B5EF4-FFF2-40B4-BE49-F238E27FC236}">
                  <a16:creationId xmlns:a16="http://schemas.microsoft.com/office/drawing/2014/main" id="{D00EB106-D227-4C81-A298-89E19AAFE41D}"/>
                </a:ext>
              </a:extLst>
            </p:cNvPr>
            <p:cNvSpPr/>
            <p:nvPr/>
          </p:nvSpPr>
          <p:spPr>
            <a:xfrm>
              <a:off x="7798952" y="2735794"/>
              <a:ext cx="584451" cy="215696"/>
            </a:xfrm>
            <a:prstGeom prst="rect">
              <a:avLst/>
            </a:prstGeom>
            <a:noFill/>
            <a:ln w="9525" cap="flat" cmpd="sng" algn="ctr">
              <a:noFill/>
              <a:prstDash val="solid"/>
              <a:round/>
              <a:headEnd type="none" w="med" len="med"/>
              <a:tailEnd type="stealth" w="med" len="med"/>
            </a:ln>
          </p:spPr>
          <p:style>
            <a:lnRef idx="0">
              <a:scrgbClr r="0" g="0" b="0"/>
            </a:lnRef>
            <a:fillRef idx="0">
              <a:scrgbClr r="0" g="0" b="0"/>
            </a:fillRef>
            <a:effectRef idx="0">
              <a:scrgbClr r="0" g="0" b="0"/>
            </a:effectRef>
            <a:fontRef idx="minor">
              <a:schemeClr val="dk1"/>
            </a:fontRef>
          </p:style>
          <p:txBody>
            <a:bodyPr lIns="36000" tIns="36000" rIns="36000" bIns="36000" rtlCol="0" anchor="ctr"/>
            <a:lstStyle/>
            <a:p>
              <a:pPr algn="l"/>
              <a:r>
                <a:rPr lang="en-US" altLang="zh-CN" sz="900" b="0" dirty="0"/>
                <a:t>offset=26</a:t>
              </a:r>
              <a:endParaRPr lang="zh-CN" altLang="en-US" sz="900" b="0" dirty="0"/>
            </a:p>
          </p:txBody>
        </p:sp>
        <p:cxnSp>
          <p:nvCxnSpPr>
            <p:cNvPr id="60" name="直接箭头连接符 59">
              <a:extLst>
                <a:ext uri="{FF2B5EF4-FFF2-40B4-BE49-F238E27FC236}">
                  <a16:creationId xmlns:a16="http://schemas.microsoft.com/office/drawing/2014/main" id="{9BA3B1D0-4A80-480A-A347-378A2B7B5697}"/>
                </a:ext>
              </a:extLst>
            </p:cNvPr>
            <p:cNvCxnSpPr>
              <a:cxnSpLocks/>
              <a:stCxn id="51" idx="1"/>
            </p:cNvCxnSpPr>
            <p:nvPr/>
          </p:nvCxnSpPr>
          <p:spPr>
            <a:xfrm flipH="1">
              <a:off x="7524328" y="2843642"/>
              <a:ext cx="274624" cy="0"/>
            </a:xfrm>
            <a:prstGeom prst="straightConnector1">
              <a:avLst/>
            </a:prstGeom>
            <a:ln>
              <a:solidFill>
                <a:schemeClr val="tx1">
                  <a:lumMod val="95000"/>
                  <a:lumOff val="5000"/>
                </a:schemeClr>
              </a:solidFill>
              <a:tailEnd type="stealth"/>
            </a:ln>
          </p:spPr>
          <p:style>
            <a:lnRef idx="1">
              <a:schemeClr val="accent1"/>
            </a:lnRef>
            <a:fillRef idx="0">
              <a:schemeClr val="accent1"/>
            </a:fillRef>
            <a:effectRef idx="0">
              <a:schemeClr val="accent1"/>
            </a:effectRef>
            <a:fontRef idx="minor">
              <a:schemeClr val="tx1"/>
            </a:fontRef>
          </p:style>
        </p:cxnSp>
      </p:grpSp>
      <p:sp>
        <p:nvSpPr>
          <p:cNvPr id="70" name="文本框 69">
            <a:extLst>
              <a:ext uri="{FF2B5EF4-FFF2-40B4-BE49-F238E27FC236}">
                <a16:creationId xmlns:a16="http://schemas.microsoft.com/office/drawing/2014/main" id="{AD1CADAA-B214-463E-B5BB-FEFD04926D21}"/>
              </a:ext>
            </a:extLst>
          </p:cNvPr>
          <p:cNvSpPr txBox="1"/>
          <p:nvPr/>
        </p:nvSpPr>
        <p:spPr>
          <a:xfrm>
            <a:off x="6302138" y="5067643"/>
            <a:ext cx="665496" cy="276999"/>
          </a:xfrm>
          <a:prstGeom prst="rect">
            <a:avLst/>
          </a:prstGeom>
          <a:noFill/>
        </p:spPr>
        <p:txBody>
          <a:bodyPr wrap="square">
            <a:spAutoFit/>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200" b="1" u="none" strike="noStrike" cap="none" normalizeH="0" baseline="0" dirty="0">
                <a:ln>
                  <a:noFill/>
                </a:ln>
                <a:solidFill>
                  <a:schemeClr val="tx1"/>
                </a:solidFill>
                <a:effectLst/>
              </a:rPr>
              <a:t>a</a:t>
            </a:r>
            <a:endParaRPr kumimoji="0" lang="zh-CN" altLang="en-US" sz="1200" dirty="0">
              <a:solidFill>
                <a:schemeClr val="tx1"/>
              </a:solidFill>
              <a:latin typeface="+mn-lt"/>
              <a:ea typeface="+mn-ea"/>
            </a:endParaRPr>
          </a:p>
        </p:txBody>
      </p:sp>
      <p:sp>
        <p:nvSpPr>
          <p:cNvPr id="71" name="文本框 70">
            <a:extLst>
              <a:ext uri="{FF2B5EF4-FFF2-40B4-BE49-F238E27FC236}">
                <a16:creationId xmlns:a16="http://schemas.microsoft.com/office/drawing/2014/main" id="{7305498F-675D-4531-A788-8C0D2E31DB9E}"/>
              </a:ext>
            </a:extLst>
          </p:cNvPr>
          <p:cNvSpPr txBox="1"/>
          <p:nvPr/>
        </p:nvSpPr>
        <p:spPr>
          <a:xfrm>
            <a:off x="6189594" y="5600856"/>
            <a:ext cx="890584" cy="276999"/>
          </a:xfrm>
          <a:prstGeom prst="rect">
            <a:avLst/>
          </a:prstGeom>
          <a:noFill/>
        </p:spPr>
        <p:txBody>
          <a:bodyPr wrap="square">
            <a:spAutoFit/>
          </a:bodyPr>
          <a:lstStyle/>
          <a:p>
            <a:pPr>
              <a:spcBef>
                <a:spcPct val="20000"/>
              </a:spcBef>
              <a:buClr>
                <a:srgbClr val="FF9900"/>
              </a:buClr>
              <a:buSzPct val="80000"/>
            </a:pPr>
            <a:r>
              <a:rPr kumimoji="0" lang="zh-CN" altLang="en-US" sz="1200" b="1" u="none" strike="noStrike" cap="none" normalizeH="0" baseline="0" dirty="0">
                <a:ln>
                  <a:noFill/>
                </a:ln>
                <a:solidFill>
                  <a:schemeClr val="tx1"/>
                </a:solidFill>
                <a:effectLst/>
                <a:latin typeface="+mn-ea"/>
                <a:ea typeface="+mn-ea"/>
              </a:rPr>
              <a:t>控制信息</a:t>
            </a:r>
            <a:endParaRPr kumimoji="0" lang="zh-CN" altLang="en-US" sz="1200" b="1" i="0" u="none" strike="noStrike" cap="none" normalizeH="0" baseline="0" dirty="0">
              <a:ln>
                <a:noFill/>
              </a:ln>
              <a:solidFill>
                <a:schemeClr val="tx1"/>
              </a:solidFill>
              <a:effectLst/>
              <a:latin typeface="+mn-ea"/>
              <a:ea typeface="+mn-ea"/>
            </a:endParaRPr>
          </a:p>
        </p:txBody>
      </p:sp>
      <p:sp>
        <p:nvSpPr>
          <p:cNvPr id="53" name="矩形 52">
            <a:extLst>
              <a:ext uri="{FF2B5EF4-FFF2-40B4-BE49-F238E27FC236}">
                <a16:creationId xmlns:a16="http://schemas.microsoft.com/office/drawing/2014/main" id="{3E3D184A-4888-4E79-A435-54026E6B7BD8}"/>
              </a:ext>
            </a:extLst>
          </p:cNvPr>
          <p:cNvSpPr/>
          <p:nvPr/>
        </p:nvSpPr>
        <p:spPr>
          <a:xfrm>
            <a:off x="1549983" y="3242664"/>
            <a:ext cx="1797882" cy="1850684"/>
          </a:xfrm>
          <a:prstGeom prst="rect">
            <a:avLst/>
          </a:prstGeom>
          <a:solidFill>
            <a:srgbClr val="FF0000">
              <a:alpha val="1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文本框 53">
            <a:extLst>
              <a:ext uri="{FF2B5EF4-FFF2-40B4-BE49-F238E27FC236}">
                <a16:creationId xmlns:a16="http://schemas.microsoft.com/office/drawing/2014/main" id="{2B4EF618-DBB8-412A-948B-834A817210C6}"/>
              </a:ext>
            </a:extLst>
          </p:cNvPr>
          <p:cNvSpPr txBox="1"/>
          <p:nvPr/>
        </p:nvSpPr>
        <p:spPr>
          <a:xfrm>
            <a:off x="827584" y="3930545"/>
            <a:ext cx="671846" cy="442035"/>
          </a:xfrm>
          <a:prstGeom prst="rect">
            <a:avLst/>
          </a:prstGeom>
          <a:noFill/>
        </p:spPr>
        <p:txBody>
          <a:bodyPr wrap="square" lIns="36000" tIns="36000" rIns="36000" bIns="36000" rtlCol="0">
            <a:spAutoFit/>
          </a:bodyPr>
          <a:lstStyle/>
          <a:p>
            <a:r>
              <a:rPr lang="zh-CN" altLang="en-US" sz="1200" dirty="0">
                <a:solidFill>
                  <a:srgbClr val="FF0000"/>
                </a:solidFill>
                <a:latin typeface="+mn-ea"/>
                <a:ea typeface="+mn-ea"/>
              </a:rPr>
              <a:t>过程活动记录</a:t>
            </a:r>
          </a:p>
        </p:txBody>
      </p:sp>
      <p:cxnSp>
        <p:nvCxnSpPr>
          <p:cNvPr id="74" name="直接箭头连接符 73">
            <a:extLst>
              <a:ext uri="{FF2B5EF4-FFF2-40B4-BE49-F238E27FC236}">
                <a16:creationId xmlns:a16="http://schemas.microsoft.com/office/drawing/2014/main" id="{5F5DA233-D2A8-4D5E-9F29-AD04ADB2B56E}"/>
              </a:ext>
            </a:extLst>
          </p:cNvPr>
          <p:cNvCxnSpPr>
            <a:cxnSpLocks/>
            <a:stCxn id="54" idx="0"/>
          </p:cNvCxnSpPr>
          <p:nvPr/>
        </p:nvCxnSpPr>
        <p:spPr>
          <a:xfrm flipV="1">
            <a:off x="1163507" y="3214819"/>
            <a:ext cx="0" cy="715727"/>
          </a:xfrm>
          <a:prstGeom prst="straightConnector1">
            <a:avLst/>
          </a:prstGeom>
          <a:ln>
            <a:solidFill>
              <a:schemeClr val="tx1">
                <a:lumMod val="95000"/>
                <a:lumOff val="5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80" name="直接箭头连接符 79">
            <a:extLst>
              <a:ext uri="{FF2B5EF4-FFF2-40B4-BE49-F238E27FC236}">
                <a16:creationId xmlns:a16="http://schemas.microsoft.com/office/drawing/2014/main" id="{263FAE3F-FB9D-4CA7-BBC4-1BFB3CD5CEC6}"/>
              </a:ext>
            </a:extLst>
          </p:cNvPr>
          <p:cNvCxnSpPr>
            <a:cxnSpLocks/>
            <a:stCxn id="54" idx="2"/>
          </p:cNvCxnSpPr>
          <p:nvPr/>
        </p:nvCxnSpPr>
        <p:spPr>
          <a:xfrm flipH="1">
            <a:off x="1162207" y="4324968"/>
            <a:ext cx="1300" cy="715242"/>
          </a:xfrm>
          <a:prstGeom prst="straightConnector1">
            <a:avLst/>
          </a:prstGeom>
          <a:ln>
            <a:solidFill>
              <a:schemeClr val="tx1">
                <a:lumMod val="95000"/>
                <a:lumOff val="5000"/>
              </a:schemeClr>
            </a:solidFill>
            <a:tailEnd type="stealth"/>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155BE2CE-78BB-4113-9B96-C9DC1CBD6CF4}"/>
              </a:ext>
            </a:extLst>
          </p:cNvPr>
          <p:cNvSpPr txBox="1"/>
          <p:nvPr/>
        </p:nvSpPr>
        <p:spPr>
          <a:xfrm>
            <a:off x="3573818" y="5739355"/>
            <a:ext cx="2031325" cy="338554"/>
          </a:xfrm>
          <a:prstGeom prst="rect">
            <a:avLst/>
          </a:prstGeom>
          <a:noFill/>
        </p:spPr>
        <p:txBody>
          <a:bodyPr wrap="none" rtlCol="0">
            <a:spAutoFit/>
          </a:bodyPr>
          <a:lstStyle/>
          <a:p>
            <a:r>
              <a:rPr lang="zh-CN" altLang="en-US" sz="1600" dirty="0">
                <a:solidFill>
                  <a:srgbClr val="0070C0"/>
                </a:solidFill>
              </a:rPr>
              <a:t>不含动态数组区示例</a:t>
            </a:r>
          </a:p>
        </p:txBody>
      </p:sp>
    </p:spTree>
    <p:extLst>
      <p:ext uri="{BB962C8B-B14F-4D97-AF65-F5344CB8AC3E}">
        <p14:creationId xmlns:p14="http://schemas.microsoft.com/office/powerpoint/2010/main" val="2890322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500"/>
                                        <p:tgtEl>
                                          <p:spTgt spid="3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4"/>
                                        </p:tgtEl>
                                        <p:attrNameLst>
                                          <p:attrName>style.visibility</p:attrName>
                                        </p:attrNameLst>
                                      </p:cBhvr>
                                      <p:to>
                                        <p:strVal val="visible"/>
                                      </p:to>
                                    </p:set>
                                    <p:animEffect transition="in" filter="fade">
                                      <p:cBhvr>
                                        <p:cTn id="28" dur="500"/>
                                        <p:tgtEl>
                                          <p:spTgt spid="54"/>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53"/>
                                        </p:tgtEl>
                                        <p:attrNameLst>
                                          <p:attrName>style.visibility</p:attrName>
                                        </p:attrNameLst>
                                      </p:cBhvr>
                                      <p:to>
                                        <p:strVal val="visible"/>
                                      </p:to>
                                    </p:set>
                                    <p:animEffect transition="in" filter="fade">
                                      <p:cBhvr>
                                        <p:cTn id="32" dur="500"/>
                                        <p:tgtEl>
                                          <p:spTgt spid="53"/>
                                        </p:tgtEl>
                                      </p:cBhvr>
                                    </p:animEffect>
                                  </p:childTnLst>
                                </p:cTn>
                              </p:par>
                            </p:childTnLst>
                          </p:cTn>
                        </p:par>
                        <p:par>
                          <p:cTn id="33" fill="hold">
                            <p:stCondLst>
                              <p:cond delay="1000"/>
                            </p:stCondLst>
                            <p:childTnLst>
                              <p:par>
                                <p:cTn id="34" presetID="22" presetClass="entr" presetSubtype="4" fill="hold" nodeType="afterEffect">
                                  <p:stCondLst>
                                    <p:cond delay="0"/>
                                  </p:stCondLst>
                                  <p:childTnLst>
                                    <p:set>
                                      <p:cBhvr>
                                        <p:cTn id="35" dur="1" fill="hold">
                                          <p:stCondLst>
                                            <p:cond delay="0"/>
                                          </p:stCondLst>
                                        </p:cTn>
                                        <p:tgtEl>
                                          <p:spTgt spid="74"/>
                                        </p:tgtEl>
                                        <p:attrNameLst>
                                          <p:attrName>style.visibility</p:attrName>
                                        </p:attrNameLst>
                                      </p:cBhvr>
                                      <p:to>
                                        <p:strVal val="visible"/>
                                      </p:to>
                                    </p:set>
                                    <p:animEffect transition="in" filter="wipe(down)">
                                      <p:cBhvr>
                                        <p:cTn id="36" dur="500"/>
                                        <p:tgtEl>
                                          <p:spTgt spid="74"/>
                                        </p:tgtEl>
                                      </p:cBhvr>
                                    </p:animEffect>
                                  </p:childTnLst>
                                </p:cTn>
                              </p:par>
                              <p:par>
                                <p:cTn id="37" presetID="22" presetClass="entr" presetSubtype="1" fill="hold" nodeType="withEffect">
                                  <p:stCondLst>
                                    <p:cond delay="0"/>
                                  </p:stCondLst>
                                  <p:childTnLst>
                                    <p:set>
                                      <p:cBhvr>
                                        <p:cTn id="38" dur="1" fill="hold">
                                          <p:stCondLst>
                                            <p:cond delay="0"/>
                                          </p:stCondLst>
                                        </p:cTn>
                                        <p:tgtEl>
                                          <p:spTgt spid="80"/>
                                        </p:tgtEl>
                                        <p:attrNameLst>
                                          <p:attrName>style.visibility</p:attrName>
                                        </p:attrNameLst>
                                      </p:cBhvr>
                                      <p:to>
                                        <p:strVal val="visible"/>
                                      </p:to>
                                    </p:set>
                                    <p:animEffect transition="in" filter="wipe(up)">
                                      <p:cBhvr>
                                        <p:cTn id="39" dur="500"/>
                                        <p:tgtEl>
                                          <p:spTgt spid="80"/>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wipe(down)">
                                      <p:cBhvr>
                                        <p:cTn id="44" dur="500"/>
                                        <p:tgtEl>
                                          <p:spTgt spid="5"/>
                                        </p:tgtEl>
                                      </p:cBhvr>
                                    </p:animEffect>
                                  </p:childTnLst>
                                </p:cTn>
                              </p:par>
                            </p:childTnLst>
                          </p:cTn>
                        </p:par>
                        <p:par>
                          <p:cTn id="45" fill="hold">
                            <p:stCondLst>
                              <p:cond delay="500"/>
                            </p:stCondLst>
                            <p:childTnLst>
                              <p:par>
                                <p:cTn id="46" presetID="10" presetClass="entr" presetSubtype="0" fill="hold" nodeType="afterEffect">
                                  <p:stCondLst>
                                    <p:cond delay="0"/>
                                  </p:stCondLst>
                                  <p:childTnLst>
                                    <p:set>
                                      <p:cBhvr>
                                        <p:cTn id="47" dur="1" fill="hold">
                                          <p:stCondLst>
                                            <p:cond delay="0"/>
                                          </p:stCondLst>
                                        </p:cTn>
                                        <p:tgtEl>
                                          <p:spTgt spid="38"/>
                                        </p:tgtEl>
                                        <p:attrNameLst>
                                          <p:attrName>style.visibility</p:attrName>
                                        </p:attrNameLst>
                                      </p:cBhvr>
                                      <p:to>
                                        <p:strVal val="visible"/>
                                      </p:to>
                                    </p:set>
                                    <p:animEffect transition="in" filter="fade">
                                      <p:cBhvr>
                                        <p:cTn id="48" dur="500"/>
                                        <p:tgtEl>
                                          <p:spTgt spid="38"/>
                                        </p:tgtEl>
                                      </p:cBhvr>
                                    </p:animEffect>
                                  </p:childTnLst>
                                </p:cTn>
                              </p:par>
                            </p:childTnLst>
                          </p:cTn>
                        </p:par>
                        <p:par>
                          <p:cTn id="49" fill="hold">
                            <p:stCondLst>
                              <p:cond delay="1000"/>
                            </p:stCondLst>
                            <p:childTnLst>
                              <p:par>
                                <p:cTn id="50" presetID="10" presetClass="entr" presetSubtype="0" fill="hold" grpId="0" nodeType="afterEffect">
                                  <p:stCondLst>
                                    <p:cond delay="0"/>
                                  </p:stCondLst>
                                  <p:childTnLst>
                                    <p:set>
                                      <p:cBhvr>
                                        <p:cTn id="51" dur="1" fill="hold">
                                          <p:stCondLst>
                                            <p:cond delay="0"/>
                                          </p:stCondLst>
                                        </p:cTn>
                                        <p:tgtEl>
                                          <p:spTgt spid="52"/>
                                        </p:tgtEl>
                                        <p:attrNameLst>
                                          <p:attrName>style.visibility</p:attrName>
                                        </p:attrNameLst>
                                      </p:cBhvr>
                                      <p:to>
                                        <p:strVal val="visible"/>
                                      </p:to>
                                    </p:set>
                                    <p:animEffect transition="in" filter="fade">
                                      <p:cBhvr>
                                        <p:cTn id="52" dur="500"/>
                                        <p:tgtEl>
                                          <p:spTgt spid="5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wipe(down)">
                                      <p:cBhvr>
                                        <p:cTn id="57" dur="500"/>
                                        <p:tgtEl>
                                          <p:spTgt spid="39"/>
                                        </p:tgtEl>
                                      </p:cBhvr>
                                    </p:animEffect>
                                  </p:childTnLst>
                                </p:cTn>
                              </p:par>
                            </p:childTnLst>
                          </p:cTn>
                        </p:par>
                      </p:childTnLst>
                    </p:cTn>
                  </p:par>
                  <p:par>
                    <p:cTn id="58" fill="hold">
                      <p:stCondLst>
                        <p:cond delay="indefinite"/>
                      </p:stCondLst>
                      <p:childTnLst>
                        <p:par>
                          <p:cTn id="59" fill="hold">
                            <p:stCondLst>
                              <p:cond delay="0"/>
                            </p:stCondLst>
                            <p:childTnLst>
                              <p:par>
                                <p:cTn id="60" presetID="12" presetClass="entr" presetSubtype="2" fill="hold" nodeType="clickEffect">
                                  <p:stCondLst>
                                    <p:cond delay="0"/>
                                  </p:stCondLst>
                                  <p:childTnLst>
                                    <p:set>
                                      <p:cBhvr>
                                        <p:cTn id="61" dur="1" fill="hold">
                                          <p:stCondLst>
                                            <p:cond delay="0"/>
                                          </p:stCondLst>
                                        </p:cTn>
                                        <p:tgtEl>
                                          <p:spTgt spid="43"/>
                                        </p:tgtEl>
                                        <p:attrNameLst>
                                          <p:attrName>style.visibility</p:attrName>
                                        </p:attrNameLst>
                                      </p:cBhvr>
                                      <p:to>
                                        <p:strVal val="visible"/>
                                      </p:to>
                                    </p:set>
                                    <p:anim calcmode="lin" valueType="num">
                                      <p:cBhvr additive="base">
                                        <p:cTn id="62" dur="500"/>
                                        <p:tgtEl>
                                          <p:spTgt spid="43"/>
                                        </p:tgtEl>
                                        <p:attrNameLst>
                                          <p:attrName>ppt_x</p:attrName>
                                        </p:attrNameLst>
                                      </p:cBhvr>
                                      <p:tavLst>
                                        <p:tav tm="0">
                                          <p:val>
                                            <p:strVal val="#ppt_x+#ppt_w*1.125000"/>
                                          </p:val>
                                        </p:tav>
                                        <p:tav tm="100000">
                                          <p:val>
                                            <p:strVal val="#ppt_x"/>
                                          </p:val>
                                        </p:tav>
                                      </p:tavLst>
                                    </p:anim>
                                    <p:animEffect transition="in" filter="wipe(left)">
                                      <p:cBhvr>
                                        <p:cTn id="63" dur="500"/>
                                        <p:tgtEl>
                                          <p:spTgt spid="43"/>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71"/>
                                        </p:tgtEl>
                                        <p:attrNameLst>
                                          <p:attrName>style.visibility</p:attrName>
                                        </p:attrNameLst>
                                      </p:cBhvr>
                                      <p:to>
                                        <p:strVal val="visible"/>
                                      </p:to>
                                    </p:set>
                                    <p:animEffect transition="in" filter="fade">
                                      <p:cBhvr>
                                        <p:cTn id="68" dur="500"/>
                                        <p:tgtEl>
                                          <p:spTgt spid="71"/>
                                        </p:tgtEl>
                                      </p:cBhvr>
                                    </p:animEffect>
                                  </p:childTnLst>
                                </p:cTn>
                              </p:par>
                            </p:childTnLst>
                          </p:cTn>
                        </p:par>
                      </p:childTnLst>
                    </p:cTn>
                  </p:par>
                  <p:par>
                    <p:cTn id="69" fill="hold">
                      <p:stCondLst>
                        <p:cond delay="indefinite"/>
                      </p:stCondLst>
                      <p:childTnLst>
                        <p:par>
                          <p:cTn id="70" fill="hold">
                            <p:stCondLst>
                              <p:cond delay="0"/>
                            </p:stCondLst>
                            <p:childTnLst>
                              <p:par>
                                <p:cTn id="71" presetID="12" presetClass="entr" presetSubtype="2" fill="hold" nodeType="clickEffect">
                                  <p:stCondLst>
                                    <p:cond delay="0"/>
                                  </p:stCondLst>
                                  <p:childTnLst>
                                    <p:set>
                                      <p:cBhvr>
                                        <p:cTn id="72" dur="1" fill="hold">
                                          <p:stCondLst>
                                            <p:cond delay="0"/>
                                          </p:stCondLst>
                                        </p:cTn>
                                        <p:tgtEl>
                                          <p:spTgt spid="42"/>
                                        </p:tgtEl>
                                        <p:attrNameLst>
                                          <p:attrName>style.visibility</p:attrName>
                                        </p:attrNameLst>
                                      </p:cBhvr>
                                      <p:to>
                                        <p:strVal val="visible"/>
                                      </p:to>
                                    </p:set>
                                    <p:anim calcmode="lin" valueType="num">
                                      <p:cBhvr additive="base">
                                        <p:cTn id="73" dur="500"/>
                                        <p:tgtEl>
                                          <p:spTgt spid="42"/>
                                        </p:tgtEl>
                                        <p:attrNameLst>
                                          <p:attrName>ppt_x</p:attrName>
                                        </p:attrNameLst>
                                      </p:cBhvr>
                                      <p:tavLst>
                                        <p:tav tm="0">
                                          <p:val>
                                            <p:strVal val="#ppt_x+#ppt_w*1.125000"/>
                                          </p:val>
                                        </p:tav>
                                        <p:tav tm="100000">
                                          <p:val>
                                            <p:strVal val="#ppt_x"/>
                                          </p:val>
                                        </p:tav>
                                      </p:tavLst>
                                    </p:anim>
                                    <p:animEffect transition="in" filter="wipe(left)">
                                      <p:cBhvr>
                                        <p:cTn id="74" dur="500"/>
                                        <p:tgtEl>
                                          <p:spTgt spid="42"/>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70"/>
                                        </p:tgtEl>
                                        <p:attrNameLst>
                                          <p:attrName>style.visibility</p:attrName>
                                        </p:attrNameLst>
                                      </p:cBhvr>
                                      <p:to>
                                        <p:strVal val="visible"/>
                                      </p:to>
                                    </p:set>
                                    <p:animEffect transition="in" filter="fade">
                                      <p:cBhvr>
                                        <p:cTn id="79" dur="500"/>
                                        <p:tgtEl>
                                          <p:spTgt spid="70"/>
                                        </p:tgtEl>
                                      </p:cBhvr>
                                    </p:animEffect>
                                  </p:childTnLst>
                                </p:cTn>
                              </p:par>
                            </p:childTnLst>
                          </p:cTn>
                        </p:par>
                      </p:childTnLst>
                    </p:cTn>
                  </p:par>
                  <p:par>
                    <p:cTn id="80" fill="hold">
                      <p:stCondLst>
                        <p:cond delay="indefinite"/>
                      </p:stCondLst>
                      <p:childTnLst>
                        <p:par>
                          <p:cTn id="81" fill="hold">
                            <p:stCondLst>
                              <p:cond delay="0"/>
                            </p:stCondLst>
                            <p:childTnLst>
                              <p:par>
                                <p:cTn id="82" presetID="12" presetClass="entr" presetSubtype="2" fill="hold" nodeType="clickEffect">
                                  <p:stCondLst>
                                    <p:cond delay="0"/>
                                  </p:stCondLst>
                                  <p:childTnLst>
                                    <p:set>
                                      <p:cBhvr>
                                        <p:cTn id="83" dur="1" fill="hold">
                                          <p:stCondLst>
                                            <p:cond delay="0"/>
                                          </p:stCondLst>
                                        </p:cTn>
                                        <p:tgtEl>
                                          <p:spTgt spid="41"/>
                                        </p:tgtEl>
                                        <p:attrNameLst>
                                          <p:attrName>style.visibility</p:attrName>
                                        </p:attrNameLst>
                                      </p:cBhvr>
                                      <p:to>
                                        <p:strVal val="visible"/>
                                      </p:to>
                                    </p:set>
                                    <p:anim calcmode="lin" valueType="num">
                                      <p:cBhvr additive="base">
                                        <p:cTn id="84" dur="500"/>
                                        <p:tgtEl>
                                          <p:spTgt spid="41"/>
                                        </p:tgtEl>
                                        <p:attrNameLst>
                                          <p:attrName>ppt_x</p:attrName>
                                        </p:attrNameLst>
                                      </p:cBhvr>
                                      <p:tavLst>
                                        <p:tav tm="0">
                                          <p:val>
                                            <p:strVal val="#ppt_x+#ppt_w*1.125000"/>
                                          </p:val>
                                        </p:tav>
                                        <p:tav tm="100000">
                                          <p:val>
                                            <p:strVal val="#ppt_x"/>
                                          </p:val>
                                        </p:tav>
                                      </p:tavLst>
                                    </p:anim>
                                    <p:animEffect transition="in" filter="wipe(left)">
                                      <p:cBhvr>
                                        <p:cTn id="85" dur="500"/>
                                        <p:tgtEl>
                                          <p:spTgt spid="41"/>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44"/>
                                        </p:tgtEl>
                                        <p:attrNameLst>
                                          <p:attrName>style.visibility</p:attrName>
                                        </p:attrNameLst>
                                      </p:cBhvr>
                                      <p:to>
                                        <p:strVal val="visible"/>
                                      </p:to>
                                    </p:set>
                                    <p:animEffect transition="in" filter="fade">
                                      <p:cBhvr>
                                        <p:cTn id="90" dur="500"/>
                                        <p:tgtEl>
                                          <p:spTgt spid="44"/>
                                        </p:tgtEl>
                                      </p:cBhvr>
                                    </p:animEffect>
                                  </p:childTnLst>
                                </p:cTn>
                              </p:par>
                            </p:childTnLst>
                          </p:cTn>
                        </p:par>
                      </p:childTnLst>
                    </p:cTn>
                  </p:par>
                  <p:par>
                    <p:cTn id="91" fill="hold">
                      <p:stCondLst>
                        <p:cond delay="indefinite"/>
                      </p:stCondLst>
                      <p:childTnLst>
                        <p:par>
                          <p:cTn id="92" fill="hold">
                            <p:stCondLst>
                              <p:cond delay="0"/>
                            </p:stCondLst>
                            <p:childTnLst>
                              <p:par>
                                <p:cTn id="93" presetID="12" presetClass="entr" presetSubtype="2" fill="hold" nodeType="clickEffect">
                                  <p:stCondLst>
                                    <p:cond delay="0"/>
                                  </p:stCondLst>
                                  <p:childTnLst>
                                    <p:set>
                                      <p:cBhvr>
                                        <p:cTn id="94" dur="1" fill="hold">
                                          <p:stCondLst>
                                            <p:cond delay="0"/>
                                          </p:stCondLst>
                                        </p:cTn>
                                        <p:tgtEl>
                                          <p:spTgt spid="36"/>
                                        </p:tgtEl>
                                        <p:attrNameLst>
                                          <p:attrName>style.visibility</p:attrName>
                                        </p:attrNameLst>
                                      </p:cBhvr>
                                      <p:to>
                                        <p:strVal val="visible"/>
                                      </p:to>
                                    </p:set>
                                    <p:anim calcmode="lin" valueType="num">
                                      <p:cBhvr additive="base">
                                        <p:cTn id="95" dur="500"/>
                                        <p:tgtEl>
                                          <p:spTgt spid="36"/>
                                        </p:tgtEl>
                                        <p:attrNameLst>
                                          <p:attrName>ppt_x</p:attrName>
                                        </p:attrNameLst>
                                      </p:cBhvr>
                                      <p:tavLst>
                                        <p:tav tm="0">
                                          <p:val>
                                            <p:strVal val="#ppt_x+#ppt_w*1.125000"/>
                                          </p:val>
                                        </p:tav>
                                        <p:tav tm="100000">
                                          <p:val>
                                            <p:strVal val="#ppt_x"/>
                                          </p:val>
                                        </p:tav>
                                      </p:tavLst>
                                    </p:anim>
                                    <p:animEffect transition="in" filter="wipe(left)">
                                      <p:cBhvr>
                                        <p:cTn id="96" dur="500"/>
                                        <p:tgtEl>
                                          <p:spTgt spid="36"/>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0" nodeType="clickEffect">
                                  <p:stCondLst>
                                    <p:cond delay="0"/>
                                  </p:stCondLst>
                                  <p:childTnLst>
                                    <p:set>
                                      <p:cBhvr>
                                        <p:cTn id="100" dur="1" fill="hold">
                                          <p:stCondLst>
                                            <p:cond delay="0"/>
                                          </p:stCondLst>
                                        </p:cTn>
                                        <p:tgtEl>
                                          <p:spTgt spid="48"/>
                                        </p:tgtEl>
                                        <p:attrNameLst>
                                          <p:attrName>style.visibility</p:attrName>
                                        </p:attrNameLst>
                                      </p:cBhvr>
                                      <p:to>
                                        <p:strVal val="visible"/>
                                      </p:to>
                                    </p:set>
                                    <p:animEffect transition="in" filter="fade">
                                      <p:cBhvr>
                                        <p:cTn id="101" dur="500"/>
                                        <p:tgtEl>
                                          <p:spTgt spid="48"/>
                                        </p:tgtEl>
                                      </p:cBhvr>
                                    </p:animEffect>
                                  </p:childTnLst>
                                </p:cTn>
                              </p:par>
                            </p:childTnLst>
                          </p:cTn>
                        </p:par>
                        <p:par>
                          <p:cTn id="102" fill="hold">
                            <p:stCondLst>
                              <p:cond delay="500"/>
                            </p:stCondLst>
                            <p:childTnLst>
                              <p:par>
                                <p:cTn id="103" presetID="10" presetClass="entr" presetSubtype="0" fill="hold" grpId="0" nodeType="afterEffect">
                                  <p:stCondLst>
                                    <p:cond delay="0"/>
                                  </p:stCondLst>
                                  <p:childTnLst>
                                    <p:set>
                                      <p:cBhvr>
                                        <p:cTn id="104" dur="1" fill="hold">
                                          <p:stCondLst>
                                            <p:cond delay="0"/>
                                          </p:stCondLst>
                                        </p:cTn>
                                        <p:tgtEl>
                                          <p:spTgt spid="50"/>
                                        </p:tgtEl>
                                        <p:attrNameLst>
                                          <p:attrName>style.visibility</p:attrName>
                                        </p:attrNameLst>
                                      </p:cBhvr>
                                      <p:to>
                                        <p:strVal val="visible"/>
                                      </p:to>
                                    </p:set>
                                    <p:animEffect transition="in" filter="fade">
                                      <p:cBhvr>
                                        <p:cTn id="105" dur="500"/>
                                        <p:tgtEl>
                                          <p:spTgt spid="50"/>
                                        </p:tgtEl>
                                      </p:cBhvr>
                                    </p:animEffect>
                                  </p:childTnLst>
                                </p:cTn>
                              </p:par>
                            </p:childTnLst>
                          </p:cTn>
                        </p:par>
                        <p:par>
                          <p:cTn id="106" fill="hold">
                            <p:stCondLst>
                              <p:cond delay="1000"/>
                            </p:stCondLst>
                            <p:childTnLst>
                              <p:par>
                                <p:cTn id="107" presetID="10" presetClass="entr" presetSubtype="0" fill="hold" grpId="0" nodeType="afterEffect">
                                  <p:stCondLst>
                                    <p:cond delay="0"/>
                                  </p:stCondLst>
                                  <p:childTnLst>
                                    <p:set>
                                      <p:cBhvr>
                                        <p:cTn id="108" dur="1" fill="hold">
                                          <p:stCondLst>
                                            <p:cond delay="0"/>
                                          </p:stCondLst>
                                        </p:cTn>
                                        <p:tgtEl>
                                          <p:spTgt spid="49"/>
                                        </p:tgtEl>
                                        <p:attrNameLst>
                                          <p:attrName>style.visibility</p:attrName>
                                        </p:attrNameLst>
                                      </p:cBhvr>
                                      <p:to>
                                        <p:strVal val="visible"/>
                                      </p:to>
                                    </p:set>
                                    <p:animEffect transition="in" filter="fade">
                                      <p:cBhvr>
                                        <p:cTn id="109" dur="500"/>
                                        <p:tgtEl>
                                          <p:spTgt spid="49"/>
                                        </p:tgtEl>
                                      </p:cBhvr>
                                    </p:animEffect>
                                  </p:childTnLst>
                                </p:cTn>
                              </p:par>
                            </p:childTnLst>
                          </p:cTn>
                        </p:par>
                      </p:childTnLst>
                    </p:cTn>
                  </p:par>
                  <p:par>
                    <p:cTn id="110" fill="hold">
                      <p:stCondLst>
                        <p:cond delay="indefinite"/>
                      </p:stCondLst>
                      <p:childTnLst>
                        <p:par>
                          <p:cTn id="111" fill="hold">
                            <p:stCondLst>
                              <p:cond delay="0"/>
                            </p:stCondLst>
                            <p:childTnLst>
                              <p:par>
                                <p:cTn id="112" presetID="12" presetClass="entr" presetSubtype="2" fill="hold" nodeType="clickEffect">
                                  <p:stCondLst>
                                    <p:cond delay="0"/>
                                  </p:stCondLst>
                                  <p:childTnLst>
                                    <p:set>
                                      <p:cBhvr>
                                        <p:cTn id="113" dur="1" fill="hold">
                                          <p:stCondLst>
                                            <p:cond delay="0"/>
                                          </p:stCondLst>
                                        </p:cTn>
                                        <p:tgtEl>
                                          <p:spTgt spid="35"/>
                                        </p:tgtEl>
                                        <p:attrNameLst>
                                          <p:attrName>style.visibility</p:attrName>
                                        </p:attrNameLst>
                                      </p:cBhvr>
                                      <p:to>
                                        <p:strVal val="visible"/>
                                      </p:to>
                                    </p:set>
                                    <p:anim calcmode="lin" valueType="num">
                                      <p:cBhvr additive="base">
                                        <p:cTn id="114" dur="500"/>
                                        <p:tgtEl>
                                          <p:spTgt spid="35"/>
                                        </p:tgtEl>
                                        <p:attrNameLst>
                                          <p:attrName>ppt_x</p:attrName>
                                        </p:attrNameLst>
                                      </p:cBhvr>
                                      <p:tavLst>
                                        <p:tav tm="0">
                                          <p:val>
                                            <p:strVal val="#ppt_x+#ppt_w*1.125000"/>
                                          </p:val>
                                        </p:tav>
                                        <p:tav tm="100000">
                                          <p:val>
                                            <p:strVal val="#ppt_x"/>
                                          </p:val>
                                        </p:tav>
                                      </p:tavLst>
                                    </p:anim>
                                    <p:animEffect transition="in" filter="wipe(left)">
                                      <p:cBhvr>
                                        <p:cTn id="115"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44" grpId="0"/>
      <p:bldP spid="48" grpId="0"/>
      <p:bldP spid="49" grpId="0"/>
      <p:bldP spid="50" grpId="0"/>
      <p:bldP spid="52" grpId="0" animBg="1"/>
      <p:bldP spid="70" grpId="0"/>
      <p:bldP spid="71" grpId="0"/>
      <p:bldP spid="53" grpId="0" animBg="1"/>
      <p:bldP spid="54"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页脚占位符 4"/>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13315" name="灯片编号占位符 5"/>
          <p:cNvSpPr>
            <a:spLocks noGrp="1"/>
          </p:cNvSpPr>
          <p:nvPr>
            <p:ph type="sldNum" sz="quarter" idx="12"/>
          </p:nvPr>
        </p:nvSpPr>
        <p:spPr>
          <a:noFill/>
        </p:spPr>
        <p:txBody>
          <a:bodyPr/>
          <a:lstStyle/>
          <a:p>
            <a:fld id="{CBD8FA25-29FC-4507-A8B5-9313E89E482D}" type="slidenum">
              <a:rPr lang="en-US" altLang="zh-CN" smtClean="0">
                <a:ea typeface="宋体" charset="-122"/>
              </a:rPr>
              <a:pPr/>
              <a:t>18</a:t>
            </a:fld>
            <a:endParaRPr lang="en-US" altLang="zh-CN">
              <a:ea typeface="宋体" charset="-122"/>
            </a:endParaRPr>
          </a:p>
        </p:txBody>
      </p:sp>
      <p:graphicFrame>
        <p:nvGraphicFramePr>
          <p:cNvPr id="15" name="Group 71">
            <a:extLst>
              <a:ext uri="{FF2B5EF4-FFF2-40B4-BE49-F238E27FC236}">
                <a16:creationId xmlns:a16="http://schemas.microsoft.com/office/drawing/2014/main" id="{6B1CFB2B-BC36-4ECE-B541-5C9291D75BDB}"/>
              </a:ext>
            </a:extLst>
          </p:cNvPr>
          <p:cNvGraphicFramePr>
            <a:graphicFrameLocks noGrp="1"/>
          </p:cNvGraphicFramePr>
          <p:nvPr>
            <p:extLst>
              <p:ext uri="{D42A27DB-BD31-4B8C-83A1-F6EECF244321}">
                <p14:modId xmlns:p14="http://schemas.microsoft.com/office/powerpoint/2010/main" val="1254939789"/>
              </p:ext>
            </p:extLst>
          </p:nvPr>
        </p:nvGraphicFramePr>
        <p:xfrm>
          <a:off x="1549983" y="2864574"/>
          <a:ext cx="1797882" cy="2232894"/>
        </p:xfrm>
        <a:graphic>
          <a:graphicData uri="http://schemas.openxmlformats.org/drawingml/2006/table">
            <a:tbl>
              <a:tblPr>
                <a:tableStyleId>{0505E3EF-67EA-436B-97B2-0124C06EBD24}</a:tableStyleId>
              </a:tblPr>
              <a:tblGrid>
                <a:gridCol w="1797882">
                  <a:extLst>
                    <a:ext uri="{9D8B030D-6E8A-4147-A177-3AD203B41FA5}">
                      <a16:colId xmlns:a16="http://schemas.microsoft.com/office/drawing/2014/main" val="20000"/>
                    </a:ext>
                  </a:extLst>
                </a:gridCol>
              </a:tblGrid>
              <a:tr h="372149">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en-US" sz="1200" b="1" i="0" u="none" strike="noStrike" cap="none" normalizeH="0" baseline="0" dirty="0">
                        <a:ln>
                          <a:noFill/>
                        </a:ln>
                        <a:solidFill>
                          <a:schemeClr val="tx1"/>
                        </a:solidFill>
                        <a:effectLst/>
                        <a:latin typeface="黑体" pitchFamily="49" charset="-122"/>
                        <a:ea typeface="黑体" pitchFamily="49" charset="-122"/>
                      </a:endParaRPr>
                    </a:p>
                  </a:txBody>
                  <a:tcPr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16055588"/>
                  </a:ext>
                </a:extLst>
              </a:tr>
              <a:tr h="372149">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1200" b="1" u="none" strike="noStrike" cap="none" normalizeH="0" baseline="0" dirty="0">
                          <a:ln>
                            <a:noFill/>
                          </a:ln>
                          <a:solidFill>
                            <a:schemeClr val="tx1"/>
                          </a:solidFill>
                          <a:effectLst/>
                        </a:rPr>
                        <a:t>临时工作单元</a:t>
                      </a:r>
                      <a:endParaRPr kumimoji="0" lang="zh-CN" altLang="en-US" sz="1200" b="1" i="0" u="none" strike="noStrike" cap="none" normalizeH="0" baseline="0" dirty="0">
                        <a:ln>
                          <a:noFill/>
                        </a:ln>
                        <a:solidFill>
                          <a:schemeClr val="tx1"/>
                        </a:solidFill>
                        <a:effectLst/>
                        <a:latin typeface="黑体" pitchFamily="49" charset="-122"/>
                        <a:ea typeface="黑体" pitchFamily="49" charset="-122"/>
                      </a:endParaRPr>
                    </a:p>
                  </a:txBody>
                  <a:tcPr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C000">
                        <a:alpha val="20000"/>
                      </a:srgbClr>
                    </a:solidFill>
                  </a:tcPr>
                </a:tc>
                <a:extLst>
                  <a:ext uri="{0D108BD9-81ED-4DB2-BD59-A6C34878D82A}">
                    <a16:rowId xmlns:a16="http://schemas.microsoft.com/office/drawing/2014/main" val="10000"/>
                  </a:ext>
                </a:extLst>
              </a:tr>
              <a:tr h="372149">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1200" b="1" u="none" strike="noStrike" cap="none" normalizeH="0" baseline="0" dirty="0">
                          <a:ln>
                            <a:noFill/>
                          </a:ln>
                          <a:solidFill>
                            <a:schemeClr val="tx1"/>
                          </a:solidFill>
                          <a:effectLst/>
                        </a:rPr>
                        <a:t>动态数组区</a:t>
                      </a:r>
                      <a:endParaRPr kumimoji="0" lang="zh-CN" altLang="en-US" sz="1200" b="1" i="0" u="none" strike="noStrike" cap="none" normalizeH="0" baseline="0" dirty="0">
                        <a:ln>
                          <a:noFill/>
                        </a:ln>
                        <a:solidFill>
                          <a:schemeClr val="tx1"/>
                        </a:solidFill>
                        <a:effectLst/>
                        <a:latin typeface="黑体" pitchFamily="49" charset="-122"/>
                        <a:ea typeface="黑体" pitchFamily="49" charset="-122"/>
                      </a:endParaRPr>
                    </a:p>
                  </a:txBody>
                  <a:tcPr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C000">
                        <a:alpha val="20000"/>
                      </a:srgbClr>
                    </a:solidFill>
                  </a:tcPr>
                </a:tc>
                <a:extLst>
                  <a:ext uri="{0D108BD9-81ED-4DB2-BD59-A6C34878D82A}">
                    <a16:rowId xmlns:a16="http://schemas.microsoft.com/office/drawing/2014/main" val="10001"/>
                  </a:ext>
                </a:extLst>
              </a:tr>
              <a:tr h="372149">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1200" b="1" u="none" strike="noStrike" cap="none" normalizeH="0" baseline="0" dirty="0">
                          <a:ln>
                            <a:noFill/>
                          </a:ln>
                          <a:solidFill>
                            <a:schemeClr val="tx1"/>
                          </a:solidFill>
                          <a:effectLst/>
                        </a:rPr>
                        <a:t>固定大小的局部数据区</a:t>
                      </a:r>
                      <a:endParaRPr kumimoji="0" lang="zh-CN" altLang="en-US" sz="1200" b="1" i="0" u="none" strike="noStrike" cap="none" normalizeH="0" baseline="0" dirty="0">
                        <a:ln>
                          <a:noFill/>
                        </a:ln>
                        <a:solidFill>
                          <a:schemeClr val="tx1"/>
                        </a:solidFill>
                        <a:effectLst/>
                        <a:latin typeface="黑体" pitchFamily="49" charset="-122"/>
                        <a:ea typeface="黑体" pitchFamily="49" charset="-122"/>
                      </a:endParaRPr>
                    </a:p>
                  </a:txBody>
                  <a:tcPr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2149">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1200" b="1" u="none" strike="noStrike" cap="none" normalizeH="0" baseline="0" dirty="0">
                          <a:ln>
                            <a:noFill/>
                          </a:ln>
                          <a:solidFill>
                            <a:schemeClr val="tx1"/>
                          </a:solidFill>
                          <a:effectLst/>
                        </a:rPr>
                        <a:t>实参</a:t>
                      </a:r>
                      <a:endParaRPr kumimoji="0" lang="zh-CN" altLang="en-US" sz="1200" b="1" i="0" u="none" strike="noStrike" cap="none" normalizeH="0" baseline="0" dirty="0">
                        <a:ln>
                          <a:noFill/>
                        </a:ln>
                        <a:solidFill>
                          <a:schemeClr val="tx1"/>
                        </a:solidFill>
                        <a:effectLst/>
                        <a:latin typeface="黑体" pitchFamily="49" charset="-122"/>
                        <a:ea typeface="黑体" pitchFamily="49" charset="-122"/>
                      </a:endParaRPr>
                    </a:p>
                  </a:txBody>
                  <a:tcPr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5"/>
                  </a:ext>
                </a:extLst>
              </a:tr>
              <a:tr h="372149">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defRPr/>
                      </a:pPr>
                      <a:r>
                        <a:rPr kumimoji="0" lang="zh-CN" altLang="en-US" sz="1200" b="1" u="none" strike="noStrike" cap="none" normalizeH="0" baseline="0" dirty="0">
                          <a:ln>
                            <a:noFill/>
                          </a:ln>
                          <a:solidFill>
                            <a:schemeClr val="tx1"/>
                          </a:solidFill>
                          <a:effectLst/>
                        </a:rPr>
                        <a:t>控制信息</a:t>
                      </a:r>
                      <a:endParaRPr kumimoji="0" lang="zh-CN" altLang="en-US" sz="1200" b="1" i="0" u="none" strike="noStrike" cap="none" normalizeH="0" baseline="0" dirty="0">
                        <a:ln>
                          <a:noFill/>
                        </a:ln>
                        <a:solidFill>
                          <a:schemeClr val="tx1"/>
                        </a:solidFill>
                        <a:effectLst/>
                        <a:latin typeface="黑体" pitchFamily="49" charset="-122"/>
                        <a:ea typeface="黑体" pitchFamily="49" charset="-122"/>
                      </a:endParaRPr>
                    </a:p>
                  </a:txBody>
                  <a:tcPr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6"/>
                  </a:ext>
                </a:extLst>
              </a:tr>
            </a:tbl>
          </a:graphicData>
        </a:graphic>
      </p:graphicFrame>
      <p:grpSp>
        <p:nvGrpSpPr>
          <p:cNvPr id="12" name="组合 11">
            <a:extLst>
              <a:ext uri="{FF2B5EF4-FFF2-40B4-BE49-F238E27FC236}">
                <a16:creationId xmlns:a16="http://schemas.microsoft.com/office/drawing/2014/main" id="{116D3BE5-4F85-4BE9-8A05-C125930E5279}"/>
              </a:ext>
            </a:extLst>
          </p:cNvPr>
          <p:cNvGrpSpPr/>
          <p:nvPr/>
        </p:nvGrpSpPr>
        <p:grpSpPr>
          <a:xfrm>
            <a:off x="467222" y="4902541"/>
            <a:ext cx="1081088" cy="307976"/>
            <a:chOff x="467222" y="4902541"/>
            <a:chExt cx="1081088" cy="307976"/>
          </a:xfrm>
        </p:grpSpPr>
        <p:sp>
          <p:nvSpPr>
            <p:cNvPr id="26" name="Text Box 50">
              <a:extLst>
                <a:ext uri="{FF2B5EF4-FFF2-40B4-BE49-F238E27FC236}">
                  <a16:creationId xmlns:a16="http://schemas.microsoft.com/office/drawing/2014/main" id="{4FE6DA9D-CCF2-4F70-8F63-A510B2F61B16}"/>
                </a:ext>
              </a:extLst>
            </p:cNvPr>
            <p:cNvSpPr txBox="1">
              <a:spLocks noChangeArrowheads="1"/>
            </p:cNvSpPr>
            <p:nvPr/>
          </p:nvSpPr>
          <p:spPr bwMode="auto">
            <a:xfrm>
              <a:off x="467222" y="4902541"/>
              <a:ext cx="576000" cy="307976"/>
            </a:xfrm>
            <a:prstGeom prst="rect">
              <a:avLst/>
            </a:prstGeom>
            <a:noFill/>
            <a:ln w="19050" algn="ctr">
              <a:noFill/>
              <a:miter lim="800000"/>
              <a:headEnd/>
              <a:tailEnd/>
            </a:ln>
            <a:effectLst/>
          </p:spPr>
          <p:txBody>
            <a:bodyPr wrap="square">
              <a:spAutoFit/>
            </a:bodyPr>
            <a:lstStyle/>
            <a:p>
              <a:pPr algn="r">
                <a:defRPr/>
              </a:pPr>
              <a:r>
                <a:rPr lang="en-US" altLang="zh-CN" sz="1400" dirty="0">
                  <a:solidFill>
                    <a:srgbClr val="FF0000"/>
                  </a:solidFill>
                  <a:effectLst>
                    <a:outerShdw blurRad="38100" dist="38100" dir="2700000" algn="tl">
                      <a:srgbClr val="000000"/>
                    </a:outerShdw>
                  </a:effectLst>
                </a:rPr>
                <a:t>FP</a:t>
              </a:r>
            </a:p>
          </p:txBody>
        </p:sp>
        <p:cxnSp>
          <p:nvCxnSpPr>
            <p:cNvPr id="27" name="AutoShape 52">
              <a:extLst>
                <a:ext uri="{FF2B5EF4-FFF2-40B4-BE49-F238E27FC236}">
                  <a16:creationId xmlns:a16="http://schemas.microsoft.com/office/drawing/2014/main" id="{B5561C04-3475-45FF-A8A1-3CC137E4FB37}"/>
                </a:ext>
              </a:extLst>
            </p:cNvPr>
            <p:cNvCxnSpPr>
              <a:cxnSpLocks noChangeShapeType="1"/>
              <a:stCxn id="26" idx="3"/>
            </p:cNvCxnSpPr>
            <p:nvPr/>
          </p:nvCxnSpPr>
          <p:spPr bwMode="auto">
            <a:xfrm>
              <a:off x="1043222" y="5056529"/>
              <a:ext cx="505088" cy="0"/>
            </a:xfrm>
            <a:prstGeom prst="straightConnector1">
              <a:avLst/>
            </a:prstGeom>
            <a:noFill/>
            <a:ln w="19050">
              <a:solidFill>
                <a:srgbClr val="FF0000"/>
              </a:solidFill>
              <a:round/>
              <a:headEnd/>
              <a:tailEnd type="triangle" w="med" len="med"/>
            </a:ln>
          </p:spPr>
        </p:cxnSp>
      </p:grpSp>
      <p:grpSp>
        <p:nvGrpSpPr>
          <p:cNvPr id="11" name="组合 10">
            <a:extLst>
              <a:ext uri="{FF2B5EF4-FFF2-40B4-BE49-F238E27FC236}">
                <a16:creationId xmlns:a16="http://schemas.microsoft.com/office/drawing/2014/main" id="{88E838F5-C340-4744-99C8-3D3C0A858AD7}"/>
              </a:ext>
            </a:extLst>
          </p:cNvPr>
          <p:cNvGrpSpPr/>
          <p:nvPr/>
        </p:nvGrpSpPr>
        <p:grpSpPr>
          <a:xfrm>
            <a:off x="467222" y="3051512"/>
            <a:ext cx="1081088" cy="307976"/>
            <a:chOff x="467222" y="3051512"/>
            <a:chExt cx="1081088" cy="307976"/>
          </a:xfrm>
        </p:grpSpPr>
        <p:sp>
          <p:nvSpPr>
            <p:cNvPr id="24" name="Text Box 51">
              <a:extLst>
                <a:ext uri="{FF2B5EF4-FFF2-40B4-BE49-F238E27FC236}">
                  <a16:creationId xmlns:a16="http://schemas.microsoft.com/office/drawing/2014/main" id="{48B49099-B992-4AA2-BE61-5CEC3390C43A}"/>
                </a:ext>
              </a:extLst>
            </p:cNvPr>
            <p:cNvSpPr txBox="1">
              <a:spLocks noChangeArrowheads="1"/>
            </p:cNvSpPr>
            <p:nvPr/>
          </p:nvSpPr>
          <p:spPr bwMode="auto">
            <a:xfrm>
              <a:off x="467222" y="3051512"/>
              <a:ext cx="576000" cy="307976"/>
            </a:xfrm>
            <a:prstGeom prst="rect">
              <a:avLst/>
            </a:prstGeom>
            <a:noFill/>
            <a:ln w="19050" algn="ctr">
              <a:noFill/>
              <a:miter lim="800000"/>
              <a:headEnd/>
              <a:tailEnd/>
            </a:ln>
            <a:effectLst/>
          </p:spPr>
          <p:txBody>
            <a:bodyPr wrap="square">
              <a:spAutoFit/>
            </a:bodyPr>
            <a:lstStyle/>
            <a:p>
              <a:pPr algn="r">
                <a:defRPr/>
              </a:pPr>
              <a:r>
                <a:rPr lang="en-US" altLang="zh-CN" sz="1400" dirty="0">
                  <a:solidFill>
                    <a:srgbClr val="FF0000"/>
                  </a:solidFill>
                  <a:effectLst>
                    <a:outerShdw blurRad="38100" dist="38100" dir="2700000" algn="tl">
                      <a:srgbClr val="000000"/>
                    </a:outerShdw>
                  </a:effectLst>
                </a:rPr>
                <a:t>TOP</a:t>
              </a:r>
            </a:p>
          </p:txBody>
        </p:sp>
        <p:cxnSp>
          <p:nvCxnSpPr>
            <p:cNvPr id="25" name="AutoShape 53">
              <a:extLst>
                <a:ext uri="{FF2B5EF4-FFF2-40B4-BE49-F238E27FC236}">
                  <a16:creationId xmlns:a16="http://schemas.microsoft.com/office/drawing/2014/main" id="{7E77A84F-D51A-40C0-8E8F-9B5B0F2137B4}"/>
                </a:ext>
              </a:extLst>
            </p:cNvPr>
            <p:cNvCxnSpPr>
              <a:cxnSpLocks noChangeShapeType="1"/>
              <a:stCxn id="24" idx="3"/>
            </p:cNvCxnSpPr>
            <p:nvPr/>
          </p:nvCxnSpPr>
          <p:spPr bwMode="auto">
            <a:xfrm>
              <a:off x="1043222" y="3205500"/>
              <a:ext cx="505088" cy="0"/>
            </a:xfrm>
            <a:prstGeom prst="straightConnector1">
              <a:avLst/>
            </a:prstGeom>
            <a:noFill/>
            <a:ln w="19050">
              <a:solidFill>
                <a:srgbClr val="FF0000"/>
              </a:solidFill>
              <a:round/>
              <a:headEnd/>
              <a:tailEnd type="triangle" w="med" len="med"/>
            </a:ln>
          </p:spPr>
        </p:cxnSp>
      </p:grpSp>
      <p:graphicFrame>
        <p:nvGraphicFramePr>
          <p:cNvPr id="38" name="表格 111">
            <a:extLst>
              <a:ext uri="{FF2B5EF4-FFF2-40B4-BE49-F238E27FC236}">
                <a16:creationId xmlns:a16="http://schemas.microsoft.com/office/drawing/2014/main" id="{39A51187-77B3-4BE4-9BA2-A38677531BCC}"/>
              </a:ext>
            </a:extLst>
          </p:cNvPr>
          <p:cNvGraphicFramePr>
            <a:graphicFrameLocks noGrp="1"/>
          </p:cNvGraphicFramePr>
          <p:nvPr>
            <p:extLst>
              <p:ext uri="{D42A27DB-BD31-4B8C-83A1-F6EECF244321}">
                <p14:modId xmlns:p14="http://schemas.microsoft.com/office/powerpoint/2010/main" val="3867911464"/>
              </p:ext>
            </p:extLst>
          </p:nvPr>
        </p:nvGraphicFramePr>
        <p:xfrm>
          <a:off x="3563888" y="2852936"/>
          <a:ext cx="1944216" cy="2036668"/>
        </p:xfrm>
        <a:graphic>
          <a:graphicData uri="http://schemas.openxmlformats.org/drawingml/2006/table">
            <a:tbl>
              <a:tblPr firstRow="1" bandRow="1">
                <a:tableStyleId>{5C22544A-7EE6-4342-B048-85BDC9FD1C3A}</a:tableStyleId>
              </a:tblPr>
              <a:tblGrid>
                <a:gridCol w="1944216">
                  <a:extLst>
                    <a:ext uri="{9D8B030D-6E8A-4147-A177-3AD203B41FA5}">
                      <a16:colId xmlns:a16="http://schemas.microsoft.com/office/drawing/2014/main" val="2238612787"/>
                    </a:ext>
                  </a:extLst>
                </a:gridCol>
              </a:tblGrid>
              <a:tr h="299308">
                <a:tc>
                  <a:txBody>
                    <a:bodyPr/>
                    <a:lstStyle/>
                    <a:p>
                      <a:pPr algn="ctr"/>
                      <a:r>
                        <a:rPr lang="en-US" altLang="zh-CN" sz="1200"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C</a:t>
                      </a:r>
                      <a:r>
                        <a:rPr lang="zh-CN" altLang="en-US" sz="1200"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函数</a:t>
                      </a:r>
                      <a:endParaRPr lang="zh-CN" altLang="en-US" sz="1200" b="1" dirty="0">
                        <a:solidFill>
                          <a:srgbClr val="FFFF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604834306"/>
                  </a:ext>
                </a:extLst>
              </a:tr>
              <a:tr h="1246815">
                <a:tc>
                  <a:txBody>
                    <a:bodyPr/>
                    <a:lstStyle/>
                    <a:p>
                      <a:endParaRPr lang="en-US" altLang="zh-CN" sz="1200" b="1" i="0" dirty="0">
                        <a:latin typeface="Courier New" panose="02070309020205020404" pitchFamily="49" charset="0"/>
                        <a:cs typeface="Courier New" panose="02070309020205020404" pitchFamily="49" charset="0"/>
                      </a:endParaRPr>
                    </a:p>
                    <a:p>
                      <a:r>
                        <a:rPr lang="en-US" altLang="zh-CN" sz="1200" b="1" i="0" dirty="0">
                          <a:latin typeface="Courier New" panose="02070309020205020404" pitchFamily="49" charset="0"/>
                          <a:cs typeface="Courier New" panose="02070309020205020404" pitchFamily="49" charset="0"/>
                        </a:rPr>
                        <a:t>void p(int a)</a:t>
                      </a:r>
                    </a:p>
                    <a:p>
                      <a:r>
                        <a:rPr lang="en-US" altLang="zh-CN" sz="1200" b="1" i="0" dirty="0">
                          <a:latin typeface="Courier New" panose="02070309020205020404" pitchFamily="49" charset="0"/>
                          <a:cs typeface="Courier New" panose="02070309020205020404" pitchFamily="49" charset="0"/>
                        </a:rPr>
                        <a:t>{</a:t>
                      </a:r>
                    </a:p>
                    <a:p>
                      <a:r>
                        <a:rPr lang="en-US" altLang="zh-CN" sz="1200" b="1" i="0" dirty="0">
                          <a:latin typeface="Courier New" panose="02070309020205020404" pitchFamily="49" charset="0"/>
                          <a:cs typeface="Courier New" panose="02070309020205020404" pitchFamily="49" charset="0"/>
                        </a:rPr>
                        <a:t>  double b;</a:t>
                      </a:r>
                    </a:p>
                    <a:p>
                      <a:r>
                        <a:rPr lang="en-US" altLang="zh-CN" sz="1200" b="1" i="0" dirty="0">
                          <a:latin typeface="Courier New" panose="02070309020205020404" pitchFamily="49" charset="0"/>
                          <a:cs typeface="Courier New" panose="02070309020205020404" pitchFamily="49" charset="0"/>
                        </a:rPr>
                        <a:t>  double c[10];</a:t>
                      </a:r>
                    </a:p>
                    <a:p>
                      <a:r>
                        <a:rPr lang="en-US" altLang="zh-CN" sz="1200" b="1" i="0" dirty="0">
                          <a:latin typeface="Courier New" panose="02070309020205020404" pitchFamily="49" charset="0"/>
                          <a:cs typeface="Courier New" panose="02070309020205020404" pitchFamily="49" charset="0"/>
                        </a:rPr>
                        <a:t>  </a:t>
                      </a:r>
                    </a:p>
                    <a:p>
                      <a:endParaRPr lang="en-US" altLang="zh-CN" sz="1200" b="1" i="0" dirty="0">
                        <a:latin typeface="Courier New" panose="02070309020205020404" pitchFamily="49" charset="0"/>
                        <a:cs typeface="Courier New" panose="02070309020205020404" pitchFamily="49" charset="0"/>
                      </a:endParaRPr>
                    </a:p>
                    <a:p>
                      <a:r>
                        <a:rPr lang="en-US" altLang="zh-CN" sz="1200" b="1" i="0" dirty="0">
                          <a:latin typeface="Courier New" panose="02070309020205020404" pitchFamily="49" charset="0"/>
                          <a:cs typeface="Courier New" panose="02070309020205020404" pitchFamily="49" charset="0"/>
                        </a:rPr>
                        <a:t>  …</a:t>
                      </a:r>
                    </a:p>
                    <a:p>
                      <a:r>
                        <a:rPr lang="en-US" altLang="zh-CN" sz="1200" b="1" i="0" dirty="0">
                          <a:latin typeface="Courier New" panose="02070309020205020404" pitchFamily="49" charset="0"/>
                          <a:cs typeface="Courier New" panose="02070309020205020404" pitchFamily="49" charset="0"/>
                        </a:rPr>
                        <a:t>}</a:t>
                      </a:r>
                      <a:endParaRPr lang="zh-CN" altLang="en-US" sz="1200" b="1" i="0" dirty="0">
                        <a:latin typeface="Courier New" panose="02070309020205020404" pitchFamily="49" charset="0"/>
                        <a:cs typeface="Courier New" panose="02070309020205020404" pitchFamily="49" charset="0"/>
                      </a:endParaRPr>
                    </a:p>
                  </a:txBody>
                  <a:tcPr>
                    <a:solidFill>
                      <a:schemeClr val="bg1">
                        <a:lumMod val="95000"/>
                      </a:schemeClr>
                    </a:solidFill>
                  </a:tcPr>
                </a:tc>
                <a:extLst>
                  <a:ext uri="{0D108BD9-81ED-4DB2-BD59-A6C34878D82A}">
                    <a16:rowId xmlns:a16="http://schemas.microsoft.com/office/drawing/2014/main" val="2194782503"/>
                  </a:ext>
                </a:extLst>
              </a:tr>
            </a:tbl>
          </a:graphicData>
        </a:graphic>
      </p:graphicFrame>
      <p:graphicFrame>
        <p:nvGraphicFramePr>
          <p:cNvPr id="39" name="Group 71">
            <a:extLst>
              <a:ext uri="{FF2B5EF4-FFF2-40B4-BE49-F238E27FC236}">
                <a16:creationId xmlns:a16="http://schemas.microsoft.com/office/drawing/2014/main" id="{4FBB05E5-43B4-4618-BC8B-CD22F5444B20}"/>
              </a:ext>
            </a:extLst>
          </p:cNvPr>
          <p:cNvGraphicFramePr>
            <a:graphicFrameLocks noGrp="1"/>
          </p:cNvGraphicFramePr>
          <p:nvPr>
            <p:extLst>
              <p:ext uri="{D42A27DB-BD31-4B8C-83A1-F6EECF244321}">
                <p14:modId xmlns:p14="http://schemas.microsoft.com/office/powerpoint/2010/main" val="1800734528"/>
              </p:ext>
            </p:extLst>
          </p:nvPr>
        </p:nvGraphicFramePr>
        <p:xfrm>
          <a:off x="5724128" y="678904"/>
          <a:ext cx="1797882" cy="5486400"/>
        </p:xfrm>
        <a:graphic>
          <a:graphicData uri="http://schemas.openxmlformats.org/drawingml/2006/table">
            <a:tbl>
              <a:tblPr>
                <a:tableStyleId>{0505E3EF-67EA-436B-97B2-0124C06EBD24}</a:tableStyleId>
              </a:tblPr>
              <a:tblGrid>
                <a:gridCol w="1797882">
                  <a:extLst>
                    <a:ext uri="{9D8B030D-6E8A-4147-A177-3AD203B41FA5}">
                      <a16:colId xmlns:a16="http://schemas.microsoft.com/office/drawing/2014/main" val="20000"/>
                    </a:ext>
                  </a:extLst>
                </a:gridCol>
              </a:tblGrid>
              <a:tr h="178309">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en-US" sz="1200" b="1" u="none" strike="noStrike" kern="1200" cap="none" normalizeH="0" baseline="0" dirty="0">
                        <a:ln>
                          <a:noFill/>
                        </a:ln>
                        <a:solidFill>
                          <a:schemeClr val="tx1"/>
                        </a:solidFill>
                        <a:effectLst/>
                        <a:latin typeface="+mn-lt"/>
                        <a:ea typeface="+mn-ea"/>
                        <a:cs typeface="+mn-cs"/>
                      </a:endParaRPr>
                    </a:p>
                  </a:txBody>
                  <a:tcPr anchor="ctr" horzOverflow="overflow">
                    <a:lnT w="12700" cap="flat" cmpd="sng" algn="ctr">
                      <a:noFill/>
                      <a:prstDash val="solid"/>
                      <a:round/>
                      <a:headEnd type="none" w="med" len="med"/>
                      <a:tailEnd type="none" w="med" len="med"/>
                    </a:lnT>
                    <a:lnB w="6350" cap="flat" cmpd="sng" algn="ctr">
                      <a:solidFill>
                        <a:srgbClr val="75BDA7"/>
                      </a:solidFill>
                      <a:prstDash val="dash"/>
                      <a:round/>
                      <a:headEnd type="none" w="med" len="med"/>
                      <a:tailEnd type="none" w="med" len="med"/>
                    </a:lnB>
                    <a:solidFill>
                      <a:srgbClr val="FFC000">
                        <a:alpha val="20000"/>
                      </a:srgbClr>
                    </a:solidFill>
                  </a:tcPr>
                </a:tc>
                <a:extLst>
                  <a:ext uri="{0D108BD9-81ED-4DB2-BD59-A6C34878D82A}">
                    <a16:rowId xmlns:a16="http://schemas.microsoft.com/office/drawing/2014/main" val="1567333813"/>
                  </a:ext>
                </a:extLst>
              </a:tr>
              <a:tr h="178309">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en-US" sz="1200" b="1" u="none" strike="noStrike" kern="1200" cap="none" normalizeH="0" baseline="0" dirty="0">
                        <a:ln>
                          <a:noFill/>
                        </a:ln>
                        <a:solidFill>
                          <a:schemeClr val="tx1"/>
                        </a:solidFill>
                        <a:effectLst/>
                        <a:latin typeface="+mn-lt"/>
                        <a:ea typeface="+mn-ea"/>
                        <a:cs typeface="+mn-cs"/>
                      </a:endParaRPr>
                    </a:p>
                  </a:txBody>
                  <a:tcPr anchor="ctr" horzOverflow="overflow">
                    <a:lnT w="6350" cap="flat" cmpd="sng" algn="ctr">
                      <a:solidFill>
                        <a:srgbClr val="75BDA7"/>
                      </a:solidFill>
                      <a:prstDash val="dash"/>
                      <a:round/>
                      <a:headEnd type="none" w="med" len="med"/>
                      <a:tailEnd type="none" w="med" len="med"/>
                    </a:lnT>
                    <a:lnB w="12700" cap="flat" cmpd="sng" algn="ctr">
                      <a:solidFill>
                        <a:srgbClr val="75BDA7"/>
                      </a:solidFill>
                      <a:prstDash val="solid"/>
                      <a:round/>
                      <a:headEnd type="none" w="med" len="med"/>
                      <a:tailEnd type="none" w="med" len="med"/>
                    </a:lnB>
                    <a:solidFill>
                      <a:srgbClr val="FFC000">
                        <a:alpha val="20000"/>
                      </a:srgbClr>
                    </a:solidFill>
                  </a:tcPr>
                </a:tc>
                <a:extLst>
                  <a:ext uri="{0D108BD9-81ED-4DB2-BD59-A6C34878D82A}">
                    <a16:rowId xmlns:a16="http://schemas.microsoft.com/office/drawing/2014/main" val="4277660290"/>
                  </a:ext>
                </a:extLst>
              </a:tr>
              <a:tr h="178309">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en-US" sz="1200" b="1" u="none" strike="noStrike" kern="1200" cap="none" normalizeH="0" baseline="0" dirty="0">
                        <a:ln>
                          <a:noFill/>
                        </a:ln>
                        <a:solidFill>
                          <a:schemeClr val="tx1"/>
                        </a:solidFill>
                        <a:effectLst/>
                        <a:latin typeface="+mn-lt"/>
                        <a:ea typeface="+mn-ea"/>
                        <a:cs typeface="+mn-cs"/>
                      </a:endParaRPr>
                    </a:p>
                  </a:txBody>
                  <a:tcPr anchor="ctr" horzOverflow="overflow">
                    <a:lnT w="12700" cap="flat" cmpd="sng" algn="ctr">
                      <a:solidFill>
                        <a:srgbClr val="75BDA7"/>
                      </a:solidFill>
                      <a:prstDash val="solid"/>
                      <a:round/>
                      <a:headEnd type="none" w="med" len="med"/>
                      <a:tailEnd type="none" w="med" len="med"/>
                    </a:lnT>
                    <a:lnB w="6350" cap="flat" cmpd="sng" algn="ctr">
                      <a:solidFill>
                        <a:srgbClr val="75BDA7"/>
                      </a:solidFill>
                      <a:prstDash val="dash"/>
                      <a:round/>
                      <a:headEnd type="none" w="med" len="med"/>
                      <a:tailEnd type="none" w="med" len="med"/>
                    </a:lnB>
                    <a:solidFill>
                      <a:srgbClr val="FFC000">
                        <a:alpha val="20000"/>
                      </a:srgbClr>
                    </a:solidFill>
                  </a:tcPr>
                </a:tc>
                <a:extLst>
                  <a:ext uri="{0D108BD9-81ED-4DB2-BD59-A6C34878D82A}">
                    <a16:rowId xmlns:a16="http://schemas.microsoft.com/office/drawing/2014/main" val="3127022301"/>
                  </a:ext>
                </a:extLst>
              </a:tr>
              <a:tr h="178309">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en-US" sz="1200" b="1" u="none" strike="noStrike" kern="1200" cap="none" normalizeH="0" baseline="0" dirty="0">
                        <a:ln>
                          <a:noFill/>
                        </a:ln>
                        <a:solidFill>
                          <a:schemeClr val="tx1"/>
                        </a:solidFill>
                        <a:effectLst/>
                        <a:latin typeface="+mn-lt"/>
                        <a:ea typeface="+mn-ea"/>
                        <a:cs typeface="+mn-cs"/>
                      </a:endParaRPr>
                    </a:p>
                  </a:txBody>
                  <a:tcPr anchor="ctr" horzOverflow="overflow">
                    <a:lnT w="6350" cap="flat" cmpd="sng" algn="ctr">
                      <a:solidFill>
                        <a:srgbClr val="75BDA7"/>
                      </a:solidFill>
                      <a:prstDash val="dash"/>
                      <a:round/>
                      <a:headEnd type="none" w="med" len="med"/>
                      <a:tailEnd type="none" w="med" len="med"/>
                    </a:lnT>
                    <a:lnB w="12700" cap="flat" cmpd="sng" algn="ctr">
                      <a:solidFill>
                        <a:srgbClr val="75BDA7"/>
                      </a:solidFill>
                      <a:prstDash val="solid"/>
                      <a:round/>
                      <a:headEnd type="none" w="med" len="med"/>
                      <a:tailEnd type="none" w="med" len="med"/>
                    </a:lnB>
                    <a:solidFill>
                      <a:srgbClr val="FFC000">
                        <a:alpha val="20000"/>
                      </a:srgbClr>
                    </a:solidFill>
                  </a:tcPr>
                </a:tc>
                <a:extLst>
                  <a:ext uri="{0D108BD9-81ED-4DB2-BD59-A6C34878D82A}">
                    <a16:rowId xmlns:a16="http://schemas.microsoft.com/office/drawing/2014/main" val="3370893481"/>
                  </a:ext>
                </a:extLst>
              </a:tr>
              <a:tr h="178309">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en-US" sz="1200" b="1" u="none" strike="noStrike" kern="1200" cap="none" normalizeH="0" baseline="0" dirty="0">
                        <a:ln>
                          <a:noFill/>
                        </a:ln>
                        <a:solidFill>
                          <a:schemeClr val="tx1"/>
                        </a:solidFill>
                        <a:effectLst/>
                        <a:latin typeface="+mn-lt"/>
                        <a:ea typeface="+mn-ea"/>
                        <a:cs typeface="+mn-cs"/>
                      </a:endParaRPr>
                    </a:p>
                  </a:txBody>
                  <a:tcPr anchor="ctr" horzOverflow="overflow">
                    <a:lnT w="12700" cap="flat" cmpd="sng" algn="ctr">
                      <a:solidFill>
                        <a:srgbClr val="75BDA7"/>
                      </a:solidFill>
                      <a:prstDash val="solid"/>
                      <a:round/>
                      <a:headEnd type="none" w="med" len="med"/>
                      <a:tailEnd type="none" w="med" len="med"/>
                    </a:lnT>
                    <a:lnB w="6350" cap="flat" cmpd="sng" algn="ctr">
                      <a:solidFill>
                        <a:srgbClr val="75BDA7"/>
                      </a:solidFill>
                      <a:prstDash val="dash"/>
                      <a:round/>
                      <a:headEnd type="none" w="med" len="med"/>
                      <a:tailEnd type="none" w="med" len="med"/>
                    </a:lnB>
                  </a:tcPr>
                </a:tc>
                <a:extLst>
                  <a:ext uri="{0D108BD9-81ED-4DB2-BD59-A6C34878D82A}">
                    <a16:rowId xmlns:a16="http://schemas.microsoft.com/office/drawing/2014/main" val="3443728152"/>
                  </a:ext>
                </a:extLst>
              </a:tr>
              <a:tr h="178309">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en-US" sz="1200" b="1" u="none" strike="noStrike" kern="1200" cap="none" normalizeH="0" baseline="0" dirty="0">
                        <a:ln>
                          <a:noFill/>
                        </a:ln>
                        <a:solidFill>
                          <a:schemeClr val="tx1"/>
                        </a:solidFill>
                        <a:effectLst/>
                        <a:latin typeface="+mn-lt"/>
                        <a:ea typeface="+mn-ea"/>
                        <a:cs typeface="+mn-cs"/>
                      </a:endParaRPr>
                    </a:p>
                  </a:txBody>
                  <a:tcPr anchor="ctr" horzOverflow="overflow">
                    <a:lnT w="6350" cap="flat" cmpd="sng" algn="ctr">
                      <a:solidFill>
                        <a:srgbClr val="75BDA7"/>
                      </a:solidFill>
                      <a:prstDash val="dash"/>
                      <a:round/>
                      <a:headEnd type="none" w="med" len="med"/>
                      <a:tailEnd type="none" w="med" len="med"/>
                    </a:lnT>
                    <a:lnB w="12700" cap="flat" cmpd="sng" algn="ctr">
                      <a:solidFill>
                        <a:srgbClr val="75BDA7"/>
                      </a:solidFill>
                      <a:prstDash val="solid"/>
                      <a:round/>
                      <a:headEnd type="none" w="med" len="med"/>
                      <a:tailEnd type="none" w="med" len="med"/>
                    </a:lnB>
                  </a:tcPr>
                </a:tc>
                <a:extLst>
                  <a:ext uri="{0D108BD9-81ED-4DB2-BD59-A6C34878D82A}">
                    <a16:rowId xmlns:a16="http://schemas.microsoft.com/office/drawing/2014/main" val="2918383022"/>
                  </a:ext>
                </a:extLst>
              </a:tr>
              <a:tr h="178309">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en-US" sz="1200" b="1" u="none" strike="noStrike" kern="1200" cap="none" normalizeH="0" baseline="0" dirty="0">
                        <a:ln>
                          <a:noFill/>
                        </a:ln>
                        <a:solidFill>
                          <a:schemeClr val="tx1"/>
                        </a:solidFill>
                        <a:effectLst/>
                        <a:latin typeface="+mn-lt"/>
                        <a:ea typeface="+mn-ea"/>
                        <a:cs typeface="+mn-cs"/>
                      </a:endParaRPr>
                    </a:p>
                  </a:txBody>
                  <a:tcPr anchor="ctr" horzOverflow="overflow">
                    <a:lnT w="12700" cap="flat" cmpd="sng" algn="ctr">
                      <a:solidFill>
                        <a:srgbClr val="75BDA7"/>
                      </a:solidFill>
                      <a:prstDash val="solid"/>
                      <a:round/>
                      <a:headEnd type="none" w="med" len="med"/>
                      <a:tailEnd type="none" w="med" len="med"/>
                    </a:lnT>
                    <a:lnB w="12700" cap="flat" cmpd="sng" algn="ctr">
                      <a:solidFill>
                        <a:srgbClr val="75BDA7"/>
                      </a:solidFill>
                      <a:prstDash val="solid"/>
                      <a:round/>
                      <a:headEnd type="none" w="med" len="med"/>
                      <a:tailEnd type="none" w="med" len="med"/>
                    </a:lnB>
                  </a:tcPr>
                </a:tc>
                <a:extLst>
                  <a:ext uri="{0D108BD9-81ED-4DB2-BD59-A6C34878D82A}">
                    <a16:rowId xmlns:a16="http://schemas.microsoft.com/office/drawing/2014/main" val="3152932017"/>
                  </a:ext>
                </a:extLst>
              </a:tr>
              <a:tr h="178309">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en-US" sz="1200" b="1" u="none" strike="noStrike" kern="1200" cap="none" normalizeH="0" baseline="0" dirty="0">
                        <a:ln>
                          <a:noFill/>
                        </a:ln>
                        <a:solidFill>
                          <a:schemeClr val="tx1"/>
                        </a:solidFill>
                        <a:effectLst/>
                        <a:latin typeface="+mn-lt"/>
                        <a:ea typeface="+mn-ea"/>
                        <a:cs typeface="+mn-cs"/>
                      </a:endParaRPr>
                    </a:p>
                  </a:txBody>
                  <a:tcPr anchor="ctr" horzOverflow="overflow">
                    <a:lnT w="12700" cap="flat" cmpd="sng" algn="ctr">
                      <a:solidFill>
                        <a:srgbClr val="75BDA7"/>
                      </a:solidFill>
                      <a:prstDash val="solid"/>
                      <a:round/>
                      <a:headEnd type="none" w="med" len="med"/>
                      <a:tailEnd type="none" w="med" len="med"/>
                    </a:lnT>
                    <a:lnB w="12700" cap="flat" cmpd="sng" algn="ctr">
                      <a:solidFill>
                        <a:srgbClr val="75BDA7"/>
                      </a:solidFill>
                      <a:prstDash val="solid"/>
                      <a:round/>
                      <a:headEnd type="none" w="med" len="med"/>
                      <a:tailEnd type="none" w="med" len="med"/>
                    </a:lnB>
                  </a:tcPr>
                </a:tc>
                <a:extLst>
                  <a:ext uri="{0D108BD9-81ED-4DB2-BD59-A6C34878D82A}">
                    <a16:rowId xmlns:a16="http://schemas.microsoft.com/office/drawing/2014/main" val="2832107381"/>
                  </a:ext>
                </a:extLst>
              </a:tr>
              <a:tr h="178309">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en-US" sz="1200" b="1" u="none" strike="noStrike" kern="1200" cap="none" normalizeH="0" baseline="0" dirty="0">
                        <a:ln>
                          <a:noFill/>
                        </a:ln>
                        <a:solidFill>
                          <a:schemeClr val="tx1"/>
                        </a:solidFill>
                        <a:effectLst/>
                        <a:latin typeface="+mn-lt"/>
                        <a:ea typeface="+mn-ea"/>
                        <a:cs typeface="+mn-cs"/>
                      </a:endParaRPr>
                    </a:p>
                  </a:txBody>
                  <a:tcPr anchor="ctr" horzOverflow="overflow">
                    <a:lnT w="12700" cap="flat" cmpd="sng" algn="ctr">
                      <a:solidFill>
                        <a:srgbClr val="75BDA7"/>
                      </a:solidFill>
                      <a:prstDash val="solid"/>
                      <a:round/>
                      <a:headEnd type="none" w="med" len="med"/>
                      <a:tailEnd type="none" w="med" len="med"/>
                    </a:lnT>
                    <a:lnB w="6350" cap="flat" cmpd="sng" algn="ctr">
                      <a:solidFill>
                        <a:srgbClr val="75BDA7"/>
                      </a:solidFill>
                      <a:prstDash val="dash"/>
                      <a:round/>
                      <a:headEnd type="none" w="med" len="med"/>
                      <a:tailEnd type="none" w="med" len="med"/>
                    </a:lnB>
                  </a:tcPr>
                </a:tc>
                <a:extLst>
                  <a:ext uri="{0D108BD9-81ED-4DB2-BD59-A6C34878D82A}">
                    <a16:rowId xmlns:a16="http://schemas.microsoft.com/office/drawing/2014/main" val="1042042571"/>
                  </a:ext>
                </a:extLst>
              </a:tr>
              <a:tr h="178309">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en-US" sz="1200" b="1" u="none" strike="noStrike" kern="1200" cap="none" normalizeH="0" baseline="0" dirty="0">
                        <a:ln>
                          <a:noFill/>
                        </a:ln>
                        <a:solidFill>
                          <a:schemeClr val="tx1"/>
                        </a:solidFill>
                        <a:effectLst/>
                        <a:latin typeface="+mn-lt"/>
                        <a:ea typeface="+mn-ea"/>
                        <a:cs typeface="+mn-cs"/>
                      </a:endParaRPr>
                    </a:p>
                  </a:txBody>
                  <a:tcPr anchor="ctr" horzOverflow="overflow">
                    <a:lnT w="6350" cap="flat" cmpd="sng" algn="ctr">
                      <a:solidFill>
                        <a:srgbClr val="75BDA7"/>
                      </a:solidFill>
                      <a:prstDash val="dash"/>
                      <a:round/>
                      <a:headEnd type="none" w="med" len="med"/>
                      <a:tailEnd type="none" w="med" len="med"/>
                    </a:lnT>
                  </a:tcPr>
                </a:tc>
                <a:extLst>
                  <a:ext uri="{0D108BD9-81ED-4DB2-BD59-A6C34878D82A}">
                    <a16:rowId xmlns:a16="http://schemas.microsoft.com/office/drawing/2014/main" val="2813843559"/>
                  </a:ext>
                </a:extLst>
              </a:tr>
              <a:tr h="178309">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en-US" sz="1200" b="1" u="none" strike="noStrike" kern="1200" cap="none" normalizeH="0" baseline="0" dirty="0">
                        <a:ln>
                          <a:noFill/>
                        </a:ln>
                        <a:solidFill>
                          <a:schemeClr val="tx1"/>
                        </a:solidFill>
                        <a:effectLst/>
                        <a:latin typeface="+mn-lt"/>
                        <a:ea typeface="+mn-ea"/>
                        <a:cs typeface="+mn-cs"/>
                      </a:endParaRPr>
                    </a:p>
                  </a:txBody>
                  <a:tcPr anchor="ctr" horzOverflow="overflow">
                    <a:lnB w="6350" cap="flat" cmpd="sng" algn="ctr">
                      <a:solidFill>
                        <a:srgbClr val="75BDA7"/>
                      </a:solidFill>
                      <a:prstDash val="dash"/>
                      <a:round/>
                      <a:headEnd type="none" w="med" len="med"/>
                      <a:tailEnd type="none" w="med" len="med"/>
                    </a:lnB>
                  </a:tcPr>
                </a:tc>
                <a:extLst>
                  <a:ext uri="{0D108BD9-81ED-4DB2-BD59-A6C34878D82A}">
                    <a16:rowId xmlns:a16="http://schemas.microsoft.com/office/drawing/2014/main" val="1725390682"/>
                  </a:ext>
                </a:extLst>
              </a:tr>
              <a:tr h="178309">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en-US" sz="1200" b="1" u="none" strike="noStrike" kern="1200" cap="none" normalizeH="0" baseline="0" dirty="0">
                        <a:ln>
                          <a:noFill/>
                        </a:ln>
                        <a:solidFill>
                          <a:schemeClr val="tx1"/>
                        </a:solidFill>
                        <a:effectLst/>
                        <a:latin typeface="+mn-lt"/>
                        <a:ea typeface="+mn-ea"/>
                        <a:cs typeface="+mn-cs"/>
                      </a:endParaRPr>
                    </a:p>
                  </a:txBody>
                  <a:tcPr anchor="ctr" horzOverflow="overflow">
                    <a:lnT w="6350" cap="flat" cmpd="sng" algn="ctr">
                      <a:solidFill>
                        <a:srgbClr val="75BDA7"/>
                      </a:solidFill>
                      <a:prstDash val="dash"/>
                      <a:round/>
                      <a:headEnd type="none" w="med" len="med"/>
                      <a:tailEnd type="none" w="med" len="med"/>
                    </a:lnT>
                  </a:tcPr>
                </a:tc>
                <a:extLst>
                  <a:ext uri="{0D108BD9-81ED-4DB2-BD59-A6C34878D82A}">
                    <a16:rowId xmlns:a16="http://schemas.microsoft.com/office/drawing/2014/main" val="3916055588"/>
                  </a:ext>
                </a:extLst>
              </a:tr>
              <a:tr h="178309">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en-US" sz="1200" b="1" u="none" strike="noStrike" kern="1200" cap="none" normalizeH="0" baseline="0" dirty="0">
                        <a:ln>
                          <a:noFill/>
                        </a:ln>
                        <a:solidFill>
                          <a:schemeClr val="tx1"/>
                        </a:solidFill>
                        <a:effectLst/>
                        <a:latin typeface="+mn-lt"/>
                        <a:ea typeface="+mn-ea"/>
                        <a:cs typeface="+mn-cs"/>
                      </a:endParaRPr>
                    </a:p>
                  </a:txBody>
                  <a:tcPr anchor="ctr" horzOverflow="overflow">
                    <a:lnB w="6350" cap="flat" cmpd="sng" algn="ctr">
                      <a:solidFill>
                        <a:srgbClr val="75BDA7"/>
                      </a:solidFill>
                      <a:prstDash val="dash"/>
                      <a:round/>
                      <a:headEnd type="none" w="med" len="med"/>
                      <a:tailEnd type="none" w="med" len="med"/>
                    </a:lnB>
                  </a:tcPr>
                </a:tc>
                <a:extLst>
                  <a:ext uri="{0D108BD9-81ED-4DB2-BD59-A6C34878D82A}">
                    <a16:rowId xmlns:a16="http://schemas.microsoft.com/office/drawing/2014/main" val="10000"/>
                  </a:ext>
                </a:extLst>
              </a:tr>
              <a:tr h="178309">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en-US" sz="1200" b="1" u="none" strike="noStrike" kern="1200" cap="none" normalizeH="0" baseline="0" dirty="0">
                        <a:ln>
                          <a:noFill/>
                        </a:ln>
                        <a:solidFill>
                          <a:schemeClr val="tx1"/>
                        </a:solidFill>
                        <a:effectLst/>
                        <a:latin typeface="+mn-lt"/>
                        <a:ea typeface="+mn-ea"/>
                        <a:cs typeface="+mn-cs"/>
                      </a:endParaRPr>
                    </a:p>
                  </a:txBody>
                  <a:tcPr anchor="ctr" horzOverflow="overflow">
                    <a:lnT w="6350" cap="flat" cmpd="sng" algn="ctr">
                      <a:solidFill>
                        <a:srgbClr val="75BDA7"/>
                      </a:solidFill>
                      <a:prstDash val="dash"/>
                      <a:round/>
                      <a:headEnd type="none" w="med" len="med"/>
                      <a:tailEnd type="none" w="med" len="med"/>
                    </a:lnT>
                  </a:tcPr>
                </a:tc>
                <a:extLst>
                  <a:ext uri="{0D108BD9-81ED-4DB2-BD59-A6C34878D82A}">
                    <a16:rowId xmlns:a16="http://schemas.microsoft.com/office/drawing/2014/main" val="10001"/>
                  </a:ext>
                </a:extLst>
              </a:tr>
              <a:tr h="178309">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en-US" sz="1200" b="1" i="0" u="none" strike="noStrike" cap="none" normalizeH="0" baseline="0" dirty="0">
                        <a:ln>
                          <a:noFill/>
                        </a:ln>
                        <a:solidFill>
                          <a:schemeClr val="tx1"/>
                        </a:solidFill>
                        <a:effectLst/>
                        <a:latin typeface="黑体" pitchFamily="49" charset="-122"/>
                        <a:ea typeface="黑体" pitchFamily="49" charset="-122"/>
                      </a:endParaRPr>
                    </a:p>
                  </a:txBody>
                  <a:tcPr anchor="ctr" horzOverflow="overflow">
                    <a:lnB w="6350" cap="flat" cmpd="sng" algn="ctr">
                      <a:solidFill>
                        <a:srgbClr val="75BDA7"/>
                      </a:solidFill>
                      <a:prstDash val="dash"/>
                      <a:round/>
                      <a:headEnd type="none" w="med" len="med"/>
                      <a:tailEnd type="none" w="med" len="med"/>
                    </a:lnB>
                  </a:tcPr>
                </a:tc>
                <a:extLst>
                  <a:ext uri="{0D108BD9-81ED-4DB2-BD59-A6C34878D82A}">
                    <a16:rowId xmlns:a16="http://schemas.microsoft.com/office/drawing/2014/main" val="4281932461"/>
                  </a:ext>
                </a:extLst>
              </a:tr>
              <a:tr h="178309">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en-US" sz="1200" b="1" i="0" u="none" strike="noStrike" cap="none" normalizeH="0" baseline="0" dirty="0">
                        <a:ln>
                          <a:noFill/>
                        </a:ln>
                        <a:solidFill>
                          <a:schemeClr val="tx1"/>
                        </a:solidFill>
                        <a:effectLst/>
                        <a:latin typeface="黑体" pitchFamily="49" charset="-122"/>
                        <a:ea typeface="黑体" pitchFamily="49" charset="-122"/>
                      </a:endParaRPr>
                    </a:p>
                  </a:txBody>
                  <a:tcPr anchor="ctr" horzOverflow="overflow">
                    <a:lnT w="6350" cap="flat" cmpd="sng" algn="ctr">
                      <a:solidFill>
                        <a:srgbClr val="75BDA7"/>
                      </a:solidFill>
                      <a:prstDash val="dash"/>
                      <a:round/>
                      <a:headEnd type="none" w="med" len="med"/>
                      <a:tailEnd type="none" w="med" len="med"/>
                    </a:lnT>
                  </a:tcPr>
                </a:tc>
                <a:extLst>
                  <a:ext uri="{0D108BD9-81ED-4DB2-BD59-A6C34878D82A}">
                    <a16:rowId xmlns:a16="http://schemas.microsoft.com/office/drawing/2014/main" val="10004"/>
                  </a:ext>
                </a:extLst>
              </a:tr>
              <a:tr h="178309">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en-US" sz="1200" b="1" i="0" u="none" strike="noStrike" cap="none" normalizeH="0" baseline="0" dirty="0">
                        <a:ln>
                          <a:noFill/>
                        </a:ln>
                        <a:solidFill>
                          <a:schemeClr val="tx1"/>
                        </a:solidFill>
                        <a:effectLst/>
                        <a:latin typeface="黑体" pitchFamily="49" charset="-122"/>
                        <a:ea typeface="黑体" pitchFamily="49" charset="-122"/>
                      </a:endParaRPr>
                    </a:p>
                  </a:txBody>
                  <a:tcPr anchor="ctr" horzOverflow="overflow">
                    <a:solidFill>
                      <a:schemeClr val="tx2">
                        <a:lumMod val="20000"/>
                        <a:lumOff val="80000"/>
                      </a:schemeClr>
                    </a:solidFill>
                  </a:tcPr>
                </a:tc>
                <a:extLst>
                  <a:ext uri="{0D108BD9-81ED-4DB2-BD59-A6C34878D82A}">
                    <a16:rowId xmlns:a16="http://schemas.microsoft.com/office/drawing/2014/main" val="10005"/>
                  </a:ext>
                </a:extLst>
              </a:tr>
              <a:tr h="178309">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defRPr/>
                      </a:pPr>
                      <a:endParaRPr kumimoji="0" lang="zh-CN" altLang="en-US" sz="1200" b="1" i="0" u="none" strike="noStrike" cap="none" normalizeH="0" baseline="0" dirty="0">
                        <a:ln>
                          <a:noFill/>
                        </a:ln>
                        <a:solidFill>
                          <a:schemeClr val="tx1"/>
                        </a:solidFill>
                        <a:effectLst/>
                        <a:latin typeface="黑体" pitchFamily="49" charset="-122"/>
                        <a:ea typeface="黑体" pitchFamily="49" charset="-122"/>
                      </a:endParaRPr>
                    </a:p>
                  </a:txBody>
                  <a:tcPr anchor="ctr" horzOverflow="overflow">
                    <a:lnB w="6350" cap="flat" cmpd="sng" algn="ctr">
                      <a:solidFill>
                        <a:srgbClr val="75BDA7"/>
                      </a:solidFill>
                      <a:prstDash val="dash"/>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6"/>
                  </a:ext>
                </a:extLst>
              </a:tr>
              <a:tr h="178309">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defRPr/>
                      </a:pPr>
                      <a:endParaRPr kumimoji="0" lang="zh-CN" altLang="en-US" sz="1200" b="1" i="0" u="none" strike="noStrike" cap="none" normalizeH="0" baseline="0" dirty="0">
                        <a:ln>
                          <a:noFill/>
                        </a:ln>
                        <a:solidFill>
                          <a:schemeClr val="tx1"/>
                        </a:solidFill>
                        <a:effectLst/>
                        <a:latin typeface="黑体" pitchFamily="49" charset="-122"/>
                        <a:ea typeface="黑体" pitchFamily="49" charset="-122"/>
                      </a:endParaRPr>
                    </a:p>
                  </a:txBody>
                  <a:tcPr anchor="ctr" horzOverflow="overflow">
                    <a:lnT w="6350" cap="flat" cmpd="sng" algn="ctr">
                      <a:solidFill>
                        <a:srgbClr val="75BDA7"/>
                      </a:solidFill>
                      <a:prstDash val="dash"/>
                      <a:round/>
                      <a:headEnd type="none" w="med" len="med"/>
                      <a:tailEnd type="none" w="med" len="med"/>
                    </a:lnT>
                    <a:lnB w="6350" cap="flat" cmpd="sng" algn="ctr">
                      <a:solidFill>
                        <a:srgbClr val="75BDA7"/>
                      </a:solidFill>
                      <a:prstDash val="dash"/>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257726224"/>
                  </a:ext>
                </a:extLst>
              </a:tr>
              <a:tr h="178309">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defRPr/>
                      </a:pPr>
                      <a:endParaRPr kumimoji="0" lang="zh-CN" altLang="en-US" sz="1200" b="1" i="0" u="none" strike="noStrike" cap="none" normalizeH="0" baseline="0" dirty="0">
                        <a:ln>
                          <a:noFill/>
                        </a:ln>
                        <a:solidFill>
                          <a:schemeClr val="tx1"/>
                        </a:solidFill>
                        <a:effectLst/>
                        <a:latin typeface="黑体" pitchFamily="49" charset="-122"/>
                        <a:ea typeface="黑体" pitchFamily="49" charset="-122"/>
                      </a:endParaRPr>
                    </a:p>
                  </a:txBody>
                  <a:tcPr anchor="ctr" horzOverflow="overflow">
                    <a:lnT w="6350" cap="flat" cmpd="sng" algn="ctr">
                      <a:solidFill>
                        <a:srgbClr val="75BDA7"/>
                      </a:solidFill>
                      <a:prstDash val="dash"/>
                      <a:round/>
                      <a:headEnd type="none" w="med" len="med"/>
                      <a:tailEnd type="none" w="med" len="med"/>
                    </a:lnT>
                    <a:solidFill>
                      <a:schemeClr val="accent1">
                        <a:lumMod val="20000"/>
                        <a:lumOff val="80000"/>
                      </a:schemeClr>
                    </a:solidFill>
                  </a:tcPr>
                </a:tc>
                <a:extLst>
                  <a:ext uri="{0D108BD9-81ED-4DB2-BD59-A6C34878D82A}">
                    <a16:rowId xmlns:a16="http://schemas.microsoft.com/office/drawing/2014/main" val="3883307936"/>
                  </a:ext>
                </a:extLst>
              </a:tr>
            </a:tbl>
          </a:graphicData>
        </a:graphic>
      </p:graphicFrame>
      <p:sp>
        <p:nvSpPr>
          <p:cNvPr id="44" name="文本框 43">
            <a:extLst>
              <a:ext uri="{FF2B5EF4-FFF2-40B4-BE49-F238E27FC236}">
                <a16:creationId xmlns:a16="http://schemas.microsoft.com/office/drawing/2014/main" id="{EFE9D892-1600-4326-8DAE-39F7C63E6418}"/>
              </a:ext>
            </a:extLst>
          </p:cNvPr>
          <p:cNvSpPr txBox="1"/>
          <p:nvPr/>
        </p:nvSpPr>
        <p:spPr>
          <a:xfrm>
            <a:off x="6298037" y="4642315"/>
            <a:ext cx="665496" cy="276999"/>
          </a:xfrm>
          <a:prstGeom prst="rect">
            <a:avLst/>
          </a:prstGeom>
          <a:noFill/>
        </p:spPr>
        <p:txBody>
          <a:bodyPr wrap="square">
            <a:spAutoFit/>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200" dirty="0">
                <a:solidFill>
                  <a:schemeClr val="tx1"/>
                </a:solidFill>
                <a:latin typeface="+mn-lt"/>
                <a:ea typeface="+mn-ea"/>
              </a:rPr>
              <a:t>b</a:t>
            </a:r>
            <a:endParaRPr kumimoji="0" lang="zh-CN" altLang="en-US" sz="1200" dirty="0">
              <a:solidFill>
                <a:schemeClr val="tx1"/>
              </a:solidFill>
              <a:latin typeface="+mn-lt"/>
              <a:ea typeface="+mn-ea"/>
            </a:endParaRPr>
          </a:p>
        </p:txBody>
      </p:sp>
      <p:sp>
        <p:nvSpPr>
          <p:cNvPr id="48" name="文本框 47">
            <a:extLst>
              <a:ext uri="{FF2B5EF4-FFF2-40B4-BE49-F238E27FC236}">
                <a16:creationId xmlns:a16="http://schemas.microsoft.com/office/drawing/2014/main" id="{86CAF4C3-0F0E-400E-BC92-A1C380568A9C}"/>
              </a:ext>
            </a:extLst>
          </p:cNvPr>
          <p:cNvSpPr txBox="1"/>
          <p:nvPr/>
        </p:nvSpPr>
        <p:spPr>
          <a:xfrm>
            <a:off x="6298037" y="4092867"/>
            <a:ext cx="665496" cy="276999"/>
          </a:xfrm>
          <a:prstGeom prst="rect">
            <a:avLst/>
          </a:prstGeom>
          <a:noFill/>
        </p:spPr>
        <p:txBody>
          <a:bodyPr wrap="square">
            <a:spAutoFit/>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200" dirty="0">
                <a:solidFill>
                  <a:schemeClr val="tx1"/>
                </a:solidFill>
                <a:latin typeface="+mn-lt"/>
                <a:ea typeface="+mn-ea"/>
              </a:rPr>
              <a:t>c[0]</a:t>
            </a:r>
            <a:endParaRPr kumimoji="0" lang="zh-CN" altLang="en-US" sz="1200" dirty="0">
              <a:solidFill>
                <a:schemeClr val="tx1"/>
              </a:solidFill>
              <a:latin typeface="+mn-lt"/>
              <a:ea typeface="+mn-ea"/>
            </a:endParaRPr>
          </a:p>
        </p:txBody>
      </p:sp>
      <p:sp>
        <p:nvSpPr>
          <p:cNvPr id="49" name="文本框 48">
            <a:extLst>
              <a:ext uri="{FF2B5EF4-FFF2-40B4-BE49-F238E27FC236}">
                <a16:creationId xmlns:a16="http://schemas.microsoft.com/office/drawing/2014/main" id="{0FE23D3D-347D-4914-9E5B-42B1B2CF403C}"/>
              </a:ext>
            </a:extLst>
          </p:cNvPr>
          <p:cNvSpPr txBox="1"/>
          <p:nvPr/>
        </p:nvSpPr>
        <p:spPr>
          <a:xfrm>
            <a:off x="6298037" y="2974557"/>
            <a:ext cx="665496" cy="276999"/>
          </a:xfrm>
          <a:prstGeom prst="rect">
            <a:avLst/>
          </a:prstGeom>
          <a:noFill/>
        </p:spPr>
        <p:txBody>
          <a:bodyPr wrap="square">
            <a:spAutoFit/>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200" dirty="0">
                <a:solidFill>
                  <a:schemeClr val="tx1"/>
                </a:solidFill>
                <a:latin typeface="+mn-lt"/>
                <a:ea typeface="+mn-ea"/>
              </a:rPr>
              <a:t>c[9]</a:t>
            </a:r>
            <a:endParaRPr kumimoji="0" lang="zh-CN" altLang="en-US" sz="1200" dirty="0">
              <a:solidFill>
                <a:schemeClr val="tx1"/>
              </a:solidFill>
              <a:latin typeface="+mn-lt"/>
              <a:ea typeface="+mn-ea"/>
            </a:endParaRPr>
          </a:p>
        </p:txBody>
      </p:sp>
      <p:sp>
        <p:nvSpPr>
          <p:cNvPr id="50" name="文本框 49">
            <a:extLst>
              <a:ext uri="{FF2B5EF4-FFF2-40B4-BE49-F238E27FC236}">
                <a16:creationId xmlns:a16="http://schemas.microsoft.com/office/drawing/2014/main" id="{5E7B8E6C-F804-45FD-9B65-D993590702A4}"/>
              </a:ext>
            </a:extLst>
          </p:cNvPr>
          <p:cNvSpPr txBox="1"/>
          <p:nvPr/>
        </p:nvSpPr>
        <p:spPr>
          <a:xfrm>
            <a:off x="6298037" y="3534123"/>
            <a:ext cx="665496" cy="276999"/>
          </a:xfrm>
          <a:prstGeom prst="rect">
            <a:avLst/>
          </a:prstGeom>
          <a:noFill/>
        </p:spPr>
        <p:txBody>
          <a:bodyPr wrap="square">
            <a:spAutoFit/>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200" dirty="0">
                <a:solidFill>
                  <a:schemeClr val="tx1"/>
                </a:solidFill>
                <a:latin typeface="+mn-lt"/>
                <a:ea typeface="+mn-ea"/>
              </a:rPr>
              <a:t>…</a:t>
            </a:r>
            <a:endParaRPr kumimoji="0" lang="zh-CN" altLang="en-US" sz="1200" dirty="0">
              <a:solidFill>
                <a:schemeClr val="tx1"/>
              </a:solidFill>
              <a:latin typeface="+mn-lt"/>
              <a:ea typeface="+mn-ea"/>
            </a:endParaRPr>
          </a:p>
        </p:txBody>
      </p:sp>
      <p:grpSp>
        <p:nvGrpSpPr>
          <p:cNvPr id="43" name="组合 42">
            <a:extLst>
              <a:ext uri="{FF2B5EF4-FFF2-40B4-BE49-F238E27FC236}">
                <a16:creationId xmlns:a16="http://schemas.microsoft.com/office/drawing/2014/main" id="{2EA6C242-8FB7-469B-8E9F-7F472CF2817B}"/>
              </a:ext>
            </a:extLst>
          </p:cNvPr>
          <p:cNvGrpSpPr/>
          <p:nvPr/>
        </p:nvGrpSpPr>
        <p:grpSpPr>
          <a:xfrm>
            <a:off x="7522010" y="6021616"/>
            <a:ext cx="861393" cy="215696"/>
            <a:chOff x="7522010" y="6021616"/>
            <a:chExt cx="861393" cy="215696"/>
          </a:xfrm>
        </p:grpSpPr>
        <p:sp>
          <p:nvSpPr>
            <p:cNvPr id="40" name="矩形 39">
              <a:extLst>
                <a:ext uri="{FF2B5EF4-FFF2-40B4-BE49-F238E27FC236}">
                  <a16:creationId xmlns:a16="http://schemas.microsoft.com/office/drawing/2014/main" id="{52DE3559-A017-4C73-B7FE-95C5275D23C6}"/>
                </a:ext>
              </a:extLst>
            </p:cNvPr>
            <p:cNvSpPr/>
            <p:nvPr/>
          </p:nvSpPr>
          <p:spPr>
            <a:xfrm>
              <a:off x="7798952" y="6021616"/>
              <a:ext cx="584451" cy="215696"/>
            </a:xfrm>
            <a:prstGeom prst="rect">
              <a:avLst/>
            </a:prstGeom>
            <a:noFill/>
            <a:ln w="9525" cap="flat" cmpd="sng" algn="ctr">
              <a:noFill/>
              <a:prstDash val="solid"/>
              <a:round/>
              <a:headEnd type="none" w="med" len="med"/>
              <a:tailEnd type="stealth" w="med" len="med"/>
            </a:ln>
          </p:spPr>
          <p:style>
            <a:lnRef idx="0">
              <a:scrgbClr r="0" g="0" b="0"/>
            </a:lnRef>
            <a:fillRef idx="0">
              <a:scrgbClr r="0" g="0" b="0"/>
            </a:fillRef>
            <a:effectRef idx="0">
              <a:scrgbClr r="0" g="0" b="0"/>
            </a:effectRef>
            <a:fontRef idx="minor">
              <a:schemeClr val="dk1"/>
            </a:fontRef>
          </p:style>
          <p:txBody>
            <a:bodyPr lIns="36000" tIns="36000" rIns="36000" bIns="36000" rtlCol="0" anchor="ctr"/>
            <a:lstStyle/>
            <a:p>
              <a:pPr algn="l"/>
              <a:r>
                <a:rPr lang="en-US" altLang="zh-CN" sz="900" b="0" dirty="0"/>
                <a:t>offset=0</a:t>
              </a:r>
              <a:endParaRPr lang="zh-CN" altLang="en-US" sz="900" b="0" dirty="0"/>
            </a:p>
          </p:txBody>
        </p:sp>
        <p:cxnSp>
          <p:nvCxnSpPr>
            <p:cNvPr id="28" name="直接箭头连接符 27">
              <a:extLst>
                <a:ext uri="{FF2B5EF4-FFF2-40B4-BE49-F238E27FC236}">
                  <a16:creationId xmlns:a16="http://schemas.microsoft.com/office/drawing/2014/main" id="{50A4B6C5-21FF-485E-A572-6FB838777B53}"/>
                </a:ext>
              </a:extLst>
            </p:cNvPr>
            <p:cNvCxnSpPr>
              <a:cxnSpLocks/>
              <a:stCxn id="40" idx="1"/>
            </p:cNvCxnSpPr>
            <p:nvPr/>
          </p:nvCxnSpPr>
          <p:spPr>
            <a:xfrm flipH="1">
              <a:off x="7522010" y="6129464"/>
              <a:ext cx="276942" cy="0"/>
            </a:xfrm>
            <a:prstGeom prst="straightConnector1">
              <a:avLst/>
            </a:prstGeom>
            <a:ln>
              <a:solidFill>
                <a:schemeClr val="tx1">
                  <a:lumMod val="95000"/>
                  <a:lumOff val="5000"/>
                </a:schemeClr>
              </a:solidFill>
              <a:tailEnd type="stealth"/>
            </a:ln>
          </p:spPr>
          <p:style>
            <a:lnRef idx="1">
              <a:schemeClr val="accent1"/>
            </a:lnRef>
            <a:fillRef idx="0">
              <a:schemeClr val="accent1"/>
            </a:fillRef>
            <a:effectRef idx="0">
              <a:schemeClr val="accent1"/>
            </a:effectRef>
            <a:fontRef idx="minor">
              <a:schemeClr val="tx1"/>
            </a:fontRef>
          </p:style>
        </p:cxnSp>
      </p:grpSp>
      <p:grpSp>
        <p:nvGrpSpPr>
          <p:cNvPr id="42" name="组合 41">
            <a:extLst>
              <a:ext uri="{FF2B5EF4-FFF2-40B4-BE49-F238E27FC236}">
                <a16:creationId xmlns:a16="http://schemas.microsoft.com/office/drawing/2014/main" id="{115EBBFB-A28E-4A07-A9CB-679C46ABDFD7}"/>
              </a:ext>
            </a:extLst>
          </p:cNvPr>
          <p:cNvGrpSpPr/>
          <p:nvPr/>
        </p:nvGrpSpPr>
        <p:grpSpPr>
          <a:xfrm>
            <a:off x="7524328" y="5189874"/>
            <a:ext cx="859075" cy="215696"/>
            <a:chOff x="7524328" y="5189874"/>
            <a:chExt cx="859075" cy="215696"/>
          </a:xfrm>
        </p:grpSpPr>
        <p:sp>
          <p:nvSpPr>
            <p:cNvPr id="45" name="矩形 44">
              <a:extLst>
                <a:ext uri="{FF2B5EF4-FFF2-40B4-BE49-F238E27FC236}">
                  <a16:creationId xmlns:a16="http://schemas.microsoft.com/office/drawing/2014/main" id="{B630D492-2411-450A-AA4F-06BFC1D76C52}"/>
                </a:ext>
              </a:extLst>
            </p:cNvPr>
            <p:cNvSpPr/>
            <p:nvPr/>
          </p:nvSpPr>
          <p:spPr>
            <a:xfrm>
              <a:off x="7798952" y="5189874"/>
              <a:ext cx="584451" cy="215696"/>
            </a:xfrm>
            <a:prstGeom prst="rect">
              <a:avLst/>
            </a:prstGeom>
            <a:noFill/>
            <a:ln w="9525" cap="flat" cmpd="sng" algn="ctr">
              <a:noFill/>
              <a:prstDash val="solid"/>
              <a:round/>
              <a:headEnd type="none" w="med" len="med"/>
              <a:tailEnd type="stealth" w="med" len="med"/>
            </a:ln>
          </p:spPr>
          <p:style>
            <a:lnRef idx="0">
              <a:scrgbClr r="0" g="0" b="0"/>
            </a:lnRef>
            <a:fillRef idx="0">
              <a:scrgbClr r="0" g="0" b="0"/>
            </a:fillRef>
            <a:effectRef idx="0">
              <a:scrgbClr r="0" g="0" b="0"/>
            </a:effectRef>
            <a:fontRef idx="minor">
              <a:schemeClr val="dk1"/>
            </a:fontRef>
          </p:style>
          <p:txBody>
            <a:bodyPr lIns="36000" tIns="36000" rIns="36000" bIns="36000" rtlCol="0" anchor="ctr"/>
            <a:lstStyle/>
            <a:p>
              <a:pPr algn="l"/>
              <a:r>
                <a:rPr lang="en-US" altLang="zh-CN" sz="900" b="0" dirty="0"/>
                <a:t>offset=3</a:t>
              </a:r>
              <a:endParaRPr lang="zh-CN" altLang="en-US" sz="900" b="0" dirty="0"/>
            </a:p>
          </p:txBody>
        </p:sp>
        <p:cxnSp>
          <p:nvCxnSpPr>
            <p:cNvPr id="56" name="直接箭头连接符 55">
              <a:extLst>
                <a:ext uri="{FF2B5EF4-FFF2-40B4-BE49-F238E27FC236}">
                  <a16:creationId xmlns:a16="http://schemas.microsoft.com/office/drawing/2014/main" id="{6B443C6E-CB65-4D26-B842-AF3CB3BF428C}"/>
                </a:ext>
              </a:extLst>
            </p:cNvPr>
            <p:cNvCxnSpPr>
              <a:cxnSpLocks/>
              <a:stCxn id="45" idx="1"/>
            </p:cNvCxnSpPr>
            <p:nvPr/>
          </p:nvCxnSpPr>
          <p:spPr>
            <a:xfrm flipH="1">
              <a:off x="7524328" y="5297722"/>
              <a:ext cx="274624" cy="0"/>
            </a:xfrm>
            <a:prstGeom prst="straightConnector1">
              <a:avLst/>
            </a:prstGeom>
            <a:ln>
              <a:solidFill>
                <a:schemeClr val="tx1">
                  <a:lumMod val="95000"/>
                  <a:lumOff val="5000"/>
                </a:schemeClr>
              </a:solidFill>
              <a:tailEnd type="stealth"/>
            </a:ln>
          </p:spPr>
          <p:style>
            <a:lnRef idx="1">
              <a:schemeClr val="accent1"/>
            </a:lnRef>
            <a:fillRef idx="0">
              <a:schemeClr val="accent1"/>
            </a:fillRef>
            <a:effectRef idx="0">
              <a:schemeClr val="accent1"/>
            </a:effectRef>
            <a:fontRef idx="minor">
              <a:schemeClr val="tx1"/>
            </a:fontRef>
          </p:style>
        </p:cxnSp>
      </p:grpSp>
      <p:grpSp>
        <p:nvGrpSpPr>
          <p:cNvPr id="41" name="组合 40">
            <a:extLst>
              <a:ext uri="{FF2B5EF4-FFF2-40B4-BE49-F238E27FC236}">
                <a16:creationId xmlns:a16="http://schemas.microsoft.com/office/drawing/2014/main" id="{B9F797CC-E03D-445A-B4EA-42F8C2788CD3}"/>
              </a:ext>
            </a:extLst>
          </p:cNvPr>
          <p:cNvGrpSpPr/>
          <p:nvPr/>
        </p:nvGrpSpPr>
        <p:grpSpPr>
          <a:xfrm>
            <a:off x="7524328" y="4923286"/>
            <a:ext cx="859075" cy="215696"/>
            <a:chOff x="7524328" y="4923286"/>
            <a:chExt cx="859075" cy="215696"/>
          </a:xfrm>
        </p:grpSpPr>
        <p:sp>
          <p:nvSpPr>
            <p:cNvPr id="46" name="矩形 45">
              <a:extLst>
                <a:ext uri="{FF2B5EF4-FFF2-40B4-BE49-F238E27FC236}">
                  <a16:creationId xmlns:a16="http://schemas.microsoft.com/office/drawing/2014/main" id="{69622F7C-DE4E-41CB-8D4C-FFF06F6C8BF1}"/>
                </a:ext>
              </a:extLst>
            </p:cNvPr>
            <p:cNvSpPr/>
            <p:nvPr/>
          </p:nvSpPr>
          <p:spPr>
            <a:xfrm>
              <a:off x="7798952" y="4923286"/>
              <a:ext cx="584451" cy="215696"/>
            </a:xfrm>
            <a:prstGeom prst="rect">
              <a:avLst/>
            </a:prstGeom>
            <a:noFill/>
            <a:ln w="9525" cap="flat" cmpd="sng" algn="ctr">
              <a:noFill/>
              <a:prstDash val="solid"/>
              <a:round/>
              <a:headEnd type="none" w="med" len="med"/>
              <a:tailEnd type="stealth" w="med" len="med"/>
            </a:ln>
          </p:spPr>
          <p:style>
            <a:lnRef idx="0">
              <a:scrgbClr r="0" g="0" b="0"/>
            </a:lnRef>
            <a:fillRef idx="0">
              <a:scrgbClr r="0" g="0" b="0"/>
            </a:fillRef>
            <a:effectRef idx="0">
              <a:scrgbClr r="0" g="0" b="0"/>
            </a:effectRef>
            <a:fontRef idx="minor">
              <a:schemeClr val="dk1"/>
            </a:fontRef>
          </p:style>
          <p:txBody>
            <a:bodyPr lIns="36000" tIns="36000" rIns="36000" bIns="36000" rtlCol="0" anchor="ctr"/>
            <a:lstStyle/>
            <a:p>
              <a:pPr algn="l"/>
              <a:r>
                <a:rPr lang="en-US" altLang="zh-CN" sz="900" b="0" dirty="0"/>
                <a:t>offset=4</a:t>
              </a:r>
              <a:endParaRPr lang="zh-CN" altLang="en-US" sz="900" b="0" dirty="0"/>
            </a:p>
          </p:txBody>
        </p:sp>
        <p:cxnSp>
          <p:nvCxnSpPr>
            <p:cNvPr id="58" name="直接箭头连接符 57">
              <a:extLst>
                <a:ext uri="{FF2B5EF4-FFF2-40B4-BE49-F238E27FC236}">
                  <a16:creationId xmlns:a16="http://schemas.microsoft.com/office/drawing/2014/main" id="{AF117FC5-AC19-4DBA-A3D9-7828A265E3F7}"/>
                </a:ext>
              </a:extLst>
            </p:cNvPr>
            <p:cNvCxnSpPr>
              <a:cxnSpLocks/>
              <a:stCxn id="46" idx="1"/>
            </p:cNvCxnSpPr>
            <p:nvPr/>
          </p:nvCxnSpPr>
          <p:spPr>
            <a:xfrm flipH="1">
              <a:off x="7524328" y="5031134"/>
              <a:ext cx="274624" cy="0"/>
            </a:xfrm>
            <a:prstGeom prst="straightConnector1">
              <a:avLst/>
            </a:prstGeom>
            <a:ln>
              <a:solidFill>
                <a:schemeClr val="tx1">
                  <a:lumMod val="95000"/>
                  <a:lumOff val="5000"/>
                </a:schemeClr>
              </a:solidFill>
              <a:tailEnd type="stealth"/>
            </a:ln>
          </p:spPr>
          <p:style>
            <a:lnRef idx="1">
              <a:schemeClr val="accent1"/>
            </a:lnRef>
            <a:fillRef idx="0">
              <a:schemeClr val="accent1"/>
            </a:fillRef>
            <a:effectRef idx="0">
              <a:schemeClr val="accent1"/>
            </a:effectRef>
            <a:fontRef idx="minor">
              <a:schemeClr val="tx1"/>
            </a:fontRef>
          </p:style>
        </p:cxnSp>
      </p:grpSp>
      <p:grpSp>
        <p:nvGrpSpPr>
          <p:cNvPr id="36" name="组合 35">
            <a:extLst>
              <a:ext uri="{FF2B5EF4-FFF2-40B4-BE49-F238E27FC236}">
                <a16:creationId xmlns:a16="http://schemas.microsoft.com/office/drawing/2014/main" id="{8E1AF9C9-4511-472F-AC84-49887FED9519}"/>
              </a:ext>
            </a:extLst>
          </p:cNvPr>
          <p:cNvGrpSpPr/>
          <p:nvPr/>
        </p:nvGrpSpPr>
        <p:grpSpPr>
          <a:xfrm>
            <a:off x="7524328" y="4369866"/>
            <a:ext cx="859075" cy="215696"/>
            <a:chOff x="7524328" y="4369866"/>
            <a:chExt cx="859075" cy="215696"/>
          </a:xfrm>
        </p:grpSpPr>
        <p:sp>
          <p:nvSpPr>
            <p:cNvPr id="47" name="矩形 46">
              <a:extLst>
                <a:ext uri="{FF2B5EF4-FFF2-40B4-BE49-F238E27FC236}">
                  <a16:creationId xmlns:a16="http://schemas.microsoft.com/office/drawing/2014/main" id="{00408DEE-4068-4688-94A7-BC73BA916963}"/>
                </a:ext>
              </a:extLst>
            </p:cNvPr>
            <p:cNvSpPr/>
            <p:nvPr/>
          </p:nvSpPr>
          <p:spPr>
            <a:xfrm>
              <a:off x="7798952" y="4369866"/>
              <a:ext cx="584451" cy="215696"/>
            </a:xfrm>
            <a:prstGeom prst="rect">
              <a:avLst/>
            </a:prstGeom>
            <a:noFill/>
            <a:ln w="9525" cap="flat" cmpd="sng" algn="ctr">
              <a:noFill/>
              <a:prstDash val="solid"/>
              <a:round/>
              <a:headEnd type="none" w="med" len="med"/>
              <a:tailEnd type="stealth" w="med" len="med"/>
            </a:ln>
          </p:spPr>
          <p:style>
            <a:lnRef idx="0">
              <a:scrgbClr r="0" g="0" b="0"/>
            </a:lnRef>
            <a:fillRef idx="0">
              <a:scrgbClr r="0" g="0" b="0"/>
            </a:fillRef>
            <a:effectRef idx="0">
              <a:scrgbClr r="0" g="0" b="0"/>
            </a:effectRef>
            <a:fontRef idx="minor">
              <a:schemeClr val="dk1"/>
            </a:fontRef>
          </p:style>
          <p:txBody>
            <a:bodyPr lIns="36000" tIns="36000" rIns="36000" bIns="36000" rtlCol="0" anchor="ctr"/>
            <a:lstStyle/>
            <a:p>
              <a:pPr algn="l"/>
              <a:r>
                <a:rPr lang="en-US" altLang="zh-CN" sz="900" b="0" dirty="0"/>
                <a:t>offset=6</a:t>
              </a:r>
              <a:endParaRPr lang="zh-CN" altLang="en-US" sz="900" b="0" dirty="0"/>
            </a:p>
          </p:txBody>
        </p:sp>
        <p:cxnSp>
          <p:nvCxnSpPr>
            <p:cNvPr id="59" name="直接箭头连接符 58">
              <a:extLst>
                <a:ext uri="{FF2B5EF4-FFF2-40B4-BE49-F238E27FC236}">
                  <a16:creationId xmlns:a16="http://schemas.microsoft.com/office/drawing/2014/main" id="{4A20D17B-53F7-472A-AAE8-7C2C7C939FEA}"/>
                </a:ext>
              </a:extLst>
            </p:cNvPr>
            <p:cNvCxnSpPr>
              <a:cxnSpLocks/>
              <a:stCxn id="47" idx="1"/>
            </p:cNvCxnSpPr>
            <p:nvPr/>
          </p:nvCxnSpPr>
          <p:spPr>
            <a:xfrm flipH="1">
              <a:off x="7524328" y="4477714"/>
              <a:ext cx="274624" cy="0"/>
            </a:xfrm>
            <a:prstGeom prst="straightConnector1">
              <a:avLst/>
            </a:prstGeom>
            <a:ln>
              <a:solidFill>
                <a:schemeClr val="tx1">
                  <a:lumMod val="95000"/>
                  <a:lumOff val="5000"/>
                </a:schemeClr>
              </a:solidFill>
              <a:tailEnd type="stealth"/>
            </a:ln>
          </p:spPr>
          <p:style>
            <a:lnRef idx="1">
              <a:schemeClr val="accent1"/>
            </a:lnRef>
            <a:fillRef idx="0">
              <a:schemeClr val="accent1"/>
            </a:fillRef>
            <a:effectRef idx="0">
              <a:schemeClr val="accent1"/>
            </a:effectRef>
            <a:fontRef idx="minor">
              <a:schemeClr val="tx1"/>
            </a:fontRef>
          </p:style>
        </p:cxnSp>
      </p:grpSp>
      <p:grpSp>
        <p:nvGrpSpPr>
          <p:cNvPr id="35" name="组合 34">
            <a:extLst>
              <a:ext uri="{FF2B5EF4-FFF2-40B4-BE49-F238E27FC236}">
                <a16:creationId xmlns:a16="http://schemas.microsoft.com/office/drawing/2014/main" id="{E09C718A-BB18-47DA-8413-84F2D1EA3467}"/>
              </a:ext>
            </a:extLst>
          </p:cNvPr>
          <p:cNvGrpSpPr/>
          <p:nvPr/>
        </p:nvGrpSpPr>
        <p:grpSpPr>
          <a:xfrm>
            <a:off x="7524328" y="2727630"/>
            <a:ext cx="859075" cy="215696"/>
            <a:chOff x="7524328" y="2735794"/>
            <a:chExt cx="859075" cy="215696"/>
          </a:xfrm>
        </p:grpSpPr>
        <p:sp>
          <p:nvSpPr>
            <p:cNvPr id="51" name="矩形 50">
              <a:extLst>
                <a:ext uri="{FF2B5EF4-FFF2-40B4-BE49-F238E27FC236}">
                  <a16:creationId xmlns:a16="http://schemas.microsoft.com/office/drawing/2014/main" id="{D00EB106-D227-4C81-A298-89E19AAFE41D}"/>
                </a:ext>
              </a:extLst>
            </p:cNvPr>
            <p:cNvSpPr/>
            <p:nvPr/>
          </p:nvSpPr>
          <p:spPr>
            <a:xfrm>
              <a:off x="7798952" y="2735794"/>
              <a:ext cx="584451" cy="215696"/>
            </a:xfrm>
            <a:prstGeom prst="rect">
              <a:avLst/>
            </a:prstGeom>
            <a:noFill/>
            <a:ln w="9525" cap="flat" cmpd="sng" algn="ctr">
              <a:noFill/>
              <a:prstDash val="solid"/>
              <a:round/>
              <a:headEnd type="none" w="med" len="med"/>
              <a:tailEnd type="stealth" w="med" len="med"/>
            </a:ln>
          </p:spPr>
          <p:style>
            <a:lnRef idx="0">
              <a:scrgbClr r="0" g="0" b="0"/>
            </a:lnRef>
            <a:fillRef idx="0">
              <a:scrgbClr r="0" g="0" b="0"/>
            </a:fillRef>
            <a:effectRef idx="0">
              <a:scrgbClr r="0" g="0" b="0"/>
            </a:effectRef>
            <a:fontRef idx="minor">
              <a:schemeClr val="dk1"/>
            </a:fontRef>
          </p:style>
          <p:txBody>
            <a:bodyPr lIns="36000" tIns="36000" rIns="36000" bIns="36000" rtlCol="0" anchor="ctr"/>
            <a:lstStyle/>
            <a:p>
              <a:pPr algn="l"/>
              <a:r>
                <a:rPr lang="en-US" altLang="zh-CN" sz="900" b="0" dirty="0"/>
                <a:t>offset=26</a:t>
              </a:r>
              <a:endParaRPr lang="zh-CN" altLang="en-US" sz="900" b="0" dirty="0"/>
            </a:p>
          </p:txBody>
        </p:sp>
        <p:cxnSp>
          <p:nvCxnSpPr>
            <p:cNvPr id="60" name="直接箭头连接符 59">
              <a:extLst>
                <a:ext uri="{FF2B5EF4-FFF2-40B4-BE49-F238E27FC236}">
                  <a16:creationId xmlns:a16="http://schemas.microsoft.com/office/drawing/2014/main" id="{9BA3B1D0-4A80-480A-A347-378A2B7B5697}"/>
                </a:ext>
              </a:extLst>
            </p:cNvPr>
            <p:cNvCxnSpPr>
              <a:cxnSpLocks/>
              <a:stCxn id="51" idx="1"/>
            </p:cNvCxnSpPr>
            <p:nvPr/>
          </p:nvCxnSpPr>
          <p:spPr>
            <a:xfrm flipH="1">
              <a:off x="7524328" y="2843642"/>
              <a:ext cx="274624" cy="0"/>
            </a:xfrm>
            <a:prstGeom prst="straightConnector1">
              <a:avLst/>
            </a:prstGeom>
            <a:ln>
              <a:solidFill>
                <a:schemeClr val="tx1">
                  <a:lumMod val="95000"/>
                  <a:lumOff val="5000"/>
                </a:schemeClr>
              </a:solidFill>
              <a:tailEnd type="stealth"/>
            </a:ln>
          </p:spPr>
          <p:style>
            <a:lnRef idx="1">
              <a:schemeClr val="accent1"/>
            </a:lnRef>
            <a:fillRef idx="0">
              <a:schemeClr val="accent1"/>
            </a:fillRef>
            <a:effectRef idx="0">
              <a:schemeClr val="accent1"/>
            </a:effectRef>
            <a:fontRef idx="minor">
              <a:schemeClr val="tx1"/>
            </a:fontRef>
          </p:style>
        </p:cxnSp>
      </p:grpSp>
      <p:sp>
        <p:nvSpPr>
          <p:cNvPr id="70" name="文本框 69">
            <a:extLst>
              <a:ext uri="{FF2B5EF4-FFF2-40B4-BE49-F238E27FC236}">
                <a16:creationId xmlns:a16="http://schemas.microsoft.com/office/drawing/2014/main" id="{AD1CADAA-B214-463E-B5BB-FEFD04926D21}"/>
              </a:ext>
            </a:extLst>
          </p:cNvPr>
          <p:cNvSpPr txBox="1"/>
          <p:nvPr/>
        </p:nvSpPr>
        <p:spPr>
          <a:xfrm>
            <a:off x="6298037" y="5065894"/>
            <a:ext cx="665496" cy="276999"/>
          </a:xfrm>
          <a:prstGeom prst="rect">
            <a:avLst/>
          </a:prstGeom>
          <a:noFill/>
        </p:spPr>
        <p:txBody>
          <a:bodyPr wrap="square">
            <a:spAutoFit/>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200" b="1" u="none" strike="noStrike" cap="none" normalizeH="0" baseline="0" dirty="0">
                <a:ln>
                  <a:noFill/>
                </a:ln>
                <a:solidFill>
                  <a:schemeClr val="tx1"/>
                </a:solidFill>
                <a:effectLst/>
              </a:rPr>
              <a:t>a</a:t>
            </a:r>
            <a:endParaRPr kumimoji="0" lang="zh-CN" altLang="en-US" sz="1200" dirty="0">
              <a:solidFill>
                <a:schemeClr val="tx1"/>
              </a:solidFill>
              <a:latin typeface="+mn-lt"/>
              <a:ea typeface="+mn-ea"/>
            </a:endParaRPr>
          </a:p>
        </p:txBody>
      </p:sp>
      <p:sp>
        <p:nvSpPr>
          <p:cNvPr id="71" name="文本框 70">
            <a:extLst>
              <a:ext uri="{FF2B5EF4-FFF2-40B4-BE49-F238E27FC236}">
                <a16:creationId xmlns:a16="http://schemas.microsoft.com/office/drawing/2014/main" id="{7305498F-675D-4531-A788-8C0D2E31DB9E}"/>
              </a:ext>
            </a:extLst>
          </p:cNvPr>
          <p:cNvSpPr txBox="1"/>
          <p:nvPr/>
        </p:nvSpPr>
        <p:spPr>
          <a:xfrm>
            <a:off x="6185493" y="5600856"/>
            <a:ext cx="890584" cy="276999"/>
          </a:xfrm>
          <a:prstGeom prst="rect">
            <a:avLst/>
          </a:prstGeom>
          <a:noFill/>
        </p:spPr>
        <p:txBody>
          <a:bodyPr wrap="square">
            <a:spAutoFit/>
          </a:bodyPr>
          <a:lstStyle/>
          <a:p>
            <a:pPr>
              <a:spcBef>
                <a:spcPct val="20000"/>
              </a:spcBef>
              <a:buClr>
                <a:srgbClr val="FF9900"/>
              </a:buClr>
              <a:buSzPct val="80000"/>
            </a:pPr>
            <a:r>
              <a:rPr kumimoji="0" lang="zh-CN" altLang="en-US" sz="1200" b="1" u="none" strike="noStrike" cap="none" normalizeH="0" baseline="0" dirty="0">
                <a:ln>
                  <a:noFill/>
                </a:ln>
                <a:solidFill>
                  <a:schemeClr val="tx1"/>
                </a:solidFill>
                <a:effectLst/>
                <a:latin typeface="+mn-ea"/>
                <a:ea typeface="+mn-ea"/>
              </a:rPr>
              <a:t>控制信息</a:t>
            </a:r>
            <a:endParaRPr kumimoji="0" lang="zh-CN" altLang="en-US" sz="1200" b="1" i="0" u="none" strike="noStrike" cap="none" normalizeH="0" baseline="0" dirty="0">
              <a:ln>
                <a:noFill/>
              </a:ln>
              <a:solidFill>
                <a:schemeClr val="tx1"/>
              </a:solidFill>
              <a:effectLst/>
              <a:latin typeface="+mn-ea"/>
              <a:ea typeface="+mn-ea"/>
            </a:endParaRPr>
          </a:p>
        </p:txBody>
      </p:sp>
      <p:sp>
        <p:nvSpPr>
          <p:cNvPr id="53" name="文本框 52">
            <a:extLst>
              <a:ext uri="{FF2B5EF4-FFF2-40B4-BE49-F238E27FC236}">
                <a16:creationId xmlns:a16="http://schemas.microsoft.com/office/drawing/2014/main" id="{2F6B9864-E529-4F49-9B85-A3FD138502AA}"/>
              </a:ext>
            </a:extLst>
          </p:cNvPr>
          <p:cNvSpPr txBox="1"/>
          <p:nvPr/>
        </p:nvSpPr>
        <p:spPr>
          <a:xfrm>
            <a:off x="6054721" y="2324295"/>
            <a:ext cx="1152128" cy="276999"/>
          </a:xfrm>
          <a:prstGeom prst="rect">
            <a:avLst/>
          </a:prstGeom>
          <a:noFill/>
        </p:spPr>
        <p:txBody>
          <a:bodyPr wrap="square">
            <a:spAutoFit/>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1200" b="1" u="none" strike="noStrike" kern="1200" cap="none" normalizeH="0" baseline="0" dirty="0">
                <a:ln>
                  <a:noFill/>
                </a:ln>
                <a:solidFill>
                  <a:srgbClr val="C00000"/>
                </a:solidFill>
                <a:effectLst/>
                <a:latin typeface="+mn-lt"/>
                <a:ea typeface="+mn-ea"/>
                <a:cs typeface="+mn-cs"/>
              </a:rPr>
              <a:t>指向</a:t>
            </a:r>
            <a:r>
              <a:rPr kumimoji="0" lang="en-US" altLang="zh-CN" sz="1200" b="1" u="none" strike="noStrike" kern="1200" cap="none" normalizeH="0" baseline="0" dirty="0">
                <a:ln>
                  <a:noFill/>
                </a:ln>
                <a:solidFill>
                  <a:srgbClr val="C00000"/>
                </a:solidFill>
                <a:effectLst/>
                <a:latin typeface="+mn-lt"/>
                <a:ea typeface="+mn-ea"/>
                <a:cs typeface="+mn-cs"/>
              </a:rPr>
              <a:t>d</a:t>
            </a:r>
            <a:r>
              <a:rPr kumimoji="0" lang="zh-CN" altLang="en-US" sz="1200" b="1" u="none" strike="noStrike" kern="1200" cap="none" normalizeH="0" baseline="0" dirty="0">
                <a:ln>
                  <a:noFill/>
                </a:ln>
                <a:solidFill>
                  <a:srgbClr val="C00000"/>
                </a:solidFill>
                <a:effectLst/>
                <a:latin typeface="+mn-lt"/>
                <a:ea typeface="+mn-ea"/>
                <a:cs typeface="+mn-cs"/>
              </a:rPr>
              <a:t>的指针</a:t>
            </a:r>
          </a:p>
        </p:txBody>
      </p:sp>
      <p:sp>
        <p:nvSpPr>
          <p:cNvPr id="54" name="文本框 53">
            <a:extLst>
              <a:ext uri="{FF2B5EF4-FFF2-40B4-BE49-F238E27FC236}">
                <a16:creationId xmlns:a16="http://schemas.microsoft.com/office/drawing/2014/main" id="{9E064D76-9DA4-4D41-A92C-D4C5B140B43B}"/>
              </a:ext>
            </a:extLst>
          </p:cNvPr>
          <p:cNvSpPr txBox="1"/>
          <p:nvPr/>
        </p:nvSpPr>
        <p:spPr>
          <a:xfrm>
            <a:off x="6298037" y="1889285"/>
            <a:ext cx="665496" cy="276999"/>
          </a:xfrm>
          <a:prstGeom prst="rect">
            <a:avLst/>
          </a:prstGeom>
          <a:noFill/>
        </p:spPr>
        <p:txBody>
          <a:bodyPr wrap="square">
            <a:spAutoFit/>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200" dirty="0">
                <a:solidFill>
                  <a:schemeClr val="tx1"/>
                </a:solidFill>
                <a:latin typeface="+mn-lt"/>
                <a:ea typeface="+mn-ea"/>
              </a:rPr>
              <a:t>e</a:t>
            </a:r>
            <a:endParaRPr kumimoji="0" lang="zh-CN" altLang="en-US" sz="1200" dirty="0">
              <a:solidFill>
                <a:schemeClr val="tx1"/>
              </a:solidFill>
              <a:latin typeface="+mn-lt"/>
              <a:ea typeface="+mn-ea"/>
            </a:endParaRPr>
          </a:p>
        </p:txBody>
      </p:sp>
      <p:sp>
        <p:nvSpPr>
          <p:cNvPr id="55" name="文本框 54">
            <a:extLst>
              <a:ext uri="{FF2B5EF4-FFF2-40B4-BE49-F238E27FC236}">
                <a16:creationId xmlns:a16="http://schemas.microsoft.com/office/drawing/2014/main" id="{D7578B71-C868-4AF7-965E-70651D62FAD0}"/>
              </a:ext>
            </a:extLst>
          </p:cNvPr>
          <p:cNvSpPr txBox="1"/>
          <p:nvPr/>
        </p:nvSpPr>
        <p:spPr>
          <a:xfrm>
            <a:off x="5874701" y="2599848"/>
            <a:ext cx="1512168" cy="276999"/>
          </a:xfrm>
          <a:prstGeom prst="rect">
            <a:avLst/>
          </a:prstGeom>
          <a:noFill/>
        </p:spPr>
        <p:txBody>
          <a:bodyPr wrap="square">
            <a:spAutoFit/>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200" b="1" u="none" strike="noStrike" kern="1200" cap="none" normalizeH="0" baseline="0" dirty="0">
                <a:ln>
                  <a:noFill/>
                </a:ln>
                <a:solidFill>
                  <a:srgbClr val="C00000"/>
                </a:solidFill>
                <a:effectLst/>
                <a:latin typeface="+mn-lt"/>
                <a:ea typeface="+mn-ea"/>
                <a:cs typeface="+mn-cs"/>
              </a:rPr>
              <a:t>d</a:t>
            </a:r>
            <a:r>
              <a:rPr kumimoji="0" lang="zh-CN" altLang="en-US" sz="1200" b="1" u="none" strike="noStrike" kern="1200" cap="none" normalizeH="0" baseline="0" dirty="0">
                <a:ln>
                  <a:noFill/>
                </a:ln>
                <a:solidFill>
                  <a:srgbClr val="C00000"/>
                </a:solidFill>
                <a:effectLst/>
                <a:latin typeface="+mn-lt"/>
                <a:ea typeface="+mn-ea"/>
                <a:cs typeface="+mn-cs"/>
              </a:rPr>
              <a:t>的内情向量</a:t>
            </a:r>
            <a:r>
              <a:rPr kumimoji="0" lang="en-US" altLang="zh-CN" sz="1200" b="1" u="none" strike="noStrike" kern="1200" cap="none" normalizeH="0" baseline="0" dirty="0">
                <a:ln>
                  <a:noFill/>
                </a:ln>
                <a:solidFill>
                  <a:srgbClr val="C00000"/>
                </a:solidFill>
                <a:effectLst/>
                <a:latin typeface="+mn-lt"/>
                <a:ea typeface="+mn-ea"/>
                <a:cs typeface="+mn-cs"/>
              </a:rPr>
              <a:t>(</a:t>
            </a:r>
            <a:r>
              <a:rPr kumimoji="0" lang="en-US" altLang="zh-CN" sz="1200" dirty="0">
                <a:solidFill>
                  <a:srgbClr val="C00000"/>
                </a:solidFill>
                <a:latin typeface="+mn-lt"/>
                <a:ea typeface="+mn-ea"/>
              </a:rPr>
              <a:t>N)</a:t>
            </a:r>
            <a:endParaRPr kumimoji="0" lang="zh-CN" altLang="en-US" sz="1200" b="1" u="none" strike="noStrike" kern="1200" cap="none" normalizeH="0" baseline="0" dirty="0">
              <a:ln>
                <a:noFill/>
              </a:ln>
              <a:solidFill>
                <a:srgbClr val="C00000"/>
              </a:solidFill>
              <a:effectLst/>
              <a:latin typeface="+mn-lt"/>
              <a:ea typeface="+mn-ea"/>
            </a:endParaRPr>
          </a:p>
        </p:txBody>
      </p:sp>
      <p:sp>
        <p:nvSpPr>
          <p:cNvPr id="57" name="文本框 56">
            <a:extLst>
              <a:ext uri="{FF2B5EF4-FFF2-40B4-BE49-F238E27FC236}">
                <a16:creationId xmlns:a16="http://schemas.microsoft.com/office/drawing/2014/main" id="{C4195D7E-8434-4460-9B12-78CFE1AF6D8B}"/>
              </a:ext>
            </a:extLst>
          </p:cNvPr>
          <p:cNvSpPr txBox="1"/>
          <p:nvPr/>
        </p:nvSpPr>
        <p:spPr>
          <a:xfrm>
            <a:off x="6298037" y="805775"/>
            <a:ext cx="665496" cy="276999"/>
          </a:xfrm>
          <a:prstGeom prst="rect">
            <a:avLst/>
          </a:prstGeom>
          <a:noFill/>
        </p:spPr>
        <p:txBody>
          <a:bodyPr wrap="square">
            <a:spAutoFit/>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200" dirty="0">
                <a:solidFill>
                  <a:schemeClr val="tx1"/>
                </a:solidFill>
                <a:latin typeface="+mn-lt"/>
                <a:ea typeface="+mn-ea"/>
              </a:rPr>
              <a:t>…</a:t>
            </a:r>
            <a:endParaRPr kumimoji="0" lang="zh-CN" altLang="en-US" sz="1200" dirty="0">
              <a:solidFill>
                <a:schemeClr val="tx1"/>
              </a:solidFill>
              <a:latin typeface="+mn-lt"/>
              <a:ea typeface="+mn-ea"/>
            </a:endParaRPr>
          </a:p>
        </p:txBody>
      </p:sp>
      <p:grpSp>
        <p:nvGrpSpPr>
          <p:cNvPr id="61" name="组合 60">
            <a:extLst>
              <a:ext uri="{FF2B5EF4-FFF2-40B4-BE49-F238E27FC236}">
                <a16:creationId xmlns:a16="http://schemas.microsoft.com/office/drawing/2014/main" id="{62518B54-35DC-4B11-B48D-9F2E54EADB4A}"/>
              </a:ext>
            </a:extLst>
          </p:cNvPr>
          <p:cNvGrpSpPr/>
          <p:nvPr/>
        </p:nvGrpSpPr>
        <p:grpSpPr>
          <a:xfrm>
            <a:off x="7522010" y="2468852"/>
            <a:ext cx="859075" cy="215696"/>
            <a:chOff x="7524328" y="2735794"/>
            <a:chExt cx="859075" cy="215696"/>
          </a:xfrm>
        </p:grpSpPr>
        <p:sp>
          <p:nvSpPr>
            <p:cNvPr id="62" name="矩形 61">
              <a:extLst>
                <a:ext uri="{FF2B5EF4-FFF2-40B4-BE49-F238E27FC236}">
                  <a16:creationId xmlns:a16="http://schemas.microsoft.com/office/drawing/2014/main" id="{68D550D6-25F0-4BEB-8063-FD6ED935F26A}"/>
                </a:ext>
              </a:extLst>
            </p:cNvPr>
            <p:cNvSpPr/>
            <p:nvPr/>
          </p:nvSpPr>
          <p:spPr>
            <a:xfrm>
              <a:off x="7798952" y="2735794"/>
              <a:ext cx="584451" cy="215696"/>
            </a:xfrm>
            <a:prstGeom prst="rect">
              <a:avLst/>
            </a:prstGeom>
            <a:noFill/>
            <a:ln w="9525" cap="flat" cmpd="sng" algn="ctr">
              <a:noFill/>
              <a:prstDash val="solid"/>
              <a:round/>
              <a:headEnd type="none" w="med" len="med"/>
              <a:tailEnd type="stealth" w="med" len="med"/>
            </a:ln>
          </p:spPr>
          <p:style>
            <a:lnRef idx="0">
              <a:scrgbClr r="0" g="0" b="0"/>
            </a:lnRef>
            <a:fillRef idx="0">
              <a:scrgbClr r="0" g="0" b="0"/>
            </a:fillRef>
            <a:effectRef idx="0">
              <a:scrgbClr r="0" g="0" b="0"/>
            </a:effectRef>
            <a:fontRef idx="minor">
              <a:schemeClr val="dk1"/>
            </a:fontRef>
          </p:style>
          <p:txBody>
            <a:bodyPr lIns="36000" tIns="36000" rIns="36000" bIns="36000" rtlCol="0" anchor="ctr"/>
            <a:lstStyle/>
            <a:p>
              <a:pPr algn="l"/>
              <a:r>
                <a:rPr lang="en-US" altLang="zh-CN" sz="900" b="0" dirty="0"/>
                <a:t>offset=27</a:t>
              </a:r>
              <a:endParaRPr lang="zh-CN" altLang="en-US" sz="900" b="0" dirty="0"/>
            </a:p>
          </p:txBody>
        </p:sp>
        <p:cxnSp>
          <p:nvCxnSpPr>
            <p:cNvPr id="63" name="直接箭头连接符 62">
              <a:extLst>
                <a:ext uri="{FF2B5EF4-FFF2-40B4-BE49-F238E27FC236}">
                  <a16:creationId xmlns:a16="http://schemas.microsoft.com/office/drawing/2014/main" id="{33302FCF-0B9A-441F-A4D1-DD7A40CA4787}"/>
                </a:ext>
              </a:extLst>
            </p:cNvPr>
            <p:cNvCxnSpPr>
              <a:cxnSpLocks/>
              <a:stCxn id="62" idx="1"/>
            </p:cNvCxnSpPr>
            <p:nvPr/>
          </p:nvCxnSpPr>
          <p:spPr>
            <a:xfrm flipH="1">
              <a:off x="7524328" y="2843642"/>
              <a:ext cx="274624" cy="0"/>
            </a:xfrm>
            <a:prstGeom prst="straightConnector1">
              <a:avLst/>
            </a:prstGeom>
            <a:ln>
              <a:solidFill>
                <a:schemeClr val="tx1">
                  <a:lumMod val="95000"/>
                  <a:lumOff val="5000"/>
                </a:schemeClr>
              </a:solidFill>
              <a:tailEnd type="stealth"/>
            </a:ln>
          </p:spPr>
          <p:style>
            <a:lnRef idx="1">
              <a:schemeClr val="accent1"/>
            </a:lnRef>
            <a:fillRef idx="0">
              <a:schemeClr val="accent1"/>
            </a:fillRef>
            <a:effectRef idx="0">
              <a:schemeClr val="accent1"/>
            </a:effectRef>
            <a:fontRef idx="minor">
              <a:schemeClr val="tx1"/>
            </a:fontRef>
          </p:style>
        </p:cxnSp>
      </p:grpSp>
      <p:grpSp>
        <p:nvGrpSpPr>
          <p:cNvPr id="64" name="组合 63">
            <a:extLst>
              <a:ext uri="{FF2B5EF4-FFF2-40B4-BE49-F238E27FC236}">
                <a16:creationId xmlns:a16="http://schemas.microsoft.com/office/drawing/2014/main" id="{33FEBBFE-F453-41AD-AEB1-DD87C998BE67}"/>
              </a:ext>
            </a:extLst>
          </p:cNvPr>
          <p:cNvGrpSpPr/>
          <p:nvPr/>
        </p:nvGrpSpPr>
        <p:grpSpPr>
          <a:xfrm>
            <a:off x="7525001" y="2193170"/>
            <a:ext cx="859075" cy="215696"/>
            <a:chOff x="7524328" y="2735794"/>
            <a:chExt cx="859075" cy="215696"/>
          </a:xfrm>
        </p:grpSpPr>
        <p:sp>
          <p:nvSpPr>
            <p:cNvPr id="65" name="矩形 64">
              <a:extLst>
                <a:ext uri="{FF2B5EF4-FFF2-40B4-BE49-F238E27FC236}">
                  <a16:creationId xmlns:a16="http://schemas.microsoft.com/office/drawing/2014/main" id="{36025054-2052-439F-9645-9EBD399A4AE8}"/>
                </a:ext>
              </a:extLst>
            </p:cNvPr>
            <p:cNvSpPr/>
            <p:nvPr/>
          </p:nvSpPr>
          <p:spPr>
            <a:xfrm>
              <a:off x="7798952" y="2735794"/>
              <a:ext cx="584451" cy="215696"/>
            </a:xfrm>
            <a:prstGeom prst="rect">
              <a:avLst/>
            </a:prstGeom>
            <a:noFill/>
            <a:ln w="9525" cap="flat" cmpd="sng" algn="ctr">
              <a:noFill/>
              <a:prstDash val="solid"/>
              <a:round/>
              <a:headEnd type="none" w="med" len="med"/>
              <a:tailEnd type="stealth" w="med" len="med"/>
            </a:ln>
          </p:spPr>
          <p:style>
            <a:lnRef idx="0">
              <a:scrgbClr r="0" g="0" b="0"/>
            </a:lnRef>
            <a:fillRef idx="0">
              <a:scrgbClr r="0" g="0" b="0"/>
            </a:fillRef>
            <a:effectRef idx="0">
              <a:scrgbClr r="0" g="0" b="0"/>
            </a:effectRef>
            <a:fontRef idx="minor">
              <a:schemeClr val="dk1"/>
            </a:fontRef>
          </p:style>
          <p:txBody>
            <a:bodyPr lIns="36000" tIns="36000" rIns="36000" bIns="36000" rtlCol="0" anchor="ctr"/>
            <a:lstStyle/>
            <a:p>
              <a:pPr algn="l"/>
              <a:r>
                <a:rPr lang="en-US" altLang="zh-CN" sz="900" b="0" dirty="0"/>
                <a:t>offset=28</a:t>
              </a:r>
              <a:endParaRPr lang="zh-CN" altLang="en-US" sz="900" b="0" dirty="0"/>
            </a:p>
          </p:txBody>
        </p:sp>
        <p:cxnSp>
          <p:nvCxnSpPr>
            <p:cNvPr id="66" name="直接箭头连接符 65">
              <a:extLst>
                <a:ext uri="{FF2B5EF4-FFF2-40B4-BE49-F238E27FC236}">
                  <a16:creationId xmlns:a16="http://schemas.microsoft.com/office/drawing/2014/main" id="{349BF5E5-EA41-4DF5-8799-34280DE7B4DF}"/>
                </a:ext>
              </a:extLst>
            </p:cNvPr>
            <p:cNvCxnSpPr>
              <a:cxnSpLocks/>
              <a:stCxn id="65" idx="1"/>
            </p:cNvCxnSpPr>
            <p:nvPr/>
          </p:nvCxnSpPr>
          <p:spPr>
            <a:xfrm flipH="1">
              <a:off x="7524328" y="2843642"/>
              <a:ext cx="274624" cy="0"/>
            </a:xfrm>
            <a:prstGeom prst="straightConnector1">
              <a:avLst/>
            </a:prstGeom>
            <a:ln>
              <a:solidFill>
                <a:schemeClr val="tx1">
                  <a:lumMod val="95000"/>
                  <a:lumOff val="5000"/>
                </a:schemeClr>
              </a:solidFill>
              <a:tailEnd type="stealth"/>
            </a:ln>
          </p:spPr>
          <p:style>
            <a:lnRef idx="1">
              <a:schemeClr val="accent1"/>
            </a:lnRef>
            <a:fillRef idx="0">
              <a:schemeClr val="accent1"/>
            </a:fillRef>
            <a:effectRef idx="0">
              <a:schemeClr val="accent1"/>
            </a:effectRef>
            <a:fontRef idx="minor">
              <a:schemeClr val="tx1"/>
            </a:fontRef>
          </p:style>
        </p:cxnSp>
      </p:grpSp>
      <p:grpSp>
        <p:nvGrpSpPr>
          <p:cNvPr id="67" name="组合 66">
            <a:extLst>
              <a:ext uri="{FF2B5EF4-FFF2-40B4-BE49-F238E27FC236}">
                <a16:creationId xmlns:a16="http://schemas.microsoft.com/office/drawing/2014/main" id="{C2141D7E-EC7A-4DB6-97A6-10910BC9E8B5}"/>
              </a:ext>
            </a:extLst>
          </p:cNvPr>
          <p:cNvGrpSpPr/>
          <p:nvPr/>
        </p:nvGrpSpPr>
        <p:grpSpPr>
          <a:xfrm>
            <a:off x="7532960" y="1640374"/>
            <a:ext cx="859075" cy="215696"/>
            <a:chOff x="7524328" y="2735794"/>
            <a:chExt cx="859075" cy="215696"/>
          </a:xfrm>
        </p:grpSpPr>
        <p:sp>
          <p:nvSpPr>
            <p:cNvPr id="68" name="矩形 67">
              <a:extLst>
                <a:ext uri="{FF2B5EF4-FFF2-40B4-BE49-F238E27FC236}">
                  <a16:creationId xmlns:a16="http://schemas.microsoft.com/office/drawing/2014/main" id="{72D09F3A-30BB-4CC4-BCFA-E16D5AA657E7}"/>
                </a:ext>
              </a:extLst>
            </p:cNvPr>
            <p:cNvSpPr/>
            <p:nvPr/>
          </p:nvSpPr>
          <p:spPr>
            <a:xfrm>
              <a:off x="7798952" y="2735794"/>
              <a:ext cx="584451" cy="215696"/>
            </a:xfrm>
            <a:prstGeom prst="rect">
              <a:avLst/>
            </a:prstGeom>
            <a:noFill/>
            <a:ln w="9525" cap="flat" cmpd="sng" algn="ctr">
              <a:noFill/>
              <a:prstDash val="solid"/>
              <a:round/>
              <a:headEnd type="none" w="med" len="med"/>
              <a:tailEnd type="stealth" w="med" len="med"/>
            </a:ln>
          </p:spPr>
          <p:style>
            <a:lnRef idx="0">
              <a:scrgbClr r="0" g="0" b="0"/>
            </a:lnRef>
            <a:fillRef idx="0">
              <a:scrgbClr r="0" g="0" b="0"/>
            </a:fillRef>
            <a:effectRef idx="0">
              <a:scrgbClr r="0" g="0" b="0"/>
            </a:effectRef>
            <a:fontRef idx="minor">
              <a:schemeClr val="dk1"/>
            </a:fontRef>
          </p:style>
          <p:txBody>
            <a:bodyPr lIns="36000" tIns="36000" rIns="36000" bIns="36000" rtlCol="0" anchor="ctr"/>
            <a:lstStyle/>
            <a:p>
              <a:pPr algn="l"/>
              <a:r>
                <a:rPr lang="en-US" altLang="zh-CN" sz="900" b="0" dirty="0"/>
                <a:t>offset=30</a:t>
              </a:r>
              <a:endParaRPr lang="zh-CN" altLang="en-US" sz="900" b="0" dirty="0"/>
            </a:p>
          </p:txBody>
        </p:sp>
        <p:cxnSp>
          <p:nvCxnSpPr>
            <p:cNvPr id="69" name="直接箭头连接符 68">
              <a:extLst>
                <a:ext uri="{FF2B5EF4-FFF2-40B4-BE49-F238E27FC236}">
                  <a16:creationId xmlns:a16="http://schemas.microsoft.com/office/drawing/2014/main" id="{934213D2-B74D-4A39-BFD1-A9764DA417C2}"/>
                </a:ext>
              </a:extLst>
            </p:cNvPr>
            <p:cNvCxnSpPr>
              <a:cxnSpLocks/>
              <a:stCxn id="68" idx="1"/>
            </p:cNvCxnSpPr>
            <p:nvPr/>
          </p:nvCxnSpPr>
          <p:spPr>
            <a:xfrm flipH="1">
              <a:off x="7524328" y="2843642"/>
              <a:ext cx="274624" cy="0"/>
            </a:xfrm>
            <a:prstGeom prst="straightConnector1">
              <a:avLst/>
            </a:prstGeom>
            <a:ln>
              <a:solidFill>
                <a:schemeClr val="tx1">
                  <a:lumMod val="95000"/>
                  <a:lumOff val="5000"/>
                </a:schemeClr>
              </a:solidFill>
              <a:tailEnd type="stealth"/>
            </a:ln>
          </p:spPr>
          <p:style>
            <a:lnRef idx="1">
              <a:schemeClr val="accent1"/>
            </a:lnRef>
            <a:fillRef idx="0">
              <a:schemeClr val="accent1"/>
            </a:fillRef>
            <a:effectRef idx="0">
              <a:schemeClr val="accent1"/>
            </a:effectRef>
            <a:fontRef idx="minor">
              <a:schemeClr val="tx1"/>
            </a:fontRef>
          </p:style>
        </p:cxnSp>
      </p:grpSp>
      <p:sp>
        <p:nvSpPr>
          <p:cNvPr id="72" name="文本框 71">
            <a:extLst>
              <a:ext uri="{FF2B5EF4-FFF2-40B4-BE49-F238E27FC236}">
                <a16:creationId xmlns:a16="http://schemas.microsoft.com/office/drawing/2014/main" id="{692ACE1D-5C40-4E8F-8458-86BF710F5158}"/>
              </a:ext>
            </a:extLst>
          </p:cNvPr>
          <p:cNvSpPr txBox="1"/>
          <p:nvPr/>
        </p:nvSpPr>
        <p:spPr>
          <a:xfrm>
            <a:off x="6298037" y="1304923"/>
            <a:ext cx="665496" cy="276999"/>
          </a:xfrm>
          <a:prstGeom prst="rect">
            <a:avLst/>
          </a:prstGeom>
          <a:noFill/>
        </p:spPr>
        <p:txBody>
          <a:bodyPr wrap="square">
            <a:spAutoFit/>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200" dirty="0">
                <a:solidFill>
                  <a:srgbClr val="C00000"/>
                </a:solidFill>
                <a:latin typeface="+mn-lt"/>
                <a:ea typeface="+mn-ea"/>
              </a:rPr>
              <a:t>d[0]</a:t>
            </a:r>
            <a:endParaRPr kumimoji="0" lang="zh-CN" altLang="en-US" sz="1200" dirty="0">
              <a:solidFill>
                <a:srgbClr val="C00000"/>
              </a:solidFill>
              <a:latin typeface="+mn-lt"/>
              <a:ea typeface="+mn-ea"/>
            </a:endParaRPr>
          </a:p>
        </p:txBody>
      </p:sp>
      <p:sp>
        <p:nvSpPr>
          <p:cNvPr id="73" name="文本框 72">
            <a:extLst>
              <a:ext uri="{FF2B5EF4-FFF2-40B4-BE49-F238E27FC236}">
                <a16:creationId xmlns:a16="http://schemas.microsoft.com/office/drawing/2014/main" id="{2A888375-A99C-4D0C-A6CF-F1DF74B9DD90}"/>
              </a:ext>
            </a:extLst>
          </p:cNvPr>
          <p:cNvSpPr txBox="1"/>
          <p:nvPr/>
        </p:nvSpPr>
        <p:spPr>
          <a:xfrm>
            <a:off x="3573348" y="3152001"/>
            <a:ext cx="1400473" cy="276999"/>
          </a:xfrm>
          <a:prstGeom prst="rect">
            <a:avLst/>
          </a:prstGeom>
          <a:noFill/>
        </p:spPr>
        <p:txBody>
          <a:bodyPr wrap="square">
            <a:spAutoFit/>
          </a:bodyPr>
          <a:lstStyle/>
          <a:p>
            <a:r>
              <a:rPr lang="en-US" altLang="zh-CN" sz="1200" b="1" i="0" dirty="0">
                <a:solidFill>
                  <a:srgbClr val="C00000"/>
                </a:solidFill>
                <a:latin typeface="Courier New" panose="02070309020205020404" pitchFamily="49" charset="0"/>
                <a:cs typeface="Courier New" panose="02070309020205020404" pitchFamily="49" charset="0"/>
              </a:rPr>
              <a:t>static int N;</a:t>
            </a:r>
          </a:p>
        </p:txBody>
      </p:sp>
      <p:sp>
        <p:nvSpPr>
          <p:cNvPr id="74" name="文本框 73">
            <a:extLst>
              <a:ext uri="{FF2B5EF4-FFF2-40B4-BE49-F238E27FC236}">
                <a16:creationId xmlns:a16="http://schemas.microsoft.com/office/drawing/2014/main" id="{D1260D4B-E7B9-49BB-ADEE-97E898C660D3}"/>
              </a:ext>
            </a:extLst>
          </p:cNvPr>
          <p:cNvSpPr txBox="1"/>
          <p:nvPr/>
        </p:nvSpPr>
        <p:spPr>
          <a:xfrm>
            <a:off x="3563888" y="4083804"/>
            <a:ext cx="1400473" cy="461665"/>
          </a:xfrm>
          <a:prstGeom prst="rect">
            <a:avLst/>
          </a:prstGeom>
          <a:noFill/>
        </p:spPr>
        <p:txBody>
          <a:bodyPr wrap="square">
            <a:spAutoFit/>
          </a:bodyPr>
          <a:lstStyle/>
          <a:p>
            <a:pPr algn="l"/>
            <a:r>
              <a:rPr lang="en-US" altLang="zh-CN" sz="1200" b="1" i="0" dirty="0">
                <a:solidFill>
                  <a:srgbClr val="C00000"/>
                </a:solidFill>
                <a:latin typeface="Courier New" panose="02070309020205020404" pitchFamily="49" charset="0"/>
                <a:cs typeface="Courier New" panose="02070309020205020404" pitchFamily="49" charset="0"/>
              </a:rPr>
              <a:t>  float d[N];</a:t>
            </a:r>
          </a:p>
          <a:p>
            <a:pPr marL="0" algn="l" defTabSz="914400" rtl="0" eaLnBrk="1" latinLnBrk="0" hangingPunct="1"/>
            <a:r>
              <a:rPr lang="en-US" altLang="zh-CN" sz="1200" b="1" i="0" kern="1200" dirty="0">
                <a:solidFill>
                  <a:srgbClr val="C00000"/>
                </a:solidFill>
                <a:latin typeface="Courier New" panose="02070309020205020404" pitchFamily="49" charset="0"/>
                <a:ea typeface="+mn-ea"/>
                <a:cs typeface="Courier New" panose="02070309020205020404" pitchFamily="49" charset="0"/>
              </a:rPr>
              <a:t>  float e;</a:t>
            </a:r>
            <a:endParaRPr lang="en-US" altLang="zh-CN" sz="1200" b="1" i="0" dirty="0">
              <a:solidFill>
                <a:srgbClr val="C00000"/>
              </a:solidFill>
              <a:latin typeface="Courier New" panose="02070309020205020404" pitchFamily="49" charset="0"/>
              <a:cs typeface="Courier New" panose="02070309020205020404" pitchFamily="49" charset="0"/>
            </a:endParaRPr>
          </a:p>
        </p:txBody>
      </p:sp>
      <p:sp>
        <p:nvSpPr>
          <p:cNvPr id="75" name="文本框 74">
            <a:extLst>
              <a:ext uri="{FF2B5EF4-FFF2-40B4-BE49-F238E27FC236}">
                <a16:creationId xmlns:a16="http://schemas.microsoft.com/office/drawing/2014/main" id="{E660814B-66DB-434B-83C9-5352A2952D8E}"/>
              </a:ext>
            </a:extLst>
          </p:cNvPr>
          <p:cNvSpPr txBox="1"/>
          <p:nvPr/>
        </p:nvSpPr>
        <p:spPr>
          <a:xfrm>
            <a:off x="3670670" y="2559297"/>
            <a:ext cx="1730651" cy="307777"/>
          </a:xfrm>
          <a:prstGeom prst="rect">
            <a:avLst/>
          </a:prstGeom>
          <a:noFill/>
        </p:spPr>
        <p:txBody>
          <a:bodyPr wrap="square">
            <a:spAutoFit/>
          </a:bodyPr>
          <a:lstStyle/>
          <a:p>
            <a:r>
              <a:rPr lang="zh-CN" altLang="en-US" sz="1400" b="1" dirty="0">
                <a:solidFill>
                  <a:srgbClr val="C00000"/>
                </a:solidFill>
                <a:latin typeface="+mn-ea"/>
                <a:ea typeface="+mn-ea"/>
                <a:cs typeface="Courier New" panose="02070309020205020404" pitchFamily="49" charset="0"/>
              </a:rPr>
              <a:t>增加可变数组</a:t>
            </a:r>
            <a:endParaRPr lang="zh-CN" altLang="en-US" sz="1400" dirty="0">
              <a:solidFill>
                <a:srgbClr val="C00000"/>
              </a:solidFill>
              <a:latin typeface="+mn-ea"/>
              <a:ea typeface="+mn-ea"/>
            </a:endParaRPr>
          </a:p>
        </p:txBody>
      </p:sp>
      <p:cxnSp>
        <p:nvCxnSpPr>
          <p:cNvPr id="78" name="直接箭头连接符 77">
            <a:extLst>
              <a:ext uri="{FF2B5EF4-FFF2-40B4-BE49-F238E27FC236}">
                <a16:creationId xmlns:a16="http://schemas.microsoft.com/office/drawing/2014/main" id="{E8414090-9779-437B-875F-33C61AD64BCE}"/>
              </a:ext>
            </a:extLst>
          </p:cNvPr>
          <p:cNvCxnSpPr>
            <a:cxnSpLocks/>
            <a:stCxn id="53" idx="1"/>
          </p:cNvCxnSpPr>
          <p:nvPr/>
        </p:nvCxnSpPr>
        <p:spPr>
          <a:xfrm rot="10800000">
            <a:off x="5721973" y="1737513"/>
            <a:ext cx="332748" cy="725282"/>
          </a:xfrm>
          <a:prstGeom prst="bentConnector3">
            <a:avLst>
              <a:gd name="adj1" fmla="val 263164"/>
            </a:avLst>
          </a:prstGeom>
          <a:ln>
            <a:solidFill>
              <a:schemeClr val="tx1">
                <a:lumMod val="95000"/>
                <a:lumOff val="5000"/>
              </a:schemeClr>
            </a:solidFill>
            <a:headEnd type="oval"/>
            <a:tailEnd type="stealth"/>
          </a:ln>
        </p:spPr>
        <p:style>
          <a:lnRef idx="1">
            <a:schemeClr val="accent1"/>
          </a:lnRef>
          <a:fillRef idx="0">
            <a:schemeClr val="accent1"/>
          </a:fillRef>
          <a:effectRef idx="0">
            <a:schemeClr val="accent1"/>
          </a:effectRef>
          <a:fontRef idx="minor">
            <a:schemeClr val="tx1"/>
          </a:fontRef>
        </p:style>
      </p:cxnSp>
      <p:sp>
        <p:nvSpPr>
          <p:cNvPr id="80" name="文本框 79">
            <a:extLst>
              <a:ext uri="{FF2B5EF4-FFF2-40B4-BE49-F238E27FC236}">
                <a16:creationId xmlns:a16="http://schemas.microsoft.com/office/drawing/2014/main" id="{E8E9DE4D-8339-4F1E-82F5-D04AED5200FA}"/>
              </a:ext>
            </a:extLst>
          </p:cNvPr>
          <p:cNvSpPr txBox="1"/>
          <p:nvPr/>
        </p:nvSpPr>
        <p:spPr>
          <a:xfrm>
            <a:off x="3676409" y="5739355"/>
            <a:ext cx="1826141" cy="338554"/>
          </a:xfrm>
          <a:prstGeom prst="rect">
            <a:avLst/>
          </a:prstGeom>
          <a:noFill/>
        </p:spPr>
        <p:txBody>
          <a:bodyPr wrap="none" rtlCol="0">
            <a:spAutoFit/>
          </a:bodyPr>
          <a:lstStyle/>
          <a:p>
            <a:r>
              <a:rPr lang="zh-CN" altLang="en-US" sz="1600" dirty="0">
                <a:solidFill>
                  <a:srgbClr val="0070C0"/>
                </a:solidFill>
              </a:rPr>
              <a:t>含动态数组区示例</a:t>
            </a:r>
          </a:p>
        </p:txBody>
      </p:sp>
      <p:cxnSp>
        <p:nvCxnSpPr>
          <p:cNvPr id="81" name="直接箭头连接符 80">
            <a:extLst>
              <a:ext uri="{FF2B5EF4-FFF2-40B4-BE49-F238E27FC236}">
                <a16:creationId xmlns:a16="http://schemas.microsoft.com/office/drawing/2014/main" id="{0C49553D-FF3A-448C-91C5-1A5C30297F28}"/>
              </a:ext>
            </a:extLst>
          </p:cNvPr>
          <p:cNvCxnSpPr>
            <a:cxnSpLocks/>
          </p:cNvCxnSpPr>
          <p:nvPr/>
        </p:nvCxnSpPr>
        <p:spPr>
          <a:xfrm flipV="1">
            <a:off x="1163507" y="3214819"/>
            <a:ext cx="0" cy="715727"/>
          </a:xfrm>
          <a:prstGeom prst="straightConnector1">
            <a:avLst/>
          </a:prstGeom>
          <a:ln>
            <a:solidFill>
              <a:schemeClr val="tx1">
                <a:lumMod val="95000"/>
                <a:lumOff val="5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82" name="直接箭头连接符 81">
            <a:extLst>
              <a:ext uri="{FF2B5EF4-FFF2-40B4-BE49-F238E27FC236}">
                <a16:creationId xmlns:a16="http://schemas.microsoft.com/office/drawing/2014/main" id="{264FB450-347D-4319-AF6F-EB5602EAAC95}"/>
              </a:ext>
            </a:extLst>
          </p:cNvPr>
          <p:cNvCxnSpPr>
            <a:cxnSpLocks/>
          </p:cNvCxnSpPr>
          <p:nvPr/>
        </p:nvCxnSpPr>
        <p:spPr>
          <a:xfrm flipH="1">
            <a:off x="1162207" y="4324968"/>
            <a:ext cx="1300" cy="715242"/>
          </a:xfrm>
          <a:prstGeom prst="straightConnector1">
            <a:avLst/>
          </a:prstGeom>
          <a:ln>
            <a:solidFill>
              <a:schemeClr val="tx1">
                <a:lumMod val="95000"/>
                <a:lumOff val="5000"/>
              </a:schemeClr>
            </a:solidFill>
            <a:tailEnd type="stealth"/>
          </a:ln>
        </p:spPr>
        <p:style>
          <a:lnRef idx="1">
            <a:schemeClr val="accent1"/>
          </a:lnRef>
          <a:fillRef idx="0">
            <a:schemeClr val="accent1"/>
          </a:fillRef>
          <a:effectRef idx="0">
            <a:schemeClr val="accent1"/>
          </a:effectRef>
          <a:fontRef idx="minor">
            <a:schemeClr val="tx1"/>
          </a:fontRef>
        </p:style>
      </p:cxnSp>
      <p:sp>
        <p:nvSpPr>
          <p:cNvPr id="83" name="文本框 82">
            <a:extLst>
              <a:ext uri="{FF2B5EF4-FFF2-40B4-BE49-F238E27FC236}">
                <a16:creationId xmlns:a16="http://schemas.microsoft.com/office/drawing/2014/main" id="{FC77294C-EA19-4CB7-8B1B-8B5ECFE5B6FF}"/>
              </a:ext>
            </a:extLst>
          </p:cNvPr>
          <p:cNvSpPr txBox="1"/>
          <p:nvPr/>
        </p:nvSpPr>
        <p:spPr>
          <a:xfrm>
            <a:off x="827584" y="3930545"/>
            <a:ext cx="671846" cy="442035"/>
          </a:xfrm>
          <a:prstGeom prst="rect">
            <a:avLst/>
          </a:prstGeom>
          <a:noFill/>
        </p:spPr>
        <p:txBody>
          <a:bodyPr wrap="square" lIns="36000" tIns="36000" rIns="36000" bIns="36000" rtlCol="0">
            <a:spAutoFit/>
          </a:bodyPr>
          <a:lstStyle/>
          <a:p>
            <a:r>
              <a:rPr lang="zh-CN" altLang="en-US" sz="1200" dirty="0">
                <a:solidFill>
                  <a:schemeClr val="tx1"/>
                </a:solidFill>
                <a:latin typeface="+mn-ea"/>
                <a:ea typeface="+mn-ea"/>
              </a:rPr>
              <a:t>过程活动记录</a:t>
            </a:r>
          </a:p>
        </p:txBody>
      </p:sp>
    </p:spTree>
    <p:extLst>
      <p:ext uri="{BB962C8B-B14F-4D97-AF65-F5344CB8AC3E}">
        <p14:creationId xmlns:p14="http://schemas.microsoft.com/office/powerpoint/2010/main" val="1701109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wipe(left)">
                                      <p:cBhvr>
                                        <p:cTn id="7" dur="500"/>
                                        <p:tgtEl>
                                          <p:spTgt spid="7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4"/>
                                        </p:tgtEl>
                                        <p:attrNameLst>
                                          <p:attrName>style.visibility</p:attrName>
                                        </p:attrNameLst>
                                      </p:cBhvr>
                                      <p:to>
                                        <p:strVal val="visible"/>
                                      </p:to>
                                    </p:set>
                                    <p:animEffect transition="in" filter="wipe(left)">
                                      <p:cBhvr>
                                        <p:cTn id="10" dur="500"/>
                                        <p:tgtEl>
                                          <p:spTgt spid="7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wipe(down)">
                                      <p:cBhvr>
                                        <p:cTn id="15" dur="500"/>
                                        <p:tgtEl>
                                          <p:spTgt spid="39"/>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2" fill="hold" nodeType="clickEffect">
                                  <p:stCondLst>
                                    <p:cond delay="0"/>
                                  </p:stCondLst>
                                  <p:childTnLst>
                                    <p:set>
                                      <p:cBhvr>
                                        <p:cTn id="19" dur="1" fill="hold">
                                          <p:stCondLst>
                                            <p:cond delay="0"/>
                                          </p:stCondLst>
                                        </p:cTn>
                                        <p:tgtEl>
                                          <p:spTgt spid="43"/>
                                        </p:tgtEl>
                                        <p:attrNameLst>
                                          <p:attrName>style.visibility</p:attrName>
                                        </p:attrNameLst>
                                      </p:cBhvr>
                                      <p:to>
                                        <p:strVal val="visible"/>
                                      </p:to>
                                    </p:set>
                                    <p:anim calcmode="lin" valueType="num">
                                      <p:cBhvr additive="base">
                                        <p:cTn id="20" dur="500"/>
                                        <p:tgtEl>
                                          <p:spTgt spid="43"/>
                                        </p:tgtEl>
                                        <p:attrNameLst>
                                          <p:attrName>ppt_x</p:attrName>
                                        </p:attrNameLst>
                                      </p:cBhvr>
                                      <p:tavLst>
                                        <p:tav tm="0">
                                          <p:val>
                                            <p:strVal val="#ppt_x+#ppt_w*1.125000"/>
                                          </p:val>
                                        </p:tav>
                                        <p:tav tm="100000">
                                          <p:val>
                                            <p:strVal val="#ppt_x"/>
                                          </p:val>
                                        </p:tav>
                                      </p:tavLst>
                                    </p:anim>
                                    <p:animEffect transition="in" filter="wipe(left)">
                                      <p:cBhvr>
                                        <p:cTn id="21" dur="500"/>
                                        <p:tgtEl>
                                          <p:spTgt spid="4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71"/>
                                        </p:tgtEl>
                                        <p:attrNameLst>
                                          <p:attrName>style.visibility</p:attrName>
                                        </p:attrNameLst>
                                      </p:cBhvr>
                                      <p:to>
                                        <p:strVal val="visible"/>
                                      </p:to>
                                    </p:set>
                                    <p:animEffect transition="in" filter="fade">
                                      <p:cBhvr>
                                        <p:cTn id="26" dur="500"/>
                                        <p:tgtEl>
                                          <p:spTgt spid="71"/>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2" fill="hold" nodeType="clickEffect">
                                  <p:stCondLst>
                                    <p:cond delay="0"/>
                                  </p:stCondLst>
                                  <p:childTnLst>
                                    <p:set>
                                      <p:cBhvr>
                                        <p:cTn id="30" dur="1" fill="hold">
                                          <p:stCondLst>
                                            <p:cond delay="0"/>
                                          </p:stCondLst>
                                        </p:cTn>
                                        <p:tgtEl>
                                          <p:spTgt spid="42"/>
                                        </p:tgtEl>
                                        <p:attrNameLst>
                                          <p:attrName>style.visibility</p:attrName>
                                        </p:attrNameLst>
                                      </p:cBhvr>
                                      <p:to>
                                        <p:strVal val="visible"/>
                                      </p:to>
                                    </p:set>
                                    <p:anim calcmode="lin" valueType="num">
                                      <p:cBhvr additive="base">
                                        <p:cTn id="31" dur="500"/>
                                        <p:tgtEl>
                                          <p:spTgt spid="42"/>
                                        </p:tgtEl>
                                        <p:attrNameLst>
                                          <p:attrName>ppt_x</p:attrName>
                                        </p:attrNameLst>
                                      </p:cBhvr>
                                      <p:tavLst>
                                        <p:tav tm="0">
                                          <p:val>
                                            <p:strVal val="#ppt_x+#ppt_w*1.125000"/>
                                          </p:val>
                                        </p:tav>
                                        <p:tav tm="100000">
                                          <p:val>
                                            <p:strVal val="#ppt_x"/>
                                          </p:val>
                                        </p:tav>
                                      </p:tavLst>
                                    </p:anim>
                                    <p:animEffect transition="in" filter="wipe(left)">
                                      <p:cBhvr>
                                        <p:cTn id="32" dur="500"/>
                                        <p:tgtEl>
                                          <p:spTgt spid="4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0"/>
                                        </p:tgtEl>
                                        <p:attrNameLst>
                                          <p:attrName>style.visibility</p:attrName>
                                        </p:attrNameLst>
                                      </p:cBhvr>
                                      <p:to>
                                        <p:strVal val="visible"/>
                                      </p:to>
                                    </p:set>
                                    <p:animEffect transition="in" filter="fade">
                                      <p:cBhvr>
                                        <p:cTn id="37" dur="500"/>
                                        <p:tgtEl>
                                          <p:spTgt spid="70"/>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2" fill="hold" nodeType="clickEffect">
                                  <p:stCondLst>
                                    <p:cond delay="0"/>
                                  </p:stCondLst>
                                  <p:childTnLst>
                                    <p:set>
                                      <p:cBhvr>
                                        <p:cTn id="41" dur="1" fill="hold">
                                          <p:stCondLst>
                                            <p:cond delay="0"/>
                                          </p:stCondLst>
                                        </p:cTn>
                                        <p:tgtEl>
                                          <p:spTgt spid="41"/>
                                        </p:tgtEl>
                                        <p:attrNameLst>
                                          <p:attrName>style.visibility</p:attrName>
                                        </p:attrNameLst>
                                      </p:cBhvr>
                                      <p:to>
                                        <p:strVal val="visible"/>
                                      </p:to>
                                    </p:set>
                                    <p:anim calcmode="lin" valueType="num">
                                      <p:cBhvr additive="base">
                                        <p:cTn id="42" dur="500"/>
                                        <p:tgtEl>
                                          <p:spTgt spid="41"/>
                                        </p:tgtEl>
                                        <p:attrNameLst>
                                          <p:attrName>ppt_x</p:attrName>
                                        </p:attrNameLst>
                                      </p:cBhvr>
                                      <p:tavLst>
                                        <p:tav tm="0">
                                          <p:val>
                                            <p:strVal val="#ppt_x+#ppt_w*1.125000"/>
                                          </p:val>
                                        </p:tav>
                                        <p:tav tm="100000">
                                          <p:val>
                                            <p:strVal val="#ppt_x"/>
                                          </p:val>
                                        </p:tav>
                                      </p:tavLst>
                                    </p:anim>
                                    <p:animEffect transition="in" filter="wipe(left)">
                                      <p:cBhvr>
                                        <p:cTn id="43" dur="500"/>
                                        <p:tgtEl>
                                          <p:spTgt spid="41"/>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44"/>
                                        </p:tgtEl>
                                        <p:attrNameLst>
                                          <p:attrName>style.visibility</p:attrName>
                                        </p:attrNameLst>
                                      </p:cBhvr>
                                      <p:to>
                                        <p:strVal val="visible"/>
                                      </p:to>
                                    </p:set>
                                    <p:animEffect transition="in" filter="fade">
                                      <p:cBhvr>
                                        <p:cTn id="48" dur="500"/>
                                        <p:tgtEl>
                                          <p:spTgt spid="44"/>
                                        </p:tgtEl>
                                      </p:cBhvr>
                                    </p:animEffect>
                                  </p:childTnLst>
                                </p:cTn>
                              </p:par>
                            </p:childTnLst>
                          </p:cTn>
                        </p:par>
                      </p:childTnLst>
                    </p:cTn>
                  </p:par>
                  <p:par>
                    <p:cTn id="49" fill="hold">
                      <p:stCondLst>
                        <p:cond delay="indefinite"/>
                      </p:stCondLst>
                      <p:childTnLst>
                        <p:par>
                          <p:cTn id="50" fill="hold">
                            <p:stCondLst>
                              <p:cond delay="0"/>
                            </p:stCondLst>
                            <p:childTnLst>
                              <p:par>
                                <p:cTn id="51" presetID="12" presetClass="entr" presetSubtype="2" fill="hold" nodeType="clickEffect">
                                  <p:stCondLst>
                                    <p:cond delay="0"/>
                                  </p:stCondLst>
                                  <p:childTnLst>
                                    <p:set>
                                      <p:cBhvr>
                                        <p:cTn id="52" dur="1" fill="hold">
                                          <p:stCondLst>
                                            <p:cond delay="0"/>
                                          </p:stCondLst>
                                        </p:cTn>
                                        <p:tgtEl>
                                          <p:spTgt spid="36"/>
                                        </p:tgtEl>
                                        <p:attrNameLst>
                                          <p:attrName>style.visibility</p:attrName>
                                        </p:attrNameLst>
                                      </p:cBhvr>
                                      <p:to>
                                        <p:strVal val="visible"/>
                                      </p:to>
                                    </p:set>
                                    <p:anim calcmode="lin" valueType="num">
                                      <p:cBhvr additive="base">
                                        <p:cTn id="53" dur="500"/>
                                        <p:tgtEl>
                                          <p:spTgt spid="36"/>
                                        </p:tgtEl>
                                        <p:attrNameLst>
                                          <p:attrName>ppt_x</p:attrName>
                                        </p:attrNameLst>
                                      </p:cBhvr>
                                      <p:tavLst>
                                        <p:tav tm="0">
                                          <p:val>
                                            <p:strVal val="#ppt_x+#ppt_w*1.125000"/>
                                          </p:val>
                                        </p:tav>
                                        <p:tav tm="100000">
                                          <p:val>
                                            <p:strVal val="#ppt_x"/>
                                          </p:val>
                                        </p:tav>
                                      </p:tavLst>
                                    </p:anim>
                                    <p:animEffect transition="in" filter="wipe(left)">
                                      <p:cBhvr>
                                        <p:cTn id="54" dur="500"/>
                                        <p:tgtEl>
                                          <p:spTgt spid="36"/>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48"/>
                                        </p:tgtEl>
                                        <p:attrNameLst>
                                          <p:attrName>style.visibility</p:attrName>
                                        </p:attrNameLst>
                                      </p:cBhvr>
                                      <p:to>
                                        <p:strVal val="visible"/>
                                      </p:to>
                                    </p:set>
                                    <p:animEffect transition="in" filter="fade">
                                      <p:cBhvr>
                                        <p:cTn id="59" dur="500"/>
                                        <p:tgtEl>
                                          <p:spTgt spid="48"/>
                                        </p:tgtEl>
                                      </p:cBhvr>
                                    </p:animEffect>
                                  </p:childTnLst>
                                </p:cTn>
                              </p:par>
                            </p:childTnLst>
                          </p:cTn>
                        </p:par>
                        <p:par>
                          <p:cTn id="60" fill="hold">
                            <p:stCondLst>
                              <p:cond delay="500"/>
                            </p:stCondLst>
                            <p:childTnLst>
                              <p:par>
                                <p:cTn id="61" presetID="10" presetClass="entr" presetSubtype="0" fill="hold" grpId="0" nodeType="afterEffect">
                                  <p:stCondLst>
                                    <p:cond delay="0"/>
                                  </p:stCondLst>
                                  <p:childTnLst>
                                    <p:set>
                                      <p:cBhvr>
                                        <p:cTn id="62" dur="1" fill="hold">
                                          <p:stCondLst>
                                            <p:cond delay="0"/>
                                          </p:stCondLst>
                                        </p:cTn>
                                        <p:tgtEl>
                                          <p:spTgt spid="50"/>
                                        </p:tgtEl>
                                        <p:attrNameLst>
                                          <p:attrName>style.visibility</p:attrName>
                                        </p:attrNameLst>
                                      </p:cBhvr>
                                      <p:to>
                                        <p:strVal val="visible"/>
                                      </p:to>
                                    </p:set>
                                    <p:animEffect transition="in" filter="fade">
                                      <p:cBhvr>
                                        <p:cTn id="63" dur="500"/>
                                        <p:tgtEl>
                                          <p:spTgt spid="50"/>
                                        </p:tgtEl>
                                      </p:cBhvr>
                                    </p:animEffect>
                                  </p:childTnLst>
                                </p:cTn>
                              </p:par>
                            </p:childTnLst>
                          </p:cTn>
                        </p:par>
                        <p:par>
                          <p:cTn id="64" fill="hold">
                            <p:stCondLst>
                              <p:cond delay="1000"/>
                            </p:stCondLst>
                            <p:childTnLst>
                              <p:par>
                                <p:cTn id="65" presetID="10" presetClass="entr" presetSubtype="0" fill="hold" grpId="0" nodeType="afterEffect">
                                  <p:stCondLst>
                                    <p:cond delay="0"/>
                                  </p:stCondLst>
                                  <p:childTnLst>
                                    <p:set>
                                      <p:cBhvr>
                                        <p:cTn id="66" dur="1" fill="hold">
                                          <p:stCondLst>
                                            <p:cond delay="0"/>
                                          </p:stCondLst>
                                        </p:cTn>
                                        <p:tgtEl>
                                          <p:spTgt spid="49"/>
                                        </p:tgtEl>
                                        <p:attrNameLst>
                                          <p:attrName>style.visibility</p:attrName>
                                        </p:attrNameLst>
                                      </p:cBhvr>
                                      <p:to>
                                        <p:strVal val="visible"/>
                                      </p:to>
                                    </p:set>
                                    <p:animEffect transition="in" filter="fade">
                                      <p:cBhvr>
                                        <p:cTn id="67" dur="500"/>
                                        <p:tgtEl>
                                          <p:spTgt spid="49"/>
                                        </p:tgtEl>
                                      </p:cBhvr>
                                    </p:animEffect>
                                  </p:childTnLst>
                                </p:cTn>
                              </p:par>
                            </p:childTnLst>
                          </p:cTn>
                        </p:par>
                      </p:childTnLst>
                    </p:cTn>
                  </p:par>
                  <p:par>
                    <p:cTn id="68" fill="hold">
                      <p:stCondLst>
                        <p:cond delay="indefinite"/>
                      </p:stCondLst>
                      <p:childTnLst>
                        <p:par>
                          <p:cTn id="69" fill="hold">
                            <p:stCondLst>
                              <p:cond delay="0"/>
                            </p:stCondLst>
                            <p:childTnLst>
                              <p:par>
                                <p:cTn id="70" presetID="12" presetClass="entr" presetSubtype="2" fill="hold" nodeType="clickEffect">
                                  <p:stCondLst>
                                    <p:cond delay="0"/>
                                  </p:stCondLst>
                                  <p:childTnLst>
                                    <p:set>
                                      <p:cBhvr>
                                        <p:cTn id="71" dur="1" fill="hold">
                                          <p:stCondLst>
                                            <p:cond delay="0"/>
                                          </p:stCondLst>
                                        </p:cTn>
                                        <p:tgtEl>
                                          <p:spTgt spid="35"/>
                                        </p:tgtEl>
                                        <p:attrNameLst>
                                          <p:attrName>style.visibility</p:attrName>
                                        </p:attrNameLst>
                                      </p:cBhvr>
                                      <p:to>
                                        <p:strVal val="visible"/>
                                      </p:to>
                                    </p:set>
                                    <p:anim calcmode="lin" valueType="num">
                                      <p:cBhvr additive="base">
                                        <p:cTn id="72" dur="500"/>
                                        <p:tgtEl>
                                          <p:spTgt spid="35"/>
                                        </p:tgtEl>
                                        <p:attrNameLst>
                                          <p:attrName>ppt_x</p:attrName>
                                        </p:attrNameLst>
                                      </p:cBhvr>
                                      <p:tavLst>
                                        <p:tav tm="0">
                                          <p:val>
                                            <p:strVal val="#ppt_x+#ppt_w*1.125000"/>
                                          </p:val>
                                        </p:tav>
                                        <p:tav tm="100000">
                                          <p:val>
                                            <p:strVal val="#ppt_x"/>
                                          </p:val>
                                        </p:tav>
                                      </p:tavLst>
                                    </p:anim>
                                    <p:animEffect transition="in" filter="wipe(left)">
                                      <p:cBhvr>
                                        <p:cTn id="73" dur="500"/>
                                        <p:tgtEl>
                                          <p:spTgt spid="35"/>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55"/>
                                        </p:tgtEl>
                                        <p:attrNameLst>
                                          <p:attrName>style.visibility</p:attrName>
                                        </p:attrNameLst>
                                      </p:cBhvr>
                                      <p:to>
                                        <p:strVal val="visible"/>
                                      </p:to>
                                    </p:set>
                                    <p:animEffect transition="in" filter="fade">
                                      <p:cBhvr>
                                        <p:cTn id="78" dur="500"/>
                                        <p:tgtEl>
                                          <p:spTgt spid="55"/>
                                        </p:tgtEl>
                                      </p:cBhvr>
                                    </p:animEffect>
                                  </p:childTnLst>
                                </p:cTn>
                              </p:par>
                            </p:childTnLst>
                          </p:cTn>
                        </p:par>
                      </p:childTnLst>
                    </p:cTn>
                  </p:par>
                  <p:par>
                    <p:cTn id="79" fill="hold">
                      <p:stCondLst>
                        <p:cond delay="indefinite"/>
                      </p:stCondLst>
                      <p:childTnLst>
                        <p:par>
                          <p:cTn id="80" fill="hold">
                            <p:stCondLst>
                              <p:cond delay="0"/>
                            </p:stCondLst>
                            <p:childTnLst>
                              <p:par>
                                <p:cTn id="81" presetID="12" presetClass="entr" presetSubtype="2" fill="hold" nodeType="clickEffect">
                                  <p:stCondLst>
                                    <p:cond delay="0"/>
                                  </p:stCondLst>
                                  <p:childTnLst>
                                    <p:set>
                                      <p:cBhvr>
                                        <p:cTn id="82" dur="1" fill="hold">
                                          <p:stCondLst>
                                            <p:cond delay="0"/>
                                          </p:stCondLst>
                                        </p:cTn>
                                        <p:tgtEl>
                                          <p:spTgt spid="61"/>
                                        </p:tgtEl>
                                        <p:attrNameLst>
                                          <p:attrName>style.visibility</p:attrName>
                                        </p:attrNameLst>
                                      </p:cBhvr>
                                      <p:to>
                                        <p:strVal val="visible"/>
                                      </p:to>
                                    </p:set>
                                    <p:anim calcmode="lin" valueType="num">
                                      <p:cBhvr additive="base">
                                        <p:cTn id="83" dur="500"/>
                                        <p:tgtEl>
                                          <p:spTgt spid="61"/>
                                        </p:tgtEl>
                                        <p:attrNameLst>
                                          <p:attrName>ppt_x</p:attrName>
                                        </p:attrNameLst>
                                      </p:cBhvr>
                                      <p:tavLst>
                                        <p:tav tm="0">
                                          <p:val>
                                            <p:strVal val="#ppt_x+#ppt_w*1.125000"/>
                                          </p:val>
                                        </p:tav>
                                        <p:tav tm="100000">
                                          <p:val>
                                            <p:strVal val="#ppt_x"/>
                                          </p:val>
                                        </p:tav>
                                      </p:tavLst>
                                    </p:anim>
                                    <p:animEffect transition="in" filter="wipe(left)">
                                      <p:cBhvr>
                                        <p:cTn id="84" dur="500"/>
                                        <p:tgtEl>
                                          <p:spTgt spid="61"/>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53"/>
                                        </p:tgtEl>
                                        <p:attrNameLst>
                                          <p:attrName>style.visibility</p:attrName>
                                        </p:attrNameLst>
                                      </p:cBhvr>
                                      <p:to>
                                        <p:strVal val="visible"/>
                                      </p:to>
                                    </p:set>
                                    <p:animEffect transition="in" filter="fade">
                                      <p:cBhvr>
                                        <p:cTn id="89" dur="500"/>
                                        <p:tgtEl>
                                          <p:spTgt spid="53"/>
                                        </p:tgtEl>
                                      </p:cBhvr>
                                    </p:animEffect>
                                  </p:childTnLst>
                                </p:cTn>
                              </p:par>
                            </p:childTnLst>
                          </p:cTn>
                        </p:par>
                      </p:childTnLst>
                    </p:cTn>
                  </p:par>
                  <p:par>
                    <p:cTn id="90" fill="hold">
                      <p:stCondLst>
                        <p:cond delay="indefinite"/>
                      </p:stCondLst>
                      <p:childTnLst>
                        <p:par>
                          <p:cTn id="91" fill="hold">
                            <p:stCondLst>
                              <p:cond delay="0"/>
                            </p:stCondLst>
                            <p:childTnLst>
                              <p:par>
                                <p:cTn id="92" presetID="12" presetClass="entr" presetSubtype="2" fill="hold" nodeType="clickEffect">
                                  <p:stCondLst>
                                    <p:cond delay="0"/>
                                  </p:stCondLst>
                                  <p:childTnLst>
                                    <p:set>
                                      <p:cBhvr>
                                        <p:cTn id="93" dur="1" fill="hold">
                                          <p:stCondLst>
                                            <p:cond delay="0"/>
                                          </p:stCondLst>
                                        </p:cTn>
                                        <p:tgtEl>
                                          <p:spTgt spid="64"/>
                                        </p:tgtEl>
                                        <p:attrNameLst>
                                          <p:attrName>style.visibility</p:attrName>
                                        </p:attrNameLst>
                                      </p:cBhvr>
                                      <p:to>
                                        <p:strVal val="visible"/>
                                      </p:to>
                                    </p:set>
                                    <p:anim calcmode="lin" valueType="num">
                                      <p:cBhvr additive="base">
                                        <p:cTn id="94" dur="500"/>
                                        <p:tgtEl>
                                          <p:spTgt spid="64"/>
                                        </p:tgtEl>
                                        <p:attrNameLst>
                                          <p:attrName>ppt_x</p:attrName>
                                        </p:attrNameLst>
                                      </p:cBhvr>
                                      <p:tavLst>
                                        <p:tav tm="0">
                                          <p:val>
                                            <p:strVal val="#ppt_x+#ppt_w*1.125000"/>
                                          </p:val>
                                        </p:tav>
                                        <p:tav tm="100000">
                                          <p:val>
                                            <p:strVal val="#ppt_x"/>
                                          </p:val>
                                        </p:tav>
                                      </p:tavLst>
                                    </p:anim>
                                    <p:animEffect transition="in" filter="wipe(left)">
                                      <p:cBhvr>
                                        <p:cTn id="95" dur="500"/>
                                        <p:tgtEl>
                                          <p:spTgt spid="64"/>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grpId="0" nodeType="clickEffect">
                                  <p:stCondLst>
                                    <p:cond delay="0"/>
                                  </p:stCondLst>
                                  <p:childTnLst>
                                    <p:set>
                                      <p:cBhvr>
                                        <p:cTn id="99" dur="1" fill="hold">
                                          <p:stCondLst>
                                            <p:cond delay="0"/>
                                          </p:stCondLst>
                                        </p:cTn>
                                        <p:tgtEl>
                                          <p:spTgt spid="54"/>
                                        </p:tgtEl>
                                        <p:attrNameLst>
                                          <p:attrName>style.visibility</p:attrName>
                                        </p:attrNameLst>
                                      </p:cBhvr>
                                      <p:to>
                                        <p:strVal val="visible"/>
                                      </p:to>
                                    </p:set>
                                    <p:animEffect transition="in" filter="fade">
                                      <p:cBhvr>
                                        <p:cTn id="100" dur="500"/>
                                        <p:tgtEl>
                                          <p:spTgt spid="54"/>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4" fill="hold" nodeType="clickEffect">
                                  <p:stCondLst>
                                    <p:cond delay="0"/>
                                  </p:stCondLst>
                                  <p:childTnLst>
                                    <p:set>
                                      <p:cBhvr>
                                        <p:cTn id="104" dur="1" fill="hold">
                                          <p:stCondLst>
                                            <p:cond delay="0"/>
                                          </p:stCondLst>
                                        </p:cTn>
                                        <p:tgtEl>
                                          <p:spTgt spid="78"/>
                                        </p:tgtEl>
                                        <p:attrNameLst>
                                          <p:attrName>style.visibility</p:attrName>
                                        </p:attrNameLst>
                                      </p:cBhvr>
                                      <p:to>
                                        <p:strVal val="visible"/>
                                      </p:to>
                                    </p:set>
                                    <p:animEffect transition="in" filter="wipe(down)">
                                      <p:cBhvr>
                                        <p:cTn id="105" dur="500"/>
                                        <p:tgtEl>
                                          <p:spTgt spid="78"/>
                                        </p:tgtEl>
                                      </p:cBhvr>
                                    </p:animEffect>
                                  </p:childTnLst>
                                </p:cTn>
                              </p:par>
                            </p:childTnLst>
                          </p:cTn>
                        </p:par>
                      </p:childTnLst>
                    </p:cTn>
                  </p:par>
                  <p:par>
                    <p:cTn id="106" fill="hold">
                      <p:stCondLst>
                        <p:cond delay="indefinite"/>
                      </p:stCondLst>
                      <p:childTnLst>
                        <p:par>
                          <p:cTn id="107" fill="hold">
                            <p:stCondLst>
                              <p:cond delay="0"/>
                            </p:stCondLst>
                            <p:childTnLst>
                              <p:par>
                                <p:cTn id="108" presetID="12" presetClass="entr" presetSubtype="2" fill="hold" nodeType="clickEffect">
                                  <p:stCondLst>
                                    <p:cond delay="0"/>
                                  </p:stCondLst>
                                  <p:childTnLst>
                                    <p:set>
                                      <p:cBhvr>
                                        <p:cTn id="109" dur="1" fill="hold">
                                          <p:stCondLst>
                                            <p:cond delay="0"/>
                                          </p:stCondLst>
                                        </p:cTn>
                                        <p:tgtEl>
                                          <p:spTgt spid="67"/>
                                        </p:tgtEl>
                                        <p:attrNameLst>
                                          <p:attrName>style.visibility</p:attrName>
                                        </p:attrNameLst>
                                      </p:cBhvr>
                                      <p:to>
                                        <p:strVal val="visible"/>
                                      </p:to>
                                    </p:set>
                                    <p:anim calcmode="lin" valueType="num">
                                      <p:cBhvr additive="base">
                                        <p:cTn id="110" dur="500"/>
                                        <p:tgtEl>
                                          <p:spTgt spid="67"/>
                                        </p:tgtEl>
                                        <p:attrNameLst>
                                          <p:attrName>ppt_x</p:attrName>
                                        </p:attrNameLst>
                                      </p:cBhvr>
                                      <p:tavLst>
                                        <p:tav tm="0">
                                          <p:val>
                                            <p:strVal val="#ppt_x+#ppt_w*1.125000"/>
                                          </p:val>
                                        </p:tav>
                                        <p:tav tm="100000">
                                          <p:val>
                                            <p:strVal val="#ppt_x"/>
                                          </p:val>
                                        </p:tav>
                                      </p:tavLst>
                                    </p:anim>
                                    <p:animEffect transition="in" filter="wipe(left)">
                                      <p:cBhvr>
                                        <p:cTn id="111" dur="500"/>
                                        <p:tgtEl>
                                          <p:spTgt spid="67"/>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grpId="0" nodeType="clickEffect">
                                  <p:stCondLst>
                                    <p:cond delay="0"/>
                                  </p:stCondLst>
                                  <p:childTnLst>
                                    <p:set>
                                      <p:cBhvr>
                                        <p:cTn id="115" dur="1" fill="hold">
                                          <p:stCondLst>
                                            <p:cond delay="0"/>
                                          </p:stCondLst>
                                        </p:cTn>
                                        <p:tgtEl>
                                          <p:spTgt spid="72"/>
                                        </p:tgtEl>
                                        <p:attrNameLst>
                                          <p:attrName>style.visibility</p:attrName>
                                        </p:attrNameLst>
                                      </p:cBhvr>
                                      <p:to>
                                        <p:strVal val="visible"/>
                                      </p:to>
                                    </p:set>
                                    <p:animEffect transition="in" filter="fade">
                                      <p:cBhvr>
                                        <p:cTn id="116" dur="500"/>
                                        <p:tgtEl>
                                          <p:spTgt spid="72"/>
                                        </p:tgtEl>
                                      </p:cBhvr>
                                    </p:animEffect>
                                  </p:childTnLst>
                                </p:cTn>
                              </p:par>
                            </p:childTnLst>
                          </p:cTn>
                        </p:par>
                        <p:par>
                          <p:cTn id="117" fill="hold">
                            <p:stCondLst>
                              <p:cond delay="500"/>
                            </p:stCondLst>
                            <p:childTnLst>
                              <p:par>
                                <p:cTn id="118" presetID="10" presetClass="entr" presetSubtype="0" fill="hold" grpId="0" nodeType="afterEffect">
                                  <p:stCondLst>
                                    <p:cond delay="0"/>
                                  </p:stCondLst>
                                  <p:childTnLst>
                                    <p:set>
                                      <p:cBhvr>
                                        <p:cTn id="119" dur="1" fill="hold">
                                          <p:stCondLst>
                                            <p:cond delay="0"/>
                                          </p:stCondLst>
                                        </p:cTn>
                                        <p:tgtEl>
                                          <p:spTgt spid="57"/>
                                        </p:tgtEl>
                                        <p:attrNameLst>
                                          <p:attrName>style.visibility</p:attrName>
                                        </p:attrNameLst>
                                      </p:cBhvr>
                                      <p:to>
                                        <p:strVal val="visible"/>
                                      </p:to>
                                    </p:set>
                                    <p:animEffect transition="in" filter="fade">
                                      <p:cBhvr>
                                        <p:cTn id="120"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8" grpId="0"/>
      <p:bldP spid="49" grpId="0"/>
      <p:bldP spid="50" grpId="0"/>
      <p:bldP spid="70" grpId="0"/>
      <p:bldP spid="71" grpId="0"/>
      <p:bldP spid="53" grpId="0"/>
      <p:bldP spid="54" grpId="0"/>
      <p:bldP spid="55" grpId="0"/>
      <p:bldP spid="57" grpId="0"/>
      <p:bldP spid="72" grpId="0"/>
      <p:bldP spid="73" grpId="0"/>
      <p:bldP spid="7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pPr eaLnBrk="1" hangingPunct="1"/>
            <a:endParaRPr lang="zh-CN" altLang="zh-CN">
              <a:latin typeface="黑体" pitchFamily="2" charset="-122"/>
              <a:ea typeface="黑体" pitchFamily="2" charset="-122"/>
            </a:endParaRPr>
          </a:p>
        </p:txBody>
      </p:sp>
      <p:sp>
        <p:nvSpPr>
          <p:cNvPr id="14341" name="Rectangle 3"/>
          <p:cNvSpPr>
            <a:spLocks noGrp="1" noChangeArrowheads="1"/>
          </p:cNvSpPr>
          <p:nvPr>
            <p:ph idx="1"/>
          </p:nvPr>
        </p:nvSpPr>
        <p:spPr/>
        <p:txBody>
          <a:bodyPr/>
          <a:lstStyle/>
          <a:p>
            <a:pPr eaLnBrk="1" hangingPunct="1">
              <a:lnSpc>
                <a:spcPct val="150000"/>
              </a:lnSpc>
            </a:pPr>
            <a:r>
              <a:rPr lang="zh-CN" altLang="en-US" dirty="0"/>
              <a:t>以两种语言结构为例，讨论栈式存储分配的实现</a:t>
            </a:r>
          </a:p>
        </p:txBody>
      </p:sp>
      <p:sp>
        <p:nvSpPr>
          <p:cNvPr id="14338" name="页脚占位符 4"/>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14339" name="灯片编号占位符 5"/>
          <p:cNvSpPr>
            <a:spLocks noGrp="1"/>
          </p:cNvSpPr>
          <p:nvPr>
            <p:ph type="sldNum" sz="quarter" idx="12"/>
          </p:nvPr>
        </p:nvSpPr>
        <p:spPr>
          <a:noFill/>
        </p:spPr>
        <p:txBody>
          <a:bodyPr/>
          <a:lstStyle/>
          <a:p>
            <a:fld id="{D58C2BA5-E204-4C30-9376-D51B7389C284}" type="slidenum">
              <a:rPr lang="en-US" altLang="zh-CN" smtClean="0">
                <a:ea typeface="宋体" charset="-122"/>
              </a:rPr>
              <a:pPr/>
              <a:t>19</a:t>
            </a:fld>
            <a:endParaRPr lang="en-US" altLang="zh-CN">
              <a:ea typeface="宋体" charset="-122"/>
            </a:endParaRPr>
          </a:p>
        </p:txBody>
      </p:sp>
      <p:graphicFrame>
        <p:nvGraphicFramePr>
          <p:cNvPr id="2" name="图示 1"/>
          <p:cNvGraphicFramePr/>
          <p:nvPr>
            <p:extLst>
              <p:ext uri="{D42A27DB-BD31-4B8C-83A1-F6EECF244321}">
                <p14:modId xmlns:p14="http://schemas.microsoft.com/office/powerpoint/2010/main" val="111666742"/>
              </p:ext>
            </p:extLst>
          </p:nvPr>
        </p:nvGraphicFramePr>
        <p:xfrm>
          <a:off x="996173" y="2708920"/>
          <a:ext cx="6552728" cy="32065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28020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a:xfrm>
            <a:off x="827584" y="404664"/>
            <a:ext cx="7240650" cy="864096"/>
          </a:xfrm>
        </p:spPr>
        <p:txBody>
          <a:bodyPr/>
          <a:lstStyle/>
          <a:p>
            <a:r>
              <a:rPr lang="zh-CN" altLang="en-US" dirty="0"/>
              <a:t>主要内容</a:t>
            </a:r>
          </a:p>
        </p:txBody>
      </p:sp>
      <p:sp>
        <p:nvSpPr>
          <p:cNvPr id="4101" name="Rectangle 5"/>
          <p:cNvSpPr>
            <a:spLocks noGrp="1" noChangeArrowheads="1"/>
          </p:cNvSpPr>
          <p:nvPr>
            <p:ph idx="1"/>
          </p:nvPr>
        </p:nvSpPr>
        <p:spPr>
          <a:xfrm>
            <a:off x="827584" y="1502570"/>
            <a:ext cx="7479620" cy="4613028"/>
          </a:xfrm>
        </p:spPr>
        <p:txBody>
          <a:bodyPr/>
          <a:lstStyle/>
          <a:p>
            <a:r>
              <a:rPr lang="en-US" altLang="zh-CN" dirty="0"/>
              <a:t>9.1 </a:t>
            </a:r>
            <a:r>
              <a:rPr lang="zh-CN" altLang="en-US" dirty="0"/>
              <a:t>运行时存储组织概述</a:t>
            </a:r>
            <a:endParaRPr lang="en-US" altLang="zh-CN" dirty="0"/>
          </a:p>
          <a:p>
            <a:r>
              <a:rPr lang="en-US" altLang="zh-CN" dirty="0"/>
              <a:t>9.2 </a:t>
            </a:r>
            <a:r>
              <a:rPr lang="zh-CN" altLang="en-US" dirty="0"/>
              <a:t>活动记录</a:t>
            </a:r>
          </a:p>
          <a:p>
            <a:r>
              <a:rPr lang="en-US" altLang="zh-CN" dirty="0"/>
              <a:t>9.3 </a:t>
            </a:r>
            <a:r>
              <a:rPr lang="zh-CN" altLang="en-US" dirty="0"/>
              <a:t>过程调用</a:t>
            </a:r>
          </a:p>
          <a:p>
            <a:r>
              <a:rPr lang="en-US" altLang="zh-CN" dirty="0">
                <a:solidFill>
                  <a:schemeClr val="tx1">
                    <a:lumMod val="50000"/>
                    <a:lumOff val="50000"/>
                  </a:schemeClr>
                </a:solidFill>
              </a:rPr>
              <a:t>9.4 PL/0</a:t>
            </a:r>
            <a:r>
              <a:rPr lang="zh-CN" altLang="en-US" dirty="0">
                <a:solidFill>
                  <a:schemeClr val="tx1">
                    <a:lumMod val="50000"/>
                    <a:lumOff val="50000"/>
                  </a:schemeClr>
                </a:solidFill>
              </a:rPr>
              <a:t>编译程序的运行时存储组织</a:t>
            </a:r>
          </a:p>
        </p:txBody>
      </p:sp>
      <p:sp>
        <p:nvSpPr>
          <p:cNvPr id="4098" name="页脚占位符 4"/>
          <p:cNvSpPr>
            <a:spLocks noGrp="1"/>
          </p:cNvSpPr>
          <p:nvPr>
            <p:ph type="ftr" sz="quarter" idx="11"/>
          </p:nvPr>
        </p:nvSpPr>
        <p:spPr>
          <a:xfrm>
            <a:off x="872833" y="6519134"/>
            <a:ext cx="3399704" cy="365125"/>
          </a:xfrm>
          <a:noFill/>
        </p:spPr>
        <p:txBody>
          <a:bodyPr/>
          <a:lstStyle/>
          <a:p>
            <a:r>
              <a:rPr lang="zh-CN" altLang="en-US"/>
              <a:t>华北电力大学控制与计算机工程学院王红制作</a:t>
            </a:r>
            <a:endParaRPr lang="en-US" altLang="zh-CN"/>
          </a:p>
        </p:txBody>
      </p:sp>
      <p:sp>
        <p:nvSpPr>
          <p:cNvPr id="4099" name="灯片编号占位符 5"/>
          <p:cNvSpPr>
            <a:spLocks noGrp="1"/>
          </p:cNvSpPr>
          <p:nvPr>
            <p:ph type="sldNum" sz="quarter" idx="12"/>
          </p:nvPr>
        </p:nvSpPr>
        <p:spPr>
          <a:xfrm>
            <a:off x="8684844" y="6463791"/>
            <a:ext cx="426546" cy="365125"/>
          </a:xfrm>
          <a:noFill/>
        </p:spPr>
        <p:txBody>
          <a:bodyPr/>
          <a:lstStyle/>
          <a:p>
            <a:fld id="{1FE52E94-F5D2-47FA-8D69-5F18BD58722D}" type="slidenum">
              <a:rPr lang="en-US" altLang="zh-CN" smtClean="0"/>
              <a:pPr/>
              <a:t>2</a:t>
            </a:fld>
            <a:endParaRPr lang="en-US" altLang="zh-CN"/>
          </a:p>
        </p:txBody>
      </p:sp>
    </p:spTree>
    <p:extLst>
      <p:ext uri="{BB962C8B-B14F-4D97-AF65-F5344CB8AC3E}">
        <p14:creationId xmlns:p14="http://schemas.microsoft.com/office/powerpoint/2010/main" val="4045094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0394" name="Freeform 90"/>
          <p:cNvSpPr>
            <a:spLocks/>
          </p:cNvSpPr>
          <p:nvPr/>
        </p:nvSpPr>
        <p:spPr bwMode="auto">
          <a:xfrm>
            <a:off x="4356100" y="3141663"/>
            <a:ext cx="1439863" cy="2592387"/>
          </a:xfrm>
          <a:custGeom>
            <a:avLst/>
            <a:gdLst>
              <a:gd name="T0" fmla="*/ 0 w 907"/>
              <a:gd name="T1" fmla="*/ 0 h 1633"/>
              <a:gd name="T2" fmla="*/ 2147483647 w 907"/>
              <a:gd name="T3" fmla="*/ 1028223641 h 1633"/>
              <a:gd name="T4" fmla="*/ 2147483647 w 907"/>
              <a:gd name="T5" fmla="*/ 1943039513 h 1633"/>
              <a:gd name="T6" fmla="*/ 0 w 907"/>
              <a:gd name="T7" fmla="*/ 2147483647 h 1633"/>
              <a:gd name="T8" fmla="*/ 0 w 907"/>
              <a:gd name="T9" fmla="*/ 0 h 1633"/>
              <a:gd name="T10" fmla="*/ 0 60000 65536"/>
              <a:gd name="T11" fmla="*/ 0 60000 65536"/>
              <a:gd name="T12" fmla="*/ 0 60000 65536"/>
              <a:gd name="T13" fmla="*/ 0 60000 65536"/>
              <a:gd name="T14" fmla="*/ 0 60000 65536"/>
              <a:gd name="T15" fmla="*/ 0 w 907"/>
              <a:gd name="T16" fmla="*/ 0 h 1633"/>
              <a:gd name="T17" fmla="*/ 907 w 907"/>
              <a:gd name="T18" fmla="*/ 1633 h 1633"/>
            </a:gdLst>
            <a:ahLst/>
            <a:cxnLst>
              <a:cxn ang="T10">
                <a:pos x="T0" y="T1"/>
              </a:cxn>
              <a:cxn ang="T11">
                <a:pos x="T2" y="T3"/>
              </a:cxn>
              <a:cxn ang="T12">
                <a:pos x="T4" y="T5"/>
              </a:cxn>
              <a:cxn ang="T13">
                <a:pos x="T6" y="T7"/>
              </a:cxn>
              <a:cxn ang="T14">
                <a:pos x="T8" y="T9"/>
              </a:cxn>
            </a:cxnLst>
            <a:rect l="T15" t="T16" r="T17" b="T18"/>
            <a:pathLst>
              <a:path w="907" h="1633">
                <a:moveTo>
                  <a:pt x="0" y="0"/>
                </a:moveTo>
                <a:lnTo>
                  <a:pt x="907" y="408"/>
                </a:lnTo>
                <a:lnTo>
                  <a:pt x="907" y="771"/>
                </a:lnTo>
                <a:lnTo>
                  <a:pt x="0" y="1633"/>
                </a:lnTo>
                <a:lnTo>
                  <a:pt x="0" y="0"/>
                </a:lnTo>
                <a:close/>
              </a:path>
            </a:pathLst>
          </a:custGeom>
          <a:noFill/>
          <a:ln w="19050">
            <a:solidFill>
              <a:srgbClr val="99CC00"/>
            </a:solidFill>
            <a:round/>
            <a:headEnd/>
            <a:tailEnd/>
          </a:ln>
        </p:spPr>
        <p:txBody>
          <a:bodyPr wrap="none" anchor="ctr"/>
          <a:lstStyle/>
          <a:p>
            <a:endParaRPr lang="zh-CN" altLang="en-US"/>
          </a:p>
        </p:txBody>
      </p:sp>
      <p:sp>
        <p:nvSpPr>
          <p:cNvPr id="19460" name="Rectangle 3"/>
          <p:cNvSpPr>
            <a:spLocks noGrp="1" noChangeArrowheads="1"/>
          </p:cNvSpPr>
          <p:nvPr>
            <p:ph idx="1"/>
          </p:nvPr>
        </p:nvSpPr>
        <p:spPr/>
        <p:txBody>
          <a:bodyPr/>
          <a:lstStyle/>
          <a:p>
            <a:pPr eaLnBrk="1" hangingPunct="1"/>
            <a:r>
              <a:rPr lang="zh-CN" altLang="en-US"/>
              <a:t>假定</a:t>
            </a:r>
            <a:r>
              <a:rPr lang="en-US" altLang="zh-CN"/>
              <a:t>R</a:t>
            </a:r>
            <a:r>
              <a:rPr lang="zh-CN" altLang="en-US"/>
              <a:t>中包含可变数组，则</a:t>
            </a:r>
            <a:r>
              <a:rPr lang="en-US" altLang="zh-CN"/>
              <a:t>R</a:t>
            </a:r>
            <a:r>
              <a:rPr lang="zh-CN" altLang="en-US"/>
              <a:t>的过程活动记录中包括局部数组的内情向量信息</a:t>
            </a:r>
          </a:p>
        </p:txBody>
      </p:sp>
      <p:sp>
        <p:nvSpPr>
          <p:cNvPr id="19458" name="页脚占位符 4"/>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19459" name="灯片编号占位符 5"/>
          <p:cNvSpPr>
            <a:spLocks noGrp="1"/>
          </p:cNvSpPr>
          <p:nvPr>
            <p:ph type="sldNum" sz="quarter" idx="12"/>
          </p:nvPr>
        </p:nvSpPr>
        <p:spPr>
          <a:noFill/>
        </p:spPr>
        <p:txBody>
          <a:bodyPr/>
          <a:lstStyle/>
          <a:p>
            <a:fld id="{B3545B29-2044-4E29-BA7B-2E7C81A583D0}" type="slidenum">
              <a:rPr lang="en-US" altLang="zh-CN" smtClean="0">
                <a:ea typeface="宋体" charset="-122"/>
              </a:rPr>
              <a:pPr/>
              <a:t>20</a:t>
            </a:fld>
            <a:endParaRPr lang="en-US" altLang="zh-CN">
              <a:ea typeface="宋体" charset="-122"/>
            </a:endParaRPr>
          </a:p>
        </p:txBody>
      </p:sp>
      <p:graphicFrame>
        <p:nvGraphicFramePr>
          <p:cNvPr id="610353" name="Group 49"/>
          <p:cNvGraphicFramePr>
            <a:graphicFrameLocks noGrp="1"/>
          </p:cNvGraphicFramePr>
          <p:nvPr>
            <p:extLst>
              <p:ext uri="{D42A27DB-BD31-4B8C-83A1-F6EECF244321}">
                <p14:modId xmlns:p14="http://schemas.microsoft.com/office/powerpoint/2010/main" val="1726943594"/>
              </p:ext>
            </p:extLst>
          </p:nvPr>
        </p:nvGraphicFramePr>
        <p:xfrm>
          <a:off x="1979613" y="3141662"/>
          <a:ext cx="2376487" cy="2592387"/>
        </p:xfrm>
        <a:graphic>
          <a:graphicData uri="http://schemas.openxmlformats.org/drawingml/2006/table">
            <a:tbl>
              <a:tblPr bandRow="1">
                <a:tableStyleId>{0505E3EF-67EA-436B-97B2-0124C06EBD24}</a:tableStyleId>
              </a:tblPr>
              <a:tblGrid>
                <a:gridCol w="2376487">
                  <a:extLst>
                    <a:ext uri="{9D8B030D-6E8A-4147-A177-3AD203B41FA5}">
                      <a16:colId xmlns:a16="http://schemas.microsoft.com/office/drawing/2014/main" val="20000"/>
                    </a:ext>
                  </a:extLst>
                </a:gridCol>
              </a:tblGrid>
              <a:tr h="370341">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1800" b="1" u="none" strike="noStrike" cap="none" normalizeH="0" baseline="0" dirty="0">
                          <a:ln>
                            <a:noFill/>
                          </a:ln>
                          <a:solidFill>
                            <a:schemeClr val="tx1"/>
                          </a:solidFill>
                          <a:effectLst/>
                        </a:rPr>
                        <a:t>临时工作单元</a:t>
                      </a:r>
                      <a:endParaRPr kumimoji="0" lang="zh-CN" altLang="en-US" sz="1800" b="1" i="0" u="none" strike="noStrike" cap="none" normalizeH="0" baseline="0" dirty="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anchor="ctr" horzOverflow="overflow"/>
                </a:tc>
                <a:extLst>
                  <a:ext uri="{0D108BD9-81ED-4DB2-BD59-A6C34878D82A}">
                    <a16:rowId xmlns:a16="http://schemas.microsoft.com/office/drawing/2014/main" val="10000"/>
                  </a:ext>
                </a:extLst>
              </a:tr>
              <a:tr h="370341">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1800" b="1" u="none" strike="noStrike" cap="none" normalizeH="0" baseline="0" dirty="0">
                          <a:ln>
                            <a:noFill/>
                          </a:ln>
                          <a:solidFill>
                            <a:schemeClr val="tx1"/>
                          </a:solidFill>
                          <a:effectLst/>
                        </a:rPr>
                        <a:t>局部数组的内情向量</a:t>
                      </a:r>
                      <a:endParaRPr kumimoji="0" lang="zh-CN" altLang="en-US" sz="1800" b="1" i="0" u="none" strike="noStrike" cap="none" normalizeH="0" baseline="0" dirty="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anchor="ctr" horzOverflow="overflow"/>
                </a:tc>
                <a:extLst>
                  <a:ext uri="{0D108BD9-81ED-4DB2-BD59-A6C34878D82A}">
                    <a16:rowId xmlns:a16="http://schemas.microsoft.com/office/drawing/2014/main" val="10001"/>
                  </a:ext>
                </a:extLst>
              </a:tr>
              <a:tr h="370341">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1800" b="1" u="none" strike="noStrike" cap="none" normalizeH="0" baseline="0">
                          <a:ln>
                            <a:noFill/>
                          </a:ln>
                          <a:solidFill>
                            <a:schemeClr val="tx1"/>
                          </a:solidFill>
                          <a:effectLst/>
                        </a:rPr>
                        <a:t>局部简单变量</a:t>
                      </a:r>
                      <a:endParaRPr kumimoji="0" lang="zh-CN" altLang="en-US"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anchor="ctr" horzOverflow="overflow"/>
                </a:tc>
                <a:extLst>
                  <a:ext uri="{0D108BD9-81ED-4DB2-BD59-A6C34878D82A}">
                    <a16:rowId xmlns:a16="http://schemas.microsoft.com/office/drawing/2014/main" val="10002"/>
                  </a:ext>
                </a:extLst>
              </a:tr>
              <a:tr h="370341">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1800" b="1" u="none" strike="noStrike" cap="none" normalizeH="0" baseline="0">
                          <a:ln>
                            <a:noFill/>
                          </a:ln>
                          <a:solidFill>
                            <a:schemeClr val="tx1"/>
                          </a:solidFill>
                          <a:effectLst/>
                        </a:rPr>
                        <a:t>实参（形式单元）</a:t>
                      </a:r>
                      <a:endParaRPr kumimoji="0" lang="zh-CN" altLang="en-US"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anchor="ctr" horzOverflow="overflow"/>
                </a:tc>
                <a:extLst>
                  <a:ext uri="{0D108BD9-81ED-4DB2-BD59-A6C34878D82A}">
                    <a16:rowId xmlns:a16="http://schemas.microsoft.com/office/drawing/2014/main" val="10003"/>
                  </a:ext>
                </a:extLst>
              </a:tr>
              <a:tr h="370341">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1800" b="1" u="none" strike="noStrike" cap="none" normalizeH="0" baseline="0">
                          <a:ln>
                            <a:noFill/>
                          </a:ln>
                          <a:solidFill>
                            <a:schemeClr val="tx1"/>
                          </a:solidFill>
                          <a:effectLst/>
                        </a:rPr>
                        <a:t>参数个数</a:t>
                      </a:r>
                      <a:endParaRPr kumimoji="0" lang="zh-CN" altLang="en-US"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anchor="ctr" horzOverflow="overflow"/>
                </a:tc>
                <a:extLst>
                  <a:ext uri="{0D108BD9-81ED-4DB2-BD59-A6C34878D82A}">
                    <a16:rowId xmlns:a16="http://schemas.microsoft.com/office/drawing/2014/main" val="10004"/>
                  </a:ext>
                </a:extLst>
              </a:tr>
              <a:tr h="370341">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1800" b="1" u="none" strike="noStrike" cap="none" normalizeH="0" baseline="0">
                          <a:ln>
                            <a:noFill/>
                          </a:ln>
                          <a:solidFill>
                            <a:schemeClr val="tx1"/>
                          </a:solidFill>
                          <a:effectLst/>
                        </a:rPr>
                        <a:t>返回地址</a:t>
                      </a:r>
                      <a:endParaRPr kumimoji="0" lang="zh-CN" altLang="en-US"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anchor="ctr" horzOverflow="overflow"/>
                </a:tc>
                <a:extLst>
                  <a:ext uri="{0D108BD9-81ED-4DB2-BD59-A6C34878D82A}">
                    <a16:rowId xmlns:a16="http://schemas.microsoft.com/office/drawing/2014/main" val="10005"/>
                  </a:ext>
                </a:extLst>
              </a:tr>
              <a:tr h="370341">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1800" b="1" u="none" strike="noStrike" cap="none" normalizeH="0" baseline="0" dirty="0">
                          <a:ln>
                            <a:noFill/>
                          </a:ln>
                          <a:solidFill>
                            <a:schemeClr val="tx1"/>
                          </a:solidFill>
                          <a:effectLst/>
                        </a:rPr>
                        <a:t>控制链（老</a:t>
                      </a:r>
                      <a:r>
                        <a:rPr kumimoji="0" lang="en-US" altLang="zh-CN" sz="1800" b="1" u="none" strike="noStrike" cap="none" normalizeH="0" baseline="0" dirty="0">
                          <a:ln>
                            <a:noFill/>
                          </a:ln>
                          <a:solidFill>
                            <a:schemeClr val="tx1"/>
                          </a:solidFill>
                          <a:effectLst/>
                        </a:rPr>
                        <a:t>FP</a:t>
                      </a:r>
                      <a:r>
                        <a:rPr kumimoji="0" lang="zh-CN" altLang="en-US" sz="1800" b="1" u="none" strike="noStrike" cap="none" normalizeH="0" baseline="0" dirty="0">
                          <a:ln>
                            <a:noFill/>
                          </a:ln>
                          <a:solidFill>
                            <a:schemeClr val="tx1"/>
                          </a:solidFill>
                          <a:effectLst/>
                        </a:rPr>
                        <a:t>）</a:t>
                      </a:r>
                      <a:endParaRPr kumimoji="0" lang="zh-CN" altLang="en-US" sz="1800" b="1" i="0" u="none" strike="noStrike" cap="none" normalizeH="0" baseline="0" dirty="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anchor="ctr" horzOverflow="overflow"/>
                </a:tc>
                <a:extLst>
                  <a:ext uri="{0D108BD9-81ED-4DB2-BD59-A6C34878D82A}">
                    <a16:rowId xmlns:a16="http://schemas.microsoft.com/office/drawing/2014/main" val="10006"/>
                  </a:ext>
                </a:extLst>
              </a:tr>
            </a:tbl>
          </a:graphicData>
        </a:graphic>
      </p:graphicFrame>
      <p:sp>
        <p:nvSpPr>
          <p:cNvPr id="610326" name="Text Box 22"/>
          <p:cNvSpPr txBox="1">
            <a:spLocks noChangeArrowheads="1"/>
          </p:cNvSpPr>
          <p:nvPr/>
        </p:nvSpPr>
        <p:spPr bwMode="auto">
          <a:xfrm>
            <a:off x="1054004" y="5516563"/>
            <a:ext cx="479618" cy="369332"/>
          </a:xfrm>
          <a:prstGeom prst="rect">
            <a:avLst/>
          </a:prstGeom>
          <a:noFill/>
          <a:ln w="19050" algn="ctr">
            <a:noFill/>
            <a:miter lim="800000"/>
            <a:headEnd/>
            <a:tailEnd/>
          </a:ln>
          <a:effectLst/>
        </p:spPr>
        <p:txBody>
          <a:bodyPr wrap="none">
            <a:spAutoFit/>
          </a:bodyPr>
          <a:lstStyle/>
          <a:p>
            <a:pPr>
              <a:defRPr/>
            </a:pPr>
            <a:r>
              <a:rPr lang="en-US" altLang="zh-CN" dirty="0">
                <a:solidFill>
                  <a:srgbClr val="0033CC"/>
                </a:solidFill>
                <a:effectLst>
                  <a:outerShdw blurRad="38100" dist="38100" dir="2700000" algn="tl">
                    <a:srgbClr val="000000"/>
                  </a:outerShdw>
                </a:effectLst>
              </a:rPr>
              <a:t>FP</a:t>
            </a:r>
          </a:p>
        </p:txBody>
      </p:sp>
      <p:sp>
        <p:nvSpPr>
          <p:cNvPr id="610327" name="Text Box 23"/>
          <p:cNvSpPr txBox="1">
            <a:spLocks noChangeArrowheads="1"/>
          </p:cNvSpPr>
          <p:nvPr/>
        </p:nvSpPr>
        <p:spPr bwMode="auto">
          <a:xfrm>
            <a:off x="898525" y="2924175"/>
            <a:ext cx="641350" cy="396875"/>
          </a:xfrm>
          <a:prstGeom prst="rect">
            <a:avLst/>
          </a:prstGeom>
          <a:noFill/>
          <a:ln w="19050" algn="ctr">
            <a:noFill/>
            <a:miter lim="800000"/>
            <a:headEnd/>
            <a:tailEnd/>
          </a:ln>
          <a:effectLst/>
        </p:spPr>
        <p:txBody>
          <a:bodyPr wrap="none">
            <a:spAutoFit/>
          </a:bodyPr>
          <a:lstStyle/>
          <a:p>
            <a:pPr>
              <a:defRPr/>
            </a:pPr>
            <a:r>
              <a:rPr lang="en-US" altLang="zh-CN">
                <a:solidFill>
                  <a:srgbClr val="0033CC"/>
                </a:solidFill>
                <a:effectLst>
                  <a:outerShdw blurRad="38100" dist="38100" dir="2700000" algn="tl">
                    <a:srgbClr val="000000"/>
                  </a:outerShdw>
                </a:effectLst>
              </a:rPr>
              <a:t>TOP</a:t>
            </a:r>
          </a:p>
        </p:txBody>
      </p:sp>
      <p:cxnSp>
        <p:nvCxnSpPr>
          <p:cNvPr id="610328" name="AutoShape 24"/>
          <p:cNvCxnSpPr>
            <a:cxnSpLocks noChangeShapeType="1"/>
            <a:stCxn id="610326" idx="3"/>
          </p:cNvCxnSpPr>
          <p:nvPr/>
        </p:nvCxnSpPr>
        <p:spPr bwMode="auto">
          <a:xfrm>
            <a:off x="1533622" y="5701229"/>
            <a:ext cx="445991" cy="10596"/>
          </a:xfrm>
          <a:prstGeom prst="straightConnector1">
            <a:avLst/>
          </a:prstGeom>
          <a:noFill/>
          <a:ln w="19050">
            <a:solidFill>
              <a:srgbClr val="0033CC"/>
            </a:solidFill>
            <a:round/>
            <a:headEnd/>
            <a:tailEnd type="triangle" w="med" len="med"/>
          </a:ln>
        </p:spPr>
      </p:cxnSp>
      <p:cxnSp>
        <p:nvCxnSpPr>
          <p:cNvPr id="610329" name="AutoShape 25"/>
          <p:cNvCxnSpPr>
            <a:cxnSpLocks noChangeShapeType="1"/>
            <a:stCxn id="610327" idx="3"/>
          </p:cNvCxnSpPr>
          <p:nvPr/>
        </p:nvCxnSpPr>
        <p:spPr bwMode="auto">
          <a:xfrm>
            <a:off x="1539875" y="3122613"/>
            <a:ext cx="439738" cy="4762"/>
          </a:xfrm>
          <a:prstGeom prst="straightConnector1">
            <a:avLst/>
          </a:prstGeom>
          <a:noFill/>
          <a:ln w="19050">
            <a:solidFill>
              <a:srgbClr val="0033CC"/>
            </a:solidFill>
            <a:round/>
            <a:headEnd/>
            <a:tailEnd type="triangle" w="med" len="med"/>
          </a:ln>
        </p:spPr>
      </p:cxnSp>
      <p:graphicFrame>
        <p:nvGraphicFramePr>
          <p:cNvPr id="610393" name="Group 89"/>
          <p:cNvGraphicFramePr>
            <a:graphicFrameLocks noGrp="1"/>
          </p:cNvGraphicFramePr>
          <p:nvPr>
            <p:extLst>
              <p:ext uri="{D42A27DB-BD31-4B8C-83A1-F6EECF244321}">
                <p14:modId xmlns:p14="http://schemas.microsoft.com/office/powerpoint/2010/main" val="2393581836"/>
              </p:ext>
            </p:extLst>
          </p:nvPr>
        </p:nvGraphicFramePr>
        <p:xfrm>
          <a:off x="5795963" y="3141663"/>
          <a:ext cx="2376487" cy="2519364"/>
        </p:xfrm>
        <a:graphic>
          <a:graphicData uri="http://schemas.openxmlformats.org/drawingml/2006/table">
            <a:tbl>
              <a:tblPr bandRow="1">
                <a:tableStyleId>{0505E3EF-67EA-436B-97B2-0124C06EBD24}</a:tableStyleId>
              </a:tblPr>
              <a:tblGrid>
                <a:gridCol w="2376487">
                  <a:extLst>
                    <a:ext uri="{9D8B030D-6E8A-4147-A177-3AD203B41FA5}">
                      <a16:colId xmlns:a16="http://schemas.microsoft.com/office/drawing/2014/main" val="20000"/>
                    </a:ext>
                  </a:extLst>
                </a:gridCol>
              </a:tblGrid>
              <a:tr h="630238">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dirty="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anchor="ctr" horzOverflow="overflow"/>
                </a:tc>
                <a:extLst>
                  <a:ext uri="{0D108BD9-81ED-4DB2-BD59-A6C34878D82A}">
                    <a16:rowId xmlns:a16="http://schemas.microsoft.com/office/drawing/2014/main" val="10000"/>
                  </a:ext>
                </a:extLst>
              </a:tr>
              <a:tr h="630238">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u="none" strike="noStrike" cap="none" normalizeH="0" baseline="0" dirty="0">
                          <a:ln>
                            <a:noFill/>
                          </a:ln>
                          <a:solidFill>
                            <a:schemeClr val="tx1"/>
                          </a:solidFill>
                          <a:effectLst/>
                        </a:rPr>
                        <a:t>R</a:t>
                      </a:r>
                      <a:r>
                        <a:rPr kumimoji="0" lang="zh-CN" altLang="en-US" sz="1800" b="1" u="none" strike="noStrike" cap="none" normalizeH="0" baseline="0" dirty="0">
                          <a:ln>
                            <a:noFill/>
                          </a:ln>
                          <a:solidFill>
                            <a:schemeClr val="tx1"/>
                          </a:solidFill>
                          <a:effectLst/>
                        </a:rPr>
                        <a:t>的活动记录</a:t>
                      </a:r>
                      <a:endParaRPr kumimoji="0" lang="zh-CN" altLang="en-US" sz="1800" b="1" i="0" u="none" strike="noStrike" cap="none" normalizeH="0" baseline="0" dirty="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anchor="ctr" horzOverflow="overflow"/>
                </a:tc>
                <a:extLst>
                  <a:ext uri="{0D108BD9-81ED-4DB2-BD59-A6C34878D82A}">
                    <a16:rowId xmlns:a16="http://schemas.microsoft.com/office/drawing/2014/main" val="10001"/>
                  </a:ext>
                </a:extLst>
              </a:tr>
              <a:tr h="62865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u="none" strike="noStrike" cap="none" normalizeH="0" baseline="0" dirty="0">
                          <a:ln>
                            <a:noFill/>
                          </a:ln>
                          <a:solidFill>
                            <a:schemeClr val="tx1"/>
                          </a:solidFill>
                          <a:effectLst/>
                        </a:rPr>
                        <a:t>Q</a:t>
                      </a:r>
                      <a:r>
                        <a:rPr kumimoji="0" lang="zh-CN" altLang="en-US" sz="1800" b="1" u="none" strike="noStrike" cap="none" normalizeH="0" baseline="0" dirty="0">
                          <a:ln>
                            <a:noFill/>
                          </a:ln>
                          <a:solidFill>
                            <a:schemeClr val="tx1"/>
                          </a:solidFill>
                          <a:effectLst/>
                        </a:rPr>
                        <a:t>的活动记录</a:t>
                      </a:r>
                      <a:endParaRPr kumimoji="0" lang="zh-CN" altLang="en-US" sz="1800" b="1" i="0" u="none" strike="noStrike" cap="none" normalizeH="0" baseline="0" dirty="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anchor="ctr" horzOverflow="overflow"/>
                </a:tc>
                <a:extLst>
                  <a:ext uri="{0D108BD9-81ED-4DB2-BD59-A6C34878D82A}">
                    <a16:rowId xmlns:a16="http://schemas.microsoft.com/office/drawing/2014/main" val="10002"/>
                  </a:ext>
                </a:extLst>
              </a:tr>
              <a:tr h="630238">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1800" b="1" u="none" strike="noStrike" cap="none" normalizeH="0" baseline="0" dirty="0">
                          <a:ln>
                            <a:noFill/>
                          </a:ln>
                          <a:solidFill>
                            <a:schemeClr val="tx1"/>
                          </a:solidFill>
                          <a:effectLst/>
                        </a:rPr>
                        <a:t>主程序全局数据区</a:t>
                      </a:r>
                      <a:endParaRPr kumimoji="0" lang="zh-CN" altLang="en-US" sz="1800" b="1" i="0" u="none" strike="noStrike" cap="none" normalizeH="0" baseline="0" dirty="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anchor="ctr" horzOverflow="overflow"/>
                </a:tc>
                <a:extLst>
                  <a:ext uri="{0D108BD9-81ED-4DB2-BD59-A6C34878D82A}">
                    <a16:rowId xmlns:a16="http://schemas.microsoft.com/office/drawing/2014/main" val="10003"/>
                  </a:ext>
                </a:extLst>
              </a:tr>
            </a:tbl>
          </a:graphicData>
        </a:graphic>
      </p:graphicFrame>
      <p:sp>
        <p:nvSpPr>
          <p:cNvPr id="610396" name="Rectangle 92"/>
          <p:cNvSpPr>
            <a:spLocks noChangeArrowheads="1"/>
          </p:cNvSpPr>
          <p:nvPr/>
        </p:nvSpPr>
        <p:spPr bwMode="auto">
          <a:xfrm>
            <a:off x="6356350" y="3306763"/>
            <a:ext cx="1241425" cy="366712"/>
          </a:xfrm>
          <a:prstGeom prst="rect">
            <a:avLst/>
          </a:prstGeom>
          <a:noFill/>
          <a:ln w="19050" algn="ctr">
            <a:noFill/>
            <a:miter lim="800000"/>
            <a:headEnd/>
            <a:tailEnd/>
          </a:ln>
        </p:spPr>
        <p:txBody>
          <a:bodyPr wrap="none">
            <a:spAutoFit/>
          </a:bodyPr>
          <a:lstStyle/>
          <a:p>
            <a:pPr>
              <a:spcBef>
                <a:spcPct val="20000"/>
              </a:spcBef>
              <a:buClr>
                <a:srgbClr val="FF9900"/>
              </a:buClr>
              <a:buSzPct val="80000"/>
              <a:buFont typeface="Webdings" pitchFamily="18" charset="2"/>
              <a:buNone/>
            </a:pPr>
            <a:r>
              <a:rPr lang="en-US" altLang="zh-CN" sz="1800" dirty="0">
                <a:latin typeface="Courier New" panose="02070309020205020404" pitchFamily="49" charset="0"/>
                <a:ea typeface="楷体" panose="02010609060101010101" pitchFamily="49" charset="-122"/>
                <a:cs typeface="Courier New" panose="02070309020205020404" pitchFamily="49" charset="0"/>
              </a:rPr>
              <a:t>R</a:t>
            </a:r>
            <a:r>
              <a:rPr lang="zh-CN" altLang="en-US" sz="1800" dirty="0">
                <a:latin typeface="Courier New" panose="02070309020205020404" pitchFamily="49" charset="0"/>
                <a:ea typeface="楷体" panose="02010609060101010101" pitchFamily="49" charset="-122"/>
                <a:cs typeface="Courier New" panose="02070309020205020404" pitchFamily="49" charset="0"/>
              </a:rPr>
              <a:t>的数组区</a:t>
            </a:r>
          </a:p>
        </p:txBody>
      </p:sp>
      <p:grpSp>
        <p:nvGrpSpPr>
          <p:cNvPr id="2" name="Group 97"/>
          <p:cNvGrpSpPr>
            <a:grpSpLocks/>
          </p:cNvGrpSpPr>
          <p:nvPr/>
        </p:nvGrpSpPr>
        <p:grpSpPr bwMode="auto">
          <a:xfrm>
            <a:off x="4714875" y="2924176"/>
            <a:ext cx="1081088" cy="1630363"/>
            <a:chOff x="2970" y="1842"/>
            <a:chExt cx="681" cy="1027"/>
          </a:xfrm>
        </p:grpSpPr>
        <p:sp>
          <p:nvSpPr>
            <p:cNvPr id="610397" name="Text Box 93"/>
            <p:cNvSpPr txBox="1">
              <a:spLocks noChangeArrowheads="1"/>
            </p:cNvSpPr>
            <p:nvPr/>
          </p:nvSpPr>
          <p:spPr bwMode="auto">
            <a:xfrm>
              <a:off x="3068" y="2636"/>
              <a:ext cx="302" cy="233"/>
            </a:xfrm>
            <a:prstGeom prst="rect">
              <a:avLst/>
            </a:prstGeom>
            <a:noFill/>
            <a:ln w="19050" algn="ctr">
              <a:noFill/>
              <a:miter lim="800000"/>
              <a:headEnd/>
              <a:tailEnd/>
            </a:ln>
            <a:effectLst/>
          </p:spPr>
          <p:txBody>
            <a:bodyPr wrap="none">
              <a:spAutoFit/>
            </a:bodyPr>
            <a:lstStyle/>
            <a:p>
              <a:pPr>
                <a:defRPr/>
              </a:pPr>
              <a:r>
                <a:rPr lang="en-US" altLang="zh-CN" dirty="0">
                  <a:solidFill>
                    <a:srgbClr val="0033CC"/>
                  </a:solidFill>
                  <a:effectLst>
                    <a:outerShdw blurRad="38100" dist="38100" dir="2700000" algn="tl">
                      <a:srgbClr val="000000"/>
                    </a:outerShdw>
                  </a:effectLst>
                </a:rPr>
                <a:t>FP</a:t>
              </a:r>
            </a:p>
          </p:txBody>
        </p:sp>
        <p:sp>
          <p:nvSpPr>
            <p:cNvPr id="610398" name="Text Box 94"/>
            <p:cNvSpPr txBox="1">
              <a:spLocks noChangeArrowheads="1"/>
            </p:cNvSpPr>
            <p:nvPr/>
          </p:nvSpPr>
          <p:spPr bwMode="auto">
            <a:xfrm>
              <a:off x="2970" y="1842"/>
              <a:ext cx="404" cy="250"/>
            </a:xfrm>
            <a:prstGeom prst="rect">
              <a:avLst/>
            </a:prstGeom>
            <a:noFill/>
            <a:ln w="19050" algn="ctr">
              <a:noFill/>
              <a:miter lim="800000"/>
              <a:headEnd/>
              <a:tailEnd/>
            </a:ln>
            <a:effectLst/>
          </p:spPr>
          <p:txBody>
            <a:bodyPr wrap="none">
              <a:spAutoFit/>
            </a:bodyPr>
            <a:lstStyle/>
            <a:p>
              <a:pPr>
                <a:defRPr/>
              </a:pPr>
              <a:r>
                <a:rPr lang="en-US" altLang="zh-CN">
                  <a:solidFill>
                    <a:srgbClr val="0033CC"/>
                  </a:solidFill>
                  <a:effectLst>
                    <a:outerShdw blurRad="38100" dist="38100" dir="2700000" algn="tl">
                      <a:srgbClr val="000000"/>
                    </a:outerShdw>
                  </a:effectLst>
                </a:rPr>
                <a:t>TOP</a:t>
              </a:r>
            </a:p>
          </p:txBody>
        </p:sp>
        <p:cxnSp>
          <p:nvCxnSpPr>
            <p:cNvPr id="19504" name="AutoShape 95"/>
            <p:cNvCxnSpPr>
              <a:cxnSpLocks noChangeShapeType="1"/>
              <a:stCxn id="610397" idx="3"/>
            </p:cNvCxnSpPr>
            <p:nvPr/>
          </p:nvCxnSpPr>
          <p:spPr bwMode="auto">
            <a:xfrm>
              <a:off x="3370" y="2752"/>
              <a:ext cx="281" cy="7"/>
            </a:xfrm>
            <a:prstGeom prst="straightConnector1">
              <a:avLst/>
            </a:prstGeom>
            <a:noFill/>
            <a:ln w="19050">
              <a:solidFill>
                <a:srgbClr val="0033CC"/>
              </a:solidFill>
              <a:round/>
              <a:headEnd/>
              <a:tailEnd type="triangle" w="med" len="med"/>
            </a:ln>
          </p:spPr>
        </p:cxnSp>
        <p:cxnSp>
          <p:nvCxnSpPr>
            <p:cNvPr id="19505" name="AutoShape 96"/>
            <p:cNvCxnSpPr>
              <a:cxnSpLocks noChangeShapeType="1"/>
              <a:stCxn id="610398" idx="3"/>
            </p:cNvCxnSpPr>
            <p:nvPr/>
          </p:nvCxnSpPr>
          <p:spPr bwMode="auto">
            <a:xfrm>
              <a:off x="3374" y="1967"/>
              <a:ext cx="277" cy="3"/>
            </a:xfrm>
            <a:prstGeom prst="straightConnector1">
              <a:avLst/>
            </a:prstGeom>
            <a:noFill/>
            <a:ln w="19050">
              <a:solidFill>
                <a:srgbClr val="0033CC"/>
              </a:solidFill>
              <a:round/>
              <a:headEnd/>
              <a:tailEnd type="triangle" w="med" len="med"/>
            </a:ln>
          </p:spPr>
        </p:cxnSp>
      </p:grpSp>
    </p:spTree>
    <p:extLst>
      <p:ext uri="{BB962C8B-B14F-4D97-AF65-F5344CB8AC3E}">
        <p14:creationId xmlns:p14="http://schemas.microsoft.com/office/powerpoint/2010/main" val="261732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10353"/>
                                        </p:tgtEl>
                                        <p:attrNameLst>
                                          <p:attrName>style.visibility</p:attrName>
                                        </p:attrNameLst>
                                      </p:cBhvr>
                                      <p:to>
                                        <p:strVal val="visible"/>
                                      </p:to>
                                    </p:set>
                                    <p:animEffect transition="in" filter="wipe(left)">
                                      <p:cBhvr>
                                        <p:cTn id="7" dur="500"/>
                                        <p:tgtEl>
                                          <p:spTgt spid="61035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10326"/>
                                        </p:tgtEl>
                                        <p:attrNameLst>
                                          <p:attrName>style.visibility</p:attrName>
                                        </p:attrNameLst>
                                      </p:cBhvr>
                                      <p:to>
                                        <p:strVal val="visible"/>
                                      </p:to>
                                    </p:set>
                                    <p:animEffect transition="in" filter="wipe(left)">
                                      <p:cBhvr>
                                        <p:cTn id="11" dur="500"/>
                                        <p:tgtEl>
                                          <p:spTgt spid="610326"/>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10328"/>
                                        </p:tgtEl>
                                        <p:attrNameLst>
                                          <p:attrName>style.visibility</p:attrName>
                                        </p:attrNameLst>
                                      </p:cBhvr>
                                      <p:to>
                                        <p:strVal val="visible"/>
                                      </p:to>
                                    </p:set>
                                    <p:animEffect transition="in" filter="wipe(left)">
                                      <p:cBhvr>
                                        <p:cTn id="15" dur="500"/>
                                        <p:tgtEl>
                                          <p:spTgt spid="610328"/>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10327"/>
                                        </p:tgtEl>
                                        <p:attrNameLst>
                                          <p:attrName>style.visibility</p:attrName>
                                        </p:attrNameLst>
                                      </p:cBhvr>
                                      <p:to>
                                        <p:strVal val="visible"/>
                                      </p:to>
                                    </p:set>
                                    <p:animEffect transition="in" filter="wipe(left)">
                                      <p:cBhvr>
                                        <p:cTn id="19" dur="500"/>
                                        <p:tgtEl>
                                          <p:spTgt spid="610327"/>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610329"/>
                                        </p:tgtEl>
                                        <p:attrNameLst>
                                          <p:attrName>style.visibility</p:attrName>
                                        </p:attrNameLst>
                                      </p:cBhvr>
                                      <p:to>
                                        <p:strVal val="visible"/>
                                      </p:to>
                                    </p:set>
                                    <p:animEffect transition="in" filter="wipe(left)">
                                      <p:cBhvr>
                                        <p:cTn id="23" dur="500"/>
                                        <p:tgtEl>
                                          <p:spTgt spid="61032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610394"/>
                                        </p:tgtEl>
                                        <p:attrNameLst>
                                          <p:attrName>style.visibility</p:attrName>
                                        </p:attrNameLst>
                                      </p:cBhvr>
                                      <p:to>
                                        <p:strVal val="visible"/>
                                      </p:to>
                                    </p:set>
                                    <p:animEffect transition="in" filter="wipe(left)">
                                      <p:cBhvr>
                                        <p:cTn id="28" dur="500"/>
                                        <p:tgtEl>
                                          <p:spTgt spid="610394"/>
                                        </p:tgtEl>
                                      </p:cBhvr>
                                    </p:animEffect>
                                  </p:childTnLst>
                                </p:cTn>
                              </p:par>
                            </p:childTnLst>
                          </p:cTn>
                        </p:par>
                        <p:par>
                          <p:cTn id="29" fill="hold">
                            <p:stCondLst>
                              <p:cond delay="500"/>
                            </p:stCondLst>
                            <p:childTnLst>
                              <p:par>
                                <p:cTn id="30" presetID="22" presetClass="entr" presetSubtype="8" fill="hold" nodeType="afterEffect">
                                  <p:stCondLst>
                                    <p:cond delay="0"/>
                                  </p:stCondLst>
                                  <p:childTnLst>
                                    <p:set>
                                      <p:cBhvr>
                                        <p:cTn id="31" dur="1" fill="hold">
                                          <p:stCondLst>
                                            <p:cond delay="0"/>
                                          </p:stCondLst>
                                        </p:cTn>
                                        <p:tgtEl>
                                          <p:spTgt spid="610393"/>
                                        </p:tgtEl>
                                        <p:attrNameLst>
                                          <p:attrName>style.visibility</p:attrName>
                                        </p:attrNameLst>
                                      </p:cBhvr>
                                      <p:to>
                                        <p:strVal val="visible"/>
                                      </p:to>
                                    </p:set>
                                    <p:animEffect transition="in" filter="wipe(left)">
                                      <p:cBhvr>
                                        <p:cTn id="32" dur="500"/>
                                        <p:tgtEl>
                                          <p:spTgt spid="61039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10396"/>
                                        </p:tgtEl>
                                        <p:attrNameLst>
                                          <p:attrName>style.visibility</p:attrName>
                                        </p:attrNameLst>
                                      </p:cBhvr>
                                      <p:to>
                                        <p:strVal val="visible"/>
                                      </p:to>
                                    </p:set>
                                    <p:animEffect transition="in" filter="wipe(left)">
                                      <p:cBhvr>
                                        <p:cTn id="37" dur="500"/>
                                        <p:tgtEl>
                                          <p:spTgt spid="610396"/>
                                        </p:tgtEl>
                                      </p:cBhvr>
                                    </p:animEffect>
                                  </p:childTnLst>
                                </p:cTn>
                              </p:par>
                            </p:childTnLst>
                          </p:cTn>
                        </p:par>
                        <p:par>
                          <p:cTn id="38" fill="hold">
                            <p:stCondLst>
                              <p:cond delay="500"/>
                            </p:stCondLst>
                            <p:childTnLst>
                              <p:par>
                                <p:cTn id="39" presetID="22" presetClass="entr" presetSubtype="8" fill="hold" nodeType="afterEffect">
                                  <p:stCondLst>
                                    <p:cond delay="0"/>
                                  </p:stCondLst>
                                  <p:childTnLst>
                                    <p:set>
                                      <p:cBhvr>
                                        <p:cTn id="40" dur="1" fill="hold">
                                          <p:stCondLst>
                                            <p:cond delay="0"/>
                                          </p:stCondLst>
                                        </p:cTn>
                                        <p:tgtEl>
                                          <p:spTgt spid="2"/>
                                        </p:tgtEl>
                                        <p:attrNameLst>
                                          <p:attrName>style.visibility</p:attrName>
                                        </p:attrNameLst>
                                      </p:cBhvr>
                                      <p:to>
                                        <p:strVal val="visible"/>
                                      </p:to>
                                    </p:set>
                                    <p:animEffect transition="in" filter="wipe(left)">
                                      <p:cBhvr>
                                        <p:cTn id="4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0394" grpId="0" animBg="1"/>
      <p:bldP spid="610326" grpId="0"/>
      <p:bldP spid="610327" grpId="0"/>
      <p:bldP spid="61039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637878-3C5E-46D1-BE90-43A71292456A}"/>
              </a:ext>
            </a:extLst>
          </p:cNvPr>
          <p:cNvSpPr>
            <a:spLocks noGrp="1"/>
          </p:cNvSpPr>
          <p:nvPr>
            <p:ph type="title"/>
          </p:nvPr>
        </p:nvSpPr>
        <p:spPr/>
        <p:txBody>
          <a:bodyPr/>
          <a:lstStyle/>
          <a:p>
            <a:r>
              <a:rPr lang="zh-CN" altLang="en-US" dirty="0">
                <a:latin typeface="黑体" pitchFamily="2" charset="-122"/>
                <a:ea typeface="黑体" pitchFamily="2" charset="-122"/>
              </a:rPr>
              <a:t>嵌套过程语言的栈式实现</a:t>
            </a:r>
            <a:endParaRPr lang="zh-CN" altLang="en-US" dirty="0"/>
          </a:p>
        </p:txBody>
      </p:sp>
      <p:sp>
        <p:nvSpPr>
          <p:cNvPr id="3" name="文本占位符 2">
            <a:extLst>
              <a:ext uri="{FF2B5EF4-FFF2-40B4-BE49-F238E27FC236}">
                <a16:creationId xmlns:a16="http://schemas.microsoft.com/office/drawing/2014/main" id="{13CBB219-5CE0-4746-BE11-F2A221F27041}"/>
              </a:ext>
            </a:extLst>
          </p:cNvPr>
          <p:cNvSpPr>
            <a:spLocks noGrp="1"/>
          </p:cNvSpPr>
          <p:nvPr>
            <p:ph type="body" idx="1"/>
          </p:nvPr>
        </p:nvSpPr>
        <p:spPr/>
        <p:txBody>
          <a:bodyPr/>
          <a:lstStyle/>
          <a:p>
            <a:endParaRPr lang="zh-CN" altLang="en-US"/>
          </a:p>
        </p:txBody>
      </p:sp>
      <p:sp>
        <p:nvSpPr>
          <p:cNvPr id="4" name="页脚占位符 3">
            <a:extLst>
              <a:ext uri="{FF2B5EF4-FFF2-40B4-BE49-F238E27FC236}">
                <a16:creationId xmlns:a16="http://schemas.microsoft.com/office/drawing/2014/main" id="{12C2EB5B-7224-4985-98E5-EA36B6F9159C}"/>
              </a:ext>
            </a:extLst>
          </p:cNvPr>
          <p:cNvSpPr>
            <a:spLocks noGrp="1"/>
          </p:cNvSpPr>
          <p:nvPr>
            <p:ph type="ftr" sz="quarter" idx="11"/>
          </p:nvPr>
        </p:nvSpPr>
        <p:spPr/>
        <p:txBody>
          <a:bodyPr/>
          <a:lstStyle/>
          <a:p>
            <a:pPr>
              <a:defRPr/>
            </a:pPr>
            <a:r>
              <a:rPr lang="zh-CN" altLang="en-US"/>
              <a:t>华北电力大学控制与计算机工程学院王红制作</a:t>
            </a:r>
            <a:endParaRPr lang="en-US" altLang="zh-CN"/>
          </a:p>
        </p:txBody>
      </p:sp>
      <p:sp>
        <p:nvSpPr>
          <p:cNvPr id="5" name="灯片编号占位符 4">
            <a:extLst>
              <a:ext uri="{FF2B5EF4-FFF2-40B4-BE49-F238E27FC236}">
                <a16:creationId xmlns:a16="http://schemas.microsoft.com/office/drawing/2014/main" id="{826812DE-ADF7-41D4-8EB6-7319EB44D0FB}"/>
              </a:ext>
            </a:extLst>
          </p:cNvPr>
          <p:cNvSpPr>
            <a:spLocks noGrp="1"/>
          </p:cNvSpPr>
          <p:nvPr>
            <p:ph type="sldNum" sz="quarter" idx="12"/>
          </p:nvPr>
        </p:nvSpPr>
        <p:spPr/>
        <p:txBody>
          <a:bodyPr/>
          <a:lstStyle/>
          <a:p>
            <a:pPr>
              <a:defRPr/>
            </a:pPr>
            <a:fld id="{4A7B6F75-E382-4B42-9EA4-94C0BE56C755}" type="slidenum">
              <a:rPr lang="en-US" altLang="zh-CN" smtClean="0"/>
              <a:pPr>
                <a:defRPr/>
              </a:pPr>
              <a:t>21</a:t>
            </a:fld>
            <a:endParaRPr lang="en-US" altLang="zh-CN"/>
          </a:p>
        </p:txBody>
      </p:sp>
    </p:spTree>
    <p:extLst>
      <p:ext uri="{BB962C8B-B14F-4D97-AF65-F5344CB8AC3E}">
        <p14:creationId xmlns:p14="http://schemas.microsoft.com/office/powerpoint/2010/main" val="30226274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B3C338-FB65-4FCE-AE71-78B466A33382}"/>
              </a:ext>
            </a:extLst>
          </p:cNvPr>
          <p:cNvSpPr>
            <a:spLocks noGrp="1"/>
          </p:cNvSpPr>
          <p:nvPr>
            <p:ph type="title"/>
          </p:nvPr>
        </p:nvSpPr>
        <p:spPr>
          <a:xfrm>
            <a:off x="827584" y="404664"/>
            <a:ext cx="7240650" cy="390449"/>
          </a:xfrm>
        </p:spPr>
        <p:txBody>
          <a:bodyPr>
            <a:normAutofit fontScale="90000"/>
          </a:bodyPr>
          <a:lstStyle/>
          <a:p>
            <a:r>
              <a:rPr lang="zh-CN" altLang="en-US" sz="2400" dirty="0"/>
              <a:t>嵌套过程语言示例</a:t>
            </a:r>
          </a:p>
        </p:txBody>
      </p:sp>
      <p:sp>
        <p:nvSpPr>
          <p:cNvPr id="20482" name="页脚占位符 4"/>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20483" name="灯片编号占位符 5"/>
          <p:cNvSpPr>
            <a:spLocks noGrp="1"/>
          </p:cNvSpPr>
          <p:nvPr>
            <p:ph type="sldNum" sz="quarter" idx="12"/>
          </p:nvPr>
        </p:nvSpPr>
        <p:spPr>
          <a:noFill/>
        </p:spPr>
        <p:txBody>
          <a:bodyPr/>
          <a:lstStyle/>
          <a:p>
            <a:fld id="{9EF629D5-51E8-47AC-A0C8-FF61D8AE4323}" type="slidenum">
              <a:rPr lang="en-US" altLang="zh-CN" smtClean="0">
                <a:ea typeface="宋体" charset="-122"/>
              </a:rPr>
              <a:pPr/>
              <a:t>22</a:t>
            </a:fld>
            <a:endParaRPr lang="en-US" altLang="zh-CN">
              <a:ea typeface="宋体" charset="-122"/>
            </a:endParaRPr>
          </a:p>
        </p:txBody>
      </p:sp>
      <p:sp>
        <p:nvSpPr>
          <p:cNvPr id="606214" name="Text Box 6"/>
          <p:cNvSpPr txBox="1">
            <a:spLocks noChangeArrowheads="1"/>
          </p:cNvSpPr>
          <p:nvPr/>
        </p:nvSpPr>
        <p:spPr bwMode="auto">
          <a:xfrm>
            <a:off x="468313" y="764704"/>
            <a:ext cx="6840537" cy="5584825"/>
          </a:xfrm>
          <a:prstGeom prst="rect">
            <a:avLst/>
          </a:prstGeom>
          <a:noFill/>
          <a:ln w="19050" algn="ctr">
            <a:noFill/>
            <a:miter lim="800000"/>
            <a:headEnd/>
            <a:tailEnd/>
          </a:ln>
          <a:effectLst/>
        </p:spPr>
        <p:txBody>
          <a:bodyPr>
            <a:spAutoFit/>
          </a:bodyPr>
          <a:lstStyle/>
          <a:p>
            <a:pPr algn="l">
              <a:defRPr/>
            </a:pPr>
            <a:r>
              <a:rPr lang="en-US" altLang="zh-CN" sz="1800" dirty="0">
                <a:solidFill>
                  <a:srgbClr val="009900"/>
                </a:solidFill>
                <a:latin typeface="Courier New" panose="02070309020205020404" pitchFamily="49" charset="0"/>
                <a:cs typeface="Courier New" panose="02070309020205020404" pitchFamily="49" charset="0"/>
              </a:rPr>
              <a:t>program</a:t>
            </a:r>
            <a:r>
              <a:rPr lang="en-US" altLang="zh-CN" sz="1800" dirty="0">
                <a:latin typeface="Courier New" panose="02070309020205020404" pitchFamily="49" charset="0"/>
                <a:cs typeface="Courier New" panose="02070309020205020404" pitchFamily="49" charset="0"/>
              </a:rPr>
              <a:t> </a:t>
            </a:r>
            <a:r>
              <a:rPr lang="en-US" altLang="zh-CN" sz="1800" dirty="0">
                <a:solidFill>
                  <a:schemeClr val="tx1">
                    <a:lumMod val="95000"/>
                    <a:lumOff val="5000"/>
                  </a:schemeClr>
                </a:solidFill>
                <a:latin typeface="Courier New" panose="02070309020205020404" pitchFamily="49" charset="0"/>
                <a:cs typeface="Courier New" panose="02070309020205020404" pitchFamily="49" charset="0"/>
              </a:rPr>
              <a:t>sort (input, output);</a:t>
            </a:r>
          </a:p>
          <a:p>
            <a:pPr algn="l">
              <a:defRPr/>
            </a:pPr>
            <a:r>
              <a:rPr lang="en-US" altLang="zh-CN" sz="1800" dirty="0">
                <a:latin typeface="Courier New" panose="02070309020205020404" pitchFamily="49" charset="0"/>
                <a:cs typeface="Courier New" panose="02070309020205020404" pitchFamily="49" charset="0"/>
              </a:rPr>
              <a:t>  </a:t>
            </a:r>
            <a:r>
              <a:rPr lang="en-US" altLang="zh-CN" sz="1800" dirty="0" err="1">
                <a:solidFill>
                  <a:srgbClr val="009900"/>
                </a:solidFill>
                <a:latin typeface="Courier New" panose="02070309020205020404" pitchFamily="49" charset="0"/>
                <a:cs typeface="Courier New" panose="02070309020205020404" pitchFamily="49" charset="0"/>
              </a:rPr>
              <a:t>var</a:t>
            </a:r>
            <a:r>
              <a:rPr lang="en-US" altLang="zh-CN" sz="1800" dirty="0">
                <a:latin typeface="Courier New" panose="02070309020205020404" pitchFamily="49" charset="0"/>
                <a:cs typeface="Courier New" panose="02070309020205020404" pitchFamily="49" charset="0"/>
              </a:rPr>
              <a:t> </a:t>
            </a:r>
            <a:r>
              <a:rPr lang="en-US" altLang="zh-CN" sz="1800" dirty="0" err="1">
                <a:solidFill>
                  <a:srgbClr val="FF0000"/>
                </a:solidFill>
                <a:effectLst>
                  <a:outerShdw blurRad="38100" dist="38100" dir="2700000" algn="tl">
                    <a:srgbClr val="000000"/>
                  </a:outerShdw>
                </a:effectLst>
                <a:latin typeface="Courier New" panose="02070309020205020404" pitchFamily="49" charset="0"/>
                <a:cs typeface="Courier New" panose="02070309020205020404" pitchFamily="49" charset="0"/>
              </a:rPr>
              <a:t>a</a:t>
            </a:r>
            <a:r>
              <a:rPr lang="en-US" altLang="zh-CN" sz="1800" dirty="0" err="1">
                <a:latin typeface="Courier New" panose="02070309020205020404" pitchFamily="49" charset="0"/>
                <a:cs typeface="Courier New" panose="02070309020205020404" pitchFamily="49" charset="0"/>
              </a:rPr>
              <a:t>:</a:t>
            </a:r>
            <a:r>
              <a:rPr lang="en-US" altLang="zh-CN" sz="1800" dirty="0" err="1">
                <a:solidFill>
                  <a:srgbClr val="009900"/>
                </a:solidFill>
                <a:latin typeface="Courier New" panose="02070309020205020404" pitchFamily="49" charset="0"/>
                <a:cs typeface="Courier New" panose="02070309020205020404" pitchFamily="49" charset="0"/>
              </a:rPr>
              <a:t>array</a:t>
            </a:r>
            <a:r>
              <a:rPr lang="en-US" altLang="zh-CN" sz="1800" dirty="0">
                <a:solidFill>
                  <a:schemeClr val="tx1">
                    <a:lumMod val="95000"/>
                    <a:lumOff val="5000"/>
                  </a:schemeClr>
                </a:solidFill>
                <a:latin typeface="Courier New" panose="02070309020205020404" pitchFamily="49" charset="0"/>
                <a:cs typeface="Courier New" panose="02070309020205020404" pitchFamily="49" charset="0"/>
              </a:rPr>
              <a:t>[0..10] of </a:t>
            </a:r>
            <a:r>
              <a:rPr lang="en-US" altLang="zh-CN" sz="1800" dirty="0">
                <a:solidFill>
                  <a:srgbClr val="009900"/>
                </a:solidFill>
                <a:latin typeface="Courier New" panose="02070309020205020404" pitchFamily="49" charset="0"/>
                <a:cs typeface="Courier New" panose="02070309020205020404" pitchFamily="49" charset="0"/>
              </a:rPr>
              <a:t>integer</a:t>
            </a:r>
            <a:r>
              <a:rPr lang="en-US" altLang="zh-CN" sz="1800" dirty="0">
                <a:solidFill>
                  <a:schemeClr val="tx1">
                    <a:lumMod val="95000"/>
                    <a:lumOff val="5000"/>
                  </a:schemeClr>
                </a:solidFill>
                <a:latin typeface="Courier New" panose="02070309020205020404" pitchFamily="49" charset="0"/>
                <a:cs typeface="Courier New" panose="02070309020205020404" pitchFamily="49" charset="0"/>
              </a:rPr>
              <a:t>;</a:t>
            </a:r>
          </a:p>
          <a:p>
            <a:pPr algn="l">
              <a:defRPr/>
            </a:pPr>
            <a:r>
              <a:rPr lang="en-US" altLang="zh-CN" sz="1800" dirty="0">
                <a:latin typeface="Courier New" panose="02070309020205020404" pitchFamily="49" charset="0"/>
                <a:cs typeface="Courier New" panose="02070309020205020404" pitchFamily="49" charset="0"/>
              </a:rPr>
              <a:t>  </a:t>
            </a:r>
            <a:r>
              <a:rPr lang="en-US" altLang="zh-CN" sz="1800" dirty="0">
                <a:solidFill>
                  <a:schemeClr val="tx1">
                    <a:lumMod val="95000"/>
                    <a:lumOff val="5000"/>
                  </a:schemeClr>
                </a:solidFill>
                <a:latin typeface="Courier New" panose="02070309020205020404" pitchFamily="49" charset="0"/>
                <a:cs typeface="Courier New" panose="02070309020205020404" pitchFamily="49" charset="0"/>
              </a:rPr>
              <a:t>x: </a:t>
            </a:r>
            <a:r>
              <a:rPr lang="en-US" altLang="zh-CN" sz="1800" dirty="0">
                <a:solidFill>
                  <a:srgbClr val="009900"/>
                </a:solidFill>
                <a:latin typeface="Courier New" panose="02070309020205020404" pitchFamily="49" charset="0"/>
                <a:cs typeface="Courier New" panose="02070309020205020404" pitchFamily="49" charset="0"/>
              </a:rPr>
              <a:t>integer</a:t>
            </a:r>
            <a:r>
              <a:rPr lang="en-US" altLang="zh-CN" sz="1800" dirty="0">
                <a:solidFill>
                  <a:schemeClr val="tx1">
                    <a:lumMod val="95000"/>
                    <a:lumOff val="5000"/>
                  </a:schemeClr>
                </a:solidFill>
                <a:latin typeface="Courier New" panose="02070309020205020404" pitchFamily="49" charset="0"/>
                <a:cs typeface="Courier New" panose="02070309020205020404" pitchFamily="49" charset="0"/>
              </a:rPr>
              <a:t>;</a:t>
            </a:r>
          </a:p>
          <a:p>
            <a:pPr algn="l">
              <a:defRPr/>
            </a:pPr>
            <a:r>
              <a:rPr lang="en-US" altLang="zh-CN" sz="1800" dirty="0">
                <a:latin typeface="Courier New" panose="02070309020205020404" pitchFamily="49" charset="0"/>
                <a:cs typeface="Courier New" panose="02070309020205020404" pitchFamily="49" charset="0"/>
              </a:rPr>
              <a:t>  </a:t>
            </a:r>
            <a:r>
              <a:rPr lang="en-US" altLang="zh-CN" sz="1800" dirty="0">
                <a:solidFill>
                  <a:srgbClr val="009900"/>
                </a:solidFill>
                <a:latin typeface="Courier New" panose="02070309020205020404" pitchFamily="49" charset="0"/>
                <a:cs typeface="Courier New" panose="02070309020205020404" pitchFamily="49" charset="0"/>
              </a:rPr>
              <a:t>procedure</a:t>
            </a:r>
            <a:r>
              <a:rPr lang="en-US" altLang="zh-CN" sz="1800" dirty="0">
                <a:latin typeface="Courier New" panose="02070309020205020404" pitchFamily="49" charset="0"/>
                <a:cs typeface="Courier New" panose="02070309020205020404" pitchFamily="49" charset="0"/>
              </a:rPr>
              <a:t> </a:t>
            </a:r>
            <a:r>
              <a:rPr lang="en-US" altLang="zh-CN" sz="1800" dirty="0" err="1">
                <a:solidFill>
                  <a:schemeClr val="tx1">
                    <a:lumMod val="95000"/>
                    <a:lumOff val="5000"/>
                  </a:schemeClr>
                </a:solidFill>
                <a:latin typeface="Courier New" panose="02070309020205020404" pitchFamily="49" charset="0"/>
                <a:cs typeface="Courier New" panose="02070309020205020404" pitchFamily="49" charset="0"/>
              </a:rPr>
              <a:t>readarray</a:t>
            </a:r>
            <a:r>
              <a:rPr lang="en-US" altLang="zh-CN" sz="1800" dirty="0">
                <a:solidFill>
                  <a:schemeClr val="tx1">
                    <a:lumMod val="95000"/>
                    <a:lumOff val="5000"/>
                  </a:schemeClr>
                </a:solidFill>
                <a:latin typeface="Courier New" panose="02070309020205020404" pitchFamily="49" charset="0"/>
                <a:cs typeface="Courier New" panose="02070309020205020404" pitchFamily="49" charset="0"/>
              </a:rPr>
              <a:t>;</a:t>
            </a:r>
          </a:p>
          <a:p>
            <a:pPr algn="l">
              <a:defRPr/>
            </a:pPr>
            <a:r>
              <a:rPr lang="en-US" altLang="zh-CN" sz="1800" dirty="0">
                <a:latin typeface="Courier New" panose="02070309020205020404" pitchFamily="49" charset="0"/>
                <a:cs typeface="Courier New" panose="02070309020205020404" pitchFamily="49" charset="0"/>
              </a:rPr>
              <a:t>    </a:t>
            </a:r>
            <a:r>
              <a:rPr lang="en-US" altLang="zh-CN" sz="1800" dirty="0" err="1">
                <a:solidFill>
                  <a:srgbClr val="009900"/>
                </a:solidFill>
                <a:latin typeface="Courier New" panose="02070309020205020404" pitchFamily="49" charset="0"/>
                <a:cs typeface="Courier New" panose="02070309020205020404" pitchFamily="49" charset="0"/>
              </a:rPr>
              <a:t>var</a:t>
            </a:r>
            <a:r>
              <a:rPr lang="en-US" altLang="zh-CN" sz="1800" dirty="0">
                <a:latin typeface="Courier New" panose="02070309020205020404" pitchFamily="49" charset="0"/>
                <a:cs typeface="Courier New" panose="02070309020205020404" pitchFamily="49" charset="0"/>
              </a:rPr>
              <a:t> </a:t>
            </a:r>
            <a:r>
              <a:rPr lang="en-US" altLang="zh-CN" sz="1800" dirty="0" err="1">
                <a:solidFill>
                  <a:schemeClr val="tx1">
                    <a:lumMod val="95000"/>
                    <a:lumOff val="5000"/>
                  </a:schemeClr>
                </a:solidFill>
                <a:latin typeface="Courier New" panose="02070309020205020404" pitchFamily="49" charset="0"/>
                <a:cs typeface="Courier New" panose="02070309020205020404" pitchFamily="49" charset="0"/>
              </a:rPr>
              <a:t>i</a:t>
            </a:r>
            <a:r>
              <a:rPr lang="en-US" altLang="zh-CN" sz="1800" dirty="0">
                <a:solidFill>
                  <a:schemeClr val="tx1">
                    <a:lumMod val="95000"/>
                    <a:lumOff val="5000"/>
                  </a:schemeClr>
                </a:solidFill>
                <a:latin typeface="Courier New" panose="02070309020205020404" pitchFamily="49" charset="0"/>
                <a:cs typeface="Courier New" panose="02070309020205020404" pitchFamily="49" charset="0"/>
              </a:rPr>
              <a:t>: </a:t>
            </a:r>
            <a:r>
              <a:rPr lang="en-US" altLang="zh-CN" sz="1800" dirty="0">
                <a:solidFill>
                  <a:srgbClr val="009900"/>
                </a:solidFill>
                <a:latin typeface="Courier New" panose="02070309020205020404" pitchFamily="49" charset="0"/>
                <a:cs typeface="Courier New" panose="02070309020205020404" pitchFamily="49" charset="0"/>
              </a:rPr>
              <a:t>integer</a:t>
            </a:r>
            <a:r>
              <a:rPr lang="en-US" altLang="zh-CN" sz="1800" dirty="0">
                <a:solidFill>
                  <a:schemeClr val="tx1">
                    <a:lumMod val="95000"/>
                    <a:lumOff val="5000"/>
                  </a:schemeClr>
                </a:solidFill>
                <a:latin typeface="Courier New" panose="02070309020205020404" pitchFamily="49" charset="0"/>
                <a:cs typeface="Courier New" panose="02070309020205020404" pitchFamily="49" charset="0"/>
              </a:rPr>
              <a:t>;</a:t>
            </a:r>
          </a:p>
          <a:p>
            <a:pPr algn="l">
              <a:defRPr/>
            </a:pPr>
            <a:r>
              <a:rPr lang="en-US" altLang="zh-CN" sz="1800" dirty="0">
                <a:latin typeface="Courier New" panose="02070309020205020404" pitchFamily="49" charset="0"/>
                <a:cs typeface="Courier New" panose="02070309020205020404" pitchFamily="49" charset="0"/>
              </a:rPr>
              <a:t>    </a:t>
            </a:r>
            <a:r>
              <a:rPr lang="en-US" altLang="zh-CN" sz="1800" dirty="0">
                <a:solidFill>
                  <a:schemeClr val="accent2"/>
                </a:solidFill>
                <a:latin typeface="Courier New" panose="02070309020205020404" pitchFamily="49" charset="0"/>
                <a:cs typeface="Courier New" panose="02070309020205020404" pitchFamily="49" charset="0"/>
              </a:rPr>
              <a:t>begin</a:t>
            </a:r>
            <a:r>
              <a:rPr lang="en-US" altLang="zh-CN" sz="1800" dirty="0">
                <a:latin typeface="Courier New" panose="02070309020205020404" pitchFamily="49" charset="0"/>
                <a:cs typeface="Courier New" panose="02070309020205020404" pitchFamily="49" charset="0"/>
              </a:rPr>
              <a:t>    …</a:t>
            </a:r>
            <a:r>
              <a:rPr lang="en-US" altLang="zh-CN" sz="1800" dirty="0">
                <a:solidFill>
                  <a:srgbClr val="FF0000"/>
                </a:solidFill>
                <a:effectLst>
                  <a:outerShdw blurRad="38100" dist="38100" dir="2700000" algn="tl">
                    <a:srgbClr val="000000"/>
                  </a:outerShdw>
                </a:effectLst>
                <a:latin typeface="Courier New" panose="02070309020205020404" pitchFamily="49" charset="0"/>
                <a:cs typeface="Courier New" panose="02070309020205020404" pitchFamily="49" charset="0"/>
              </a:rPr>
              <a:t>a</a:t>
            </a:r>
            <a:r>
              <a:rPr lang="en-US" altLang="zh-CN" sz="1800" dirty="0">
                <a:latin typeface="Courier New" panose="02070309020205020404" pitchFamily="49" charset="0"/>
                <a:cs typeface="Courier New" panose="02070309020205020404" pitchFamily="49" charset="0"/>
              </a:rPr>
              <a:t>…    </a:t>
            </a:r>
            <a:r>
              <a:rPr lang="en-US" altLang="zh-CN" sz="1800" dirty="0">
                <a:solidFill>
                  <a:schemeClr val="accent2"/>
                </a:solidFill>
                <a:latin typeface="Courier New" panose="02070309020205020404" pitchFamily="49" charset="0"/>
                <a:cs typeface="Courier New" panose="02070309020205020404" pitchFamily="49" charset="0"/>
              </a:rPr>
              <a:t>end</a:t>
            </a:r>
          </a:p>
          <a:p>
            <a:pPr algn="l">
              <a:defRPr/>
            </a:pPr>
            <a:r>
              <a:rPr lang="en-US" altLang="zh-CN" sz="1800" dirty="0">
                <a:latin typeface="Courier New" panose="02070309020205020404" pitchFamily="49" charset="0"/>
                <a:cs typeface="Courier New" panose="02070309020205020404" pitchFamily="49" charset="0"/>
              </a:rPr>
              <a:t>  </a:t>
            </a:r>
            <a:r>
              <a:rPr lang="en-US" altLang="zh-CN" sz="1800" dirty="0">
                <a:solidFill>
                  <a:srgbClr val="009900"/>
                </a:solidFill>
                <a:latin typeface="Courier New" panose="02070309020205020404" pitchFamily="49" charset="0"/>
                <a:cs typeface="Courier New" panose="02070309020205020404" pitchFamily="49" charset="0"/>
              </a:rPr>
              <a:t>procedure</a:t>
            </a:r>
            <a:r>
              <a:rPr lang="en-US" altLang="zh-CN" sz="1800" dirty="0">
                <a:latin typeface="Courier New" panose="02070309020205020404" pitchFamily="49" charset="0"/>
                <a:cs typeface="Courier New" panose="02070309020205020404" pitchFamily="49" charset="0"/>
              </a:rPr>
              <a:t> </a:t>
            </a:r>
            <a:r>
              <a:rPr lang="en-US" altLang="zh-CN" sz="1800" dirty="0">
                <a:solidFill>
                  <a:schemeClr val="tx1">
                    <a:lumMod val="95000"/>
                    <a:lumOff val="5000"/>
                  </a:schemeClr>
                </a:solidFill>
                <a:latin typeface="Courier New" panose="02070309020205020404" pitchFamily="49" charset="0"/>
                <a:cs typeface="Courier New" panose="02070309020205020404" pitchFamily="49" charset="0"/>
              </a:rPr>
              <a:t>exchange (</a:t>
            </a:r>
            <a:r>
              <a:rPr lang="en-US" altLang="zh-CN" sz="1800" dirty="0" err="1">
                <a:solidFill>
                  <a:schemeClr val="tx1">
                    <a:lumMod val="95000"/>
                    <a:lumOff val="5000"/>
                  </a:schemeClr>
                </a:solidFill>
                <a:latin typeface="Courier New" panose="02070309020205020404" pitchFamily="49" charset="0"/>
                <a:cs typeface="Courier New" panose="02070309020205020404" pitchFamily="49" charset="0"/>
              </a:rPr>
              <a:t>i</a:t>
            </a:r>
            <a:r>
              <a:rPr lang="en-US" altLang="zh-CN" sz="1800" dirty="0">
                <a:solidFill>
                  <a:schemeClr val="tx1">
                    <a:lumMod val="95000"/>
                    <a:lumOff val="5000"/>
                  </a:schemeClr>
                </a:solidFill>
                <a:latin typeface="Courier New" panose="02070309020205020404" pitchFamily="49" charset="0"/>
                <a:cs typeface="Courier New" panose="02070309020205020404" pitchFamily="49" charset="0"/>
              </a:rPr>
              <a:t>, j: </a:t>
            </a:r>
            <a:r>
              <a:rPr lang="en-US" altLang="zh-CN" sz="1800" dirty="0">
                <a:solidFill>
                  <a:srgbClr val="009900"/>
                </a:solidFill>
                <a:latin typeface="Courier New" panose="02070309020205020404" pitchFamily="49" charset="0"/>
                <a:cs typeface="Courier New" panose="02070309020205020404" pitchFamily="49" charset="0"/>
              </a:rPr>
              <a:t>integer</a:t>
            </a:r>
            <a:r>
              <a:rPr lang="en-US" altLang="zh-CN" sz="1800" dirty="0">
                <a:solidFill>
                  <a:schemeClr val="tx1">
                    <a:lumMod val="95000"/>
                    <a:lumOff val="5000"/>
                  </a:schemeClr>
                </a:solidFill>
                <a:latin typeface="Courier New" panose="02070309020205020404" pitchFamily="49" charset="0"/>
                <a:cs typeface="Courier New" panose="02070309020205020404" pitchFamily="49" charset="0"/>
              </a:rPr>
              <a:t>);</a:t>
            </a:r>
          </a:p>
          <a:p>
            <a:pPr algn="l">
              <a:defRPr/>
            </a:pPr>
            <a:r>
              <a:rPr lang="en-US" altLang="zh-CN" sz="1800" dirty="0">
                <a:latin typeface="Courier New" panose="02070309020205020404" pitchFamily="49" charset="0"/>
                <a:cs typeface="Courier New" panose="02070309020205020404" pitchFamily="49" charset="0"/>
              </a:rPr>
              <a:t>    </a:t>
            </a:r>
            <a:r>
              <a:rPr lang="en-US" altLang="zh-CN" sz="1800" dirty="0">
                <a:solidFill>
                  <a:schemeClr val="accent2"/>
                </a:solidFill>
                <a:latin typeface="Courier New" panose="02070309020205020404" pitchFamily="49" charset="0"/>
                <a:cs typeface="Courier New" panose="02070309020205020404" pitchFamily="49" charset="0"/>
              </a:rPr>
              <a:t>begin</a:t>
            </a:r>
          </a:p>
          <a:p>
            <a:pPr algn="l">
              <a:defRPr/>
            </a:pPr>
            <a:r>
              <a:rPr lang="en-US" altLang="zh-CN" sz="1800" dirty="0">
                <a:solidFill>
                  <a:schemeClr val="tx1">
                    <a:lumMod val="95000"/>
                    <a:lumOff val="5000"/>
                  </a:schemeClr>
                </a:solidFill>
                <a:latin typeface="Courier New" panose="02070309020205020404" pitchFamily="49" charset="0"/>
                <a:cs typeface="Courier New" panose="02070309020205020404" pitchFamily="49" charset="0"/>
              </a:rPr>
              <a:t>      x:=</a:t>
            </a:r>
            <a:r>
              <a:rPr lang="en-US" altLang="zh-CN" sz="1800" dirty="0">
                <a:solidFill>
                  <a:schemeClr val="tx1">
                    <a:lumMod val="95000"/>
                    <a:lumOff val="5000"/>
                  </a:schemeClr>
                </a:solidFill>
                <a:effectLst>
                  <a:outerShdw blurRad="38100" dist="38100" dir="2700000" algn="tl">
                    <a:srgbClr val="000000"/>
                  </a:outerShdw>
                </a:effectLst>
                <a:latin typeface="Courier New" panose="02070309020205020404" pitchFamily="49" charset="0"/>
                <a:cs typeface="Courier New" panose="02070309020205020404" pitchFamily="49" charset="0"/>
              </a:rPr>
              <a:t>a</a:t>
            </a:r>
            <a:r>
              <a:rPr lang="en-US" altLang="zh-CN" sz="1800" dirty="0">
                <a:solidFill>
                  <a:schemeClr val="tx1">
                    <a:lumMod val="95000"/>
                    <a:lumOff val="5000"/>
                  </a:schemeClr>
                </a:solidFill>
                <a:latin typeface="Courier New" panose="02070309020205020404" pitchFamily="49" charset="0"/>
                <a:cs typeface="Courier New" panose="02070309020205020404" pitchFamily="49" charset="0"/>
              </a:rPr>
              <a:t>[</a:t>
            </a:r>
            <a:r>
              <a:rPr lang="en-US" altLang="zh-CN" sz="1800" dirty="0" err="1">
                <a:solidFill>
                  <a:schemeClr val="tx1">
                    <a:lumMod val="95000"/>
                    <a:lumOff val="5000"/>
                  </a:schemeClr>
                </a:solidFill>
                <a:latin typeface="Courier New" panose="02070309020205020404" pitchFamily="49" charset="0"/>
                <a:cs typeface="Courier New" panose="02070309020205020404" pitchFamily="49" charset="0"/>
              </a:rPr>
              <a:t>i</a:t>
            </a:r>
            <a:r>
              <a:rPr lang="en-US" altLang="zh-CN" sz="1800" dirty="0">
                <a:solidFill>
                  <a:schemeClr val="tx1">
                    <a:lumMod val="95000"/>
                    <a:lumOff val="5000"/>
                  </a:schemeClr>
                </a:solidFill>
                <a:latin typeface="Courier New" panose="02070309020205020404" pitchFamily="49" charset="0"/>
                <a:cs typeface="Courier New" panose="02070309020205020404" pitchFamily="49" charset="0"/>
              </a:rPr>
              <a:t>]; a[</a:t>
            </a:r>
            <a:r>
              <a:rPr lang="en-US" altLang="zh-CN" sz="1800" dirty="0" err="1">
                <a:solidFill>
                  <a:schemeClr val="tx1">
                    <a:lumMod val="95000"/>
                    <a:lumOff val="5000"/>
                  </a:schemeClr>
                </a:solidFill>
                <a:latin typeface="Courier New" panose="02070309020205020404" pitchFamily="49" charset="0"/>
                <a:cs typeface="Courier New" panose="02070309020205020404" pitchFamily="49" charset="0"/>
              </a:rPr>
              <a:t>i</a:t>
            </a:r>
            <a:r>
              <a:rPr lang="en-US" altLang="zh-CN" sz="1800" dirty="0">
                <a:solidFill>
                  <a:schemeClr val="tx1">
                    <a:lumMod val="95000"/>
                    <a:lumOff val="5000"/>
                  </a:schemeClr>
                </a:solidFill>
                <a:latin typeface="Courier New" panose="02070309020205020404" pitchFamily="49" charset="0"/>
                <a:cs typeface="Courier New" panose="02070309020205020404" pitchFamily="49" charset="0"/>
              </a:rPr>
              <a:t>]:=a[j]; a[j]:=x;</a:t>
            </a:r>
          </a:p>
          <a:p>
            <a:pPr algn="l">
              <a:defRPr/>
            </a:pPr>
            <a:r>
              <a:rPr lang="en-US" altLang="zh-CN" sz="1800" dirty="0">
                <a:latin typeface="Courier New" panose="02070309020205020404" pitchFamily="49" charset="0"/>
                <a:cs typeface="Courier New" panose="02070309020205020404" pitchFamily="49" charset="0"/>
              </a:rPr>
              <a:t>    </a:t>
            </a:r>
            <a:r>
              <a:rPr lang="en-US" altLang="zh-CN" sz="1800" dirty="0">
                <a:solidFill>
                  <a:schemeClr val="accent2"/>
                </a:solidFill>
                <a:latin typeface="Courier New" panose="02070309020205020404" pitchFamily="49" charset="0"/>
                <a:cs typeface="Courier New" panose="02070309020205020404" pitchFamily="49" charset="0"/>
              </a:rPr>
              <a:t>end;</a:t>
            </a:r>
          </a:p>
          <a:p>
            <a:pPr algn="l">
              <a:defRPr/>
            </a:pPr>
            <a:r>
              <a:rPr lang="en-US" altLang="zh-CN" sz="1800" dirty="0">
                <a:latin typeface="Courier New" panose="02070309020205020404" pitchFamily="49" charset="0"/>
                <a:cs typeface="Courier New" panose="02070309020205020404" pitchFamily="49" charset="0"/>
              </a:rPr>
              <a:t>  </a:t>
            </a:r>
            <a:r>
              <a:rPr lang="en-US" altLang="zh-CN" sz="1800" dirty="0">
                <a:solidFill>
                  <a:srgbClr val="009900"/>
                </a:solidFill>
                <a:latin typeface="Courier New" panose="02070309020205020404" pitchFamily="49" charset="0"/>
                <a:cs typeface="Courier New" panose="02070309020205020404" pitchFamily="49" charset="0"/>
              </a:rPr>
              <a:t>procedure</a:t>
            </a:r>
            <a:r>
              <a:rPr lang="en-US" altLang="zh-CN" sz="1800" dirty="0">
                <a:latin typeface="Courier New" panose="02070309020205020404" pitchFamily="49" charset="0"/>
                <a:cs typeface="Courier New" panose="02070309020205020404" pitchFamily="49" charset="0"/>
              </a:rPr>
              <a:t> </a:t>
            </a:r>
            <a:r>
              <a:rPr lang="en-US" altLang="zh-CN" sz="1800" dirty="0">
                <a:solidFill>
                  <a:schemeClr val="tx1">
                    <a:lumMod val="95000"/>
                    <a:lumOff val="5000"/>
                  </a:schemeClr>
                </a:solidFill>
                <a:latin typeface="Courier New" panose="02070309020205020404" pitchFamily="49" charset="0"/>
                <a:cs typeface="Courier New" panose="02070309020205020404" pitchFamily="49" charset="0"/>
              </a:rPr>
              <a:t>quicksort (</a:t>
            </a:r>
            <a:r>
              <a:rPr lang="en-US" altLang="zh-CN" sz="1800" dirty="0" err="1">
                <a:solidFill>
                  <a:schemeClr val="tx1">
                    <a:lumMod val="95000"/>
                    <a:lumOff val="5000"/>
                  </a:schemeClr>
                </a:solidFill>
                <a:latin typeface="Courier New" panose="02070309020205020404" pitchFamily="49" charset="0"/>
                <a:cs typeface="Courier New" panose="02070309020205020404" pitchFamily="49" charset="0"/>
              </a:rPr>
              <a:t>m,n:</a:t>
            </a:r>
            <a:r>
              <a:rPr lang="en-US" altLang="zh-CN" sz="1800" dirty="0" err="1">
                <a:solidFill>
                  <a:srgbClr val="009900"/>
                </a:solidFill>
                <a:latin typeface="Courier New" panose="02070309020205020404" pitchFamily="49" charset="0"/>
                <a:cs typeface="Courier New" panose="02070309020205020404" pitchFamily="49" charset="0"/>
              </a:rPr>
              <a:t>integer</a:t>
            </a:r>
            <a:r>
              <a:rPr lang="en-US" altLang="zh-CN" sz="1800" dirty="0">
                <a:solidFill>
                  <a:schemeClr val="tx1">
                    <a:lumMod val="95000"/>
                    <a:lumOff val="5000"/>
                  </a:schemeClr>
                </a:solidFill>
                <a:latin typeface="Courier New" panose="02070309020205020404" pitchFamily="49" charset="0"/>
                <a:cs typeface="Courier New" panose="02070309020205020404" pitchFamily="49" charset="0"/>
              </a:rPr>
              <a:t>);</a:t>
            </a:r>
          </a:p>
          <a:p>
            <a:pPr algn="l">
              <a:defRPr/>
            </a:pPr>
            <a:r>
              <a:rPr lang="en-US" altLang="zh-CN" sz="1800" dirty="0">
                <a:latin typeface="Courier New" panose="02070309020205020404" pitchFamily="49" charset="0"/>
                <a:cs typeface="Courier New" panose="02070309020205020404" pitchFamily="49" charset="0"/>
              </a:rPr>
              <a:t>    </a:t>
            </a:r>
            <a:r>
              <a:rPr lang="en-US" altLang="zh-CN" sz="1800" dirty="0" err="1">
                <a:solidFill>
                  <a:srgbClr val="009900"/>
                </a:solidFill>
                <a:latin typeface="Courier New" panose="02070309020205020404" pitchFamily="49" charset="0"/>
                <a:cs typeface="Courier New" panose="02070309020205020404" pitchFamily="49" charset="0"/>
              </a:rPr>
              <a:t>var</a:t>
            </a:r>
            <a:r>
              <a:rPr lang="en-US" altLang="zh-CN" sz="1800" dirty="0">
                <a:latin typeface="Courier New" panose="02070309020205020404" pitchFamily="49" charset="0"/>
                <a:cs typeface="Courier New" panose="02070309020205020404" pitchFamily="49" charset="0"/>
              </a:rPr>
              <a:t> </a:t>
            </a:r>
            <a:r>
              <a:rPr lang="en-US" altLang="zh-CN" sz="1800" dirty="0">
                <a:solidFill>
                  <a:schemeClr val="tx1">
                    <a:lumMod val="95000"/>
                    <a:lumOff val="5000"/>
                  </a:schemeClr>
                </a:solidFill>
                <a:latin typeface="Courier New" panose="02070309020205020404" pitchFamily="49" charset="0"/>
                <a:cs typeface="Courier New" panose="02070309020205020404" pitchFamily="49" charset="0"/>
              </a:rPr>
              <a:t>k, v: </a:t>
            </a:r>
            <a:r>
              <a:rPr lang="en-US" altLang="zh-CN" sz="1800" dirty="0">
                <a:solidFill>
                  <a:srgbClr val="009900"/>
                </a:solidFill>
                <a:latin typeface="Courier New" panose="02070309020205020404" pitchFamily="49" charset="0"/>
                <a:cs typeface="Courier New" panose="02070309020205020404" pitchFamily="49" charset="0"/>
              </a:rPr>
              <a:t>integer</a:t>
            </a:r>
            <a:r>
              <a:rPr lang="en-US" altLang="zh-CN" sz="1800" dirty="0">
                <a:solidFill>
                  <a:schemeClr val="tx1">
                    <a:lumMod val="95000"/>
                    <a:lumOff val="5000"/>
                  </a:schemeClr>
                </a:solidFill>
                <a:latin typeface="Courier New" panose="02070309020205020404" pitchFamily="49" charset="0"/>
                <a:cs typeface="Courier New" panose="02070309020205020404" pitchFamily="49" charset="0"/>
              </a:rPr>
              <a:t>;</a:t>
            </a:r>
          </a:p>
          <a:p>
            <a:pPr algn="l">
              <a:defRPr/>
            </a:pPr>
            <a:r>
              <a:rPr lang="en-US" altLang="zh-CN" sz="1800" dirty="0">
                <a:latin typeface="Courier New" panose="02070309020205020404" pitchFamily="49" charset="0"/>
                <a:cs typeface="Courier New" panose="02070309020205020404" pitchFamily="49" charset="0"/>
              </a:rPr>
              <a:t>    </a:t>
            </a:r>
            <a:r>
              <a:rPr lang="en-US" altLang="zh-CN" sz="1800" dirty="0">
                <a:solidFill>
                  <a:srgbClr val="009900"/>
                </a:solidFill>
                <a:latin typeface="Courier New" panose="02070309020205020404" pitchFamily="49" charset="0"/>
                <a:cs typeface="Courier New" panose="02070309020205020404" pitchFamily="49" charset="0"/>
              </a:rPr>
              <a:t>function</a:t>
            </a:r>
            <a:r>
              <a:rPr lang="en-US" altLang="zh-CN" sz="1800" dirty="0">
                <a:latin typeface="Courier New" panose="02070309020205020404" pitchFamily="49" charset="0"/>
                <a:cs typeface="Courier New" panose="02070309020205020404" pitchFamily="49" charset="0"/>
              </a:rPr>
              <a:t> </a:t>
            </a:r>
            <a:r>
              <a:rPr lang="en-US" altLang="zh-CN" sz="1800" dirty="0">
                <a:solidFill>
                  <a:schemeClr val="tx1">
                    <a:lumMod val="95000"/>
                    <a:lumOff val="5000"/>
                  </a:schemeClr>
                </a:solidFill>
                <a:latin typeface="Courier New" panose="02070309020205020404" pitchFamily="49" charset="0"/>
                <a:cs typeface="Courier New" panose="02070309020205020404" pitchFamily="49" charset="0"/>
              </a:rPr>
              <a:t>partition (</a:t>
            </a:r>
            <a:r>
              <a:rPr lang="en-US" altLang="zh-CN" sz="1800" dirty="0" err="1">
                <a:solidFill>
                  <a:schemeClr val="tx1">
                    <a:lumMod val="95000"/>
                    <a:lumOff val="5000"/>
                  </a:schemeClr>
                </a:solidFill>
                <a:latin typeface="Courier New" panose="02070309020205020404" pitchFamily="49" charset="0"/>
                <a:cs typeface="Courier New" panose="02070309020205020404" pitchFamily="49" charset="0"/>
              </a:rPr>
              <a:t>y,z</a:t>
            </a:r>
            <a:r>
              <a:rPr lang="en-US" altLang="zh-CN" sz="1800" dirty="0">
                <a:solidFill>
                  <a:schemeClr val="tx1">
                    <a:lumMod val="95000"/>
                    <a:lumOff val="5000"/>
                  </a:schemeClr>
                </a:solidFill>
                <a:latin typeface="Courier New" panose="02070309020205020404" pitchFamily="49" charset="0"/>
                <a:cs typeface="Courier New" panose="02070309020205020404" pitchFamily="49" charset="0"/>
              </a:rPr>
              <a:t>: </a:t>
            </a:r>
            <a:r>
              <a:rPr lang="en-US" altLang="zh-CN" sz="1800" dirty="0">
                <a:solidFill>
                  <a:srgbClr val="009900"/>
                </a:solidFill>
                <a:latin typeface="Courier New" panose="02070309020205020404" pitchFamily="49" charset="0"/>
                <a:cs typeface="Courier New" panose="02070309020205020404" pitchFamily="49" charset="0"/>
              </a:rPr>
              <a:t>integer</a:t>
            </a:r>
            <a:r>
              <a:rPr lang="en-US" altLang="zh-CN" sz="1800" dirty="0">
                <a:solidFill>
                  <a:schemeClr val="tx1">
                    <a:lumMod val="95000"/>
                    <a:lumOff val="5000"/>
                  </a:schemeClr>
                </a:solidFill>
                <a:latin typeface="Courier New" panose="02070309020205020404" pitchFamily="49" charset="0"/>
                <a:cs typeface="Courier New" panose="02070309020205020404" pitchFamily="49" charset="0"/>
              </a:rPr>
              <a:t>):</a:t>
            </a:r>
            <a:r>
              <a:rPr lang="en-US" altLang="zh-CN" sz="1800" dirty="0">
                <a:latin typeface="Courier New" panose="02070309020205020404" pitchFamily="49" charset="0"/>
                <a:cs typeface="Courier New" panose="02070309020205020404" pitchFamily="49" charset="0"/>
              </a:rPr>
              <a:t> </a:t>
            </a:r>
            <a:r>
              <a:rPr lang="en-US" altLang="zh-CN" sz="1800" dirty="0">
                <a:solidFill>
                  <a:srgbClr val="009900"/>
                </a:solidFill>
                <a:latin typeface="Courier New" panose="02070309020205020404" pitchFamily="49" charset="0"/>
                <a:cs typeface="Courier New" panose="02070309020205020404" pitchFamily="49" charset="0"/>
              </a:rPr>
              <a:t>integer</a:t>
            </a:r>
            <a:r>
              <a:rPr lang="en-US" altLang="zh-CN" sz="1800" dirty="0">
                <a:solidFill>
                  <a:schemeClr val="tx1">
                    <a:lumMod val="95000"/>
                    <a:lumOff val="5000"/>
                  </a:schemeClr>
                </a:solidFill>
                <a:latin typeface="Courier New" panose="02070309020205020404" pitchFamily="49" charset="0"/>
                <a:cs typeface="Courier New" panose="02070309020205020404" pitchFamily="49" charset="0"/>
              </a:rPr>
              <a:t>;</a:t>
            </a:r>
          </a:p>
          <a:p>
            <a:pPr algn="l">
              <a:defRPr/>
            </a:pPr>
            <a:r>
              <a:rPr lang="en-US" altLang="zh-CN" sz="1800" dirty="0">
                <a:latin typeface="Courier New" panose="02070309020205020404" pitchFamily="49" charset="0"/>
                <a:cs typeface="Courier New" panose="02070309020205020404" pitchFamily="49" charset="0"/>
              </a:rPr>
              <a:t>      </a:t>
            </a:r>
            <a:r>
              <a:rPr lang="en-US" altLang="zh-CN" sz="1800" dirty="0" err="1">
                <a:solidFill>
                  <a:srgbClr val="009900"/>
                </a:solidFill>
                <a:latin typeface="Courier New" panose="02070309020205020404" pitchFamily="49" charset="0"/>
                <a:cs typeface="Courier New" panose="02070309020205020404" pitchFamily="49" charset="0"/>
              </a:rPr>
              <a:t>var</a:t>
            </a:r>
            <a:r>
              <a:rPr lang="en-US" altLang="zh-CN" sz="1800" dirty="0">
                <a:latin typeface="Courier New" panose="02070309020205020404" pitchFamily="49" charset="0"/>
                <a:cs typeface="Courier New" panose="02070309020205020404" pitchFamily="49" charset="0"/>
              </a:rPr>
              <a:t> </a:t>
            </a:r>
            <a:r>
              <a:rPr lang="en-US" altLang="zh-CN" sz="1800" dirty="0" err="1">
                <a:solidFill>
                  <a:schemeClr val="tx1">
                    <a:lumMod val="95000"/>
                    <a:lumOff val="5000"/>
                  </a:schemeClr>
                </a:solidFill>
                <a:latin typeface="Courier New" panose="02070309020205020404" pitchFamily="49" charset="0"/>
                <a:cs typeface="Courier New" panose="02070309020205020404" pitchFamily="49" charset="0"/>
              </a:rPr>
              <a:t>i</a:t>
            </a:r>
            <a:r>
              <a:rPr lang="en-US" altLang="zh-CN" sz="1800" dirty="0">
                <a:solidFill>
                  <a:schemeClr val="tx1">
                    <a:lumMod val="95000"/>
                    <a:lumOff val="5000"/>
                  </a:schemeClr>
                </a:solidFill>
                <a:latin typeface="Courier New" panose="02070309020205020404" pitchFamily="49" charset="0"/>
                <a:cs typeface="Courier New" panose="02070309020205020404" pitchFamily="49" charset="0"/>
              </a:rPr>
              <a:t>, j: </a:t>
            </a:r>
            <a:r>
              <a:rPr lang="en-US" altLang="zh-CN" sz="1800" dirty="0">
                <a:solidFill>
                  <a:srgbClr val="009900"/>
                </a:solidFill>
                <a:latin typeface="Courier New" panose="02070309020205020404" pitchFamily="49" charset="0"/>
                <a:cs typeface="Courier New" panose="02070309020205020404" pitchFamily="49" charset="0"/>
              </a:rPr>
              <a:t>integer</a:t>
            </a:r>
            <a:r>
              <a:rPr lang="en-US" altLang="zh-CN" sz="1800" dirty="0">
                <a:latin typeface="Courier New" panose="02070309020205020404" pitchFamily="49" charset="0"/>
                <a:cs typeface="Courier New" panose="02070309020205020404" pitchFamily="49" charset="0"/>
              </a:rPr>
              <a:t>;</a:t>
            </a:r>
          </a:p>
          <a:p>
            <a:pPr algn="l">
              <a:defRPr/>
            </a:pPr>
            <a:r>
              <a:rPr lang="en-US" altLang="zh-CN" sz="1800" dirty="0">
                <a:latin typeface="Courier New" panose="02070309020205020404" pitchFamily="49" charset="0"/>
                <a:cs typeface="Courier New" panose="02070309020205020404" pitchFamily="49" charset="0"/>
              </a:rPr>
              <a:t>      </a:t>
            </a:r>
            <a:r>
              <a:rPr lang="en-US" altLang="zh-CN" sz="1800" dirty="0">
                <a:solidFill>
                  <a:schemeClr val="accent2"/>
                </a:solidFill>
                <a:latin typeface="Courier New" panose="02070309020205020404" pitchFamily="49" charset="0"/>
                <a:cs typeface="Courier New" panose="02070309020205020404" pitchFamily="49" charset="0"/>
              </a:rPr>
              <a:t>begin</a:t>
            </a:r>
            <a:r>
              <a:rPr lang="en-US" altLang="zh-CN" sz="1800" dirty="0">
                <a:latin typeface="Courier New" panose="02070309020205020404" pitchFamily="49" charset="0"/>
                <a:cs typeface="Courier New" panose="02070309020205020404" pitchFamily="49" charset="0"/>
              </a:rPr>
              <a:t>  …</a:t>
            </a:r>
            <a:r>
              <a:rPr lang="en-US" altLang="zh-CN" sz="1800" dirty="0">
                <a:solidFill>
                  <a:srgbClr val="FF0000"/>
                </a:solidFill>
                <a:effectLst>
                  <a:outerShdw blurRad="38100" dist="38100" dir="2700000" algn="tl">
                    <a:srgbClr val="000000"/>
                  </a:outerShdw>
                </a:effectLst>
                <a:latin typeface="Courier New" panose="02070309020205020404" pitchFamily="49" charset="0"/>
                <a:cs typeface="Courier New" panose="02070309020205020404" pitchFamily="49" charset="0"/>
              </a:rPr>
              <a:t>a</a:t>
            </a:r>
            <a:r>
              <a:rPr lang="en-US" altLang="zh-CN" sz="1800" dirty="0">
                <a:latin typeface="Courier New" panose="02070309020205020404" pitchFamily="49" charset="0"/>
                <a:cs typeface="Courier New" panose="02070309020205020404" pitchFamily="49" charset="0"/>
              </a:rPr>
              <a:t>…</a:t>
            </a:r>
          </a:p>
          <a:p>
            <a:pPr algn="l">
              <a:defRPr/>
            </a:pPr>
            <a:r>
              <a:rPr lang="en-US" altLang="zh-CN" sz="1800" dirty="0">
                <a:solidFill>
                  <a:schemeClr val="tx1">
                    <a:lumMod val="95000"/>
                    <a:lumOff val="5000"/>
                  </a:schemeClr>
                </a:solidFill>
                <a:latin typeface="Courier New" panose="02070309020205020404" pitchFamily="49" charset="0"/>
                <a:cs typeface="Courier New" panose="02070309020205020404" pitchFamily="49" charset="0"/>
              </a:rPr>
              <a:t>        …v…</a:t>
            </a:r>
          </a:p>
          <a:p>
            <a:pPr algn="l">
              <a:defRPr/>
            </a:pPr>
            <a:r>
              <a:rPr lang="en-US" altLang="zh-CN" sz="1800" dirty="0">
                <a:solidFill>
                  <a:schemeClr val="tx1">
                    <a:lumMod val="95000"/>
                    <a:lumOff val="5000"/>
                  </a:schemeClr>
                </a:solidFill>
                <a:latin typeface="Courier New" panose="02070309020205020404" pitchFamily="49" charset="0"/>
                <a:cs typeface="Courier New" panose="02070309020205020404" pitchFamily="49" charset="0"/>
              </a:rPr>
              <a:t>        …exchange(</a:t>
            </a:r>
            <a:r>
              <a:rPr lang="en-US" altLang="zh-CN" sz="1800" dirty="0" err="1">
                <a:solidFill>
                  <a:schemeClr val="tx1">
                    <a:lumMod val="95000"/>
                    <a:lumOff val="5000"/>
                  </a:schemeClr>
                </a:solidFill>
                <a:latin typeface="Courier New" panose="02070309020205020404" pitchFamily="49" charset="0"/>
                <a:cs typeface="Courier New" panose="02070309020205020404" pitchFamily="49" charset="0"/>
              </a:rPr>
              <a:t>i,j</a:t>
            </a:r>
            <a:r>
              <a:rPr lang="en-US" altLang="zh-CN" sz="1800" dirty="0">
                <a:solidFill>
                  <a:schemeClr val="tx1">
                    <a:lumMod val="95000"/>
                    <a:lumOff val="5000"/>
                  </a:schemeClr>
                </a:solidFill>
                <a:latin typeface="Courier New" panose="02070309020205020404" pitchFamily="49" charset="0"/>
                <a:cs typeface="Courier New" panose="02070309020205020404" pitchFamily="49" charset="0"/>
              </a:rPr>
              <a:t>);…</a:t>
            </a:r>
          </a:p>
          <a:p>
            <a:pPr algn="l">
              <a:defRPr/>
            </a:pPr>
            <a:r>
              <a:rPr lang="en-US" altLang="zh-CN" sz="1800" dirty="0">
                <a:latin typeface="Courier New" panose="02070309020205020404" pitchFamily="49" charset="0"/>
                <a:cs typeface="Courier New" panose="02070309020205020404" pitchFamily="49" charset="0"/>
              </a:rPr>
              <a:t>      </a:t>
            </a:r>
            <a:r>
              <a:rPr lang="en-US" altLang="zh-CN" sz="1800" dirty="0">
                <a:solidFill>
                  <a:schemeClr val="accent2"/>
                </a:solidFill>
                <a:latin typeface="Courier New" panose="02070309020205020404" pitchFamily="49" charset="0"/>
                <a:cs typeface="Courier New" panose="02070309020205020404" pitchFamily="49" charset="0"/>
              </a:rPr>
              <a:t>end</a:t>
            </a:r>
          </a:p>
          <a:p>
            <a:pPr algn="l">
              <a:defRPr/>
            </a:pPr>
            <a:r>
              <a:rPr lang="en-US" altLang="zh-CN" sz="1800" dirty="0">
                <a:latin typeface="Courier New" panose="02070309020205020404" pitchFamily="49" charset="0"/>
                <a:cs typeface="Courier New" panose="02070309020205020404" pitchFamily="49" charset="0"/>
              </a:rPr>
              <a:t>    </a:t>
            </a:r>
            <a:r>
              <a:rPr lang="en-US" altLang="zh-CN" sz="1800" dirty="0">
                <a:solidFill>
                  <a:schemeClr val="accent2"/>
                </a:solidFill>
                <a:latin typeface="Courier New" panose="02070309020205020404" pitchFamily="49" charset="0"/>
                <a:cs typeface="Courier New" panose="02070309020205020404" pitchFamily="49" charset="0"/>
              </a:rPr>
              <a:t>begin</a:t>
            </a:r>
            <a:r>
              <a:rPr lang="en-US" altLang="zh-CN" sz="1800" dirty="0">
                <a:latin typeface="Courier New" panose="02070309020205020404" pitchFamily="49" charset="0"/>
                <a:cs typeface="Courier New" panose="02070309020205020404" pitchFamily="49" charset="0"/>
              </a:rPr>
              <a:t>    …    </a:t>
            </a:r>
            <a:r>
              <a:rPr lang="en-US" altLang="zh-CN" sz="1800" dirty="0">
                <a:solidFill>
                  <a:schemeClr val="accent2"/>
                </a:solidFill>
                <a:latin typeface="Courier New" panose="02070309020205020404" pitchFamily="49" charset="0"/>
                <a:cs typeface="Courier New" panose="02070309020205020404" pitchFamily="49" charset="0"/>
              </a:rPr>
              <a:t>end</a:t>
            </a:r>
          </a:p>
          <a:p>
            <a:pPr algn="l">
              <a:defRPr/>
            </a:pPr>
            <a:r>
              <a:rPr lang="en-US" altLang="zh-CN" sz="1800" dirty="0">
                <a:latin typeface="Courier New" panose="02070309020205020404" pitchFamily="49" charset="0"/>
                <a:cs typeface="Courier New" panose="02070309020205020404" pitchFamily="49" charset="0"/>
              </a:rPr>
              <a:t>  </a:t>
            </a:r>
            <a:r>
              <a:rPr lang="en-US" altLang="zh-CN" sz="1800" dirty="0">
                <a:solidFill>
                  <a:schemeClr val="accent2"/>
                </a:solidFill>
                <a:latin typeface="Courier New" panose="02070309020205020404" pitchFamily="49" charset="0"/>
                <a:cs typeface="Courier New" panose="02070309020205020404" pitchFamily="49" charset="0"/>
              </a:rPr>
              <a:t>begin</a:t>
            </a:r>
            <a:r>
              <a:rPr lang="en-US" altLang="zh-CN" sz="1800" dirty="0">
                <a:latin typeface="Courier New" panose="02070309020205020404" pitchFamily="49" charset="0"/>
                <a:cs typeface="Courier New" panose="02070309020205020404" pitchFamily="49" charset="0"/>
              </a:rPr>
              <a:t> ……   </a:t>
            </a:r>
            <a:r>
              <a:rPr lang="en-US" altLang="zh-CN" sz="1800" dirty="0">
                <a:solidFill>
                  <a:schemeClr val="accent2"/>
                </a:solidFill>
                <a:latin typeface="Courier New" panose="02070309020205020404" pitchFamily="49" charset="0"/>
                <a:cs typeface="Courier New" panose="02070309020205020404" pitchFamily="49" charset="0"/>
              </a:rPr>
              <a:t>end.</a:t>
            </a:r>
          </a:p>
        </p:txBody>
      </p:sp>
      <p:sp>
        <p:nvSpPr>
          <p:cNvPr id="7" name="矩形 6"/>
          <p:cNvSpPr/>
          <p:nvPr/>
        </p:nvSpPr>
        <p:spPr bwMode="auto">
          <a:xfrm>
            <a:off x="755576" y="1672565"/>
            <a:ext cx="5184576" cy="749108"/>
          </a:xfrm>
          <a:prstGeom prst="rect">
            <a:avLst/>
          </a:prstGeom>
          <a:noFill/>
          <a:ln w="12700">
            <a:solidFill>
              <a:srgbClr val="FF000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Courier New" pitchFamily="49" charset="0"/>
              <a:ea typeface="楷体_GB2312" pitchFamily="49" charset="-122"/>
            </a:endParaRPr>
          </a:p>
        </p:txBody>
      </p:sp>
      <p:sp>
        <p:nvSpPr>
          <p:cNvPr id="8" name="矩形 7"/>
          <p:cNvSpPr/>
          <p:nvPr/>
        </p:nvSpPr>
        <p:spPr bwMode="auto">
          <a:xfrm>
            <a:off x="755576" y="2464091"/>
            <a:ext cx="5184576" cy="1080120"/>
          </a:xfrm>
          <a:prstGeom prst="rect">
            <a:avLst/>
          </a:prstGeom>
          <a:noFill/>
          <a:ln w="12700">
            <a:solidFill>
              <a:srgbClr val="FF000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Courier New" pitchFamily="49" charset="0"/>
              <a:ea typeface="楷体_GB2312" pitchFamily="49" charset="-122"/>
            </a:endParaRPr>
          </a:p>
        </p:txBody>
      </p:sp>
      <p:sp>
        <p:nvSpPr>
          <p:cNvPr id="9" name="矩形 8"/>
          <p:cNvSpPr/>
          <p:nvPr/>
        </p:nvSpPr>
        <p:spPr bwMode="auto">
          <a:xfrm>
            <a:off x="755576" y="3587753"/>
            <a:ext cx="6408712" cy="2376264"/>
          </a:xfrm>
          <a:prstGeom prst="rect">
            <a:avLst/>
          </a:prstGeom>
          <a:noFill/>
          <a:ln w="12700">
            <a:solidFill>
              <a:srgbClr val="FF000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Courier New" pitchFamily="49" charset="0"/>
              <a:ea typeface="楷体_GB2312" pitchFamily="49" charset="-122"/>
            </a:endParaRPr>
          </a:p>
        </p:txBody>
      </p:sp>
      <p:sp>
        <p:nvSpPr>
          <p:cNvPr id="10" name="矩形 9"/>
          <p:cNvSpPr/>
          <p:nvPr/>
        </p:nvSpPr>
        <p:spPr bwMode="auto">
          <a:xfrm>
            <a:off x="1087150" y="4105761"/>
            <a:ext cx="5976664" cy="1627718"/>
          </a:xfrm>
          <a:prstGeom prst="rect">
            <a:avLst/>
          </a:prstGeom>
          <a:noFill/>
          <a:ln w="12700">
            <a:solidFill>
              <a:srgbClr val="FF000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Courier New" pitchFamily="49" charset="0"/>
              <a:ea typeface="楷体_GB2312" pitchFamily="49" charset="-122"/>
            </a:endParaRPr>
          </a:p>
        </p:txBody>
      </p:sp>
      <p:sp>
        <p:nvSpPr>
          <p:cNvPr id="11" name="矩形 10">
            <a:extLst>
              <a:ext uri="{FF2B5EF4-FFF2-40B4-BE49-F238E27FC236}">
                <a16:creationId xmlns:a16="http://schemas.microsoft.com/office/drawing/2014/main" id="{116F3BA2-2034-455B-AE7D-5ABB64D6BC3E}"/>
              </a:ext>
            </a:extLst>
          </p:cNvPr>
          <p:cNvSpPr/>
          <p:nvPr/>
        </p:nvSpPr>
        <p:spPr bwMode="auto">
          <a:xfrm>
            <a:off x="539552" y="838655"/>
            <a:ext cx="6732000" cy="5510874"/>
          </a:xfrm>
          <a:prstGeom prst="rect">
            <a:avLst/>
          </a:prstGeom>
          <a:noFill/>
          <a:ln w="12700">
            <a:solidFill>
              <a:srgbClr val="FF000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Courier New" pitchFamily="49" charset="0"/>
              <a:ea typeface="楷体_GB2312" pitchFamily="49" charset="-122"/>
            </a:endParaRPr>
          </a:p>
        </p:txBody>
      </p:sp>
      <p:graphicFrame>
        <p:nvGraphicFramePr>
          <p:cNvPr id="606242" name="Group 34"/>
          <p:cNvGraphicFramePr>
            <a:graphicFrameLocks noGrp="1"/>
          </p:cNvGraphicFramePr>
          <p:nvPr>
            <p:extLst>
              <p:ext uri="{D42A27DB-BD31-4B8C-83A1-F6EECF244321}">
                <p14:modId xmlns:p14="http://schemas.microsoft.com/office/powerpoint/2010/main" val="1548434020"/>
              </p:ext>
            </p:extLst>
          </p:nvPr>
        </p:nvGraphicFramePr>
        <p:xfrm>
          <a:off x="6228184" y="1052736"/>
          <a:ext cx="2233612" cy="2266951"/>
        </p:xfrm>
        <a:graphic>
          <a:graphicData uri="http://schemas.openxmlformats.org/drawingml/2006/table">
            <a:tbl>
              <a:tblPr/>
              <a:tblGrid>
                <a:gridCol w="2233612">
                  <a:extLst>
                    <a:ext uri="{9D8B030D-6E8A-4147-A177-3AD203B41FA5}">
                      <a16:colId xmlns:a16="http://schemas.microsoft.com/office/drawing/2014/main" val="20000"/>
                    </a:ext>
                  </a:extLst>
                </a:gridCol>
              </a:tblGrid>
              <a:tr h="454025">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dirty="0">
                          <a:ln>
                            <a:noFill/>
                          </a:ln>
                          <a:solidFill>
                            <a:schemeClr val="tx1"/>
                          </a:solidFill>
                          <a:effectLst/>
                          <a:latin typeface="Courier New" pitchFamily="49" charset="0"/>
                          <a:ea typeface="楷体_GB2312" pitchFamily="49" charset="-122"/>
                        </a:rPr>
                        <a:t>sort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00"/>
                  </a:ext>
                </a:extLst>
              </a:tr>
              <a:tr h="452438">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dirty="0">
                          <a:ln>
                            <a:noFill/>
                          </a:ln>
                          <a:solidFill>
                            <a:schemeClr val="tx1"/>
                          </a:solidFill>
                          <a:effectLst/>
                          <a:latin typeface="Courier New" pitchFamily="49" charset="0"/>
                          <a:ea typeface="楷体_GB2312" pitchFamily="49" charset="-122"/>
                        </a:rPr>
                        <a:t>  </a:t>
                      </a:r>
                      <a:r>
                        <a:rPr kumimoji="0" lang="en-US" altLang="zh-CN" sz="2000" b="1" i="0" u="none" strike="noStrike" cap="none" normalizeH="0" baseline="0" dirty="0" err="1">
                          <a:ln>
                            <a:noFill/>
                          </a:ln>
                          <a:solidFill>
                            <a:schemeClr val="tx1"/>
                          </a:solidFill>
                          <a:effectLst/>
                          <a:latin typeface="Courier New" pitchFamily="49" charset="0"/>
                          <a:ea typeface="楷体_GB2312" pitchFamily="49" charset="-122"/>
                        </a:rPr>
                        <a:t>readarray</a:t>
                      </a:r>
                      <a:endParaRPr kumimoji="0" lang="en-US" altLang="zh-CN" sz="2000" b="1" i="0" u="none" strike="noStrike" cap="none" normalizeH="0" baseline="0" dirty="0">
                        <a:ln>
                          <a:noFill/>
                        </a:ln>
                        <a:solidFill>
                          <a:schemeClr val="tx1"/>
                        </a:solidFill>
                        <a:effectLst/>
                        <a:latin typeface="Courier New" pitchFamily="49"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01"/>
                  </a:ext>
                </a:extLst>
              </a:tr>
              <a:tr h="454025">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a:ln>
                            <a:noFill/>
                          </a:ln>
                          <a:solidFill>
                            <a:schemeClr val="tx1"/>
                          </a:solidFill>
                          <a:effectLst/>
                          <a:latin typeface="Courier New" pitchFamily="49" charset="0"/>
                          <a:ea typeface="楷体_GB2312" pitchFamily="49" charset="-122"/>
                        </a:rPr>
                        <a:t>  exchange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02"/>
                  </a:ext>
                </a:extLst>
              </a:tr>
              <a:tr h="452438">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dirty="0">
                          <a:ln>
                            <a:noFill/>
                          </a:ln>
                          <a:solidFill>
                            <a:schemeClr val="tx1"/>
                          </a:solidFill>
                          <a:effectLst/>
                          <a:latin typeface="Courier New" pitchFamily="49" charset="0"/>
                          <a:ea typeface="楷体_GB2312" pitchFamily="49" charset="-122"/>
                        </a:rPr>
                        <a:t>  quicksort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03"/>
                  </a:ext>
                </a:extLst>
              </a:tr>
              <a:tr h="454025">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2000" b="1" i="0" u="none" strike="noStrike" cap="none" normalizeH="0" baseline="0" dirty="0">
                          <a:ln>
                            <a:noFill/>
                          </a:ln>
                          <a:solidFill>
                            <a:schemeClr val="tx1"/>
                          </a:solidFill>
                          <a:effectLst/>
                          <a:latin typeface="Courier New" pitchFamily="49" charset="0"/>
                          <a:ea typeface="楷体_GB2312" pitchFamily="49" charset="-122"/>
                        </a:rPr>
                        <a:t>    partition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81182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dissolv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06242"/>
                                        </p:tgtEl>
                                        <p:attrNameLst>
                                          <p:attrName>style.visibility</p:attrName>
                                        </p:attrNameLst>
                                      </p:cBhvr>
                                      <p:to>
                                        <p:strVal val="visible"/>
                                      </p:to>
                                    </p:set>
                                    <p:animEffect transition="in" filter="wipe(left)">
                                      <p:cBhvr>
                                        <p:cTn id="32" dur="500"/>
                                        <p:tgtEl>
                                          <p:spTgt spid="606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4"/>
          <p:cNvSpPr>
            <a:spLocks noGrp="1" noChangeArrowheads="1"/>
          </p:cNvSpPr>
          <p:nvPr>
            <p:ph type="title"/>
          </p:nvPr>
        </p:nvSpPr>
        <p:spPr/>
        <p:txBody>
          <a:bodyPr/>
          <a:lstStyle/>
          <a:p>
            <a:pPr eaLnBrk="1" hangingPunct="1"/>
            <a:r>
              <a:rPr lang="zh-CN" altLang="en-US">
                <a:latin typeface="黑体" pitchFamily="2" charset="-122"/>
                <a:ea typeface="黑体" pitchFamily="2" charset="-122"/>
              </a:rPr>
              <a:t>问题及解决方法</a:t>
            </a:r>
          </a:p>
        </p:txBody>
      </p:sp>
      <p:sp>
        <p:nvSpPr>
          <p:cNvPr id="600069" name="Rectangle 5"/>
          <p:cNvSpPr>
            <a:spLocks noGrp="1" noChangeArrowheads="1"/>
          </p:cNvSpPr>
          <p:nvPr>
            <p:ph idx="1"/>
          </p:nvPr>
        </p:nvSpPr>
        <p:spPr/>
        <p:txBody>
          <a:bodyPr>
            <a:normAutofit/>
          </a:bodyPr>
          <a:lstStyle/>
          <a:p>
            <a:pPr eaLnBrk="1" hangingPunct="1">
              <a:lnSpc>
                <a:spcPct val="150000"/>
              </a:lnSpc>
              <a:defRPr/>
            </a:pPr>
            <a:r>
              <a:rPr lang="zh-CN" altLang="en-US" dirty="0"/>
              <a:t>思考：如何解决</a:t>
            </a:r>
            <a:r>
              <a:rPr lang="en-US" altLang="zh-CN" dirty="0"/>
              <a:t>partition</a:t>
            </a:r>
            <a:r>
              <a:rPr lang="zh-CN" altLang="en-US" dirty="0"/>
              <a:t>中对</a:t>
            </a:r>
            <a:r>
              <a:rPr lang="en-US" altLang="zh-CN" dirty="0"/>
              <a:t>a</a:t>
            </a:r>
            <a:r>
              <a:rPr lang="zh-CN" altLang="en-US" dirty="0"/>
              <a:t>的访问？</a:t>
            </a:r>
          </a:p>
          <a:p>
            <a:pPr lvl="1" eaLnBrk="1" hangingPunct="1">
              <a:lnSpc>
                <a:spcPct val="150000"/>
              </a:lnSpc>
              <a:defRPr/>
            </a:pPr>
            <a:r>
              <a:rPr lang="zh-CN" altLang="en-US" dirty="0"/>
              <a:t>遇到了对非局部变量的存取问题</a:t>
            </a:r>
          </a:p>
          <a:p>
            <a:pPr lvl="1" eaLnBrk="1" hangingPunct="1">
              <a:lnSpc>
                <a:spcPct val="150000"/>
              </a:lnSpc>
              <a:defRPr/>
            </a:pPr>
            <a:r>
              <a:rPr lang="zh-CN" altLang="en-US" dirty="0"/>
              <a:t>设法跟踪每个外层过程的最新活动记录的位置</a:t>
            </a:r>
          </a:p>
          <a:p>
            <a:pPr eaLnBrk="1" hangingPunct="1">
              <a:lnSpc>
                <a:spcPct val="150000"/>
              </a:lnSpc>
              <a:defRPr/>
            </a:pPr>
            <a:r>
              <a:rPr lang="zh-CN" altLang="en-US" dirty="0"/>
              <a:t>跟踪的办法</a:t>
            </a:r>
          </a:p>
        </p:txBody>
      </p:sp>
      <p:sp>
        <p:nvSpPr>
          <p:cNvPr id="21506" name="页脚占位符 4"/>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21507" name="灯片编号占位符 5"/>
          <p:cNvSpPr>
            <a:spLocks noGrp="1"/>
          </p:cNvSpPr>
          <p:nvPr>
            <p:ph type="sldNum" sz="quarter" idx="12"/>
          </p:nvPr>
        </p:nvSpPr>
        <p:spPr>
          <a:noFill/>
        </p:spPr>
        <p:txBody>
          <a:bodyPr/>
          <a:lstStyle/>
          <a:p>
            <a:fld id="{3F854C33-172B-4BFD-A7AA-A53A8CCC8E73}" type="slidenum">
              <a:rPr lang="en-US" altLang="zh-CN" smtClean="0">
                <a:ea typeface="宋体" charset="-122"/>
              </a:rPr>
              <a:pPr/>
              <a:t>23</a:t>
            </a:fld>
            <a:endParaRPr lang="en-US" altLang="zh-CN">
              <a:ea typeface="宋体" charset="-122"/>
            </a:endParaRPr>
          </a:p>
        </p:txBody>
      </p:sp>
      <p:graphicFrame>
        <p:nvGraphicFramePr>
          <p:cNvPr id="2" name="图示 1">
            <a:extLst>
              <a:ext uri="{FF2B5EF4-FFF2-40B4-BE49-F238E27FC236}">
                <a16:creationId xmlns:a16="http://schemas.microsoft.com/office/drawing/2014/main" id="{0516FE56-F0A8-4044-AB3D-41E1C795BDB9}"/>
              </a:ext>
            </a:extLst>
          </p:cNvPr>
          <p:cNvGraphicFramePr/>
          <p:nvPr>
            <p:extLst>
              <p:ext uri="{D42A27DB-BD31-4B8C-83A1-F6EECF244321}">
                <p14:modId xmlns:p14="http://schemas.microsoft.com/office/powerpoint/2010/main" val="1855696720"/>
              </p:ext>
            </p:extLst>
          </p:nvPr>
        </p:nvGraphicFramePr>
        <p:xfrm>
          <a:off x="2267744" y="4205312"/>
          <a:ext cx="5472608" cy="203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椭圆 2">
            <a:extLst>
              <a:ext uri="{FF2B5EF4-FFF2-40B4-BE49-F238E27FC236}">
                <a16:creationId xmlns:a16="http://schemas.microsoft.com/office/drawing/2014/main" id="{3DD7521C-83B9-4C92-8C13-BEC3986676A0}"/>
              </a:ext>
            </a:extLst>
          </p:cNvPr>
          <p:cNvSpPr/>
          <p:nvPr/>
        </p:nvSpPr>
        <p:spPr>
          <a:xfrm>
            <a:off x="1115616" y="4205312"/>
            <a:ext cx="936000" cy="936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36000" tIns="36000" rIns="36000" bIns="36000" rtlCol="0" anchor="ctr"/>
          <a:lstStyle/>
          <a:p>
            <a:pPr algn="ctr"/>
            <a:r>
              <a:rPr lang="zh-CN" altLang="en-US" dirty="0">
                <a:effectLst>
                  <a:outerShdw blurRad="38100" dist="38100" dir="2700000" algn="tl">
                    <a:srgbClr val="000000">
                      <a:alpha val="43137"/>
                    </a:srgbClr>
                  </a:outerShdw>
                </a:effectLst>
              </a:rPr>
              <a:t>方法</a:t>
            </a:r>
            <a:r>
              <a:rPr lang="en-US" altLang="zh-CN" dirty="0">
                <a:effectLst>
                  <a:outerShdw blurRad="38100" dist="38100" dir="2700000" algn="tl">
                    <a:srgbClr val="000000">
                      <a:alpha val="43137"/>
                    </a:srgbClr>
                  </a:outerShdw>
                </a:effectLst>
              </a:rPr>
              <a:t>1</a:t>
            </a:r>
            <a:endParaRPr lang="zh-CN" altLang="en-US" dirty="0">
              <a:effectLst>
                <a:outerShdw blurRad="38100" dist="38100" dir="2700000" algn="tl">
                  <a:srgbClr val="000000">
                    <a:alpha val="43137"/>
                  </a:srgbClr>
                </a:outerShdw>
              </a:effectLst>
            </a:endParaRPr>
          </a:p>
        </p:txBody>
      </p:sp>
      <p:sp>
        <p:nvSpPr>
          <p:cNvPr id="8" name="椭圆 7">
            <a:extLst>
              <a:ext uri="{FF2B5EF4-FFF2-40B4-BE49-F238E27FC236}">
                <a16:creationId xmlns:a16="http://schemas.microsoft.com/office/drawing/2014/main" id="{A862F6B5-F2CF-4121-91FD-ABB529FBF2D1}"/>
              </a:ext>
            </a:extLst>
          </p:cNvPr>
          <p:cNvSpPr/>
          <p:nvPr/>
        </p:nvSpPr>
        <p:spPr>
          <a:xfrm>
            <a:off x="1115616" y="5301312"/>
            <a:ext cx="936000" cy="936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36000" tIns="36000" rIns="36000" bIns="36000" rtlCol="0" anchor="ctr"/>
          <a:lstStyle/>
          <a:p>
            <a:pPr algn="ctr"/>
            <a:r>
              <a:rPr lang="zh-CN" altLang="en-US" dirty="0">
                <a:effectLst>
                  <a:outerShdw blurRad="38100" dist="38100" dir="2700000" algn="tl">
                    <a:srgbClr val="000000">
                      <a:alpha val="43137"/>
                    </a:srgbClr>
                  </a:outerShdw>
                </a:effectLst>
              </a:rPr>
              <a:t>方法</a:t>
            </a:r>
            <a:r>
              <a:rPr lang="en-US" altLang="zh-CN" dirty="0">
                <a:effectLst>
                  <a:outerShdw blurRad="38100" dist="38100" dir="2700000" algn="tl">
                    <a:srgbClr val="000000">
                      <a:alpha val="43137"/>
                    </a:srgbClr>
                  </a:outerShdw>
                </a:effectLst>
              </a:rPr>
              <a:t>2</a:t>
            </a:r>
            <a:endParaRPr lang="zh-CN" alt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8391557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pPr eaLnBrk="1" hangingPunct="1"/>
            <a:r>
              <a:rPr lang="zh-CN" altLang="en-US" sz="4000">
                <a:latin typeface="黑体" pitchFamily="2" charset="-122"/>
                <a:ea typeface="黑体" pitchFamily="2" charset="-122"/>
              </a:rPr>
              <a:t>方法一：使用存取链</a:t>
            </a:r>
          </a:p>
        </p:txBody>
      </p:sp>
      <p:sp>
        <p:nvSpPr>
          <p:cNvPr id="22530" name="页脚占位符 4"/>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22531" name="灯片编号占位符 5"/>
          <p:cNvSpPr>
            <a:spLocks noGrp="1"/>
          </p:cNvSpPr>
          <p:nvPr>
            <p:ph type="sldNum" sz="quarter" idx="12"/>
          </p:nvPr>
        </p:nvSpPr>
        <p:spPr>
          <a:noFill/>
        </p:spPr>
        <p:txBody>
          <a:bodyPr/>
          <a:lstStyle/>
          <a:p>
            <a:fld id="{94FD9049-141A-472D-819D-75FA231CD98B}" type="slidenum">
              <a:rPr lang="en-US" altLang="zh-CN" smtClean="0">
                <a:ea typeface="宋体" charset="-122"/>
              </a:rPr>
              <a:pPr/>
              <a:t>24</a:t>
            </a:fld>
            <a:endParaRPr lang="en-US" altLang="zh-CN">
              <a:ea typeface="宋体" charset="-122"/>
            </a:endParaRPr>
          </a:p>
        </p:txBody>
      </p:sp>
      <p:graphicFrame>
        <p:nvGraphicFramePr>
          <p:cNvPr id="2" name="图示 1"/>
          <p:cNvGraphicFramePr/>
          <p:nvPr>
            <p:extLst>
              <p:ext uri="{D42A27DB-BD31-4B8C-83A1-F6EECF244321}">
                <p14:modId xmlns:p14="http://schemas.microsoft.com/office/powerpoint/2010/main" val="2010534593"/>
              </p:ext>
            </p:extLst>
          </p:nvPr>
        </p:nvGraphicFramePr>
        <p:xfrm>
          <a:off x="827584" y="1916832"/>
          <a:ext cx="7416824" cy="3600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5887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灯片编号占位符 3"/>
          <p:cNvSpPr>
            <a:spLocks noGrp="1"/>
          </p:cNvSpPr>
          <p:nvPr>
            <p:ph type="sldNum" sz="quarter" idx="12"/>
          </p:nvPr>
        </p:nvSpPr>
        <p:spPr>
          <a:noFill/>
        </p:spPr>
        <p:txBody>
          <a:bodyPr/>
          <a:lstStyle/>
          <a:p>
            <a:fld id="{F7BD2D99-0960-4282-8522-D0A813F9FB16}" type="slidenum">
              <a:rPr lang="en-US" altLang="zh-CN" smtClean="0">
                <a:ea typeface="宋体" charset="-122"/>
              </a:rPr>
              <a:pPr/>
              <a:t>25</a:t>
            </a:fld>
            <a:endParaRPr lang="en-US" altLang="zh-CN">
              <a:ea typeface="宋体" charset="-122"/>
            </a:endParaRPr>
          </a:p>
        </p:txBody>
      </p:sp>
      <p:graphicFrame>
        <p:nvGraphicFramePr>
          <p:cNvPr id="611635" name="Group 307"/>
          <p:cNvGraphicFramePr>
            <a:graphicFrameLocks noGrp="1"/>
          </p:cNvGraphicFramePr>
          <p:nvPr>
            <p:extLst>
              <p:ext uri="{D42A27DB-BD31-4B8C-83A1-F6EECF244321}">
                <p14:modId xmlns:p14="http://schemas.microsoft.com/office/powerpoint/2010/main" val="137802797"/>
              </p:ext>
            </p:extLst>
          </p:nvPr>
        </p:nvGraphicFramePr>
        <p:xfrm>
          <a:off x="3624206" y="992181"/>
          <a:ext cx="2327275" cy="5569899"/>
        </p:xfrm>
        <a:graphic>
          <a:graphicData uri="http://schemas.openxmlformats.org/drawingml/2006/table">
            <a:tbl>
              <a:tblPr/>
              <a:tblGrid>
                <a:gridCol w="2327275">
                  <a:extLst>
                    <a:ext uri="{9D8B030D-6E8A-4147-A177-3AD203B41FA5}">
                      <a16:colId xmlns:a16="http://schemas.microsoft.com/office/drawing/2014/main" val="20000"/>
                    </a:ext>
                  </a:extLst>
                </a:gridCol>
              </a:tblGrid>
              <a:tr h="33020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600" b="1" i="0" u="none" strike="noStrike" cap="none" normalizeH="0" baseline="0">
                        <a:ln>
                          <a:noFill/>
                        </a:ln>
                        <a:solidFill>
                          <a:schemeClr val="tx1"/>
                        </a:solidFill>
                        <a:effectLst/>
                        <a:latin typeface="Courier New" panose="02070309020205020404" pitchFamily="49" charset="0"/>
                        <a:ea typeface="楷体" pitchFamily="49" charset="-122"/>
                        <a:cs typeface="Courier New" panose="02070309020205020404" pitchFamily="49" charset="0"/>
                      </a:endParaRPr>
                    </a:p>
                  </a:txBody>
                  <a:tcPr marL="90000" marR="90000" marT="18000" marB="1800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cap="flat">
                      <a:noFill/>
                    </a:lnT>
                    <a:lnB w="9525" cap="flat" cmpd="sng" algn="ctr">
                      <a:solidFill>
                        <a:schemeClr val="tx1"/>
                      </a:solidFill>
                      <a:prstDash val="solid"/>
                      <a:round/>
                      <a:headEnd type="none" w="med" len="med"/>
                      <a:tailEnd type="none" w="med" len="med"/>
                    </a:lnB>
                    <a:lnTlToBr>
                      <a:noFill/>
                    </a:lnTlToBr>
                    <a:lnBlToTr>
                      <a:noFill/>
                    </a:lnBlToTr>
                    <a:solidFill>
                      <a:srgbClr val="DDFFDD"/>
                    </a:solidFill>
                  </a:tcPr>
                </a:tc>
                <a:extLst>
                  <a:ext uri="{0D108BD9-81ED-4DB2-BD59-A6C34878D82A}">
                    <a16:rowId xmlns:a16="http://schemas.microsoft.com/office/drawing/2014/main" val="10000"/>
                  </a:ext>
                </a:extLst>
              </a:tr>
              <a:tr h="33020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1600" b="1" i="0" u="none" strike="noStrike" cap="none" normalizeH="0" baseline="0">
                          <a:ln>
                            <a:noFill/>
                          </a:ln>
                          <a:solidFill>
                            <a:schemeClr val="tx1"/>
                          </a:solidFill>
                          <a:effectLst/>
                          <a:latin typeface="Courier New" panose="02070309020205020404" pitchFamily="49" charset="0"/>
                          <a:ea typeface="楷体" pitchFamily="49" charset="-122"/>
                          <a:cs typeface="Courier New" panose="02070309020205020404" pitchFamily="49" charset="0"/>
                        </a:rPr>
                        <a:t>存取链</a:t>
                      </a:r>
                    </a:p>
                  </a:txBody>
                  <a:tcPr marL="90000" marR="90000" marT="18000" marB="1800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DDFFDD"/>
                    </a:solidFill>
                  </a:tcPr>
                </a:tc>
                <a:extLst>
                  <a:ext uri="{0D108BD9-81ED-4DB2-BD59-A6C34878D82A}">
                    <a16:rowId xmlns:a16="http://schemas.microsoft.com/office/drawing/2014/main" val="10001"/>
                  </a:ext>
                </a:extLst>
              </a:tr>
              <a:tr h="328613">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1600" b="1" i="0" u="none" strike="noStrike" cap="none" normalizeH="0" baseline="0">
                          <a:ln>
                            <a:noFill/>
                          </a:ln>
                          <a:solidFill>
                            <a:schemeClr val="tx1"/>
                          </a:solidFill>
                          <a:effectLst/>
                          <a:latin typeface="Courier New" panose="02070309020205020404" pitchFamily="49" charset="0"/>
                          <a:ea typeface="楷体" pitchFamily="49" charset="-122"/>
                          <a:cs typeface="Courier New" panose="02070309020205020404" pitchFamily="49" charset="0"/>
                        </a:rPr>
                        <a:t>控制链</a:t>
                      </a:r>
                    </a:p>
                  </a:txBody>
                  <a:tcPr marL="90000" marR="90000" marT="18000" marB="1800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DDFFDD"/>
                    </a:solidFill>
                  </a:tcPr>
                </a:tc>
                <a:extLst>
                  <a:ext uri="{0D108BD9-81ED-4DB2-BD59-A6C34878D82A}">
                    <a16:rowId xmlns:a16="http://schemas.microsoft.com/office/drawing/2014/main" val="10002"/>
                  </a:ext>
                </a:extLst>
              </a:tr>
              <a:tr h="676275">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1600" b="1" i="0" u="none" strike="noStrike" cap="none" normalizeH="0" baseline="0" dirty="0">
                          <a:ln>
                            <a:noFill/>
                          </a:ln>
                          <a:solidFill>
                            <a:schemeClr val="tx1"/>
                          </a:solidFill>
                          <a:effectLst/>
                          <a:latin typeface="Courier New" panose="02070309020205020404" pitchFamily="49" charset="0"/>
                          <a:ea typeface="楷体" pitchFamily="49" charset="-122"/>
                          <a:cs typeface="Courier New" panose="02070309020205020404" pitchFamily="49" charset="0"/>
                        </a:rPr>
                        <a:t>局部变量</a:t>
                      </a:r>
                      <a:r>
                        <a:rPr kumimoji="0" lang="en-US" altLang="zh-CN" sz="1600" b="1" i="0" u="none" strike="noStrike" cap="none" normalizeH="0" baseline="0" dirty="0" err="1">
                          <a:ln>
                            <a:noFill/>
                          </a:ln>
                          <a:solidFill>
                            <a:schemeClr val="tx1"/>
                          </a:solidFill>
                          <a:effectLst/>
                          <a:latin typeface="Courier New" panose="02070309020205020404" pitchFamily="49" charset="0"/>
                          <a:ea typeface="楷体" pitchFamily="49" charset="-122"/>
                          <a:cs typeface="Courier New" panose="02070309020205020404" pitchFamily="49" charset="0"/>
                        </a:rPr>
                        <a:t>i</a:t>
                      </a:r>
                      <a:r>
                        <a:rPr kumimoji="0" lang="zh-CN" altLang="en-US" sz="1600" b="1" i="0" u="none" strike="noStrike" cap="none" normalizeH="0" baseline="0" dirty="0">
                          <a:ln>
                            <a:noFill/>
                          </a:ln>
                          <a:solidFill>
                            <a:schemeClr val="tx1"/>
                          </a:solidFill>
                          <a:effectLst/>
                          <a:latin typeface="Courier New" panose="02070309020205020404" pitchFamily="49" charset="0"/>
                          <a:ea typeface="楷体" pitchFamily="49" charset="-122"/>
                          <a:cs typeface="Courier New" panose="02070309020205020404" pitchFamily="49" charset="0"/>
                        </a:rPr>
                        <a:t>，</a:t>
                      </a:r>
                      <a:r>
                        <a:rPr kumimoji="0" lang="en-US" altLang="zh-CN" sz="1600" b="1" i="0" u="none" strike="noStrike" cap="none" normalizeH="0" baseline="0" dirty="0">
                          <a:ln>
                            <a:noFill/>
                          </a:ln>
                          <a:solidFill>
                            <a:schemeClr val="tx1"/>
                          </a:solidFill>
                          <a:effectLst/>
                          <a:latin typeface="Courier New" panose="02070309020205020404" pitchFamily="49" charset="0"/>
                          <a:ea typeface="楷体" pitchFamily="49" charset="-122"/>
                          <a:cs typeface="Courier New" panose="02070309020205020404" pitchFamily="49" charset="0"/>
                        </a:rPr>
                        <a:t>j</a:t>
                      </a:r>
                    </a:p>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600" b="1" i="0" u="none" strike="noStrike" cap="none" normalizeH="0" baseline="0" dirty="0">
                          <a:ln>
                            <a:noFill/>
                          </a:ln>
                          <a:solidFill>
                            <a:schemeClr val="tx1"/>
                          </a:solidFill>
                          <a:effectLst/>
                          <a:latin typeface="Courier New" panose="02070309020205020404" pitchFamily="49" charset="0"/>
                          <a:ea typeface="楷体" pitchFamily="49" charset="-122"/>
                          <a:cs typeface="Courier New" panose="02070309020205020404" pitchFamily="49" charset="0"/>
                        </a:rPr>
                        <a:t>…………</a:t>
                      </a:r>
                    </a:p>
                  </a:txBody>
                  <a:tcPr marL="90000" marR="90000" marT="18000" marB="1800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3"/>
                  </a:ext>
                </a:extLst>
              </a:tr>
              <a:tr h="33020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1600" b="1" i="0" u="none" strike="noStrike" cap="none" normalizeH="0" baseline="0" dirty="0">
                          <a:ln>
                            <a:noFill/>
                          </a:ln>
                          <a:solidFill>
                            <a:schemeClr val="tx1"/>
                          </a:solidFill>
                          <a:effectLst/>
                          <a:latin typeface="Courier New" panose="02070309020205020404" pitchFamily="49" charset="0"/>
                          <a:ea typeface="楷体" pitchFamily="49" charset="-122"/>
                          <a:cs typeface="Courier New" panose="02070309020205020404" pitchFamily="49" charset="0"/>
                        </a:rPr>
                        <a:t>存取链</a:t>
                      </a:r>
                    </a:p>
                  </a:txBody>
                  <a:tcPr marL="90000" marR="90000" marT="18000" marB="1800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4"/>
                  </a:ext>
                </a:extLst>
              </a:tr>
              <a:tr h="33020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1600" b="1" i="0" u="none" strike="noStrike" cap="none" normalizeH="0" baseline="0">
                          <a:ln>
                            <a:noFill/>
                          </a:ln>
                          <a:solidFill>
                            <a:schemeClr val="tx1"/>
                          </a:solidFill>
                          <a:effectLst/>
                          <a:latin typeface="Courier New" panose="02070309020205020404" pitchFamily="49" charset="0"/>
                          <a:ea typeface="楷体" pitchFamily="49" charset="-122"/>
                          <a:cs typeface="Courier New" panose="02070309020205020404" pitchFamily="49" charset="0"/>
                        </a:rPr>
                        <a:t>控制链</a:t>
                      </a:r>
                    </a:p>
                  </a:txBody>
                  <a:tcPr marL="90000" marR="90000" marT="18000" marB="1800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5"/>
                  </a:ext>
                </a:extLst>
              </a:tr>
              <a:tr h="676275">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1600" b="1" i="0" u="none" strike="noStrike" cap="none" normalizeH="0" baseline="0">
                          <a:ln>
                            <a:noFill/>
                          </a:ln>
                          <a:solidFill>
                            <a:schemeClr val="tx1"/>
                          </a:solidFill>
                          <a:effectLst/>
                          <a:latin typeface="Courier New" panose="02070309020205020404" pitchFamily="49" charset="0"/>
                          <a:ea typeface="楷体" pitchFamily="49" charset="-122"/>
                          <a:cs typeface="Courier New" panose="02070309020205020404" pitchFamily="49" charset="0"/>
                        </a:rPr>
                        <a:t>局部变量</a:t>
                      </a:r>
                      <a:r>
                        <a:rPr kumimoji="0" lang="en-US" altLang="zh-CN" sz="1600" b="1" i="0" u="none" strike="noStrike" cap="none" normalizeH="0" baseline="0">
                          <a:ln>
                            <a:noFill/>
                          </a:ln>
                          <a:solidFill>
                            <a:schemeClr val="tx1"/>
                          </a:solidFill>
                          <a:effectLst/>
                          <a:latin typeface="Courier New" panose="02070309020205020404" pitchFamily="49" charset="0"/>
                          <a:ea typeface="楷体" pitchFamily="49" charset="-122"/>
                          <a:cs typeface="Courier New" panose="02070309020205020404" pitchFamily="49" charset="0"/>
                        </a:rPr>
                        <a:t>k</a:t>
                      </a:r>
                      <a:r>
                        <a:rPr kumimoji="0" lang="zh-CN" altLang="en-US" sz="1600" b="1" i="0" u="none" strike="noStrike" cap="none" normalizeH="0" baseline="0">
                          <a:ln>
                            <a:noFill/>
                          </a:ln>
                          <a:solidFill>
                            <a:schemeClr val="tx1"/>
                          </a:solidFill>
                          <a:effectLst/>
                          <a:latin typeface="Courier New" panose="02070309020205020404" pitchFamily="49" charset="0"/>
                          <a:ea typeface="楷体" pitchFamily="49" charset="-122"/>
                          <a:cs typeface="Courier New" panose="02070309020205020404" pitchFamily="49" charset="0"/>
                        </a:rPr>
                        <a:t>，</a:t>
                      </a:r>
                      <a:r>
                        <a:rPr kumimoji="0" lang="en-US" altLang="zh-CN" sz="1600" b="1" i="0" u="none" strike="noStrike" cap="none" normalizeH="0" baseline="0">
                          <a:ln>
                            <a:noFill/>
                          </a:ln>
                          <a:solidFill>
                            <a:schemeClr val="tx1"/>
                          </a:solidFill>
                          <a:effectLst/>
                          <a:latin typeface="Courier New" panose="02070309020205020404" pitchFamily="49" charset="0"/>
                          <a:ea typeface="楷体" pitchFamily="49" charset="-122"/>
                          <a:cs typeface="Courier New" panose="02070309020205020404" pitchFamily="49" charset="0"/>
                        </a:rPr>
                        <a:t>v</a:t>
                      </a:r>
                    </a:p>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 pitchFamily="49" charset="-122"/>
                          <a:cs typeface="Courier New" panose="02070309020205020404" pitchFamily="49" charset="0"/>
                        </a:rPr>
                        <a:t>…………</a:t>
                      </a:r>
                    </a:p>
                  </a:txBody>
                  <a:tcPr marL="90000" marR="90000" marT="18000" marB="1800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CCCC"/>
                    </a:solidFill>
                  </a:tcPr>
                </a:tc>
                <a:extLst>
                  <a:ext uri="{0D108BD9-81ED-4DB2-BD59-A6C34878D82A}">
                    <a16:rowId xmlns:a16="http://schemas.microsoft.com/office/drawing/2014/main" val="10006"/>
                  </a:ext>
                </a:extLst>
              </a:tr>
              <a:tr h="33020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1600" b="1" i="0" u="none" strike="noStrike" cap="none" normalizeH="0" baseline="0">
                          <a:ln>
                            <a:noFill/>
                          </a:ln>
                          <a:solidFill>
                            <a:schemeClr val="tx1"/>
                          </a:solidFill>
                          <a:effectLst/>
                          <a:latin typeface="Courier New" panose="02070309020205020404" pitchFamily="49" charset="0"/>
                          <a:ea typeface="楷体" pitchFamily="49" charset="-122"/>
                          <a:cs typeface="Courier New" panose="02070309020205020404" pitchFamily="49" charset="0"/>
                        </a:rPr>
                        <a:t>存取链</a:t>
                      </a:r>
                    </a:p>
                  </a:txBody>
                  <a:tcPr marL="90000" marR="90000" marT="18000" marB="1800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CCCC"/>
                    </a:solidFill>
                  </a:tcPr>
                </a:tc>
                <a:extLst>
                  <a:ext uri="{0D108BD9-81ED-4DB2-BD59-A6C34878D82A}">
                    <a16:rowId xmlns:a16="http://schemas.microsoft.com/office/drawing/2014/main" val="10007"/>
                  </a:ext>
                </a:extLst>
              </a:tr>
              <a:tr h="33020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1600" b="1" i="0" u="none" strike="noStrike" cap="none" normalizeH="0" baseline="0">
                          <a:ln>
                            <a:noFill/>
                          </a:ln>
                          <a:solidFill>
                            <a:schemeClr val="tx1"/>
                          </a:solidFill>
                          <a:effectLst/>
                          <a:latin typeface="Courier New" panose="02070309020205020404" pitchFamily="49" charset="0"/>
                          <a:ea typeface="楷体" pitchFamily="49" charset="-122"/>
                          <a:cs typeface="Courier New" panose="02070309020205020404" pitchFamily="49" charset="0"/>
                        </a:rPr>
                        <a:t>控制链</a:t>
                      </a:r>
                    </a:p>
                  </a:txBody>
                  <a:tcPr marL="90000" marR="90000" marT="18000" marB="1800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CCCC"/>
                    </a:solidFill>
                  </a:tcPr>
                </a:tc>
                <a:extLst>
                  <a:ext uri="{0D108BD9-81ED-4DB2-BD59-A6C34878D82A}">
                    <a16:rowId xmlns:a16="http://schemas.microsoft.com/office/drawing/2014/main" val="10008"/>
                  </a:ext>
                </a:extLst>
              </a:tr>
              <a:tr h="676275">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1600" b="1" i="0" u="none" strike="noStrike" cap="none" normalizeH="0" baseline="0">
                          <a:ln>
                            <a:noFill/>
                          </a:ln>
                          <a:solidFill>
                            <a:schemeClr val="tx1"/>
                          </a:solidFill>
                          <a:effectLst/>
                          <a:latin typeface="Courier New" panose="02070309020205020404" pitchFamily="49" charset="0"/>
                          <a:ea typeface="楷体" pitchFamily="49" charset="-122"/>
                          <a:cs typeface="Courier New" panose="02070309020205020404" pitchFamily="49" charset="0"/>
                        </a:rPr>
                        <a:t>局部变量</a:t>
                      </a:r>
                      <a:r>
                        <a:rPr kumimoji="0" lang="en-US" altLang="zh-CN" sz="1600" b="1" i="0" u="none" strike="noStrike" cap="none" normalizeH="0" baseline="0">
                          <a:ln>
                            <a:noFill/>
                          </a:ln>
                          <a:solidFill>
                            <a:schemeClr val="tx1"/>
                          </a:solidFill>
                          <a:effectLst/>
                          <a:latin typeface="Courier New" panose="02070309020205020404" pitchFamily="49" charset="0"/>
                          <a:ea typeface="楷体" pitchFamily="49" charset="-122"/>
                          <a:cs typeface="Courier New" panose="02070309020205020404" pitchFamily="49" charset="0"/>
                        </a:rPr>
                        <a:t>k</a:t>
                      </a:r>
                      <a:r>
                        <a:rPr kumimoji="0" lang="zh-CN" altLang="en-US" sz="1600" b="1" i="0" u="none" strike="noStrike" cap="none" normalizeH="0" baseline="0">
                          <a:ln>
                            <a:noFill/>
                          </a:ln>
                          <a:solidFill>
                            <a:schemeClr val="tx1"/>
                          </a:solidFill>
                          <a:effectLst/>
                          <a:latin typeface="Courier New" panose="02070309020205020404" pitchFamily="49" charset="0"/>
                          <a:ea typeface="楷体" pitchFamily="49" charset="-122"/>
                          <a:cs typeface="Courier New" panose="02070309020205020404" pitchFamily="49" charset="0"/>
                        </a:rPr>
                        <a:t>，</a:t>
                      </a:r>
                      <a:r>
                        <a:rPr kumimoji="0" lang="en-US" altLang="zh-CN" sz="1600" b="1" i="0" u="none" strike="noStrike" cap="none" normalizeH="0" baseline="0">
                          <a:ln>
                            <a:noFill/>
                          </a:ln>
                          <a:solidFill>
                            <a:schemeClr val="tx1"/>
                          </a:solidFill>
                          <a:effectLst/>
                          <a:latin typeface="Courier New" panose="02070309020205020404" pitchFamily="49" charset="0"/>
                          <a:ea typeface="楷体" pitchFamily="49" charset="-122"/>
                          <a:cs typeface="Courier New" panose="02070309020205020404" pitchFamily="49" charset="0"/>
                        </a:rPr>
                        <a:t>v</a:t>
                      </a:r>
                    </a:p>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600" b="1" i="0" u="none" strike="noStrike" cap="none" normalizeH="0" baseline="0">
                          <a:ln>
                            <a:noFill/>
                          </a:ln>
                          <a:solidFill>
                            <a:schemeClr val="tx1"/>
                          </a:solidFill>
                          <a:effectLst/>
                          <a:latin typeface="Courier New" panose="02070309020205020404" pitchFamily="49" charset="0"/>
                          <a:ea typeface="楷体" pitchFamily="49" charset="-122"/>
                          <a:cs typeface="Courier New" panose="02070309020205020404" pitchFamily="49" charset="0"/>
                        </a:rPr>
                        <a:t>…………</a:t>
                      </a:r>
                    </a:p>
                  </a:txBody>
                  <a:tcPr marL="90000" marR="90000" marT="18000" marB="1800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9"/>
                  </a:ext>
                </a:extLst>
              </a:tr>
              <a:tr h="328613">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1600" b="1" i="0" u="none" strike="noStrike" cap="none" normalizeH="0" baseline="0">
                          <a:ln>
                            <a:noFill/>
                          </a:ln>
                          <a:solidFill>
                            <a:schemeClr val="tx1"/>
                          </a:solidFill>
                          <a:effectLst/>
                          <a:latin typeface="Courier New" panose="02070309020205020404" pitchFamily="49" charset="0"/>
                          <a:ea typeface="楷体" pitchFamily="49" charset="-122"/>
                          <a:cs typeface="Courier New" panose="02070309020205020404" pitchFamily="49" charset="0"/>
                        </a:rPr>
                        <a:t>存取链</a:t>
                      </a:r>
                    </a:p>
                  </a:txBody>
                  <a:tcPr marL="90000" marR="90000" marT="18000" marB="1800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10"/>
                  </a:ext>
                </a:extLst>
              </a:tr>
              <a:tr h="33020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1600" b="1" i="0" u="none" strike="noStrike" cap="none" normalizeH="0" baseline="0">
                          <a:ln>
                            <a:noFill/>
                          </a:ln>
                          <a:solidFill>
                            <a:schemeClr val="tx1"/>
                          </a:solidFill>
                          <a:effectLst/>
                          <a:latin typeface="Courier New" panose="02070309020205020404" pitchFamily="49" charset="0"/>
                          <a:ea typeface="楷体" pitchFamily="49" charset="-122"/>
                          <a:cs typeface="Courier New" panose="02070309020205020404" pitchFamily="49" charset="0"/>
                        </a:rPr>
                        <a:t>控制链</a:t>
                      </a:r>
                    </a:p>
                  </a:txBody>
                  <a:tcPr marL="90000" marR="90000" marT="18000" marB="1800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11"/>
                  </a:ext>
                </a:extLst>
              </a:tr>
              <a:tr h="54610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600" b="1" i="0" u="none" strike="noStrike" cap="none" normalizeH="0" baseline="0" dirty="0">
                          <a:ln>
                            <a:noFill/>
                          </a:ln>
                          <a:solidFill>
                            <a:schemeClr val="tx1"/>
                          </a:solidFill>
                          <a:effectLst/>
                          <a:latin typeface="Courier New" panose="02070309020205020404" pitchFamily="49" charset="0"/>
                          <a:ea typeface="楷体" pitchFamily="49" charset="-122"/>
                          <a:cs typeface="Courier New" panose="02070309020205020404" pitchFamily="49" charset="0"/>
                        </a:rPr>
                        <a:t>…………</a:t>
                      </a:r>
                    </a:p>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1600" b="1" i="0" u="none" strike="noStrike" cap="none" normalizeH="0" baseline="0" dirty="0">
                          <a:ln>
                            <a:noFill/>
                          </a:ln>
                          <a:solidFill>
                            <a:schemeClr val="tx1"/>
                          </a:solidFill>
                          <a:effectLst/>
                          <a:latin typeface="Courier New" panose="02070309020205020404" pitchFamily="49" charset="0"/>
                          <a:ea typeface="楷体" pitchFamily="49" charset="-122"/>
                          <a:cs typeface="Courier New" panose="02070309020205020404" pitchFamily="49" charset="0"/>
                        </a:rPr>
                        <a:t>变量</a:t>
                      </a:r>
                      <a:r>
                        <a:rPr kumimoji="0" lang="en-US" altLang="zh-CN" sz="1600" b="1" i="0" u="none" strike="noStrike" cap="none" normalizeH="0" baseline="0" dirty="0">
                          <a:ln>
                            <a:noFill/>
                          </a:ln>
                          <a:solidFill>
                            <a:schemeClr val="tx1"/>
                          </a:solidFill>
                          <a:effectLst/>
                          <a:latin typeface="Courier New" panose="02070309020205020404" pitchFamily="49" charset="0"/>
                          <a:ea typeface="楷体" pitchFamily="49" charset="-122"/>
                          <a:cs typeface="Courier New" panose="02070309020205020404" pitchFamily="49" charset="0"/>
                        </a:rPr>
                        <a:t>a</a:t>
                      </a:r>
                      <a:r>
                        <a:rPr kumimoji="0" lang="zh-CN" altLang="en-US" sz="1600" b="1" i="0" u="none" strike="noStrike" cap="none" normalizeH="0" baseline="0" dirty="0">
                          <a:ln>
                            <a:noFill/>
                          </a:ln>
                          <a:solidFill>
                            <a:schemeClr val="tx1"/>
                          </a:solidFill>
                          <a:effectLst/>
                          <a:latin typeface="Courier New" panose="02070309020205020404" pitchFamily="49" charset="0"/>
                          <a:ea typeface="楷体" pitchFamily="49" charset="-122"/>
                          <a:cs typeface="Courier New" panose="02070309020205020404" pitchFamily="49" charset="0"/>
                        </a:rPr>
                        <a:t>，</a:t>
                      </a:r>
                      <a:r>
                        <a:rPr kumimoji="0" lang="en-US" altLang="zh-CN" sz="1600" b="1" i="0" u="none" strike="noStrike" cap="none" normalizeH="0" baseline="0" dirty="0">
                          <a:ln>
                            <a:noFill/>
                          </a:ln>
                          <a:solidFill>
                            <a:schemeClr val="tx1"/>
                          </a:solidFill>
                          <a:effectLst/>
                          <a:latin typeface="Courier New" panose="02070309020205020404" pitchFamily="49" charset="0"/>
                          <a:ea typeface="楷体" pitchFamily="49" charset="-122"/>
                          <a:cs typeface="Courier New" panose="02070309020205020404" pitchFamily="49" charset="0"/>
                        </a:rPr>
                        <a:t>x</a:t>
                      </a:r>
                    </a:p>
                  </a:txBody>
                  <a:tcPr marL="90000" marR="90000" marT="18000" marB="1800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bl>
          </a:graphicData>
        </a:graphic>
      </p:graphicFrame>
      <p:graphicFrame>
        <p:nvGraphicFramePr>
          <p:cNvPr id="611419" name="Group 91"/>
          <p:cNvGraphicFramePr>
            <a:graphicFrameLocks noGrp="1"/>
          </p:cNvGraphicFramePr>
          <p:nvPr/>
        </p:nvGraphicFramePr>
        <p:xfrm>
          <a:off x="684213" y="2276475"/>
          <a:ext cx="2017712" cy="2266951"/>
        </p:xfrm>
        <a:graphic>
          <a:graphicData uri="http://schemas.openxmlformats.org/drawingml/2006/table">
            <a:tbl>
              <a:tblPr/>
              <a:tblGrid>
                <a:gridCol w="2017712">
                  <a:extLst>
                    <a:ext uri="{9D8B030D-6E8A-4147-A177-3AD203B41FA5}">
                      <a16:colId xmlns:a16="http://schemas.microsoft.com/office/drawing/2014/main" val="20000"/>
                    </a:ext>
                  </a:extLst>
                </a:gridCol>
              </a:tblGrid>
              <a:tr h="454025">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sort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2438">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  readarray</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4025">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  exchange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2438">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  quicksort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4025">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    partition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3599" name="Text Box 105"/>
          <p:cNvSpPr txBox="1">
            <a:spLocks noChangeArrowheads="1"/>
          </p:cNvSpPr>
          <p:nvPr/>
        </p:nvSpPr>
        <p:spPr bwMode="auto">
          <a:xfrm>
            <a:off x="684213" y="333375"/>
            <a:ext cx="7912100" cy="762000"/>
          </a:xfrm>
          <a:prstGeom prst="rect">
            <a:avLst/>
          </a:prstGeom>
          <a:noFill/>
          <a:ln w="19050" algn="ctr">
            <a:noFill/>
            <a:miter lim="800000"/>
            <a:headEnd/>
            <a:tailEnd/>
          </a:ln>
        </p:spPr>
        <p:txBody>
          <a:bodyPr>
            <a:spAutoFit/>
          </a:bodyPr>
          <a:lstStyle/>
          <a:p>
            <a:pPr algn="l"/>
            <a:r>
              <a:rPr lang="zh-CN" altLang="en-US" sz="2400" dirty="0">
                <a:solidFill>
                  <a:schemeClr val="tx1">
                    <a:lumMod val="95000"/>
                    <a:lumOff val="5000"/>
                  </a:schemeClr>
                </a:solidFill>
                <a:latin typeface="Courier New" panose="02070309020205020404" pitchFamily="49" charset="0"/>
                <a:ea typeface="楷体" panose="02010609060101010101" pitchFamily="49" charset="-122"/>
                <a:cs typeface="Courier New" panose="02070309020205020404" pitchFamily="49" charset="0"/>
              </a:rPr>
              <a:t>设调用过程如下：</a:t>
            </a:r>
          </a:p>
          <a:p>
            <a:pPr algn="l"/>
            <a:r>
              <a:rPr lang="zh-CN" altLang="en-US" dirty="0">
                <a:solidFill>
                  <a:schemeClr val="tx1">
                    <a:lumMod val="95000"/>
                    <a:lumOff val="5000"/>
                  </a:schemeClr>
                </a:solidFill>
                <a:latin typeface="Courier New" panose="02070309020205020404" pitchFamily="49" charset="0"/>
                <a:ea typeface="楷体" panose="02010609060101010101" pitchFamily="49" charset="-122"/>
                <a:cs typeface="Courier New" panose="02070309020205020404" pitchFamily="49" charset="0"/>
              </a:rPr>
              <a:t>  </a:t>
            </a:r>
            <a:r>
              <a:rPr lang="en-US" altLang="zh-CN" dirty="0" err="1">
                <a:solidFill>
                  <a:schemeClr val="tx1">
                    <a:lumMod val="95000"/>
                    <a:lumOff val="5000"/>
                  </a:schemeClr>
                </a:solidFill>
                <a:latin typeface="Courier New" panose="02070309020205020404" pitchFamily="49" charset="0"/>
                <a:ea typeface="楷体" panose="02010609060101010101" pitchFamily="49" charset="-122"/>
                <a:cs typeface="Courier New" panose="02070309020205020404" pitchFamily="49" charset="0"/>
              </a:rPr>
              <a:t>sort→quicksort→quicksort→partition→exchange</a:t>
            </a:r>
            <a:r>
              <a:rPr lang="en-US" altLang="zh-CN" dirty="0">
                <a:solidFill>
                  <a:schemeClr val="tx1">
                    <a:lumMod val="95000"/>
                    <a:lumOff val="5000"/>
                  </a:schemeClr>
                </a:solidFill>
                <a:latin typeface="Courier New" panose="02070309020205020404" pitchFamily="49" charset="0"/>
                <a:ea typeface="楷体" panose="02010609060101010101" pitchFamily="49" charset="-122"/>
                <a:cs typeface="Courier New" panose="02070309020205020404" pitchFamily="49" charset="0"/>
              </a:rPr>
              <a:t>………</a:t>
            </a:r>
          </a:p>
        </p:txBody>
      </p:sp>
      <p:sp>
        <p:nvSpPr>
          <p:cNvPr id="23600" name="Text Box 110"/>
          <p:cNvSpPr txBox="1">
            <a:spLocks noChangeArrowheads="1"/>
          </p:cNvSpPr>
          <p:nvPr/>
        </p:nvSpPr>
        <p:spPr bwMode="auto">
          <a:xfrm>
            <a:off x="684213" y="1647825"/>
            <a:ext cx="2022475" cy="457200"/>
          </a:xfrm>
          <a:prstGeom prst="rect">
            <a:avLst/>
          </a:prstGeom>
          <a:noFill/>
          <a:ln w="19050" algn="ctr">
            <a:noFill/>
            <a:miter lim="800000"/>
            <a:headEnd/>
            <a:tailEnd/>
          </a:ln>
        </p:spPr>
        <p:txBody>
          <a:bodyPr wrap="none">
            <a:spAutoFit/>
          </a:bodyPr>
          <a:lstStyle/>
          <a:p>
            <a:pPr algn="l"/>
            <a:r>
              <a:rPr lang="zh-CN" altLang="en-US" sz="2400" dirty="0">
                <a:solidFill>
                  <a:schemeClr val="tx1">
                    <a:lumMod val="95000"/>
                    <a:lumOff val="5000"/>
                  </a:schemeClr>
                </a:solidFill>
                <a:latin typeface="楷体" pitchFamily="49" charset="-122"/>
                <a:ea typeface="楷体" pitchFamily="49" charset="-122"/>
              </a:rPr>
              <a:t>定义层次结构</a:t>
            </a:r>
          </a:p>
        </p:txBody>
      </p:sp>
      <p:sp>
        <p:nvSpPr>
          <p:cNvPr id="611525" name="AutoShape 197"/>
          <p:cNvSpPr>
            <a:spLocks/>
          </p:cNvSpPr>
          <p:nvPr/>
        </p:nvSpPr>
        <p:spPr bwMode="auto">
          <a:xfrm>
            <a:off x="6720549" y="6057553"/>
            <a:ext cx="71438" cy="504825"/>
          </a:xfrm>
          <a:prstGeom prst="rightBrace">
            <a:avLst>
              <a:gd name="adj1" fmla="val 58888"/>
              <a:gd name="adj2" fmla="val 50000"/>
            </a:avLst>
          </a:prstGeom>
          <a:noFill/>
          <a:ln w="19050">
            <a:solidFill>
              <a:schemeClr val="tx1"/>
            </a:solidFill>
            <a:round/>
            <a:headEnd/>
            <a:tailEnd/>
          </a:ln>
        </p:spPr>
        <p:txBody>
          <a:bodyPr wrap="none" anchor="ctr"/>
          <a:lstStyle/>
          <a:p>
            <a:endParaRPr lang="zh-CN" altLang="en-US">
              <a:latin typeface="Courier New" panose="02070309020205020404" pitchFamily="49" charset="0"/>
              <a:cs typeface="Courier New" panose="02070309020205020404" pitchFamily="49" charset="0"/>
            </a:endParaRPr>
          </a:p>
        </p:txBody>
      </p:sp>
      <p:sp>
        <p:nvSpPr>
          <p:cNvPr id="611526" name="Text Box 198"/>
          <p:cNvSpPr txBox="1">
            <a:spLocks noChangeArrowheads="1"/>
          </p:cNvSpPr>
          <p:nvPr/>
        </p:nvSpPr>
        <p:spPr bwMode="auto">
          <a:xfrm>
            <a:off x="6866599" y="6111528"/>
            <a:ext cx="1665841" cy="369332"/>
          </a:xfrm>
          <a:prstGeom prst="rect">
            <a:avLst/>
          </a:prstGeom>
          <a:noFill/>
          <a:ln w="19050" algn="ctr">
            <a:noFill/>
            <a:miter lim="800000"/>
            <a:headEnd/>
            <a:tailEnd/>
          </a:ln>
        </p:spPr>
        <p:txBody>
          <a:bodyPr wrap="none">
            <a:spAutoFit/>
          </a:bodyPr>
          <a:lstStyle/>
          <a:p>
            <a:pPr algn="l"/>
            <a:r>
              <a:rPr lang="en-US" altLang="zh-CN" dirty="0">
                <a:solidFill>
                  <a:schemeClr val="tx1">
                    <a:lumMod val="95000"/>
                    <a:lumOff val="5000"/>
                  </a:schemeClr>
                </a:solidFill>
                <a:latin typeface="Courier New" panose="02070309020205020404" pitchFamily="49" charset="0"/>
                <a:cs typeface="Courier New" panose="02070309020205020404" pitchFamily="49" charset="0"/>
              </a:rPr>
              <a:t>sort</a:t>
            </a:r>
            <a:r>
              <a:rPr lang="zh-CN" altLang="en-US" dirty="0">
                <a:solidFill>
                  <a:schemeClr val="tx1">
                    <a:lumMod val="95000"/>
                    <a:lumOff val="5000"/>
                  </a:schemeClr>
                </a:solidFill>
                <a:latin typeface="Courier New" panose="02070309020205020404" pitchFamily="49" charset="0"/>
                <a:ea typeface="楷体" pitchFamily="49" charset="-122"/>
                <a:cs typeface="Courier New" panose="02070309020205020404" pitchFamily="49" charset="0"/>
              </a:rPr>
              <a:t>活动记录</a:t>
            </a:r>
          </a:p>
        </p:txBody>
      </p:sp>
      <p:sp>
        <p:nvSpPr>
          <p:cNvPr id="611527" name="AutoShape 199"/>
          <p:cNvSpPr>
            <a:spLocks/>
          </p:cNvSpPr>
          <p:nvPr/>
        </p:nvSpPr>
        <p:spPr bwMode="auto">
          <a:xfrm>
            <a:off x="6720549" y="4689128"/>
            <a:ext cx="71438" cy="1296988"/>
          </a:xfrm>
          <a:prstGeom prst="rightBrace">
            <a:avLst>
              <a:gd name="adj1" fmla="val 151295"/>
              <a:gd name="adj2" fmla="val 50000"/>
            </a:avLst>
          </a:prstGeom>
          <a:noFill/>
          <a:ln w="19050">
            <a:solidFill>
              <a:schemeClr val="tx1"/>
            </a:solidFill>
            <a:round/>
            <a:headEnd/>
            <a:tailEnd/>
          </a:ln>
        </p:spPr>
        <p:txBody>
          <a:bodyPr wrap="none" anchor="ctr"/>
          <a:lstStyle/>
          <a:p>
            <a:endParaRPr lang="zh-CN" altLang="en-US">
              <a:latin typeface="Courier New" panose="02070309020205020404" pitchFamily="49" charset="0"/>
              <a:cs typeface="Courier New" panose="02070309020205020404" pitchFamily="49" charset="0"/>
            </a:endParaRPr>
          </a:p>
        </p:txBody>
      </p:sp>
      <p:sp>
        <p:nvSpPr>
          <p:cNvPr id="611528" name="Text Box 200"/>
          <p:cNvSpPr txBox="1">
            <a:spLocks noChangeArrowheads="1"/>
          </p:cNvSpPr>
          <p:nvPr/>
        </p:nvSpPr>
        <p:spPr bwMode="auto">
          <a:xfrm>
            <a:off x="6866599" y="5138391"/>
            <a:ext cx="1425390" cy="369332"/>
          </a:xfrm>
          <a:prstGeom prst="rect">
            <a:avLst/>
          </a:prstGeom>
          <a:noFill/>
          <a:ln w="19050" algn="ctr">
            <a:noFill/>
            <a:miter lim="800000"/>
            <a:headEnd/>
            <a:tailEnd/>
          </a:ln>
        </p:spPr>
        <p:txBody>
          <a:bodyPr wrap="none">
            <a:spAutoFit/>
          </a:bodyPr>
          <a:lstStyle/>
          <a:p>
            <a:pPr algn="l"/>
            <a:r>
              <a:rPr lang="en-US" altLang="zh-CN">
                <a:solidFill>
                  <a:schemeClr val="tx1">
                    <a:lumMod val="95000"/>
                    <a:lumOff val="5000"/>
                  </a:schemeClr>
                </a:solidFill>
                <a:latin typeface="Courier New" panose="02070309020205020404" pitchFamily="49" charset="0"/>
                <a:cs typeface="Courier New" panose="02070309020205020404" pitchFamily="49" charset="0"/>
              </a:rPr>
              <a:t>quicksort</a:t>
            </a:r>
          </a:p>
        </p:txBody>
      </p:sp>
      <p:sp>
        <p:nvSpPr>
          <p:cNvPr id="611530" name="Text Box 202"/>
          <p:cNvSpPr txBox="1">
            <a:spLocks noChangeArrowheads="1"/>
          </p:cNvSpPr>
          <p:nvPr/>
        </p:nvSpPr>
        <p:spPr bwMode="auto">
          <a:xfrm>
            <a:off x="6866599" y="3771553"/>
            <a:ext cx="1425390" cy="369332"/>
          </a:xfrm>
          <a:prstGeom prst="rect">
            <a:avLst/>
          </a:prstGeom>
          <a:noFill/>
          <a:ln w="19050" algn="ctr">
            <a:noFill/>
            <a:miter lim="800000"/>
            <a:headEnd/>
            <a:tailEnd/>
          </a:ln>
        </p:spPr>
        <p:txBody>
          <a:bodyPr wrap="none">
            <a:spAutoFit/>
          </a:bodyPr>
          <a:lstStyle/>
          <a:p>
            <a:pPr algn="l"/>
            <a:r>
              <a:rPr lang="en-US" altLang="zh-CN">
                <a:solidFill>
                  <a:schemeClr val="tx1">
                    <a:lumMod val="95000"/>
                    <a:lumOff val="5000"/>
                  </a:schemeClr>
                </a:solidFill>
                <a:latin typeface="Courier New" panose="02070309020205020404" pitchFamily="49" charset="0"/>
                <a:cs typeface="Courier New" panose="02070309020205020404" pitchFamily="49" charset="0"/>
              </a:rPr>
              <a:t>quicksort</a:t>
            </a:r>
          </a:p>
        </p:txBody>
      </p:sp>
      <p:sp>
        <p:nvSpPr>
          <p:cNvPr id="611532" name="Text Box 204"/>
          <p:cNvSpPr txBox="1">
            <a:spLocks noChangeArrowheads="1"/>
          </p:cNvSpPr>
          <p:nvPr/>
        </p:nvSpPr>
        <p:spPr bwMode="auto">
          <a:xfrm>
            <a:off x="6866599" y="2404716"/>
            <a:ext cx="1425390" cy="369332"/>
          </a:xfrm>
          <a:prstGeom prst="rect">
            <a:avLst/>
          </a:prstGeom>
          <a:noFill/>
          <a:ln w="19050" algn="ctr">
            <a:noFill/>
            <a:miter lim="800000"/>
            <a:headEnd/>
            <a:tailEnd/>
          </a:ln>
        </p:spPr>
        <p:txBody>
          <a:bodyPr wrap="none">
            <a:spAutoFit/>
          </a:bodyPr>
          <a:lstStyle/>
          <a:p>
            <a:pPr algn="l"/>
            <a:r>
              <a:rPr lang="en-US" altLang="zh-CN">
                <a:solidFill>
                  <a:schemeClr val="tx1">
                    <a:lumMod val="95000"/>
                    <a:lumOff val="5000"/>
                  </a:schemeClr>
                </a:solidFill>
                <a:latin typeface="Courier New" panose="02070309020205020404" pitchFamily="49" charset="0"/>
                <a:cs typeface="Courier New" panose="02070309020205020404" pitchFamily="49" charset="0"/>
              </a:rPr>
              <a:t>partition</a:t>
            </a:r>
          </a:p>
        </p:txBody>
      </p:sp>
      <p:sp>
        <p:nvSpPr>
          <p:cNvPr id="611534" name="Text Box 206"/>
          <p:cNvSpPr txBox="1">
            <a:spLocks noChangeArrowheads="1"/>
          </p:cNvSpPr>
          <p:nvPr/>
        </p:nvSpPr>
        <p:spPr bwMode="auto">
          <a:xfrm>
            <a:off x="6866599" y="1233141"/>
            <a:ext cx="1287532" cy="369332"/>
          </a:xfrm>
          <a:prstGeom prst="rect">
            <a:avLst/>
          </a:prstGeom>
          <a:noFill/>
          <a:ln w="19050" algn="ctr">
            <a:noFill/>
            <a:miter lim="800000"/>
            <a:headEnd/>
            <a:tailEnd/>
          </a:ln>
        </p:spPr>
        <p:txBody>
          <a:bodyPr wrap="none">
            <a:spAutoFit/>
          </a:bodyPr>
          <a:lstStyle/>
          <a:p>
            <a:pPr algn="l"/>
            <a:r>
              <a:rPr lang="en-US" altLang="zh-CN">
                <a:solidFill>
                  <a:schemeClr val="tx1">
                    <a:lumMod val="95000"/>
                    <a:lumOff val="5000"/>
                  </a:schemeClr>
                </a:solidFill>
                <a:latin typeface="Courier New" panose="02070309020205020404" pitchFamily="49" charset="0"/>
                <a:cs typeface="Courier New" panose="02070309020205020404" pitchFamily="49" charset="0"/>
              </a:rPr>
              <a:t>exchange</a:t>
            </a:r>
          </a:p>
        </p:txBody>
      </p:sp>
      <p:sp>
        <p:nvSpPr>
          <p:cNvPr id="611535" name="AutoShape 207"/>
          <p:cNvSpPr>
            <a:spLocks/>
          </p:cNvSpPr>
          <p:nvPr/>
        </p:nvSpPr>
        <p:spPr bwMode="auto">
          <a:xfrm>
            <a:off x="6720549" y="3322291"/>
            <a:ext cx="71438" cy="1296987"/>
          </a:xfrm>
          <a:prstGeom prst="rightBrace">
            <a:avLst>
              <a:gd name="adj1" fmla="val 151295"/>
              <a:gd name="adj2" fmla="val 50000"/>
            </a:avLst>
          </a:prstGeom>
          <a:noFill/>
          <a:ln w="19050">
            <a:solidFill>
              <a:schemeClr val="tx1"/>
            </a:solidFill>
            <a:round/>
            <a:headEnd/>
            <a:tailEnd/>
          </a:ln>
        </p:spPr>
        <p:txBody>
          <a:bodyPr wrap="none" anchor="ctr"/>
          <a:lstStyle/>
          <a:p>
            <a:endParaRPr lang="zh-CN" altLang="en-US">
              <a:latin typeface="Courier New" panose="02070309020205020404" pitchFamily="49" charset="0"/>
              <a:cs typeface="Courier New" panose="02070309020205020404" pitchFamily="49" charset="0"/>
            </a:endParaRPr>
          </a:p>
        </p:txBody>
      </p:sp>
      <p:sp>
        <p:nvSpPr>
          <p:cNvPr id="611536" name="AutoShape 208"/>
          <p:cNvSpPr>
            <a:spLocks/>
          </p:cNvSpPr>
          <p:nvPr/>
        </p:nvSpPr>
        <p:spPr bwMode="auto">
          <a:xfrm>
            <a:off x="6720549" y="1953866"/>
            <a:ext cx="71438" cy="1296987"/>
          </a:xfrm>
          <a:prstGeom prst="rightBrace">
            <a:avLst>
              <a:gd name="adj1" fmla="val 151295"/>
              <a:gd name="adj2" fmla="val 50000"/>
            </a:avLst>
          </a:prstGeom>
          <a:noFill/>
          <a:ln w="19050">
            <a:solidFill>
              <a:schemeClr val="tx1"/>
            </a:solidFill>
            <a:round/>
            <a:headEnd/>
            <a:tailEnd/>
          </a:ln>
        </p:spPr>
        <p:txBody>
          <a:bodyPr wrap="none" anchor="ctr"/>
          <a:lstStyle/>
          <a:p>
            <a:endParaRPr lang="zh-CN" altLang="en-US">
              <a:latin typeface="Courier New" panose="02070309020205020404" pitchFamily="49" charset="0"/>
              <a:cs typeface="Courier New" panose="02070309020205020404" pitchFamily="49" charset="0"/>
            </a:endParaRPr>
          </a:p>
        </p:txBody>
      </p:sp>
      <p:sp>
        <p:nvSpPr>
          <p:cNvPr id="611537" name="AutoShape 209"/>
          <p:cNvSpPr>
            <a:spLocks/>
          </p:cNvSpPr>
          <p:nvPr/>
        </p:nvSpPr>
        <p:spPr bwMode="auto">
          <a:xfrm>
            <a:off x="6720549" y="980728"/>
            <a:ext cx="71438" cy="900113"/>
          </a:xfrm>
          <a:prstGeom prst="rightBrace">
            <a:avLst>
              <a:gd name="adj1" fmla="val 104999"/>
              <a:gd name="adj2" fmla="val 50000"/>
            </a:avLst>
          </a:prstGeom>
          <a:noFill/>
          <a:ln w="19050">
            <a:solidFill>
              <a:schemeClr val="tx1"/>
            </a:solidFill>
            <a:round/>
            <a:headEnd/>
            <a:tailEnd/>
          </a:ln>
        </p:spPr>
        <p:txBody>
          <a:bodyPr wrap="none" anchor="ctr"/>
          <a:lstStyle/>
          <a:p>
            <a:endParaRPr lang="zh-CN" altLang="en-US">
              <a:latin typeface="Courier New" panose="02070309020205020404" pitchFamily="49" charset="0"/>
              <a:cs typeface="Courier New" panose="02070309020205020404" pitchFamily="49" charset="0"/>
            </a:endParaRPr>
          </a:p>
        </p:txBody>
      </p:sp>
      <p:cxnSp>
        <p:nvCxnSpPr>
          <p:cNvPr id="611546" name="AutoShape 218"/>
          <p:cNvCxnSpPr>
            <a:cxnSpLocks noChangeShapeType="1"/>
          </p:cNvCxnSpPr>
          <p:nvPr/>
        </p:nvCxnSpPr>
        <p:spPr bwMode="auto">
          <a:xfrm>
            <a:off x="5951481" y="5849591"/>
            <a:ext cx="1587" cy="725487"/>
          </a:xfrm>
          <a:prstGeom prst="bentConnector4">
            <a:avLst>
              <a:gd name="adj1" fmla="val 9900005"/>
              <a:gd name="adj2" fmla="val 99560"/>
            </a:avLst>
          </a:prstGeom>
          <a:noFill/>
          <a:ln w="25400">
            <a:solidFill>
              <a:srgbClr val="3366FF"/>
            </a:solidFill>
            <a:miter lim="800000"/>
            <a:headEnd type="oval" w="med" len="med"/>
            <a:tailEnd type="triangle" w="med" len="med"/>
          </a:ln>
        </p:spPr>
      </p:cxnSp>
      <p:cxnSp>
        <p:nvCxnSpPr>
          <p:cNvPr id="611547" name="AutoShape 219"/>
          <p:cNvCxnSpPr>
            <a:cxnSpLocks noChangeShapeType="1"/>
          </p:cNvCxnSpPr>
          <p:nvPr/>
        </p:nvCxnSpPr>
        <p:spPr bwMode="auto">
          <a:xfrm>
            <a:off x="5951481" y="4514503"/>
            <a:ext cx="1587" cy="1500188"/>
          </a:xfrm>
          <a:prstGeom prst="bentConnector4">
            <a:avLst>
              <a:gd name="adj1" fmla="val 20700009"/>
              <a:gd name="adj2" fmla="val 100528"/>
            </a:avLst>
          </a:prstGeom>
          <a:noFill/>
          <a:ln w="25400">
            <a:solidFill>
              <a:srgbClr val="FF0000"/>
            </a:solidFill>
            <a:miter lim="800000"/>
            <a:headEnd type="oval" w="med" len="med"/>
            <a:tailEnd type="triangle" w="med" len="med"/>
          </a:ln>
        </p:spPr>
      </p:cxnSp>
      <p:cxnSp>
        <p:nvCxnSpPr>
          <p:cNvPr id="611548" name="AutoShape 220"/>
          <p:cNvCxnSpPr>
            <a:cxnSpLocks noChangeShapeType="1"/>
          </p:cNvCxnSpPr>
          <p:nvPr/>
        </p:nvCxnSpPr>
        <p:spPr bwMode="auto">
          <a:xfrm>
            <a:off x="5951481" y="3177828"/>
            <a:ext cx="1587" cy="1501775"/>
          </a:xfrm>
          <a:prstGeom prst="bentConnector4">
            <a:avLst>
              <a:gd name="adj1" fmla="val 31500009"/>
              <a:gd name="adj2" fmla="val 101375"/>
            </a:avLst>
          </a:prstGeom>
          <a:noFill/>
          <a:ln w="25400">
            <a:solidFill>
              <a:srgbClr val="FFCC00"/>
            </a:solidFill>
            <a:miter lim="800000"/>
            <a:headEnd type="oval" w="med" len="med"/>
            <a:tailEnd type="triangle" w="med" len="med"/>
          </a:ln>
        </p:spPr>
      </p:cxnSp>
      <p:cxnSp>
        <p:nvCxnSpPr>
          <p:cNvPr id="611549" name="AutoShape 221"/>
          <p:cNvCxnSpPr>
            <a:cxnSpLocks noChangeShapeType="1"/>
          </p:cNvCxnSpPr>
          <p:nvPr/>
        </p:nvCxnSpPr>
        <p:spPr bwMode="auto">
          <a:xfrm>
            <a:off x="5951481" y="1842741"/>
            <a:ext cx="1587" cy="1500187"/>
          </a:xfrm>
          <a:prstGeom prst="bentConnector4">
            <a:avLst>
              <a:gd name="adj1" fmla="val 41400014"/>
              <a:gd name="adj2" fmla="val 98625"/>
            </a:avLst>
          </a:prstGeom>
          <a:noFill/>
          <a:ln w="25400">
            <a:solidFill>
              <a:srgbClr val="99CC00"/>
            </a:solidFill>
            <a:miter lim="800000"/>
            <a:headEnd type="oval" w="med" len="med"/>
            <a:tailEnd type="triangle" w="med" len="med"/>
          </a:ln>
        </p:spPr>
      </p:cxnSp>
      <p:cxnSp>
        <p:nvCxnSpPr>
          <p:cNvPr id="611550" name="AutoShape 222"/>
          <p:cNvCxnSpPr>
            <a:cxnSpLocks noChangeShapeType="1"/>
          </p:cNvCxnSpPr>
          <p:nvPr/>
        </p:nvCxnSpPr>
        <p:spPr bwMode="auto">
          <a:xfrm rot="10800000" flipH="1" flipV="1">
            <a:off x="3624206" y="5520978"/>
            <a:ext cx="1587" cy="1025525"/>
          </a:xfrm>
          <a:prstGeom prst="bentConnector4">
            <a:avLst>
              <a:gd name="adj1" fmla="val -10800005"/>
              <a:gd name="adj2" fmla="val 101699"/>
            </a:avLst>
          </a:prstGeom>
          <a:noFill/>
          <a:ln w="25400">
            <a:solidFill>
              <a:srgbClr val="3366FF"/>
            </a:solidFill>
            <a:miter lim="800000"/>
            <a:headEnd type="oval" w="med" len="med"/>
            <a:tailEnd type="triangle" w="med" len="med"/>
          </a:ln>
        </p:spPr>
      </p:cxnSp>
      <p:cxnSp>
        <p:nvCxnSpPr>
          <p:cNvPr id="611636" name="AutoShape 308"/>
          <p:cNvCxnSpPr>
            <a:cxnSpLocks noChangeShapeType="1"/>
          </p:cNvCxnSpPr>
          <p:nvPr/>
        </p:nvCxnSpPr>
        <p:spPr bwMode="auto">
          <a:xfrm rot="10800000" flipH="1" flipV="1">
            <a:off x="3624206" y="4184303"/>
            <a:ext cx="1587" cy="2362200"/>
          </a:xfrm>
          <a:prstGeom prst="bentConnector4">
            <a:avLst>
              <a:gd name="adj1" fmla="val -21600009"/>
              <a:gd name="adj2" fmla="val 100269"/>
            </a:avLst>
          </a:prstGeom>
          <a:noFill/>
          <a:ln w="25400">
            <a:solidFill>
              <a:srgbClr val="FF0000"/>
            </a:solidFill>
            <a:miter lim="800000"/>
            <a:headEnd type="oval" w="med" len="med"/>
            <a:tailEnd type="triangle" w="med" len="med"/>
          </a:ln>
        </p:spPr>
      </p:cxnSp>
      <p:cxnSp>
        <p:nvCxnSpPr>
          <p:cNvPr id="611637" name="AutoShape 309"/>
          <p:cNvCxnSpPr>
            <a:cxnSpLocks noChangeShapeType="1"/>
          </p:cNvCxnSpPr>
          <p:nvPr/>
        </p:nvCxnSpPr>
        <p:spPr bwMode="auto">
          <a:xfrm rot="10800000" flipH="1" flipV="1">
            <a:off x="3624206" y="2847628"/>
            <a:ext cx="1587" cy="1831975"/>
          </a:xfrm>
          <a:prstGeom prst="bentConnector4">
            <a:avLst>
              <a:gd name="adj1" fmla="val -29700009"/>
              <a:gd name="adj2" fmla="val 99653"/>
            </a:avLst>
          </a:prstGeom>
          <a:noFill/>
          <a:ln w="25400">
            <a:solidFill>
              <a:srgbClr val="FFCC00"/>
            </a:solidFill>
            <a:miter lim="800000"/>
            <a:headEnd type="oval" w="med" len="med"/>
            <a:tailEnd type="triangle" w="med" len="med"/>
          </a:ln>
        </p:spPr>
      </p:cxnSp>
      <p:cxnSp>
        <p:nvCxnSpPr>
          <p:cNvPr id="611638" name="AutoShape 310"/>
          <p:cNvCxnSpPr>
            <a:cxnSpLocks noChangeShapeType="1"/>
          </p:cNvCxnSpPr>
          <p:nvPr/>
        </p:nvCxnSpPr>
        <p:spPr bwMode="auto">
          <a:xfrm rot="10800000" flipH="1" flipV="1">
            <a:off x="3624206" y="1512541"/>
            <a:ext cx="1587" cy="5062537"/>
          </a:xfrm>
          <a:prstGeom prst="bentConnector4">
            <a:avLst>
              <a:gd name="adj1" fmla="val -42300014"/>
              <a:gd name="adj2" fmla="val 99495"/>
            </a:avLst>
          </a:prstGeom>
          <a:noFill/>
          <a:ln w="25400">
            <a:solidFill>
              <a:srgbClr val="99CC00"/>
            </a:solidFill>
            <a:miter lim="800000"/>
            <a:headEnd type="oval" w="med" len="med"/>
            <a:tailEnd type="triangle" w="med" len="med"/>
          </a:ln>
        </p:spPr>
      </p:cxnSp>
      <p:sp>
        <p:nvSpPr>
          <p:cNvPr id="2" name="页脚占位符 1">
            <a:extLst>
              <a:ext uri="{FF2B5EF4-FFF2-40B4-BE49-F238E27FC236}">
                <a16:creationId xmlns:a16="http://schemas.microsoft.com/office/drawing/2014/main" id="{A046BAEE-3398-4F5A-ABA5-C66836E7AA7D}"/>
              </a:ext>
            </a:extLst>
          </p:cNvPr>
          <p:cNvSpPr>
            <a:spLocks noGrp="1"/>
          </p:cNvSpPr>
          <p:nvPr>
            <p:ph type="ftr" sz="quarter" idx="11"/>
          </p:nvPr>
        </p:nvSpPr>
        <p:spPr/>
        <p:txBody>
          <a:bodyPr/>
          <a:lstStyle/>
          <a:p>
            <a:pPr>
              <a:defRPr/>
            </a:pPr>
            <a:r>
              <a:rPr lang="zh-CN" altLang="en-US"/>
              <a:t>华北电力大学控制与计算机工程学院王红制作</a:t>
            </a:r>
            <a:endParaRPr lang="en-US" altLang="zh-CN"/>
          </a:p>
        </p:txBody>
      </p:sp>
      <p:sp>
        <p:nvSpPr>
          <p:cNvPr id="6" name="任意多边形: 形状 5">
            <a:extLst>
              <a:ext uri="{FF2B5EF4-FFF2-40B4-BE49-F238E27FC236}">
                <a16:creationId xmlns:a16="http://schemas.microsoft.com/office/drawing/2014/main" id="{0AA03DCB-6576-7357-96F7-369D43A96001}"/>
              </a:ext>
            </a:extLst>
          </p:cNvPr>
          <p:cNvSpPr/>
          <p:nvPr/>
        </p:nvSpPr>
        <p:spPr>
          <a:xfrm>
            <a:off x="111945" y="5013033"/>
            <a:ext cx="2767231" cy="1248975"/>
          </a:xfrm>
          <a:custGeom>
            <a:avLst/>
            <a:gdLst>
              <a:gd name="connsiteX0" fmla="*/ 0 w 2767231"/>
              <a:gd name="connsiteY0" fmla="*/ 0 h 1248975"/>
              <a:gd name="connsiteX1" fmla="*/ 2767231 w 2767231"/>
              <a:gd name="connsiteY1" fmla="*/ 0 h 1248975"/>
              <a:gd name="connsiteX2" fmla="*/ 2767231 w 2767231"/>
              <a:gd name="connsiteY2" fmla="*/ 1248975 h 1248975"/>
              <a:gd name="connsiteX3" fmla="*/ 0 w 2767231"/>
              <a:gd name="connsiteY3" fmla="*/ 1248975 h 1248975"/>
              <a:gd name="connsiteX4" fmla="*/ 0 w 2767231"/>
              <a:gd name="connsiteY4" fmla="*/ 0 h 1248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67231" h="1248975">
                <a:moveTo>
                  <a:pt x="0" y="0"/>
                </a:moveTo>
                <a:lnTo>
                  <a:pt x="2767231" y="0"/>
                </a:lnTo>
                <a:lnTo>
                  <a:pt x="2767231" y="1248975"/>
                </a:lnTo>
                <a:lnTo>
                  <a:pt x="0" y="1248975"/>
                </a:lnTo>
                <a:lnTo>
                  <a:pt x="0" y="0"/>
                </a:lnTo>
                <a:close/>
              </a:path>
            </a:pathLst>
          </a:custGeom>
          <a:ln>
            <a:solidFill>
              <a:srgbClr val="FFC000"/>
            </a:solidFill>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214768" tIns="270764" rIns="214768" bIns="99568" numCol="1" spcCol="1270" anchor="t" anchorCtr="0">
            <a:noAutofit/>
          </a:bodyPr>
          <a:lstStyle/>
          <a:p>
            <a:pPr marL="114300" lvl="1" indent="-114300" algn="l" defTabSz="622300">
              <a:lnSpc>
                <a:spcPct val="90000"/>
              </a:lnSpc>
              <a:spcBef>
                <a:spcPct val="0"/>
              </a:spcBef>
              <a:spcAft>
                <a:spcPct val="15000"/>
              </a:spcAft>
              <a:buChar char="•"/>
            </a:pPr>
            <a:r>
              <a:rPr lang="en-US" altLang="zh-CN" sz="1400" b="1" kern="1200" dirty="0">
                <a:solidFill>
                  <a:schemeClr val="tx1">
                    <a:lumMod val="95000"/>
                    <a:lumOff val="5000"/>
                  </a:schemeClr>
                </a:solidFill>
                <a:latin typeface="Courier New" panose="02070309020205020404" pitchFamily="49" charset="0"/>
                <a:ea typeface="楷体" panose="02010609060101010101" pitchFamily="49" charset="-122"/>
                <a:cs typeface="Courier New" panose="02070309020205020404" pitchFamily="49" charset="0"/>
              </a:rPr>
              <a:t>partition</a:t>
            </a:r>
            <a:r>
              <a:rPr lang="zh-CN" altLang="en-US" sz="1400" b="1" kern="1200" dirty="0">
                <a:solidFill>
                  <a:schemeClr val="tx1">
                    <a:lumMod val="95000"/>
                    <a:lumOff val="5000"/>
                  </a:schemeClr>
                </a:solidFill>
                <a:latin typeface="Courier New" panose="02070309020205020404" pitchFamily="49" charset="0"/>
                <a:ea typeface="楷体" pitchFamily="49" charset="-122"/>
                <a:cs typeface="Courier New" panose="02070309020205020404" pitchFamily="49" charset="0"/>
              </a:rPr>
              <a:t>中沿着存取链走</a:t>
            </a:r>
            <a:r>
              <a:rPr lang="en-US" altLang="zh-CN" sz="1400" b="1" kern="1200" dirty="0">
                <a:solidFill>
                  <a:schemeClr val="tx1">
                    <a:lumMod val="95000"/>
                    <a:lumOff val="5000"/>
                  </a:schemeClr>
                </a:solidFill>
                <a:latin typeface="Courier New" panose="02070309020205020404" pitchFamily="49" charset="0"/>
                <a:ea typeface="楷体" pitchFamily="49" charset="-122"/>
                <a:cs typeface="Courier New" panose="02070309020205020404" pitchFamily="49" charset="0"/>
              </a:rPr>
              <a:t>2</a:t>
            </a:r>
            <a:r>
              <a:rPr lang="zh-CN" altLang="en-US" sz="1400" b="1" kern="1200" dirty="0">
                <a:solidFill>
                  <a:schemeClr val="tx1">
                    <a:lumMod val="95000"/>
                    <a:lumOff val="5000"/>
                  </a:schemeClr>
                </a:solidFill>
                <a:latin typeface="Courier New" panose="02070309020205020404" pitchFamily="49" charset="0"/>
                <a:ea typeface="楷体" pitchFamily="49" charset="-122"/>
                <a:cs typeface="Courier New" panose="02070309020205020404" pitchFamily="49" charset="0"/>
              </a:rPr>
              <a:t>次即可访问</a:t>
            </a:r>
            <a:r>
              <a:rPr lang="en-US" altLang="zh-CN" sz="1400" b="1" kern="1200" dirty="0">
                <a:solidFill>
                  <a:schemeClr val="tx1">
                    <a:lumMod val="95000"/>
                    <a:lumOff val="5000"/>
                  </a:schemeClr>
                </a:solidFill>
                <a:latin typeface="Courier New" panose="02070309020205020404" pitchFamily="49" charset="0"/>
                <a:ea typeface="楷体" pitchFamily="49" charset="-122"/>
                <a:cs typeface="Courier New" panose="02070309020205020404" pitchFamily="49" charset="0"/>
              </a:rPr>
              <a:t>a</a:t>
            </a:r>
            <a:endParaRPr lang="zh-CN" altLang="en-US" sz="1400" b="1" kern="1200" dirty="0"/>
          </a:p>
          <a:p>
            <a:pPr marL="114300" lvl="1" indent="-114300" algn="l" defTabSz="622300">
              <a:lnSpc>
                <a:spcPct val="90000"/>
              </a:lnSpc>
              <a:spcBef>
                <a:spcPct val="0"/>
              </a:spcBef>
              <a:spcAft>
                <a:spcPct val="15000"/>
              </a:spcAft>
              <a:buChar char="•"/>
            </a:pPr>
            <a:r>
              <a:rPr lang="en-US" altLang="zh-CN" sz="1400" b="1" kern="1200" dirty="0">
                <a:solidFill>
                  <a:schemeClr val="tx1">
                    <a:lumMod val="95000"/>
                    <a:lumOff val="5000"/>
                  </a:schemeClr>
                </a:solidFill>
                <a:latin typeface="Courier New" panose="02070309020205020404" pitchFamily="49" charset="0"/>
                <a:ea typeface="楷体" pitchFamily="49" charset="-122"/>
                <a:cs typeface="Courier New" panose="02070309020205020404" pitchFamily="49" charset="0"/>
              </a:rPr>
              <a:t>sort</a:t>
            </a:r>
            <a:r>
              <a:rPr lang="zh-CN" altLang="en-US" sz="1400" b="1" kern="1200" dirty="0">
                <a:solidFill>
                  <a:schemeClr val="tx1">
                    <a:lumMod val="95000"/>
                    <a:lumOff val="5000"/>
                  </a:schemeClr>
                </a:solidFill>
                <a:latin typeface="Courier New" panose="02070309020205020404" pitchFamily="49" charset="0"/>
                <a:ea typeface="楷体" pitchFamily="49" charset="-122"/>
                <a:cs typeface="Courier New" panose="02070309020205020404" pitchFamily="49" charset="0"/>
              </a:rPr>
              <a:t>和</a:t>
            </a:r>
            <a:r>
              <a:rPr lang="en-US" altLang="zh-CN" sz="1400" b="1" kern="1200" dirty="0">
                <a:solidFill>
                  <a:schemeClr val="tx1">
                    <a:lumMod val="95000"/>
                    <a:lumOff val="5000"/>
                  </a:schemeClr>
                </a:solidFill>
                <a:latin typeface="Courier New" panose="02070309020205020404" pitchFamily="49" charset="0"/>
                <a:ea typeface="楷体" pitchFamily="49" charset="-122"/>
                <a:cs typeface="Courier New" panose="02070309020205020404" pitchFamily="49" charset="0"/>
              </a:rPr>
              <a:t>partition</a:t>
            </a:r>
            <a:r>
              <a:rPr lang="zh-CN" altLang="en-US" sz="1400" b="1" kern="1200" dirty="0">
                <a:solidFill>
                  <a:schemeClr val="tx1">
                    <a:lumMod val="95000"/>
                    <a:lumOff val="5000"/>
                  </a:schemeClr>
                </a:solidFill>
                <a:latin typeface="Courier New" panose="02070309020205020404" pitchFamily="49" charset="0"/>
                <a:ea typeface="楷体" pitchFamily="49" charset="-122"/>
                <a:cs typeface="Courier New" panose="02070309020205020404" pitchFamily="49" charset="0"/>
              </a:rPr>
              <a:t>的层次差为</a:t>
            </a:r>
            <a:r>
              <a:rPr lang="en-US" altLang="zh-CN" sz="1400" b="1" kern="1200" dirty="0">
                <a:solidFill>
                  <a:schemeClr val="tx1">
                    <a:lumMod val="95000"/>
                    <a:lumOff val="5000"/>
                  </a:schemeClr>
                </a:solidFill>
                <a:latin typeface="Courier New" panose="02070309020205020404" pitchFamily="49" charset="0"/>
                <a:ea typeface="楷体" pitchFamily="49" charset="-122"/>
                <a:cs typeface="Courier New" panose="02070309020205020404" pitchFamily="49" charset="0"/>
              </a:rPr>
              <a:t>2</a:t>
            </a:r>
            <a:endParaRPr lang="zh-CN" altLang="en-US" sz="1400" b="1" kern="1200" dirty="0"/>
          </a:p>
        </p:txBody>
      </p:sp>
      <p:sp>
        <p:nvSpPr>
          <p:cNvPr id="7" name="任意多边形: 形状 6">
            <a:extLst>
              <a:ext uri="{FF2B5EF4-FFF2-40B4-BE49-F238E27FC236}">
                <a16:creationId xmlns:a16="http://schemas.microsoft.com/office/drawing/2014/main" id="{14DCF266-5C03-0395-B5D6-539F1E2B56E9}"/>
              </a:ext>
            </a:extLst>
          </p:cNvPr>
          <p:cNvSpPr/>
          <p:nvPr/>
        </p:nvSpPr>
        <p:spPr>
          <a:xfrm>
            <a:off x="250171" y="4821153"/>
            <a:ext cx="2267999" cy="383760"/>
          </a:xfrm>
          <a:custGeom>
            <a:avLst/>
            <a:gdLst>
              <a:gd name="connsiteX0" fmla="*/ 0 w 2267999"/>
              <a:gd name="connsiteY0" fmla="*/ 63961 h 383760"/>
              <a:gd name="connsiteX1" fmla="*/ 63961 w 2267999"/>
              <a:gd name="connsiteY1" fmla="*/ 0 h 383760"/>
              <a:gd name="connsiteX2" fmla="*/ 2204038 w 2267999"/>
              <a:gd name="connsiteY2" fmla="*/ 0 h 383760"/>
              <a:gd name="connsiteX3" fmla="*/ 2267999 w 2267999"/>
              <a:gd name="connsiteY3" fmla="*/ 63961 h 383760"/>
              <a:gd name="connsiteX4" fmla="*/ 2267999 w 2267999"/>
              <a:gd name="connsiteY4" fmla="*/ 319799 h 383760"/>
              <a:gd name="connsiteX5" fmla="*/ 2204038 w 2267999"/>
              <a:gd name="connsiteY5" fmla="*/ 383760 h 383760"/>
              <a:gd name="connsiteX6" fmla="*/ 63961 w 2267999"/>
              <a:gd name="connsiteY6" fmla="*/ 383760 h 383760"/>
              <a:gd name="connsiteX7" fmla="*/ 0 w 2267999"/>
              <a:gd name="connsiteY7" fmla="*/ 319799 h 383760"/>
              <a:gd name="connsiteX8" fmla="*/ 0 w 2267999"/>
              <a:gd name="connsiteY8" fmla="*/ 63961 h 383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67999" h="383760">
                <a:moveTo>
                  <a:pt x="0" y="63961"/>
                </a:moveTo>
                <a:cubicBezTo>
                  <a:pt x="0" y="28636"/>
                  <a:pt x="28636" y="0"/>
                  <a:pt x="63961" y="0"/>
                </a:cubicBezTo>
                <a:lnTo>
                  <a:pt x="2204038" y="0"/>
                </a:lnTo>
                <a:cubicBezTo>
                  <a:pt x="2239363" y="0"/>
                  <a:pt x="2267999" y="28636"/>
                  <a:pt x="2267999" y="63961"/>
                </a:cubicBezTo>
                <a:lnTo>
                  <a:pt x="2267999" y="319799"/>
                </a:lnTo>
                <a:cubicBezTo>
                  <a:pt x="2267999" y="355124"/>
                  <a:pt x="2239363" y="383760"/>
                  <a:pt x="2204038" y="383760"/>
                </a:cubicBezTo>
                <a:lnTo>
                  <a:pt x="63961" y="383760"/>
                </a:lnTo>
                <a:cubicBezTo>
                  <a:pt x="28636" y="383760"/>
                  <a:pt x="0" y="355124"/>
                  <a:pt x="0" y="319799"/>
                </a:cubicBezTo>
                <a:lnTo>
                  <a:pt x="0" y="63961"/>
                </a:lnTo>
                <a:close/>
              </a:path>
            </a:pathLst>
          </a:custGeom>
          <a:solidFill>
            <a:srgbClr val="FFFF99"/>
          </a:solidFill>
          <a:ln>
            <a:solidFill>
              <a:srgbClr val="FFC000"/>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91950" tIns="18734" rIns="91950" bIns="18734" numCol="1" spcCol="1270" anchor="ctr" anchorCtr="0">
            <a:noAutofit/>
          </a:bodyPr>
          <a:lstStyle/>
          <a:p>
            <a:pPr marL="0" lvl="0" indent="0" algn="l" defTabSz="622300">
              <a:lnSpc>
                <a:spcPct val="90000"/>
              </a:lnSpc>
              <a:spcBef>
                <a:spcPct val="0"/>
              </a:spcBef>
              <a:spcAft>
                <a:spcPct val="35000"/>
              </a:spcAft>
              <a:buNone/>
            </a:pPr>
            <a:r>
              <a:rPr lang="en-US" altLang="zh-CN" sz="1400" b="1" kern="1200" dirty="0">
                <a:solidFill>
                  <a:schemeClr val="tx1">
                    <a:lumMod val="95000"/>
                    <a:lumOff val="5000"/>
                  </a:schemeClr>
                </a:solidFill>
                <a:latin typeface="Courier New" panose="02070309020205020404" pitchFamily="49" charset="0"/>
                <a:ea typeface="楷体" panose="02010609060101010101" pitchFamily="49" charset="-122"/>
                <a:cs typeface="Courier New" panose="02070309020205020404" pitchFamily="49" charset="0"/>
              </a:rPr>
              <a:t>partition</a:t>
            </a:r>
            <a:r>
              <a:rPr lang="zh-CN" altLang="en-US" sz="1400" b="1" kern="1200" dirty="0">
                <a:solidFill>
                  <a:schemeClr val="tx1">
                    <a:lumMod val="95000"/>
                    <a:lumOff val="5000"/>
                  </a:schemeClr>
                </a:solidFill>
                <a:latin typeface="Courier New" panose="02070309020205020404" pitchFamily="49" charset="0"/>
                <a:ea typeface="楷体" pitchFamily="49" charset="-122"/>
                <a:cs typeface="Courier New" panose="02070309020205020404" pitchFamily="49" charset="0"/>
              </a:rPr>
              <a:t>中对</a:t>
            </a:r>
            <a:r>
              <a:rPr lang="en-US" altLang="zh-CN" sz="1400" b="1" kern="1200" dirty="0">
                <a:solidFill>
                  <a:schemeClr val="tx1">
                    <a:lumMod val="95000"/>
                    <a:lumOff val="5000"/>
                  </a:schemeClr>
                </a:solidFill>
                <a:latin typeface="Courier New" panose="02070309020205020404" pitchFamily="49" charset="0"/>
                <a:ea typeface="楷体" panose="02010609060101010101" pitchFamily="49" charset="-122"/>
                <a:cs typeface="Courier New" panose="02070309020205020404" pitchFamily="49" charset="0"/>
              </a:rPr>
              <a:t>a</a:t>
            </a:r>
            <a:r>
              <a:rPr lang="zh-CN" altLang="en-US" sz="1400" b="1" kern="1200" dirty="0">
                <a:solidFill>
                  <a:schemeClr val="tx1">
                    <a:lumMod val="95000"/>
                    <a:lumOff val="5000"/>
                  </a:schemeClr>
                </a:solidFill>
                <a:latin typeface="Courier New" panose="02070309020205020404" pitchFamily="49" charset="0"/>
                <a:ea typeface="楷体" pitchFamily="49" charset="-122"/>
                <a:cs typeface="Courier New" panose="02070309020205020404" pitchFamily="49" charset="0"/>
              </a:rPr>
              <a:t>的访问？</a:t>
            </a:r>
            <a:endParaRPr lang="zh-CN" altLang="en-US" sz="1400" b="1" kern="1200" dirty="0"/>
          </a:p>
        </p:txBody>
      </p:sp>
    </p:spTree>
    <p:extLst>
      <p:ext uri="{BB962C8B-B14F-4D97-AF65-F5344CB8AC3E}">
        <p14:creationId xmlns:p14="http://schemas.microsoft.com/office/powerpoint/2010/main" val="713198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11635"/>
                                        </p:tgtEl>
                                        <p:attrNameLst>
                                          <p:attrName>style.visibility</p:attrName>
                                        </p:attrNameLst>
                                      </p:cBhvr>
                                      <p:to>
                                        <p:strVal val="visible"/>
                                      </p:to>
                                    </p:set>
                                    <p:animEffect transition="in" filter="wipe(down)">
                                      <p:cBhvr>
                                        <p:cTn id="7" dur="500"/>
                                        <p:tgtEl>
                                          <p:spTgt spid="61163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11525"/>
                                        </p:tgtEl>
                                        <p:attrNameLst>
                                          <p:attrName>style.visibility</p:attrName>
                                        </p:attrNameLst>
                                      </p:cBhvr>
                                      <p:to>
                                        <p:strVal val="visible"/>
                                      </p:to>
                                    </p:set>
                                    <p:animEffect transition="in" filter="wipe(left)">
                                      <p:cBhvr>
                                        <p:cTn id="12" dur="500"/>
                                        <p:tgtEl>
                                          <p:spTgt spid="611525"/>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611526"/>
                                        </p:tgtEl>
                                        <p:attrNameLst>
                                          <p:attrName>style.visibility</p:attrName>
                                        </p:attrNameLst>
                                      </p:cBhvr>
                                      <p:to>
                                        <p:strVal val="visible"/>
                                      </p:to>
                                    </p:set>
                                    <p:animEffect transition="in" filter="wipe(left)">
                                      <p:cBhvr>
                                        <p:cTn id="15" dur="500"/>
                                        <p:tgtEl>
                                          <p:spTgt spid="611526"/>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611527"/>
                                        </p:tgtEl>
                                        <p:attrNameLst>
                                          <p:attrName>style.visibility</p:attrName>
                                        </p:attrNameLst>
                                      </p:cBhvr>
                                      <p:to>
                                        <p:strVal val="visible"/>
                                      </p:to>
                                    </p:set>
                                    <p:animEffect transition="in" filter="wipe(left)">
                                      <p:cBhvr>
                                        <p:cTn id="18" dur="500"/>
                                        <p:tgtEl>
                                          <p:spTgt spid="611527"/>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611528"/>
                                        </p:tgtEl>
                                        <p:attrNameLst>
                                          <p:attrName>style.visibility</p:attrName>
                                        </p:attrNameLst>
                                      </p:cBhvr>
                                      <p:to>
                                        <p:strVal val="visible"/>
                                      </p:to>
                                    </p:set>
                                    <p:animEffect transition="in" filter="wipe(left)">
                                      <p:cBhvr>
                                        <p:cTn id="21" dur="500"/>
                                        <p:tgtEl>
                                          <p:spTgt spid="611528"/>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611535"/>
                                        </p:tgtEl>
                                        <p:attrNameLst>
                                          <p:attrName>style.visibility</p:attrName>
                                        </p:attrNameLst>
                                      </p:cBhvr>
                                      <p:to>
                                        <p:strVal val="visible"/>
                                      </p:to>
                                    </p:set>
                                    <p:animEffect transition="in" filter="wipe(left)">
                                      <p:cBhvr>
                                        <p:cTn id="24" dur="500"/>
                                        <p:tgtEl>
                                          <p:spTgt spid="611535"/>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611530"/>
                                        </p:tgtEl>
                                        <p:attrNameLst>
                                          <p:attrName>style.visibility</p:attrName>
                                        </p:attrNameLst>
                                      </p:cBhvr>
                                      <p:to>
                                        <p:strVal val="visible"/>
                                      </p:to>
                                    </p:set>
                                    <p:animEffect transition="in" filter="wipe(left)">
                                      <p:cBhvr>
                                        <p:cTn id="27" dur="500"/>
                                        <p:tgtEl>
                                          <p:spTgt spid="611530"/>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611536"/>
                                        </p:tgtEl>
                                        <p:attrNameLst>
                                          <p:attrName>style.visibility</p:attrName>
                                        </p:attrNameLst>
                                      </p:cBhvr>
                                      <p:to>
                                        <p:strVal val="visible"/>
                                      </p:to>
                                    </p:set>
                                    <p:animEffect transition="in" filter="wipe(left)">
                                      <p:cBhvr>
                                        <p:cTn id="30" dur="500"/>
                                        <p:tgtEl>
                                          <p:spTgt spid="611536"/>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611532"/>
                                        </p:tgtEl>
                                        <p:attrNameLst>
                                          <p:attrName>style.visibility</p:attrName>
                                        </p:attrNameLst>
                                      </p:cBhvr>
                                      <p:to>
                                        <p:strVal val="visible"/>
                                      </p:to>
                                    </p:set>
                                    <p:animEffect transition="in" filter="wipe(left)">
                                      <p:cBhvr>
                                        <p:cTn id="33" dur="500"/>
                                        <p:tgtEl>
                                          <p:spTgt spid="611532"/>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611537"/>
                                        </p:tgtEl>
                                        <p:attrNameLst>
                                          <p:attrName>style.visibility</p:attrName>
                                        </p:attrNameLst>
                                      </p:cBhvr>
                                      <p:to>
                                        <p:strVal val="visible"/>
                                      </p:to>
                                    </p:set>
                                    <p:animEffect transition="in" filter="wipe(left)">
                                      <p:cBhvr>
                                        <p:cTn id="36" dur="500"/>
                                        <p:tgtEl>
                                          <p:spTgt spid="611537"/>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611534"/>
                                        </p:tgtEl>
                                        <p:attrNameLst>
                                          <p:attrName>style.visibility</p:attrName>
                                        </p:attrNameLst>
                                      </p:cBhvr>
                                      <p:to>
                                        <p:strVal val="visible"/>
                                      </p:to>
                                    </p:set>
                                    <p:animEffect transition="in" filter="wipe(left)">
                                      <p:cBhvr>
                                        <p:cTn id="39" dur="500"/>
                                        <p:tgtEl>
                                          <p:spTgt spid="611534"/>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611546"/>
                                        </p:tgtEl>
                                        <p:attrNameLst>
                                          <p:attrName>style.visibility</p:attrName>
                                        </p:attrNameLst>
                                      </p:cBhvr>
                                      <p:to>
                                        <p:strVal val="visible"/>
                                      </p:to>
                                    </p:set>
                                    <p:animEffect transition="in" filter="wipe(up)">
                                      <p:cBhvr>
                                        <p:cTn id="44" dur="500"/>
                                        <p:tgtEl>
                                          <p:spTgt spid="611546"/>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nodeType="clickEffect">
                                  <p:stCondLst>
                                    <p:cond delay="0"/>
                                  </p:stCondLst>
                                  <p:childTnLst>
                                    <p:set>
                                      <p:cBhvr>
                                        <p:cTn id="48" dur="1" fill="hold">
                                          <p:stCondLst>
                                            <p:cond delay="0"/>
                                          </p:stCondLst>
                                        </p:cTn>
                                        <p:tgtEl>
                                          <p:spTgt spid="611550"/>
                                        </p:tgtEl>
                                        <p:attrNameLst>
                                          <p:attrName>style.visibility</p:attrName>
                                        </p:attrNameLst>
                                      </p:cBhvr>
                                      <p:to>
                                        <p:strVal val="visible"/>
                                      </p:to>
                                    </p:set>
                                    <p:animEffect transition="in" filter="wipe(up)">
                                      <p:cBhvr>
                                        <p:cTn id="49" dur="500"/>
                                        <p:tgtEl>
                                          <p:spTgt spid="611550"/>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nodeType="clickEffect">
                                  <p:stCondLst>
                                    <p:cond delay="0"/>
                                  </p:stCondLst>
                                  <p:childTnLst>
                                    <p:set>
                                      <p:cBhvr>
                                        <p:cTn id="53" dur="1" fill="hold">
                                          <p:stCondLst>
                                            <p:cond delay="0"/>
                                          </p:stCondLst>
                                        </p:cTn>
                                        <p:tgtEl>
                                          <p:spTgt spid="611547"/>
                                        </p:tgtEl>
                                        <p:attrNameLst>
                                          <p:attrName>style.visibility</p:attrName>
                                        </p:attrNameLst>
                                      </p:cBhvr>
                                      <p:to>
                                        <p:strVal val="visible"/>
                                      </p:to>
                                    </p:set>
                                    <p:animEffect transition="in" filter="wipe(up)">
                                      <p:cBhvr>
                                        <p:cTn id="54" dur="500"/>
                                        <p:tgtEl>
                                          <p:spTgt spid="611547"/>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1" fill="hold" nodeType="clickEffect">
                                  <p:stCondLst>
                                    <p:cond delay="0"/>
                                  </p:stCondLst>
                                  <p:childTnLst>
                                    <p:set>
                                      <p:cBhvr>
                                        <p:cTn id="58" dur="1" fill="hold">
                                          <p:stCondLst>
                                            <p:cond delay="0"/>
                                          </p:stCondLst>
                                        </p:cTn>
                                        <p:tgtEl>
                                          <p:spTgt spid="611636"/>
                                        </p:tgtEl>
                                        <p:attrNameLst>
                                          <p:attrName>style.visibility</p:attrName>
                                        </p:attrNameLst>
                                      </p:cBhvr>
                                      <p:to>
                                        <p:strVal val="visible"/>
                                      </p:to>
                                    </p:set>
                                    <p:animEffect transition="in" filter="wipe(up)">
                                      <p:cBhvr>
                                        <p:cTn id="59" dur="500"/>
                                        <p:tgtEl>
                                          <p:spTgt spid="611636"/>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nodeType="clickEffect">
                                  <p:stCondLst>
                                    <p:cond delay="0"/>
                                  </p:stCondLst>
                                  <p:childTnLst>
                                    <p:set>
                                      <p:cBhvr>
                                        <p:cTn id="63" dur="1" fill="hold">
                                          <p:stCondLst>
                                            <p:cond delay="0"/>
                                          </p:stCondLst>
                                        </p:cTn>
                                        <p:tgtEl>
                                          <p:spTgt spid="611548"/>
                                        </p:tgtEl>
                                        <p:attrNameLst>
                                          <p:attrName>style.visibility</p:attrName>
                                        </p:attrNameLst>
                                      </p:cBhvr>
                                      <p:to>
                                        <p:strVal val="visible"/>
                                      </p:to>
                                    </p:set>
                                    <p:animEffect transition="in" filter="wipe(up)">
                                      <p:cBhvr>
                                        <p:cTn id="64" dur="500"/>
                                        <p:tgtEl>
                                          <p:spTgt spid="611548"/>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1" fill="hold" nodeType="clickEffect">
                                  <p:stCondLst>
                                    <p:cond delay="0"/>
                                  </p:stCondLst>
                                  <p:childTnLst>
                                    <p:set>
                                      <p:cBhvr>
                                        <p:cTn id="68" dur="1" fill="hold">
                                          <p:stCondLst>
                                            <p:cond delay="0"/>
                                          </p:stCondLst>
                                        </p:cTn>
                                        <p:tgtEl>
                                          <p:spTgt spid="611637"/>
                                        </p:tgtEl>
                                        <p:attrNameLst>
                                          <p:attrName>style.visibility</p:attrName>
                                        </p:attrNameLst>
                                      </p:cBhvr>
                                      <p:to>
                                        <p:strVal val="visible"/>
                                      </p:to>
                                    </p:set>
                                    <p:animEffect transition="in" filter="wipe(up)">
                                      <p:cBhvr>
                                        <p:cTn id="69" dur="500"/>
                                        <p:tgtEl>
                                          <p:spTgt spid="611637"/>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1" fill="hold" nodeType="clickEffect">
                                  <p:stCondLst>
                                    <p:cond delay="0"/>
                                  </p:stCondLst>
                                  <p:childTnLst>
                                    <p:set>
                                      <p:cBhvr>
                                        <p:cTn id="73" dur="1" fill="hold">
                                          <p:stCondLst>
                                            <p:cond delay="0"/>
                                          </p:stCondLst>
                                        </p:cTn>
                                        <p:tgtEl>
                                          <p:spTgt spid="611549"/>
                                        </p:tgtEl>
                                        <p:attrNameLst>
                                          <p:attrName>style.visibility</p:attrName>
                                        </p:attrNameLst>
                                      </p:cBhvr>
                                      <p:to>
                                        <p:strVal val="visible"/>
                                      </p:to>
                                    </p:set>
                                    <p:animEffect transition="in" filter="wipe(up)">
                                      <p:cBhvr>
                                        <p:cTn id="74" dur="500"/>
                                        <p:tgtEl>
                                          <p:spTgt spid="611549"/>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1" fill="hold" nodeType="clickEffect">
                                  <p:stCondLst>
                                    <p:cond delay="0"/>
                                  </p:stCondLst>
                                  <p:childTnLst>
                                    <p:set>
                                      <p:cBhvr>
                                        <p:cTn id="78" dur="1" fill="hold">
                                          <p:stCondLst>
                                            <p:cond delay="0"/>
                                          </p:stCondLst>
                                        </p:cTn>
                                        <p:tgtEl>
                                          <p:spTgt spid="611638"/>
                                        </p:tgtEl>
                                        <p:attrNameLst>
                                          <p:attrName>style.visibility</p:attrName>
                                        </p:attrNameLst>
                                      </p:cBhvr>
                                      <p:to>
                                        <p:strVal val="visible"/>
                                      </p:to>
                                    </p:set>
                                    <p:animEffect transition="in" filter="wipe(up)">
                                      <p:cBhvr>
                                        <p:cTn id="79" dur="500"/>
                                        <p:tgtEl>
                                          <p:spTgt spid="611638"/>
                                        </p:tgtEl>
                                      </p:cBhvr>
                                    </p:animEffect>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7"/>
                                        </p:tgtEl>
                                        <p:attrNameLst>
                                          <p:attrName>style.visibility</p:attrName>
                                        </p:attrNameLst>
                                      </p:cBhvr>
                                      <p:to>
                                        <p:strVal val="visible"/>
                                      </p:to>
                                    </p:set>
                                    <p:animEffect transition="in" filter="fade">
                                      <p:cBhvr>
                                        <p:cTn id="84" dur="1000"/>
                                        <p:tgtEl>
                                          <p:spTgt spid="7"/>
                                        </p:tgtEl>
                                      </p:cBhvr>
                                    </p:animEffect>
                                    <p:anim calcmode="lin" valueType="num">
                                      <p:cBhvr>
                                        <p:cTn id="85" dur="1000" fill="hold"/>
                                        <p:tgtEl>
                                          <p:spTgt spid="7"/>
                                        </p:tgtEl>
                                        <p:attrNameLst>
                                          <p:attrName>ppt_x</p:attrName>
                                        </p:attrNameLst>
                                      </p:cBhvr>
                                      <p:tavLst>
                                        <p:tav tm="0">
                                          <p:val>
                                            <p:strVal val="#ppt_x"/>
                                          </p:val>
                                        </p:tav>
                                        <p:tav tm="100000">
                                          <p:val>
                                            <p:strVal val="#ppt_x"/>
                                          </p:val>
                                        </p:tav>
                                      </p:tavLst>
                                    </p:anim>
                                    <p:anim calcmode="lin" valueType="num">
                                      <p:cBhvr>
                                        <p:cTn id="8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6"/>
                                        </p:tgtEl>
                                        <p:attrNameLst>
                                          <p:attrName>style.visibility</p:attrName>
                                        </p:attrNameLst>
                                      </p:cBhvr>
                                      <p:to>
                                        <p:strVal val="visible"/>
                                      </p:to>
                                    </p:set>
                                    <p:animEffect transition="in" filter="fade">
                                      <p:cBhvr>
                                        <p:cTn id="91" dur="1000"/>
                                        <p:tgtEl>
                                          <p:spTgt spid="6"/>
                                        </p:tgtEl>
                                      </p:cBhvr>
                                    </p:animEffect>
                                    <p:anim calcmode="lin" valueType="num">
                                      <p:cBhvr>
                                        <p:cTn id="92" dur="1000" fill="hold"/>
                                        <p:tgtEl>
                                          <p:spTgt spid="6"/>
                                        </p:tgtEl>
                                        <p:attrNameLst>
                                          <p:attrName>ppt_x</p:attrName>
                                        </p:attrNameLst>
                                      </p:cBhvr>
                                      <p:tavLst>
                                        <p:tav tm="0">
                                          <p:val>
                                            <p:strVal val="#ppt_x"/>
                                          </p:val>
                                        </p:tav>
                                        <p:tav tm="100000">
                                          <p:val>
                                            <p:strVal val="#ppt_x"/>
                                          </p:val>
                                        </p:tav>
                                      </p:tavLst>
                                    </p:anim>
                                    <p:anim calcmode="lin" valueType="num">
                                      <p:cBhvr>
                                        <p:cTn id="9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1525" grpId="0" animBg="1"/>
      <p:bldP spid="611526" grpId="0"/>
      <p:bldP spid="611527" grpId="0" animBg="1"/>
      <p:bldP spid="611528" grpId="0"/>
      <p:bldP spid="611530" grpId="0"/>
      <p:bldP spid="611532" grpId="0"/>
      <p:bldP spid="611534" grpId="0"/>
      <p:bldP spid="611535" grpId="0" animBg="1"/>
      <p:bldP spid="611536" grpId="0" animBg="1"/>
      <p:bldP spid="611537" grpId="0" animBg="1"/>
      <p:bldP spid="6" grpId="0" animBg="1"/>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pPr eaLnBrk="1" hangingPunct="1"/>
            <a:r>
              <a:rPr lang="zh-CN" altLang="en-US">
                <a:latin typeface="黑体" pitchFamily="2" charset="-122"/>
                <a:ea typeface="黑体" pitchFamily="2" charset="-122"/>
              </a:rPr>
              <a:t>方法二：建立嵌套层次表示表</a:t>
            </a:r>
          </a:p>
        </p:txBody>
      </p:sp>
      <p:sp>
        <p:nvSpPr>
          <p:cNvPr id="614403" name="Rectangle 3"/>
          <p:cNvSpPr>
            <a:spLocks noGrp="1" noChangeArrowheads="1"/>
          </p:cNvSpPr>
          <p:nvPr>
            <p:ph idx="1"/>
          </p:nvPr>
        </p:nvSpPr>
        <p:spPr/>
        <p:txBody>
          <a:bodyPr>
            <a:normAutofit/>
          </a:bodyPr>
          <a:lstStyle/>
          <a:p>
            <a:pPr eaLnBrk="1" hangingPunct="1">
              <a:lnSpc>
                <a:spcPct val="150000"/>
              </a:lnSpc>
              <a:defRPr/>
            </a:pPr>
            <a:r>
              <a:rPr lang="zh-CN" altLang="en-US" dirty="0"/>
              <a:t>每进入一个过程时，在建立它的活动记录的同时建立一张嵌套层次显示表</a:t>
            </a:r>
            <a:r>
              <a:rPr lang="en-US" altLang="zh-CN" dirty="0"/>
              <a:t>display</a:t>
            </a:r>
          </a:p>
          <a:p>
            <a:pPr lvl="1" eaLnBrk="1" hangingPunct="1">
              <a:lnSpc>
                <a:spcPct val="150000"/>
              </a:lnSpc>
              <a:defRPr/>
            </a:pPr>
            <a:r>
              <a:rPr lang="zh-CN" altLang="en-US" dirty="0"/>
              <a:t>注：嵌套层次就是过程定义的层数</a:t>
            </a:r>
          </a:p>
          <a:p>
            <a:pPr eaLnBrk="1" hangingPunct="1">
              <a:lnSpc>
                <a:spcPct val="150000"/>
              </a:lnSpc>
              <a:defRPr/>
            </a:pPr>
            <a:r>
              <a:rPr lang="en-US" altLang="zh-CN" dirty="0"/>
              <a:t>display</a:t>
            </a:r>
            <a:r>
              <a:rPr lang="zh-CN" altLang="en-US" dirty="0"/>
              <a:t>是一个指针数组，也可以看作是栈从顶往下每个单元依次存放着现行层、直接外层、</a:t>
            </a:r>
            <a:r>
              <a:rPr lang="en-US" altLang="zh-CN" dirty="0"/>
              <a:t>……</a:t>
            </a:r>
            <a:r>
              <a:rPr lang="zh-CN" altLang="en-US" dirty="0"/>
              <a:t>、直到最外层</a:t>
            </a:r>
            <a:r>
              <a:rPr lang="en-US" altLang="zh-CN" dirty="0"/>
              <a:t>(0</a:t>
            </a:r>
            <a:r>
              <a:rPr lang="zh-CN" altLang="en-US" dirty="0"/>
              <a:t>层，即主程序层</a:t>
            </a:r>
            <a:r>
              <a:rPr lang="en-US" altLang="zh-CN" dirty="0"/>
              <a:t>)</a:t>
            </a:r>
            <a:r>
              <a:rPr lang="zh-CN" altLang="en-US" dirty="0"/>
              <a:t>等</a:t>
            </a:r>
            <a:r>
              <a:rPr lang="zh-CN" altLang="en-US" dirty="0">
                <a:solidFill>
                  <a:srgbClr val="FF0000"/>
                </a:solidFill>
                <a:effectLst>
                  <a:outerShdw blurRad="38100" dist="38100" dir="2700000" algn="tl">
                    <a:srgbClr val="000000"/>
                  </a:outerShdw>
                </a:effectLst>
                <a:latin typeface="黑体" pitchFamily="2" charset="-122"/>
                <a:ea typeface="黑体" pitchFamily="2" charset="-122"/>
              </a:rPr>
              <a:t>每层</a:t>
            </a:r>
            <a:r>
              <a:rPr lang="zh-CN" altLang="en-US" dirty="0"/>
              <a:t>过程的</a:t>
            </a:r>
            <a:r>
              <a:rPr lang="zh-CN" altLang="en-US" dirty="0">
                <a:solidFill>
                  <a:srgbClr val="FF0000"/>
                </a:solidFill>
                <a:effectLst>
                  <a:outerShdw blurRad="38100" dist="38100" dir="2700000" algn="tl">
                    <a:srgbClr val="000000"/>
                  </a:outerShdw>
                </a:effectLst>
                <a:latin typeface="黑体" pitchFamily="2" charset="-122"/>
                <a:ea typeface="黑体" pitchFamily="2" charset="-122"/>
              </a:rPr>
              <a:t>最新</a:t>
            </a:r>
            <a:r>
              <a:rPr lang="zh-CN" altLang="en-US" dirty="0"/>
              <a:t>过程活动记录的地址</a:t>
            </a:r>
          </a:p>
        </p:txBody>
      </p:sp>
      <p:sp>
        <p:nvSpPr>
          <p:cNvPr id="24578" name="页脚占位符 4"/>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24579" name="灯片编号占位符 5"/>
          <p:cNvSpPr>
            <a:spLocks noGrp="1"/>
          </p:cNvSpPr>
          <p:nvPr>
            <p:ph type="sldNum" sz="quarter" idx="12"/>
          </p:nvPr>
        </p:nvSpPr>
        <p:spPr>
          <a:noFill/>
        </p:spPr>
        <p:txBody>
          <a:bodyPr/>
          <a:lstStyle/>
          <a:p>
            <a:fld id="{91F4B681-AB3F-4306-9EAB-C30C895568FD}" type="slidenum">
              <a:rPr lang="en-US" altLang="zh-CN" smtClean="0">
                <a:ea typeface="宋体" charset="-122"/>
              </a:rPr>
              <a:pPr/>
              <a:t>26</a:t>
            </a:fld>
            <a:endParaRPr lang="en-US" altLang="zh-CN">
              <a:ea typeface="宋体" charset="-122"/>
            </a:endParaRPr>
          </a:p>
        </p:txBody>
      </p:sp>
    </p:spTree>
    <p:extLst>
      <p:ext uri="{BB962C8B-B14F-4D97-AF65-F5344CB8AC3E}">
        <p14:creationId xmlns:p14="http://schemas.microsoft.com/office/powerpoint/2010/main" val="1831406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4403">
                                            <p:txEl>
                                              <p:pRg st="0" end="0"/>
                                            </p:txEl>
                                          </p:spTgt>
                                        </p:tgtEl>
                                        <p:attrNameLst>
                                          <p:attrName>style.visibility</p:attrName>
                                        </p:attrNameLst>
                                      </p:cBhvr>
                                      <p:to>
                                        <p:strVal val="visible"/>
                                      </p:to>
                                    </p:set>
                                    <p:animEffect transition="in" filter="wipe(left)">
                                      <p:cBhvr>
                                        <p:cTn id="7" dur="500"/>
                                        <p:tgtEl>
                                          <p:spTgt spid="6144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14403">
                                            <p:txEl>
                                              <p:pRg st="1" end="1"/>
                                            </p:txEl>
                                          </p:spTgt>
                                        </p:tgtEl>
                                        <p:attrNameLst>
                                          <p:attrName>style.visibility</p:attrName>
                                        </p:attrNameLst>
                                      </p:cBhvr>
                                      <p:to>
                                        <p:strVal val="visible"/>
                                      </p:to>
                                    </p:set>
                                    <p:animEffect transition="in" filter="wipe(left)">
                                      <p:cBhvr>
                                        <p:cTn id="12" dur="500"/>
                                        <p:tgtEl>
                                          <p:spTgt spid="6144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14403">
                                            <p:txEl>
                                              <p:pRg st="2" end="2"/>
                                            </p:txEl>
                                          </p:spTgt>
                                        </p:tgtEl>
                                        <p:attrNameLst>
                                          <p:attrName>style.visibility</p:attrName>
                                        </p:attrNameLst>
                                      </p:cBhvr>
                                      <p:to>
                                        <p:strVal val="visible"/>
                                      </p:to>
                                    </p:set>
                                    <p:animEffect transition="in" filter="wipe(left)">
                                      <p:cBhvr>
                                        <p:cTn id="17" dur="500"/>
                                        <p:tgtEl>
                                          <p:spTgt spid="61440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0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页脚占位符 2"/>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25603" name="灯片编号占位符 3"/>
          <p:cNvSpPr>
            <a:spLocks noGrp="1"/>
          </p:cNvSpPr>
          <p:nvPr>
            <p:ph type="sldNum" sz="quarter" idx="12"/>
          </p:nvPr>
        </p:nvSpPr>
        <p:spPr>
          <a:noFill/>
        </p:spPr>
        <p:txBody>
          <a:bodyPr/>
          <a:lstStyle/>
          <a:p>
            <a:fld id="{003C60D9-B90E-482B-AA2E-6980AF17E4EC}" type="slidenum">
              <a:rPr lang="en-US" altLang="zh-CN" smtClean="0">
                <a:ea typeface="宋体" charset="-122"/>
              </a:rPr>
              <a:pPr/>
              <a:t>27</a:t>
            </a:fld>
            <a:endParaRPr lang="en-US" altLang="zh-CN">
              <a:ea typeface="宋体" charset="-122"/>
            </a:endParaRPr>
          </a:p>
        </p:txBody>
      </p:sp>
      <p:graphicFrame>
        <p:nvGraphicFramePr>
          <p:cNvPr id="613492" name="Group 116"/>
          <p:cNvGraphicFramePr>
            <a:graphicFrameLocks noGrp="1"/>
          </p:cNvGraphicFramePr>
          <p:nvPr>
            <p:extLst>
              <p:ext uri="{D42A27DB-BD31-4B8C-83A1-F6EECF244321}">
                <p14:modId xmlns:p14="http://schemas.microsoft.com/office/powerpoint/2010/main" val="3877720060"/>
              </p:ext>
            </p:extLst>
          </p:nvPr>
        </p:nvGraphicFramePr>
        <p:xfrm>
          <a:off x="5105400" y="1989138"/>
          <a:ext cx="3095625" cy="3810000"/>
        </p:xfrm>
        <a:graphic>
          <a:graphicData uri="http://schemas.openxmlformats.org/drawingml/2006/table">
            <a:tbl>
              <a:tblPr>
                <a:tableStyleId>{0505E3EF-67EA-436B-97B2-0124C06EBD24}</a:tableStyleId>
              </a:tblPr>
              <a:tblGrid>
                <a:gridCol w="3095625">
                  <a:extLst>
                    <a:ext uri="{9D8B030D-6E8A-4147-A177-3AD203B41FA5}">
                      <a16:colId xmlns:a16="http://schemas.microsoft.com/office/drawing/2014/main" val="20000"/>
                    </a:ext>
                  </a:extLst>
                </a:gridCol>
              </a:tblGrid>
              <a:tr h="76200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dirty="0">
                        <a:ln>
                          <a:noFill/>
                        </a:ln>
                        <a:solidFill>
                          <a:schemeClr val="tx1"/>
                        </a:solidFill>
                        <a:effectLst/>
                        <a:latin typeface="Courier New" pitchFamily="49" charset="0"/>
                        <a:ea typeface="楷体_GB2312" pitchFamily="49" charset="-122"/>
                      </a:endParaRPr>
                    </a:p>
                  </a:txBody>
                  <a:tcPr marL="54000" marR="54000" marT="46800" marB="46800" anchor="ctr" horzOverflow="overflow">
                    <a:lnT w="12700" cap="flat" cmpd="sng" algn="ctr">
                      <a:noFill/>
                      <a:prstDash val="solid"/>
                      <a:round/>
                      <a:headEnd type="none" w="med" len="med"/>
                      <a:tailEnd type="none" w="med" len="med"/>
                    </a:lnT>
                    <a:noFill/>
                  </a:tcPr>
                </a:tc>
                <a:extLst>
                  <a:ext uri="{0D108BD9-81ED-4DB2-BD59-A6C34878D82A}">
                    <a16:rowId xmlns:a16="http://schemas.microsoft.com/office/drawing/2014/main" val="10000"/>
                  </a:ext>
                </a:extLst>
              </a:tr>
              <a:tr h="76200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dirty="0">
                        <a:ln>
                          <a:noFill/>
                        </a:ln>
                        <a:solidFill>
                          <a:schemeClr val="tx1"/>
                        </a:solidFill>
                        <a:effectLst/>
                        <a:latin typeface="Courier New" pitchFamily="49" charset="0"/>
                        <a:ea typeface="楷体_GB2312" pitchFamily="49" charset="-122"/>
                      </a:endParaRPr>
                    </a:p>
                  </a:txBody>
                  <a:tcPr marL="54000" marR="54000" marT="46800" marB="46800" anchor="ctr" horzOverflow="overflow">
                    <a:noFill/>
                  </a:tcPr>
                </a:tc>
                <a:extLst>
                  <a:ext uri="{0D108BD9-81ED-4DB2-BD59-A6C34878D82A}">
                    <a16:rowId xmlns:a16="http://schemas.microsoft.com/office/drawing/2014/main" val="10001"/>
                  </a:ext>
                </a:extLst>
              </a:tr>
              <a:tr h="76200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dirty="0">
                        <a:ln>
                          <a:noFill/>
                        </a:ln>
                        <a:solidFill>
                          <a:schemeClr val="tx1"/>
                        </a:solidFill>
                        <a:effectLst/>
                        <a:latin typeface="Courier New" pitchFamily="49" charset="0"/>
                        <a:ea typeface="楷体_GB2312" pitchFamily="49" charset="-122"/>
                      </a:endParaRPr>
                    </a:p>
                  </a:txBody>
                  <a:tcPr marL="54000" marR="54000" marT="46800" marB="46800" anchor="ctr" horzOverflow="overflow">
                    <a:noFill/>
                  </a:tcPr>
                </a:tc>
                <a:extLst>
                  <a:ext uri="{0D108BD9-81ED-4DB2-BD59-A6C34878D82A}">
                    <a16:rowId xmlns:a16="http://schemas.microsoft.com/office/drawing/2014/main" val="10002"/>
                  </a:ext>
                </a:extLst>
              </a:tr>
              <a:tr h="76200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dirty="0">
                        <a:ln>
                          <a:noFill/>
                        </a:ln>
                        <a:solidFill>
                          <a:schemeClr val="tx1"/>
                        </a:solidFill>
                        <a:effectLst/>
                        <a:latin typeface="Courier New" pitchFamily="49" charset="0"/>
                        <a:ea typeface="楷体_GB2312" pitchFamily="49" charset="-122"/>
                      </a:endParaRPr>
                    </a:p>
                  </a:txBody>
                  <a:tcPr marL="54000" marR="54000" marT="46800" marB="46800" anchor="ctr" horzOverflow="overflow">
                    <a:noFill/>
                  </a:tcPr>
                </a:tc>
                <a:extLst>
                  <a:ext uri="{0D108BD9-81ED-4DB2-BD59-A6C34878D82A}">
                    <a16:rowId xmlns:a16="http://schemas.microsoft.com/office/drawing/2014/main" val="10003"/>
                  </a:ext>
                </a:extLst>
              </a:tr>
              <a:tr h="76200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dirty="0">
                        <a:ln>
                          <a:noFill/>
                        </a:ln>
                        <a:solidFill>
                          <a:schemeClr val="tx1"/>
                        </a:solidFill>
                        <a:effectLst/>
                        <a:latin typeface="Courier New" pitchFamily="49" charset="0"/>
                        <a:ea typeface="楷体_GB2312" pitchFamily="49" charset="-122"/>
                      </a:endParaRPr>
                    </a:p>
                  </a:txBody>
                  <a:tcPr marL="54000" marR="54000" marT="46800" marB="46800" anchor="ctr" horzOverflow="overflow">
                    <a:noFill/>
                  </a:tcPr>
                </a:tc>
                <a:extLst>
                  <a:ext uri="{0D108BD9-81ED-4DB2-BD59-A6C34878D82A}">
                    <a16:rowId xmlns:a16="http://schemas.microsoft.com/office/drawing/2014/main" val="10004"/>
                  </a:ext>
                </a:extLst>
              </a:tr>
            </a:tbl>
          </a:graphicData>
        </a:graphic>
      </p:graphicFrame>
      <p:graphicFrame>
        <p:nvGraphicFramePr>
          <p:cNvPr id="613577" name="Group 201"/>
          <p:cNvGraphicFramePr>
            <a:graphicFrameLocks noGrp="1"/>
          </p:cNvGraphicFramePr>
          <p:nvPr>
            <p:extLst>
              <p:ext uri="{D42A27DB-BD31-4B8C-83A1-F6EECF244321}">
                <p14:modId xmlns:p14="http://schemas.microsoft.com/office/powerpoint/2010/main" val="1148272049"/>
              </p:ext>
            </p:extLst>
          </p:nvPr>
        </p:nvGraphicFramePr>
        <p:xfrm>
          <a:off x="842963" y="3856038"/>
          <a:ext cx="1800225" cy="365760"/>
        </p:xfrm>
        <a:graphic>
          <a:graphicData uri="http://schemas.openxmlformats.org/drawingml/2006/table">
            <a:tbl>
              <a:tblPr/>
              <a:tblGrid>
                <a:gridCol w="792162">
                  <a:extLst>
                    <a:ext uri="{9D8B030D-6E8A-4147-A177-3AD203B41FA5}">
                      <a16:colId xmlns:a16="http://schemas.microsoft.com/office/drawing/2014/main" val="20000"/>
                    </a:ext>
                  </a:extLst>
                </a:gridCol>
                <a:gridCol w="1008063">
                  <a:extLst>
                    <a:ext uri="{9D8B030D-6E8A-4147-A177-3AD203B41FA5}">
                      <a16:colId xmlns:a16="http://schemas.microsoft.com/office/drawing/2014/main" val="20001"/>
                    </a:ext>
                  </a:extLst>
                </a:gridCol>
              </a:tblGrid>
              <a:tr h="223838">
                <a:tc>
                  <a:txBody>
                    <a:bodyPr/>
                    <a:lstStyle/>
                    <a:p>
                      <a:pPr marL="0" marR="0" lvl="0" indent="0" algn="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rPr>
                        <a:t>d[0]</a:t>
                      </a:r>
                    </a:p>
                  </a:txBody>
                  <a:tcP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dirty="0">
                        <a:ln>
                          <a:noFill/>
                        </a:ln>
                        <a:solidFill>
                          <a:schemeClr val="tx1"/>
                        </a:solidFill>
                        <a:effectLst/>
                        <a:latin typeface="Courier New" pitchFamily="49"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613498" name="Rectangle 122"/>
          <p:cNvSpPr>
            <a:spLocks noChangeArrowheads="1"/>
          </p:cNvSpPr>
          <p:nvPr/>
        </p:nvSpPr>
        <p:spPr bwMode="auto">
          <a:xfrm>
            <a:off x="5115816" y="5052354"/>
            <a:ext cx="3078000" cy="738000"/>
          </a:xfrm>
          <a:prstGeom prst="rect">
            <a:avLst/>
          </a:prstGeom>
          <a:solidFill>
            <a:srgbClr val="ECF4F1"/>
          </a:solidFill>
          <a:ln w="19050" algn="ctr">
            <a:noFill/>
            <a:miter lim="800000"/>
            <a:headEnd/>
            <a:tailEnd/>
          </a:ln>
        </p:spPr>
        <p:txBody>
          <a:bodyPr wrap="none" anchor="ctr" anchorCtr="1">
            <a:noAutofit/>
          </a:bodyPr>
          <a:lstStyle/>
          <a:p>
            <a:pPr>
              <a:spcBef>
                <a:spcPct val="20000"/>
              </a:spcBef>
              <a:buClr>
                <a:srgbClr val="FF9900"/>
              </a:buClr>
              <a:buSzPct val="80000"/>
              <a:buFont typeface="Webdings" pitchFamily="18" charset="2"/>
              <a:buNone/>
            </a:pPr>
            <a:r>
              <a:rPr lang="en-US" altLang="zh-CN" sz="1800" dirty="0">
                <a:solidFill>
                  <a:schemeClr val="tx1">
                    <a:lumMod val="95000"/>
                    <a:lumOff val="5000"/>
                  </a:schemeClr>
                </a:solidFill>
                <a:latin typeface="Courier New" panose="02070309020205020404" pitchFamily="49" charset="0"/>
                <a:ea typeface="楷体" panose="02010609060101010101" pitchFamily="49" charset="-122"/>
                <a:cs typeface="Courier New" panose="02070309020205020404" pitchFamily="49" charset="0"/>
              </a:rPr>
              <a:t>sort</a:t>
            </a:r>
            <a:r>
              <a:rPr lang="zh-CN" altLang="en-US" sz="1800" dirty="0">
                <a:solidFill>
                  <a:schemeClr val="tx1">
                    <a:lumMod val="95000"/>
                    <a:lumOff val="5000"/>
                  </a:schemeClr>
                </a:solidFill>
                <a:latin typeface="Courier New" panose="02070309020205020404" pitchFamily="49" charset="0"/>
                <a:ea typeface="楷体" panose="02010609060101010101" pitchFamily="49" charset="-122"/>
                <a:cs typeface="Courier New" panose="02070309020205020404" pitchFamily="49" charset="0"/>
              </a:rPr>
              <a:t>的活动记录</a:t>
            </a:r>
          </a:p>
        </p:txBody>
      </p:sp>
      <p:sp>
        <p:nvSpPr>
          <p:cNvPr id="25626" name="Rectangle 162"/>
          <p:cNvSpPr>
            <a:spLocks noChangeArrowheads="1"/>
          </p:cNvSpPr>
          <p:nvPr/>
        </p:nvSpPr>
        <p:spPr bwMode="auto">
          <a:xfrm>
            <a:off x="1778000" y="3946525"/>
            <a:ext cx="358775" cy="215900"/>
          </a:xfrm>
          <a:prstGeom prst="rect">
            <a:avLst/>
          </a:prstGeom>
          <a:noFill/>
          <a:ln w="19050" algn="ctr">
            <a:noFill/>
            <a:miter lim="800000"/>
            <a:headEnd/>
            <a:tailEnd/>
          </a:ln>
        </p:spPr>
        <p:txBody>
          <a:bodyPr wrap="none" anchor="ctr"/>
          <a:lstStyle/>
          <a:p>
            <a:endParaRPr lang="zh-CN" altLang="en-US">
              <a:latin typeface="Courier New" panose="02070309020205020404" pitchFamily="49" charset="0"/>
              <a:ea typeface="楷体" panose="02010609060101010101" pitchFamily="49" charset="-122"/>
              <a:cs typeface="Courier New" panose="02070309020205020404" pitchFamily="49" charset="0"/>
            </a:endParaRPr>
          </a:p>
        </p:txBody>
      </p:sp>
      <p:sp>
        <p:nvSpPr>
          <p:cNvPr id="25627" name="Rectangle 163"/>
          <p:cNvSpPr>
            <a:spLocks noChangeArrowheads="1"/>
          </p:cNvSpPr>
          <p:nvPr/>
        </p:nvSpPr>
        <p:spPr bwMode="auto">
          <a:xfrm>
            <a:off x="1778000" y="3586163"/>
            <a:ext cx="358775" cy="215900"/>
          </a:xfrm>
          <a:prstGeom prst="rect">
            <a:avLst/>
          </a:prstGeom>
          <a:noFill/>
          <a:ln w="19050" algn="ctr">
            <a:noFill/>
            <a:miter lim="800000"/>
            <a:headEnd/>
            <a:tailEnd/>
          </a:ln>
        </p:spPr>
        <p:txBody>
          <a:bodyPr wrap="none" anchor="ctr"/>
          <a:lstStyle/>
          <a:p>
            <a:endParaRPr lang="zh-CN" altLang="en-US">
              <a:latin typeface="Courier New" panose="02070309020205020404" pitchFamily="49" charset="0"/>
              <a:ea typeface="楷体" panose="02010609060101010101" pitchFamily="49" charset="-122"/>
              <a:cs typeface="Courier New" panose="02070309020205020404" pitchFamily="49" charset="0"/>
            </a:endParaRPr>
          </a:p>
        </p:txBody>
      </p:sp>
      <p:sp>
        <p:nvSpPr>
          <p:cNvPr id="25628" name="Rectangle 164"/>
          <p:cNvSpPr>
            <a:spLocks noChangeArrowheads="1"/>
          </p:cNvSpPr>
          <p:nvPr/>
        </p:nvSpPr>
        <p:spPr bwMode="auto">
          <a:xfrm>
            <a:off x="1778000" y="3225800"/>
            <a:ext cx="358775" cy="215900"/>
          </a:xfrm>
          <a:prstGeom prst="rect">
            <a:avLst/>
          </a:prstGeom>
          <a:noFill/>
          <a:ln w="19050" algn="ctr">
            <a:noFill/>
            <a:miter lim="800000"/>
            <a:headEnd/>
            <a:tailEnd/>
          </a:ln>
        </p:spPr>
        <p:txBody>
          <a:bodyPr wrap="none" anchor="ctr"/>
          <a:lstStyle/>
          <a:p>
            <a:endParaRPr lang="zh-CN" altLang="en-US">
              <a:latin typeface="Courier New" panose="02070309020205020404" pitchFamily="49" charset="0"/>
              <a:ea typeface="楷体" panose="02010609060101010101" pitchFamily="49" charset="-122"/>
              <a:cs typeface="Courier New" panose="02070309020205020404" pitchFamily="49" charset="0"/>
            </a:endParaRPr>
          </a:p>
        </p:txBody>
      </p:sp>
      <p:grpSp>
        <p:nvGrpSpPr>
          <p:cNvPr id="2" name="Group 200"/>
          <p:cNvGrpSpPr>
            <a:grpSpLocks/>
          </p:cNvGrpSpPr>
          <p:nvPr/>
        </p:nvGrpSpPr>
        <p:grpSpPr bwMode="auto">
          <a:xfrm>
            <a:off x="2136775" y="4054480"/>
            <a:ext cx="2954338" cy="1933578"/>
            <a:chOff x="1346" y="2554"/>
            <a:chExt cx="1861" cy="1218"/>
          </a:xfrm>
        </p:grpSpPr>
        <p:cxnSp>
          <p:nvCxnSpPr>
            <p:cNvPr id="25646" name="AutoShape 165"/>
            <p:cNvCxnSpPr>
              <a:cxnSpLocks noChangeShapeType="1"/>
              <a:stCxn id="25626" idx="3"/>
              <a:endCxn id="613501" idx="1"/>
            </p:cNvCxnSpPr>
            <p:nvPr/>
          </p:nvCxnSpPr>
          <p:spPr bwMode="auto">
            <a:xfrm>
              <a:off x="1346" y="2554"/>
              <a:ext cx="1285" cy="1102"/>
            </a:xfrm>
            <a:prstGeom prst="bentConnector3">
              <a:avLst>
                <a:gd name="adj1" fmla="val 34652"/>
              </a:avLst>
            </a:prstGeom>
            <a:noFill/>
            <a:ln w="19050">
              <a:solidFill>
                <a:srgbClr val="000000"/>
              </a:solidFill>
              <a:miter lim="800000"/>
              <a:headEnd type="oval" w="med" len="med"/>
              <a:tailEnd type="triangle" w="med" len="med"/>
            </a:ln>
          </p:spPr>
        </p:cxnSp>
        <p:grpSp>
          <p:nvGrpSpPr>
            <p:cNvPr id="25645" name="Group 130"/>
            <p:cNvGrpSpPr>
              <a:grpSpLocks/>
            </p:cNvGrpSpPr>
            <p:nvPr/>
          </p:nvGrpSpPr>
          <p:grpSpPr bwMode="auto">
            <a:xfrm>
              <a:off x="2539" y="3049"/>
              <a:ext cx="668" cy="723"/>
              <a:chOff x="2294" y="3049"/>
              <a:chExt cx="668" cy="723"/>
            </a:xfrm>
          </p:grpSpPr>
          <p:grpSp>
            <p:nvGrpSpPr>
              <p:cNvPr id="25647" name="Group 124"/>
              <p:cNvGrpSpPr>
                <a:grpSpLocks/>
              </p:cNvGrpSpPr>
              <p:nvPr/>
            </p:nvGrpSpPr>
            <p:grpSpPr bwMode="auto">
              <a:xfrm>
                <a:off x="2386" y="3539"/>
                <a:ext cx="576" cy="233"/>
                <a:chOff x="2717" y="2960"/>
                <a:chExt cx="576" cy="233"/>
              </a:xfrm>
            </p:grpSpPr>
            <p:sp>
              <p:nvSpPr>
                <p:cNvPr id="613501" name="Text Box 125"/>
                <p:cNvSpPr txBox="1">
                  <a:spLocks noChangeArrowheads="1"/>
                </p:cNvSpPr>
                <p:nvPr/>
              </p:nvSpPr>
              <p:spPr bwMode="auto">
                <a:xfrm>
                  <a:off x="2717" y="2960"/>
                  <a:ext cx="290" cy="233"/>
                </a:xfrm>
                <a:prstGeom prst="rect">
                  <a:avLst/>
                </a:prstGeom>
                <a:noFill/>
                <a:ln w="19050" algn="ctr">
                  <a:noFill/>
                  <a:miter lim="800000"/>
                  <a:headEnd/>
                  <a:tailEnd/>
                </a:ln>
                <a:effectLst/>
              </p:spPr>
              <p:txBody>
                <a:bodyPr wrap="none">
                  <a:spAutoFit/>
                </a:bodyPr>
                <a:lstStyle/>
                <a:p>
                  <a:pPr>
                    <a:defRPr/>
                  </a:pPr>
                  <a:r>
                    <a:rPr lang="en-US" altLang="zh-CN" dirty="0">
                      <a:effectLst>
                        <a:outerShdw blurRad="38100" dist="38100" dir="2700000" algn="tl">
                          <a:srgbClr val="FFFFFF"/>
                        </a:outerShdw>
                      </a:effectLst>
                      <a:latin typeface="Courier New" panose="02070309020205020404" pitchFamily="49" charset="0"/>
                      <a:ea typeface="楷体" panose="02010609060101010101" pitchFamily="49" charset="-122"/>
                      <a:cs typeface="Courier New" panose="02070309020205020404" pitchFamily="49" charset="0"/>
                    </a:rPr>
                    <a:t>FP</a:t>
                  </a:r>
                </a:p>
              </p:txBody>
            </p:sp>
            <p:cxnSp>
              <p:nvCxnSpPr>
                <p:cNvPr id="25652" name="AutoShape 126"/>
                <p:cNvCxnSpPr>
                  <a:cxnSpLocks noChangeShapeType="1"/>
                  <a:stCxn id="613501" idx="3"/>
                </p:cNvCxnSpPr>
                <p:nvPr/>
              </p:nvCxnSpPr>
              <p:spPr bwMode="auto">
                <a:xfrm>
                  <a:off x="3007" y="3077"/>
                  <a:ext cx="286" cy="0"/>
                </a:xfrm>
                <a:prstGeom prst="straightConnector1">
                  <a:avLst/>
                </a:prstGeom>
                <a:noFill/>
                <a:ln w="19050">
                  <a:solidFill>
                    <a:schemeClr val="tx1"/>
                  </a:solidFill>
                  <a:round/>
                  <a:headEnd/>
                  <a:tailEnd type="triangle" w="med" len="med"/>
                </a:ln>
              </p:spPr>
            </p:cxnSp>
          </p:grpSp>
          <p:grpSp>
            <p:nvGrpSpPr>
              <p:cNvPr id="25648" name="Group 127"/>
              <p:cNvGrpSpPr>
                <a:grpSpLocks/>
              </p:cNvGrpSpPr>
              <p:nvPr/>
            </p:nvGrpSpPr>
            <p:grpSpPr bwMode="auto">
              <a:xfrm>
                <a:off x="2294" y="3049"/>
                <a:ext cx="668" cy="233"/>
                <a:chOff x="2625" y="2432"/>
                <a:chExt cx="668" cy="233"/>
              </a:xfrm>
            </p:grpSpPr>
            <p:sp>
              <p:nvSpPr>
                <p:cNvPr id="613504" name="Text Box 128"/>
                <p:cNvSpPr txBox="1">
                  <a:spLocks noChangeArrowheads="1"/>
                </p:cNvSpPr>
                <p:nvPr/>
              </p:nvSpPr>
              <p:spPr bwMode="auto">
                <a:xfrm>
                  <a:off x="2625" y="2432"/>
                  <a:ext cx="377" cy="233"/>
                </a:xfrm>
                <a:prstGeom prst="rect">
                  <a:avLst/>
                </a:prstGeom>
                <a:noFill/>
                <a:ln w="19050" algn="ctr">
                  <a:noFill/>
                  <a:miter lim="800000"/>
                  <a:headEnd/>
                  <a:tailEnd/>
                </a:ln>
                <a:effectLst/>
              </p:spPr>
              <p:txBody>
                <a:bodyPr wrap="none">
                  <a:spAutoFit/>
                </a:bodyPr>
                <a:lstStyle/>
                <a:p>
                  <a:pPr>
                    <a:defRPr/>
                  </a:pPr>
                  <a:r>
                    <a:rPr lang="en-US" altLang="zh-CN" dirty="0">
                      <a:effectLst>
                        <a:outerShdw blurRad="38100" dist="38100" dir="2700000" algn="tl">
                          <a:srgbClr val="FFFFFF"/>
                        </a:outerShdw>
                      </a:effectLst>
                      <a:latin typeface="Courier New" panose="02070309020205020404" pitchFamily="49" charset="0"/>
                      <a:ea typeface="楷体" panose="02010609060101010101" pitchFamily="49" charset="-122"/>
                      <a:cs typeface="Courier New" panose="02070309020205020404" pitchFamily="49" charset="0"/>
                    </a:rPr>
                    <a:t>TOP</a:t>
                  </a:r>
                </a:p>
              </p:txBody>
            </p:sp>
            <p:cxnSp>
              <p:nvCxnSpPr>
                <p:cNvPr id="25650" name="AutoShape 129"/>
                <p:cNvCxnSpPr>
                  <a:cxnSpLocks noChangeShapeType="1"/>
                  <a:stCxn id="613504" idx="3"/>
                </p:cNvCxnSpPr>
                <p:nvPr/>
              </p:nvCxnSpPr>
              <p:spPr bwMode="auto">
                <a:xfrm>
                  <a:off x="3002" y="2549"/>
                  <a:ext cx="291" cy="0"/>
                </a:xfrm>
                <a:prstGeom prst="straightConnector1">
                  <a:avLst/>
                </a:prstGeom>
                <a:noFill/>
                <a:ln w="19050">
                  <a:solidFill>
                    <a:schemeClr val="tx1"/>
                  </a:solidFill>
                  <a:round/>
                  <a:headEnd/>
                  <a:tailEnd type="triangle" w="med" len="med"/>
                </a:ln>
              </p:spPr>
            </p:cxnSp>
          </p:grpSp>
        </p:grpSp>
      </p:grpSp>
      <p:sp>
        <p:nvSpPr>
          <p:cNvPr id="25630" name="Text Box 202"/>
          <p:cNvSpPr txBox="1">
            <a:spLocks noChangeArrowheads="1"/>
          </p:cNvSpPr>
          <p:nvPr/>
        </p:nvSpPr>
        <p:spPr bwMode="auto">
          <a:xfrm>
            <a:off x="1487297" y="4235568"/>
            <a:ext cx="1382110" cy="369332"/>
          </a:xfrm>
          <a:prstGeom prst="rect">
            <a:avLst/>
          </a:prstGeom>
          <a:noFill/>
          <a:ln w="19050" algn="ctr">
            <a:noFill/>
            <a:miter lim="800000"/>
            <a:headEnd/>
            <a:tailEnd/>
          </a:ln>
        </p:spPr>
        <p:txBody>
          <a:bodyPr wrap="none">
            <a:spAutoFit/>
          </a:bodyPr>
          <a:lstStyle/>
          <a:p>
            <a:r>
              <a:rPr lang="en-US" altLang="zh-CN" dirty="0">
                <a:latin typeface="Courier New" panose="02070309020205020404" pitchFamily="49" charset="0"/>
                <a:ea typeface="楷体" panose="02010609060101010101" pitchFamily="49" charset="-122"/>
                <a:cs typeface="Courier New" panose="02070309020205020404" pitchFamily="49" charset="0"/>
              </a:rPr>
              <a:t>display</a:t>
            </a:r>
            <a:r>
              <a:rPr lang="zh-CN" altLang="en-US" dirty="0">
                <a:latin typeface="Courier New" panose="02070309020205020404" pitchFamily="49" charset="0"/>
                <a:ea typeface="楷体" panose="02010609060101010101" pitchFamily="49" charset="-122"/>
                <a:cs typeface="Courier New" panose="02070309020205020404" pitchFamily="49" charset="0"/>
              </a:rPr>
              <a:t>表</a:t>
            </a:r>
          </a:p>
        </p:txBody>
      </p:sp>
      <p:graphicFrame>
        <p:nvGraphicFramePr>
          <p:cNvPr id="613598" name="Group 222"/>
          <p:cNvGraphicFramePr>
            <a:graphicFrameLocks noGrp="1"/>
          </p:cNvGraphicFramePr>
          <p:nvPr/>
        </p:nvGraphicFramePr>
        <p:xfrm>
          <a:off x="684213" y="1125538"/>
          <a:ext cx="2017712" cy="1551600"/>
        </p:xfrm>
        <a:graphic>
          <a:graphicData uri="http://schemas.openxmlformats.org/drawingml/2006/table">
            <a:tbl>
              <a:tblPr/>
              <a:tblGrid>
                <a:gridCol w="2017712">
                  <a:extLst>
                    <a:ext uri="{9D8B030D-6E8A-4147-A177-3AD203B41FA5}">
                      <a16:colId xmlns:a16="http://schemas.microsoft.com/office/drawing/2014/main" val="20000"/>
                    </a:ext>
                  </a:extLst>
                </a:gridCol>
              </a:tblGrid>
              <a:tr h="139700">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a:ln>
                            <a:noFill/>
                          </a:ln>
                          <a:solidFill>
                            <a:schemeClr val="tx1"/>
                          </a:solidFill>
                          <a:effectLst/>
                          <a:latin typeface="Courier New" pitchFamily="49" charset="0"/>
                          <a:ea typeface="楷体_GB2312" pitchFamily="49" charset="-122"/>
                        </a:rPr>
                        <a:t>sort</a:t>
                      </a:r>
                    </a:p>
                  </a:txBody>
                  <a:tcPr marL="90000" marR="90000" marT="18000" marB="180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39700">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  readarray</a:t>
                      </a:r>
                    </a:p>
                  </a:txBody>
                  <a:tcPr marL="90000" marR="90000" marT="18000" marB="180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39700">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  exchange  </a:t>
                      </a:r>
                    </a:p>
                  </a:txBody>
                  <a:tcPr marL="90000" marR="90000" marT="18000" marB="180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60338">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  quicksort</a:t>
                      </a:r>
                    </a:p>
                  </a:txBody>
                  <a:tcPr marL="90000" marR="90000" marT="18000" marB="180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39700">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a:ln>
                            <a:noFill/>
                          </a:ln>
                          <a:solidFill>
                            <a:schemeClr val="tx1"/>
                          </a:solidFill>
                          <a:effectLst/>
                          <a:latin typeface="Courier New" pitchFamily="49" charset="0"/>
                          <a:ea typeface="楷体_GB2312" pitchFamily="49" charset="-122"/>
                        </a:rPr>
                        <a:t>    partition</a:t>
                      </a:r>
                    </a:p>
                  </a:txBody>
                  <a:tcPr marL="90000" marR="90000" marT="18000" marB="180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 name="Text Box 34">
            <a:extLst>
              <a:ext uri="{FF2B5EF4-FFF2-40B4-BE49-F238E27FC236}">
                <a16:creationId xmlns:a16="http://schemas.microsoft.com/office/drawing/2014/main" id="{C873350C-7C40-CF04-E536-82BD07486916}"/>
              </a:ext>
            </a:extLst>
          </p:cNvPr>
          <p:cNvSpPr txBox="1">
            <a:spLocks noChangeArrowheads="1"/>
          </p:cNvSpPr>
          <p:nvPr/>
        </p:nvSpPr>
        <p:spPr bwMode="auto">
          <a:xfrm>
            <a:off x="684213" y="333375"/>
            <a:ext cx="6664004" cy="738664"/>
          </a:xfrm>
          <a:prstGeom prst="rect">
            <a:avLst/>
          </a:prstGeom>
          <a:noFill/>
          <a:ln w="19050" algn="ctr">
            <a:noFill/>
            <a:miter lim="800000"/>
            <a:headEnd/>
            <a:tailEnd/>
          </a:ln>
          <a:effectLst/>
        </p:spPr>
        <p:txBody>
          <a:bodyPr wrap="none">
            <a:spAutoFit/>
          </a:bodyPr>
          <a:lstStyle/>
          <a:p>
            <a:pPr algn="l">
              <a:defRPr/>
            </a:pPr>
            <a:r>
              <a:rPr lang="zh-CN" altLang="en-US" sz="2400" dirty="0">
                <a:solidFill>
                  <a:schemeClr val="tx1">
                    <a:lumMod val="95000"/>
                    <a:lumOff val="5000"/>
                  </a:schemeClr>
                </a:solidFill>
                <a:latin typeface="Courier New" panose="02070309020205020404" pitchFamily="49" charset="0"/>
                <a:ea typeface="楷体" panose="02010609060101010101" pitchFamily="49" charset="-122"/>
                <a:cs typeface="Courier New" panose="02070309020205020404" pitchFamily="49" charset="0"/>
              </a:rPr>
              <a:t>设调用过程如下：</a:t>
            </a:r>
          </a:p>
          <a:p>
            <a:pPr algn="l">
              <a:defRPr/>
            </a:pPr>
            <a:r>
              <a:rPr lang="zh-CN" altLang="en-US" dirty="0">
                <a:solidFill>
                  <a:schemeClr val="tx1">
                    <a:lumMod val="95000"/>
                    <a:lumOff val="5000"/>
                  </a:schemeClr>
                </a:solidFill>
                <a:latin typeface="Courier New" panose="02070309020205020404" pitchFamily="49" charset="0"/>
                <a:ea typeface="楷体" panose="02010609060101010101" pitchFamily="49" charset="-122"/>
                <a:cs typeface="Courier New" panose="02070309020205020404" pitchFamily="49" charset="0"/>
              </a:rPr>
              <a:t>  </a:t>
            </a:r>
            <a:r>
              <a:rPr lang="en-US" altLang="zh-CN" dirty="0" err="1">
                <a:solidFill>
                  <a:srgbClr val="FF0000"/>
                </a:solidFill>
                <a:effectLst>
                  <a:outerShdw blurRad="38100" dist="38100" dir="2700000" algn="tl">
                    <a:srgbClr val="000000"/>
                  </a:outerShdw>
                </a:effectLst>
                <a:latin typeface="Courier New" panose="02070309020205020404" pitchFamily="49" charset="0"/>
                <a:ea typeface="楷体" panose="02010609060101010101" pitchFamily="49" charset="-122"/>
                <a:cs typeface="Courier New" panose="02070309020205020404" pitchFamily="49" charset="0"/>
              </a:rPr>
              <a:t>sort</a:t>
            </a:r>
            <a:r>
              <a:rPr lang="en-US" altLang="zh-CN" dirty="0" err="1">
                <a:solidFill>
                  <a:schemeClr val="tx1">
                    <a:lumMod val="95000"/>
                    <a:lumOff val="5000"/>
                  </a:schemeClr>
                </a:solidFill>
                <a:latin typeface="Courier New" panose="02070309020205020404" pitchFamily="49" charset="0"/>
                <a:ea typeface="楷体" panose="02010609060101010101" pitchFamily="49" charset="-122"/>
                <a:cs typeface="Courier New" panose="02070309020205020404" pitchFamily="49" charset="0"/>
              </a:rPr>
              <a:t>→quicksort→quicksort→partition→exchange</a:t>
            </a:r>
            <a:r>
              <a:rPr lang="en-US" altLang="zh-CN" dirty="0">
                <a:solidFill>
                  <a:schemeClr val="tx1">
                    <a:lumMod val="95000"/>
                    <a:lumOff val="5000"/>
                  </a:schemeClr>
                </a:solidFill>
                <a:latin typeface="Courier New" panose="02070309020205020404" pitchFamily="49" charset="0"/>
                <a:ea typeface="楷体" panose="02010609060101010101" pitchFamily="49" charset="-122"/>
                <a:cs typeface="Courier New" panose="02070309020205020404" pitchFamily="49" charset="0"/>
              </a:rPr>
              <a:t>… </a:t>
            </a:r>
          </a:p>
        </p:txBody>
      </p:sp>
    </p:spTree>
    <p:extLst>
      <p:ext uri="{BB962C8B-B14F-4D97-AF65-F5344CB8AC3E}">
        <p14:creationId xmlns:p14="http://schemas.microsoft.com/office/powerpoint/2010/main" val="3154644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3498"/>
                                        </p:tgtEl>
                                        <p:attrNameLst>
                                          <p:attrName>style.visibility</p:attrName>
                                        </p:attrNameLst>
                                      </p:cBhvr>
                                      <p:to>
                                        <p:strVal val="visible"/>
                                      </p:to>
                                    </p:set>
                                    <p:animEffect transition="in" filter="wipe(left)">
                                      <p:cBhvr>
                                        <p:cTn id="7" dur="500"/>
                                        <p:tgtEl>
                                          <p:spTgt spid="61349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13577"/>
                                        </p:tgtEl>
                                        <p:attrNameLst>
                                          <p:attrName>style.visibility</p:attrName>
                                        </p:attrNameLst>
                                      </p:cBhvr>
                                      <p:to>
                                        <p:strVal val="visible"/>
                                      </p:to>
                                    </p:set>
                                    <p:animEffect transition="in" filter="fade">
                                      <p:cBhvr>
                                        <p:cTn id="12" dur="500"/>
                                        <p:tgtEl>
                                          <p:spTgt spid="61357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349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页脚占位符 2"/>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26627" name="灯片编号占位符 3"/>
          <p:cNvSpPr>
            <a:spLocks noGrp="1"/>
          </p:cNvSpPr>
          <p:nvPr>
            <p:ph type="sldNum" sz="quarter" idx="12"/>
          </p:nvPr>
        </p:nvSpPr>
        <p:spPr>
          <a:noFill/>
        </p:spPr>
        <p:txBody>
          <a:bodyPr/>
          <a:lstStyle/>
          <a:p>
            <a:fld id="{736C3FD0-B3F3-4C3B-A5B2-6AF56B5B7860}" type="slidenum">
              <a:rPr lang="en-US" altLang="zh-CN" smtClean="0">
                <a:ea typeface="宋体" charset="-122"/>
              </a:rPr>
              <a:pPr/>
              <a:t>28</a:t>
            </a:fld>
            <a:endParaRPr lang="en-US" altLang="zh-CN">
              <a:ea typeface="宋体" charset="-122"/>
            </a:endParaRPr>
          </a:p>
        </p:txBody>
      </p:sp>
      <p:graphicFrame>
        <p:nvGraphicFramePr>
          <p:cNvPr id="624642" name="Group 2"/>
          <p:cNvGraphicFramePr>
            <a:graphicFrameLocks noGrp="1"/>
          </p:cNvGraphicFramePr>
          <p:nvPr>
            <p:extLst>
              <p:ext uri="{D42A27DB-BD31-4B8C-83A1-F6EECF244321}">
                <p14:modId xmlns:p14="http://schemas.microsoft.com/office/powerpoint/2010/main" val="3026142101"/>
              </p:ext>
            </p:extLst>
          </p:nvPr>
        </p:nvGraphicFramePr>
        <p:xfrm>
          <a:off x="5105400" y="1989138"/>
          <a:ext cx="3095625" cy="3810000"/>
        </p:xfrm>
        <a:graphic>
          <a:graphicData uri="http://schemas.openxmlformats.org/drawingml/2006/table">
            <a:tbl>
              <a:tblPr>
                <a:tableStyleId>{0505E3EF-67EA-436B-97B2-0124C06EBD24}</a:tableStyleId>
              </a:tblPr>
              <a:tblGrid>
                <a:gridCol w="3095625">
                  <a:extLst>
                    <a:ext uri="{9D8B030D-6E8A-4147-A177-3AD203B41FA5}">
                      <a16:colId xmlns:a16="http://schemas.microsoft.com/office/drawing/2014/main" val="20000"/>
                    </a:ext>
                  </a:extLst>
                </a:gridCol>
              </a:tblGrid>
              <a:tr h="76200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dirty="0">
                        <a:ln>
                          <a:noFill/>
                        </a:ln>
                        <a:solidFill>
                          <a:schemeClr val="tx1"/>
                        </a:solidFill>
                        <a:effectLst/>
                        <a:latin typeface="Courier New" pitchFamily="49" charset="0"/>
                        <a:ea typeface="楷体_GB2312" pitchFamily="49" charset="-122"/>
                      </a:endParaRPr>
                    </a:p>
                  </a:txBody>
                  <a:tcPr marL="54000" marR="54000" marT="46800" marB="46800" anchor="ctr" horzOverflow="overflow">
                    <a:lnT w="12700" cap="flat" cmpd="sng" algn="ctr">
                      <a:noFill/>
                      <a:prstDash val="solid"/>
                      <a:round/>
                      <a:headEnd type="none" w="med" len="med"/>
                      <a:tailEnd type="none" w="med" len="med"/>
                    </a:lnT>
                    <a:noFill/>
                  </a:tcPr>
                </a:tc>
                <a:extLst>
                  <a:ext uri="{0D108BD9-81ED-4DB2-BD59-A6C34878D82A}">
                    <a16:rowId xmlns:a16="http://schemas.microsoft.com/office/drawing/2014/main" val="10000"/>
                  </a:ext>
                </a:extLst>
              </a:tr>
              <a:tr h="76200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dirty="0">
                        <a:ln>
                          <a:noFill/>
                        </a:ln>
                        <a:solidFill>
                          <a:schemeClr val="tx1"/>
                        </a:solidFill>
                        <a:effectLst/>
                        <a:latin typeface="Courier New" pitchFamily="49" charset="0"/>
                        <a:ea typeface="楷体_GB2312" pitchFamily="49" charset="-122"/>
                      </a:endParaRPr>
                    </a:p>
                  </a:txBody>
                  <a:tcPr marL="54000" marR="54000" marT="46800" marB="46800" anchor="ctr" horzOverflow="overflow">
                    <a:noFill/>
                  </a:tcPr>
                </a:tc>
                <a:extLst>
                  <a:ext uri="{0D108BD9-81ED-4DB2-BD59-A6C34878D82A}">
                    <a16:rowId xmlns:a16="http://schemas.microsoft.com/office/drawing/2014/main" val="10001"/>
                  </a:ext>
                </a:extLst>
              </a:tr>
              <a:tr h="76200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dirty="0">
                        <a:ln>
                          <a:noFill/>
                        </a:ln>
                        <a:solidFill>
                          <a:schemeClr val="tx1"/>
                        </a:solidFill>
                        <a:effectLst/>
                        <a:latin typeface="Courier New" pitchFamily="49" charset="0"/>
                        <a:ea typeface="楷体_GB2312" pitchFamily="49" charset="-122"/>
                      </a:endParaRPr>
                    </a:p>
                  </a:txBody>
                  <a:tcPr marL="54000" marR="54000" marT="46800" marB="46800" anchor="ctr" horzOverflow="overflow">
                    <a:noFill/>
                  </a:tcPr>
                </a:tc>
                <a:extLst>
                  <a:ext uri="{0D108BD9-81ED-4DB2-BD59-A6C34878D82A}">
                    <a16:rowId xmlns:a16="http://schemas.microsoft.com/office/drawing/2014/main" val="10002"/>
                  </a:ext>
                </a:extLst>
              </a:tr>
              <a:tr h="76200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dirty="0">
                        <a:ln>
                          <a:noFill/>
                        </a:ln>
                        <a:solidFill>
                          <a:schemeClr val="tx1"/>
                        </a:solidFill>
                        <a:effectLst/>
                        <a:latin typeface="Courier New" pitchFamily="49" charset="0"/>
                        <a:ea typeface="楷体_GB2312" pitchFamily="49" charset="-122"/>
                      </a:endParaRPr>
                    </a:p>
                  </a:txBody>
                  <a:tcPr marL="54000" marR="54000" marT="46800" marB="46800" anchor="ctr" horzOverflow="overflow">
                    <a:noFill/>
                  </a:tcPr>
                </a:tc>
                <a:extLst>
                  <a:ext uri="{0D108BD9-81ED-4DB2-BD59-A6C34878D82A}">
                    <a16:rowId xmlns:a16="http://schemas.microsoft.com/office/drawing/2014/main" val="10003"/>
                  </a:ext>
                </a:extLst>
              </a:tr>
              <a:tr h="76200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dirty="0">
                        <a:ln>
                          <a:noFill/>
                        </a:ln>
                        <a:solidFill>
                          <a:schemeClr val="tx1"/>
                        </a:solidFill>
                        <a:effectLst/>
                        <a:latin typeface="Courier New" pitchFamily="49" charset="0"/>
                        <a:ea typeface="楷体_GB2312" pitchFamily="49" charset="-122"/>
                      </a:endParaRPr>
                    </a:p>
                  </a:txBody>
                  <a:tcPr marL="54000" marR="54000" marT="46800" marB="46800" anchor="ctr" horzOverflow="overflow"/>
                </a:tc>
                <a:extLst>
                  <a:ext uri="{0D108BD9-81ED-4DB2-BD59-A6C34878D82A}">
                    <a16:rowId xmlns:a16="http://schemas.microsoft.com/office/drawing/2014/main" val="10004"/>
                  </a:ext>
                </a:extLst>
              </a:tr>
            </a:tbl>
          </a:graphicData>
        </a:graphic>
      </p:graphicFrame>
      <p:graphicFrame>
        <p:nvGraphicFramePr>
          <p:cNvPr id="624697" name="Group 57"/>
          <p:cNvGraphicFramePr>
            <a:graphicFrameLocks noGrp="1"/>
          </p:cNvGraphicFramePr>
          <p:nvPr>
            <p:extLst>
              <p:ext uri="{D42A27DB-BD31-4B8C-83A1-F6EECF244321}">
                <p14:modId xmlns:p14="http://schemas.microsoft.com/office/powerpoint/2010/main" val="89713854"/>
              </p:ext>
            </p:extLst>
          </p:nvPr>
        </p:nvGraphicFramePr>
        <p:xfrm>
          <a:off x="842963" y="3856078"/>
          <a:ext cx="1800225" cy="365760"/>
        </p:xfrm>
        <a:graphic>
          <a:graphicData uri="http://schemas.openxmlformats.org/drawingml/2006/table">
            <a:tbl>
              <a:tblPr/>
              <a:tblGrid>
                <a:gridCol w="792162">
                  <a:extLst>
                    <a:ext uri="{9D8B030D-6E8A-4147-A177-3AD203B41FA5}">
                      <a16:colId xmlns:a16="http://schemas.microsoft.com/office/drawing/2014/main" val="20000"/>
                    </a:ext>
                  </a:extLst>
                </a:gridCol>
                <a:gridCol w="1008063">
                  <a:extLst>
                    <a:ext uri="{9D8B030D-6E8A-4147-A177-3AD203B41FA5}">
                      <a16:colId xmlns:a16="http://schemas.microsoft.com/office/drawing/2014/main" val="20001"/>
                    </a:ext>
                  </a:extLst>
                </a:gridCol>
              </a:tblGrid>
              <a:tr h="223838">
                <a:tc>
                  <a:txBody>
                    <a:bodyPr/>
                    <a:lstStyle/>
                    <a:p>
                      <a:pPr marL="0" marR="0" lvl="0" indent="0" algn="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600" b="1" i="0" u="none" strike="noStrike" cap="none" normalizeH="0" baseline="0">
                          <a:ln>
                            <a:noFill/>
                          </a:ln>
                          <a:solidFill>
                            <a:schemeClr val="tx1"/>
                          </a:solidFill>
                          <a:effectLst/>
                          <a:latin typeface="Courier New" pitchFamily="49" charset="0"/>
                          <a:ea typeface="楷体_GB2312" pitchFamily="49" charset="-122"/>
                        </a:rPr>
                        <a:t>d[0]</a:t>
                      </a:r>
                    </a:p>
                  </a:txBody>
                  <a:tcP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dirty="0">
                        <a:ln>
                          <a:noFill/>
                        </a:ln>
                        <a:solidFill>
                          <a:schemeClr val="tx1"/>
                        </a:solidFill>
                        <a:effectLst/>
                        <a:latin typeface="Courier New" pitchFamily="49"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624674" name="Text Box 34"/>
          <p:cNvSpPr txBox="1">
            <a:spLocks noChangeArrowheads="1"/>
          </p:cNvSpPr>
          <p:nvPr/>
        </p:nvSpPr>
        <p:spPr bwMode="auto">
          <a:xfrm>
            <a:off x="684213" y="333375"/>
            <a:ext cx="6664004" cy="738664"/>
          </a:xfrm>
          <a:prstGeom prst="rect">
            <a:avLst/>
          </a:prstGeom>
          <a:noFill/>
          <a:ln w="19050" algn="ctr">
            <a:noFill/>
            <a:miter lim="800000"/>
            <a:headEnd/>
            <a:tailEnd/>
          </a:ln>
          <a:effectLst/>
        </p:spPr>
        <p:txBody>
          <a:bodyPr wrap="none">
            <a:spAutoFit/>
          </a:bodyPr>
          <a:lstStyle/>
          <a:p>
            <a:pPr algn="l">
              <a:defRPr/>
            </a:pPr>
            <a:r>
              <a:rPr lang="zh-CN" altLang="en-US" sz="2400" dirty="0">
                <a:solidFill>
                  <a:schemeClr val="tx1">
                    <a:lumMod val="95000"/>
                    <a:lumOff val="5000"/>
                  </a:schemeClr>
                </a:solidFill>
                <a:latin typeface="Courier New" panose="02070309020205020404" pitchFamily="49" charset="0"/>
                <a:ea typeface="楷体" panose="02010609060101010101" pitchFamily="49" charset="-122"/>
                <a:cs typeface="Courier New" panose="02070309020205020404" pitchFamily="49" charset="0"/>
              </a:rPr>
              <a:t>设调用过程如下：</a:t>
            </a:r>
          </a:p>
          <a:p>
            <a:pPr algn="l">
              <a:defRPr/>
            </a:pPr>
            <a:r>
              <a:rPr lang="zh-CN" altLang="en-US" dirty="0">
                <a:solidFill>
                  <a:schemeClr val="tx1">
                    <a:lumMod val="95000"/>
                    <a:lumOff val="5000"/>
                  </a:schemeClr>
                </a:solidFill>
                <a:latin typeface="Courier New" panose="02070309020205020404" pitchFamily="49" charset="0"/>
                <a:ea typeface="楷体" panose="02010609060101010101" pitchFamily="49" charset="-122"/>
                <a:cs typeface="Courier New" panose="02070309020205020404" pitchFamily="49" charset="0"/>
              </a:rPr>
              <a:t>  </a:t>
            </a:r>
            <a:r>
              <a:rPr lang="en-US" altLang="zh-CN" dirty="0" err="1">
                <a:solidFill>
                  <a:schemeClr val="tx1">
                    <a:lumMod val="95000"/>
                    <a:lumOff val="5000"/>
                  </a:schemeClr>
                </a:solidFill>
                <a:latin typeface="Courier New" panose="02070309020205020404" pitchFamily="49" charset="0"/>
                <a:ea typeface="楷体" panose="02010609060101010101" pitchFamily="49" charset="-122"/>
                <a:cs typeface="Courier New" panose="02070309020205020404" pitchFamily="49" charset="0"/>
              </a:rPr>
              <a:t>sort→</a:t>
            </a:r>
            <a:r>
              <a:rPr lang="en-US" altLang="zh-CN" dirty="0" err="1">
                <a:solidFill>
                  <a:srgbClr val="FF0000"/>
                </a:solidFill>
                <a:effectLst>
                  <a:outerShdw blurRad="38100" dist="38100" dir="2700000" algn="tl">
                    <a:srgbClr val="000000"/>
                  </a:outerShdw>
                </a:effectLst>
                <a:latin typeface="Courier New" panose="02070309020205020404" pitchFamily="49" charset="0"/>
                <a:ea typeface="楷体" panose="02010609060101010101" pitchFamily="49" charset="-122"/>
                <a:cs typeface="Courier New" panose="02070309020205020404" pitchFamily="49" charset="0"/>
              </a:rPr>
              <a:t>quicksort</a:t>
            </a:r>
            <a:r>
              <a:rPr lang="en-US" altLang="zh-CN" dirty="0" err="1">
                <a:solidFill>
                  <a:schemeClr val="tx1">
                    <a:lumMod val="95000"/>
                    <a:lumOff val="5000"/>
                  </a:schemeClr>
                </a:solidFill>
                <a:latin typeface="Courier New" panose="02070309020205020404" pitchFamily="49" charset="0"/>
                <a:ea typeface="楷体" panose="02010609060101010101" pitchFamily="49" charset="-122"/>
                <a:cs typeface="Courier New" panose="02070309020205020404" pitchFamily="49" charset="0"/>
              </a:rPr>
              <a:t>→quicksort→partition→exchange</a:t>
            </a:r>
            <a:r>
              <a:rPr lang="en-US" altLang="zh-CN" dirty="0">
                <a:solidFill>
                  <a:schemeClr val="tx1">
                    <a:lumMod val="95000"/>
                    <a:lumOff val="5000"/>
                  </a:schemeClr>
                </a:solidFill>
                <a:latin typeface="Courier New" panose="02070309020205020404" pitchFamily="49" charset="0"/>
                <a:ea typeface="楷体" panose="02010609060101010101" pitchFamily="49" charset="-122"/>
                <a:cs typeface="Courier New" panose="02070309020205020404" pitchFamily="49" charset="0"/>
              </a:rPr>
              <a:t>… </a:t>
            </a:r>
          </a:p>
        </p:txBody>
      </p:sp>
      <p:sp>
        <p:nvSpPr>
          <p:cNvPr id="624675" name="Rectangle 35"/>
          <p:cNvSpPr>
            <a:spLocks noChangeArrowheads="1"/>
          </p:cNvSpPr>
          <p:nvPr/>
        </p:nvSpPr>
        <p:spPr bwMode="auto">
          <a:xfrm>
            <a:off x="5118244" y="4290047"/>
            <a:ext cx="3078000" cy="738000"/>
          </a:xfrm>
          <a:prstGeom prst="rect">
            <a:avLst/>
          </a:prstGeom>
          <a:solidFill>
            <a:srgbClr val="ECF4F1"/>
          </a:solidFill>
          <a:ln w="19050" algn="ctr">
            <a:noFill/>
            <a:miter lim="800000"/>
            <a:headEnd/>
            <a:tailEnd/>
          </a:ln>
        </p:spPr>
        <p:txBody>
          <a:bodyPr wrap="square" anchor="ctr" anchorCtr="1">
            <a:noAutofit/>
          </a:bodyPr>
          <a:lstStyle/>
          <a:p>
            <a:pPr>
              <a:spcBef>
                <a:spcPct val="20000"/>
              </a:spcBef>
              <a:buClr>
                <a:srgbClr val="FF9900"/>
              </a:buClr>
              <a:buSzPct val="80000"/>
              <a:buFont typeface="Webdings" pitchFamily="18" charset="2"/>
              <a:buNone/>
            </a:pPr>
            <a:r>
              <a:rPr lang="en-US" altLang="zh-CN" sz="1800" dirty="0">
                <a:solidFill>
                  <a:schemeClr val="tx1">
                    <a:lumMod val="95000"/>
                    <a:lumOff val="5000"/>
                  </a:schemeClr>
                </a:solidFill>
                <a:latin typeface="Courier New" panose="02070309020205020404" pitchFamily="49" charset="0"/>
                <a:ea typeface="楷体" panose="02010609060101010101" pitchFamily="49" charset="-122"/>
                <a:cs typeface="Courier New" panose="02070309020205020404" pitchFamily="49" charset="0"/>
              </a:rPr>
              <a:t>quicksort</a:t>
            </a:r>
            <a:r>
              <a:rPr lang="zh-CN" altLang="en-US" sz="1800" dirty="0">
                <a:solidFill>
                  <a:schemeClr val="tx1">
                    <a:lumMod val="95000"/>
                    <a:lumOff val="5000"/>
                  </a:schemeClr>
                </a:solidFill>
                <a:latin typeface="Courier New" panose="02070309020205020404" pitchFamily="49" charset="0"/>
                <a:ea typeface="楷体" panose="02010609060101010101" pitchFamily="49" charset="-122"/>
                <a:cs typeface="Courier New" panose="02070309020205020404" pitchFamily="49" charset="0"/>
              </a:rPr>
              <a:t>的活动记录</a:t>
            </a:r>
          </a:p>
        </p:txBody>
      </p:sp>
      <p:sp>
        <p:nvSpPr>
          <p:cNvPr id="26654" name="Rectangle 44"/>
          <p:cNvSpPr>
            <a:spLocks noChangeArrowheads="1"/>
          </p:cNvSpPr>
          <p:nvPr/>
        </p:nvSpPr>
        <p:spPr bwMode="auto">
          <a:xfrm>
            <a:off x="1778000" y="3946525"/>
            <a:ext cx="358775" cy="215900"/>
          </a:xfrm>
          <a:prstGeom prst="rect">
            <a:avLst/>
          </a:prstGeom>
          <a:noFill/>
          <a:ln w="19050" algn="ctr">
            <a:noFill/>
            <a:miter lim="800000"/>
            <a:headEnd/>
            <a:tailEnd/>
          </a:ln>
        </p:spPr>
        <p:txBody>
          <a:bodyPr wrap="none" anchor="ctr"/>
          <a:lstStyle/>
          <a:p>
            <a:endParaRPr lang="zh-CN" altLang="en-US">
              <a:latin typeface="Courier New" panose="02070309020205020404" pitchFamily="49" charset="0"/>
              <a:ea typeface="楷体" panose="02010609060101010101" pitchFamily="49" charset="-122"/>
              <a:cs typeface="Courier New" panose="02070309020205020404" pitchFamily="49" charset="0"/>
            </a:endParaRPr>
          </a:p>
        </p:txBody>
      </p:sp>
      <p:sp>
        <p:nvSpPr>
          <p:cNvPr id="26655" name="Rectangle 45"/>
          <p:cNvSpPr>
            <a:spLocks noChangeArrowheads="1"/>
          </p:cNvSpPr>
          <p:nvPr/>
        </p:nvSpPr>
        <p:spPr bwMode="auto">
          <a:xfrm>
            <a:off x="1778000" y="3586163"/>
            <a:ext cx="358775" cy="215900"/>
          </a:xfrm>
          <a:prstGeom prst="rect">
            <a:avLst/>
          </a:prstGeom>
          <a:noFill/>
          <a:ln w="19050" algn="ctr">
            <a:noFill/>
            <a:miter lim="800000"/>
            <a:headEnd/>
            <a:tailEnd/>
          </a:ln>
        </p:spPr>
        <p:txBody>
          <a:bodyPr wrap="none" anchor="ctr"/>
          <a:lstStyle/>
          <a:p>
            <a:endParaRPr lang="zh-CN" altLang="en-US">
              <a:latin typeface="Courier New" panose="02070309020205020404" pitchFamily="49" charset="0"/>
              <a:ea typeface="楷体" panose="02010609060101010101" pitchFamily="49" charset="-122"/>
              <a:cs typeface="Courier New" panose="02070309020205020404" pitchFamily="49" charset="0"/>
            </a:endParaRPr>
          </a:p>
        </p:txBody>
      </p:sp>
      <p:cxnSp>
        <p:nvCxnSpPr>
          <p:cNvPr id="26656" name="AutoShape 47"/>
          <p:cNvCxnSpPr>
            <a:cxnSpLocks noChangeShapeType="1"/>
            <a:stCxn id="26654" idx="3"/>
          </p:cNvCxnSpPr>
          <p:nvPr/>
        </p:nvCxnSpPr>
        <p:spPr bwMode="auto">
          <a:xfrm>
            <a:off x="2136775" y="4054475"/>
            <a:ext cx="2940050" cy="1751013"/>
          </a:xfrm>
          <a:prstGeom prst="bentConnector3">
            <a:avLst>
              <a:gd name="adj1" fmla="val 24111"/>
            </a:avLst>
          </a:prstGeom>
          <a:noFill/>
          <a:ln w="19050">
            <a:solidFill>
              <a:srgbClr val="000000"/>
            </a:solidFill>
            <a:miter lim="800000"/>
            <a:headEnd type="oval" w="med" len="med"/>
            <a:tailEnd type="triangle" w="med" len="med"/>
          </a:ln>
        </p:spPr>
      </p:cxnSp>
      <p:grpSp>
        <p:nvGrpSpPr>
          <p:cNvPr id="2" name="Group 48"/>
          <p:cNvGrpSpPr>
            <a:grpSpLocks/>
          </p:cNvGrpSpPr>
          <p:nvPr/>
        </p:nvGrpSpPr>
        <p:grpSpPr bwMode="auto">
          <a:xfrm>
            <a:off x="2136775" y="3694113"/>
            <a:ext cx="2968624" cy="1516063"/>
            <a:chOff x="1346" y="2318"/>
            <a:chExt cx="1870" cy="955"/>
          </a:xfrm>
        </p:grpSpPr>
        <p:grpSp>
          <p:nvGrpSpPr>
            <p:cNvPr id="26673" name="Group 49"/>
            <p:cNvGrpSpPr>
              <a:grpSpLocks/>
            </p:cNvGrpSpPr>
            <p:nvPr/>
          </p:nvGrpSpPr>
          <p:grpSpPr bwMode="auto">
            <a:xfrm>
              <a:off x="2548" y="2568"/>
              <a:ext cx="668" cy="705"/>
              <a:chOff x="2294" y="3049"/>
              <a:chExt cx="668" cy="705"/>
            </a:xfrm>
          </p:grpSpPr>
          <p:grpSp>
            <p:nvGrpSpPr>
              <p:cNvPr id="26675" name="Group 50"/>
              <p:cNvGrpSpPr>
                <a:grpSpLocks/>
              </p:cNvGrpSpPr>
              <p:nvPr/>
            </p:nvGrpSpPr>
            <p:grpSpPr bwMode="auto">
              <a:xfrm>
                <a:off x="2386" y="3521"/>
                <a:ext cx="576" cy="233"/>
                <a:chOff x="2717" y="2942"/>
                <a:chExt cx="576" cy="233"/>
              </a:xfrm>
            </p:grpSpPr>
            <p:sp>
              <p:nvSpPr>
                <p:cNvPr id="624691" name="Text Box 51"/>
                <p:cNvSpPr txBox="1">
                  <a:spLocks noChangeArrowheads="1"/>
                </p:cNvSpPr>
                <p:nvPr/>
              </p:nvSpPr>
              <p:spPr bwMode="auto">
                <a:xfrm>
                  <a:off x="2717" y="2942"/>
                  <a:ext cx="290" cy="233"/>
                </a:xfrm>
                <a:prstGeom prst="rect">
                  <a:avLst/>
                </a:prstGeom>
                <a:noFill/>
                <a:ln w="19050" algn="ctr">
                  <a:noFill/>
                  <a:miter lim="800000"/>
                  <a:headEnd/>
                  <a:tailEnd/>
                </a:ln>
                <a:effectLst/>
              </p:spPr>
              <p:txBody>
                <a:bodyPr wrap="none">
                  <a:spAutoFit/>
                </a:bodyPr>
                <a:lstStyle/>
                <a:p>
                  <a:pPr>
                    <a:defRPr/>
                  </a:pPr>
                  <a:r>
                    <a:rPr lang="en-US" altLang="zh-CN" dirty="0">
                      <a:effectLst>
                        <a:outerShdw blurRad="38100" dist="38100" dir="2700000" algn="tl">
                          <a:srgbClr val="FFFFFF"/>
                        </a:outerShdw>
                      </a:effectLst>
                      <a:latin typeface="Courier New" panose="02070309020205020404" pitchFamily="49" charset="0"/>
                      <a:ea typeface="楷体" panose="02010609060101010101" pitchFamily="49" charset="-122"/>
                      <a:cs typeface="Courier New" panose="02070309020205020404" pitchFamily="49" charset="0"/>
                    </a:rPr>
                    <a:t>FP</a:t>
                  </a:r>
                </a:p>
              </p:txBody>
            </p:sp>
            <p:cxnSp>
              <p:nvCxnSpPr>
                <p:cNvPr id="26680" name="AutoShape 52"/>
                <p:cNvCxnSpPr>
                  <a:cxnSpLocks noChangeShapeType="1"/>
                  <a:stCxn id="624691" idx="3"/>
                </p:cNvCxnSpPr>
                <p:nvPr/>
              </p:nvCxnSpPr>
              <p:spPr bwMode="auto">
                <a:xfrm>
                  <a:off x="3007" y="3059"/>
                  <a:ext cx="286" cy="0"/>
                </a:xfrm>
                <a:prstGeom prst="straightConnector1">
                  <a:avLst/>
                </a:prstGeom>
                <a:noFill/>
                <a:ln w="19050">
                  <a:solidFill>
                    <a:schemeClr val="tx1"/>
                  </a:solidFill>
                  <a:round/>
                  <a:headEnd/>
                  <a:tailEnd type="triangle" w="med" len="med"/>
                </a:ln>
              </p:spPr>
            </p:cxnSp>
          </p:grpSp>
          <p:grpSp>
            <p:nvGrpSpPr>
              <p:cNvPr id="26676" name="Group 53"/>
              <p:cNvGrpSpPr>
                <a:grpSpLocks/>
              </p:cNvGrpSpPr>
              <p:nvPr/>
            </p:nvGrpSpPr>
            <p:grpSpPr bwMode="auto">
              <a:xfrm>
                <a:off x="2294" y="3049"/>
                <a:ext cx="668" cy="233"/>
                <a:chOff x="2625" y="2432"/>
                <a:chExt cx="668" cy="233"/>
              </a:xfrm>
            </p:grpSpPr>
            <p:sp>
              <p:nvSpPr>
                <p:cNvPr id="624694" name="Text Box 54"/>
                <p:cNvSpPr txBox="1">
                  <a:spLocks noChangeArrowheads="1"/>
                </p:cNvSpPr>
                <p:nvPr/>
              </p:nvSpPr>
              <p:spPr bwMode="auto">
                <a:xfrm>
                  <a:off x="2625" y="2432"/>
                  <a:ext cx="377" cy="233"/>
                </a:xfrm>
                <a:prstGeom prst="rect">
                  <a:avLst/>
                </a:prstGeom>
                <a:noFill/>
                <a:ln w="19050" algn="ctr">
                  <a:noFill/>
                  <a:miter lim="800000"/>
                  <a:headEnd/>
                  <a:tailEnd/>
                </a:ln>
                <a:effectLst/>
              </p:spPr>
              <p:txBody>
                <a:bodyPr wrap="none">
                  <a:spAutoFit/>
                </a:bodyPr>
                <a:lstStyle/>
                <a:p>
                  <a:pPr>
                    <a:defRPr/>
                  </a:pPr>
                  <a:r>
                    <a:rPr lang="en-US" altLang="zh-CN" dirty="0">
                      <a:effectLst>
                        <a:outerShdw blurRad="38100" dist="38100" dir="2700000" algn="tl">
                          <a:srgbClr val="FFFFFF"/>
                        </a:outerShdw>
                      </a:effectLst>
                      <a:latin typeface="Courier New" panose="02070309020205020404" pitchFamily="49" charset="0"/>
                      <a:ea typeface="楷体" panose="02010609060101010101" pitchFamily="49" charset="-122"/>
                      <a:cs typeface="Courier New" panose="02070309020205020404" pitchFamily="49" charset="0"/>
                    </a:rPr>
                    <a:t>TOP</a:t>
                  </a:r>
                </a:p>
              </p:txBody>
            </p:sp>
            <p:cxnSp>
              <p:nvCxnSpPr>
                <p:cNvPr id="26678" name="AutoShape 55"/>
                <p:cNvCxnSpPr>
                  <a:cxnSpLocks noChangeShapeType="1"/>
                  <a:stCxn id="624694" idx="3"/>
                </p:cNvCxnSpPr>
                <p:nvPr/>
              </p:nvCxnSpPr>
              <p:spPr bwMode="auto">
                <a:xfrm>
                  <a:off x="3002" y="2548"/>
                  <a:ext cx="291" cy="0"/>
                </a:xfrm>
                <a:prstGeom prst="straightConnector1">
                  <a:avLst/>
                </a:prstGeom>
                <a:noFill/>
                <a:ln w="19050">
                  <a:solidFill>
                    <a:schemeClr val="tx1"/>
                  </a:solidFill>
                  <a:round/>
                  <a:headEnd/>
                  <a:tailEnd type="triangle" w="med" len="med"/>
                </a:ln>
              </p:spPr>
            </p:cxnSp>
          </p:grpSp>
        </p:grpSp>
        <p:cxnSp>
          <p:nvCxnSpPr>
            <p:cNvPr id="26674" name="AutoShape 56"/>
            <p:cNvCxnSpPr>
              <a:cxnSpLocks noChangeShapeType="1"/>
              <a:stCxn id="26655" idx="3"/>
              <a:endCxn id="624691" idx="1"/>
            </p:cNvCxnSpPr>
            <p:nvPr/>
          </p:nvCxnSpPr>
          <p:spPr bwMode="auto">
            <a:xfrm>
              <a:off x="1346" y="2318"/>
              <a:ext cx="1294" cy="838"/>
            </a:xfrm>
            <a:prstGeom prst="bentConnector3">
              <a:avLst>
                <a:gd name="adj1" fmla="val 50000"/>
              </a:avLst>
            </a:prstGeom>
            <a:noFill/>
            <a:ln w="19050">
              <a:solidFill>
                <a:srgbClr val="000000"/>
              </a:solidFill>
              <a:miter lim="800000"/>
              <a:headEnd type="oval" w="med" len="med"/>
              <a:tailEnd type="triangle" w="med" len="med"/>
            </a:ln>
          </p:spPr>
        </p:cxnSp>
      </p:grpSp>
      <p:graphicFrame>
        <p:nvGraphicFramePr>
          <p:cNvPr id="624714" name="Group 74"/>
          <p:cNvGraphicFramePr>
            <a:graphicFrameLocks noGrp="1"/>
          </p:cNvGraphicFramePr>
          <p:nvPr>
            <p:extLst>
              <p:ext uri="{D42A27DB-BD31-4B8C-83A1-F6EECF244321}">
                <p14:modId xmlns:p14="http://schemas.microsoft.com/office/powerpoint/2010/main" val="2492547637"/>
              </p:ext>
            </p:extLst>
          </p:nvPr>
        </p:nvGraphicFramePr>
        <p:xfrm>
          <a:off x="684213" y="1125538"/>
          <a:ext cx="2017712" cy="1551600"/>
        </p:xfrm>
        <a:graphic>
          <a:graphicData uri="http://schemas.openxmlformats.org/drawingml/2006/table">
            <a:tbl>
              <a:tblPr/>
              <a:tblGrid>
                <a:gridCol w="2017712">
                  <a:extLst>
                    <a:ext uri="{9D8B030D-6E8A-4147-A177-3AD203B41FA5}">
                      <a16:colId xmlns:a16="http://schemas.microsoft.com/office/drawing/2014/main" val="20000"/>
                    </a:ext>
                  </a:extLst>
                </a:gridCol>
              </a:tblGrid>
              <a:tr h="139700">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sort</a:t>
                      </a:r>
                    </a:p>
                  </a:txBody>
                  <a:tcPr marL="90000" marR="90000" marT="18000" marB="180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39700">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  readarray</a:t>
                      </a:r>
                    </a:p>
                  </a:txBody>
                  <a:tcPr marL="90000" marR="90000" marT="18000" marB="180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39700">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  exchange  </a:t>
                      </a:r>
                    </a:p>
                  </a:txBody>
                  <a:tcPr marL="90000" marR="90000" marT="18000" marB="180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60338">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  quicksort</a:t>
                      </a:r>
                    </a:p>
                  </a:txBody>
                  <a:tcPr marL="90000" marR="90000" marT="18000" marB="180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39700">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    partition</a:t>
                      </a:r>
                    </a:p>
                  </a:txBody>
                  <a:tcPr marL="90000" marR="90000" marT="18000" marB="180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3" name="Text Box 202">
            <a:extLst>
              <a:ext uri="{FF2B5EF4-FFF2-40B4-BE49-F238E27FC236}">
                <a16:creationId xmlns:a16="http://schemas.microsoft.com/office/drawing/2014/main" id="{B87BBBD2-A37D-46D9-9A50-C84D36F20BE5}"/>
              </a:ext>
            </a:extLst>
          </p:cNvPr>
          <p:cNvSpPr txBox="1">
            <a:spLocks noChangeArrowheads="1"/>
          </p:cNvSpPr>
          <p:nvPr/>
        </p:nvSpPr>
        <p:spPr bwMode="auto">
          <a:xfrm>
            <a:off x="1487297" y="4235568"/>
            <a:ext cx="1382110" cy="369332"/>
          </a:xfrm>
          <a:prstGeom prst="rect">
            <a:avLst/>
          </a:prstGeom>
          <a:noFill/>
          <a:ln w="19050" algn="ctr">
            <a:noFill/>
            <a:miter lim="800000"/>
            <a:headEnd/>
            <a:tailEnd/>
          </a:ln>
        </p:spPr>
        <p:txBody>
          <a:bodyPr wrap="none">
            <a:spAutoFit/>
          </a:bodyPr>
          <a:lstStyle/>
          <a:p>
            <a:r>
              <a:rPr lang="en-US" altLang="zh-CN" dirty="0">
                <a:latin typeface="Courier New" panose="02070309020205020404" pitchFamily="49" charset="0"/>
                <a:ea typeface="楷体" panose="02010609060101010101" pitchFamily="49" charset="-122"/>
                <a:cs typeface="Courier New" panose="02070309020205020404" pitchFamily="49" charset="0"/>
              </a:rPr>
              <a:t>display</a:t>
            </a:r>
            <a:r>
              <a:rPr lang="zh-CN" altLang="en-US" dirty="0">
                <a:latin typeface="Courier New" panose="02070309020205020404" pitchFamily="49" charset="0"/>
                <a:ea typeface="楷体" panose="02010609060101010101" pitchFamily="49" charset="-122"/>
                <a:cs typeface="Courier New" panose="02070309020205020404" pitchFamily="49" charset="0"/>
              </a:rPr>
              <a:t>表</a:t>
            </a:r>
          </a:p>
        </p:txBody>
      </p:sp>
      <p:graphicFrame>
        <p:nvGraphicFramePr>
          <p:cNvPr id="3" name="Group 201">
            <a:extLst>
              <a:ext uri="{FF2B5EF4-FFF2-40B4-BE49-F238E27FC236}">
                <a16:creationId xmlns:a16="http://schemas.microsoft.com/office/drawing/2014/main" id="{0C39257D-8798-3060-8B54-C6DCA0A94772}"/>
              </a:ext>
            </a:extLst>
          </p:cNvPr>
          <p:cNvGraphicFramePr>
            <a:graphicFrameLocks noGrp="1"/>
          </p:cNvGraphicFramePr>
          <p:nvPr>
            <p:extLst>
              <p:ext uri="{D42A27DB-BD31-4B8C-83A1-F6EECF244321}">
                <p14:modId xmlns:p14="http://schemas.microsoft.com/office/powerpoint/2010/main" val="1014273724"/>
              </p:ext>
            </p:extLst>
          </p:nvPr>
        </p:nvGraphicFramePr>
        <p:xfrm>
          <a:off x="842963" y="3490318"/>
          <a:ext cx="1800225" cy="365760"/>
        </p:xfrm>
        <a:graphic>
          <a:graphicData uri="http://schemas.openxmlformats.org/drawingml/2006/table">
            <a:tbl>
              <a:tblPr/>
              <a:tblGrid>
                <a:gridCol w="792162">
                  <a:extLst>
                    <a:ext uri="{9D8B030D-6E8A-4147-A177-3AD203B41FA5}">
                      <a16:colId xmlns:a16="http://schemas.microsoft.com/office/drawing/2014/main" val="20000"/>
                    </a:ext>
                  </a:extLst>
                </a:gridCol>
                <a:gridCol w="1008063">
                  <a:extLst>
                    <a:ext uri="{9D8B030D-6E8A-4147-A177-3AD203B41FA5}">
                      <a16:colId xmlns:a16="http://schemas.microsoft.com/office/drawing/2014/main" val="20001"/>
                    </a:ext>
                  </a:extLst>
                </a:gridCol>
              </a:tblGrid>
              <a:tr h="223838">
                <a:tc>
                  <a:txBody>
                    <a:bodyPr/>
                    <a:lstStyle/>
                    <a:p>
                      <a:pPr marL="0" marR="0" lvl="0" indent="0" algn="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rPr>
                        <a:t>d[1]</a:t>
                      </a:r>
                    </a:p>
                  </a:txBody>
                  <a:tcP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dirty="0">
                        <a:ln>
                          <a:noFill/>
                        </a:ln>
                        <a:solidFill>
                          <a:schemeClr val="tx1"/>
                        </a:solidFill>
                        <a:effectLst/>
                        <a:latin typeface="Courier New" pitchFamily="49"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5" name="Rectangle 122">
            <a:extLst>
              <a:ext uri="{FF2B5EF4-FFF2-40B4-BE49-F238E27FC236}">
                <a16:creationId xmlns:a16="http://schemas.microsoft.com/office/drawing/2014/main" id="{329C5A5B-DF38-BB2D-9C3B-35C512ADBEE4}"/>
              </a:ext>
            </a:extLst>
          </p:cNvPr>
          <p:cNvSpPr>
            <a:spLocks noChangeArrowheads="1"/>
          </p:cNvSpPr>
          <p:nvPr/>
        </p:nvSpPr>
        <p:spPr bwMode="auto">
          <a:xfrm>
            <a:off x="5115816" y="5052354"/>
            <a:ext cx="3078000" cy="738000"/>
          </a:xfrm>
          <a:prstGeom prst="rect">
            <a:avLst/>
          </a:prstGeom>
          <a:solidFill>
            <a:srgbClr val="ECF4F1"/>
          </a:solidFill>
          <a:ln w="19050" algn="ctr">
            <a:noFill/>
            <a:miter lim="800000"/>
            <a:headEnd/>
            <a:tailEnd/>
          </a:ln>
        </p:spPr>
        <p:txBody>
          <a:bodyPr wrap="none" anchor="ctr" anchorCtr="1">
            <a:noAutofit/>
          </a:bodyPr>
          <a:lstStyle/>
          <a:p>
            <a:pPr>
              <a:spcBef>
                <a:spcPct val="20000"/>
              </a:spcBef>
              <a:buClr>
                <a:srgbClr val="FF9900"/>
              </a:buClr>
              <a:buSzPct val="80000"/>
              <a:buFont typeface="Webdings" pitchFamily="18" charset="2"/>
              <a:buNone/>
            </a:pPr>
            <a:r>
              <a:rPr lang="en-US" altLang="zh-CN" sz="1800" dirty="0">
                <a:solidFill>
                  <a:schemeClr val="tx1">
                    <a:lumMod val="95000"/>
                    <a:lumOff val="5000"/>
                  </a:schemeClr>
                </a:solidFill>
                <a:latin typeface="Courier New" panose="02070309020205020404" pitchFamily="49" charset="0"/>
                <a:ea typeface="楷体" panose="02010609060101010101" pitchFamily="49" charset="-122"/>
                <a:cs typeface="Courier New" panose="02070309020205020404" pitchFamily="49" charset="0"/>
              </a:rPr>
              <a:t>sort</a:t>
            </a:r>
            <a:r>
              <a:rPr lang="zh-CN" altLang="en-US" sz="1800" dirty="0">
                <a:solidFill>
                  <a:schemeClr val="tx1">
                    <a:lumMod val="95000"/>
                    <a:lumOff val="5000"/>
                  </a:schemeClr>
                </a:solidFill>
                <a:latin typeface="Courier New" panose="02070309020205020404" pitchFamily="49" charset="0"/>
                <a:ea typeface="楷体" panose="02010609060101010101" pitchFamily="49" charset="-122"/>
                <a:cs typeface="Courier New" panose="02070309020205020404" pitchFamily="49" charset="0"/>
              </a:rPr>
              <a:t>的活动记录</a:t>
            </a:r>
          </a:p>
        </p:txBody>
      </p:sp>
    </p:spTree>
    <p:extLst>
      <p:ext uri="{BB962C8B-B14F-4D97-AF65-F5344CB8AC3E}">
        <p14:creationId xmlns:p14="http://schemas.microsoft.com/office/powerpoint/2010/main" val="3892692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24675"/>
                                        </p:tgtEl>
                                        <p:attrNameLst>
                                          <p:attrName>style.visibility</p:attrName>
                                        </p:attrNameLst>
                                      </p:cBhvr>
                                      <p:to>
                                        <p:strVal val="visible"/>
                                      </p:to>
                                    </p:set>
                                    <p:animEffect transition="in" filter="wipe(left)">
                                      <p:cBhvr>
                                        <p:cTn id="7" dur="500"/>
                                        <p:tgtEl>
                                          <p:spTgt spid="62467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页脚占位符 2"/>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27651" name="灯片编号占位符 3"/>
          <p:cNvSpPr>
            <a:spLocks noGrp="1"/>
          </p:cNvSpPr>
          <p:nvPr>
            <p:ph type="sldNum" sz="quarter" idx="12"/>
          </p:nvPr>
        </p:nvSpPr>
        <p:spPr>
          <a:noFill/>
        </p:spPr>
        <p:txBody>
          <a:bodyPr/>
          <a:lstStyle/>
          <a:p>
            <a:fld id="{C7D475CB-8E99-4496-A754-7A47D166B119}" type="slidenum">
              <a:rPr lang="en-US" altLang="zh-CN" smtClean="0">
                <a:ea typeface="宋体" charset="-122"/>
              </a:rPr>
              <a:pPr/>
              <a:t>29</a:t>
            </a:fld>
            <a:endParaRPr lang="en-US" altLang="zh-CN">
              <a:ea typeface="宋体" charset="-122"/>
            </a:endParaRPr>
          </a:p>
        </p:txBody>
      </p:sp>
      <p:graphicFrame>
        <p:nvGraphicFramePr>
          <p:cNvPr id="618498" name="Group 2"/>
          <p:cNvGraphicFramePr>
            <a:graphicFrameLocks noGrp="1"/>
          </p:cNvGraphicFramePr>
          <p:nvPr>
            <p:extLst>
              <p:ext uri="{D42A27DB-BD31-4B8C-83A1-F6EECF244321}">
                <p14:modId xmlns:p14="http://schemas.microsoft.com/office/powerpoint/2010/main" val="917773191"/>
              </p:ext>
            </p:extLst>
          </p:nvPr>
        </p:nvGraphicFramePr>
        <p:xfrm>
          <a:off x="5105400" y="1989138"/>
          <a:ext cx="3095625" cy="3810000"/>
        </p:xfrm>
        <a:graphic>
          <a:graphicData uri="http://schemas.openxmlformats.org/drawingml/2006/table">
            <a:tbl>
              <a:tblPr>
                <a:tableStyleId>{0505E3EF-67EA-436B-97B2-0124C06EBD24}</a:tableStyleId>
              </a:tblPr>
              <a:tblGrid>
                <a:gridCol w="3095625">
                  <a:extLst>
                    <a:ext uri="{9D8B030D-6E8A-4147-A177-3AD203B41FA5}">
                      <a16:colId xmlns:a16="http://schemas.microsoft.com/office/drawing/2014/main" val="20000"/>
                    </a:ext>
                  </a:extLst>
                </a:gridCol>
              </a:tblGrid>
              <a:tr h="76200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dirty="0">
                        <a:ln>
                          <a:noFill/>
                        </a:ln>
                        <a:solidFill>
                          <a:schemeClr val="tx1"/>
                        </a:solidFill>
                        <a:effectLst/>
                        <a:latin typeface="Courier New" pitchFamily="49" charset="0"/>
                        <a:ea typeface="楷体_GB2312" pitchFamily="49" charset="-122"/>
                      </a:endParaRPr>
                    </a:p>
                  </a:txBody>
                  <a:tcPr marL="54000" marR="54000" marT="46800" marB="46800" anchor="ctr" horzOverflow="overflow">
                    <a:lnT w="12700" cap="flat" cmpd="sng" algn="ctr">
                      <a:noFill/>
                      <a:prstDash val="solid"/>
                      <a:round/>
                      <a:headEnd type="none" w="med" len="med"/>
                      <a:tailEnd type="none" w="med" len="med"/>
                    </a:lnT>
                    <a:noFill/>
                  </a:tcPr>
                </a:tc>
                <a:extLst>
                  <a:ext uri="{0D108BD9-81ED-4DB2-BD59-A6C34878D82A}">
                    <a16:rowId xmlns:a16="http://schemas.microsoft.com/office/drawing/2014/main" val="10000"/>
                  </a:ext>
                </a:extLst>
              </a:tr>
              <a:tr h="76200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dirty="0">
                        <a:ln>
                          <a:noFill/>
                        </a:ln>
                        <a:solidFill>
                          <a:schemeClr val="tx1"/>
                        </a:solidFill>
                        <a:effectLst/>
                        <a:latin typeface="Courier New" pitchFamily="49" charset="0"/>
                        <a:ea typeface="楷体_GB2312" pitchFamily="49" charset="-122"/>
                      </a:endParaRPr>
                    </a:p>
                  </a:txBody>
                  <a:tcPr marL="54000" marR="54000" marT="46800" marB="46800" anchor="ctr" horzOverflow="overflow">
                    <a:noFill/>
                  </a:tcPr>
                </a:tc>
                <a:extLst>
                  <a:ext uri="{0D108BD9-81ED-4DB2-BD59-A6C34878D82A}">
                    <a16:rowId xmlns:a16="http://schemas.microsoft.com/office/drawing/2014/main" val="10001"/>
                  </a:ext>
                </a:extLst>
              </a:tr>
              <a:tr h="76200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dirty="0">
                        <a:ln>
                          <a:noFill/>
                        </a:ln>
                        <a:solidFill>
                          <a:schemeClr val="tx1"/>
                        </a:solidFill>
                        <a:effectLst/>
                        <a:latin typeface="Courier New" pitchFamily="49" charset="0"/>
                        <a:ea typeface="楷体_GB2312" pitchFamily="49" charset="-122"/>
                      </a:endParaRPr>
                    </a:p>
                  </a:txBody>
                  <a:tcPr marL="54000" marR="54000" marT="46800" marB="46800" anchor="ctr" horzOverflow="overflow">
                    <a:noFill/>
                  </a:tcPr>
                </a:tc>
                <a:extLst>
                  <a:ext uri="{0D108BD9-81ED-4DB2-BD59-A6C34878D82A}">
                    <a16:rowId xmlns:a16="http://schemas.microsoft.com/office/drawing/2014/main" val="10002"/>
                  </a:ext>
                </a:extLst>
              </a:tr>
              <a:tr h="76200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defRPr/>
                      </a:pPr>
                      <a:endParaRPr kumimoji="1" lang="zh-CN" altLang="en-US" sz="1800" b="1" kern="1200" dirty="0">
                        <a:solidFill>
                          <a:schemeClr val="tx1">
                            <a:lumMod val="95000"/>
                            <a:lumOff val="5000"/>
                          </a:schemeClr>
                        </a:solidFill>
                        <a:latin typeface="Courier New" panose="02070309020205020404" pitchFamily="49" charset="0"/>
                        <a:ea typeface="楷体" panose="02010609060101010101" pitchFamily="49" charset="-122"/>
                        <a:cs typeface="Courier New" panose="02070309020205020404" pitchFamily="49" charset="0"/>
                      </a:endParaRPr>
                    </a:p>
                  </a:txBody>
                  <a:tcPr marL="54000" marR="54000" marT="46800" marB="46800" anchor="ctr" horzOverflow="overflow"/>
                </a:tc>
                <a:extLst>
                  <a:ext uri="{0D108BD9-81ED-4DB2-BD59-A6C34878D82A}">
                    <a16:rowId xmlns:a16="http://schemas.microsoft.com/office/drawing/2014/main" val="10003"/>
                  </a:ext>
                </a:extLst>
              </a:tr>
              <a:tr h="76200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dirty="0">
                        <a:ln>
                          <a:noFill/>
                        </a:ln>
                        <a:solidFill>
                          <a:schemeClr val="tx1"/>
                        </a:solidFill>
                        <a:effectLst/>
                        <a:latin typeface="Courier New" pitchFamily="49" charset="0"/>
                        <a:ea typeface="楷体_GB2312" pitchFamily="49" charset="-122"/>
                      </a:endParaRPr>
                    </a:p>
                  </a:txBody>
                  <a:tcPr marL="54000" marR="54000" marT="46800" marB="46800" anchor="ctr" horzOverflow="overflow"/>
                </a:tc>
                <a:extLst>
                  <a:ext uri="{0D108BD9-81ED-4DB2-BD59-A6C34878D82A}">
                    <a16:rowId xmlns:a16="http://schemas.microsoft.com/office/drawing/2014/main" val="10004"/>
                  </a:ext>
                </a:extLst>
              </a:tr>
            </a:tbl>
          </a:graphicData>
        </a:graphic>
      </p:graphicFrame>
      <p:graphicFrame>
        <p:nvGraphicFramePr>
          <p:cNvPr id="618583" name="Group 87"/>
          <p:cNvGraphicFramePr>
            <a:graphicFrameLocks noGrp="1"/>
          </p:cNvGraphicFramePr>
          <p:nvPr>
            <p:extLst>
              <p:ext uri="{D42A27DB-BD31-4B8C-83A1-F6EECF244321}">
                <p14:modId xmlns:p14="http://schemas.microsoft.com/office/powerpoint/2010/main" val="2765382869"/>
              </p:ext>
            </p:extLst>
          </p:nvPr>
        </p:nvGraphicFramePr>
        <p:xfrm>
          <a:off x="842963" y="3490913"/>
          <a:ext cx="1800225" cy="731520"/>
        </p:xfrm>
        <a:graphic>
          <a:graphicData uri="http://schemas.openxmlformats.org/drawingml/2006/table">
            <a:tbl>
              <a:tblPr/>
              <a:tblGrid>
                <a:gridCol w="792162">
                  <a:extLst>
                    <a:ext uri="{9D8B030D-6E8A-4147-A177-3AD203B41FA5}">
                      <a16:colId xmlns:a16="http://schemas.microsoft.com/office/drawing/2014/main" val="20000"/>
                    </a:ext>
                  </a:extLst>
                </a:gridCol>
                <a:gridCol w="1008063">
                  <a:extLst>
                    <a:ext uri="{9D8B030D-6E8A-4147-A177-3AD203B41FA5}">
                      <a16:colId xmlns:a16="http://schemas.microsoft.com/office/drawing/2014/main" val="20001"/>
                    </a:ext>
                  </a:extLst>
                </a:gridCol>
              </a:tblGrid>
              <a:tr h="303213">
                <a:tc>
                  <a:txBody>
                    <a:bodyPr/>
                    <a:lstStyle/>
                    <a:p>
                      <a:pPr marL="0" marR="0" lvl="0" indent="0" algn="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600" b="1" i="0" u="none" strike="noStrike" cap="none" normalizeH="0" baseline="0">
                          <a:ln>
                            <a:noFill/>
                          </a:ln>
                          <a:solidFill>
                            <a:schemeClr val="tx1"/>
                          </a:solidFill>
                          <a:effectLst/>
                          <a:latin typeface="Courier New" pitchFamily="49" charset="0"/>
                          <a:ea typeface="楷体_GB2312" pitchFamily="49" charset="-122"/>
                        </a:rPr>
                        <a:t>d[1]</a:t>
                      </a:r>
                    </a:p>
                  </a:txBody>
                  <a:tcPr horzOverflow="overflow">
                    <a:lnL cap="flat">
                      <a:noFill/>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3838">
                <a:tc>
                  <a:txBody>
                    <a:bodyPr/>
                    <a:lstStyle/>
                    <a:p>
                      <a:pPr marL="0" marR="0" lvl="0" indent="0" algn="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600" b="1" i="0" u="none" strike="noStrike" cap="none" normalizeH="0" baseline="0">
                          <a:ln>
                            <a:noFill/>
                          </a:ln>
                          <a:solidFill>
                            <a:schemeClr val="tx1"/>
                          </a:solidFill>
                          <a:effectLst/>
                          <a:latin typeface="Courier New" pitchFamily="49" charset="0"/>
                          <a:ea typeface="楷体_GB2312" pitchFamily="49" charset="-122"/>
                        </a:rPr>
                        <a:t>d[0]</a:t>
                      </a:r>
                    </a:p>
                  </a:txBody>
                  <a:tcP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dirty="0">
                        <a:ln>
                          <a:noFill/>
                        </a:ln>
                        <a:solidFill>
                          <a:schemeClr val="tx1"/>
                        </a:solidFill>
                        <a:effectLst/>
                        <a:latin typeface="Courier New" pitchFamily="49"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618530" name="Text Box 34"/>
          <p:cNvSpPr txBox="1">
            <a:spLocks noChangeArrowheads="1"/>
          </p:cNvSpPr>
          <p:nvPr/>
        </p:nvSpPr>
        <p:spPr bwMode="auto">
          <a:xfrm>
            <a:off x="684213" y="333375"/>
            <a:ext cx="6801862" cy="738664"/>
          </a:xfrm>
          <a:prstGeom prst="rect">
            <a:avLst/>
          </a:prstGeom>
          <a:noFill/>
          <a:ln w="19050" algn="ctr">
            <a:noFill/>
            <a:miter lim="800000"/>
            <a:headEnd/>
            <a:tailEnd/>
          </a:ln>
          <a:effectLst/>
        </p:spPr>
        <p:txBody>
          <a:bodyPr wrap="none">
            <a:spAutoFit/>
          </a:bodyPr>
          <a:lstStyle/>
          <a:p>
            <a:pPr algn="l">
              <a:defRPr/>
            </a:pPr>
            <a:r>
              <a:rPr lang="zh-CN" altLang="en-US" sz="2400" dirty="0">
                <a:solidFill>
                  <a:schemeClr val="tx1">
                    <a:lumMod val="95000"/>
                    <a:lumOff val="5000"/>
                  </a:schemeClr>
                </a:solidFill>
                <a:latin typeface="Courier New" panose="02070309020205020404" pitchFamily="49" charset="0"/>
                <a:ea typeface="楷体" panose="02010609060101010101" pitchFamily="49" charset="-122"/>
                <a:cs typeface="Courier New" panose="02070309020205020404" pitchFamily="49" charset="0"/>
              </a:rPr>
              <a:t>设调用过程如下：</a:t>
            </a:r>
          </a:p>
          <a:p>
            <a:pPr algn="l">
              <a:defRPr/>
            </a:pPr>
            <a:r>
              <a:rPr lang="zh-CN" altLang="en-US" dirty="0">
                <a:solidFill>
                  <a:schemeClr val="tx1">
                    <a:lumMod val="95000"/>
                    <a:lumOff val="5000"/>
                  </a:schemeClr>
                </a:solidFill>
                <a:latin typeface="Courier New" panose="02070309020205020404" pitchFamily="49" charset="0"/>
                <a:ea typeface="楷体" panose="02010609060101010101" pitchFamily="49" charset="-122"/>
                <a:cs typeface="Courier New" panose="02070309020205020404" pitchFamily="49" charset="0"/>
              </a:rPr>
              <a:t>  </a:t>
            </a:r>
            <a:r>
              <a:rPr lang="en-US" altLang="zh-CN" dirty="0" err="1">
                <a:solidFill>
                  <a:schemeClr val="tx1">
                    <a:lumMod val="95000"/>
                    <a:lumOff val="5000"/>
                  </a:schemeClr>
                </a:solidFill>
                <a:latin typeface="Courier New" panose="02070309020205020404" pitchFamily="49" charset="0"/>
                <a:ea typeface="楷体" panose="02010609060101010101" pitchFamily="49" charset="-122"/>
                <a:cs typeface="Courier New" panose="02070309020205020404" pitchFamily="49" charset="0"/>
              </a:rPr>
              <a:t>sort→quicksort→</a:t>
            </a:r>
            <a:r>
              <a:rPr lang="en-US" altLang="zh-CN" dirty="0" err="1">
                <a:solidFill>
                  <a:srgbClr val="FF0000"/>
                </a:solidFill>
                <a:effectLst>
                  <a:outerShdw blurRad="38100" dist="38100" dir="2700000" algn="tl">
                    <a:srgbClr val="000000"/>
                  </a:outerShdw>
                </a:effectLst>
                <a:latin typeface="Courier New" panose="02070309020205020404" pitchFamily="49" charset="0"/>
                <a:ea typeface="楷体" panose="02010609060101010101" pitchFamily="49" charset="-122"/>
                <a:cs typeface="Courier New" panose="02070309020205020404" pitchFamily="49" charset="0"/>
              </a:rPr>
              <a:t>quicksort</a:t>
            </a:r>
            <a:r>
              <a:rPr lang="en-US" altLang="zh-CN" dirty="0" err="1">
                <a:solidFill>
                  <a:schemeClr val="tx1">
                    <a:lumMod val="95000"/>
                    <a:lumOff val="5000"/>
                  </a:schemeClr>
                </a:solidFill>
                <a:latin typeface="Courier New" panose="02070309020205020404" pitchFamily="49" charset="0"/>
                <a:ea typeface="楷体" panose="02010609060101010101" pitchFamily="49" charset="-122"/>
                <a:cs typeface="Courier New" panose="02070309020205020404" pitchFamily="49" charset="0"/>
              </a:rPr>
              <a:t>→partition→exchange</a:t>
            </a:r>
            <a:r>
              <a:rPr lang="en-US" altLang="zh-CN" dirty="0">
                <a:solidFill>
                  <a:schemeClr val="tx1">
                    <a:lumMod val="95000"/>
                    <a:lumOff val="5000"/>
                  </a:schemeClr>
                </a:solidFill>
                <a:latin typeface="Courier New" panose="02070309020205020404" pitchFamily="49" charset="0"/>
                <a:ea typeface="楷体" panose="02010609060101010101" pitchFamily="49" charset="-122"/>
                <a:cs typeface="Courier New" panose="02070309020205020404" pitchFamily="49" charset="0"/>
              </a:rPr>
              <a:t>…  </a:t>
            </a:r>
          </a:p>
        </p:txBody>
      </p:sp>
      <p:sp>
        <p:nvSpPr>
          <p:cNvPr id="618532" name="Rectangle 36"/>
          <p:cNvSpPr>
            <a:spLocks noChangeArrowheads="1"/>
          </p:cNvSpPr>
          <p:nvPr/>
        </p:nvSpPr>
        <p:spPr bwMode="auto">
          <a:xfrm>
            <a:off x="5115816" y="3530828"/>
            <a:ext cx="3078000" cy="738000"/>
          </a:xfrm>
          <a:prstGeom prst="rect">
            <a:avLst/>
          </a:prstGeom>
          <a:solidFill>
            <a:srgbClr val="ECF4F1"/>
          </a:solidFill>
          <a:ln w="19050" algn="ctr">
            <a:noFill/>
            <a:miter lim="800000"/>
            <a:headEnd/>
            <a:tailEnd/>
          </a:ln>
        </p:spPr>
        <p:txBody>
          <a:bodyPr wrap="none" anchor="ctr" anchorCtr="1">
            <a:noAutofit/>
          </a:bodyPr>
          <a:lstStyle/>
          <a:p>
            <a:pPr>
              <a:spcBef>
                <a:spcPct val="20000"/>
              </a:spcBef>
              <a:buClr>
                <a:srgbClr val="FF9900"/>
              </a:buClr>
              <a:buSzPct val="80000"/>
              <a:buFont typeface="Webdings" pitchFamily="18" charset="2"/>
              <a:buNone/>
            </a:pPr>
            <a:r>
              <a:rPr lang="en-US" altLang="zh-CN" sz="1800" dirty="0">
                <a:solidFill>
                  <a:schemeClr val="tx1">
                    <a:lumMod val="95000"/>
                    <a:lumOff val="5000"/>
                  </a:schemeClr>
                </a:solidFill>
                <a:latin typeface="Courier New" panose="02070309020205020404" pitchFamily="49" charset="0"/>
                <a:ea typeface="楷体" panose="02010609060101010101" pitchFamily="49" charset="-122"/>
                <a:cs typeface="Courier New" panose="02070309020205020404" pitchFamily="49" charset="0"/>
              </a:rPr>
              <a:t>quicksort</a:t>
            </a:r>
            <a:r>
              <a:rPr lang="zh-CN" altLang="en-US" sz="1800" dirty="0">
                <a:solidFill>
                  <a:schemeClr val="tx1">
                    <a:lumMod val="95000"/>
                    <a:lumOff val="5000"/>
                  </a:schemeClr>
                </a:solidFill>
                <a:latin typeface="Courier New" panose="02070309020205020404" pitchFamily="49" charset="0"/>
                <a:ea typeface="楷体" panose="02010609060101010101" pitchFamily="49" charset="-122"/>
                <a:cs typeface="Courier New" panose="02070309020205020404" pitchFamily="49" charset="0"/>
              </a:rPr>
              <a:t>的活动记录</a:t>
            </a:r>
          </a:p>
        </p:txBody>
      </p:sp>
      <p:sp>
        <p:nvSpPr>
          <p:cNvPr id="27680" name="Rectangle 48"/>
          <p:cNvSpPr>
            <a:spLocks noChangeArrowheads="1"/>
          </p:cNvSpPr>
          <p:nvPr/>
        </p:nvSpPr>
        <p:spPr bwMode="auto">
          <a:xfrm>
            <a:off x="1778000" y="3586163"/>
            <a:ext cx="358775" cy="215900"/>
          </a:xfrm>
          <a:prstGeom prst="rect">
            <a:avLst/>
          </a:prstGeom>
          <a:noFill/>
          <a:ln w="19050" algn="ctr">
            <a:noFill/>
            <a:miter lim="800000"/>
            <a:headEnd/>
            <a:tailEnd/>
          </a:ln>
        </p:spPr>
        <p:txBody>
          <a:bodyPr wrap="none" anchor="ctr"/>
          <a:lstStyle/>
          <a:p>
            <a:endParaRPr lang="zh-CN" altLang="en-US">
              <a:latin typeface="Courier New" panose="02070309020205020404" pitchFamily="49" charset="0"/>
              <a:ea typeface="楷体" panose="02010609060101010101" pitchFamily="49" charset="-122"/>
              <a:cs typeface="Courier New" panose="02070309020205020404" pitchFamily="49" charset="0"/>
            </a:endParaRPr>
          </a:p>
        </p:txBody>
      </p:sp>
      <p:cxnSp>
        <p:nvCxnSpPr>
          <p:cNvPr id="27681" name="AutoShape 50"/>
          <p:cNvCxnSpPr>
            <a:cxnSpLocks noChangeShapeType="1"/>
            <a:stCxn id="3" idx="3"/>
          </p:cNvCxnSpPr>
          <p:nvPr/>
        </p:nvCxnSpPr>
        <p:spPr bwMode="auto">
          <a:xfrm>
            <a:off x="2136775" y="4054475"/>
            <a:ext cx="2940050" cy="1751013"/>
          </a:xfrm>
          <a:prstGeom prst="bentConnector3">
            <a:avLst>
              <a:gd name="adj1" fmla="val 24139"/>
            </a:avLst>
          </a:prstGeom>
          <a:noFill/>
          <a:ln w="19050">
            <a:solidFill>
              <a:srgbClr val="000000"/>
            </a:solidFill>
            <a:miter lim="800000"/>
            <a:headEnd type="oval" w="med" len="med"/>
            <a:tailEnd type="triangle" w="med" len="med"/>
          </a:ln>
        </p:spPr>
      </p:cxnSp>
      <p:cxnSp>
        <p:nvCxnSpPr>
          <p:cNvPr id="27682" name="AutoShape 59"/>
          <p:cNvCxnSpPr>
            <a:cxnSpLocks noChangeShapeType="1"/>
            <a:stCxn id="27680" idx="3"/>
          </p:cNvCxnSpPr>
          <p:nvPr/>
        </p:nvCxnSpPr>
        <p:spPr bwMode="auto">
          <a:xfrm>
            <a:off x="2136775" y="3694113"/>
            <a:ext cx="2968625" cy="1341639"/>
          </a:xfrm>
          <a:prstGeom prst="bentConnector3">
            <a:avLst>
              <a:gd name="adj1" fmla="val 34789"/>
            </a:avLst>
          </a:prstGeom>
          <a:noFill/>
          <a:ln w="19050">
            <a:solidFill>
              <a:schemeClr val="tx1"/>
            </a:solidFill>
            <a:miter lim="800000"/>
            <a:headEnd type="oval" w="med" len="med"/>
            <a:tailEnd type="triangle" w="med" len="med"/>
          </a:ln>
        </p:spPr>
      </p:cxnSp>
      <p:grpSp>
        <p:nvGrpSpPr>
          <p:cNvPr id="2" name="Group 60"/>
          <p:cNvGrpSpPr>
            <a:grpSpLocks/>
          </p:cNvGrpSpPr>
          <p:nvPr/>
        </p:nvGrpSpPr>
        <p:grpSpPr bwMode="auto">
          <a:xfrm>
            <a:off x="2136775" y="3328989"/>
            <a:ext cx="2968625" cy="1119188"/>
            <a:chOff x="1346" y="2097"/>
            <a:chExt cx="1870" cy="705"/>
          </a:xfrm>
        </p:grpSpPr>
        <p:grpSp>
          <p:nvGrpSpPr>
            <p:cNvPr id="27699" name="Group 61"/>
            <p:cNvGrpSpPr>
              <a:grpSpLocks/>
            </p:cNvGrpSpPr>
            <p:nvPr/>
          </p:nvGrpSpPr>
          <p:grpSpPr bwMode="auto">
            <a:xfrm>
              <a:off x="2548" y="2097"/>
              <a:ext cx="668" cy="705"/>
              <a:chOff x="2294" y="3049"/>
              <a:chExt cx="668" cy="705"/>
            </a:xfrm>
          </p:grpSpPr>
          <p:grpSp>
            <p:nvGrpSpPr>
              <p:cNvPr id="27701" name="Group 62"/>
              <p:cNvGrpSpPr>
                <a:grpSpLocks/>
              </p:cNvGrpSpPr>
              <p:nvPr/>
            </p:nvGrpSpPr>
            <p:grpSpPr bwMode="auto">
              <a:xfrm>
                <a:off x="2386" y="3521"/>
                <a:ext cx="576" cy="233"/>
                <a:chOff x="2717" y="2942"/>
                <a:chExt cx="576" cy="233"/>
              </a:xfrm>
            </p:grpSpPr>
            <p:sp>
              <p:nvSpPr>
                <p:cNvPr id="618559" name="Text Box 63"/>
                <p:cNvSpPr txBox="1">
                  <a:spLocks noChangeArrowheads="1"/>
                </p:cNvSpPr>
                <p:nvPr/>
              </p:nvSpPr>
              <p:spPr bwMode="auto">
                <a:xfrm>
                  <a:off x="2717" y="2942"/>
                  <a:ext cx="290" cy="233"/>
                </a:xfrm>
                <a:prstGeom prst="rect">
                  <a:avLst/>
                </a:prstGeom>
                <a:noFill/>
                <a:ln w="19050" algn="ctr">
                  <a:noFill/>
                  <a:miter lim="800000"/>
                  <a:headEnd/>
                  <a:tailEnd/>
                </a:ln>
                <a:effectLst/>
              </p:spPr>
              <p:txBody>
                <a:bodyPr wrap="none">
                  <a:spAutoFit/>
                </a:bodyPr>
                <a:lstStyle/>
                <a:p>
                  <a:pPr>
                    <a:defRPr/>
                  </a:pPr>
                  <a:r>
                    <a:rPr lang="en-US" altLang="zh-CN" dirty="0">
                      <a:effectLst>
                        <a:outerShdw blurRad="38100" dist="38100" dir="2700000" algn="tl">
                          <a:srgbClr val="FFFFFF"/>
                        </a:outerShdw>
                      </a:effectLst>
                      <a:latin typeface="Courier New" panose="02070309020205020404" pitchFamily="49" charset="0"/>
                      <a:ea typeface="楷体" panose="02010609060101010101" pitchFamily="49" charset="-122"/>
                      <a:cs typeface="Courier New" panose="02070309020205020404" pitchFamily="49" charset="0"/>
                    </a:rPr>
                    <a:t>FP</a:t>
                  </a:r>
                </a:p>
              </p:txBody>
            </p:sp>
            <p:cxnSp>
              <p:nvCxnSpPr>
                <p:cNvPr id="27706" name="AutoShape 64"/>
                <p:cNvCxnSpPr>
                  <a:cxnSpLocks noChangeShapeType="1"/>
                  <a:stCxn id="618559" idx="3"/>
                </p:cNvCxnSpPr>
                <p:nvPr/>
              </p:nvCxnSpPr>
              <p:spPr bwMode="auto">
                <a:xfrm>
                  <a:off x="3007" y="3059"/>
                  <a:ext cx="286" cy="0"/>
                </a:xfrm>
                <a:prstGeom prst="straightConnector1">
                  <a:avLst/>
                </a:prstGeom>
                <a:noFill/>
                <a:ln w="19050">
                  <a:solidFill>
                    <a:schemeClr val="tx1"/>
                  </a:solidFill>
                  <a:round/>
                  <a:headEnd/>
                  <a:tailEnd type="triangle" w="med" len="med"/>
                </a:ln>
              </p:spPr>
            </p:cxnSp>
          </p:grpSp>
          <p:grpSp>
            <p:nvGrpSpPr>
              <p:cNvPr id="27702" name="Group 65"/>
              <p:cNvGrpSpPr>
                <a:grpSpLocks/>
              </p:cNvGrpSpPr>
              <p:nvPr/>
            </p:nvGrpSpPr>
            <p:grpSpPr bwMode="auto">
              <a:xfrm>
                <a:off x="2294" y="3049"/>
                <a:ext cx="668" cy="233"/>
                <a:chOff x="2625" y="2432"/>
                <a:chExt cx="668" cy="233"/>
              </a:xfrm>
            </p:grpSpPr>
            <p:sp>
              <p:nvSpPr>
                <p:cNvPr id="618562" name="Text Box 66"/>
                <p:cNvSpPr txBox="1">
                  <a:spLocks noChangeArrowheads="1"/>
                </p:cNvSpPr>
                <p:nvPr/>
              </p:nvSpPr>
              <p:spPr bwMode="auto">
                <a:xfrm>
                  <a:off x="2625" y="2432"/>
                  <a:ext cx="377" cy="233"/>
                </a:xfrm>
                <a:prstGeom prst="rect">
                  <a:avLst/>
                </a:prstGeom>
                <a:noFill/>
                <a:ln w="19050" algn="ctr">
                  <a:noFill/>
                  <a:miter lim="800000"/>
                  <a:headEnd/>
                  <a:tailEnd/>
                </a:ln>
                <a:effectLst/>
              </p:spPr>
              <p:txBody>
                <a:bodyPr wrap="none">
                  <a:spAutoFit/>
                </a:bodyPr>
                <a:lstStyle/>
                <a:p>
                  <a:pPr>
                    <a:defRPr/>
                  </a:pPr>
                  <a:r>
                    <a:rPr lang="en-US" altLang="zh-CN">
                      <a:effectLst>
                        <a:outerShdw blurRad="38100" dist="38100" dir="2700000" algn="tl">
                          <a:srgbClr val="FFFFFF"/>
                        </a:outerShdw>
                      </a:effectLst>
                      <a:latin typeface="Courier New" panose="02070309020205020404" pitchFamily="49" charset="0"/>
                      <a:ea typeface="楷体" panose="02010609060101010101" pitchFamily="49" charset="-122"/>
                      <a:cs typeface="Courier New" panose="02070309020205020404" pitchFamily="49" charset="0"/>
                    </a:rPr>
                    <a:t>TOP</a:t>
                  </a:r>
                </a:p>
              </p:txBody>
            </p:sp>
            <p:cxnSp>
              <p:nvCxnSpPr>
                <p:cNvPr id="27704" name="AutoShape 67"/>
                <p:cNvCxnSpPr>
                  <a:cxnSpLocks noChangeShapeType="1"/>
                  <a:stCxn id="618562" idx="3"/>
                </p:cNvCxnSpPr>
                <p:nvPr/>
              </p:nvCxnSpPr>
              <p:spPr bwMode="auto">
                <a:xfrm>
                  <a:off x="3002" y="2549"/>
                  <a:ext cx="291" cy="0"/>
                </a:xfrm>
                <a:prstGeom prst="straightConnector1">
                  <a:avLst/>
                </a:prstGeom>
                <a:noFill/>
                <a:ln w="19050">
                  <a:solidFill>
                    <a:schemeClr val="tx1"/>
                  </a:solidFill>
                  <a:round/>
                  <a:headEnd/>
                  <a:tailEnd type="triangle" w="med" len="med"/>
                </a:ln>
              </p:spPr>
            </p:cxnSp>
          </p:grpSp>
        </p:grpSp>
        <p:cxnSp>
          <p:nvCxnSpPr>
            <p:cNvPr id="27700" name="AutoShape 68"/>
            <p:cNvCxnSpPr>
              <a:cxnSpLocks noChangeShapeType="1"/>
              <a:stCxn id="27680" idx="3"/>
            </p:cNvCxnSpPr>
            <p:nvPr/>
          </p:nvCxnSpPr>
          <p:spPr bwMode="auto">
            <a:xfrm>
              <a:off x="1346" y="2327"/>
              <a:ext cx="1189" cy="375"/>
            </a:xfrm>
            <a:prstGeom prst="bentConnector3">
              <a:avLst>
                <a:gd name="adj1" fmla="val 54500"/>
              </a:avLst>
            </a:prstGeom>
            <a:noFill/>
            <a:ln w="19050">
              <a:solidFill>
                <a:srgbClr val="000000"/>
              </a:solidFill>
              <a:miter lim="800000"/>
              <a:headEnd type="oval" w="med" len="med"/>
              <a:tailEnd type="triangle" w="med" len="med"/>
            </a:ln>
          </p:spPr>
        </p:cxnSp>
      </p:grpSp>
      <p:graphicFrame>
        <p:nvGraphicFramePr>
          <p:cNvPr id="618585" name="Group 89"/>
          <p:cNvGraphicFramePr>
            <a:graphicFrameLocks noGrp="1"/>
          </p:cNvGraphicFramePr>
          <p:nvPr>
            <p:extLst>
              <p:ext uri="{D42A27DB-BD31-4B8C-83A1-F6EECF244321}">
                <p14:modId xmlns:p14="http://schemas.microsoft.com/office/powerpoint/2010/main" val="937783461"/>
              </p:ext>
            </p:extLst>
          </p:nvPr>
        </p:nvGraphicFramePr>
        <p:xfrm>
          <a:off x="684213" y="1125538"/>
          <a:ext cx="2017712" cy="1551600"/>
        </p:xfrm>
        <a:graphic>
          <a:graphicData uri="http://schemas.openxmlformats.org/drawingml/2006/table">
            <a:tbl>
              <a:tblPr/>
              <a:tblGrid>
                <a:gridCol w="2017712">
                  <a:extLst>
                    <a:ext uri="{9D8B030D-6E8A-4147-A177-3AD203B41FA5}">
                      <a16:colId xmlns:a16="http://schemas.microsoft.com/office/drawing/2014/main" val="20000"/>
                    </a:ext>
                  </a:extLst>
                </a:gridCol>
              </a:tblGrid>
              <a:tr h="139700">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sort</a:t>
                      </a:r>
                    </a:p>
                  </a:txBody>
                  <a:tcPr marL="90000" marR="90000" marT="18000" marB="180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39700">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  readarray</a:t>
                      </a:r>
                    </a:p>
                  </a:txBody>
                  <a:tcPr marL="90000" marR="90000" marT="18000" marB="180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39700">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  exchange  </a:t>
                      </a:r>
                    </a:p>
                  </a:txBody>
                  <a:tcPr marL="90000" marR="90000" marT="18000" marB="180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60338">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  quicksort</a:t>
                      </a:r>
                    </a:p>
                  </a:txBody>
                  <a:tcPr marL="90000" marR="90000" marT="18000" marB="180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39700">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a:ln>
                            <a:noFill/>
                          </a:ln>
                          <a:solidFill>
                            <a:schemeClr val="tx1"/>
                          </a:solidFill>
                          <a:effectLst/>
                          <a:latin typeface="Courier New" pitchFamily="49" charset="0"/>
                          <a:ea typeface="楷体_GB2312" pitchFamily="49" charset="-122"/>
                        </a:rPr>
                        <a:t>    partition</a:t>
                      </a:r>
                    </a:p>
                  </a:txBody>
                  <a:tcPr marL="90000" marR="90000" marT="18000" marB="180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5" name="Text Box 202">
            <a:extLst>
              <a:ext uri="{FF2B5EF4-FFF2-40B4-BE49-F238E27FC236}">
                <a16:creationId xmlns:a16="http://schemas.microsoft.com/office/drawing/2014/main" id="{FFE6670D-15FF-4DCB-8D7E-22C4F4EE8651}"/>
              </a:ext>
            </a:extLst>
          </p:cNvPr>
          <p:cNvSpPr txBox="1">
            <a:spLocks noChangeArrowheads="1"/>
          </p:cNvSpPr>
          <p:nvPr/>
        </p:nvSpPr>
        <p:spPr bwMode="auto">
          <a:xfrm>
            <a:off x="1487297" y="4235568"/>
            <a:ext cx="1382110" cy="369332"/>
          </a:xfrm>
          <a:prstGeom prst="rect">
            <a:avLst/>
          </a:prstGeom>
          <a:noFill/>
          <a:ln w="19050" algn="ctr">
            <a:noFill/>
            <a:miter lim="800000"/>
            <a:headEnd/>
            <a:tailEnd/>
          </a:ln>
        </p:spPr>
        <p:txBody>
          <a:bodyPr wrap="none">
            <a:spAutoFit/>
          </a:bodyPr>
          <a:lstStyle/>
          <a:p>
            <a:r>
              <a:rPr lang="en-US" altLang="zh-CN" dirty="0">
                <a:latin typeface="Courier New" panose="02070309020205020404" pitchFamily="49" charset="0"/>
                <a:ea typeface="楷体" panose="02010609060101010101" pitchFamily="49" charset="-122"/>
                <a:cs typeface="Courier New" panose="02070309020205020404" pitchFamily="49" charset="0"/>
              </a:rPr>
              <a:t>display</a:t>
            </a:r>
            <a:r>
              <a:rPr lang="zh-CN" altLang="en-US" dirty="0">
                <a:latin typeface="Courier New" panose="02070309020205020404" pitchFamily="49" charset="0"/>
                <a:ea typeface="楷体" panose="02010609060101010101" pitchFamily="49" charset="-122"/>
                <a:cs typeface="Courier New" panose="02070309020205020404" pitchFamily="49" charset="0"/>
              </a:rPr>
              <a:t>表</a:t>
            </a:r>
          </a:p>
        </p:txBody>
      </p:sp>
      <p:sp>
        <p:nvSpPr>
          <p:cNvPr id="3" name="Rectangle 44">
            <a:extLst>
              <a:ext uri="{FF2B5EF4-FFF2-40B4-BE49-F238E27FC236}">
                <a16:creationId xmlns:a16="http://schemas.microsoft.com/office/drawing/2014/main" id="{07F80C53-FEA6-8012-A040-DED56BA0838B}"/>
              </a:ext>
            </a:extLst>
          </p:cNvPr>
          <p:cNvSpPr>
            <a:spLocks noChangeArrowheads="1"/>
          </p:cNvSpPr>
          <p:nvPr/>
        </p:nvSpPr>
        <p:spPr bwMode="auto">
          <a:xfrm>
            <a:off x="1778000" y="3946525"/>
            <a:ext cx="358775" cy="215900"/>
          </a:xfrm>
          <a:prstGeom prst="rect">
            <a:avLst/>
          </a:prstGeom>
          <a:noFill/>
          <a:ln w="19050" algn="ctr">
            <a:noFill/>
            <a:miter lim="800000"/>
            <a:headEnd/>
            <a:tailEnd/>
          </a:ln>
        </p:spPr>
        <p:txBody>
          <a:bodyPr wrap="none" anchor="ctr"/>
          <a:lstStyle/>
          <a:p>
            <a:endParaRPr lang="zh-CN" altLang="en-US">
              <a:latin typeface="Courier New" panose="02070309020205020404" pitchFamily="49" charset="0"/>
              <a:ea typeface="楷体" panose="02010609060101010101" pitchFamily="49" charset="-122"/>
              <a:cs typeface="Courier New" panose="02070309020205020404" pitchFamily="49" charset="0"/>
            </a:endParaRPr>
          </a:p>
        </p:txBody>
      </p:sp>
      <p:sp>
        <p:nvSpPr>
          <p:cNvPr id="14" name="Rectangle 35">
            <a:extLst>
              <a:ext uri="{FF2B5EF4-FFF2-40B4-BE49-F238E27FC236}">
                <a16:creationId xmlns:a16="http://schemas.microsoft.com/office/drawing/2014/main" id="{6D09341C-E007-315D-6D65-B50E7D9C9623}"/>
              </a:ext>
            </a:extLst>
          </p:cNvPr>
          <p:cNvSpPr>
            <a:spLocks noChangeArrowheads="1"/>
          </p:cNvSpPr>
          <p:nvPr/>
        </p:nvSpPr>
        <p:spPr bwMode="auto">
          <a:xfrm>
            <a:off x="5115816" y="4290047"/>
            <a:ext cx="3078000" cy="738000"/>
          </a:xfrm>
          <a:prstGeom prst="rect">
            <a:avLst/>
          </a:prstGeom>
          <a:solidFill>
            <a:srgbClr val="ECF4F1"/>
          </a:solidFill>
          <a:ln w="19050" algn="ctr">
            <a:noFill/>
            <a:miter lim="800000"/>
            <a:headEnd/>
            <a:tailEnd/>
          </a:ln>
        </p:spPr>
        <p:txBody>
          <a:bodyPr wrap="square" anchor="ctr" anchorCtr="1">
            <a:noAutofit/>
          </a:bodyPr>
          <a:lstStyle/>
          <a:p>
            <a:pPr>
              <a:spcBef>
                <a:spcPct val="20000"/>
              </a:spcBef>
              <a:buClr>
                <a:srgbClr val="FF9900"/>
              </a:buClr>
              <a:buSzPct val="80000"/>
              <a:buFont typeface="Webdings" pitchFamily="18" charset="2"/>
              <a:buNone/>
            </a:pPr>
            <a:r>
              <a:rPr lang="en-US" altLang="zh-CN" sz="1800" dirty="0">
                <a:solidFill>
                  <a:schemeClr val="tx1">
                    <a:lumMod val="95000"/>
                    <a:lumOff val="5000"/>
                  </a:schemeClr>
                </a:solidFill>
                <a:latin typeface="Courier New" panose="02070309020205020404" pitchFamily="49" charset="0"/>
                <a:ea typeface="楷体" panose="02010609060101010101" pitchFamily="49" charset="-122"/>
                <a:cs typeface="Courier New" panose="02070309020205020404" pitchFamily="49" charset="0"/>
              </a:rPr>
              <a:t>quicksort</a:t>
            </a:r>
            <a:r>
              <a:rPr lang="zh-CN" altLang="en-US" sz="1800" dirty="0">
                <a:solidFill>
                  <a:schemeClr val="tx1">
                    <a:lumMod val="95000"/>
                    <a:lumOff val="5000"/>
                  </a:schemeClr>
                </a:solidFill>
                <a:latin typeface="Courier New" panose="02070309020205020404" pitchFamily="49" charset="0"/>
                <a:ea typeface="楷体" panose="02010609060101010101" pitchFamily="49" charset="-122"/>
                <a:cs typeface="Courier New" panose="02070309020205020404" pitchFamily="49" charset="0"/>
              </a:rPr>
              <a:t>的活动记录</a:t>
            </a:r>
          </a:p>
        </p:txBody>
      </p:sp>
      <p:sp>
        <p:nvSpPr>
          <p:cNvPr id="15" name="Rectangle 122">
            <a:extLst>
              <a:ext uri="{FF2B5EF4-FFF2-40B4-BE49-F238E27FC236}">
                <a16:creationId xmlns:a16="http://schemas.microsoft.com/office/drawing/2014/main" id="{77B95141-F333-376B-7B64-C8574B3DF6DE}"/>
              </a:ext>
            </a:extLst>
          </p:cNvPr>
          <p:cNvSpPr>
            <a:spLocks noChangeArrowheads="1"/>
          </p:cNvSpPr>
          <p:nvPr/>
        </p:nvSpPr>
        <p:spPr bwMode="auto">
          <a:xfrm>
            <a:off x="5115816" y="5052354"/>
            <a:ext cx="3078000" cy="738000"/>
          </a:xfrm>
          <a:prstGeom prst="rect">
            <a:avLst/>
          </a:prstGeom>
          <a:solidFill>
            <a:srgbClr val="ECF4F1"/>
          </a:solidFill>
          <a:ln w="19050" algn="ctr">
            <a:noFill/>
            <a:miter lim="800000"/>
            <a:headEnd/>
            <a:tailEnd/>
          </a:ln>
        </p:spPr>
        <p:txBody>
          <a:bodyPr wrap="none" anchor="ctr" anchorCtr="1">
            <a:noAutofit/>
          </a:bodyPr>
          <a:lstStyle/>
          <a:p>
            <a:pPr>
              <a:spcBef>
                <a:spcPct val="20000"/>
              </a:spcBef>
              <a:buClr>
                <a:srgbClr val="FF9900"/>
              </a:buClr>
              <a:buSzPct val="80000"/>
              <a:buFont typeface="Webdings" pitchFamily="18" charset="2"/>
              <a:buNone/>
            </a:pPr>
            <a:r>
              <a:rPr lang="en-US" altLang="zh-CN" sz="1800" dirty="0">
                <a:solidFill>
                  <a:schemeClr val="tx1">
                    <a:lumMod val="95000"/>
                    <a:lumOff val="5000"/>
                  </a:schemeClr>
                </a:solidFill>
                <a:latin typeface="Courier New" panose="02070309020205020404" pitchFamily="49" charset="0"/>
                <a:ea typeface="楷体" panose="02010609060101010101" pitchFamily="49" charset="-122"/>
                <a:cs typeface="Courier New" panose="02070309020205020404" pitchFamily="49" charset="0"/>
              </a:rPr>
              <a:t>sort</a:t>
            </a:r>
            <a:r>
              <a:rPr lang="zh-CN" altLang="en-US" sz="1800" dirty="0">
                <a:solidFill>
                  <a:schemeClr val="tx1">
                    <a:lumMod val="95000"/>
                    <a:lumOff val="5000"/>
                  </a:schemeClr>
                </a:solidFill>
                <a:latin typeface="Courier New" panose="02070309020205020404" pitchFamily="49" charset="0"/>
                <a:ea typeface="楷体" panose="02010609060101010101" pitchFamily="49" charset="-122"/>
                <a:cs typeface="Courier New" panose="02070309020205020404" pitchFamily="49" charset="0"/>
              </a:rPr>
              <a:t>的活动记录</a:t>
            </a:r>
          </a:p>
        </p:txBody>
      </p:sp>
    </p:spTree>
    <p:extLst>
      <p:ext uri="{BB962C8B-B14F-4D97-AF65-F5344CB8AC3E}">
        <p14:creationId xmlns:p14="http://schemas.microsoft.com/office/powerpoint/2010/main" val="2608337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8532"/>
                                        </p:tgtEl>
                                        <p:attrNameLst>
                                          <p:attrName>style.visibility</p:attrName>
                                        </p:attrNameLst>
                                      </p:cBhvr>
                                      <p:to>
                                        <p:strVal val="visible"/>
                                      </p:to>
                                    </p:set>
                                    <p:animEffect transition="in" filter="wipe(left)">
                                      <p:cBhvr>
                                        <p:cTn id="7" dur="500"/>
                                        <p:tgtEl>
                                          <p:spTgt spid="6185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2" fill="hold" nodeType="clickEffect">
                                  <p:stCondLst>
                                    <p:cond delay="0"/>
                                  </p:stCondLst>
                                  <p:childTnLst>
                                    <p:animEffect transition="out" filter="wipe(right)">
                                      <p:cBhvr>
                                        <p:cTn id="11" dur="500"/>
                                        <p:tgtEl>
                                          <p:spTgt spid="27682"/>
                                        </p:tgtEl>
                                      </p:cBhvr>
                                    </p:animEffect>
                                    <p:set>
                                      <p:cBhvr>
                                        <p:cTn id="12" dur="1" fill="hold">
                                          <p:stCondLst>
                                            <p:cond delay="499"/>
                                          </p:stCondLst>
                                        </p:cTn>
                                        <p:tgtEl>
                                          <p:spTgt spid="27682"/>
                                        </p:tgtEl>
                                        <p:attrNameLst>
                                          <p:attrName>style.visibility</p:attrName>
                                        </p:attrNameLst>
                                      </p:cBhvr>
                                      <p:to>
                                        <p:strVal val="hidden"/>
                                      </p:to>
                                    </p:se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853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0E010D-CA39-4D92-8711-DEB61BCD4CBB}"/>
              </a:ext>
            </a:extLst>
          </p:cNvPr>
          <p:cNvSpPr>
            <a:spLocks noGrp="1"/>
          </p:cNvSpPr>
          <p:nvPr>
            <p:ph type="title"/>
          </p:nvPr>
        </p:nvSpPr>
        <p:spPr/>
        <p:txBody>
          <a:bodyPr/>
          <a:lstStyle/>
          <a:p>
            <a:r>
              <a:rPr lang="en-US" altLang="zh-CN" sz="4000" dirty="0"/>
              <a:t>9.1 </a:t>
            </a:r>
            <a:r>
              <a:rPr lang="zh-CN" altLang="en-US" sz="4000" dirty="0"/>
              <a:t>运行时存储组织概述</a:t>
            </a:r>
            <a:endParaRPr lang="zh-CN" altLang="en-US" dirty="0"/>
          </a:p>
        </p:txBody>
      </p:sp>
      <p:sp>
        <p:nvSpPr>
          <p:cNvPr id="3" name="文本占位符 2">
            <a:extLst>
              <a:ext uri="{FF2B5EF4-FFF2-40B4-BE49-F238E27FC236}">
                <a16:creationId xmlns:a16="http://schemas.microsoft.com/office/drawing/2014/main" id="{2D07F92E-8B05-421A-8874-B4B367201F96}"/>
              </a:ext>
            </a:extLst>
          </p:cNvPr>
          <p:cNvSpPr>
            <a:spLocks noGrp="1"/>
          </p:cNvSpPr>
          <p:nvPr>
            <p:ph type="body" idx="1"/>
          </p:nvPr>
        </p:nvSpPr>
        <p:spPr/>
        <p:txBody>
          <a:bodyPr/>
          <a:lstStyle/>
          <a:p>
            <a:endParaRPr lang="zh-CN" altLang="en-US"/>
          </a:p>
        </p:txBody>
      </p:sp>
      <p:sp>
        <p:nvSpPr>
          <p:cNvPr id="4" name="页脚占位符 3">
            <a:extLst>
              <a:ext uri="{FF2B5EF4-FFF2-40B4-BE49-F238E27FC236}">
                <a16:creationId xmlns:a16="http://schemas.microsoft.com/office/drawing/2014/main" id="{1D93292B-BBC3-415B-BC24-73665F774EF2}"/>
              </a:ext>
            </a:extLst>
          </p:cNvPr>
          <p:cNvSpPr>
            <a:spLocks noGrp="1"/>
          </p:cNvSpPr>
          <p:nvPr>
            <p:ph type="ftr" sz="quarter" idx="11"/>
          </p:nvPr>
        </p:nvSpPr>
        <p:spPr/>
        <p:txBody>
          <a:bodyPr/>
          <a:lstStyle/>
          <a:p>
            <a:pPr>
              <a:defRPr/>
            </a:pPr>
            <a:r>
              <a:rPr lang="zh-CN" altLang="en-US"/>
              <a:t>华北电力大学控制与计算机工程学院王红制作</a:t>
            </a:r>
            <a:endParaRPr lang="en-US" altLang="zh-CN"/>
          </a:p>
        </p:txBody>
      </p:sp>
      <p:sp>
        <p:nvSpPr>
          <p:cNvPr id="5" name="灯片编号占位符 4">
            <a:extLst>
              <a:ext uri="{FF2B5EF4-FFF2-40B4-BE49-F238E27FC236}">
                <a16:creationId xmlns:a16="http://schemas.microsoft.com/office/drawing/2014/main" id="{57907EE1-A9F6-4AF3-AB28-DE6FA5E330E1}"/>
              </a:ext>
            </a:extLst>
          </p:cNvPr>
          <p:cNvSpPr>
            <a:spLocks noGrp="1"/>
          </p:cNvSpPr>
          <p:nvPr>
            <p:ph type="sldNum" sz="quarter" idx="12"/>
          </p:nvPr>
        </p:nvSpPr>
        <p:spPr/>
        <p:txBody>
          <a:bodyPr/>
          <a:lstStyle/>
          <a:p>
            <a:pPr>
              <a:defRPr/>
            </a:pPr>
            <a:fld id="{4A7B6F75-E382-4B42-9EA4-94C0BE56C755}" type="slidenum">
              <a:rPr lang="en-US" altLang="zh-CN" smtClean="0"/>
              <a:pPr>
                <a:defRPr/>
              </a:pPr>
              <a:t>3</a:t>
            </a:fld>
            <a:endParaRPr lang="en-US" altLang="zh-CN"/>
          </a:p>
        </p:txBody>
      </p:sp>
    </p:spTree>
    <p:extLst>
      <p:ext uri="{BB962C8B-B14F-4D97-AF65-F5344CB8AC3E}">
        <p14:creationId xmlns:p14="http://schemas.microsoft.com/office/powerpoint/2010/main" val="12861327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页脚占位符 2"/>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28675" name="灯片编号占位符 3"/>
          <p:cNvSpPr>
            <a:spLocks noGrp="1"/>
          </p:cNvSpPr>
          <p:nvPr>
            <p:ph type="sldNum" sz="quarter" idx="12"/>
          </p:nvPr>
        </p:nvSpPr>
        <p:spPr>
          <a:noFill/>
        </p:spPr>
        <p:txBody>
          <a:bodyPr/>
          <a:lstStyle/>
          <a:p>
            <a:fld id="{BF70DBB8-F907-4C84-AC27-FB0F8A35873E}" type="slidenum">
              <a:rPr lang="en-US" altLang="zh-CN" smtClean="0">
                <a:ea typeface="宋体" charset="-122"/>
              </a:rPr>
              <a:pPr/>
              <a:t>30</a:t>
            </a:fld>
            <a:endParaRPr lang="en-US" altLang="zh-CN">
              <a:ea typeface="宋体" charset="-122"/>
            </a:endParaRPr>
          </a:p>
        </p:txBody>
      </p:sp>
      <p:graphicFrame>
        <p:nvGraphicFramePr>
          <p:cNvPr id="620546" name="Group 2"/>
          <p:cNvGraphicFramePr>
            <a:graphicFrameLocks noGrp="1"/>
          </p:cNvGraphicFramePr>
          <p:nvPr>
            <p:extLst>
              <p:ext uri="{D42A27DB-BD31-4B8C-83A1-F6EECF244321}">
                <p14:modId xmlns:p14="http://schemas.microsoft.com/office/powerpoint/2010/main" val="1644260487"/>
              </p:ext>
            </p:extLst>
          </p:nvPr>
        </p:nvGraphicFramePr>
        <p:xfrm>
          <a:off x="5105400" y="1989138"/>
          <a:ext cx="3095625" cy="3810000"/>
        </p:xfrm>
        <a:graphic>
          <a:graphicData uri="http://schemas.openxmlformats.org/drawingml/2006/table">
            <a:tbl>
              <a:tblPr>
                <a:tableStyleId>{0505E3EF-67EA-436B-97B2-0124C06EBD24}</a:tableStyleId>
              </a:tblPr>
              <a:tblGrid>
                <a:gridCol w="3095625">
                  <a:extLst>
                    <a:ext uri="{9D8B030D-6E8A-4147-A177-3AD203B41FA5}">
                      <a16:colId xmlns:a16="http://schemas.microsoft.com/office/drawing/2014/main" val="20000"/>
                    </a:ext>
                  </a:extLst>
                </a:gridCol>
              </a:tblGrid>
              <a:tr h="76200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dirty="0">
                        <a:ln>
                          <a:noFill/>
                        </a:ln>
                        <a:solidFill>
                          <a:schemeClr val="tx1"/>
                        </a:solidFill>
                        <a:effectLst/>
                        <a:latin typeface="Courier New" pitchFamily="49" charset="0"/>
                        <a:ea typeface="楷体_GB2312" pitchFamily="49" charset="-122"/>
                      </a:endParaRPr>
                    </a:p>
                  </a:txBody>
                  <a:tcPr marL="54000" marR="54000" marT="46800" marB="46800" anchor="ctr" horzOverflow="overflow">
                    <a:lnT w="12700" cap="flat" cmpd="sng" algn="ctr">
                      <a:noFill/>
                      <a:prstDash val="solid"/>
                      <a:round/>
                      <a:headEnd type="none" w="med" len="med"/>
                      <a:tailEnd type="none" w="med" len="med"/>
                    </a:lnT>
                    <a:noFill/>
                  </a:tcPr>
                </a:tc>
                <a:extLst>
                  <a:ext uri="{0D108BD9-81ED-4DB2-BD59-A6C34878D82A}">
                    <a16:rowId xmlns:a16="http://schemas.microsoft.com/office/drawing/2014/main" val="10000"/>
                  </a:ext>
                </a:extLst>
              </a:tr>
              <a:tr h="76200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dirty="0">
                        <a:ln>
                          <a:noFill/>
                        </a:ln>
                        <a:solidFill>
                          <a:schemeClr val="tx1"/>
                        </a:solidFill>
                        <a:effectLst/>
                        <a:latin typeface="Courier New" pitchFamily="49" charset="0"/>
                        <a:ea typeface="楷体_GB2312" pitchFamily="49" charset="-122"/>
                      </a:endParaRPr>
                    </a:p>
                  </a:txBody>
                  <a:tcPr marL="54000" marR="54000" marT="46800" marB="46800" anchor="ctr" horzOverflow="overflow"/>
                </a:tc>
                <a:extLst>
                  <a:ext uri="{0D108BD9-81ED-4DB2-BD59-A6C34878D82A}">
                    <a16:rowId xmlns:a16="http://schemas.microsoft.com/office/drawing/2014/main" val="10001"/>
                  </a:ext>
                </a:extLst>
              </a:tr>
              <a:tr h="76200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L="54000" marR="54000" marT="46800" marB="46800" anchor="ctr" horzOverflow="overflow"/>
                </a:tc>
                <a:extLst>
                  <a:ext uri="{0D108BD9-81ED-4DB2-BD59-A6C34878D82A}">
                    <a16:rowId xmlns:a16="http://schemas.microsoft.com/office/drawing/2014/main" val="10002"/>
                  </a:ext>
                </a:extLst>
              </a:tr>
              <a:tr h="76200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L="54000" marR="54000" marT="46800" marB="46800" anchor="ctr" horzOverflow="overflow"/>
                </a:tc>
                <a:extLst>
                  <a:ext uri="{0D108BD9-81ED-4DB2-BD59-A6C34878D82A}">
                    <a16:rowId xmlns:a16="http://schemas.microsoft.com/office/drawing/2014/main" val="10003"/>
                  </a:ext>
                </a:extLst>
              </a:tr>
              <a:tr h="76200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dirty="0">
                        <a:ln>
                          <a:noFill/>
                        </a:ln>
                        <a:solidFill>
                          <a:schemeClr val="tx1"/>
                        </a:solidFill>
                        <a:effectLst/>
                        <a:latin typeface="Courier New" pitchFamily="49" charset="0"/>
                        <a:ea typeface="楷体_GB2312" pitchFamily="49" charset="-122"/>
                      </a:endParaRPr>
                    </a:p>
                  </a:txBody>
                  <a:tcPr marL="54000" marR="54000" marT="46800" marB="46800" anchor="ctr" horzOverflow="overflow"/>
                </a:tc>
                <a:extLst>
                  <a:ext uri="{0D108BD9-81ED-4DB2-BD59-A6C34878D82A}">
                    <a16:rowId xmlns:a16="http://schemas.microsoft.com/office/drawing/2014/main" val="10004"/>
                  </a:ext>
                </a:extLst>
              </a:tr>
            </a:tbl>
          </a:graphicData>
        </a:graphic>
      </p:graphicFrame>
      <p:graphicFrame>
        <p:nvGraphicFramePr>
          <p:cNvPr id="620560" name="Group 16"/>
          <p:cNvGraphicFramePr>
            <a:graphicFrameLocks noGrp="1"/>
          </p:cNvGraphicFramePr>
          <p:nvPr>
            <p:extLst>
              <p:ext uri="{D42A27DB-BD31-4B8C-83A1-F6EECF244321}">
                <p14:modId xmlns:p14="http://schemas.microsoft.com/office/powerpoint/2010/main" val="1700670950"/>
              </p:ext>
            </p:extLst>
          </p:nvPr>
        </p:nvGraphicFramePr>
        <p:xfrm>
          <a:off x="842963" y="3491996"/>
          <a:ext cx="1800225" cy="731520"/>
        </p:xfrm>
        <a:graphic>
          <a:graphicData uri="http://schemas.openxmlformats.org/drawingml/2006/table">
            <a:tbl>
              <a:tblPr/>
              <a:tblGrid>
                <a:gridCol w="792162">
                  <a:extLst>
                    <a:ext uri="{9D8B030D-6E8A-4147-A177-3AD203B41FA5}">
                      <a16:colId xmlns:a16="http://schemas.microsoft.com/office/drawing/2014/main" val="20000"/>
                    </a:ext>
                  </a:extLst>
                </a:gridCol>
                <a:gridCol w="1008063">
                  <a:extLst>
                    <a:ext uri="{9D8B030D-6E8A-4147-A177-3AD203B41FA5}">
                      <a16:colId xmlns:a16="http://schemas.microsoft.com/office/drawing/2014/main" val="20001"/>
                    </a:ext>
                  </a:extLst>
                </a:gridCol>
              </a:tblGrid>
              <a:tr h="303213">
                <a:tc>
                  <a:txBody>
                    <a:bodyPr/>
                    <a:lstStyle/>
                    <a:p>
                      <a:pPr marL="0" marR="0" lvl="0" indent="0" algn="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600" b="1" i="0" u="none" strike="noStrike" cap="none" normalizeH="0" baseline="0">
                          <a:ln>
                            <a:noFill/>
                          </a:ln>
                          <a:solidFill>
                            <a:schemeClr val="tx1"/>
                          </a:solidFill>
                          <a:effectLst/>
                          <a:latin typeface="Courier New" pitchFamily="49" charset="0"/>
                          <a:ea typeface="楷体_GB2312" pitchFamily="49" charset="-122"/>
                        </a:rPr>
                        <a:t>d[1]</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dirty="0">
                        <a:ln>
                          <a:noFill/>
                        </a:ln>
                        <a:solidFill>
                          <a:schemeClr val="tx1"/>
                        </a:solidFill>
                        <a:effectLst/>
                        <a:latin typeface="Courier New" pitchFamily="49"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23838">
                <a:tc>
                  <a:txBody>
                    <a:bodyPr/>
                    <a:lstStyle/>
                    <a:p>
                      <a:pPr marL="0" marR="0" lvl="0" indent="0" algn="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600" b="1" i="0" u="none" strike="noStrike" cap="none" normalizeH="0" baseline="0">
                          <a:ln>
                            <a:noFill/>
                          </a:ln>
                          <a:solidFill>
                            <a:schemeClr val="tx1"/>
                          </a:solidFill>
                          <a:effectLst/>
                          <a:latin typeface="Courier New" pitchFamily="49" charset="0"/>
                          <a:ea typeface="楷体_GB2312" pitchFamily="49" charset="-122"/>
                        </a:rPr>
                        <a:t>d[0]</a:t>
                      </a:r>
                    </a:p>
                  </a:txBody>
                  <a:tcP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dirty="0">
                        <a:ln>
                          <a:noFill/>
                        </a:ln>
                        <a:solidFill>
                          <a:schemeClr val="tx1"/>
                        </a:solidFill>
                        <a:effectLst/>
                        <a:latin typeface="Courier New" pitchFamily="49"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620578" name="Text Box 34"/>
          <p:cNvSpPr txBox="1">
            <a:spLocks noChangeArrowheads="1"/>
          </p:cNvSpPr>
          <p:nvPr/>
        </p:nvSpPr>
        <p:spPr bwMode="auto">
          <a:xfrm>
            <a:off x="684213" y="333375"/>
            <a:ext cx="6801862" cy="738664"/>
          </a:xfrm>
          <a:prstGeom prst="rect">
            <a:avLst/>
          </a:prstGeom>
          <a:noFill/>
          <a:ln w="19050" algn="ctr">
            <a:noFill/>
            <a:miter lim="800000"/>
            <a:headEnd/>
            <a:tailEnd/>
          </a:ln>
          <a:effectLst/>
        </p:spPr>
        <p:txBody>
          <a:bodyPr wrap="none">
            <a:spAutoFit/>
          </a:bodyPr>
          <a:lstStyle/>
          <a:p>
            <a:pPr algn="l">
              <a:defRPr/>
            </a:pPr>
            <a:r>
              <a:rPr lang="zh-CN" altLang="en-US" sz="2400" dirty="0">
                <a:solidFill>
                  <a:schemeClr val="tx1">
                    <a:lumMod val="95000"/>
                    <a:lumOff val="5000"/>
                  </a:schemeClr>
                </a:solidFill>
                <a:latin typeface="Courier New" panose="02070309020205020404" pitchFamily="49" charset="0"/>
                <a:ea typeface="楷体" panose="02010609060101010101" pitchFamily="49" charset="-122"/>
                <a:cs typeface="Courier New" panose="02070309020205020404" pitchFamily="49" charset="0"/>
              </a:rPr>
              <a:t>设调用过程如下：</a:t>
            </a:r>
          </a:p>
          <a:p>
            <a:pPr algn="l">
              <a:defRPr/>
            </a:pPr>
            <a:r>
              <a:rPr lang="zh-CN" altLang="en-US" dirty="0">
                <a:solidFill>
                  <a:schemeClr val="tx1">
                    <a:lumMod val="95000"/>
                    <a:lumOff val="5000"/>
                  </a:schemeClr>
                </a:solidFill>
                <a:latin typeface="Courier New" panose="02070309020205020404" pitchFamily="49" charset="0"/>
                <a:ea typeface="楷体" panose="02010609060101010101" pitchFamily="49" charset="-122"/>
                <a:cs typeface="Courier New" panose="02070309020205020404" pitchFamily="49" charset="0"/>
              </a:rPr>
              <a:t>  </a:t>
            </a:r>
            <a:r>
              <a:rPr lang="en-US" altLang="zh-CN" dirty="0" err="1">
                <a:solidFill>
                  <a:schemeClr val="tx1">
                    <a:lumMod val="95000"/>
                    <a:lumOff val="5000"/>
                  </a:schemeClr>
                </a:solidFill>
                <a:latin typeface="Courier New" panose="02070309020205020404" pitchFamily="49" charset="0"/>
                <a:ea typeface="楷体" panose="02010609060101010101" pitchFamily="49" charset="-122"/>
                <a:cs typeface="Courier New" panose="02070309020205020404" pitchFamily="49" charset="0"/>
              </a:rPr>
              <a:t>sort→quicksort→quicksort→</a:t>
            </a:r>
            <a:r>
              <a:rPr lang="en-US" altLang="zh-CN" dirty="0" err="1">
                <a:solidFill>
                  <a:srgbClr val="FF0000"/>
                </a:solidFill>
                <a:effectLst>
                  <a:outerShdw blurRad="38100" dist="38100" dir="2700000" algn="tl">
                    <a:srgbClr val="000000"/>
                  </a:outerShdw>
                </a:effectLst>
                <a:latin typeface="Courier New" panose="02070309020205020404" pitchFamily="49" charset="0"/>
                <a:ea typeface="楷体" panose="02010609060101010101" pitchFamily="49" charset="-122"/>
                <a:cs typeface="Courier New" panose="02070309020205020404" pitchFamily="49" charset="0"/>
              </a:rPr>
              <a:t>partition</a:t>
            </a:r>
            <a:r>
              <a:rPr lang="en-US" altLang="zh-CN" dirty="0" err="1">
                <a:solidFill>
                  <a:schemeClr val="tx1">
                    <a:lumMod val="95000"/>
                    <a:lumOff val="5000"/>
                  </a:schemeClr>
                </a:solidFill>
                <a:latin typeface="Courier New" panose="02070309020205020404" pitchFamily="49" charset="0"/>
                <a:ea typeface="楷体" panose="02010609060101010101" pitchFamily="49" charset="-122"/>
                <a:cs typeface="Courier New" panose="02070309020205020404" pitchFamily="49" charset="0"/>
              </a:rPr>
              <a:t>→exchange</a:t>
            </a:r>
            <a:r>
              <a:rPr lang="en-US" altLang="zh-CN" dirty="0">
                <a:solidFill>
                  <a:schemeClr val="tx1">
                    <a:lumMod val="95000"/>
                    <a:lumOff val="5000"/>
                  </a:schemeClr>
                </a:solidFill>
                <a:latin typeface="Courier New" panose="02070309020205020404" pitchFamily="49" charset="0"/>
                <a:ea typeface="楷体" panose="02010609060101010101" pitchFamily="49" charset="-122"/>
                <a:cs typeface="Courier New" panose="02070309020205020404" pitchFamily="49" charset="0"/>
              </a:rPr>
              <a:t>…  </a:t>
            </a:r>
          </a:p>
        </p:txBody>
      </p:sp>
      <p:sp>
        <p:nvSpPr>
          <p:cNvPr id="620581" name="Rectangle 37"/>
          <p:cNvSpPr>
            <a:spLocks noChangeArrowheads="1"/>
          </p:cNvSpPr>
          <p:nvPr/>
        </p:nvSpPr>
        <p:spPr bwMode="auto">
          <a:xfrm>
            <a:off x="5115816" y="2763996"/>
            <a:ext cx="3078000" cy="738000"/>
          </a:xfrm>
          <a:prstGeom prst="rect">
            <a:avLst/>
          </a:prstGeom>
          <a:solidFill>
            <a:srgbClr val="ECF4F1"/>
          </a:solidFill>
          <a:ln w="19050" algn="ctr">
            <a:noFill/>
            <a:miter lim="800000"/>
            <a:headEnd/>
            <a:tailEnd/>
          </a:ln>
        </p:spPr>
        <p:txBody>
          <a:bodyPr wrap="none" anchor="ctr" anchorCtr="0">
            <a:noAutofit/>
          </a:bodyPr>
          <a:lstStyle/>
          <a:p>
            <a:pPr>
              <a:spcBef>
                <a:spcPct val="20000"/>
              </a:spcBef>
              <a:buClr>
                <a:srgbClr val="FF9900"/>
              </a:buClr>
              <a:buSzPct val="80000"/>
              <a:buFont typeface="Webdings" pitchFamily="18" charset="2"/>
              <a:buNone/>
            </a:pPr>
            <a:r>
              <a:rPr lang="en-US" altLang="zh-CN" sz="1800" dirty="0">
                <a:solidFill>
                  <a:schemeClr val="tx1">
                    <a:lumMod val="95000"/>
                    <a:lumOff val="5000"/>
                  </a:schemeClr>
                </a:solidFill>
                <a:latin typeface="Courier New" panose="02070309020205020404" pitchFamily="49" charset="0"/>
                <a:ea typeface="楷体" panose="02010609060101010101" pitchFamily="49" charset="-122"/>
                <a:cs typeface="Courier New" panose="02070309020205020404" pitchFamily="49" charset="0"/>
              </a:rPr>
              <a:t>partition</a:t>
            </a:r>
            <a:r>
              <a:rPr lang="zh-CN" altLang="en-US" sz="1800" dirty="0">
                <a:solidFill>
                  <a:schemeClr val="tx1">
                    <a:lumMod val="95000"/>
                    <a:lumOff val="5000"/>
                  </a:schemeClr>
                </a:solidFill>
                <a:latin typeface="Courier New" panose="02070309020205020404" pitchFamily="49" charset="0"/>
                <a:ea typeface="楷体" panose="02010609060101010101" pitchFamily="49" charset="-122"/>
                <a:cs typeface="Courier New" panose="02070309020205020404" pitchFamily="49" charset="0"/>
              </a:rPr>
              <a:t>的活动记录</a:t>
            </a:r>
          </a:p>
        </p:txBody>
      </p:sp>
      <p:sp>
        <p:nvSpPr>
          <p:cNvPr id="28709" name="Rectangle 42"/>
          <p:cNvSpPr>
            <a:spLocks noChangeArrowheads="1"/>
          </p:cNvSpPr>
          <p:nvPr/>
        </p:nvSpPr>
        <p:spPr bwMode="auto">
          <a:xfrm>
            <a:off x="1778000" y="3200950"/>
            <a:ext cx="358775" cy="215900"/>
          </a:xfrm>
          <a:prstGeom prst="rect">
            <a:avLst/>
          </a:prstGeom>
          <a:noFill/>
          <a:ln w="19050" algn="ctr">
            <a:noFill/>
            <a:miter lim="800000"/>
            <a:headEnd/>
            <a:tailEnd/>
          </a:ln>
        </p:spPr>
        <p:txBody>
          <a:bodyPr wrap="none" anchor="ctr"/>
          <a:lstStyle/>
          <a:p>
            <a:endParaRPr lang="zh-CN" altLang="en-US">
              <a:latin typeface="Courier New" panose="02070309020205020404" pitchFamily="49" charset="0"/>
              <a:ea typeface="楷体" panose="02010609060101010101" pitchFamily="49" charset="-122"/>
              <a:cs typeface="Courier New" panose="02070309020205020404" pitchFamily="49" charset="0"/>
            </a:endParaRPr>
          </a:p>
        </p:txBody>
      </p:sp>
      <p:cxnSp>
        <p:nvCxnSpPr>
          <p:cNvPr id="28712" name="AutoShape 53"/>
          <p:cNvCxnSpPr>
            <a:cxnSpLocks noChangeShapeType="1"/>
            <a:stCxn id="6" idx="3"/>
          </p:cNvCxnSpPr>
          <p:nvPr/>
        </p:nvCxnSpPr>
        <p:spPr bwMode="auto">
          <a:xfrm>
            <a:off x="2136775" y="3694113"/>
            <a:ext cx="2940050" cy="573637"/>
          </a:xfrm>
          <a:prstGeom prst="bentConnector3">
            <a:avLst>
              <a:gd name="adj1" fmla="val 34618"/>
            </a:avLst>
          </a:prstGeom>
          <a:noFill/>
          <a:ln w="19050">
            <a:solidFill>
              <a:srgbClr val="000000"/>
            </a:solidFill>
            <a:miter lim="800000"/>
            <a:headEnd type="oval" w="med" len="med"/>
            <a:tailEnd type="triangle" w="med" len="med"/>
          </a:ln>
        </p:spPr>
      </p:cxnSp>
      <p:grpSp>
        <p:nvGrpSpPr>
          <p:cNvPr id="2" name="Group 75"/>
          <p:cNvGrpSpPr>
            <a:grpSpLocks/>
          </p:cNvGrpSpPr>
          <p:nvPr/>
        </p:nvGrpSpPr>
        <p:grpSpPr bwMode="auto">
          <a:xfrm>
            <a:off x="2128838" y="2570164"/>
            <a:ext cx="2976562" cy="1119188"/>
            <a:chOff x="1341" y="1619"/>
            <a:chExt cx="1875" cy="705"/>
          </a:xfrm>
        </p:grpSpPr>
        <p:grpSp>
          <p:nvGrpSpPr>
            <p:cNvPr id="28729" name="Group 55"/>
            <p:cNvGrpSpPr>
              <a:grpSpLocks/>
            </p:cNvGrpSpPr>
            <p:nvPr/>
          </p:nvGrpSpPr>
          <p:grpSpPr bwMode="auto">
            <a:xfrm>
              <a:off x="2548" y="1619"/>
              <a:ext cx="668" cy="705"/>
              <a:chOff x="2294" y="3049"/>
              <a:chExt cx="668" cy="705"/>
            </a:xfrm>
          </p:grpSpPr>
          <p:grpSp>
            <p:nvGrpSpPr>
              <p:cNvPr id="28731" name="Group 56"/>
              <p:cNvGrpSpPr>
                <a:grpSpLocks/>
              </p:cNvGrpSpPr>
              <p:nvPr/>
            </p:nvGrpSpPr>
            <p:grpSpPr bwMode="auto">
              <a:xfrm>
                <a:off x="2386" y="3521"/>
                <a:ext cx="576" cy="233"/>
                <a:chOff x="2717" y="2942"/>
                <a:chExt cx="576" cy="233"/>
              </a:xfrm>
            </p:grpSpPr>
            <p:sp>
              <p:nvSpPr>
                <p:cNvPr id="620601" name="Text Box 57"/>
                <p:cNvSpPr txBox="1">
                  <a:spLocks noChangeArrowheads="1"/>
                </p:cNvSpPr>
                <p:nvPr/>
              </p:nvSpPr>
              <p:spPr bwMode="auto">
                <a:xfrm>
                  <a:off x="2717" y="2942"/>
                  <a:ext cx="290" cy="233"/>
                </a:xfrm>
                <a:prstGeom prst="rect">
                  <a:avLst/>
                </a:prstGeom>
                <a:noFill/>
                <a:ln w="19050" algn="ctr">
                  <a:noFill/>
                  <a:miter lim="800000"/>
                  <a:headEnd/>
                  <a:tailEnd/>
                </a:ln>
                <a:effectLst/>
              </p:spPr>
              <p:txBody>
                <a:bodyPr wrap="none">
                  <a:spAutoFit/>
                </a:bodyPr>
                <a:lstStyle/>
                <a:p>
                  <a:pPr>
                    <a:defRPr/>
                  </a:pPr>
                  <a:r>
                    <a:rPr lang="en-US" altLang="zh-CN" dirty="0">
                      <a:effectLst>
                        <a:outerShdw blurRad="38100" dist="38100" dir="2700000" algn="tl">
                          <a:srgbClr val="FFFFFF"/>
                        </a:outerShdw>
                      </a:effectLst>
                      <a:latin typeface="Courier New" panose="02070309020205020404" pitchFamily="49" charset="0"/>
                      <a:ea typeface="楷体" panose="02010609060101010101" pitchFamily="49" charset="-122"/>
                      <a:cs typeface="Courier New" panose="02070309020205020404" pitchFamily="49" charset="0"/>
                    </a:rPr>
                    <a:t>FP</a:t>
                  </a:r>
                </a:p>
              </p:txBody>
            </p:sp>
            <p:cxnSp>
              <p:nvCxnSpPr>
                <p:cNvPr id="28736" name="AutoShape 58"/>
                <p:cNvCxnSpPr>
                  <a:cxnSpLocks noChangeShapeType="1"/>
                  <a:stCxn id="620601" idx="3"/>
                </p:cNvCxnSpPr>
                <p:nvPr/>
              </p:nvCxnSpPr>
              <p:spPr bwMode="auto">
                <a:xfrm>
                  <a:off x="3007" y="3059"/>
                  <a:ext cx="286" cy="0"/>
                </a:xfrm>
                <a:prstGeom prst="straightConnector1">
                  <a:avLst/>
                </a:prstGeom>
                <a:noFill/>
                <a:ln w="19050">
                  <a:solidFill>
                    <a:schemeClr val="tx1"/>
                  </a:solidFill>
                  <a:round/>
                  <a:headEnd/>
                  <a:tailEnd type="triangle" w="med" len="med"/>
                </a:ln>
              </p:spPr>
            </p:cxnSp>
          </p:grpSp>
          <p:grpSp>
            <p:nvGrpSpPr>
              <p:cNvPr id="28732" name="Group 59"/>
              <p:cNvGrpSpPr>
                <a:grpSpLocks/>
              </p:cNvGrpSpPr>
              <p:nvPr/>
            </p:nvGrpSpPr>
            <p:grpSpPr bwMode="auto">
              <a:xfrm>
                <a:off x="2294" y="3049"/>
                <a:ext cx="668" cy="233"/>
                <a:chOff x="2625" y="2432"/>
                <a:chExt cx="668" cy="233"/>
              </a:xfrm>
            </p:grpSpPr>
            <p:sp>
              <p:nvSpPr>
                <p:cNvPr id="620604" name="Text Box 60"/>
                <p:cNvSpPr txBox="1">
                  <a:spLocks noChangeArrowheads="1"/>
                </p:cNvSpPr>
                <p:nvPr/>
              </p:nvSpPr>
              <p:spPr bwMode="auto">
                <a:xfrm>
                  <a:off x="2625" y="2432"/>
                  <a:ext cx="377" cy="233"/>
                </a:xfrm>
                <a:prstGeom prst="rect">
                  <a:avLst/>
                </a:prstGeom>
                <a:noFill/>
                <a:ln w="19050" algn="ctr">
                  <a:noFill/>
                  <a:miter lim="800000"/>
                  <a:headEnd/>
                  <a:tailEnd/>
                </a:ln>
                <a:effectLst/>
              </p:spPr>
              <p:txBody>
                <a:bodyPr wrap="none">
                  <a:spAutoFit/>
                </a:bodyPr>
                <a:lstStyle/>
                <a:p>
                  <a:pPr>
                    <a:defRPr/>
                  </a:pPr>
                  <a:r>
                    <a:rPr lang="en-US" altLang="zh-CN">
                      <a:effectLst>
                        <a:outerShdw blurRad="38100" dist="38100" dir="2700000" algn="tl">
                          <a:srgbClr val="FFFFFF"/>
                        </a:outerShdw>
                      </a:effectLst>
                      <a:latin typeface="Courier New" panose="02070309020205020404" pitchFamily="49" charset="0"/>
                      <a:ea typeface="楷体" panose="02010609060101010101" pitchFamily="49" charset="-122"/>
                      <a:cs typeface="Courier New" panose="02070309020205020404" pitchFamily="49" charset="0"/>
                    </a:rPr>
                    <a:t>TOP</a:t>
                  </a:r>
                </a:p>
              </p:txBody>
            </p:sp>
            <p:cxnSp>
              <p:nvCxnSpPr>
                <p:cNvPr id="28734" name="AutoShape 61"/>
                <p:cNvCxnSpPr>
                  <a:cxnSpLocks noChangeShapeType="1"/>
                  <a:stCxn id="620604" idx="3"/>
                </p:cNvCxnSpPr>
                <p:nvPr/>
              </p:nvCxnSpPr>
              <p:spPr bwMode="auto">
                <a:xfrm>
                  <a:off x="3002" y="2549"/>
                  <a:ext cx="291" cy="0"/>
                </a:xfrm>
                <a:prstGeom prst="straightConnector1">
                  <a:avLst/>
                </a:prstGeom>
                <a:noFill/>
                <a:ln w="19050">
                  <a:solidFill>
                    <a:schemeClr val="tx1"/>
                  </a:solidFill>
                  <a:round/>
                  <a:headEnd/>
                  <a:tailEnd type="triangle" w="med" len="med"/>
                </a:ln>
              </p:spPr>
            </p:cxnSp>
          </p:grpSp>
        </p:grpSp>
        <p:sp>
          <p:nvSpPr>
            <p:cNvPr id="28730" name="Freeform 73"/>
            <p:cNvSpPr>
              <a:spLocks/>
            </p:cNvSpPr>
            <p:nvPr/>
          </p:nvSpPr>
          <p:spPr bwMode="auto">
            <a:xfrm>
              <a:off x="1341" y="2096"/>
              <a:ext cx="1276" cy="109"/>
            </a:xfrm>
            <a:custGeom>
              <a:avLst/>
              <a:gdLst>
                <a:gd name="T0" fmla="*/ 0 w 1276"/>
                <a:gd name="T1" fmla="*/ 0 h 109"/>
                <a:gd name="T2" fmla="*/ 916 w 1276"/>
                <a:gd name="T3" fmla="*/ 0 h 109"/>
                <a:gd name="T4" fmla="*/ 913 w 1276"/>
                <a:gd name="T5" fmla="*/ 109 h 109"/>
                <a:gd name="T6" fmla="*/ 1276 w 1276"/>
                <a:gd name="T7" fmla="*/ 109 h 109"/>
                <a:gd name="T8" fmla="*/ 0 60000 65536"/>
                <a:gd name="T9" fmla="*/ 0 60000 65536"/>
                <a:gd name="T10" fmla="*/ 0 60000 65536"/>
                <a:gd name="T11" fmla="*/ 0 60000 65536"/>
                <a:gd name="T12" fmla="*/ 0 w 1276"/>
                <a:gd name="T13" fmla="*/ 0 h 109"/>
                <a:gd name="T14" fmla="*/ 1276 w 1276"/>
                <a:gd name="T15" fmla="*/ 109 h 109"/>
              </a:gdLst>
              <a:ahLst/>
              <a:cxnLst>
                <a:cxn ang="T8">
                  <a:pos x="T0" y="T1"/>
                </a:cxn>
                <a:cxn ang="T9">
                  <a:pos x="T2" y="T3"/>
                </a:cxn>
                <a:cxn ang="T10">
                  <a:pos x="T4" y="T5"/>
                </a:cxn>
                <a:cxn ang="T11">
                  <a:pos x="T6" y="T7"/>
                </a:cxn>
              </a:cxnLst>
              <a:rect l="T12" t="T13" r="T14" b="T15"/>
              <a:pathLst>
                <a:path w="1276" h="109">
                  <a:moveTo>
                    <a:pt x="0" y="0"/>
                  </a:moveTo>
                  <a:lnTo>
                    <a:pt x="916" y="0"/>
                  </a:lnTo>
                  <a:lnTo>
                    <a:pt x="913" y="109"/>
                  </a:lnTo>
                  <a:lnTo>
                    <a:pt x="1276" y="109"/>
                  </a:lnTo>
                </a:path>
              </a:pathLst>
            </a:custGeom>
            <a:noFill/>
            <a:ln w="19050">
              <a:solidFill>
                <a:schemeClr val="tx1"/>
              </a:solidFill>
              <a:round/>
              <a:headEnd type="oval" w="med" len="med"/>
              <a:tailEnd type="triangle" w="med" len="med"/>
            </a:ln>
          </p:spPr>
          <p:txBody>
            <a:bodyPr wrap="none" anchor="ctr"/>
            <a:lstStyle/>
            <a:p>
              <a:endParaRPr lang="zh-CN" altLang="en-US">
                <a:latin typeface="Courier New" panose="02070309020205020404" pitchFamily="49" charset="0"/>
                <a:ea typeface="楷体" panose="02010609060101010101" pitchFamily="49" charset="-122"/>
                <a:cs typeface="Courier New" panose="02070309020205020404" pitchFamily="49" charset="0"/>
              </a:endParaRPr>
            </a:p>
          </p:txBody>
        </p:sp>
      </p:grpSp>
      <p:graphicFrame>
        <p:nvGraphicFramePr>
          <p:cNvPr id="620635" name="Group 91"/>
          <p:cNvGraphicFramePr>
            <a:graphicFrameLocks noGrp="1"/>
          </p:cNvGraphicFramePr>
          <p:nvPr>
            <p:extLst>
              <p:ext uri="{D42A27DB-BD31-4B8C-83A1-F6EECF244321}">
                <p14:modId xmlns:p14="http://schemas.microsoft.com/office/powerpoint/2010/main" val="753442564"/>
              </p:ext>
            </p:extLst>
          </p:nvPr>
        </p:nvGraphicFramePr>
        <p:xfrm>
          <a:off x="684213" y="1125538"/>
          <a:ext cx="2017712" cy="1551600"/>
        </p:xfrm>
        <a:graphic>
          <a:graphicData uri="http://schemas.openxmlformats.org/drawingml/2006/table">
            <a:tbl>
              <a:tblPr/>
              <a:tblGrid>
                <a:gridCol w="2017712">
                  <a:extLst>
                    <a:ext uri="{9D8B030D-6E8A-4147-A177-3AD203B41FA5}">
                      <a16:colId xmlns:a16="http://schemas.microsoft.com/office/drawing/2014/main" val="20000"/>
                    </a:ext>
                  </a:extLst>
                </a:gridCol>
              </a:tblGrid>
              <a:tr h="139700">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sort</a:t>
                      </a:r>
                    </a:p>
                  </a:txBody>
                  <a:tcPr marL="90000" marR="90000" marT="18000" marB="180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65113">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  readarray</a:t>
                      </a:r>
                    </a:p>
                  </a:txBody>
                  <a:tcPr marL="90000" marR="90000" marT="18000" marB="180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39700">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  exchange  </a:t>
                      </a:r>
                    </a:p>
                  </a:txBody>
                  <a:tcPr marL="90000" marR="90000" marT="18000" marB="180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60338">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  quicksort</a:t>
                      </a:r>
                    </a:p>
                  </a:txBody>
                  <a:tcPr marL="90000" marR="90000" marT="18000" marB="180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39700">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    partition</a:t>
                      </a:r>
                    </a:p>
                  </a:txBody>
                  <a:tcPr marL="90000" marR="90000" marT="18000" marB="180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8" name="Text Box 202">
            <a:extLst>
              <a:ext uri="{FF2B5EF4-FFF2-40B4-BE49-F238E27FC236}">
                <a16:creationId xmlns:a16="http://schemas.microsoft.com/office/drawing/2014/main" id="{F73F69DF-FC1F-4AFB-BC58-11D6EEA5E2E9}"/>
              </a:ext>
            </a:extLst>
          </p:cNvPr>
          <p:cNvSpPr txBox="1">
            <a:spLocks noChangeArrowheads="1"/>
          </p:cNvSpPr>
          <p:nvPr/>
        </p:nvSpPr>
        <p:spPr bwMode="auto">
          <a:xfrm>
            <a:off x="1487297" y="4235568"/>
            <a:ext cx="1382110" cy="369332"/>
          </a:xfrm>
          <a:prstGeom prst="rect">
            <a:avLst/>
          </a:prstGeom>
          <a:noFill/>
          <a:ln w="19050" algn="ctr">
            <a:noFill/>
            <a:miter lim="800000"/>
            <a:headEnd/>
            <a:tailEnd/>
          </a:ln>
        </p:spPr>
        <p:txBody>
          <a:bodyPr wrap="none">
            <a:spAutoFit/>
          </a:bodyPr>
          <a:lstStyle/>
          <a:p>
            <a:r>
              <a:rPr lang="en-US" altLang="zh-CN" dirty="0">
                <a:latin typeface="Courier New" panose="02070309020205020404" pitchFamily="49" charset="0"/>
                <a:ea typeface="楷体" panose="02010609060101010101" pitchFamily="49" charset="-122"/>
                <a:cs typeface="Courier New" panose="02070309020205020404" pitchFamily="49" charset="0"/>
              </a:rPr>
              <a:t>display</a:t>
            </a:r>
            <a:r>
              <a:rPr lang="zh-CN" altLang="en-US" dirty="0">
                <a:latin typeface="Courier New" panose="02070309020205020404" pitchFamily="49" charset="0"/>
                <a:ea typeface="楷体" panose="02010609060101010101" pitchFamily="49" charset="-122"/>
                <a:cs typeface="Courier New" panose="02070309020205020404" pitchFamily="49" charset="0"/>
              </a:rPr>
              <a:t>表</a:t>
            </a:r>
          </a:p>
        </p:txBody>
      </p:sp>
      <p:graphicFrame>
        <p:nvGraphicFramePr>
          <p:cNvPr id="3" name="表格 2">
            <a:extLst>
              <a:ext uri="{FF2B5EF4-FFF2-40B4-BE49-F238E27FC236}">
                <a16:creationId xmlns:a16="http://schemas.microsoft.com/office/drawing/2014/main" id="{FF6F4443-DAAE-E687-0A29-2163701DA952}"/>
              </a:ext>
            </a:extLst>
          </p:cNvPr>
          <p:cNvGraphicFramePr>
            <a:graphicFrameLocks noGrp="1"/>
          </p:cNvGraphicFramePr>
          <p:nvPr>
            <p:extLst>
              <p:ext uri="{D42A27DB-BD31-4B8C-83A1-F6EECF244321}">
                <p14:modId xmlns:p14="http://schemas.microsoft.com/office/powerpoint/2010/main" val="1443118821"/>
              </p:ext>
            </p:extLst>
          </p:nvPr>
        </p:nvGraphicFramePr>
        <p:xfrm>
          <a:off x="842963" y="3123323"/>
          <a:ext cx="1800225" cy="365760"/>
        </p:xfrm>
        <a:graphic>
          <a:graphicData uri="http://schemas.openxmlformats.org/drawingml/2006/table">
            <a:tbl>
              <a:tblPr/>
              <a:tblGrid>
                <a:gridCol w="792162">
                  <a:extLst>
                    <a:ext uri="{9D8B030D-6E8A-4147-A177-3AD203B41FA5}">
                      <a16:colId xmlns:a16="http://schemas.microsoft.com/office/drawing/2014/main" val="4161352908"/>
                    </a:ext>
                  </a:extLst>
                </a:gridCol>
                <a:gridCol w="1008063">
                  <a:extLst>
                    <a:ext uri="{9D8B030D-6E8A-4147-A177-3AD203B41FA5}">
                      <a16:colId xmlns:a16="http://schemas.microsoft.com/office/drawing/2014/main" val="3886854104"/>
                    </a:ext>
                  </a:extLst>
                </a:gridCol>
              </a:tblGrid>
              <a:tr h="223838">
                <a:tc>
                  <a:txBody>
                    <a:bodyPr/>
                    <a:lstStyle/>
                    <a:p>
                      <a:pPr marL="0" marR="0" lvl="0" indent="0" algn="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rPr>
                        <a:t>d[2]</a:t>
                      </a:r>
                    </a:p>
                  </a:txBody>
                  <a:tcPr horzOverflow="overflow">
                    <a:lnL cap="flat">
                      <a:noFill/>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dirty="0">
                        <a:ln>
                          <a:noFill/>
                        </a:ln>
                        <a:solidFill>
                          <a:schemeClr val="tx1"/>
                        </a:solidFill>
                        <a:effectLst/>
                        <a:latin typeface="Courier New" pitchFamily="49"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40396713"/>
                  </a:ext>
                </a:extLst>
              </a:tr>
            </a:tbl>
          </a:graphicData>
        </a:graphic>
      </p:graphicFrame>
      <p:sp>
        <p:nvSpPr>
          <p:cNvPr id="6" name="Rectangle 48">
            <a:extLst>
              <a:ext uri="{FF2B5EF4-FFF2-40B4-BE49-F238E27FC236}">
                <a16:creationId xmlns:a16="http://schemas.microsoft.com/office/drawing/2014/main" id="{849FBBE7-02F8-50CA-12A9-B7ED3CF27835}"/>
              </a:ext>
            </a:extLst>
          </p:cNvPr>
          <p:cNvSpPr>
            <a:spLocks noChangeArrowheads="1"/>
          </p:cNvSpPr>
          <p:nvPr/>
        </p:nvSpPr>
        <p:spPr bwMode="auto">
          <a:xfrm>
            <a:off x="1778000" y="3586163"/>
            <a:ext cx="358775" cy="215900"/>
          </a:xfrm>
          <a:prstGeom prst="rect">
            <a:avLst/>
          </a:prstGeom>
          <a:noFill/>
          <a:ln w="19050" algn="ctr">
            <a:noFill/>
            <a:miter lim="800000"/>
            <a:headEnd/>
            <a:tailEnd/>
          </a:ln>
        </p:spPr>
        <p:txBody>
          <a:bodyPr wrap="none" anchor="ctr"/>
          <a:lstStyle/>
          <a:p>
            <a:endParaRPr lang="zh-CN" altLang="en-US">
              <a:latin typeface="Courier New" panose="02070309020205020404" pitchFamily="49" charset="0"/>
              <a:ea typeface="楷体" panose="02010609060101010101" pitchFamily="49" charset="-122"/>
              <a:cs typeface="Courier New" panose="02070309020205020404" pitchFamily="49" charset="0"/>
            </a:endParaRPr>
          </a:p>
        </p:txBody>
      </p:sp>
      <p:cxnSp>
        <p:nvCxnSpPr>
          <p:cNvPr id="15" name="AutoShape 50">
            <a:extLst>
              <a:ext uri="{FF2B5EF4-FFF2-40B4-BE49-F238E27FC236}">
                <a16:creationId xmlns:a16="http://schemas.microsoft.com/office/drawing/2014/main" id="{77485517-67C1-EF90-1146-5080F430B06D}"/>
              </a:ext>
            </a:extLst>
          </p:cNvPr>
          <p:cNvCxnSpPr>
            <a:cxnSpLocks noChangeShapeType="1"/>
            <a:stCxn id="16" idx="3"/>
          </p:cNvCxnSpPr>
          <p:nvPr/>
        </p:nvCxnSpPr>
        <p:spPr bwMode="auto">
          <a:xfrm>
            <a:off x="2136775" y="4054475"/>
            <a:ext cx="2940050" cy="1751013"/>
          </a:xfrm>
          <a:prstGeom prst="bentConnector3">
            <a:avLst>
              <a:gd name="adj1" fmla="val 24139"/>
            </a:avLst>
          </a:prstGeom>
          <a:noFill/>
          <a:ln w="19050">
            <a:solidFill>
              <a:srgbClr val="000000"/>
            </a:solidFill>
            <a:miter lim="800000"/>
            <a:headEnd type="oval" w="med" len="med"/>
            <a:tailEnd type="triangle" w="med" len="med"/>
          </a:ln>
        </p:spPr>
      </p:cxnSp>
      <p:sp>
        <p:nvSpPr>
          <p:cNvPr id="16" name="Rectangle 44">
            <a:extLst>
              <a:ext uri="{FF2B5EF4-FFF2-40B4-BE49-F238E27FC236}">
                <a16:creationId xmlns:a16="http://schemas.microsoft.com/office/drawing/2014/main" id="{BBAE0EA6-A50C-6B89-715B-026A17269D1E}"/>
              </a:ext>
            </a:extLst>
          </p:cNvPr>
          <p:cNvSpPr>
            <a:spLocks noChangeArrowheads="1"/>
          </p:cNvSpPr>
          <p:nvPr/>
        </p:nvSpPr>
        <p:spPr bwMode="auto">
          <a:xfrm>
            <a:off x="1778000" y="3946525"/>
            <a:ext cx="358775" cy="215900"/>
          </a:xfrm>
          <a:prstGeom prst="rect">
            <a:avLst/>
          </a:prstGeom>
          <a:noFill/>
          <a:ln w="19050" algn="ctr">
            <a:noFill/>
            <a:miter lim="800000"/>
            <a:headEnd/>
            <a:tailEnd/>
          </a:ln>
        </p:spPr>
        <p:txBody>
          <a:bodyPr wrap="none" anchor="ctr"/>
          <a:lstStyle/>
          <a:p>
            <a:endParaRPr lang="zh-CN" altLang="en-US">
              <a:latin typeface="Courier New" panose="02070309020205020404" pitchFamily="49" charset="0"/>
              <a:ea typeface="楷体" panose="02010609060101010101" pitchFamily="49" charset="-122"/>
              <a:cs typeface="Courier New" panose="02070309020205020404" pitchFamily="49" charset="0"/>
            </a:endParaRPr>
          </a:p>
        </p:txBody>
      </p:sp>
      <p:sp>
        <p:nvSpPr>
          <p:cNvPr id="19" name="Rectangle 36">
            <a:extLst>
              <a:ext uri="{FF2B5EF4-FFF2-40B4-BE49-F238E27FC236}">
                <a16:creationId xmlns:a16="http://schemas.microsoft.com/office/drawing/2014/main" id="{D6B87780-2EDA-2B49-C820-08A4E76E9609}"/>
              </a:ext>
            </a:extLst>
          </p:cNvPr>
          <p:cNvSpPr>
            <a:spLocks noChangeArrowheads="1"/>
          </p:cNvSpPr>
          <p:nvPr/>
        </p:nvSpPr>
        <p:spPr bwMode="auto">
          <a:xfrm>
            <a:off x="5115816" y="3530828"/>
            <a:ext cx="3078000" cy="738000"/>
          </a:xfrm>
          <a:prstGeom prst="rect">
            <a:avLst/>
          </a:prstGeom>
          <a:solidFill>
            <a:srgbClr val="ECF4F1"/>
          </a:solidFill>
          <a:ln w="19050" algn="ctr">
            <a:noFill/>
            <a:miter lim="800000"/>
            <a:headEnd/>
            <a:tailEnd/>
          </a:ln>
        </p:spPr>
        <p:txBody>
          <a:bodyPr wrap="none" anchor="ctr" anchorCtr="1">
            <a:noAutofit/>
          </a:bodyPr>
          <a:lstStyle/>
          <a:p>
            <a:pPr>
              <a:spcBef>
                <a:spcPct val="20000"/>
              </a:spcBef>
              <a:buClr>
                <a:srgbClr val="FF9900"/>
              </a:buClr>
              <a:buSzPct val="80000"/>
              <a:buFont typeface="Webdings" pitchFamily="18" charset="2"/>
              <a:buNone/>
            </a:pPr>
            <a:r>
              <a:rPr lang="en-US" altLang="zh-CN" sz="1800" dirty="0">
                <a:solidFill>
                  <a:schemeClr val="tx1">
                    <a:lumMod val="95000"/>
                    <a:lumOff val="5000"/>
                  </a:schemeClr>
                </a:solidFill>
                <a:latin typeface="Courier New" panose="02070309020205020404" pitchFamily="49" charset="0"/>
                <a:ea typeface="楷体" panose="02010609060101010101" pitchFamily="49" charset="-122"/>
                <a:cs typeface="Courier New" panose="02070309020205020404" pitchFamily="49" charset="0"/>
              </a:rPr>
              <a:t>quicksort</a:t>
            </a:r>
            <a:r>
              <a:rPr lang="zh-CN" altLang="en-US" sz="1800" dirty="0">
                <a:solidFill>
                  <a:schemeClr val="tx1">
                    <a:lumMod val="95000"/>
                    <a:lumOff val="5000"/>
                  </a:schemeClr>
                </a:solidFill>
                <a:latin typeface="Courier New" panose="02070309020205020404" pitchFamily="49" charset="0"/>
                <a:ea typeface="楷体" panose="02010609060101010101" pitchFamily="49" charset="-122"/>
                <a:cs typeface="Courier New" panose="02070309020205020404" pitchFamily="49" charset="0"/>
              </a:rPr>
              <a:t>的活动记录</a:t>
            </a:r>
          </a:p>
        </p:txBody>
      </p:sp>
      <p:sp>
        <p:nvSpPr>
          <p:cNvPr id="20" name="Rectangle 35">
            <a:extLst>
              <a:ext uri="{FF2B5EF4-FFF2-40B4-BE49-F238E27FC236}">
                <a16:creationId xmlns:a16="http://schemas.microsoft.com/office/drawing/2014/main" id="{C1615540-EFF4-9BE0-1B03-955CD44394CD}"/>
              </a:ext>
            </a:extLst>
          </p:cNvPr>
          <p:cNvSpPr>
            <a:spLocks noChangeArrowheads="1"/>
          </p:cNvSpPr>
          <p:nvPr/>
        </p:nvSpPr>
        <p:spPr bwMode="auto">
          <a:xfrm>
            <a:off x="5115816" y="4290047"/>
            <a:ext cx="3078000" cy="738000"/>
          </a:xfrm>
          <a:prstGeom prst="rect">
            <a:avLst/>
          </a:prstGeom>
          <a:solidFill>
            <a:srgbClr val="ECF4F1"/>
          </a:solidFill>
          <a:ln w="19050" algn="ctr">
            <a:noFill/>
            <a:miter lim="800000"/>
            <a:headEnd/>
            <a:tailEnd/>
          </a:ln>
        </p:spPr>
        <p:txBody>
          <a:bodyPr wrap="square" anchor="ctr" anchorCtr="1">
            <a:noAutofit/>
          </a:bodyPr>
          <a:lstStyle/>
          <a:p>
            <a:pPr>
              <a:spcBef>
                <a:spcPct val="20000"/>
              </a:spcBef>
              <a:buClr>
                <a:srgbClr val="FF9900"/>
              </a:buClr>
              <a:buSzPct val="80000"/>
              <a:buFont typeface="Webdings" pitchFamily="18" charset="2"/>
              <a:buNone/>
            </a:pPr>
            <a:r>
              <a:rPr lang="en-US" altLang="zh-CN" sz="1800" dirty="0">
                <a:solidFill>
                  <a:schemeClr val="tx1">
                    <a:lumMod val="95000"/>
                    <a:lumOff val="5000"/>
                  </a:schemeClr>
                </a:solidFill>
                <a:latin typeface="Courier New" panose="02070309020205020404" pitchFamily="49" charset="0"/>
                <a:ea typeface="楷体" panose="02010609060101010101" pitchFamily="49" charset="-122"/>
                <a:cs typeface="Courier New" panose="02070309020205020404" pitchFamily="49" charset="0"/>
              </a:rPr>
              <a:t>quicksort</a:t>
            </a:r>
            <a:r>
              <a:rPr lang="zh-CN" altLang="en-US" sz="1800" dirty="0">
                <a:solidFill>
                  <a:schemeClr val="tx1">
                    <a:lumMod val="95000"/>
                    <a:lumOff val="5000"/>
                  </a:schemeClr>
                </a:solidFill>
                <a:latin typeface="Courier New" panose="02070309020205020404" pitchFamily="49" charset="0"/>
                <a:ea typeface="楷体" panose="02010609060101010101" pitchFamily="49" charset="-122"/>
                <a:cs typeface="Courier New" panose="02070309020205020404" pitchFamily="49" charset="0"/>
              </a:rPr>
              <a:t>的活动记录</a:t>
            </a:r>
          </a:p>
        </p:txBody>
      </p:sp>
      <p:sp>
        <p:nvSpPr>
          <p:cNvPr id="21" name="Rectangle 122">
            <a:extLst>
              <a:ext uri="{FF2B5EF4-FFF2-40B4-BE49-F238E27FC236}">
                <a16:creationId xmlns:a16="http://schemas.microsoft.com/office/drawing/2014/main" id="{1DE4C562-EF64-444C-4586-EA19F53FD05D}"/>
              </a:ext>
            </a:extLst>
          </p:cNvPr>
          <p:cNvSpPr>
            <a:spLocks noChangeArrowheads="1"/>
          </p:cNvSpPr>
          <p:nvPr/>
        </p:nvSpPr>
        <p:spPr bwMode="auto">
          <a:xfrm>
            <a:off x="5115816" y="5052354"/>
            <a:ext cx="3078000" cy="738000"/>
          </a:xfrm>
          <a:prstGeom prst="rect">
            <a:avLst/>
          </a:prstGeom>
          <a:solidFill>
            <a:srgbClr val="ECF4F1"/>
          </a:solidFill>
          <a:ln w="19050" algn="ctr">
            <a:noFill/>
            <a:miter lim="800000"/>
            <a:headEnd/>
            <a:tailEnd/>
          </a:ln>
        </p:spPr>
        <p:txBody>
          <a:bodyPr wrap="none" anchor="ctr" anchorCtr="1">
            <a:noAutofit/>
          </a:bodyPr>
          <a:lstStyle/>
          <a:p>
            <a:pPr>
              <a:spcBef>
                <a:spcPct val="20000"/>
              </a:spcBef>
              <a:buClr>
                <a:srgbClr val="FF9900"/>
              </a:buClr>
              <a:buSzPct val="80000"/>
              <a:buFont typeface="Webdings" pitchFamily="18" charset="2"/>
              <a:buNone/>
            </a:pPr>
            <a:r>
              <a:rPr lang="en-US" altLang="zh-CN" sz="1800" dirty="0">
                <a:solidFill>
                  <a:schemeClr val="tx1">
                    <a:lumMod val="95000"/>
                    <a:lumOff val="5000"/>
                  </a:schemeClr>
                </a:solidFill>
                <a:latin typeface="Courier New" panose="02070309020205020404" pitchFamily="49" charset="0"/>
                <a:ea typeface="楷体" panose="02010609060101010101" pitchFamily="49" charset="-122"/>
                <a:cs typeface="Courier New" panose="02070309020205020404" pitchFamily="49" charset="0"/>
              </a:rPr>
              <a:t>sort</a:t>
            </a:r>
            <a:r>
              <a:rPr lang="zh-CN" altLang="en-US" sz="1800" dirty="0">
                <a:solidFill>
                  <a:schemeClr val="tx1">
                    <a:lumMod val="95000"/>
                    <a:lumOff val="5000"/>
                  </a:schemeClr>
                </a:solidFill>
                <a:latin typeface="Courier New" panose="02070309020205020404" pitchFamily="49" charset="0"/>
                <a:ea typeface="楷体" panose="02010609060101010101" pitchFamily="49" charset="-122"/>
                <a:cs typeface="Courier New" panose="02070309020205020404" pitchFamily="49" charset="0"/>
              </a:rPr>
              <a:t>的活动记录</a:t>
            </a:r>
          </a:p>
        </p:txBody>
      </p:sp>
    </p:spTree>
    <p:extLst>
      <p:ext uri="{BB962C8B-B14F-4D97-AF65-F5344CB8AC3E}">
        <p14:creationId xmlns:p14="http://schemas.microsoft.com/office/powerpoint/2010/main" val="1737891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20581"/>
                                        </p:tgtEl>
                                        <p:attrNameLst>
                                          <p:attrName>style.visibility</p:attrName>
                                        </p:attrNameLst>
                                      </p:cBhvr>
                                      <p:to>
                                        <p:strVal val="visible"/>
                                      </p:to>
                                    </p:set>
                                    <p:animEffect transition="in" filter="wipe(left)">
                                      <p:cBhvr>
                                        <p:cTn id="7" dur="500"/>
                                        <p:tgtEl>
                                          <p:spTgt spid="62058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058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页脚占位符 2"/>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29699" name="灯片编号占位符 3"/>
          <p:cNvSpPr>
            <a:spLocks noGrp="1"/>
          </p:cNvSpPr>
          <p:nvPr>
            <p:ph type="sldNum" sz="quarter" idx="12"/>
          </p:nvPr>
        </p:nvSpPr>
        <p:spPr>
          <a:noFill/>
        </p:spPr>
        <p:txBody>
          <a:bodyPr/>
          <a:lstStyle/>
          <a:p>
            <a:fld id="{5EFB4839-1BB0-4B54-9A64-49DC5ABCF8B9}" type="slidenum">
              <a:rPr lang="en-US" altLang="zh-CN" smtClean="0">
                <a:ea typeface="宋体" charset="-122"/>
              </a:rPr>
              <a:pPr/>
              <a:t>31</a:t>
            </a:fld>
            <a:endParaRPr lang="en-US" altLang="zh-CN">
              <a:ea typeface="宋体" charset="-122"/>
            </a:endParaRPr>
          </a:p>
        </p:txBody>
      </p:sp>
      <p:graphicFrame>
        <p:nvGraphicFramePr>
          <p:cNvPr id="623618" name="Group 2"/>
          <p:cNvGraphicFramePr>
            <a:graphicFrameLocks noGrp="1"/>
          </p:cNvGraphicFramePr>
          <p:nvPr>
            <p:extLst>
              <p:ext uri="{D42A27DB-BD31-4B8C-83A1-F6EECF244321}">
                <p14:modId xmlns:p14="http://schemas.microsoft.com/office/powerpoint/2010/main" val="322707225"/>
              </p:ext>
            </p:extLst>
          </p:nvPr>
        </p:nvGraphicFramePr>
        <p:xfrm>
          <a:off x="5105400" y="1989138"/>
          <a:ext cx="3095625" cy="3810000"/>
        </p:xfrm>
        <a:graphic>
          <a:graphicData uri="http://schemas.openxmlformats.org/drawingml/2006/table">
            <a:tbl>
              <a:tblPr>
                <a:tableStyleId>{0505E3EF-67EA-436B-97B2-0124C06EBD24}</a:tableStyleId>
              </a:tblPr>
              <a:tblGrid>
                <a:gridCol w="3095625">
                  <a:extLst>
                    <a:ext uri="{9D8B030D-6E8A-4147-A177-3AD203B41FA5}">
                      <a16:colId xmlns:a16="http://schemas.microsoft.com/office/drawing/2014/main" val="20000"/>
                    </a:ext>
                  </a:extLst>
                </a:gridCol>
              </a:tblGrid>
              <a:tr h="76200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dirty="0">
                        <a:ln>
                          <a:noFill/>
                        </a:ln>
                        <a:solidFill>
                          <a:schemeClr val="tx1"/>
                        </a:solidFill>
                        <a:effectLst/>
                        <a:latin typeface="Courier New" pitchFamily="49" charset="0"/>
                        <a:ea typeface="楷体_GB2312" pitchFamily="49" charset="-122"/>
                      </a:endParaRPr>
                    </a:p>
                  </a:txBody>
                  <a:tcPr marL="54000" marR="54000" marT="46800" marB="46800" anchor="ctr" horzOverflow="overflow"/>
                </a:tc>
                <a:extLst>
                  <a:ext uri="{0D108BD9-81ED-4DB2-BD59-A6C34878D82A}">
                    <a16:rowId xmlns:a16="http://schemas.microsoft.com/office/drawing/2014/main" val="10000"/>
                  </a:ext>
                </a:extLst>
              </a:tr>
              <a:tr h="76200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L="54000" marR="54000" marT="46800" marB="46800" anchor="ctr" horzOverflow="overflow"/>
                </a:tc>
                <a:extLst>
                  <a:ext uri="{0D108BD9-81ED-4DB2-BD59-A6C34878D82A}">
                    <a16:rowId xmlns:a16="http://schemas.microsoft.com/office/drawing/2014/main" val="10001"/>
                  </a:ext>
                </a:extLst>
              </a:tr>
              <a:tr h="76200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L="54000" marR="54000" marT="46800" marB="46800" anchor="ctr" horzOverflow="overflow"/>
                </a:tc>
                <a:extLst>
                  <a:ext uri="{0D108BD9-81ED-4DB2-BD59-A6C34878D82A}">
                    <a16:rowId xmlns:a16="http://schemas.microsoft.com/office/drawing/2014/main" val="10002"/>
                  </a:ext>
                </a:extLst>
              </a:tr>
              <a:tr h="76200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marL="54000" marR="54000" marT="46800" marB="46800" anchor="ctr" horzOverflow="overflow"/>
                </a:tc>
                <a:extLst>
                  <a:ext uri="{0D108BD9-81ED-4DB2-BD59-A6C34878D82A}">
                    <a16:rowId xmlns:a16="http://schemas.microsoft.com/office/drawing/2014/main" val="10003"/>
                  </a:ext>
                </a:extLst>
              </a:tr>
              <a:tr h="76200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dirty="0">
                        <a:ln>
                          <a:noFill/>
                        </a:ln>
                        <a:solidFill>
                          <a:schemeClr val="tx1"/>
                        </a:solidFill>
                        <a:effectLst/>
                        <a:latin typeface="Courier New" pitchFamily="49" charset="0"/>
                        <a:ea typeface="楷体_GB2312" pitchFamily="49" charset="-122"/>
                      </a:endParaRPr>
                    </a:p>
                  </a:txBody>
                  <a:tcPr marL="54000" marR="54000" marT="46800" marB="46800" anchor="ctr" horzOverflow="overflow"/>
                </a:tc>
                <a:extLst>
                  <a:ext uri="{0D108BD9-81ED-4DB2-BD59-A6C34878D82A}">
                    <a16:rowId xmlns:a16="http://schemas.microsoft.com/office/drawing/2014/main" val="10004"/>
                  </a:ext>
                </a:extLst>
              </a:tr>
            </a:tbl>
          </a:graphicData>
        </a:graphic>
      </p:graphicFrame>
      <p:graphicFrame>
        <p:nvGraphicFramePr>
          <p:cNvPr id="623682" name="Group 66"/>
          <p:cNvGraphicFramePr>
            <a:graphicFrameLocks noGrp="1"/>
          </p:cNvGraphicFramePr>
          <p:nvPr>
            <p:extLst>
              <p:ext uri="{D42A27DB-BD31-4B8C-83A1-F6EECF244321}">
                <p14:modId xmlns:p14="http://schemas.microsoft.com/office/powerpoint/2010/main" val="3663080216"/>
              </p:ext>
            </p:extLst>
          </p:nvPr>
        </p:nvGraphicFramePr>
        <p:xfrm>
          <a:off x="842963" y="3490498"/>
          <a:ext cx="1800225" cy="731520"/>
        </p:xfrm>
        <a:graphic>
          <a:graphicData uri="http://schemas.openxmlformats.org/drawingml/2006/table">
            <a:tbl>
              <a:tblPr/>
              <a:tblGrid>
                <a:gridCol w="792162">
                  <a:extLst>
                    <a:ext uri="{9D8B030D-6E8A-4147-A177-3AD203B41FA5}">
                      <a16:colId xmlns:a16="http://schemas.microsoft.com/office/drawing/2014/main" val="20000"/>
                    </a:ext>
                  </a:extLst>
                </a:gridCol>
                <a:gridCol w="1008063">
                  <a:extLst>
                    <a:ext uri="{9D8B030D-6E8A-4147-A177-3AD203B41FA5}">
                      <a16:colId xmlns:a16="http://schemas.microsoft.com/office/drawing/2014/main" val="20001"/>
                    </a:ext>
                  </a:extLst>
                </a:gridCol>
              </a:tblGrid>
              <a:tr h="303213">
                <a:tc>
                  <a:txBody>
                    <a:bodyPr/>
                    <a:lstStyle/>
                    <a:p>
                      <a:pPr marL="0" marR="0" lvl="0" indent="0" algn="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600" b="1" i="0" u="none" strike="noStrike" cap="none" normalizeH="0" baseline="0">
                          <a:ln>
                            <a:noFill/>
                          </a:ln>
                          <a:solidFill>
                            <a:schemeClr val="tx1"/>
                          </a:solidFill>
                          <a:effectLst/>
                          <a:latin typeface="Courier New" pitchFamily="49" charset="0"/>
                          <a:ea typeface="楷体_GB2312" pitchFamily="49" charset="-122"/>
                        </a:rPr>
                        <a:t>d[1]</a:t>
                      </a:r>
                    </a:p>
                  </a:txBody>
                  <a:tcPr horzOverflow="overflow">
                    <a:lnL cap="flat">
                      <a:noFill/>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3838">
                <a:tc>
                  <a:txBody>
                    <a:bodyPr/>
                    <a:lstStyle/>
                    <a:p>
                      <a:pPr marL="0" marR="0" lvl="0" indent="0" algn="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600" b="1" i="0" u="none" strike="noStrike" cap="none" normalizeH="0" baseline="0">
                          <a:ln>
                            <a:noFill/>
                          </a:ln>
                          <a:solidFill>
                            <a:schemeClr val="tx1"/>
                          </a:solidFill>
                          <a:effectLst/>
                          <a:latin typeface="Courier New" pitchFamily="49" charset="0"/>
                          <a:ea typeface="楷体_GB2312" pitchFamily="49" charset="-122"/>
                        </a:rPr>
                        <a:t>d[0]</a:t>
                      </a:r>
                    </a:p>
                  </a:txBody>
                  <a:tcP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dirty="0">
                        <a:ln>
                          <a:noFill/>
                        </a:ln>
                        <a:solidFill>
                          <a:schemeClr val="tx1"/>
                        </a:solidFill>
                        <a:effectLst/>
                        <a:latin typeface="Courier New" pitchFamily="49"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623650" name="Text Box 34"/>
          <p:cNvSpPr txBox="1">
            <a:spLocks noChangeArrowheads="1"/>
          </p:cNvSpPr>
          <p:nvPr/>
        </p:nvSpPr>
        <p:spPr bwMode="auto">
          <a:xfrm>
            <a:off x="684213" y="333375"/>
            <a:ext cx="6939720" cy="738664"/>
          </a:xfrm>
          <a:prstGeom prst="rect">
            <a:avLst/>
          </a:prstGeom>
          <a:noFill/>
          <a:ln w="19050" algn="ctr">
            <a:noFill/>
            <a:miter lim="800000"/>
            <a:headEnd/>
            <a:tailEnd/>
          </a:ln>
          <a:effectLst/>
        </p:spPr>
        <p:txBody>
          <a:bodyPr wrap="none">
            <a:spAutoFit/>
          </a:bodyPr>
          <a:lstStyle/>
          <a:p>
            <a:pPr algn="l">
              <a:defRPr/>
            </a:pPr>
            <a:r>
              <a:rPr lang="zh-CN" altLang="en-US" sz="2400" dirty="0">
                <a:solidFill>
                  <a:schemeClr val="tx1">
                    <a:lumMod val="95000"/>
                    <a:lumOff val="5000"/>
                  </a:schemeClr>
                </a:solidFill>
                <a:latin typeface="Courier New" panose="02070309020205020404" pitchFamily="49" charset="0"/>
                <a:ea typeface="楷体" panose="02010609060101010101" pitchFamily="49" charset="-122"/>
                <a:cs typeface="Courier New" panose="02070309020205020404" pitchFamily="49" charset="0"/>
              </a:rPr>
              <a:t>设调用过程如下：</a:t>
            </a:r>
          </a:p>
          <a:p>
            <a:pPr algn="l">
              <a:defRPr/>
            </a:pPr>
            <a:r>
              <a:rPr lang="zh-CN" altLang="en-US" dirty="0">
                <a:solidFill>
                  <a:schemeClr val="tx1">
                    <a:lumMod val="95000"/>
                    <a:lumOff val="5000"/>
                  </a:schemeClr>
                </a:solidFill>
                <a:latin typeface="Courier New" panose="02070309020205020404" pitchFamily="49" charset="0"/>
                <a:ea typeface="楷体" panose="02010609060101010101" pitchFamily="49" charset="-122"/>
                <a:cs typeface="Courier New" panose="02070309020205020404" pitchFamily="49" charset="0"/>
              </a:rPr>
              <a:t>  </a:t>
            </a:r>
            <a:r>
              <a:rPr lang="en-US" altLang="zh-CN" dirty="0" err="1">
                <a:solidFill>
                  <a:schemeClr val="tx1">
                    <a:lumMod val="95000"/>
                    <a:lumOff val="5000"/>
                  </a:schemeClr>
                </a:solidFill>
                <a:latin typeface="Courier New" panose="02070309020205020404" pitchFamily="49" charset="0"/>
                <a:ea typeface="楷体" panose="02010609060101010101" pitchFamily="49" charset="-122"/>
                <a:cs typeface="Courier New" panose="02070309020205020404" pitchFamily="49" charset="0"/>
              </a:rPr>
              <a:t>sort→quicksort→quicksort→partition→</a:t>
            </a:r>
            <a:r>
              <a:rPr lang="en-US" altLang="zh-CN" dirty="0" err="1">
                <a:solidFill>
                  <a:srgbClr val="FF0000"/>
                </a:solidFill>
                <a:effectLst>
                  <a:outerShdw blurRad="38100" dist="38100" dir="2700000" algn="tl">
                    <a:srgbClr val="000000"/>
                  </a:outerShdw>
                </a:effectLst>
                <a:latin typeface="Courier New" panose="02070309020205020404" pitchFamily="49" charset="0"/>
                <a:ea typeface="楷体" panose="02010609060101010101" pitchFamily="49" charset="-122"/>
                <a:cs typeface="Courier New" panose="02070309020205020404" pitchFamily="49" charset="0"/>
              </a:rPr>
              <a:t>exchange</a:t>
            </a:r>
            <a:r>
              <a:rPr lang="en-US" altLang="zh-CN" dirty="0">
                <a:latin typeface="Courier New" panose="02070309020205020404" pitchFamily="49" charset="0"/>
                <a:ea typeface="楷体" panose="02010609060101010101" pitchFamily="49" charset="-122"/>
                <a:cs typeface="Courier New" panose="02070309020205020404" pitchFamily="49" charset="0"/>
              </a:rPr>
              <a:t>…  </a:t>
            </a:r>
          </a:p>
        </p:txBody>
      </p:sp>
      <p:sp>
        <p:nvSpPr>
          <p:cNvPr id="29729" name="Rectangle 40"/>
          <p:cNvSpPr>
            <a:spLocks noChangeArrowheads="1"/>
          </p:cNvSpPr>
          <p:nvPr/>
        </p:nvSpPr>
        <p:spPr bwMode="auto">
          <a:xfrm>
            <a:off x="1778000" y="3576223"/>
            <a:ext cx="358775" cy="215900"/>
          </a:xfrm>
          <a:prstGeom prst="rect">
            <a:avLst/>
          </a:prstGeom>
          <a:noFill/>
          <a:ln w="19050" algn="ctr">
            <a:noFill/>
            <a:miter lim="800000"/>
            <a:headEnd/>
            <a:tailEnd/>
          </a:ln>
        </p:spPr>
        <p:txBody>
          <a:bodyPr wrap="none" anchor="ctr"/>
          <a:lstStyle/>
          <a:p>
            <a:endParaRPr lang="zh-CN" altLang="en-US">
              <a:latin typeface="Courier New" panose="02070309020205020404" pitchFamily="49" charset="0"/>
              <a:ea typeface="楷体" panose="02010609060101010101" pitchFamily="49" charset="-122"/>
              <a:cs typeface="Courier New" panose="02070309020205020404" pitchFamily="49" charset="0"/>
            </a:endParaRPr>
          </a:p>
        </p:txBody>
      </p:sp>
      <p:sp>
        <p:nvSpPr>
          <p:cNvPr id="623670" name="Rectangle 54"/>
          <p:cNvSpPr>
            <a:spLocks noChangeArrowheads="1"/>
          </p:cNvSpPr>
          <p:nvPr/>
        </p:nvSpPr>
        <p:spPr bwMode="auto">
          <a:xfrm>
            <a:off x="5432425" y="2205038"/>
            <a:ext cx="2452688" cy="366712"/>
          </a:xfrm>
          <a:prstGeom prst="rect">
            <a:avLst/>
          </a:prstGeom>
          <a:noFill/>
          <a:ln w="19050" algn="ctr">
            <a:noFill/>
            <a:miter lim="800000"/>
            <a:headEnd/>
            <a:tailEnd/>
          </a:ln>
        </p:spPr>
        <p:txBody>
          <a:bodyPr>
            <a:spAutoFit/>
          </a:bodyPr>
          <a:lstStyle/>
          <a:p>
            <a:pPr>
              <a:spcBef>
                <a:spcPct val="20000"/>
              </a:spcBef>
              <a:buClr>
                <a:srgbClr val="FF9900"/>
              </a:buClr>
              <a:buSzPct val="80000"/>
              <a:buFont typeface="Webdings" pitchFamily="18" charset="2"/>
              <a:buNone/>
            </a:pPr>
            <a:r>
              <a:rPr lang="en-US" altLang="zh-CN" sz="1800" dirty="0">
                <a:solidFill>
                  <a:schemeClr val="tx1">
                    <a:lumMod val="95000"/>
                    <a:lumOff val="5000"/>
                  </a:schemeClr>
                </a:solidFill>
                <a:latin typeface="Courier New" panose="02070309020205020404" pitchFamily="49" charset="0"/>
                <a:ea typeface="楷体" panose="02010609060101010101" pitchFamily="49" charset="-122"/>
                <a:cs typeface="Courier New" panose="02070309020205020404" pitchFamily="49" charset="0"/>
              </a:rPr>
              <a:t>exchange</a:t>
            </a:r>
            <a:r>
              <a:rPr lang="zh-CN" altLang="en-US" sz="1800" dirty="0">
                <a:solidFill>
                  <a:schemeClr val="tx1">
                    <a:lumMod val="95000"/>
                    <a:lumOff val="5000"/>
                  </a:schemeClr>
                </a:solidFill>
                <a:latin typeface="Courier New" panose="02070309020205020404" pitchFamily="49" charset="0"/>
                <a:ea typeface="楷体" panose="02010609060101010101" pitchFamily="49" charset="-122"/>
                <a:cs typeface="Courier New" panose="02070309020205020404" pitchFamily="49" charset="0"/>
              </a:rPr>
              <a:t>的活动记录</a:t>
            </a:r>
          </a:p>
        </p:txBody>
      </p:sp>
      <p:grpSp>
        <p:nvGrpSpPr>
          <p:cNvPr id="2" name="Group 55"/>
          <p:cNvGrpSpPr>
            <a:grpSpLocks/>
          </p:cNvGrpSpPr>
          <p:nvPr/>
        </p:nvGrpSpPr>
        <p:grpSpPr bwMode="auto">
          <a:xfrm>
            <a:off x="2136775" y="1822450"/>
            <a:ext cx="2968625" cy="1873251"/>
            <a:chOff x="1346" y="1148"/>
            <a:chExt cx="1870" cy="1180"/>
          </a:xfrm>
        </p:grpSpPr>
        <p:grpSp>
          <p:nvGrpSpPr>
            <p:cNvPr id="29751" name="Group 56"/>
            <p:cNvGrpSpPr>
              <a:grpSpLocks/>
            </p:cNvGrpSpPr>
            <p:nvPr/>
          </p:nvGrpSpPr>
          <p:grpSpPr bwMode="auto">
            <a:xfrm>
              <a:off x="2548" y="1148"/>
              <a:ext cx="668" cy="705"/>
              <a:chOff x="2294" y="3049"/>
              <a:chExt cx="668" cy="705"/>
            </a:xfrm>
          </p:grpSpPr>
          <p:grpSp>
            <p:nvGrpSpPr>
              <p:cNvPr id="29753" name="Group 57"/>
              <p:cNvGrpSpPr>
                <a:grpSpLocks/>
              </p:cNvGrpSpPr>
              <p:nvPr/>
            </p:nvGrpSpPr>
            <p:grpSpPr bwMode="auto">
              <a:xfrm>
                <a:off x="2386" y="3521"/>
                <a:ext cx="576" cy="233"/>
                <a:chOff x="2717" y="2942"/>
                <a:chExt cx="576" cy="233"/>
              </a:xfrm>
            </p:grpSpPr>
            <p:sp>
              <p:nvSpPr>
                <p:cNvPr id="623674" name="Text Box 58"/>
                <p:cNvSpPr txBox="1">
                  <a:spLocks noChangeArrowheads="1"/>
                </p:cNvSpPr>
                <p:nvPr/>
              </p:nvSpPr>
              <p:spPr bwMode="auto">
                <a:xfrm>
                  <a:off x="2717" y="2942"/>
                  <a:ext cx="290" cy="233"/>
                </a:xfrm>
                <a:prstGeom prst="rect">
                  <a:avLst/>
                </a:prstGeom>
                <a:noFill/>
                <a:ln w="19050" algn="ctr">
                  <a:noFill/>
                  <a:miter lim="800000"/>
                  <a:headEnd/>
                  <a:tailEnd/>
                </a:ln>
                <a:effectLst/>
              </p:spPr>
              <p:txBody>
                <a:bodyPr wrap="none">
                  <a:spAutoFit/>
                </a:bodyPr>
                <a:lstStyle/>
                <a:p>
                  <a:pPr>
                    <a:defRPr/>
                  </a:pPr>
                  <a:r>
                    <a:rPr lang="en-US" altLang="zh-CN" dirty="0">
                      <a:effectLst>
                        <a:outerShdw blurRad="38100" dist="38100" dir="2700000" algn="tl">
                          <a:srgbClr val="FFFFFF"/>
                        </a:outerShdw>
                      </a:effectLst>
                      <a:latin typeface="Courier New" panose="02070309020205020404" pitchFamily="49" charset="0"/>
                      <a:ea typeface="楷体" panose="02010609060101010101" pitchFamily="49" charset="-122"/>
                      <a:cs typeface="Courier New" panose="02070309020205020404" pitchFamily="49" charset="0"/>
                    </a:rPr>
                    <a:t>FP</a:t>
                  </a:r>
                </a:p>
              </p:txBody>
            </p:sp>
            <p:cxnSp>
              <p:nvCxnSpPr>
                <p:cNvPr id="29758" name="AutoShape 59"/>
                <p:cNvCxnSpPr>
                  <a:cxnSpLocks noChangeShapeType="1"/>
                  <a:stCxn id="623674" idx="3"/>
                </p:cNvCxnSpPr>
                <p:nvPr/>
              </p:nvCxnSpPr>
              <p:spPr bwMode="auto">
                <a:xfrm>
                  <a:off x="3007" y="3059"/>
                  <a:ext cx="286" cy="0"/>
                </a:xfrm>
                <a:prstGeom prst="straightConnector1">
                  <a:avLst/>
                </a:prstGeom>
                <a:noFill/>
                <a:ln w="19050">
                  <a:solidFill>
                    <a:schemeClr val="tx1"/>
                  </a:solidFill>
                  <a:round/>
                  <a:headEnd/>
                  <a:tailEnd type="triangle" w="med" len="med"/>
                </a:ln>
              </p:spPr>
            </p:cxnSp>
          </p:grpSp>
          <p:grpSp>
            <p:nvGrpSpPr>
              <p:cNvPr id="29754" name="Group 60"/>
              <p:cNvGrpSpPr>
                <a:grpSpLocks/>
              </p:cNvGrpSpPr>
              <p:nvPr/>
            </p:nvGrpSpPr>
            <p:grpSpPr bwMode="auto">
              <a:xfrm>
                <a:off x="2294" y="3049"/>
                <a:ext cx="668" cy="233"/>
                <a:chOff x="2625" y="2432"/>
                <a:chExt cx="668" cy="233"/>
              </a:xfrm>
            </p:grpSpPr>
            <p:sp>
              <p:nvSpPr>
                <p:cNvPr id="623677" name="Text Box 61"/>
                <p:cNvSpPr txBox="1">
                  <a:spLocks noChangeArrowheads="1"/>
                </p:cNvSpPr>
                <p:nvPr/>
              </p:nvSpPr>
              <p:spPr bwMode="auto">
                <a:xfrm>
                  <a:off x="2625" y="2432"/>
                  <a:ext cx="377" cy="233"/>
                </a:xfrm>
                <a:prstGeom prst="rect">
                  <a:avLst/>
                </a:prstGeom>
                <a:noFill/>
                <a:ln w="19050" algn="ctr">
                  <a:noFill/>
                  <a:miter lim="800000"/>
                  <a:headEnd/>
                  <a:tailEnd/>
                </a:ln>
                <a:effectLst/>
              </p:spPr>
              <p:txBody>
                <a:bodyPr wrap="none">
                  <a:spAutoFit/>
                </a:bodyPr>
                <a:lstStyle/>
                <a:p>
                  <a:pPr>
                    <a:defRPr/>
                  </a:pPr>
                  <a:r>
                    <a:rPr lang="en-US" altLang="zh-CN">
                      <a:effectLst>
                        <a:outerShdw blurRad="38100" dist="38100" dir="2700000" algn="tl">
                          <a:srgbClr val="FFFFFF"/>
                        </a:outerShdw>
                      </a:effectLst>
                      <a:latin typeface="Courier New" panose="02070309020205020404" pitchFamily="49" charset="0"/>
                      <a:ea typeface="楷体" panose="02010609060101010101" pitchFamily="49" charset="-122"/>
                      <a:cs typeface="Courier New" panose="02070309020205020404" pitchFamily="49" charset="0"/>
                    </a:rPr>
                    <a:t>TOP</a:t>
                  </a:r>
                </a:p>
              </p:txBody>
            </p:sp>
            <p:cxnSp>
              <p:nvCxnSpPr>
                <p:cNvPr id="29756" name="AutoShape 62"/>
                <p:cNvCxnSpPr>
                  <a:cxnSpLocks noChangeShapeType="1"/>
                  <a:stCxn id="623677" idx="3"/>
                </p:cNvCxnSpPr>
                <p:nvPr/>
              </p:nvCxnSpPr>
              <p:spPr bwMode="auto">
                <a:xfrm>
                  <a:off x="3002" y="2548"/>
                  <a:ext cx="291" cy="0"/>
                </a:xfrm>
                <a:prstGeom prst="straightConnector1">
                  <a:avLst/>
                </a:prstGeom>
                <a:noFill/>
                <a:ln w="19050">
                  <a:solidFill>
                    <a:schemeClr val="tx1"/>
                  </a:solidFill>
                  <a:round/>
                  <a:headEnd/>
                  <a:tailEnd type="triangle" w="med" len="med"/>
                </a:ln>
              </p:spPr>
            </p:cxnSp>
          </p:grpSp>
        </p:grpSp>
        <p:cxnSp>
          <p:nvCxnSpPr>
            <p:cNvPr id="29752" name="AutoShape 63"/>
            <p:cNvCxnSpPr>
              <a:cxnSpLocks noChangeShapeType="1"/>
              <a:endCxn id="623674" idx="1"/>
            </p:cNvCxnSpPr>
            <p:nvPr/>
          </p:nvCxnSpPr>
          <p:spPr bwMode="auto">
            <a:xfrm flipV="1">
              <a:off x="1346" y="1736"/>
              <a:ext cx="1294" cy="592"/>
            </a:xfrm>
            <a:prstGeom prst="bentConnector3">
              <a:avLst>
                <a:gd name="adj1" fmla="val 49758"/>
              </a:avLst>
            </a:prstGeom>
            <a:noFill/>
            <a:ln w="19050">
              <a:solidFill>
                <a:srgbClr val="000000"/>
              </a:solidFill>
              <a:miter lim="800000"/>
              <a:headEnd type="oval" w="med" len="med"/>
              <a:tailEnd type="triangle" w="med" len="med"/>
            </a:ln>
          </p:spPr>
        </p:cxnSp>
      </p:grpSp>
      <p:graphicFrame>
        <p:nvGraphicFramePr>
          <p:cNvPr id="623683" name="Group 67"/>
          <p:cNvGraphicFramePr>
            <a:graphicFrameLocks noGrp="1"/>
          </p:cNvGraphicFramePr>
          <p:nvPr>
            <p:extLst>
              <p:ext uri="{D42A27DB-BD31-4B8C-83A1-F6EECF244321}">
                <p14:modId xmlns:p14="http://schemas.microsoft.com/office/powerpoint/2010/main" val="3676532612"/>
              </p:ext>
            </p:extLst>
          </p:nvPr>
        </p:nvGraphicFramePr>
        <p:xfrm>
          <a:off x="684213" y="1125538"/>
          <a:ext cx="2017712" cy="1551600"/>
        </p:xfrm>
        <a:graphic>
          <a:graphicData uri="http://schemas.openxmlformats.org/drawingml/2006/table">
            <a:tbl>
              <a:tblPr/>
              <a:tblGrid>
                <a:gridCol w="2017712">
                  <a:extLst>
                    <a:ext uri="{9D8B030D-6E8A-4147-A177-3AD203B41FA5}">
                      <a16:colId xmlns:a16="http://schemas.microsoft.com/office/drawing/2014/main" val="20000"/>
                    </a:ext>
                  </a:extLst>
                </a:gridCol>
              </a:tblGrid>
              <a:tr h="139700">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sort</a:t>
                      </a:r>
                    </a:p>
                  </a:txBody>
                  <a:tcPr marL="90000" marR="90000" marT="18000" marB="180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65113">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  readarray</a:t>
                      </a:r>
                    </a:p>
                  </a:txBody>
                  <a:tcPr marL="90000" marR="90000" marT="18000" marB="180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39700">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  exchange  </a:t>
                      </a:r>
                    </a:p>
                  </a:txBody>
                  <a:tcPr marL="90000" marR="90000" marT="18000" marB="180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60338">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  quicksort</a:t>
                      </a:r>
                    </a:p>
                  </a:txBody>
                  <a:tcPr marL="90000" marR="90000" marT="18000" marB="180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39700">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    partition</a:t>
                      </a:r>
                    </a:p>
                  </a:txBody>
                  <a:tcPr marL="90000" marR="90000" marT="18000" marB="180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0" name="Text Box 202">
            <a:extLst>
              <a:ext uri="{FF2B5EF4-FFF2-40B4-BE49-F238E27FC236}">
                <a16:creationId xmlns:a16="http://schemas.microsoft.com/office/drawing/2014/main" id="{79EFBB0F-3FE0-4CDA-89B4-8574232C7304}"/>
              </a:ext>
            </a:extLst>
          </p:cNvPr>
          <p:cNvSpPr txBox="1">
            <a:spLocks noChangeArrowheads="1"/>
          </p:cNvSpPr>
          <p:nvPr/>
        </p:nvSpPr>
        <p:spPr bwMode="auto">
          <a:xfrm>
            <a:off x="1487297" y="4235568"/>
            <a:ext cx="1382110" cy="369332"/>
          </a:xfrm>
          <a:prstGeom prst="rect">
            <a:avLst/>
          </a:prstGeom>
          <a:noFill/>
          <a:ln w="19050" algn="ctr">
            <a:noFill/>
            <a:miter lim="800000"/>
            <a:headEnd/>
            <a:tailEnd/>
          </a:ln>
        </p:spPr>
        <p:txBody>
          <a:bodyPr wrap="none">
            <a:spAutoFit/>
          </a:bodyPr>
          <a:lstStyle/>
          <a:p>
            <a:r>
              <a:rPr lang="en-US" altLang="zh-CN" dirty="0">
                <a:latin typeface="Courier New" panose="02070309020205020404" pitchFamily="49" charset="0"/>
                <a:ea typeface="楷体" panose="02010609060101010101" pitchFamily="49" charset="-122"/>
                <a:cs typeface="Courier New" panose="02070309020205020404" pitchFamily="49" charset="0"/>
              </a:rPr>
              <a:t>display</a:t>
            </a:r>
            <a:r>
              <a:rPr lang="zh-CN" altLang="en-US" dirty="0">
                <a:latin typeface="Courier New" panose="02070309020205020404" pitchFamily="49" charset="0"/>
                <a:ea typeface="楷体" panose="02010609060101010101" pitchFamily="49" charset="-122"/>
                <a:cs typeface="Courier New" panose="02070309020205020404" pitchFamily="49" charset="0"/>
              </a:rPr>
              <a:t>表</a:t>
            </a:r>
          </a:p>
        </p:txBody>
      </p:sp>
      <p:grpSp>
        <p:nvGrpSpPr>
          <p:cNvPr id="3" name="Group 75">
            <a:extLst>
              <a:ext uri="{FF2B5EF4-FFF2-40B4-BE49-F238E27FC236}">
                <a16:creationId xmlns:a16="http://schemas.microsoft.com/office/drawing/2014/main" id="{79160655-A19E-DBE8-9A4E-B2E8CC15B81D}"/>
              </a:ext>
            </a:extLst>
          </p:cNvPr>
          <p:cNvGrpSpPr>
            <a:grpSpLocks/>
          </p:cNvGrpSpPr>
          <p:nvPr/>
        </p:nvGrpSpPr>
        <p:grpSpPr bwMode="auto">
          <a:xfrm>
            <a:off x="2128838" y="2570164"/>
            <a:ext cx="2976562" cy="1119188"/>
            <a:chOff x="1341" y="1619"/>
            <a:chExt cx="1875" cy="705"/>
          </a:xfrm>
        </p:grpSpPr>
        <p:grpSp>
          <p:nvGrpSpPr>
            <p:cNvPr id="4" name="Group 55">
              <a:extLst>
                <a:ext uri="{FF2B5EF4-FFF2-40B4-BE49-F238E27FC236}">
                  <a16:creationId xmlns:a16="http://schemas.microsoft.com/office/drawing/2014/main" id="{67A92C45-7F7E-A887-C30E-FAB963CEFCEC}"/>
                </a:ext>
              </a:extLst>
            </p:cNvPr>
            <p:cNvGrpSpPr>
              <a:grpSpLocks/>
            </p:cNvGrpSpPr>
            <p:nvPr/>
          </p:nvGrpSpPr>
          <p:grpSpPr bwMode="auto">
            <a:xfrm>
              <a:off x="2548" y="1619"/>
              <a:ext cx="668" cy="705"/>
              <a:chOff x="2294" y="3049"/>
              <a:chExt cx="668" cy="705"/>
            </a:xfrm>
          </p:grpSpPr>
          <p:grpSp>
            <p:nvGrpSpPr>
              <p:cNvPr id="6" name="Group 56">
                <a:extLst>
                  <a:ext uri="{FF2B5EF4-FFF2-40B4-BE49-F238E27FC236}">
                    <a16:creationId xmlns:a16="http://schemas.microsoft.com/office/drawing/2014/main" id="{8FA70D15-DEC4-9DD4-6424-29680ABF77AA}"/>
                  </a:ext>
                </a:extLst>
              </p:cNvPr>
              <p:cNvGrpSpPr>
                <a:grpSpLocks/>
              </p:cNvGrpSpPr>
              <p:nvPr/>
            </p:nvGrpSpPr>
            <p:grpSpPr bwMode="auto">
              <a:xfrm>
                <a:off x="2386" y="3521"/>
                <a:ext cx="576" cy="233"/>
                <a:chOff x="2717" y="2942"/>
                <a:chExt cx="576" cy="233"/>
              </a:xfrm>
            </p:grpSpPr>
            <p:sp>
              <p:nvSpPr>
                <p:cNvPr id="10" name="Text Box 57">
                  <a:extLst>
                    <a:ext uri="{FF2B5EF4-FFF2-40B4-BE49-F238E27FC236}">
                      <a16:creationId xmlns:a16="http://schemas.microsoft.com/office/drawing/2014/main" id="{8F1C19DE-E148-A4B7-89BF-9C0EBB2AC52C}"/>
                    </a:ext>
                  </a:extLst>
                </p:cNvPr>
                <p:cNvSpPr txBox="1">
                  <a:spLocks noChangeArrowheads="1"/>
                </p:cNvSpPr>
                <p:nvPr/>
              </p:nvSpPr>
              <p:spPr bwMode="auto">
                <a:xfrm>
                  <a:off x="2717" y="2942"/>
                  <a:ext cx="290" cy="233"/>
                </a:xfrm>
                <a:prstGeom prst="rect">
                  <a:avLst/>
                </a:prstGeom>
                <a:noFill/>
                <a:ln w="19050" algn="ctr">
                  <a:noFill/>
                  <a:miter lim="800000"/>
                  <a:headEnd/>
                  <a:tailEnd/>
                </a:ln>
                <a:effectLst/>
              </p:spPr>
              <p:txBody>
                <a:bodyPr wrap="none">
                  <a:spAutoFit/>
                </a:bodyPr>
                <a:lstStyle/>
                <a:p>
                  <a:pPr>
                    <a:defRPr/>
                  </a:pPr>
                  <a:r>
                    <a:rPr lang="en-US" altLang="zh-CN" dirty="0">
                      <a:effectLst>
                        <a:outerShdw blurRad="38100" dist="38100" dir="2700000" algn="tl">
                          <a:srgbClr val="FFFFFF"/>
                        </a:outerShdw>
                      </a:effectLst>
                      <a:latin typeface="Courier New" panose="02070309020205020404" pitchFamily="49" charset="0"/>
                      <a:ea typeface="楷体" panose="02010609060101010101" pitchFamily="49" charset="-122"/>
                      <a:cs typeface="Courier New" panose="02070309020205020404" pitchFamily="49" charset="0"/>
                    </a:rPr>
                    <a:t>FP</a:t>
                  </a:r>
                </a:p>
              </p:txBody>
            </p:sp>
            <p:cxnSp>
              <p:nvCxnSpPr>
                <p:cNvPr id="11" name="AutoShape 58">
                  <a:extLst>
                    <a:ext uri="{FF2B5EF4-FFF2-40B4-BE49-F238E27FC236}">
                      <a16:creationId xmlns:a16="http://schemas.microsoft.com/office/drawing/2014/main" id="{A5D03245-48F0-61D8-F4D6-25CC0F5ECB67}"/>
                    </a:ext>
                  </a:extLst>
                </p:cNvPr>
                <p:cNvCxnSpPr>
                  <a:cxnSpLocks noChangeShapeType="1"/>
                  <a:stCxn id="10" idx="3"/>
                </p:cNvCxnSpPr>
                <p:nvPr/>
              </p:nvCxnSpPr>
              <p:spPr bwMode="auto">
                <a:xfrm>
                  <a:off x="3007" y="3059"/>
                  <a:ext cx="286" cy="0"/>
                </a:xfrm>
                <a:prstGeom prst="straightConnector1">
                  <a:avLst/>
                </a:prstGeom>
                <a:noFill/>
                <a:ln w="19050">
                  <a:solidFill>
                    <a:schemeClr val="tx1"/>
                  </a:solidFill>
                  <a:round/>
                  <a:headEnd/>
                  <a:tailEnd type="triangle" w="med" len="med"/>
                </a:ln>
              </p:spPr>
            </p:cxnSp>
          </p:grpSp>
          <p:grpSp>
            <p:nvGrpSpPr>
              <p:cNvPr id="7" name="Group 59">
                <a:extLst>
                  <a:ext uri="{FF2B5EF4-FFF2-40B4-BE49-F238E27FC236}">
                    <a16:creationId xmlns:a16="http://schemas.microsoft.com/office/drawing/2014/main" id="{903DE9E3-7EF0-53A4-FFC7-4A127E7B800C}"/>
                  </a:ext>
                </a:extLst>
              </p:cNvPr>
              <p:cNvGrpSpPr>
                <a:grpSpLocks/>
              </p:cNvGrpSpPr>
              <p:nvPr/>
            </p:nvGrpSpPr>
            <p:grpSpPr bwMode="auto">
              <a:xfrm>
                <a:off x="2294" y="3049"/>
                <a:ext cx="668" cy="233"/>
                <a:chOff x="2625" y="2432"/>
                <a:chExt cx="668" cy="233"/>
              </a:xfrm>
            </p:grpSpPr>
            <p:sp>
              <p:nvSpPr>
                <p:cNvPr id="8" name="Text Box 60">
                  <a:extLst>
                    <a:ext uri="{FF2B5EF4-FFF2-40B4-BE49-F238E27FC236}">
                      <a16:creationId xmlns:a16="http://schemas.microsoft.com/office/drawing/2014/main" id="{7D582036-02A2-1EBE-DD4C-5D3A67AE5D21}"/>
                    </a:ext>
                  </a:extLst>
                </p:cNvPr>
                <p:cNvSpPr txBox="1">
                  <a:spLocks noChangeArrowheads="1"/>
                </p:cNvSpPr>
                <p:nvPr/>
              </p:nvSpPr>
              <p:spPr bwMode="auto">
                <a:xfrm>
                  <a:off x="2625" y="2432"/>
                  <a:ext cx="377" cy="233"/>
                </a:xfrm>
                <a:prstGeom prst="rect">
                  <a:avLst/>
                </a:prstGeom>
                <a:noFill/>
                <a:ln w="19050" algn="ctr">
                  <a:noFill/>
                  <a:miter lim="800000"/>
                  <a:headEnd/>
                  <a:tailEnd/>
                </a:ln>
                <a:effectLst/>
              </p:spPr>
              <p:txBody>
                <a:bodyPr wrap="none">
                  <a:spAutoFit/>
                </a:bodyPr>
                <a:lstStyle/>
                <a:p>
                  <a:pPr>
                    <a:defRPr/>
                  </a:pPr>
                  <a:r>
                    <a:rPr lang="en-US" altLang="zh-CN">
                      <a:effectLst>
                        <a:outerShdw blurRad="38100" dist="38100" dir="2700000" algn="tl">
                          <a:srgbClr val="FFFFFF"/>
                        </a:outerShdw>
                      </a:effectLst>
                      <a:latin typeface="Courier New" panose="02070309020205020404" pitchFamily="49" charset="0"/>
                      <a:ea typeface="楷体" panose="02010609060101010101" pitchFamily="49" charset="-122"/>
                      <a:cs typeface="Courier New" panose="02070309020205020404" pitchFamily="49" charset="0"/>
                    </a:rPr>
                    <a:t>TOP</a:t>
                  </a:r>
                </a:p>
              </p:txBody>
            </p:sp>
            <p:cxnSp>
              <p:nvCxnSpPr>
                <p:cNvPr id="9" name="AutoShape 61">
                  <a:extLst>
                    <a:ext uri="{FF2B5EF4-FFF2-40B4-BE49-F238E27FC236}">
                      <a16:creationId xmlns:a16="http://schemas.microsoft.com/office/drawing/2014/main" id="{C7060096-95D6-8369-E73C-414DF5185DFB}"/>
                    </a:ext>
                  </a:extLst>
                </p:cNvPr>
                <p:cNvCxnSpPr>
                  <a:cxnSpLocks noChangeShapeType="1"/>
                  <a:stCxn id="8" idx="3"/>
                </p:cNvCxnSpPr>
                <p:nvPr/>
              </p:nvCxnSpPr>
              <p:spPr bwMode="auto">
                <a:xfrm>
                  <a:off x="3002" y="2549"/>
                  <a:ext cx="291" cy="0"/>
                </a:xfrm>
                <a:prstGeom prst="straightConnector1">
                  <a:avLst/>
                </a:prstGeom>
                <a:noFill/>
                <a:ln w="19050">
                  <a:solidFill>
                    <a:schemeClr val="tx1"/>
                  </a:solidFill>
                  <a:round/>
                  <a:headEnd/>
                  <a:tailEnd type="triangle" w="med" len="med"/>
                </a:ln>
              </p:spPr>
            </p:cxnSp>
          </p:grpSp>
        </p:grpSp>
        <p:sp>
          <p:nvSpPr>
            <p:cNvPr id="5" name="Freeform 73">
              <a:extLst>
                <a:ext uri="{FF2B5EF4-FFF2-40B4-BE49-F238E27FC236}">
                  <a16:creationId xmlns:a16="http://schemas.microsoft.com/office/drawing/2014/main" id="{CD8BA699-CE92-6437-13CC-54B74A015A95}"/>
                </a:ext>
              </a:extLst>
            </p:cNvPr>
            <p:cNvSpPr>
              <a:spLocks/>
            </p:cNvSpPr>
            <p:nvPr/>
          </p:nvSpPr>
          <p:spPr bwMode="auto">
            <a:xfrm>
              <a:off x="1341" y="2096"/>
              <a:ext cx="1276" cy="109"/>
            </a:xfrm>
            <a:custGeom>
              <a:avLst/>
              <a:gdLst>
                <a:gd name="T0" fmla="*/ 0 w 1276"/>
                <a:gd name="T1" fmla="*/ 0 h 109"/>
                <a:gd name="T2" fmla="*/ 916 w 1276"/>
                <a:gd name="T3" fmla="*/ 0 h 109"/>
                <a:gd name="T4" fmla="*/ 913 w 1276"/>
                <a:gd name="T5" fmla="*/ 109 h 109"/>
                <a:gd name="T6" fmla="*/ 1276 w 1276"/>
                <a:gd name="T7" fmla="*/ 109 h 109"/>
                <a:gd name="T8" fmla="*/ 0 60000 65536"/>
                <a:gd name="T9" fmla="*/ 0 60000 65536"/>
                <a:gd name="T10" fmla="*/ 0 60000 65536"/>
                <a:gd name="T11" fmla="*/ 0 60000 65536"/>
                <a:gd name="T12" fmla="*/ 0 w 1276"/>
                <a:gd name="T13" fmla="*/ 0 h 109"/>
                <a:gd name="T14" fmla="*/ 1276 w 1276"/>
                <a:gd name="T15" fmla="*/ 109 h 109"/>
              </a:gdLst>
              <a:ahLst/>
              <a:cxnLst>
                <a:cxn ang="T8">
                  <a:pos x="T0" y="T1"/>
                </a:cxn>
                <a:cxn ang="T9">
                  <a:pos x="T2" y="T3"/>
                </a:cxn>
                <a:cxn ang="T10">
                  <a:pos x="T4" y="T5"/>
                </a:cxn>
                <a:cxn ang="T11">
                  <a:pos x="T6" y="T7"/>
                </a:cxn>
              </a:cxnLst>
              <a:rect l="T12" t="T13" r="T14" b="T15"/>
              <a:pathLst>
                <a:path w="1276" h="109">
                  <a:moveTo>
                    <a:pt x="0" y="0"/>
                  </a:moveTo>
                  <a:lnTo>
                    <a:pt x="916" y="0"/>
                  </a:lnTo>
                  <a:lnTo>
                    <a:pt x="913" y="109"/>
                  </a:lnTo>
                  <a:lnTo>
                    <a:pt x="1276" y="109"/>
                  </a:lnTo>
                </a:path>
              </a:pathLst>
            </a:custGeom>
            <a:noFill/>
            <a:ln w="19050">
              <a:solidFill>
                <a:schemeClr val="tx1"/>
              </a:solidFill>
              <a:round/>
              <a:headEnd type="oval" w="med" len="med"/>
              <a:tailEnd type="triangle" w="med" len="med"/>
            </a:ln>
          </p:spPr>
          <p:txBody>
            <a:bodyPr wrap="none" anchor="ctr"/>
            <a:lstStyle/>
            <a:p>
              <a:endParaRPr lang="zh-CN" altLang="en-US">
                <a:latin typeface="Courier New" panose="02070309020205020404" pitchFamily="49" charset="0"/>
                <a:ea typeface="楷体" panose="02010609060101010101" pitchFamily="49" charset="-122"/>
                <a:cs typeface="Courier New" panose="02070309020205020404" pitchFamily="49" charset="0"/>
              </a:endParaRPr>
            </a:p>
          </p:txBody>
        </p:sp>
      </p:grpSp>
      <p:sp>
        <p:nvSpPr>
          <p:cNvPr id="13" name="Rectangle 42">
            <a:extLst>
              <a:ext uri="{FF2B5EF4-FFF2-40B4-BE49-F238E27FC236}">
                <a16:creationId xmlns:a16="http://schemas.microsoft.com/office/drawing/2014/main" id="{C808E3C5-D22A-D720-DB9A-B61A07D87771}"/>
              </a:ext>
            </a:extLst>
          </p:cNvPr>
          <p:cNvSpPr>
            <a:spLocks noChangeArrowheads="1"/>
          </p:cNvSpPr>
          <p:nvPr/>
        </p:nvSpPr>
        <p:spPr bwMode="auto">
          <a:xfrm>
            <a:off x="1778000" y="3200950"/>
            <a:ext cx="358775" cy="215900"/>
          </a:xfrm>
          <a:prstGeom prst="rect">
            <a:avLst/>
          </a:prstGeom>
          <a:noFill/>
          <a:ln w="19050" algn="ctr">
            <a:noFill/>
            <a:miter lim="800000"/>
            <a:headEnd/>
            <a:tailEnd/>
          </a:ln>
        </p:spPr>
        <p:txBody>
          <a:bodyPr wrap="none" anchor="ctr"/>
          <a:lstStyle/>
          <a:p>
            <a:endParaRPr lang="zh-CN" altLang="en-US">
              <a:latin typeface="Courier New" panose="02070309020205020404" pitchFamily="49" charset="0"/>
              <a:ea typeface="楷体" panose="02010609060101010101" pitchFamily="49" charset="-122"/>
              <a:cs typeface="Courier New" panose="02070309020205020404" pitchFamily="49" charset="0"/>
            </a:endParaRPr>
          </a:p>
        </p:txBody>
      </p:sp>
      <p:graphicFrame>
        <p:nvGraphicFramePr>
          <p:cNvPr id="14" name="表格 13">
            <a:extLst>
              <a:ext uri="{FF2B5EF4-FFF2-40B4-BE49-F238E27FC236}">
                <a16:creationId xmlns:a16="http://schemas.microsoft.com/office/drawing/2014/main" id="{290B2941-8188-1D25-3D8D-EEB00A1F5FD6}"/>
              </a:ext>
            </a:extLst>
          </p:cNvPr>
          <p:cNvGraphicFramePr>
            <a:graphicFrameLocks noGrp="1"/>
          </p:cNvGraphicFramePr>
          <p:nvPr>
            <p:extLst>
              <p:ext uri="{D42A27DB-BD31-4B8C-83A1-F6EECF244321}">
                <p14:modId xmlns:p14="http://schemas.microsoft.com/office/powerpoint/2010/main" val="261205248"/>
              </p:ext>
            </p:extLst>
          </p:nvPr>
        </p:nvGraphicFramePr>
        <p:xfrm>
          <a:off x="842963" y="3123323"/>
          <a:ext cx="1800225" cy="365760"/>
        </p:xfrm>
        <a:graphic>
          <a:graphicData uri="http://schemas.openxmlformats.org/drawingml/2006/table">
            <a:tbl>
              <a:tblPr/>
              <a:tblGrid>
                <a:gridCol w="792162">
                  <a:extLst>
                    <a:ext uri="{9D8B030D-6E8A-4147-A177-3AD203B41FA5}">
                      <a16:colId xmlns:a16="http://schemas.microsoft.com/office/drawing/2014/main" val="4161352908"/>
                    </a:ext>
                  </a:extLst>
                </a:gridCol>
                <a:gridCol w="1008063">
                  <a:extLst>
                    <a:ext uri="{9D8B030D-6E8A-4147-A177-3AD203B41FA5}">
                      <a16:colId xmlns:a16="http://schemas.microsoft.com/office/drawing/2014/main" val="3886854104"/>
                    </a:ext>
                  </a:extLst>
                </a:gridCol>
              </a:tblGrid>
              <a:tr h="223838">
                <a:tc>
                  <a:txBody>
                    <a:bodyPr/>
                    <a:lstStyle/>
                    <a:p>
                      <a:pPr marL="0" marR="0" lvl="0" indent="0" algn="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600" b="1" i="0" u="none" strike="noStrike" cap="none" normalizeH="0" baseline="0" dirty="0">
                          <a:ln>
                            <a:noFill/>
                          </a:ln>
                          <a:solidFill>
                            <a:schemeClr val="tx1"/>
                          </a:solidFill>
                          <a:effectLst/>
                          <a:latin typeface="Courier New" pitchFamily="49" charset="0"/>
                          <a:ea typeface="楷体_GB2312" pitchFamily="49" charset="-122"/>
                        </a:rPr>
                        <a:t>d[2]</a:t>
                      </a:r>
                    </a:p>
                  </a:txBody>
                  <a:tcPr horzOverflow="overflow">
                    <a:lnL cap="flat">
                      <a:noFill/>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dirty="0">
                        <a:ln>
                          <a:noFill/>
                        </a:ln>
                        <a:solidFill>
                          <a:schemeClr val="tx1"/>
                        </a:solidFill>
                        <a:effectLst/>
                        <a:latin typeface="Courier New" pitchFamily="49"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40396713"/>
                  </a:ext>
                </a:extLst>
              </a:tr>
            </a:tbl>
          </a:graphicData>
        </a:graphic>
      </p:graphicFrame>
      <p:cxnSp>
        <p:nvCxnSpPr>
          <p:cNvPr id="15" name="AutoShape 50">
            <a:extLst>
              <a:ext uri="{FF2B5EF4-FFF2-40B4-BE49-F238E27FC236}">
                <a16:creationId xmlns:a16="http://schemas.microsoft.com/office/drawing/2014/main" id="{3484289A-8B07-FC83-4F64-82E013A73EB5}"/>
              </a:ext>
            </a:extLst>
          </p:cNvPr>
          <p:cNvCxnSpPr>
            <a:cxnSpLocks noChangeShapeType="1"/>
            <a:stCxn id="16" idx="3"/>
          </p:cNvCxnSpPr>
          <p:nvPr/>
        </p:nvCxnSpPr>
        <p:spPr bwMode="auto">
          <a:xfrm>
            <a:off x="2136775" y="4054475"/>
            <a:ext cx="2940050" cy="1751013"/>
          </a:xfrm>
          <a:prstGeom prst="bentConnector3">
            <a:avLst>
              <a:gd name="adj1" fmla="val 24139"/>
            </a:avLst>
          </a:prstGeom>
          <a:noFill/>
          <a:ln w="19050">
            <a:solidFill>
              <a:srgbClr val="000000"/>
            </a:solidFill>
            <a:miter lim="800000"/>
            <a:headEnd type="oval" w="med" len="med"/>
            <a:tailEnd type="triangle" w="med" len="med"/>
          </a:ln>
        </p:spPr>
      </p:cxnSp>
      <p:sp>
        <p:nvSpPr>
          <p:cNvPr id="16" name="Rectangle 44">
            <a:extLst>
              <a:ext uri="{FF2B5EF4-FFF2-40B4-BE49-F238E27FC236}">
                <a16:creationId xmlns:a16="http://schemas.microsoft.com/office/drawing/2014/main" id="{8EE2B46E-CA37-8812-296F-38262A7DB9F3}"/>
              </a:ext>
            </a:extLst>
          </p:cNvPr>
          <p:cNvSpPr>
            <a:spLocks noChangeArrowheads="1"/>
          </p:cNvSpPr>
          <p:nvPr/>
        </p:nvSpPr>
        <p:spPr bwMode="auto">
          <a:xfrm>
            <a:off x="1778000" y="3946525"/>
            <a:ext cx="358775" cy="215900"/>
          </a:xfrm>
          <a:prstGeom prst="rect">
            <a:avLst/>
          </a:prstGeom>
          <a:noFill/>
          <a:ln w="19050" algn="ctr">
            <a:noFill/>
            <a:miter lim="800000"/>
            <a:headEnd/>
            <a:tailEnd/>
          </a:ln>
        </p:spPr>
        <p:txBody>
          <a:bodyPr wrap="none" anchor="ctr"/>
          <a:lstStyle/>
          <a:p>
            <a:endParaRPr lang="zh-CN" altLang="en-US">
              <a:latin typeface="Courier New" panose="02070309020205020404" pitchFamily="49" charset="0"/>
              <a:ea typeface="楷体" panose="02010609060101010101" pitchFamily="49" charset="-122"/>
              <a:cs typeface="Courier New" panose="02070309020205020404" pitchFamily="49" charset="0"/>
            </a:endParaRPr>
          </a:p>
        </p:txBody>
      </p:sp>
      <p:sp>
        <p:nvSpPr>
          <p:cNvPr id="18" name="Rectangle 36">
            <a:extLst>
              <a:ext uri="{FF2B5EF4-FFF2-40B4-BE49-F238E27FC236}">
                <a16:creationId xmlns:a16="http://schemas.microsoft.com/office/drawing/2014/main" id="{EB46FD9B-B7A6-AD50-1FCD-5F06747F9636}"/>
              </a:ext>
            </a:extLst>
          </p:cNvPr>
          <p:cNvSpPr>
            <a:spLocks noChangeArrowheads="1"/>
          </p:cNvSpPr>
          <p:nvPr/>
        </p:nvSpPr>
        <p:spPr bwMode="auto">
          <a:xfrm>
            <a:off x="5118244" y="3530828"/>
            <a:ext cx="3078000" cy="738000"/>
          </a:xfrm>
          <a:prstGeom prst="rect">
            <a:avLst/>
          </a:prstGeom>
          <a:solidFill>
            <a:srgbClr val="ECF4F1"/>
          </a:solidFill>
          <a:ln w="19050" algn="ctr">
            <a:noFill/>
            <a:miter lim="800000"/>
            <a:headEnd/>
            <a:tailEnd/>
          </a:ln>
        </p:spPr>
        <p:txBody>
          <a:bodyPr wrap="none" anchor="ctr" anchorCtr="1">
            <a:noAutofit/>
          </a:bodyPr>
          <a:lstStyle/>
          <a:p>
            <a:pPr>
              <a:spcBef>
                <a:spcPct val="20000"/>
              </a:spcBef>
              <a:buClr>
                <a:srgbClr val="FF9900"/>
              </a:buClr>
              <a:buSzPct val="80000"/>
              <a:buFont typeface="Webdings" pitchFamily="18" charset="2"/>
              <a:buNone/>
            </a:pPr>
            <a:r>
              <a:rPr lang="en-US" altLang="zh-CN" sz="1800" dirty="0">
                <a:solidFill>
                  <a:schemeClr val="tx1">
                    <a:lumMod val="95000"/>
                    <a:lumOff val="5000"/>
                  </a:schemeClr>
                </a:solidFill>
                <a:latin typeface="Courier New" panose="02070309020205020404" pitchFamily="49" charset="0"/>
                <a:ea typeface="楷体" panose="02010609060101010101" pitchFamily="49" charset="-122"/>
                <a:cs typeface="Courier New" panose="02070309020205020404" pitchFamily="49" charset="0"/>
              </a:rPr>
              <a:t>quicksort</a:t>
            </a:r>
            <a:r>
              <a:rPr lang="zh-CN" altLang="en-US" sz="1800" dirty="0">
                <a:solidFill>
                  <a:schemeClr val="tx1">
                    <a:lumMod val="95000"/>
                    <a:lumOff val="5000"/>
                  </a:schemeClr>
                </a:solidFill>
                <a:latin typeface="Courier New" panose="02070309020205020404" pitchFamily="49" charset="0"/>
                <a:ea typeface="楷体" panose="02010609060101010101" pitchFamily="49" charset="-122"/>
                <a:cs typeface="Courier New" panose="02070309020205020404" pitchFamily="49" charset="0"/>
              </a:rPr>
              <a:t>的活动记录</a:t>
            </a:r>
          </a:p>
        </p:txBody>
      </p:sp>
      <p:sp>
        <p:nvSpPr>
          <p:cNvPr id="19" name="Rectangle 35">
            <a:extLst>
              <a:ext uri="{FF2B5EF4-FFF2-40B4-BE49-F238E27FC236}">
                <a16:creationId xmlns:a16="http://schemas.microsoft.com/office/drawing/2014/main" id="{706E1AB3-605B-91C0-3075-CD3B82942310}"/>
              </a:ext>
            </a:extLst>
          </p:cNvPr>
          <p:cNvSpPr>
            <a:spLocks noChangeArrowheads="1"/>
          </p:cNvSpPr>
          <p:nvPr/>
        </p:nvSpPr>
        <p:spPr bwMode="auto">
          <a:xfrm>
            <a:off x="5118244" y="4290047"/>
            <a:ext cx="3078000" cy="738000"/>
          </a:xfrm>
          <a:prstGeom prst="rect">
            <a:avLst/>
          </a:prstGeom>
          <a:solidFill>
            <a:srgbClr val="ECF4F1"/>
          </a:solidFill>
          <a:ln w="19050" algn="ctr">
            <a:noFill/>
            <a:miter lim="800000"/>
            <a:headEnd/>
            <a:tailEnd/>
          </a:ln>
        </p:spPr>
        <p:txBody>
          <a:bodyPr wrap="square" anchor="ctr" anchorCtr="1">
            <a:noAutofit/>
          </a:bodyPr>
          <a:lstStyle/>
          <a:p>
            <a:pPr>
              <a:spcBef>
                <a:spcPct val="20000"/>
              </a:spcBef>
              <a:buClr>
                <a:srgbClr val="FF9900"/>
              </a:buClr>
              <a:buSzPct val="80000"/>
              <a:buFont typeface="Webdings" pitchFamily="18" charset="2"/>
              <a:buNone/>
            </a:pPr>
            <a:r>
              <a:rPr lang="en-US" altLang="zh-CN" sz="1800" dirty="0">
                <a:solidFill>
                  <a:schemeClr val="tx1">
                    <a:lumMod val="95000"/>
                    <a:lumOff val="5000"/>
                  </a:schemeClr>
                </a:solidFill>
                <a:latin typeface="Courier New" panose="02070309020205020404" pitchFamily="49" charset="0"/>
                <a:ea typeface="楷体" panose="02010609060101010101" pitchFamily="49" charset="-122"/>
                <a:cs typeface="Courier New" panose="02070309020205020404" pitchFamily="49" charset="0"/>
              </a:rPr>
              <a:t>quicksort</a:t>
            </a:r>
            <a:r>
              <a:rPr lang="zh-CN" altLang="en-US" sz="1800" dirty="0">
                <a:solidFill>
                  <a:schemeClr val="tx1">
                    <a:lumMod val="95000"/>
                    <a:lumOff val="5000"/>
                  </a:schemeClr>
                </a:solidFill>
                <a:latin typeface="Courier New" panose="02070309020205020404" pitchFamily="49" charset="0"/>
                <a:ea typeface="楷体" panose="02010609060101010101" pitchFamily="49" charset="-122"/>
                <a:cs typeface="Courier New" panose="02070309020205020404" pitchFamily="49" charset="0"/>
              </a:rPr>
              <a:t>的活动记录</a:t>
            </a:r>
          </a:p>
        </p:txBody>
      </p:sp>
      <p:sp>
        <p:nvSpPr>
          <p:cNvPr id="20" name="Rectangle 122">
            <a:extLst>
              <a:ext uri="{FF2B5EF4-FFF2-40B4-BE49-F238E27FC236}">
                <a16:creationId xmlns:a16="http://schemas.microsoft.com/office/drawing/2014/main" id="{6A2E0B4A-5E09-CAC4-C9E5-2A2EF98684EC}"/>
              </a:ext>
            </a:extLst>
          </p:cNvPr>
          <p:cNvSpPr>
            <a:spLocks noChangeArrowheads="1"/>
          </p:cNvSpPr>
          <p:nvPr/>
        </p:nvSpPr>
        <p:spPr bwMode="auto">
          <a:xfrm>
            <a:off x="5115816" y="5052354"/>
            <a:ext cx="3078000" cy="738000"/>
          </a:xfrm>
          <a:prstGeom prst="rect">
            <a:avLst/>
          </a:prstGeom>
          <a:solidFill>
            <a:srgbClr val="ECF4F1"/>
          </a:solidFill>
          <a:ln w="19050" algn="ctr">
            <a:noFill/>
            <a:miter lim="800000"/>
            <a:headEnd/>
            <a:tailEnd/>
          </a:ln>
        </p:spPr>
        <p:txBody>
          <a:bodyPr wrap="none" anchor="ctr" anchorCtr="1">
            <a:noAutofit/>
          </a:bodyPr>
          <a:lstStyle/>
          <a:p>
            <a:pPr>
              <a:spcBef>
                <a:spcPct val="20000"/>
              </a:spcBef>
              <a:buClr>
                <a:srgbClr val="FF9900"/>
              </a:buClr>
              <a:buSzPct val="80000"/>
              <a:buFont typeface="Webdings" pitchFamily="18" charset="2"/>
              <a:buNone/>
            </a:pPr>
            <a:r>
              <a:rPr lang="en-US" altLang="zh-CN" sz="1800" dirty="0">
                <a:solidFill>
                  <a:schemeClr val="tx1">
                    <a:lumMod val="95000"/>
                    <a:lumOff val="5000"/>
                  </a:schemeClr>
                </a:solidFill>
                <a:latin typeface="Courier New" panose="02070309020205020404" pitchFamily="49" charset="0"/>
                <a:ea typeface="楷体" panose="02010609060101010101" pitchFamily="49" charset="-122"/>
                <a:cs typeface="Courier New" panose="02070309020205020404" pitchFamily="49" charset="0"/>
              </a:rPr>
              <a:t>sort</a:t>
            </a:r>
            <a:r>
              <a:rPr lang="zh-CN" altLang="en-US" sz="1800" dirty="0">
                <a:solidFill>
                  <a:schemeClr val="tx1">
                    <a:lumMod val="95000"/>
                    <a:lumOff val="5000"/>
                  </a:schemeClr>
                </a:solidFill>
                <a:latin typeface="Courier New" panose="02070309020205020404" pitchFamily="49" charset="0"/>
                <a:ea typeface="楷体" panose="02010609060101010101" pitchFamily="49" charset="-122"/>
                <a:cs typeface="Courier New" panose="02070309020205020404" pitchFamily="49" charset="0"/>
              </a:rPr>
              <a:t>的活动记录</a:t>
            </a:r>
          </a:p>
        </p:txBody>
      </p:sp>
      <p:sp>
        <p:nvSpPr>
          <p:cNvPr id="21" name="Rectangle 37">
            <a:extLst>
              <a:ext uri="{FF2B5EF4-FFF2-40B4-BE49-F238E27FC236}">
                <a16:creationId xmlns:a16="http://schemas.microsoft.com/office/drawing/2014/main" id="{56E54AD5-585B-5081-2652-E0D89E78E1E3}"/>
              </a:ext>
            </a:extLst>
          </p:cNvPr>
          <p:cNvSpPr>
            <a:spLocks noChangeArrowheads="1"/>
          </p:cNvSpPr>
          <p:nvPr/>
        </p:nvSpPr>
        <p:spPr bwMode="auto">
          <a:xfrm>
            <a:off x="5115816" y="2763996"/>
            <a:ext cx="3078000" cy="738000"/>
          </a:xfrm>
          <a:prstGeom prst="rect">
            <a:avLst/>
          </a:prstGeom>
          <a:solidFill>
            <a:srgbClr val="ECF4F1"/>
          </a:solidFill>
          <a:ln w="19050" algn="ctr">
            <a:noFill/>
            <a:miter lim="800000"/>
            <a:headEnd/>
            <a:tailEnd/>
          </a:ln>
        </p:spPr>
        <p:txBody>
          <a:bodyPr wrap="none" anchor="ctr" anchorCtr="0">
            <a:noAutofit/>
          </a:bodyPr>
          <a:lstStyle/>
          <a:p>
            <a:pPr>
              <a:spcBef>
                <a:spcPct val="20000"/>
              </a:spcBef>
              <a:buClr>
                <a:srgbClr val="FF9900"/>
              </a:buClr>
              <a:buSzPct val="80000"/>
              <a:buFont typeface="Webdings" pitchFamily="18" charset="2"/>
              <a:buNone/>
            </a:pPr>
            <a:r>
              <a:rPr lang="en-US" altLang="zh-CN" sz="1800" dirty="0">
                <a:solidFill>
                  <a:schemeClr val="tx1">
                    <a:lumMod val="95000"/>
                    <a:lumOff val="5000"/>
                  </a:schemeClr>
                </a:solidFill>
                <a:latin typeface="Courier New" panose="02070309020205020404" pitchFamily="49" charset="0"/>
                <a:ea typeface="楷体" panose="02010609060101010101" pitchFamily="49" charset="-122"/>
                <a:cs typeface="Courier New" panose="02070309020205020404" pitchFamily="49" charset="0"/>
              </a:rPr>
              <a:t>partition</a:t>
            </a:r>
            <a:r>
              <a:rPr lang="zh-CN" altLang="en-US" sz="1800" dirty="0">
                <a:solidFill>
                  <a:schemeClr val="tx1">
                    <a:lumMod val="95000"/>
                    <a:lumOff val="5000"/>
                  </a:schemeClr>
                </a:solidFill>
                <a:latin typeface="Courier New" panose="02070309020205020404" pitchFamily="49" charset="0"/>
                <a:ea typeface="楷体" panose="02010609060101010101" pitchFamily="49" charset="-122"/>
                <a:cs typeface="Courier New" panose="02070309020205020404" pitchFamily="49" charset="0"/>
              </a:rPr>
              <a:t>的活动记录</a:t>
            </a:r>
          </a:p>
        </p:txBody>
      </p:sp>
      <p:cxnSp>
        <p:nvCxnSpPr>
          <p:cNvPr id="23" name="AutoShape 53">
            <a:extLst>
              <a:ext uri="{FF2B5EF4-FFF2-40B4-BE49-F238E27FC236}">
                <a16:creationId xmlns:a16="http://schemas.microsoft.com/office/drawing/2014/main" id="{BB7C5C49-7C95-1172-1BA5-406A16F03D8F}"/>
              </a:ext>
            </a:extLst>
          </p:cNvPr>
          <p:cNvCxnSpPr>
            <a:cxnSpLocks noChangeShapeType="1"/>
          </p:cNvCxnSpPr>
          <p:nvPr/>
        </p:nvCxnSpPr>
        <p:spPr bwMode="auto">
          <a:xfrm>
            <a:off x="2136775" y="3694113"/>
            <a:ext cx="2940050" cy="573637"/>
          </a:xfrm>
          <a:prstGeom prst="bentConnector3">
            <a:avLst>
              <a:gd name="adj1" fmla="val 34618"/>
            </a:avLst>
          </a:prstGeom>
          <a:noFill/>
          <a:ln w="19050">
            <a:solidFill>
              <a:srgbClr val="000000"/>
            </a:solidFill>
            <a:miter lim="800000"/>
            <a:headEnd type="oval" w="med" len="med"/>
            <a:tailEnd type="triangle" w="med" len="med"/>
          </a:ln>
        </p:spPr>
      </p:cxnSp>
    </p:spTree>
    <p:extLst>
      <p:ext uri="{BB962C8B-B14F-4D97-AF65-F5344CB8AC3E}">
        <p14:creationId xmlns:p14="http://schemas.microsoft.com/office/powerpoint/2010/main" val="3755197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23670"/>
                                        </p:tgtEl>
                                        <p:attrNameLst>
                                          <p:attrName>style.visibility</p:attrName>
                                        </p:attrNameLst>
                                      </p:cBhvr>
                                      <p:to>
                                        <p:strVal val="visible"/>
                                      </p:to>
                                    </p:set>
                                    <p:animEffect transition="in" filter="wipe(left)">
                                      <p:cBhvr>
                                        <p:cTn id="7" dur="500"/>
                                        <p:tgtEl>
                                          <p:spTgt spid="62367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2" fill="hold" nodeType="clickEffect">
                                  <p:stCondLst>
                                    <p:cond delay="0"/>
                                  </p:stCondLst>
                                  <p:childTnLst>
                                    <p:animEffect transition="out" filter="wipe(right)">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par>
                          <p:cTn id="13" fill="hold">
                            <p:stCondLst>
                              <p:cond delay="500"/>
                            </p:stCondLst>
                            <p:childTnLst>
                              <p:par>
                                <p:cTn id="14" presetID="22" presetClass="exit" presetSubtype="2" fill="hold" nodeType="afterEffect">
                                  <p:stCondLst>
                                    <p:cond delay="0"/>
                                  </p:stCondLst>
                                  <p:childTnLst>
                                    <p:animEffect transition="out" filter="wipe(right)">
                                      <p:cBhvr>
                                        <p:cTn id="15" dur="500"/>
                                        <p:tgtEl>
                                          <p:spTgt spid="14"/>
                                        </p:tgtEl>
                                      </p:cBhvr>
                                    </p:animEffect>
                                    <p:set>
                                      <p:cBhvr>
                                        <p:cTn id="16" dur="1" fill="hold">
                                          <p:stCondLst>
                                            <p:cond delay="499"/>
                                          </p:stCondLst>
                                        </p:cTn>
                                        <p:tgtEl>
                                          <p:spTgt spid="14"/>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22" presetClass="exit" presetSubtype="2" fill="hold" nodeType="clickEffect">
                                  <p:stCondLst>
                                    <p:cond delay="0"/>
                                  </p:stCondLst>
                                  <p:childTnLst>
                                    <p:animEffect transition="out" filter="wipe(right)">
                                      <p:cBhvr>
                                        <p:cTn id="20" dur="500"/>
                                        <p:tgtEl>
                                          <p:spTgt spid="23"/>
                                        </p:tgtEl>
                                      </p:cBhvr>
                                    </p:animEffect>
                                    <p:set>
                                      <p:cBhvr>
                                        <p:cTn id="21" dur="1" fill="hold">
                                          <p:stCondLst>
                                            <p:cond delay="499"/>
                                          </p:stCondLst>
                                        </p:cTn>
                                        <p:tgtEl>
                                          <p:spTgt spid="23"/>
                                        </p:tgtEl>
                                        <p:attrNameLst>
                                          <p:attrName>style.visibility</p:attrName>
                                        </p:attrNameLst>
                                      </p:cBhvr>
                                      <p:to>
                                        <p:strVal val="hidden"/>
                                      </p:to>
                                    </p:se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left)">
                                      <p:cBhvr>
                                        <p:cTn id="2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367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6" name="Rectangle 177"/>
          <p:cNvSpPr>
            <a:spLocks noGrp="1" noChangeArrowheads="1"/>
          </p:cNvSpPr>
          <p:nvPr>
            <p:ph type="title"/>
          </p:nvPr>
        </p:nvSpPr>
        <p:spPr/>
        <p:txBody>
          <a:bodyPr/>
          <a:lstStyle/>
          <a:p>
            <a:pPr eaLnBrk="1" hangingPunct="1"/>
            <a:r>
              <a:rPr lang="zh-CN" altLang="en-US" sz="3600" dirty="0">
                <a:latin typeface="黑体" pitchFamily="2" charset="-122"/>
                <a:ea typeface="黑体" pitchFamily="2" charset="-122"/>
              </a:rPr>
              <a:t>嵌套层次表示表</a:t>
            </a:r>
            <a:r>
              <a:rPr lang="en-US" altLang="zh-CN" sz="3600" dirty="0">
                <a:latin typeface="黑体" pitchFamily="2" charset="-122"/>
                <a:ea typeface="黑体" pitchFamily="2" charset="-122"/>
              </a:rPr>
              <a:t>(display)</a:t>
            </a:r>
            <a:r>
              <a:rPr lang="zh-CN" altLang="en-US" sz="3600" dirty="0">
                <a:latin typeface="黑体" pitchFamily="2" charset="-122"/>
                <a:ea typeface="黑体" pitchFamily="2" charset="-122"/>
              </a:rPr>
              <a:t>的位置</a:t>
            </a:r>
          </a:p>
        </p:txBody>
      </p:sp>
      <p:sp>
        <p:nvSpPr>
          <p:cNvPr id="30724" name="Rectangle 3"/>
          <p:cNvSpPr>
            <a:spLocks noGrp="1" noChangeArrowheads="1"/>
          </p:cNvSpPr>
          <p:nvPr>
            <p:ph idx="1"/>
          </p:nvPr>
        </p:nvSpPr>
        <p:spPr/>
        <p:txBody>
          <a:bodyPr/>
          <a:lstStyle/>
          <a:p>
            <a:pPr eaLnBrk="1" hangingPunct="1">
              <a:lnSpc>
                <a:spcPct val="150000"/>
              </a:lnSpc>
            </a:pPr>
            <a:r>
              <a:rPr lang="en-US" altLang="zh-CN" dirty="0"/>
              <a:t>display</a:t>
            </a:r>
            <a:r>
              <a:rPr lang="zh-CN" altLang="en-US" dirty="0"/>
              <a:t>本身的体积在编译时可确定</a:t>
            </a:r>
          </a:p>
          <a:p>
            <a:pPr eaLnBrk="1" hangingPunct="1">
              <a:lnSpc>
                <a:spcPct val="150000"/>
              </a:lnSpc>
            </a:pPr>
            <a:r>
              <a:rPr lang="en-US" altLang="zh-CN" dirty="0"/>
              <a:t>display</a:t>
            </a:r>
            <a:r>
              <a:rPr lang="zh-CN" altLang="en-US" dirty="0"/>
              <a:t>表的位置，由编译程序设计者决定</a:t>
            </a:r>
            <a:br>
              <a:rPr lang="zh-CN" altLang="en-US" dirty="0"/>
            </a:br>
            <a:r>
              <a:rPr lang="zh-CN" altLang="en-US" dirty="0"/>
              <a:t>可有下列两种方法</a:t>
            </a:r>
            <a:endParaRPr lang="en-US" altLang="zh-CN" dirty="0"/>
          </a:p>
        </p:txBody>
      </p:sp>
      <p:sp>
        <p:nvSpPr>
          <p:cNvPr id="30722" name="页脚占位符 4"/>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30723" name="灯片编号占位符 5"/>
          <p:cNvSpPr>
            <a:spLocks noGrp="1"/>
          </p:cNvSpPr>
          <p:nvPr>
            <p:ph type="sldNum" sz="quarter" idx="12"/>
          </p:nvPr>
        </p:nvSpPr>
        <p:spPr>
          <a:noFill/>
        </p:spPr>
        <p:txBody>
          <a:bodyPr/>
          <a:lstStyle/>
          <a:p>
            <a:fld id="{C93FD37A-F0A5-4CA9-AC65-13E0A5D213E0}" type="slidenum">
              <a:rPr lang="en-US" altLang="zh-CN" smtClean="0">
                <a:ea typeface="宋体" charset="-122"/>
              </a:rPr>
              <a:pPr/>
              <a:t>32</a:t>
            </a:fld>
            <a:endParaRPr lang="en-US" altLang="zh-CN">
              <a:ea typeface="宋体" charset="-122"/>
            </a:endParaRPr>
          </a:p>
        </p:txBody>
      </p:sp>
      <p:graphicFrame>
        <p:nvGraphicFramePr>
          <p:cNvPr id="11" name="图示 10">
            <a:extLst>
              <a:ext uri="{FF2B5EF4-FFF2-40B4-BE49-F238E27FC236}">
                <a16:creationId xmlns:a16="http://schemas.microsoft.com/office/drawing/2014/main" id="{358C3A37-8461-4A19-8BAE-C7A9CF4DCFFE}"/>
              </a:ext>
            </a:extLst>
          </p:cNvPr>
          <p:cNvGraphicFramePr/>
          <p:nvPr>
            <p:extLst>
              <p:ext uri="{D42A27DB-BD31-4B8C-83A1-F6EECF244321}">
                <p14:modId xmlns:p14="http://schemas.microsoft.com/office/powerpoint/2010/main" val="2049483643"/>
              </p:ext>
            </p:extLst>
          </p:nvPr>
        </p:nvGraphicFramePr>
        <p:xfrm>
          <a:off x="2267744" y="3933056"/>
          <a:ext cx="5472608" cy="203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椭圆 11">
            <a:extLst>
              <a:ext uri="{FF2B5EF4-FFF2-40B4-BE49-F238E27FC236}">
                <a16:creationId xmlns:a16="http://schemas.microsoft.com/office/drawing/2014/main" id="{677CD921-A175-4CF4-B34C-B96F9A433E97}"/>
              </a:ext>
            </a:extLst>
          </p:cNvPr>
          <p:cNvSpPr/>
          <p:nvPr/>
        </p:nvSpPr>
        <p:spPr>
          <a:xfrm>
            <a:off x="1115616" y="3933056"/>
            <a:ext cx="936000" cy="936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36000" tIns="36000" rIns="36000" bIns="36000" rtlCol="0" anchor="ctr"/>
          <a:lstStyle/>
          <a:p>
            <a:pPr algn="ctr"/>
            <a:r>
              <a:rPr lang="zh-CN" altLang="en-US" dirty="0">
                <a:effectLst>
                  <a:outerShdw blurRad="38100" dist="38100" dir="2700000" algn="tl">
                    <a:srgbClr val="000000">
                      <a:alpha val="43137"/>
                    </a:srgbClr>
                  </a:outerShdw>
                </a:effectLst>
              </a:rPr>
              <a:t>方法</a:t>
            </a:r>
            <a:r>
              <a:rPr lang="en-US" altLang="zh-CN" dirty="0">
                <a:effectLst>
                  <a:outerShdw blurRad="38100" dist="38100" dir="2700000" algn="tl">
                    <a:srgbClr val="000000">
                      <a:alpha val="43137"/>
                    </a:srgbClr>
                  </a:outerShdw>
                </a:effectLst>
              </a:rPr>
              <a:t>1</a:t>
            </a:r>
            <a:endParaRPr lang="zh-CN" altLang="en-US" dirty="0">
              <a:effectLst>
                <a:outerShdw blurRad="38100" dist="38100" dir="2700000" algn="tl">
                  <a:srgbClr val="000000">
                    <a:alpha val="43137"/>
                  </a:srgbClr>
                </a:outerShdw>
              </a:effectLst>
            </a:endParaRPr>
          </a:p>
        </p:txBody>
      </p:sp>
      <p:sp>
        <p:nvSpPr>
          <p:cNvPr id="13" name="椭圆 12">
            <a:extLst>
              <a:ext uri="{FF2B5EF4-FFF2-40B4-BE49-F238E27FC236}">
                <a16:creationId xmlns:a16="http://schemas.microsoft.com/office/drawing/2014/main" id="{A449E8E2-03F2-46A6-8D0A-CD04E3A9A898}"/>
              </a:ext>
            </a:extLst>
          </p:cNvPr>
          <p:cNvSpPr/>
          <p:nvPr/>
        </p:nvSpPr>
        <p:spPr>
          <a:xfrm>
            <a:off x="1115616" y="5029056"/>
            <a:ext cx="936000" cy="936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36000" tIns="36000" rIns="36000" bIns="36000" rtlCol="0" anchor="ctr"/>
          <a:lstStyle/>
          <a:p>
            <a:pPr algn="ctr"/>
            <a:r>
              <a:rPr lang="zh-CN" altLang="en-US" dirty="0">
                <a:effectLst>
                  <a:outerShdw blurRad="38100" dist="38100" dir="2700000" algn="tl">
                    <a:srgbClr val="000000">
                      <a:alpha val="43137"/>
                    </a:srgbClr>
                  </a:outerShdw>
                </a:effectLst>
              </a:rPr>
              <a:t>方法</a:t>
            </a:r>
            <a:r>
              <a:rPr lang="en-US" altLang="zh-CN" dirty="0">
                <a:effectLst>
                  <a:outerShdw blurRad="38100" dist="38100" dir="2700000" algn="tl">
                    <a:srgbClr val="000000">
                      <a:alpha val="43137"/>
                    </a:srgbClr>
                  </a:outerShdw>
                </a:effectLst>
              </a:rPr>
              <a:t>2</a:t>
            </a:r>
            <a:endParaRPr lang="zh-CN" alt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7199865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Group 2">
            <a:extLst>
              <a:ext uri="{FF2B5EF4-FFF2-40B4-BE49-F238E27FC236}">
                <a16:creationId xmlns:a16="http://schemas.microsoft.com/office/drawing/2014/main" id="{22735B86-6E41-438A-B9E2-E4C9939ACC1B}"/>
              </a:ext>
            </a:extLst>
          </p:cNvPr>
          <p:cNvGraphicFramePr>
            <a:graphicFrameLocks noGrp="1"/>
          </p:cNvGraphicFramePr>
          <p:nvPr>
            <p:extLst>
              <p:ext uri="{D42A27DB-BD31-4B8C-83A1-F6EECF244321}">
                <p14:modId xmlns:p14="http://schemas.microsoft.com/office/powerpoint/2010/main" val="339163660"/>
              </p:ext>
            </p:extLst>
          </p:nvPr>
        </p:nvGraphicFramePr>
        <p:xfrm>
          <a:off x="4932759" y="1192670"/>
          <a:ext cx="3095625" cy="5040560"/>
        </p:xfrm>
        <a:graphic>
          <a:graphicData uri="http://schemas.openxmlformats.org/drawingml/2006/table">
            <a:tbl>
              <a:tblPr>
                <a:tableStyleId>{0505E3EF-67EA-436B-97B2-0124C06EBD24}</a:tableStyleId>
              </a:tblPr>
              <a:tblGrid>
                <a:gridCol w="3095625">
                  <a:extLst>
                    <a:ext uri="{9D8B030D-6E8A-4147-A177-3AD203B41FA5}">
                      <a16:colId xmlns:a16="http://schemas.microsoft.com/office/drawing/2014/main" val="20000"/>
                    </a:ext>
                  </a:extLst>
                </a:gridCol>
              </a:tblGrid>
              <a:tr h="1008112">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defRPr/>
                      </a:pPr>
                      <a:endParaRPr lang="zh-CN" altLang="en-US" sz="1000" b="1" dirty="0">
                        <a:solidFill>
                          <a:schemeClr val="tx1">
                            <a:lumMod val="95000"/>
                            <a:lumOff val="5000"/>
                          </a:schemeClr>
                        </a:solidFill>
                        <a:effectLst/>
                        <a:latin typeface="Courier New" panose="02070309020205020404" pitchFamily="49" charset="0"/>
                        <a:ea typeface="楷体" panose="02010609060101010101" pitchFamily="49" charset="-122"/>
                        <a:cs typeface="Courier New" panose="02070309020205020404" pitchFamily="49" charset="0"/>
                      </a:endParaRPr>
                    </a:p>
                  </a:txBody>
                  <a:tcPr marL="54000" marR="54000" marT="46800" marB="468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008112">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defRPr/>
                      </a:pPr>
                      <a:endParaRPr lang="zh-CN" altLang="en-US" sz="1000" b="1" dirty="0">
                        <a:solidFill>
                          <a:schemeClr val="tx1">
                            <a:lumMod val="95000"/>
                            <a:lumOff val="5000"/>
                          </a:schemeClr>
                        </a:solidFill>
                        <a:effectLst/>
                        <a:latin typeface="Courier New" panose="02070309020205020404" pitchFamily="49" charset="0"/>
                        <a:ea typeface="楷体" panose="02010609060101010101" pitchFamily="49" charset="-122"/>
                        <a:cs typeface="Courier New" panose="02070309020205020404" pitchFamily="49" charset="0"/>
                      </a:endParaRPr>
                    </a:p>
                  </a:txBody>
                  <a:tcPr marL="54000" marR="54000" marT="46800" marB="468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008112">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defRPr/>
                      </a:pPr>
                      <a:endParaRPr lang="zh-CN" altLang="en-US" sz="1000" b="1" dirty="0">
                        <a:solidFill>
                          <a:schemeClr val="tx1">
                            <a:lumMod val="95000"/>
                            <a:lumOff val="5000"/>
                          </a:schemeClr>
                        </a:solidFill>
                        <a:effectLst/>
                        <a:latin typeface="Courier New" panose="02070309020205020404" pitchFamily="49" charset="0"/>
                        <a:ea typeface="楷体" panose="02010609060101010101" pitchFamily="49" charset="-122"/>
                        <a:cs typeface="Courier New" panose="02070309020205020404" pitchFamily="49" charset="0"/>
                      </a:endParaRPr>
                    </a:p>
                  </a:txBody>
                  <a:tcPr marL="54000" marR="54000" marT="46800" marB="468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1008112">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defRPr/>
                      </a:pPr>
                      <a:endParaRPr lang="zh-CN" altLang="en-US" sz="1000" b="1" dirty="0">
                        <a:solidFill>
                          <a:schemeClr val="tx1">
                            <a:lumMod val="95000"/>
                            <a:lumOff val="5000"/>
                          </a:schemeClr>
                        </a:solidFill>
                        <a:effectLst/>
                        <a:latin typeface="Courier New" panose="02070309020205020404" pitchFamily="49" charset="0"/>
                        <a:ea typeface="楷体" panose="02010609060101010101" pitchFamily="49" charset="-122"/>
                        <a:cs typeface="Courier New" panose="02070309020205020404" pitchFamily="49" charset="0"/>
                      </a:endParaRPr>
                    </a:p>
                  </a:txBody>
                  <a:tcPr marL="54000" marR="54000" marT="46800" marB="468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1008112">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defRPr/>
                      </a:pPr>
                      <a:endParaRPr lang="zh-CN" altLang="en-US" sz="1000" b="1" dirty="0">
                        <a:solidFill>
                          <a:schemeClr val="tx1">
                            <a:lumMod val="95000"/>
                            <a:lumOff val="5000"/>
                          </a:schemeClr>
                        </a:solidFill>
                        <a:effectLst/>
                        <a:latin typeface="Courier New" panose="02070309020205020404" pitchFamily="49" charset="0"/>
                        <a:ea typeface="楷体" panose="02010609060101010101" pitchFamily="49" charset="-122"/>
                        <a:cs typeface="Courier New" panose="02070309020205020404" pitchFamily="49" charset="0"/>
                      </a:endParaRPr>
                    </a:p>
                  </a:txBody>
                  <a:tcPr marL="54000" marR="54000" marT="46800" marB="468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
        <p:nvSpPr>
          <p:cNvPr id="19" name="Rectangle 35">
            <a:extLst>
              <a:ext uri="{FF2B5EF4-FFF2-40B4-BE49-F238E27FC236}">
                <a16:creationId xmlns:a16="http://schemas.microsoft.com/office/drawing/2014/main" id="{E71EC325-FE0C-4594-BDF6-6D9DB7F77CE5}"/>
              </a:ext>
            </a:extLst>
          </p:cNvPr>
          <p:cNvSpPr>
            <a:spLocks noChangeArrowheads="1"/>
          </p:cNvSpPr>
          <p:nvPr/>
        </p:nvSpPr>
        <p:spPr bwMode="auto">
          <a:xfrm>
            <a:off x="4956876" y="4221088"/>
            <a:ext cx="3060000" cy="993600"/>
          </a:xfrm>
          <a:prstGeom prst="rect">
            <a:avLst/>
          </a:prstGeom>
          <a:solidFill>
            <a:srgbClr val="CCECFF"/>
          </a:solidFill>
          <a:ln w="19050" algn="ctr">
            <a:noFill/>
            <a:miter lim="800000"/>
            <a:headEnd/>
            <a:tailEnd/>
          </a:ln>
        </p:spPr>
        <p:txBody>
          <a:bodyPr wrap="square">
            <a:noAutofit/>
          </a:bodyPr>
          <a:lstStyle/>
          <a:p>
            <a:pPr>
              <a:spcBef>
                <a:spcPct val="20000"/>
              </a:spcBef>
              <a:buClr>
                <a:srgbClr val="FF9900"/>
              </a:buClr>
              <a:buSzPct val="80000"/>
              <a:buFont typeface="Webdings" pitchFamily="18" charset="2"/>
              <a:buNone/>
            </a:pPr>
            <a:r>
              <a:rPr lang="en-US" altLang="zh-CN" sz="1400" dirty="0">
                <a:solidFill>
                  <a:schemeClr val="tx1">
                    <a:lumMod val="95000"/>
                    <a:lumOff val="5000"/>
                  </a:schemeClr>
                </a:solidFill>
                <a:latin typeface="Courier New" panose="02070309020205020404" pitchFamily="49" charset="0"/>
                <a:ea typeface="楷体" panose="02010609060101010101" pitchFamily="49" charset="-122"/>
                <a:cs typeface="Courier New" panose="02070309020205020404" pitchFamily="49" charset="0"/>
              </a:rPr>
              <a:t>quicksort</a:t>
            </a:r>
            <a:r>
              <a:rPr lang="zh-CN" altLang="en-US" sz="1400" dirty="0">
                <a:solidFill>
                  <a:schemeClr val="tx1">
                    <a:lumMod val="95000"/>
                    <a:lumOff val="5000"/>
                  </a:schemeClr>
                </a:solidFill>
                <a:latin typeface="Courier New" panose="02070309020205020404" pitchFamily="49" charset="0"/>
                <a:ea typeface="楷体" panose="02010609060101010101" pitchFamily="49" charset="-122"/>
                <a:cs typeface="Courier New" panose="02070309020205020404" pitchFamily="49" charset="0"/>
              </a:rPr>
              <a:t>的活动记录</a:t>
            </a:r>
          </a:p>
        </p:txBody>
      </p:sp>
      <p:sp>
        <p:nvSpPr>
          <p:cNvPr id="20" name="Rectangle 36">
            <a:extLst>
              <a:ext uri="{FF2B5EF4-FFF2-40B4-BE49-F238E27FC236}">
                <a16:creationId xmlns:a16="http://schemas.microsoft.com/office/drawing/2014/main" id="{FDF4E645-3235-4EE8-82C5-9A72CC7CA2A4}"/>
              </a:ext>
            </a:extLst>
          </p:cNvPr>
          <p:cNvSpPr>
            <a:spLocks noChangeArrowheads="1"/>
          </p:cNvSpPr>
          <p:nvPr/>
        </p:nvSpPr>
        <p:spPr bwMode="auto">
          <a:xfrm>
            <a:off x="4956876" y="3217310"/>
            <a:ext cx="3060000" cy="993600"/>
          </a:xfrm>
          <a:prstGeom prst="rect">
            <a:avLst/>
          </a:prstGeom>
          <a:solidFill>
            <a:srgbClr val="FFCCCC"/>
          </a:solidFill>
          <a:ln w="19050" algn="ctr">
            <a:noFill/>
            <a:miter lim="800000"/>
            <a:headEnd/>
            <a:tailEnd/>
          </a:ln>
        </p:spPr>
        <p:txBody>
          <a:bodyPr wrap="square">
            <a:noAutofit/>
          </a:bodyPr>
          <a:lstStyle/>
          <a:p>
            <a:pPr>
              <a:spcBef>
                <a:spcPct val="20000"/>
              </a:spcBef>
              <a:buClr>
                <a:srgbClr val="FF9900"/>
              </a:buClr>
              <a:buSzPct val="80000"/>
              <a:buFont typeface="Webdings" pitchFamily="18" charset="2"/>
              <a:buNone/>
            </a:pPr>
            <a:r>
              <a:rPr lang="en-US" altLang="zh-CN" sz="1400" dirty="0">
                <a:solidFill>
                  <a:schemeClr val="tx1">
                    <a:lumMod val="95000"/>
                    <a:lumOff val="5000"/>
                  </a:schemeClr>
                </a:solidFill>
                <a:latin typeface="Courier New" panose="02070309020205020404" pitchFamily="49" charset="0"/>
                <a:ea typeface="楷体" panose="02010609060101010101" pitchFamily="49" charset="-122"/>
                <a:cs typeface="Courier New" panose="02070309020205020404" pitchFamily="49" charset="0"/>
              </a:rPr>
              <a:t>quicksort</a:t>
            </a:r>
            <a:r>
              <a:rPr lang="zh-CN" altLang="en-US" sz="1400" dirty="0">
                <a:solidFill>
                  <a:schemeClr val="tx1">
                    <a:lumMod val="95000"/>
                    <a:lumOff val="5000"/>
                  </a:schemeClr>
                </a:solidFill>
                <a:latin typeface="Courier New" panose="02070309020205020404" pitchFamily="49" charset="0"/>
                <a:ea typeface="楷体" panose="02010609060101010101" pitchFamily="49" charset="-122"/>
                <a:cs typeface="Courier New" panose="02070309020205020404" pitchFamily="49" charset="0"/>
              </a:rPr>
              <a:t>的活动记录</a:t>
            </a:r>
          </a:p>
        </p:txBody>
      </p:sp>
      <p:sp>
        <p:nvSpPr>
          <p:cNvPr id="21" name="Rectangle 37">
            <a:extLst>
              <a:ext uri="{FF2B5EF4-FFF2-40B4-BE49-F238E27FC236}">
                <a16:creationId xmlns:a16="http://schemas.microsoft.com/office/drawing/2014/main" id="{529252AE-71C1-40F8-AE72-DADC73974B8E}"/>
              </a:ext>
            </a:extLst>
          </p:cNvPr>
          <p:cNvSpPr>
            <a:spLocks noChangeArrowheads="1"/>
          </p:cNvSpPr>
          <p:nvPr/>
        </p:nvSpPr>
        <p:spPr bwMode="auto">
          <a:xfrm>
            <a:off x="4956876" y="2209239"/>
            <a:ext cx="3060000" cy="993600"/>
          </a:xfrm>
          <a:prstGeom prst="rect">
            <a:avLst/>
          </a:prstGeom>
          <a:solidFill>
            <a:srgbClr val="FFFF99"/>
          </a:solidFill>
          <a:ln w="19050" algn="ctr">
            <a:noFill/>
            <a:miter lim="800000"/>
            <a:headEnd/>
            <a:tailEnd/>
          </a:ln>
        </p:spPr>
        <p:txBody>
          <a:bodyPr wrap="square">
            <a:noAutofit/>
          </a:bodyPr>
          <a:lstStyle/>
          <a:p>
            <a:pPr>
              <a:spcBef>
                <a:spcPct val="20000"/>
              </a:spcBef>
              <a:buClr>
                <a:srgbClr val="FF9900"/>
              </a:buClr>
              <a:buSzPct val="80000"/>
              <a:buFont typeface="Webdings" pitchFamily="18" charset="2"/>
              <a:buNone/>
            </a:pPr>
            <a:r>
              <a:rPr lang="en-US" altLang="zh-CN" sz="1400" dirty="0">
                <a:solidFill>
                  <a:schemeClr val="tx1">
                    <a:lumMod val="95000"/>
                    <a:lumOff val="5000"/>
                  </a:schemeClr>
                </a:solidFill>
                <a:latin typeface="Courier New" panose="02070309020205020404" pitchFamily="49" charset="0"/>
                <a:ea typeface="楷体" panose="02010609060101010101" pitchFamily="49" charset="-122"/>
                <a:cs typeface="Courier New" panose="02070309020205020404" pitchFamily="49" charset="0"/>
              </a:rPr>
              <a:t>partition</a:t>
            </a:r>
            <a:r>
              <a:rPr lang="zh-CN" altLang="en-US" sz="1400" dirty="0">
                <a:solidFill>
                  <a:schemeClr val="tx1">
                    <a:lumMod val="95000"/>
                    <a:lumOff val="5000"/>
                  </a:schemeClr>
                </a:solidFill>
                <a:latin typeface="Courier New" panose="02070309020205020404" pitchFamily="49" charset="0"/>
                <a:ea typeface="楷体" panose="02010609060101010101" pitchFamily="49" charset="-122"/>
                <a:cs typeface="Courier New" panose="02070309020205020404" pitchFamily="49" charset="0"/>
              </a:rPr>
              <a:t>的活动记录</a:t>
            </a:r>
          </a:p>
        </p:txBody>
      </p:sp>
      <p:sp>
        <p:nvSpPr>
          <p:cNvPr id="22" name="Rectangle 38">
            <a:extLst>
              <a:ext uri="{FF2B5EF4-FFF2-40B4-BE49-F238E27FC236}">
                <a16:creationId xmlns:a16="http://schemas.microsoft.com/office/drawing/2014/main" id="{E43FB501-DC4C-44C1-B50F-D82816A80054}"/>
              </a:ext>
            </a:extLst>
          </p:cNvPr>
          <p:cNvSpPr>
            <a:spLocks noChangeArrowheads="1"/>
          </p:cNvSpPr>
          <p:nvPr/>
        </p:nvSpPr>
        <p:spPr bwMode="auto">
          <a:xfrm>
            <a:off x="4932040" y="5249722"/>
            <a:ext cx="3060000" cy="972000"/>
          </a:xfrm>
          <a:prstGeom prst="rect">
            <a:avLst/>
          </a:prstGeom>
          <a:noFill/>
          <a:ln w="19050" algn="ctr">
            <a:noFill/>
            <a:miter lim="800000"/>
            <a:headEnd/>
            <a:tailEnd/>
          </a:ln>
        </p:spPr>
        <p:txBody>
          <a:bodyPr wrap="square">
            <a:noAutofit/>
          </a:bodyPr>
          <a:lstStyle/>
          <a:p>
            <a:pPr>
              <a:spcBef>
                <a:spcPct val="20000"/>
              </a:spcBef>
              <a:buClr>
                <a:srgbClr val="FF9900"/>
              </a:buClr>
              <a:buSzPct val="80000"/>
              <a:buFont typeface="Webdings" pitchFamily="18" charset="2"/>
              <a:buNone/>
            </a:pPr>
            <a:r>
              <a:rPr lang="en-US" altLang="zh-CN" sz="1400" dirty="0">
                <a:solidFill>
                  <a:schemeClr val="tx1">
                    <a:lumMod val="95000"/>
                    <a:lumOff val="5000"/>
                  </a:schemeClr>
                </a:solidFill>
                <a:latin typeface="Courier New" panose="02070309020205020404" pitchFamily="49" charset="0"/>
                <a:ea typeface="楷体" panose="02010609060101010101" pitchFamily="49" charset="-122"/>
                <a:cs typeface="Courier New" panose="02070309020205020404" pitchFamily="49" charset="0"/>
              </a:rPr>
              <a:t>sort</a:t>
            </a:r>
            <a:r>
              <a:rPr lang="zh-CN" altLang="en-US" sz="1400" dirty="0">
                <a:solidFill>
                  <a:schemeClr val="tx1">
                    <a:lumMod val="95000"/>
                    <a:lumOff val="5000"/>
                  </a:schemeClr>
                </a:solidFill>
                <a:latin typeface="Courier New" panose="02070309020205020404" pitchFamily="49" charset="0"/>
                <a:ea typeface="楷体" panose="02010609060101010101" pitchFamily="49" charset="-122"/>
                <a:cs typeface="Courier New" panose="02070309020205020404" pitchFamily="49" charset="0"/>
              </a:rPr>
              <a:t>的活动记录</a:t>
            </a:r>
          </a:p>
        </p:txBody>
      </p:sp>
      <p:sp>
        <p:nvSpPr>
          <p:cNvPr id="23" name="Rectangle 54">
            <a:extLst>
              <a:ext uri="{FF2B5EF4-FFF2-40B4-BE49-F238E27FC236}">
                <a16:creationId xmlns:a16="http://schemas.microsoft.com/office/drawing/2014/main" id="{C23252B8-4D79-4D92-A0AD-CF2AC2CCB694}"/>
              </a:ext>
            </a:extLst>
          </p:cNvPr>
          <p:cNvSpPr>
            <a:spLocks noChangeArrowheads="1"/>
          </p:cNvSpPr>
          <p:nvPr/>
        </p:nvSpPr>
        <p:spPr bwMode="auto">
          <a:xfrm>
            <a:off x="4956532" y="1201086"/>
            <a:ext cx="3060000" cy="993600"/>
          </a:xfrm>
          <a:prstGeom prst="rect">
            <a:avLst/>
          </a:prstGeom>
          <a:solidFill>
            <a:srgbClr val="DDFFDD"/>
          </a:solidFill>
          <a:ln w="19050" algn="ctr">
            <a:noFill/>
            <a:miter lim="800000"/>
            <a:headEnd/>
            <a:tailEnd/>
          </a:ln>
        </p:spPr>
        <p:txBody>
          <a:bodyPr wrap="square">
            <a:noAutofit/>
          </a:bodyPr>
          <a:lstStyle/>
          <a:p>
            <a:pPr>
              <a:spcBef>
                <a:spcPct val="20000"/>
              </a:spcBef>
              <a:buClr>
                <a:srgbClr val="FF9900"/>
              </a:buClr>
              <a:buSzPct val="80000"/>
              <a:buFont typeface="Webdings" pitchFamily="18" charset="2"/>
              <a:buNone/>
            </a:pPr>
            <a:r>
              <a:rPr lang="en-US" altLang="zh-CN" sz="1400" dirty="0">
                <a:solidFill>
                  <a:schemeClr val="tx1">
                    <a:lumMod val="95000"/>
                    <a:lumOff val="5000"/>
                  </a:schemeClr>
                </a:solidFill>
                <a:latin typeface="Courier New" panose="02070309020205020404" pitchFamily="49" charset="0"/>
                <a:ea typeface="楷体" panose="02010609060101010101" pitchFamily="49" charset="-122"/>
                <a:cs typeface="Courier New" panose="02070309020205020404" pitchFamily="49" charset="0"/>
              </a:rPr>
              <a:t>exchange</a:t>
            </a:r>
            <a:r>
              <a:rPr lang="zh-CN" altLang="en-US" sz="1400" dirty="0">
                <a:solidFill>
                  <a:schemeClr val="tx1">
                    <a:lumMod val="95000"/>
                    <a:lumOff val="5000"/>
                  </a:schemeClr>
                </a:solidFill>
                <a:latin typeface="Courier New" panose="02070309020205020404" pitchFamily="49" charset="0"/>
                <a:ea typeface="楷体" panose="02010609060101010101" pitchFamily="49" charset="-122"/>
                <a:cs typeface="Courier New" panose="02070309020205020404" pitchFamily="49" charset="0"/>
              </a:rPr>
              <a:t>的活动记录</a:t>
            </a:r>
          </a:p>
        </p:txBody>
      </p:sp>
      <p:graphicFrame>
        <p:nvGraphicFramePr>
          <p:cNvPr id="17" name="表格 16">
            <a:extLst>
              <a:ext uri="{FF2B5EF4-FFF2-40B4-BE49-F238E27FC236}">
                <a16:creationId xmlns:a16="http://schemas.microsoft.com/office/drawing/2014/main" id="{61CE1316-71CA-40EA-A5A0-292F4E79CF5C}"/>
              </a:ext>
            </a:extLst>
          </p:cNvPr>
          <p:cNvGraphicFramePr>
            <a:graphicFrameLocks noGrp="1"/>
          </p:cNvGraphicFramePr>
          <p:nvPr>
            <p:extLst>
              <p:ext uri="{D42A27DB-BD31-4B8C-83A1-F6EECF244321}">
                <p14:modId xmlns:p14="http://schemas.microsoft.com/office/powerpoint/2010/main" val="4382979"/>
              </p:ext>
            </p:extLst>
          </p:nvPr>
        </p:nvGraphicFramePr>
        <p:xfrm>
          <a:off x="4932759" y="5993472"/>
          <a:ext cx="3060000" cy="243840"/>
        </p:xfrm>
        <a:graphic>
          <a:graphicData uri="http://schemas.openxmlformats.org/drawingml/2006/table">
            <a:tbl>
              <a:tblPr firstRow="1" bandRow="1">
                <a:tableStyleId>{5C22544A-7EE6-4342-B048-85BDC9FD1C3A}</a:tableStyleId>
              </a:tblPr>
              <a:tblGrid>
                <a:gridCol w="3060000">
                  <a:extLst>
                    <a:ext uri="{9D8B030D-6E8A-4147-A177-3AD203B41FA5}">
                      <a16:colId xmlns:a16="http://schemas.microsoft.com/office/drawing/2014/main" val="886291263"/>
                    </a:ext>
                  </a:extLst>
                </a:gridCol>
              </a:tblGrid>
              <a:tr h="0">
                <a:tc>
                  <a:txBody>
                    <a:bodyPr/>
                    <a:lstStyle/>
                    <a:p>
                      <a:pPr algn="ctr"/>
                      <a:r>
                        <a:rPr lang="en-US" altLang="zh-CN" sz="1000" b="1" dirty="0">
                          <a:solidFill>
                            <a:schemeClr val="tx1"/>
                          </a:solidFill>
                        </a:rPr>
                        <a:t>d[0]</a:t>
                      </a:r>
                      <a:endParaRPr lang="zh-CN" altLang="en-US" sz="1000" b="1" dirty="0">
                        <a:solidFill>
                          <a:schemeClr val="tx1"/>
                        </a:solidFill>
                      </a:endParaRPr>
                    </a:p>
                  </a:txBody>
                  <a:tcP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6350" cap="flat" cmpd="sng" algn="ctr">
                      <a:solidFill>
                        <a:schemeClr val="tx1"/>
                      </a:solidFill>
                      <a:prstDash val="dash"/>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952435179"/>
                  </a:ext>
                </a:extLst>
              </a:tr>
            </a:tbl>
          </a:graphicData>
        </a:graphic>
      </p:graphicFrame>
      <p:sp>
        <p:nvSpPr>
          <p:cNvPr id="4" name="页脚占位符 3">
            <a:extLst>
              <a:ext uri="{FF2B5EF4-FFF2-40B4-BE49-F238E27FC236}">
                <a16:creationId xmlns:a16="http://schemas.microsoft.com/office/drawing/2014/main" id="{83FDCC7F-6D15-4B89-B39C-F6022C1BBE14}"/>
              </a:ext>
            </a:extLst>
          </p:cNvPr>
          <p:cNvSpPr>
            <a:spLocks noGrp="1"/>
          </p:cNvSpPr>
          <p:nvPr>
            <p:ph type="ftr" sz="quarter" idx="11"/>
          </p:nvPr>
        </p:nvSpPr>
        <p:spPr/>
        <p:txBody>
          <a:bodyPr/>
          <a:lstStyle/>
          <a:p>
            <a:pPr>
              <a:defRPr/>
            </a:pPr>
            <a:r>
              <a:rPr lang="zh-CN" altLang="en-US"/>
              <a:t>华北电力大学控制与计算机工程学院王红制作</a:t>
            </a:r>
            <a:endParaRPr lang="en-US" altLang="zh-CN"/>
          </a:p>
        </p:txBody>
      </p:sp>
      <p:sp>
        <p:nvSpPr>
          <p:cNvPr id="5" name="灯片编号占位符 4">
            <a:extLst>
              <a:ext uri="{FF2B5EF4-FFF2-40B4-BE49-F238E27FC236}">
                <a16:creationId xmlns:a16="http://schemas.microsoft.com/office/drawing/2014/main" id="{EA020067-D27D-44AA-9863-EAA47AC83231}"/>
              </a:ext>
            </a:extLst>
          </p:cNvPr>
          <p:cNvSpPr>
            <a:spLocks noGrp="1"/>
          </p:cNvSpPr>
          <p:nvPr>
            <p:ph type="sldNum" sz="quarter" idx="12"/>
          </p:nvPr>
        </p:nvSpPr>
        <p:spPr/>
        <p:txBody>
          <a:bodyPr/>
          <a:lstStyle/>
          <a:p>
            <a:pPr>
              <a:defRPr/>
            </a:pPr>
            <a:fld id="{B5560236-5FD0-42E7-89CF-9E3F8282410C}" type="slidenum">
              <a:rPr lang="en-US" altLang="zh-CN" smtClean="0"/>
              <a:pPr>
                <a:defRPr/>
              </a:pPr>
              <a:t>33</a:t>
            </a:fld>
            <a:endParaRPr lang="en-US" altLang="zh-CN"/>
          </a:p>
        </p:txBody>
      </p:sp>
      <p:sp>
        <p:nvSpPr>
          <p:cNvPr id="8" name="Text Box 34">
            <a:extLst>
              <a:ext uri="{FF2B5EF4-FFF2-40B4-BE49-F238E27FC236}">
                <a16:creationId xmlns:a16="http://schemas.microsoft.com/office/drawing/2014/main" id="{BDE8964B-7829-4A2C-B5CA-E6B8DDCCA532}"/>
              </a:ext>
            </a:extLst>
          </p:cNvPr>
          <p:cNvSpPr txBox="1">
            <a:spLocks noChangeArrowheads="1"/>
          </p:cNvSpPr>
          <p:nvPr/>
        </p:nvSpPr>
        <p:spPr bwMode="auto">
          <a:xfrm>
            <a:off x="684213" y="333375"/>
            <a:ext cx="6939720" cy="738664"/>
          </a:xfrm>
          <a:prstGeom prst="rect">
            <a:avLst/>
          </a:prstGeom>
          <a:noFill/>
          <a:ln w="19050" algn="ctr">
            <a:noFill/>
            <a:miter lim="800000"/>
            <a:headEnd/>
            <a:tailEnd/>
          </a:ln>
          <a:effectLst/>
        </p:spPr>
        <p:txBody>
          <a:bodyPr wrap="none">
            <a:spAutoFit/>
          </a:bodyPr>
          <a:lstStyle/>
          <a:p>
            <a:pPr algn="l">
              <a:defRPr/>
            </a:pPr>
            <a:r>
              <a:rPr lang="zh-CN" altLang="en-US" sz="2400" dirty="0">
                <a:solidFill>
                  <a:schemeClr val="tx1">
                    <a:lumMod val="95000"/>
                    <a:lumOff val="5000"/>
                  </a:schemeClr>
                </a:solidFill>
                <a:latin typeface="Courier New" panose="02070309020205020404" pitchFamily="49" charset="0"/>
                <a:ea typeface="楷体" panose="02010609060101010101" pitchFamily="49" charset="-122"/>
                <a:cs typeface="Courier New" panose="02070309020205020404" pitchFamily="49" charset="0"/>
              </a:rPr>
              <a:t>设调用过程如下：</a:t>
            </a:r>
          </a:p>
          <a:p>
            <a:pPr algn="l">
              <a:defRPr/>
            </a:pPr>
            <a:r>
              <a:rPr lang="zh-CN" altLang="en-US" dirty="0">
                <a:solidFill>
                  <a:schemeClr val="tx1">
                    <a:lumMod val="95000"/>
                    <a:lumOff val="5000"/>
                  </a:schemeClr>
                </a:solidFill>
                <a:latin typeface="Courier New" panose="02070309020205020404" pitchFamily="49" charset="0"/>
                <a:ea typeface="楷体" panose="02010609060101010101" pitchFamily="49" charset="-122"/>
                <a:cs typeface="Courier New" panose="02070309020205020404" pitchFamily="49" charset="0"/>
              </a:rPr>
              <a:t>  </a:t>
            </a:r>
            <a:r>
              <a:rPr lang="en-US" altLang="zh-CN" dirty="0" err="1">
                <a:solidFill>
                  <a:schemeClr val="tx1">
                    <a:lumMod val="95000"/>
                    <a:lumOff val="5000"/>
                  </a:schemeClr>
                </a:solidFill>
                <a:latin typeface="Courier New" panose="02070309020205020404" pitchFamily="49" charset="0"/>
                <a:ea typeface="楷体" panose="02010609060101010101" pitchFamily="49" charset="-122"/>
                <a:cs typeface="Courier New" panose="02070309020205020404" pitchFamily="49" charset="0"/>
              </a:rPr>
              <a:t>sort→quicksort→quicksort→partition→</a:t>
            </a:r>
            <a:r>
              <a:rPr lang="en-US" altLang="zh-CN" dirty="0" err="1">
                <a:solidFill>
                  <a:srgbClr val="FF0000"/>
                </a:solidFill>
                <a:effectLst>
                  <a:outerShdw blurRad="38100" dist="38100" dir="2700000" algn="tl">
                    <a:srgbClr val="000000"/>
                  </a:outerShdw>
                </a:effectLst>
                <a:latin typeface="Courier New" panose="02070309020205020404" pitchFamily="49" charset="0"/>
                <a:ea typeface="楷体" panose="02010609060101010101" pitchFamily="49" charset="-122"/>
                <a:cs typeface="Courier New" panose="02070309020205020404" pitchFamily="49" charset="0"/>
              </a:rPr>
              <a:t>exchange</a:t>
            </a:r>
            <a:r>
              <a:rPr lang="en-US" altLang="zh-CN" dirty="0">
                <a:latin typeface="Courier New" panose="02070309020205020404" pitchFamily="49" charset="0"/>
                <a:ea typeface="楷体" panose="02010609060101010101" pitchFamily="49" charset="-122"/>
                <a:cs typeface="Courier New" panose="02070309020205020404" pitchFamily="49" charset="0"/>
              </a:rPr>
              <a:t>…  </a:t>
            </a:r>
          </a:p>
        </p:txBody>
      </p:sp>
      <p:graphicFrame>
        <p:nvGraphicFramePr>
          <p:cNvPr id="15" name="Group 89">
            <a:extLst>
              <a:ext uri="{FF2B5EF4-FFF2-40B4-BE49-F238E27FC236}">
                <a16:creationId xmlns:a16="http://schemas.microsoft.com/office/drawing/2014/main" id="{916E2FCD-C4AF-4817-BDC9-8394E8ED814C}"/>
              </a:ext>
            </a:extLst>
          </p:cNvPr>
          <p:cNvGraphicFramePr>
            <a:graphicFrameLocks noGrp="1"/>
          </p:cNvGraphicFramePr>
          <p:nvPr>
            <p:extLst>
              <p:ext uri="{D42A27DB-BD31-4B8C-83A1-F6EECF244321}">
                <p14:modId xmlns:p14="http://schemas.microsoft.com/office/powerpoint/2010/main" val="1907131340"/>
              </p:ext>
            </p:extLst>
          </p:nvPr>
        </p:nvGraphicFramePr>
        <p:xfrm>
          <a:off x="684213" y="1125538"/>
          <a:ext cx="2017712" cy="1551600"/>
        </p:xfrm>
        <a:graphic>
          <a:graphicData uri="http://schemas.openxmlformats.org/drawingml/2006/table">
            <a:tbl>
              <a:tblPr/>
              <a:tblGrid>
                <a:gridCol w="2017712">
                  <a:extLst>
                    <a:ext uri="{9D8B030D-6E8A-4147-A177-3AD203B41FA5}">
                      <a16:colId xmlns:a16="http://schemas.microsoft.com/office/drawing/2014/main" val="20000"/>
                    </a:ext>
                  </a:extLst>
                </a:gridCol>
              </a:tblGrid>
              <a:tr h="139700">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sort</a:t>
                      </a:r>
                    </a:p>
                  </a:txBody>
                  <a:tcPr marL="90000" marR="90000" marT="18000" marB="180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39700">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  readarray</a:t>
                      </a:r>
                    </a:p>
                  </a:txBody>
                  <a:tcPr marL="90000" marR="90000" marT="18000" marB="180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39700">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  exchange  </a:t>
                      </a:r>
                    </a:p>
                  </a:txBody>
                  <a:tcPr marL="90000" marR="90000" marT="18000" marB="180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60338">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  quicksort</a:t>
                      </a:r>
                    </a:p>
                  </a:txBody>
                  <a:tcPr marL="90000" marR="90000" marT="18000" marB="180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39700">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a:ln>
                            <a:noFill/>
                          </a:ln>
                          <a:solidFill>
                            <a:schemeClr val="tx1"/>
                          </a:solidFill>
                          <a:effectLst/>
                          <a:latin typeface="Courier New" pitchFamily="49" charset="0"/>
                          <a:ea typeface="楷体_GB2312" pitchFamily="49" charset="-122"/>
                        </a:rPr>
                        <a:t>    partition</a:t>
                      </a:r>
                    </a:p>
                  </a:txBody>
                  <a:tcPr marL="90000" marR="90000" marT="18000" marB="180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18" name="表格 16">
            <a:extLst>
              <a:ext uri="{FF2B5EF4-FFF2-40B4-BE49-F238E27FC236}">
                <a16:creationId xmlns:a16="http://schemas.microsoft.com/office/drawing/2014/main" id="{19764AE0-D19E-4AC2-BB7F-420FBE1F2615}"/>
              </a:ext>
            </a:extLst>
          </p:cNvPr>
          <p:cNvGraphicFramePr>
            <a:graphicFrameLocks noGrp="1"/>
          </p:cNvGraphicFramePr>
          <p:nvPr>
            <p:extLst>
              <p:ext uri="{D42A27DB-BD31-4B8C-83A1-F6EECF244321}">
                <p14:modId xmlns:p14="http://schemas.microsoft.com/office/powerpoint/2010/main" val="33665787"/>
              </p:ext>
            </p:extLst>
          </p:nvPr>
        </p:nvGraphicFramePr>
        <p:xfrm>
          <a:off x="4936841" y="4733047"/>
          <a:ext cx="3060000" cy="487680"/>
        </p:xfrm>
        <a:graphic>
          <a:graphicData uri="http://schemas.openxmlformats.org/drawingml/2006/table">
            <a:tbl>
              <a:tblPr firstRow="1" bandRow="1">
                <a:tableStyleId>{5C22544A-7EE6-4342-B048-85BDC9FD1C3A}</a:tableStyleId>
              </a:tblPr>
              <a:tblGrid>
                <a:gridCol w="3060000">
                  <a:extLst>
                    <a:ext uri="{9D8B030D-6E8A-4147-A177-3AD203B41FA5}">
                      <a16:colId xmlns:a16="http://schemas.microsoft.com/office/drawing/2014/main" val="886291263"/>
                    </a:ext>
                  </a:extLst>
                </a:gridCol>
              </a:tblGrid>
              <a:tr h="0">
                <a:tc>
                  <a:txBody>
                    <a:bodyPr/>
                    <a:lstStyle/>
                    <a:p>
                      <a:pPr algn="ctr"/>
                      <a:r>
                        <a:rPr lang="en-US" altLang="zh-CN" sz="1000" b="1" dirty="0">
                          <a:solidFill>
                            <a:schemeClr val="tx1"/>
                          </a:solidFill>
                        </a:rPr>
                        <a:t>d[1]</a:t>
                      </a:r>
                      <a:endParaRPr lang="zh-CN" altLang="en-US" sz="1000" b="1" dirty="0">
                        <a:solidFill>
                          <a:schemeClr val="tx1"/>
                        </a:solidFill>
                      </a:endParaRPr>
                    </a:p>
                  </a:txBody>
                  <a:tcP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noFill/>
                  </a:tcPr>
                </a:tc>
                <a:extLst>
                  <a:ext uri="{0D108BD9-81ED-4DB2-BD59-A6C34878D82A}">
                    <a16:rowId xmlns:a16="http://schemas.microsoft.com/office/drawing/2014/main" val="3868621569"/>
                  </a:ext>
                </a:extLst>
              </a:tr>
              <a:tr h="0">
                <a:tc>
                  <a:txBody>
                    <a:bodyPr/>
                    <a:lstStyle/>
                    <a:p>
                      <a:pPr algn="ctr"/>
                      <a:r>
                        <a:rPr lang="en-US" altLang="zh-CN" sz="1000" b="1" dirty="0">
                          <a:solidFill>
                            <a:schemeClr val="tx1"/>
                          </a:solidFill>
                        </a:rPr>
                        <a:t>d[0]</a:t>
                      </a:r>
                      <a:endParaRPr lang="zh-CN" altLang="en-US" sz="1000" b="1" dirty="0">
                        <a:solidFill>
                          <a:schemeClr val="tx1"/>
                        </a:solidFill>
                      </a:endParaRPr>
                    </a:p>
                  </a:txBody>
                  <a:tcP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75BDA7"/>
                      </a:solidFill>
                      <a:prstDash val="sysDot"/>
                      <a:round/>
                      <a:headEnd type="none" w="med" len="med"/>
                      <a:tailEnd type="none" w="med" len="med"/>
                    </a:lnB>
                    <a:noFill/>
                  </a:tcPr>
                </a:tc>
                <a:extLst>
                  <a:ext uri="{0D108BD9-81ED-4DB2-BD59-A6C34878D82A}">
                    <a16:rowId xmlns:a16="http://schemas.microsoft.com/office/drawing/2014/main" val="2952435179"/>
                  </a:ext>
                </a:extLst>
              </a:tr>
            </a:tbl>
          </a:graphicData>
        </a:graphic>
      </p:graphicFrame>
      <p:graphicFrame>
        <p:nvGraphicFramePr>
          <p:cNvPr id="24" name="表格 16">
            <a:extLst>
              <a:ext uri="{FF2B5EF4-FFF2-40B4-BE49-F238E27FC236}">
                <a16:creationId xmlns:a16="http://schemas.microsoft.com/office/drawing/2014/main" id="{A6A8E17C-356F-498E-8B0C-8859A9C2D5AB}"/>
              </a:ext>
            </a:extLst>
          </p:cNvPr>
          <p:cNvGraphicFramePr>
            <a:graphicFrameLocks noGrp="1"/>
          </p:cNvGraphicFramePr>
          <p:nvPr>
            <p:extLst>
              <p:ext uri="{D42A27DB-BD31-4B8C-83A1-F6EECF244321}">
                <p14:modId xmlns:p14="http://schemas.microsoft.com/office/powerpoint/2010/main" val="2495882819"/>
              </p:ext>
            </p:extLst>
          </p:nvPr>
        </p:nvGraphicFramePr>
        <p:xfrm>
          <a:off x="4946465" y="3720377"/>
          <a:ext cx="3060000" cy="487680"/>
        </p:xfrm>
        <a:graphic>
          <a:graphicData uri="http://schemas.openxmlformats.org/drawingml/2006/table">
            <a:tbl>
              <a:tblPr firstRow="1" bandRow="1">
                <a:tableStyleId>{5C22544A-7EE6-4342-B048-85BDC9FD1C3A}</a:tableStyleId>
              </a:tblPr>
              <a:tblGrid>
                <a:gridCol w="3060000">
                  <a:extLst>
                    <a:ext uri="{9D8B030D-6E8A-4147-A177-3AD203B41FA5}">
                      <a16:colId xmlns:a16="http://schemas.microsoft.com/office/drawing/2014/main" val="886291263"/>
                    </a:ext>
                  </a:extLst>
                </a:gridCol>
              </a:tblGrid>
              <a:tr h="0">
                <a:tc>
                  <a:txBody>
                    <a:bodyPr/>
                    <a:lstStyle/>
                    <a:p>
                      <a:pPr algn="ctr"/>
                      <a:r>
                        <a:rPr lang="en-US" altLang="zh-CN" sz="1000" b="1" dirty="0">
                          <a:solidFill>
                            <a:schemeClr val="tx1"/>
                          </a:solidFill>
                        </a:rPr>
                        <a:t>d[1]</a:t>
                      </a:r>
                      <a:endParaRPr lang="zh-CN" altLang="en-US" sz="1000" b="1" dirty="0">
                        <a:solidFill>
                          <a:schemeClr val="tx1"/>
                        </a:solidFill>
                      </a:endParaRPr>
                    </a:p>
                  </a:txBody>
                  <a:tcP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noFill/>
                  </a:tcPr>
                </a:tc>
                <a:extLst>
                  <a:ext uri="{0D108BD9-81ED-4DB2-BD59-A6C34878D82A}">
                    <a16:rowId xmlns:a16="http://schemas.microsoft.com/office/drawing/2014/main" val="3868621569"/>
                  </a:ext>
                </a:extLst>
              </a:tr>
              <a:tr h="0">
                <a:tc>
                  <a:txBody>
                    <a:bodyPr/>
                    <a:lstStyle/>
                    <a:p>
                      <a:pPr algn="ctr"/>
                      <a:r>
                        <a:rPr lang="en-US" altLang="zh-CN" sz="1000" b="1" dirty="0">
                          <a:solidFill>
                            <a:schemeClr val="tx1"/>
                          </a:solidFill>
                        </a:rPr>
                        <a:t>d[0]</a:t>
                      </a:r>
                      <a:endParaRPr lang="zh-CN" altLang="en-US" sz="1000" b="1" dirty="0">
                        <a:solidFill>
                          <a:schemeClr val="tx1"/>
                        </a:solidFill>
                      </a:endParaRPr>
                    </a:p>
                  </a:txBody>
                  <a:tcP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75BDA7"/>
                      </a:solidFill>
                      <a:prstDash val="sysDot"/>
                      <a:round/>
                      <a:headEnd type="none" w="med" len="med"/>
                      <a:tailEnd type="none" w="med" len="med"/>
                    </a:lnB>
                    <a:noFill/>
                  </a:tcPr>
                </a:tc>
                <a:extLst>
                  <a:ext uri="{0D108BD9-81ED-4DB2-BD59-A6C34878D82A}">
                    <a16:rowId xmlns:a16="http://schemas.microsoft.com/office/drawing/2014/main" val="2952435179"/>
                  </a:ext>
                </a:extLst>
              </a:tr>
            </a:tbl>
          </a:graphicData>
        </a:graphic>
      </p:graphicFrame>
      <p:graphicFrame>
        <p:nvGraphicFramePr>
          <p:cNvPr id="25" name="表格 16">
            <a:extLst>
              <a:ext uri="{FF2B5EF4-FFF2-40B4-BE49-F238E27FC236}">
                <a16:creationId xmlns:a16="http://schemas.microsoft.com/office/drawing/2014/main" id="{35789ACF-2F05-4C84-A1D4-C0CB9782CAB6}"/>
              </a:ext>
            </a:extLst>
          </p:cNvPr>
          <p:cNvGraphicFramePr>
            <a:graphicFrameLocks noGrp="1"/>
          </p:cNvGraphicFramePr>
          <p:nvPr>
            <p:extLst>
              <p:ext uri="{D42A27DB-BD31-4B8C-83A1-F6EECF244321}">
                <p14:modId xmlns:p14="http://schemas.microsoft.com/office/powerpoint/2010/main" val="3351222930"/>
              </p:ext>
            </p:extLst>
          </p:nvPr>
        </p:nvGraphicFramePr>
        <p:xfrm>
          <a:off x="4932759" y="2470887"/>
          <a:ext cx="3060000" cy="731520"/>
        </p:xfrm>
        <a:graphic>
          <a:graphicData uri="http://schemas.openxmlformats.org/drawingml/2006/table">
            <a:tbl>
              <a:tblPr firstRow="1" bandRow="1">
                <a:tableStyleId>{5C22544A-7EE6-4342-B048-85BDC9FD1C3A}</a:tableStyleId>
              </a:tblPr>
              <a:tblGrid>
                <a:gridCol w="3060000">
                  <a:extLst>
                    <a:ext uri="{9D8B030D-6E8A-4147-A177-3AD203B41FA5}">
                      <a16:colId xmlns:a16="http://schemas.microsoft.com/office/drawing/2014/main" val="886291263"/>
                    </a:ext>
                  </a:extLst>
                </a:gridCol>
              </a:tblGrid>
              <a:tr h="0">
                <a:tc>
                  <a:txBody>
                    <a:bodyPr/>
                    <a:lstStyle/>
                    <a:p>
                      <a:pPr algn="ctr"/>
                      <a:r>
                        <a:rPr lang="en-US" altLang="zh-CN" sz="1000" dirty="0">
                          <a:solidFill>
                            <a:schemeClr val="tx1"/>
                          </a:solidFill>
                        </a:rPr>
                        <a:t>d[2]</a:t>
                      </a:r>
                      <a:endParaRPr lang="zh-CN" altLang="en-US" sz="1000" dirty="0">
                        <a:solidFill>
                          <a:schemeClr val="tx1"/>
                        </a:solidFill>
                      </a:endParaRPr>
                    </a:p>
                  </a:txBody>
                  <a:tcP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noFill/>
                  </a:tcPr>
                </a:tc>
                <a:extLst>
                  <a:ext uri="{0D108BD9-81ED-4DB2-BD59-A6C34878D82A}">
                    <a16:rowId xmlns:a16="http://schemas.microsoft.com/office/drawing/2014/main" val="283889155"/>
                  </a:ext>
                </a:extLst>
              </a:tr>
              <a:tr h="0">
                <a:tc>
                  <a:txBody>
                    <a:bodyPr/>
                    <a:lstStyle/>
                    <a:p>
                      <a:pPr algn="ctr"/>
                      <a:r>
                        <a:rPr lang="en-US" altLang="zh-CN" sz="1000" b="1" dirty="0">
                          <a:solidFill>
                            <a:schemeClr val="tx1"/>
                          </a:solidFill>
                        </a:rPr>
                        <a:t>d[1]</a:t>
                      </a:r>
                      <a:endParaRPr lang="zh-CN" altLang="en-US" sz="1000" b="1" dirty="0">
                        <a:solidFill>
                          <a:schemeClr val="tx1"/>
                        </a:solidFill>
                      </a:endParaRPr>
                    </a:p>
                  </a:txBody>
                  <a:tcP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noFill/>
                  </a:tcPr>
                </a:tc>
                <a:extLst>
                  <a:ext uri="{0D108BD9-81ED-4DB2-BD59-A6C34878D82A}">
                    <a16:rowId xmlns:a16="http://schemas.microsoft.com/office/drawing/2014/main" val="3868621569"/>
                  </a:ext>
                </a:extLst>
              </a:tr>
              <a:tr h="0">
                <a:tc>
                  <a:txBody>
                    <a:bodyPr/>
                    <a:lstStyle/>
                    <a:p>
                      <a:pPr algn="ctr"/>
                      <a:r>
                        <a:rPr lang="en-US" altLang="zh-CN" sz="1000" b="1" dirty="0">
                          <a:solidFill>
                            <a:schemeClr val="tx1"/>
                          </a:solidFill>
                        </a:rPr>
                        <a:t>d[0]</a:t>
                      </a:r>
                      <a:endParaRPr lang="zh-CN" altLang="en-US" sz="1000" b="1" dirty="0">
                        <a:solidFill>
                          <a:schemeClr val="tx1"/>
                        </a:solidFill>
                      </a:endParaRPr>
                    </a:p>
                  </a:txBody>
                  <a:tcP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6350" cap="flat" cmpd="sng" algn="ctr">
                      <a:solidFill>
                        <a:schemeClr val="tx1"/>
                      </a:solidFill>
                      <a:prstDash val="dash"/>
                      <a:round/>
                      <a:headEnd type="none" w="med" len="med"/>
                      <a:tailEnd type="none" w="med" len="med"/>
                    </a:lnT>
                    <a:lnB w="6350" cap="flat" cmpd="sng" algn="ctr">
                      <a:noFill/>
                      <a:prstDash val="dash"/>
                      <a:round/>
                      <a:headEnd type="none" w="med" len="med"/>
                      <a:tailEnd type="none" w="med" len="med"/>
                    </a:lnB>
                    <a:noFill/>
                  </a:tcPr>
                </a:tc>
                <a:extLst>
                  <a:ext uri="{0D108BD9-81ED-4DB2-BD59-A6C34878D82A}">
                    <a16:rowId xmlns:a16="http://schemas.microsoft.com/office/drawing/2014/main" val="2952435179"/>
                  </a:ext>
                </a:extLst>
              </a:tr>
            </a:tbl>
          </a:graphicData>
        </a:graphic>
      </p:graphicFrame>
      <p:graphicFrame>
        <p:nvGraphicFramePr>
          <p:cNvPr id="26" name="表格 16">
            <a:extLst>
              <a:ext uri="{FF2B5EF4-FFF2-40B4-BE49-F238E27FC236}">
                <a16:creationId xmlns:a16="http://schemas.microsoft.com/office/drawing/2014/main" id="{C7F5C45C-187A-4078-BB91-ED3B7170AA66}"/>
              </a:ext>
            </a:extLst>
          </p:cNvPr>
          <p:cNvGraphicFramePr>
            <a:graphicFrameLocks noGrp="1"/>
          </p:cNvGraphicFramePr>
          <p:nvPr>
            <p:extLst>
              <p:ext uri="{D42A27DB-BD31-4B8C-83A1-F6EECF244321}">
                <p14:modId xmlns:p14="http://schemas.microsoft.com/office/powerpoint/2010/main" val="1113043492"/>
              </p:ext>
            </p:extLst>
          </p:nvPr>
        </p:nvGraphicFramePr>
        <p:xfrm>
          <a:off x="4945368" y="1707977"/>
          <a:ext cx="3060000" cy="487680"/>
        </p:xfrm>
        <a:graphic>
          <a:graphicData uri="http://schemas.openxmlformats.org/drawingml/2006/table">
            <a:tbl>
              <a:tblPr firstRow="1" bandRow="1">
                <a:tableStyleId>{5C22544A-7EE6-4342-B048-85BDC9FD1C3A}</a:tableStyleId>
              </a:tblPr>
              <a:tblGrid>
                <a:gridCol w="3060000">
                  <a:extLst>
                    <a:ext uri="{9D8B030D-6E8A-4147-A177-3AD203B41FA5}">
                      <a16:colId xmlns:a16="http://schemas.microsoft.com/office/drawing/2014/main" val="886291263"/>
                    </a:ext>
                  </a:extLst>
                </a:gridCol>
              </a:tblGrid>
              <a:tr h="0">
                <a:tc>
                  <a:txBody>
                    <a:bodyPr/>
                    <a:lstStyle/>
                    <a:p>
                      <a:pPr algn="ctr"/>
                      <a:r>
                        <a:rPr lang="en-US" altLang="zh-CN" sz="1000" b="1" dirty="0">
                          <a:solidFill>
                            <a:schemeClr val="tx1"/>
                          </a:solidFill>
                        </a:rPr>
                        <a:t>d[1]</a:t>
                      </a:r>
                      <a:endParaRPr lang="zh-CN" altLang="en-US" sz="1000" b="1" dirty="0">
                        <a:solidFill>
                          <a:schemeClr val="tx1"/>
                        </a:solidFill>
                      </a:endParaRPr>
                    </a:p>
                  </a:txBody>
                  <a:tcP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noFill/>
                  </a:tcPr>
                </a:tc>
                <a:extLst>
                  <a:ext uri="{0D108BD9-81ED-4DB2-BD59-A6C34878D82A}">
                    <a16:rowId xmlns:a16="http://schemas.microsoft.com/office/drawing/2014/main" val="3868621569"/>
                  </a:ext>
                </a:extLst>
              </a:tr>
              <a:tr h="0">
                <a:tc>
                  <a:txBody>
                    <a:bodyPr/>
                    <a:lstStyle/>
                    <a:p>
                      <a:pPr algn="ctr"/>
                      <a:r>
                        <a:rPr lang="en-US" altLang="zh-CN" sz="1000" b="1" dirty="0">
                          <a:solidFill>
                            <a:schemeClr val="tx1"/>
                          </a:solidFill>
                        </a:rPr>
                        <a:t>d[0]</a:t>
                      </a:r>
                      <a:endParaRPr lang="zh-CN" altLang="en-US" sz="1000" b="1" dirty="0">
                        <a:solidFill>
                          <a:schemeClr val="tx1"/>
                        </a:solidFill>
                      </a:endParaRPr>
                    </a:p>
                  </a:txBody>
                  <a:tcP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6350" cap="flat" cmpd="sng" algn="ctr">
                      <a:solidFill>
                        <a:schemeClr val="tx1"/>
                      </a:solidFill>
                      <a:prstDash val="dash"/>
                      <a:round/>
                      <a:headEnd type="none" w="med" len="med"/>
                      <a:tailEnd type="none" w="med" len="med"/>
                    </a:lnT>
                    <a:lnB w="12700" cap="flat" cmpd="sng" algn="ctr">
                      <a:solidFill>
                        <a:srgbClr val="75BDA7"/>
                      </a:solidFill>
                      <a:prstDash val="sysDot"/>
                      <a:round/>
                      <a:headEnd type="none" w="med" len="med"/>
                      <a:tailEnd type="none" w="med" len="med"/>
                    </a:lnB>
                    <a:noFill/>
                  </a:tcPr>
                </a:tc>
                <a:extLst>
                  <a:ext uri="{0D108BD9-81ED-4DB2-BD59-A6C34878D82A}">
                    <a16:rowId xmlns:a16="http://schemas.microsoft.com/office/drawing/2014/main" val="2952435179"/>
                  </a:ext>
                </a:extLst>
              </a:tr>
            </a:tbl>
          </a:graphicData>
        </a:graphic>
      </p:graphicFrame>
      <p:cxnSp>
        <p:nvCxnSpPr>
          <p:cNvPr id="38" name="AutoShape 218">
            <a:extLst>
              <a:ext uri="{FF2B5EF4-FFF2-40B4-BE49-F238E27FC236}">
                <a16:creationId xmlns:a16="http://schemas.microsoft.com/office/drawing/2014/main" id="{0B85BD93-B641-461F-888E-8EB308CF8C33}"/>
              </a:ext>
            </a:extLst>
          </p:cNvPr>
          <p:cNvCxnSpPr>
            <a:cxnSpLocks noChangeShapeType="1"/>
            <a:stCxn id="121" idx="2"/>
            <a:endCxn id="122" idx="1"/>
          </p:cNvCxnSpPr>
          <p:nvPr/>
        </p:nvCxnSpPr>
        <p:spPr bwMode="auto">
          <a:xfrm rot="10800000" flipV="1">
            <a:off x="4956532" y="5119992"/>
            <a:ext cx="47516" cy="1064992"/>
          </a:xfrm>
          <a:prstGeom prst="bentConnector3">
            <a:avLst>
              <a:gd name="adj1" fmla="val 581101"/>
            </a:avLst>
          </a:prstGeom>
          <a:noFill/>
          <a:ln w="25400">
            <a:solidFill>
              <a:srgbClr val="3366FF"/>
            </a:solidFill>
            <a:miter lim="800000"/>
            <a:headEnd type="none" w="med" len="med"/>
            <a:tailEnd type="triangle" w="med" len="med"/>
          </a:ln>
        </p:spPr>
      </p:cxnSp>
      <p:cxnSp>
        <p:nvCxnSpPr>
          <p:cNvPr id="54" name="AutoShape 218">
            <a:extLst>
              <a:ext uri="{FF2B5EF4-FFF2-40B4-BE49-F238E27FC236}">
                <a16:creationId xmlns:a16="http://schemas.microsoft.com/office/drawing/2014/main" id="{3B4E6624-BA36-4799-A956-D703A58B4BAE}"/>
              </a:ext>
            </a:extLst>
          </p:cNvPr>
          <p:cNvCxnSpPr>
            <a:cxnSpLocks noChangeShapeType="1"/>
            <a:stCxn id="123" idx="2"/>
            <a:endCxn id="122" idx="1"/>
          </p:cNvCxnSpPr>
          <p:nvPr/>
        </p:nvCxnSpPr>
        <p:spPr bwMode="auto">
          <a:xfrm rot="10800000" flipV="1">
            <a:off x="4956532" y="4086538"/>
            <a:ext cx="47516" cy="2098445"/>
          </a:xfrm>
          <a:prstGeom prst="bentConnector3">
            <a:avLst>
              <a:gd name="adj1" fmla="val 873199"/>
            </a:avLst>
          </a:prstGeom>
          <a:noFill/>
          <a:ln w="25400">
            <a:solidFill>
              <a:srgbClr val="FF0000"/>
            </a:solidFill>
            <a:miter lim="800000"/>
            <a:headEnd type="none" w="med" len="med"/>
            <a:tailEnd type="triangle" w="med" len="med"/>
          </a:ln>
        </p:spPr>
      </p:cxnSp>
      <p:cxnSp>
        <p:nvCxnSpPr>
          <p:cNvPr id="64" name="AutoShape 218">
            <a:extLst>
              <a:ext uri="{FF2B5EF4-FFF2-40B4-BE49-F238E27FC236}">
                <a16:creationId xmlns:a16="http://schemas.microsoft.com/office/drawing/2014/main" id="{18581C0B-8317-49EC-87C5-E249262AF297}"/>
              </a:ext>
            </a:extLst>
          </p:cNvPr>
          <p:cNvCxnSpPr>
            <a:cxnSpLocks noChangeShapeType="1"/>
            <a:stCxn id="124" idx="2"/>
            <a:endCxn id="122" idx="1"/>
          </p:cNvCxnSpPr>
          <p:nvPr/>
        </p:nvCxnSpPr>
        <p:spPr bwMode="auto">
          <a:xfrm rot="10800000" flipV="1">
            <a:off x="4956532" y="3105254"/>
            <a:ext cx="47516" cy="3079730"/>
          </a:xfrm>
          <a:prstGeom prst="bentConnector3">
            <a:avLst>
              <a:gd name="adj1" fmla="val 1208252"/>
            </a:avLst>
          </a:prstGeom>
          <a:noFill/>
          <a:ln w="25400">
            <a:solidFill>
              <a:srgbClr val="FFC000"/>
            </a:solidFill>
            <a:miter lim="800000"/>
            <a:headEnd type="none" w="med" len="med"/>
            <a:tailEnd type="triangle" w="med" len="med"/>
          </a:ln>
        </p:spPr>
      </p:cxnSp>
      <p:cxnSp>
        <p:nvCxnSpPr>
          <p:cNvPr id="74" name="AutoShape 218">
            <a:extLst>
              <a:ext uri="{FF2B5EF4-FFF2-40B4-BE49-F238E27FC236}">
                <a16:creationId xmlns:a16="http://schemas.microsoft.com/office/drawing/2014/main" id="{6FE202DF-64F0-4184-B7E0-C0EB89AD2821}"/>
              </a:ext>
            </a:extLst>
          </p:cNvPr>
          <p:cNvCxnSpPr>
            <a:cxnSpLocks noChangeShapeType="1"/>
            <a:stCxn id="130" idx="2"/>
            <a:endCxn id="122" idx="1"/>
          </p:cNvCxnSpPr>
          <p:nvPr/>
        </p:nvCxnSpPr>
        <p:spPr bwMode="auto">
          <a:xfrm rot="10800000" flipV="1">
            <a:off x="4956532" y="2106054"/>
            <a:ext cx="47516" cy="4078929"/>
          </a:xfrm>
          <a:prstGeom prst="bentConnector3">
            <a:avLst>
              <a:gd name="adj1" fmla="val 1560487"/>
            </a:avLst>
          </a:prstGeom>
          <a:noFill/>
          <a:ln w="25400">
            <a:solidFill>
              <a:srgbClr val="00B050"/>
            </a:solidFill>
            <a:miter lim="800000"/>
            <a:headEnd type="none" w="med" len="med"/>
            <a:tailEnd type="triangle" w="med" len="med"/>
          </a:ln>
        </p:spPr>
      </p:cxnSp>
      <p:cxnSp>
        <p:nvCxnSpPr>
          <p:cNvPr id="82" name="AutoShape 218">
            <a:extLst>
              <a:ext uri="{FF2B5EF4-FFF2-40B4-BE49-F238E27FC236}">
                <a16:creationId xmlns:a16="http://schemas.microsoft.com/office/drawing/2014/main" id="{B924A75B-3597-440F-9B38-DC4CE23FC6EE}"/>
              </a:ext>
            </a:extLst>
          </p:cNvPr>
          <p:cNvCxnSpPr>
            <a:cxnSpLocks noChangeShapeType="1"/>
          </p:cNvCxnSpPr>
          <p:nvPr/>
        </p:nvCxnSpPr>
        <p:spPr bwMode="auto">
          <a:xfrm flipH="1">
            <a:off x="7357087" y="6115392"/>
            <a:ext cx="540439" cy="52568"/>
          </a:xfrm>
          <a:prstGeom prst="bentConnector3">
            <a:avLst>
              <a:gd name="adj1" fmla="val -42299"/>
            </a:avLst>
          </a:prstGeom>
          <a:noFill/>
          <a:ln w="25400">
            <a:solidFill>
              <a:schemeClr val="tx1"/>
            </a:solidFill>
            <a:miter lim="800000"/>
            <a:headEnd type="oval" w="med" len="med"/>
            <a:tailEnd type="triangle" w="med" len="med"/>
          </a:ln>
        </p:spPr>
      </p:cxnSp>
      <p:cxnSp>
        <p:nvCxnSpPr>
          <p:cNvPr id="89" name="AutoShape 218">
            <a:extLst>
              <a:ext uri="{FF2B5EF4-FFF2-40B4-BE49-F238E27FC236}">
                <a16:creationId xmlns:a16="http://schemas.microsoft.com/office/drawing/2014/main" id="{F5A8B9B0-1358-4CB2-9C5B-D2611984CDB3}"/>
              </a:ext>
            </a:extLst>
          </p:cNvPr>
          <p:cNvCxnSpPr>
            <a:cxnSpLocks noChangeShapeType="1"/>
          </p:cNvCxnSpPr>
          <p:nvPr/>
        </p:nvCxnSpPr>
        <p:spPr bwMode="auto">
          <a:xfrm flipH="1">
            <a:off x="7357087" y="4860069"/>
            <a:ext cx="540439" cy="52568"/>
          </a:xfrm>
          <a:prstGeom prst="bentConnector3">
            <a:avLst>
              <a:gd name="adj1" fmla="val -42299"/>
            </a:avLst>
          </a:prstGeom>
          <a:noFill/>
          <a:ln w="25400">
            <a:solidFill>
              <a:srgbClr val="3366FF"/>
            </a:solidFill>
            <a:miter lim="800000"/>
            <a:headEnd type="oval" w="med" len="med"/>
            <a:tailEnd type="triangle" w="med" len="med"/>
          </a:ln>
        </p:spPr>
      </p:cxnSp>
      <p:cxnSp>
        <p:nvCxnSpPr>
          <p:cNvPr id="90" name="AutoShape 218">
            <a:extLst>
              <a:ext uri="{FF2B5EF4-FFF2-40B4-BE49-F238E27FC236}">
                <a16:creationId xmlns:a16="http://schemas.microsoft.com/office/drawing/2014/main" id="{601390C4-5B15-4A93-8D27-3DB1D897DDA5}"/>
              </a:ext>
            </a:extLst>
          </p:cNvPr>
          <p:cNvCxnSpPr>
            <a:cxnSpLocks noChangeShapeType="1"/>
          </p:cNvCxnSpPr>
          <p:nvPr/>
        </p:nvCxnSpPr>
        <p:spPr bwMode="auto">
          <a:xfrm flipH="1">
            <a:off x="7357087" y="3852327"/>
            <a:ext cx="540439" cy="52568"/>
          </a:xfrm>
          <a:prstGeom prst="bentConnector3">
            <a:avLst>
              <a:gd name="adj1" fmla="val -42299"/>
            </a:avLst>
          </a:prstGeom>
          <a:noFill/>
          <a:ln w="25400">
            <a:solidFill>
              <a:srgbClr val="FF0000"/>
            </a:solidFill>
            <a:miter lim="800000"/>
            <a:headEnd type="oval" w="med" len="med"/>
            <a:tailEnd type="triangle" w="med" len="med"/>
          </a:ln>
        </p:spPr>
      </p:cxnSp>
      <p:cxnSp>
        <p:nvCxnSpPr>
          <p:cNvPr id="91" name="AutoShape 218">
            <a:extLst>
              <a:ext uri="{FF2B5EF4-FFF2-40B4-BE49-F238E27FC236}">
                <a16:creationId xmlns:a16="http://schemas.microsoft.com/office/drawing/2014/main" id="{E34143F4-6CEF-4742-B712-E2BF3AECEDF9}"/>
              </a:ext>
            </a:extLst>
          </p:cNvPr>
          <p:cNvCxnSpPr>
            <a:cxnSpLocks noChangeShapeType="1"/>
          </p:cNvCxnSpPr>
          <p:nvPr/>
        </p:nvCxnSpPr>
        <p:spPr bwMode="auto">
          <a:xfrm flipH="1">
            <a:off x="7357087" y="2583454"/>
            <a:ext cx="540439" cy="52568"/>
          </a:xfrm>
          <a:prstGeom prst="bentConnector3">
            <a:avLst>
              <a:gd name="adj1" fmla="val -42299"/>
            </a:avLst>
          </a:prstGeom>
          <a:noFill/>
          <a:ln w="25400">
            <a:solidFill>
              <a:srgbClr val="FFC000"/>
            </a:solidFill>
            <a:miter lim="800000"/>
            <a:headEnd type="oval" w="med" len="med"/>
            <a:tailEnd type="triangle" w="med" len="med"/>
          </a:ln>
        </p:spPr>
      </p:cxnSp>
      <p:cxnSp>
        <p:nvCxnSpPr>
          <p:cNvPr id="92" name="AutoShape 218">
            <a:extLst>
              <a:ext uri="{FF2B5EF4-FFF2-40B4-BE49-F238E27FC236}">
                <a16:creationId xmlns:a16="http://schemas.microsoft.com/office/drawing/2014/main" id="{8F5C0504-6460-4A55-875C-77927F5DD39D}"/>
              </a:ext>
            </a:extLst>
          </p:cNvPr>
          <p:cNvCxnSpPr>
            <a:cxnSpLocks noChangeShapeType="1"/>
          </p:cNvCxnSpPr>
          <p:nvPr/>
        </p:nvCxnSpPr>
        <p:spPr bwMode="auto">
          <a:xfrm flipH="1">
            <a:off x="7357087" y="1797517"/>
            <a:ext cx="540439" cy="52568"/>
          </a:xfrm>
          <a:prstGeom prst="bentConnector3">
            <a:avLst>
              <a:gd name="adj1" fmla="val -42299"/>
            </a:avLst>
          </a:prstGeom>
          <a:noFill/>
          <a:ln w="25400">
            <a:solidFill>
              <a:srgbClr val="00B050"/>
            </a:solidFill>
            <a:miter lim="800000"/>
            <a:headEnd type="oval" w="med" len="med"/>
            <a:tailEnd type="triangle" w="med" len="med"/>
          </a:ln>
        </p:spPr>
      </p:cxnSp>
      <p:cxnSp>
        <p:nvCxnSpPr>
          <p:cNvPr id="93" name="AutoShape 218">
            <a:extLst>
              <a:ext uri="{FF2B5EF4-FFF2-40B4-BE49-F238E27FC236}">
                <a16:creationId xmlns:a16="http://schemas.microsoft.com/office/drawing/2014/main" id="{1E915FAA-2E38-49BD-AC08-F33F5D32FC2E}"/>
              </a:ext>
            </a:extLst>
          </p:cNvPr>
          <p:cNvCxnSpPr>
            <a:cxnSpLocks noChangeShapeType="1"/>
            <a:stCxn id="135" idx="6"/>
            <a:endCxn id="119" idx="3"/>
          </p:cNvCxnSpPr>
          <p:nvPr/>
        </p:nvCxnSpPr>
        <p:spPr bwMode="auto">
          <a:xfrm>
            <a:off x="7956376" y="2816928"/>
            <a:ext cx="40066" cy="1324718"/>
          </a:xfrm>
          <a:prstGeom prst="bentConnector3">
            <a:avLst>
              <a:gd name="adj1" fmla="val 670559"/>
            </a:avLst>
          </a:prstGeom>
          <a:noFill/>
          <a:ln w="25400">
            <a:solidFill>
              <a:srgbClr val="FFC000"/>
            </a:solidFill>
            <a:miter lim="800000"/>
            <a:headEnd type="none" w="med" len="med"/>
            <a:tailEnd type="triangle" w="med" len="med"/>
          </a:ln>
        </p:spPr>
      </p:cxnSp>
      <p:sp>
        <p:nvSpPr>
          <p:cNvPr id="119" name="矩形 118">
            <a:extLst>
              <a:ext uri="{FF2B5EF4-FFF2-40B4-BE49-F238E27FC236}">
                <a16:creationId xmlns:a16="http://schemas.microsoft.com/office/drawing/2014/main" id="{7C4D1F51-EA0E-422A-960E-8724F7657ED7}"/>
              </a:ext>
            </a:extLst>
          </p:cNvPr>
          <p:cNvSpPr/>
          <p:nvPr/>
        </p:nvSpPr>
        <p:spPr>
          <a:xfrm>
            <a:off x="7816442" y="4105646"/>
            <a:ext cx="180000" cy="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椭圆 120">
            <a:extLst>
              <a:ext uri="{FF2B5EF4-FFF2-40B4-BE49-F238E27FC236}">
                <a16:creationId xmlns:a16="http://schemas.microsoft.com/office/drawing/2014/main" id="{3850CD4D-3887-4A4B-BD95-3B09BED5CA1E}"/>
              </a:ext>
            </a:extLst>
          </p:cNvPr>
          <p:cNvSpPr/>
          <p:nvPr/>
        </p:nvSpPr>
        <p:spPr>
          <a:xfrm>
            <a:off x="5004048" y="5083992"/>
            <a:ext cx="72000" cy="72000"/>
          </a:xfrm>
          <a:prstGeom prst="ellipse">
            <a:avLst/>
          </a:prstGeom>
          <a:solidFill>
            <a:srgbClr val="33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矩形 121">
            <a:extLst>
              <a:ext uri="{FF2B5EF4-FFF2-40B4-BE49-F238E27FC236}">
                <a16:creationId xmlns:a16="http://schemas.microsoft.com/office/drawing/2014/main" id="{E17483A4-68BC-4CF0-9BEF-01D325DBFA91}"/>
              </a:ext>
            </a:extLst>
          </p:cNvPr>
          <p:cNvSpPr/>
          <p:nvPr/>
        </p:nvSpPr>
        <p:spPr>
          <a:xfrm>
            <a:off x="4956532" y="6148984"/>
            <a:ext cx="180000" cy="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椭圆 122">
            <a:extLst>
              <a:ext uri="{FF2B5EF4-FFF2-40B4-BE49-F238E27FC236}">
                <a16:creationId xmlns:a16="http://schemas.microsoft.com/office/drawing/2014/main" id="{971081B3-0C58-4C4A-AD88-77E51888ED28}"/>
              </a:ext>
            </a:extLst>
          </p:cNvPr>
          <p:cNvSpPr/>
          <p:nvPr/>
        </p:nvSpPr>
        <p:spPr>
          <a:xfrm>
            <a:off x="5004048" y="4050539"/>
            <a:ext cx="72000" cy="72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椭圆 123">
            <a:extLst>
              <a:ext uri="{FF2B5EF4-FFF2-40B4-BE49-F238E27FC236}">
                <a16:creationId xmlns:a16="http://schemas.microsoft.com/office/drawing/2014/main" id="{85FA2984-E59F-45F2-97C4-967AC9AB477B}"/>
              </a:ext>
            </a:extLst>
          </p:cNvPr>
          <p:cNvSpPr/>
          <p:nvPr/>
        </p:nvSpPr>
        <p:spPr>
          <a:xfrm>
            <a:off x="5004048" y="3069254"/>
            <a:ext cx="72000" cy="72000"/>
          </a:xfrm>
          <a:prstGeom prst="ellipse">
            <a:avLst/>
          </a:prstGeom>
          <a:solidFill>
            <a:srgbClr val="FFC000"/>
          </a:solidFill>
          <a:ln w="25400">
            <a:noFill/>
            <a:miter lim="800000"/>
            <a:headEnd type="none" w="med" len="med"/>
            <a:tailEnd type="triangle" w="med" len="med"/>
          </a:ln>
        </p:spPr>
        <p:txBody>
          <a:bodyPr rtlCol="0" anchor="ctr"/>
          <a:lstStyle/>
          <a:p>
            <a:pPr algn="ctr"/>
            <a:endParaRPr lang="zh-CN" altLang="en-US"/>
          </a:p>
        </p:txBody>
      </p:sp>
      <p:sp>
        <p:nvSpPr>
          <p:cNvPr id="130" name="椭圆 129">
            <a:extLst>
              <a:ext uri="{FF2B5EF4-FFF2-40B4-BE49-F238E27FC236}">
                <a16:creationId xmlns:a16="http://schemas.microsoft.com/office/drawing/2014/main" id="{ED3E4341-97F5-478B-BC16-36E49EF204E7}"/>
              </a:ext>
            </a:extLst>
          </p:cNvPr>
          <p:cNvSpPr/>
          <p:nvPr/>
        </p:nvSpPr>
        <p:spPr>
          <a:xfrm>
            <a:off x="5004048" y="2070055"/>
            <a:ext cx="72000" cy="72000"/>
          </a:xfrm>
          <a:prstGeom prst="ellipse">
            <a:avLst/>
          </a:prstGeom>
          <a:solidFill>
            <a:srgbClr val="00B050"/>
          </a:solidFill>
          <a:ln w="25400">
            <a:noFill/>
            <a:miter lim="800000"/>
            <a:headEnd type="oval" w="med" len="med"/>
            <a:tailEnd type="triangle" w="med" len="med"/>
          </a:ln>
        </p:spPr>
        <p:txBody>
          <a:bodyPr rtlCol="0" anchor="ctr"/>
          <a:lstStyle/>
          <a:p>
            <a:pPr algn="ctr"/>
            <a:endParaRPr lang="zh-CN" altLang="en-US"/>
          </a:p>
        </p:txBody>
      </p:sp>
      <p:sp>
        <p:nvSpPr>
          <p:cNvPr id="135" name="椭圆 134">
            <a:extLst>
              <a:ext uri="{FF2B5EF4-FFF2-40B4-BE49-F238E27FC236}">
                <a16:creationId xmlns:a16="http://schemas.microsoft.com/office/drawing/2014/main" id="{45B1EABD-01D7-4CCA-951D-F683E238C521}"/>
              </a:ext>
            </a:extLst>
          </p:cNvPr>
          <p:cNvSpPr/>
          <p:nvPr/>
        </p:nvSpPr>
        <p:spPr>
          <a:xfrm>
            <a:off x="7884376" y="2780928"/>
            <a:ext cx="72000" cy="72000"/>
          </a:xfrm>
          <a:prstGeom prst="ellipse">
            <a:avLst/>
          </a:prstGeom>
          <a:solidFill>
            <a:srgbClr val="FFC000"/>
          </a:solidFill>
          <a:ln w="25400">
            <a:noFill/>
            <a:miter lim="800000"/>
            <a:headEnd type="none" w="med" len="med"/>
            <a:tailEnd type="triangle" w="med" len="med"/>
          </a:ln>
        </p:spPr>
        <p:txBody>
          <a:bodyPr rtlCol="0" anchor="ctr"/>
          <a:lstStyle/>
          <a:p>
            <a:pPr algn="ctr"/>
            <a:endParaRPr lang="zh-CN" altLang="en-US"/>
          </a:p>
        </p:txBody>
      </p:sp>
      <p:sp>
        <p:nvSpPr>
          <p:cNvPr id="147" name="文本框 146">
            <a:extLst>
              <a:ext uri="{FF2B5EF4-FFF2-40B4-BE49-F238E27FC236}">
                <a16:creationId xmlns:a16="http://schemas.microsoft.com/office/drawing/2014/main" id="{C06D3024-822A-432C-9DF2-8AC70F5BC00B}"/>
              </a:ext>
            </a:extLst>
          </p:cNvPr>
          <p:cNvSpPr txBox="1"/>
          <p:nvPr/>
        </p:nvSpPr>
        <p:spPr>
          <a:xfrm>
            <a:off x="611560" y="3443553"/>
            <a:ext cx="3456384" cy="1785104"/>
          </a:xfrm>
          <a:prstGeom prst="rect">
            <a:avLst/>
          </a:prstGeom>
          <a:solidFill>
            <a:schemeClr val="bg1">
              <a:lumMod val="95000"/>
            </a:schemeClr>
          </a:solidFill>
          <a:ln>
            <a:solidFill>
              <a:schemeClr val="tx1">
                <a:lumMod val="50000"/>
                <a:lumOff val="50000"/>
              </a:schemeClr>
            </a:solidFill>
          </a:ln>
        </p:spPr>
        <p:txBody>
          <a:bodyPr wrap="square">
            <a:spAutoFit/>
          </a:bodyPr>
          <a:lstStyle/>
          <a:p>
            <a:pPr lvl="0" algn="l">
              <a:buNone/>
            </a:pPr>
            <a:r>
              <a:rPr lang="zh-CN" altLang="en-US" dirty="0">
                <a:solidFill>
                  <a:srgbClr val="FF0000"/>
                </a:solidFill>
                <a:latin typeface="+mn-lt"/>
                <a:ea typeface="+mn-ea"/>
                <a:cs typeface="Courier New" panose="02070309020205020404" pitchFamily="49" charset="0"/>
              </a:rPr>
              <a:t>方法</a:t>
            </a:r>
            <a:r>
              <a:rPr lang="en-US" altLang="zh-CN" dirty="0">
                <a:solidFill>
                  <a:srgbClr val="FF0000"/>
                </a:solidFill>
                <a:latin typeface="+mn-lt"/>
                <a:ea typeface="+mn-ea"/>
                <a:cs typeface="Courier New" panose="02070309020205020404" pitchFamily="49" charset="0"/>
              </a:rPr>
              <a:t>1</a:t>
            </a:r>
            <a:r>
              <a:rPr lang="zh-CN" altLang="en-US" dirty="0">
                <a:solidFill>
                  <a:schemeClr val="tx2"/>
                </a:solidFill>
                <a:latin typeface="+mn-lt"/>
                <a:ea typeface="+mn-ea"/>
                <a:cs typeface="Courier New" panose="02070309020205020404" pitchFamily="49" charset="0"/>
              </a:rPr>
              <a:t>：</a:t>
            </a:r>
            <a:r>
              <a:rPr lang="en-US" altLang="zh-CN" sz="1800" dirty="0">
                <a:solidFill>
                  <a:schemeClr val="tx2"/>
                </a:solidFill>
                <a:latin typeface="+mn-lt"/>
                <a:ea typeface="+mn-ea"/>
                <a:cs typeface="Courier New" panose="02070309020205020404" pitchFamily="49" charset="0"/>
              </a:rPr>
              <a:t>display</a:t>
            </a:r>
            <a:r>
              <a:rPr lang="zh-CN" altLang="en-US" sz="1800" dirty="0">
                <a:solidFill>
                  <a:schemeClr val="tx2"/>
                </a:solidFill>
                <a:latin typeface="+mn-lt"/>
                <a:ea typeface="+mn-ea"/>
                <a:cs typeface="Courier New" panose="02070309020205020404" pitchFamily="49" charset="0"/>
              </a:rPr>
              <a:t>本身作为</a:t>
            </a:r>
            <a:r>
              <a:rPr lang="zh-CN" altLang="en-US" sz="1800" dirty="0">
                <a:solidFill>
                  <a:srgbClr val="00B050"/>
                </a:solidFill>
                <a:latin typeface="+mn-lt"/>
                <a:ea typeface="+mn-ea"/>
                <a:cs typeface="Courier New" panose="02070309020205020404" pitchFamily="49" charset="0"/>
              </a:rPr>
              <a:t>活动记录的一部分</a:t>
            </a:r>
            <a:endParaRPr lang="en-US" altLang="zh-CN" sz="1800" dirty="0">
              <a:solidFill>
                <a:srgbClr val="00B050"/>
              </a:solidFill>
              <a:latin typeface="+mn-lt"/>
              <a:ea typeface="+mn-ea"/>
              <a:cs typeface="Courier New" panose="02070309020205020404" pitchFamily="49" charset="0"/>
            </a:endParaRPr>
          </a:p>
          <a:p>
            <a:pPr lvl="0" algn="l">
              <a:buNone/>
            </a:pPr>
            <a:endParaRPr lang="en-US" altLang="zh-CN" sz="1800" b="1" dirty="0">
              <a:solidFill>
                <a:schemeClr val="tx1"/>
              </a:solidFill>
              <a:latin typeface="+mn-lt"/>
              <a:ea typeface="+mn-ea"/>
            </a:endParaRPr>
          </a:p>
          <a:p>
            <a:pPr marL="285750" lvl="0" indent="-285750" algn="l">
              <a:buFont typeface="Arial" panose="020B0604020202020204" pitchFamily="34" charset="0"/>
              <a:buChar char="•"/>
            </a:pPr>
            <a:r>
              <a:rPr lang="zh-CN" altLang="en-US" sz="1400" b="1" dirty="0">
                <a:solidFill>
                  <a:schemeClr val="tx1"/>
                </a:solidFill>
                <a:latin typeface="+mn-lt"/>
                <a:ea typeface="+mn-ea"/>
              </a:rPr>
              <a:t>过程的层次决定其</a:t>
            </a:r>
            <a:r>
              <a:rPr lang="en-US" altLang="zh-CN" sz="1400" b="1" dirty="0">
                <a:solidFill>
                  <a:schemeClr val="tx1"/>
                </a:solidFill>
                <a:latin typeface="+mn-lt"/>
                <a:ea typeface="+mn-ea"/>
              </a:rPr>
              <a:t>display</a:t>
            </a:r>
            <a:r>
              <a:rPr lang="zh-CN" altLang="en-US" sz="1400" b="1" dirty="0">
                <a:solidFill>
                  <a:schemeClr val="tx1"/>
                </a:solidFill>
                <a:latin typeface="+mn-lt"/>
                <a:ea typeface="+mn-ea"/>
              </a:rPr>
              <a:t>表的大小</a:t>
            </a:r>
            <a:endParaRPr lang="en-US" altLang="zh-CN" sz="1400" b="1" dirty="0">
              <a:solidFill>
                <a:schemeClr val="tx1"/>
              </a:solidFill>
              <a:latin typeface="+mn-lt"/>
              <a:ea typeface="+mn-ea"/>
            </a:endParaRPr>
          </a:p>
          <a:p>
            <a:pPr marL="285750" lvl="0" indent="-285750" algn="l">
              <a:buFont typeface="Arial" panose="020B0604020202020204" pitchFamily="34" charset="0"/>
              <a:buChar char="•"/>
            </a:pPr>
            <a:r>
              <a:rPr lang="zh-CN" altLang="en-US" sz="1400" dirty="0">
                <a:solidFill>
                  <a:schemeClr val="tx1"/>
                </a:solidFill>
                <a:latin typeface="+mn-lt"/>
                <a:ea typeface="+mn-ea"/>
              </a:rPr>
              <a:t>进入新过程时从调用过程抄录</a:t>
            </a:r>
            <a:r>
              <a:rPr lang="en-US" altLang="zh-CN" sz="1400" dirty="0">
                <a:solidFill>
                  <a:schemeClr val="tx1"/>
                </a:solidFill>
                <a:latin typeface="+mn-lt"/>
                <a:ea typeface="+mn-ea"/>
              </a:rPr>
              <a:t>d[0]-d[n-1]</a:t>
            </a:r>
            <a:r>
              <a:rPr lang="zh-CN" altLang="en-US" sz="1400" dirty="0">
                <a:solidFill>
                  <a:schemeClr val="tx1"/>
                </a:solidFill>
                <a:latin typeface="+mn-lt"/>
                <a:ea typeface="+mn-ea"/>
              </a:rPr>
              <a:t>再加上本层的</a:t>
            </a:r>
            <a:r>
              <a:rPr lang="en-US" altLang="zh-CN" sz="1400" dirty="0">
                <a:solidFill>
                  <a:schemeClr val="tx1"/>
                </a:solidFill>
                <a:latin typeface="+mn-lt"/>
                <a:ea typeface="+mn-ea"/>
              </a:rPr>
              <a:t>FP</a:t>
            </a:r>
            <a:r>
              <a:rPr lang="zh-CN" altLang="en-US" sz="1400" dirty="0">
                <a:solidFill>
                  <a:schemeClr val="tx1"/>
                </a:solidFill>
                <a:latin typeface="+mn-lt"/>
                <a:ea typeface="+mn-ea"/>
              </a:rPr>
              <a:t>值作为</a:t>
            </a:r>
            <a:r>
              <a:rPr lang="en-US" altLang="zh-CN" sz="1400" dirty="0">
                <a:solidFill>
                  <a:schemeClr val="tx1"/>
                </a:solidFill>
                <a:latin typeface="+mn-lt"/>
                <a:ea typeface="+mn-ea"/>
              </a:rPr>
              <a:t>d[n]</a:t>
            </a:r>
          </a:p>
          <a:p>
            <a:pPr marL="285750" lvl="0" indent="-285750" algn="l">
              <a:buFont typeface="Arial" panose="020B0604020202020204" pitchFamily="34" charset="0"/>
              <a:buChar char="•"/>
            </a:pPr>
            <a:r>
              <a:rPr lang="zh-CN" altLang="en-US" sz="1400" b="1" dirty="0">
                <a:solidFill>
                  <a:schemeClr val="tx1"/>
                </a:solidFill>
                <a:latin typeface="+mn-lt"/>
                <a:ea typeface="+mn-ea"/>
              </a:rPr>
              <a:t>缺点：信息冗余</a:t>
            </a:r>
            <a:endParaRPr lang="en-US" altLang="zh-CN" sz="1400" b="1" dirty="0">
              <a:solidFill>
                <a:schemeClr val="tx1"/>
              </a:solidFill>
              <a:latin typeface="+mn-lt"/>
              <a:ea typeface="+mn-ea"/>
            </a:endParaRPr>
          </a:p>
        </p:txBody>
      </p:sp>
    </p:spTree>
    <p:extLst>
      <p:ext uri="{BB962C8B-B14F-4D97-AF65-F5344CB8AC3E}">
        <p14:creationId xmlns:p14="http://schemas.microsoft.com/office/powerpoint/2010/main" val="2162475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p:tgtEl>
                                          <p:spTgt spid="22"/>
                                        </p:tgtEl>
                                        <p:attrNameLst>
                                          <p:attrName>ppt_y</p:attrName>
                                        </p:attrNameLst>
                                      </p:cBhvr>
                                      <p:tavLst>
                                        <p:tav tm="0">
                                          <p:val>
                                            <p:strVal val="#ppt_y+#ppt_h*1.125000"/>
                                          </p:val>
                                        </p:tav>
                                        <p:tav tm="100000">
                                          <p:val>
                                            <p:strVal val="#ppt_y"/>
                                          </p:val>
                                        </p:tav>
                                      </p:tavLst>
                                    </p:anim>
                                    <p:animEffect transition="in" filter="wipe(up)">
                                      <p:cBhvr>
                                        <p:cTn id="8" dur="500"/>
                                        <p:tgtEl>
                                          <p:spTgt spid="22"/>
                                        </p:tgtEl>
                                      </p:cBhvr>
                                    </p:animEffect>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82"/>
                                        </p:tgtEl>
                                        <p:attrNameLst>
                                          <p:attrName>style.visibility</p:attrName>
                                        </p:attrNameLst>
                                      </p:cBhvr>
                                      <p:to>
                                        <p:strVal val="visible"/>
                                      </p:to>
                                    </p:set>
                                    <p:animEffect transition="in" filter="wipe(up)">
                                      <p:cBhvr>
                                        <p:cTn id="17" dur="500"/>
                                        <p:tgtEl>
                                          <p:spTgt spid="82"/>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 calcmode="lin" valueType="num">
                                      <p:cBhvr additive="base">
                                        <p:cTn id="22" dur="500"/>
                                        <p:tgtEl>
                                          <p:spTgt spid="19"/>
                                        </p:tgtEl>
                                        <p:attrNameLst>
                                          <p:attrName>ppt_y</p:attrName>
                                        </p:attrNameLst>
                                      </p:cBhvr>
                                      <p:tavLst>
                                        <p:tav tm="0">
                                          <p:val>
                                            <p:strVal val="#ppt_y+#ppt_h*1.125000"/>
                                          </p:val>
                                        </p:tav>
                                        <p:tav tm="100000">
                                          <p:val>
                                            <p:strVal val="#ppt_y"/>
                                          </p:val>
                                        </p:tav>
                                      </p:tavLst>
                                    </p:anim>
                                    <p:animEffect transition="in" filter="wipe(up)">
                                      <p:cBhvr>
                                        <p:cTn id="23" dur="500"/>
                                        <p:tgtEl>
                                          <p:spTgt spid="19"/>
                                        </p:tgtEl>
                                      </p:cBhvr>
                                    </p:animEffect>
                                  </p:childTnLst>
                                </p:cTn>
                              </p:par>
                            </p:childTnLst>
                          </p:cTn>
                        </p:par>
                        <p:par>
                          <p:cTn id="24" fill="hold">
                            <p:stCondLst>
                              <p:cond delay="500"/>
                            </p:stCondLst>
                            <p:childTnLst>
                              <p:par>
                                <p:cTn id="25" presetID="10" presetClass="entr" presetSubtype="0" fill="hold"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1"/>
                                        </p:tgtEl>
                                        <p:attrNameLst>
                                          <p:attrName>style.visibility</p:attrName>
                                        </p:attrNameLst>
                                      </p:cBhvr>
                                      <p:to>
                                        <p:strVal val="visible"/>
                                      </p:to>
                                    </p:set>
                                    <p:animEffect transition="in" filter="fade">
                                      <p:cBhvr>
                                        <p:cTn id="32" dur="500"/>
                                        <p:tgtEl>
                                          <p:spTgt spid="121"/>
                                        </p:tgtEl>
                                      </p:cBhvr>
                                    </p:animEffect>
                                  </p:childTnLst>
                                </p:cTn>
                              </p:par>
                            </p:childTnLst>
                          </p:cTn>
                        </p:par>
                        <p:par>
                          <p:cTn id="33" fill="hold">
                            <p:stCondLst>
                              <p:cond delay="500"/>
                            </p:stCondLst>
                            <p:childTnLst>
                              <p:par>
                                <p:cTn id="34" presetID="22" presetClass="entr" presetSubtype="1" fill="hold" nodeType="afterEffect">
                                  <p:stCondLst>
                                    <p:cond delay="0"/>
                                  </p:stCondLst>
                                  <p:childTnLst>
                                    <p:set>
                                      <p:cBhvr>
                                        <p:cTn id="35" dur="1" fill="hold">
                                          <p:stCondLst>
                                            <p:cond delay="0"/>
                                          </p:stCondLst>
                                        </p:cTn>
                                        <p:tgtEl>
                                          <p:spTgt spid="38"/>
                                        </p:tgtEl>
                                        <p:attrNameLst>
                                          <p:attrName>style.visibility</p:attrName>
                                        </p:attrNameLst>
                                      </p:cBhvr>
                                      <p:to>
                                        <p:strVal val="visible"/>
                                      </p:to>
                                    </p:set>
                                    <p:animEffect transition="in" filter="wipe(up)">
                                      <p:cBhvr>
                                        <p:cTn id="36" dur="500"/>
                                        <p:tgtEl>
                                          <p:spTgt spid="38"/>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89"/>
                                        </p:tgtEl>
                                        <p:attrNameLst>
                                          <p:attrName>style.visibility</p:attrName>
                                        </p:attrNameLst>
                                      </p:cBhvr>
                                      <p:to>
                                        <p:strVal val="visible"/>
                                      </p:to>
                                    </p:set>
                                    <p:animEffect transition="in" filter="wipe(up)">
                                      <p:cBhvr>
                                        <p:cTn id="41" dur="500"/>
                                        <p:tgtEl>
                                          <p:spTgt spid="89"/>
                                        </p:tgtEl>
                                      </p:cBhvr>
                                    </p:animEffect>
                                  </p:childTnLst>
                                </p:cTn>
                              </p:par>
                            </p:childTnLst>
                          </p:cTn>
                        </p:par>
                      </p:childTnLst>
                    </p:cTn>
                  </p:par>
                  <p:par>
                    <p:cTn id="42" fill="hold">
                      <p:stCondLst>
                        <p:cond delay="indefinite"/>
                      </p:stCondLst>
                      <p:childTnLst>
                        <p:par>
                          <p:cTn id="43" fill="hold">
                            <p:stCondLst>
                              <p:cond delay="0"/>
                            </p:stCondLst>
                            <p:childTnLst>
                              <p:par>
                                <p:cTn id="44" presetID="12" presetClass="entr" presetSubtype="4" fill="hold" grpId="0" nodeType="clickEffect">
                                  <p:stCondLst>
                                    <p:cond delay="0"/>
                                  </p:stCondLst>
                                  <p:childTnLst>
                                    <p:set>
                                      <p:cBhvr>
                                        <p:cTn id="45" dur="1" fill="hold">
                                          <p:stCondLst>
                                            <p:cond delay="0"/>
                                          </p:stCondLst>
                                        </p:cTn>
                                        <p:tgtEl>
                                          <p:spTgt spid="20"/>
                                        </p:tgtEl>
                                        <p:attrNameLst>
                                          <p:attrName>style.visibility</p:attrName>
                                        </p:attrNameLst>
                                      </p:cBhvr>
                                      <p:to>
                                        <p:strVal val="visible"/>
                                      </p:to>
                                    </p:set>
                                    <p:anim calcmode="lin" valueType="num">
                                      <p:cBhvr additive="base">
                                        <p:cTn id="46" dur="500"/>
                                        <p:tgtEl>
                                          <p:spTgt spid="20"/>
                                        </p:tgtEl>
                                        <p:attrNameLst>
                                          <p:attrName>ppt_y</p:attrName>
                                        </p:attrNameLst>
                                      </p:cBhvr>
                                      <p:tavLst>
                                        <p:tav tm="0">
                                          <p:val>
                                            <p:strVal val="#ppt_y+#ppt_h*1.125000"/>
                                          </p:val>
                                        </p:tav>
                                        <p:tav tm="100000">
                                          <p:val>
                                            <p:strVal val="#ppt_y"/>
                                          </p:val>
                                        </p:tav>
                                      </p:tavLst>
                                    </p:anim>
                                    <p:animEffect transition="in" filter="wipe(up)">
                                      <p:cBhvr>
                                        <p:cTn id="47" dur="500"/>
                                        <p:tgtEl>
                                          <p:spTgt spid="20"/>
                                        </p:tgtEl>
                                      </p:cBhvr>
                                    </p:animEffect>
                                  </p:childTnLst>
                                </p:cTn>
                              </p:par>
                            </p:childTnLst>
                          </p:cTn>
                        </p:par>
                        <p:par>
                          <p:cTn id="48" fill="hold">
                            <p:stCondLst>
                              <p:cond delay="500"/>
                            </p:stCondLst>
                            <p:childTnLst>
                              <p:par>
                                <p:cTn id="49" presetID="10" presetClass="entr" presetSubtype="0" fill="hold" nodeType="after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fade">
                                      <p:cBhvr>
                                        <p:cTn id="51" dur="500"/>
                                        <p:tgtEl>
                                          <p:spTgt spid="24"/>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123"/>
                                        </p:tgtEl>
                                        <p:attrNameLst>
                                          <p:attrName>style.visibility</p:attrName>
                                        </p:attrNameLst>
                                      </p:cBhvr>
                                      <p:to>
                                        <p:strVal val="visible"/>
                                      </p:to>
                                    </p:set>
                                    <p:animEffect transition="in" filter="fade">
                                      <p:cBhvr>
                                        <p:cTn id="56" dur="500"/>
                                        <p:tgtEl>
                                          <p:spTgt spid="123"/>
                                        </p:tgtEl>
                                      </p:cBhvr>
                                    </p:animEffect>
                                  </p:childTnLst>
                                </p:cTn>
                              </p:par>
                            </p:childTnLst>
                          </p:cTn>
                        </p:par>
                        <p:par>
                          <p:cTn id="57" fill="hold">
                            <p:stCondLst>
                              <p:cond delay="500"/>
                            </p:stCondLst>
                            <p:childTnLst>
                              <p:par>
                                <p:cTn id="58" presetID="22" presetClass="entr" presetSubtype="1" fill="hold" nodeType="afterEffect">
                                  <p:stCondLst>
                                    <p:cond delay="0"/>
                                  </p:stCondLst>
                                  <p:childTnLst>
                                    <p:set>
                                      <p:cBhvr>
                                        <p:cTn id="59" dur="1" fill="hold">
                                          <p:stCondLst>
                                            <p:cond delay="0"/>
                                          </p:stCondLst>
                                        </p:cTn>
                                        <p:tgtEl>
                                          <p:spTgt spid="54"/>
                                        </p:tgtEl>
                                        <p:attrNameLst>
                                          <p:attrName>style.visibility</p:attrName>
                                        </p:attrNameLst>
                                      </p:cBhvr>
                                      <p:to>
                                        <p:strVal val="visible"/>
                                      </p:to>
                                    </p:set>
                                    <p:animEffect transition="in" filter="wipe(up)">
                                      <p:cBhvr>
                                        <p:cTn id="60" dur="500"/>
                                        <p:tgtEl>
                                          <p:spTgt spid="54"/>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nodeType="clickEffect">
                                  <p:stCondLst>
                                    <p:cond delay="0"/>
                                  </p:stCondLst>
                                  <p:childTnLst>
                                    <p:set>
                                      <p:cBhvr>
                                        <p:cTn id="64" dur="1" fill="hold">
                                          <p:stCondLst>
                                            <p:cond delay="0"/>
                                          </p:stCondLst>
                                        </p:cTn>
                                        <p:tgtEl>
                                          <p:spTgt spid="90"/>
                                        </p:tgtEl>
                                        <p:attrNameLst>
                                          <p:attrName>style.visibility</p:attrName>
                                        </p:attrNameLst>
                                      </p:cBhvr>
                                      <p:to>
                                        <p:strVal val="visible"/>
                                      </p:to>
                                    </p:set>
                                    <p:animEffect transition="in" filter="wipe(up)">
                                      <p:cBhvr>
                                        <p:cTn id="65" dur="500"/>
                                        <p:tgtEl>
                                          <p:spTgt spid="90"/>
                                        </p:tgtEl>
                                      </p:cBhvr>
                                    </p:animEffect>
                                  </p:childTnLst>
                                </p:cTn>
                              </p:par>
                            </p:childTnLst>
                          </p:cTn>
                        </p:par>
                      </p:childTnLst>
                    </p:cTn>
                  </p:par>
                  <p:par>
                    <p:cTn id="66" fill="hold">
                      <p:stCondLst>
                        <p:cond delay="indefinite"/>
                      </p:stCondLst>
                      <p:childTnLst>
                        <p:par>
                          <p:cTn id="67" fill="hold">
                            <p:stCondLst>
                              <p:cond delay="0"/>
                            </p:stCondLst>
                            <p:childTnLst>
                              <p:par>
                                <p:cTn id="68" presetID="12" presetClass="entr" presetSubtype="4" fill="hold" grpId="0" nodeType="clickEffect">
                                  <p:stCondLst>
                                    <p:cond delay="0"/>
                                  </p:stCondLst>
                                  <p:childTnLst>
                                    <p:set>
                                      <p:cBhvr>
                                        <p:cTn id="69" dur="1" fill="hold">
                                          <p:stCondLst>
                                            <p:cond delay="0"/>
                                          </p:stCondLst>
                                        </p:cTn>
                                        <p:tgtEl>
                                          <p:spTgt spid="21"/>
                                        </p:tgtEl>
                                        <p:attrNameLst>
                                          <p:attrName>style.visibility</p:attrName>
                                        </p:attrNameLst>
                                      </p:cBhvr>
                                      <p:to>
                                        <p:strVal val="visible"/>
                                      </p:to>
                                    </p:set>
                                    <p:anim calcmode="lin" valueType="num">
                                      <p:cBhvr additive="base">
                                        <p:cTn id="70" dur="500"/>
                                        <p:tgtEl>
                                          <p:spTgt spid="21"/>
                                        </p:tgtEl>
                                        <p:attrNameLst>
                                          <p:attrName>ppt_y</p:attrName>
                                        </p:attrNameLst>
                                      </p:cBhvr>
                                      <p:tavLst>
                                        <p:tav tm="0">
                                          <p:val>
                                            <p:strVal val="#ppt_y+#ppt_h*1.125000"/>
                                          </p:val>
                                        </p:tav>
                                        <p:tav tm="100000">
                                          <p:val>
                                            <p:strVal val="#ppt_y"/>
                                          </p:val>
                                        </p:tav>
                                      </p:tavLst>
                                    </p:anim>
                                    <p:animEffect transition="in" filter="wipe(up)">
                                      <p:cBhvr>
                                        <p:cTn id="71" dur="500"/>
                                        <p:tgtEl>
                                          <p:spTgt spid="21"/>
                                        </p:tgtEl>
                                      </p:cBhvr>
                                    </p:animEffect>
                                  </p:childTnLst>
                                </p:cTn>
                              </p:par>
                            </p:childTnLst>
                          </p:cTn>
                        </p:par>
                        <p:par>
                          <p:cTn id="72" fill="hold">
                            <p:stCondLst>
                              <p:cond delay="500"/>
                            </p:stCondLst>
                            <p:childTnLst>
                              <p:par>
                                <p:cTn id="73" presetID="10" presetClass="entr" presetSubtype="0" fill="hold" nodeType="afterEffect">
                                  <p:stCondLst>
                                    <p:cond delay="0"/>
                                  </p:stCondLst>
                                  <p:childTnLst>
                                    <p:set>
                                      <p:cBhvr>
                                        <p:cTn id="74" dur="1" fill="hold">
                                          <p:stCondLst>
                                            <p:cond delay="0"/>
                                          </p:stCondLst>
                                        </p:cTn>
                                        <p:tgtEl>
                                          <p:spTgt spid="25"/>
                                        </p:tgtEl>
                                        <p:attrNameLst>
                                          <p:attrName>style.visibility</p:attrName>
                                        </p:attrNameLst>
                                      </p:cBhvr>
                                      <p:to>
                                        <p:strVal val="visible"/>
                                      </p:to>
                                    </p:set>
                                    <p:animEffect transition="in" filter="fade">
                                      <p:cBhvr>
                                        <p:cTn id="75" dur="500"/>
                                        <p:tgtEl>
                                          <p:spTgt spid="25"/>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124"/>
                                        </p:tgtEl>
                                        <p:attrNameLst>
                                          <p:attrName>style.visibility</p:attrName>
                                        </p:attrNameLst>
                                      </p:cBhvr>
                                      <p:to>
                                        <p:strVal val="visible"/>
                                      </p:to>
                                    </p:set>
                                    <p:animEffect transition="in" filter="fade">
                                      <p:cBhvr>
                                        <p:cTn id="80" dur="500"/>
                                        <p:tgtEl>
                                          <p:spTgt spid="124"/>
                                        </p:tgtEl>
                                      </p:cBhvr>
                                    </p:animEffect>
                                  </p:childTnLst>
                                </p:cTn>
                              </p:par>
                            </p:childTnLst>
                          </p:cTn>
                        </p:par>
                        <p:par>
                          <p:cTn id="81" fill="hold">
                            <p:stCondLst>
                              <p:cond delay="500"/>
                            </p:stCondLst>
                            <p:childTnLst>
                              <p:par>
                                <p:cTn id="82" presetID="22" presetClass="entr" presetSubtype="1" fill="hold" nodeType="afterEffect">
                                  <p:stCondLst>
                                    <p:cond delay="0"/>
                                  </p:stCondLst>
                                  <p:childTnLst>
                                    <p:set>
                                      <p:cBhvr>
                                        <p:cTn id="83" dur="1" fill="hold">
                                          <p:stCondLst>
                                            <p:cond delay="0"/>
                                          </p:stCondLst>
                                        </p:cTn>
                                        <p:tgtEl>
                                          <p:spTgt spid="64"/>
                                        </p:tgtEl>
                                        <p:attrNameLst>
                                          <p:attrName>style.visibility</p:attrName>
                                        </p:attrNameLst>
                                      </p:cBhvr>
                                      <p:to>
                                        <p:strVal val="visible"/>
                                      </p:to>
                                    </p:set>
                                    <p:animEffect transition="in" filter="wipe(up)">
                                      <p:cBhvr>
                                        <p:cTn id="84" dur="500"/>
                                        <p:tgtEl>
                                          <p:spTgt spid="64"/>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135"/>
                                        </p:tgtEl>
                                        <p:attrNameLst>
                                          <p:attrName>style.visibility</p:attrName>
                                        </p:attrNameLst>
                                      </p:cBhvr>
                                      <p:to>
                                        <p:strVal val="visible"/>
                                      </p:to>
                                    </p:set>
                                    <p:animEffect transition="in" filter="fade">
                                      <p:cBhvr>
                                        <p:cTn id="89" dur="500"/>
                                        <p:tgtEl>
                                          <p:spTgt spid="135"/>
                                        </p:tgtEl>
                                      </p:cBhvr>
                                    </p:animEffect>
                                  </p:childTnLst>
                                </p:cTn>
                              </p:par>
                            </p:childTnLst>
                          </p:cTn>
                        </p:par>
                        <p:par>
                          <p:cTn id="90" fill="hold">
                            <p:stCondLst>
                              <p:cond delay="500"/>
                            </p:stCondLst>
                            <p:childTnLst>
                              <p:par>
                                <p:cTn id="91" presetID="22" presetClass="entr" presetSubtype="1" fill="hold" nodeType="afterEffect">
                                  <p:stCondLst>
                                    <p:cond delay="0"/>
                                  </p:stCondLst>
                                  <p:childTnLst>
                                    <p:set>
                                      <p:cBhvr>
                                        <p:cTn id="92" dur="1" fill="hold">
                                          <p:stCondLst>
                                            <p:cond delay="0"/>
                                          </p:stCondLst>
                                        </p:cTn>
                                        <p:tgtEl>
                                          <p:spTgt spid="93"/>
                                        </p:tgtEl>
                                        <p:attrNameLst>
                                          <p:attrName>style.visibility</p:attrName>
                                        </p:attrNameLst>
                                      </p:cBhvr>
                                      <p:to>
                                        <p:strVal val="visible"/>
                                      </p:to>
                                    </p:set>
                                    <p:animEffect transition="in" filter="wipe(up)">
                                      <p:cBhvr>
                                        <p:cTn id="93" dur="500"/>
                                        <p:tgtEl>
                                          <p:spTgt spid="93"/>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1" fill="hold" nodeType="clickEffect">
                                  <p:stCondLst>
                                    <p:cond delay="0"/>
                                  </p:stCondLst>
                                  <p:childTnLst>
                                    <p:set>
                                      <p:cBhvr>
                                        <p:cTn id="97" dur="1" fill="hold">
                                          <p:stCondLst>
                                            <p:cond delay="0"/>
                                          </p:stCondLst>
                                        </p:cTn>
                                        <p:tgtEl>
                                          <p:spTgt spid="91"/>
                                        </p:tgtEl>
                                        <p:attrNameLst>
                                          <p:attrName>style.visibility</p:attrName>
                                        </p:attrNameLst>
                                      </p:cBhvr>
                                      <p:to>
                                        <p:strVal val="visible"/>
                                      </p:to>
                                    </p:set>
                                    <p:animEffect transition="in" filter="wipe(up)">
                                      <p:cBhvr>
                                        <p:cTn id="98" dur="500"/>
                                        <p:tgtEl>
                                          <p:spTgt spid="91"/>
                                        </p:tgtEl>
                                      </p:cBhvr>
                                    </p:animEffect>
                                  </p:childTnLst>
                                </p:cTn>
                              </p:par>
                            </p:childTnLst>
                          </p:cTn>
                        </p:par>
                      </p:childTnLst>
                    </p:cTn>
                  </p:par>
                  <p:par>
                    <p:cTn id="99" fill="hold">
                      <p:stCondLst>
                        <p:cond delay="indefinite"/>
                      </p:stCondLst>
                      <p:childTnLst>
                        <p:par>
                          <p:cTn id="100" fill="hold">
                            <p:stCondLst>
                              <p:cond delay="0"/>
                            </p:stCondLst>
                            <p:childTnLst>
                              <p:par>
                                <p:cTn id="101" presetID="12" presetClass="entr" presetSubtype="4" fill="hold" grpId="1" nodeType="clickEffect">
                                  <p:stCondLst>
                                    <p:cond delay="0"/>
                                  </p:stCondLst>
                                  <p:childTnLst>
                                    <p:set>
                                      <p:cBhvr>
                                        <p:cTn id="102" dur="1" fill="hold">
                                          <p:stCondLst>
                                            <p:cond delay="0"/>
                                          </p:stCondLst>
                                        </p:cTn>
                                        <p:tgtEl>
                                          <p:spTgt spid="23"/>
                                        </p:tgtEl>
                                        <p:attrNameLst>
                                          <p:attrName>style.visibility</p:attrName>
                                        </p:attrNameLst>
                                      </p:cBhvr>
                                      <p:to>
                                        <p:strVal val="visible"/>
                                      </p:to>
                                    </p:set>
                                    <p:anim calcmode="lin" valueType="num">
                                      <p:cBhvr additive="base">
                                        <p:cTn id="103" dur="500"/>
                                        <p:tgtEl>
                                          <p:spTgt spid="23"/>
                                        </p:tgtEl>
                                        <p:attrNameLst>
                                          <p:attrName>ppt_y</p:attrName>
                                        </p:attrNameLst>
                                      </p:cBhvr>
                                      <p:tavLst>
                                        <p:tav tm="0">
                                          <p:val>
                                            <p:strVal val="#ppt_y+#ppt_h*1.125000"/>
                                          </p:val>
                                        </p:tav>
                                        <p:tav tm="100000">
                                          <p:val>
                                            <p:strVal val="#ppt_y"/>
                                          </p:val>
                                        </p:tav>
                                      </p:tavLst>
                                    </p:anim>
                                    <p:animEffect transition="in" filter="wipe(up)">
                                      <p:cBhvr>
                                        <p:cTn id="104" dur="500"/>
                                        <p:tgtEl>
                                          <p:spTgt spid="23"/>
                                        </p:tgtEl>
                                      </p:cBhvr>
                                    </p:animEffect>
                                  </p:childTnLst>
                                </p:cTn>
                              </p:par>
                            </p:childTnLst>
                          </p:cTn>
                        </p:par>
                        <p:par>
                          <p:cTn id="105" fill="hold">
                            <p:stCondLst>
                              <p:cond delay="500"/>
                            </p:stCondLst>
                            <p:childTnLst>
                              <p:par>
                                <p:cTn id="106" presetID="10" presetClass="entr" presetSubtype="0" fill="hold" nodeType="afterEffect">
                                  <p:stCondLst>
                                    <p:cond delay="0"/>
                                  </p:stCondLst>
                                  <p:childTnLst>
                                    <p:set>
                                      <p:cBhvr>
                                        <p:cTn id="107" dur="1" fill="hold">
                                          <p:stCondLst>
                                            <p:cond delay="0"/>
                                          </p:stCondLst>
                                        </p:cTn>
                                        <p:tgtEl>
                                          <p:spTgt spid="26"/>
                                        </p:tgtEl>
                                        <p:attrNameLst>
                                          <p:attrName>style.visibility</p:attrName>
                                        </p:attrNameLst>
                                      </p:cBhvr>
                                      <p:to>
                                        <p:strVal val="visible"/>
                                      </p:to>
                                    </p:set>
                                    <p:animEffect transition="in" filter="fade">
                                      <p:cBhvr>
                                        <p:cTn id="108" dur="500"/>
                                        <p:tgtEl>
                                          <p:spTgt spid="26"/>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grpId="0" nodeType="clickEffect">
                                  <p:stCondLst>
                                    <p:cond delay="0"/>
                                  </p:stCondLst>
                                  <p:childTnLst>
                                    <p:set>
                                      <p:cBhvr>
                                        <p:cTn id="112" dur="1" fill="hold">
                                          <p:stCondLst>
                                            <p:cond delay="0"/>
                                          </p:stCondLst>
                                        </p:cTn>
                                        <p:tgtEl>
                                          <p:spTgt spid="130"/>
                                        </p:tgtEl>
                                        <p:attrNameLst>
                                          <p:attrName>style.visibility</p:attrName>
                                        </p:attrNameLst>
                                      </p:cBhvr>
                                      <p:to>
                                        <p:strVal val="visible"/>
                                      </p:to>
                                    </p:set>
                                    <p:animEffect transition="in" filter="fade">
                                      <p:cBhvr>
                                        <p:cTn id="113" dur="500"/>
                                        <p:tgtEl>
                                          <p:spTgt spid="130"/>
                                        </p:tgtEl>
                                      </p:cBhvr>
                                    </p:animEffect>
                                  </p:childTnLst>
                                </p:cTn>
                              </p:par>
                            </p:childTnLst>
                          </p:cTn>
                        </p:par>
                        <p:par>
                          <p:cTn id="114" fill="hold">
                            <p:stCondLst>
                              <p:cond delay="500"/>
                            </p:stCondLst>
                            <p:childTnLst>
                              <p:par>
                                <p:cTn id="115" presetID="22" presetClass="entr" presetSubtype="1" fill="hold" nodeType="afterEffect">
                                  <p:stCondLst>
                                    <p:cond delay="0"/>
                                  </p:stCondLst>
                                  <p:childTnLst>
                                    <p:set>
                                      <p:cBhvr>
                                        <p:cTn id="116" dur="1" fill="hold">
                                          <p:stCondLst>
                                            <p:cond delay="0"/>
                                          </p:stCondLst>
                                        </p:cTn>
                                        <p:tgtEl>
                                          <p:spTgt spid="74"/>
                                        </p:tgtEl>
                                        <p:attrNameLst>
                                          <p:attrName>style.visibility</p:attrName>
                                        </p:attrNameLst>
                                      </p:cBhvr>
                                      <p:to>
                                        <p:strVal val="visible"/>
                                      </p:to>
                                    </p:set>
                                    <p:animEffect transition="in" filter="wipe(up)">
                                      <p:cBhvr>
                                        <p:cTn id="117" dur="500"/>
                                        <p:tgtEl>
                                          <p:spTgt spid="74"/>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1" fill="hold" nodeType="clickEffect">
                                  <p:stCondLst>
                                    <p:cond delay="0"/>
                                  </p:stCondLst>
                                  <p:childTnLst>
                                    <p:set>
                                      <p:cBhvr>
                                        <p:cTn id="121" dur="1" fill="hold">
                                          <p:stCondLst>
                                            <p:cond delay="0"/>
                                          </p:stCondLst>
                                        </p:cTn>
                                        <p:tgtEl>
                                          <p:spTgt spid="92"/>
                                        </p:tgtEl>
                                        <p:attrNameLst>
                                          <p:attrName>style.visibility</p:attrName>
                                        </p:attrNameLst>
                                      </p:cBhvr>
                                      <p:to>
                                        <p:strVal val="visible"/>
                                      </p:to>
                                    </p:set>
                                    <p:animEffect transition="in" filter="wipe(up)">
                                      <p:cBhvr>
                                        <p:cTn id="122"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p:bldP spid="23" grpId="1" animBg="1"/>
      <p:bldP spid="121" grpId="0" animBg="1"/>
      <p:bldP spid="123" grpId="0" animBg="1"/>
      <p:bldP spid="124" grpId="0" animBg="1"/>
      <p:bldP spid="130" grpId="0" animBg="1"/>
      <p:bldP spid="13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Group 2">
            <a:extLst>
              <a:ext uri="{FF2B5EF4-FFF2-40B4-BE49-F238E27FC236}">
                <a16:creationId xmlns:a16="http://schemas.microsoft.com/office/drawing/2014/main" id="{22735B86-6E41-438A-B9E2-E4C9939ACC1B}"/>
              </a:ext>
            </a:extLst>
          </p:cNvPr>
          <p:cNvGraphicFramePr>
            <a:graphicFrameLocks noGrp="1"/>
          </p:cNvGraphicFramePr>
          <p:nvPr>
            <p:extLst>
              <p:ext uri="{D42A27DB-BD31-4B8C-83A1-F6EECF244321}">
                <p14:modId xmlns:p14="http://schemas.microsoft.com/office/powerpoint/2010/main" val="607915109"/>
              </p:ext>
            </p:extLst>
          </p:nvPr>
        </p:nvGraphicFramePr>
        <p:xfrm>
          <a:off x="4932759" y="1192670"/>
          <a:ext cx="3095625" cy="5040560"/>
        </p:xfrm>
        <a:graphic>
          <a:graphicData uri="http://schemas.openxmlformats.org/drawingml/2006/table">
            <a:tbl>
              <a:tblPr>
                <a:tableStyleId>{0505E3EF-67EA-436B-97B2-0124C06EBD24}</a:tableStyleId>
              </a:tblPr>
              <a:tblGrid>
                <a:gridCol w="3095625">
                  <a:extLst>
                    <a:ext uri="{9D8B030D-6E8A-4147-A177-3AD203B41FA5}">
                      <a16:colId xmlns:a16="http://schemas.microsoft.com/office/drawing/2014/main" val="20000"/>
                    </a:ext>
                  </a:extLst>
                </a:gridCol>
              </a:tblGrid>
              <a:tr h="1008112">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defRPr/>
                      </a:pPr>
                      <a:endParaRPr lang="zh-CN" altLang="en-US" sz="1000" b="1" dirty="0">
                        <a:solidFill>
                          <a:schemeClr val="tx1">
                            <a:lumMod val="95000"/>
                            <a:lumOff val="5000"/>
                          </a:schemeClr>
                        </a:solidFill>
                        <a:effectLst/>
                        <a:latin typeface="Courier New" panose="02070309020205020404" pitchFamily="49" charset="0"/>
                        <a:ea typeface="楷体" panose="02010609060101010101" pitchFamily="49" charset="-122"/>
                        <a:cs typeface="Courier New" panose="02070309020205020404" pitchFamily="49" charset="0"/>
                      </a:endParaRPr>
                    </a:p>
                  </a:txBody>
                  <a:tcPr marL="54000" marR="54000" marT="46800" marB="468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008112">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defRPr/>
                      </a:pPr>
                      <a:endParaRPr lang="zh-CN" altLang="en-US" sz="1000" b="1" dirty="0">
                        <a:solidFill>
                          <a:schemeClr val="tx1">
                            <a:lumMod val="95000"/>
                            <a:lumOff val="5000"/>
                          </a:schemeClr>
                        </a:solidFill>
                        <a:effectLst/>
                        <a:latin typeface="Courier New" panose="02070309020205020404" pitchFamily="49" charset="0"/>
                        <a:ea typeface="楷体" panose="02010609060101010101" pitchFamily="49" charset="-122"/>
                        <a:cs typeface="Courier New" panose="02070309020205020404" pitchFamily="49" charset="0"/>
                      </a:endParaRPr>
                    </a:p>
                  </a:txBody>
                  <a:tcPr marL="54000" marR="54000" marT="46800" marB="468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008112">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defRPr/>
                      </a:pPr>
                      <a:endParaRPr lang="zh-CN" altLang="en-US" sz="1000" b="1" dirty="0">
                        <a:solidFill>
                          <a:schemeClr val="tx1">
                            <a:lumMod val="95000"/>
                            <a:lumOff val="5000"/>
                          </a:schemeClr>
                        </a:solidFill>
                        <a:effectLst/>
                        <a:latin typeface="Courier New" panose="02070309020205020404" pitchFamily="49" charset="0"/>
                        <a:ea typeface="楷体" panose="02010609060101010101" pitchFamily="49" charset="-122"/>
                        <a:cs typeface="Courier New" panose="02070309020205020404" pitchFamily="49" charset="0"/>
                      </a:endParaRPr>
                    </a:p>
                  </a:txBody>
                  <a:tcPr marL="54000" marR="54000" marT="46800" marB="468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1008112">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defRPr/>
                      </a:pPr>
                      <a:endParaRPr lang="zh-CN" altLang="en-US" sz="1000" b="1" dirty="0">
                        <a:solidFill>
                          <a:schemeClr val="tx1">
                            <a:lumMod val="95000"/>
                            <a:lumOff val="5000"/>
                          </a:schemeClr>
                        </a:solidFill>
                        <a:effectLst/>
                        <a:latin typeface="Courier New" panose="02070309020205020404" pitchFamily="49" charset="0"/>
                        <a:ea typeface="楷体" panose="02010609060101010101" pitchFamily="49" charset="-122"/>
                        <a:cs typeface="Courier New" panose="02070309020205020404" pitchFamily="49" charset="0"/>
                      </a:endParaRPr>
                    </a:p>
                  </a:txBody>
                  <a:tcPr marL="54000" marR="54000" marT="46800" marB="468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1008112">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defRPr/>
                      </a:pPr>
                      <a:endParaRPr lang="zh-CN" altLang="en-US" sz="1000" b="1" dirty="0">
                        <a:solidFill>
                          <a:schemeClr val="tx1">
                            <a:lumMod val="95000"/>
                            <a:lumOff val="5000"/>
                          </a:schemeClr>
                        </a:solidFill>
                        <a:effectLst/>
                        <a:latin typeface="Courier New" panose="02070309020205020404" pitchFamily="49" charset="0"/>
                        <a:ea typeface="楷体" panose="02010609060101010101" pitchFamily="49" charset="-122"/>
                        <a:cs typeface="Courier New" panose="02070309020205020404" pitchFamily="49" charset="0"/>
                      </a:endParaRPr>
                    </a:p>
                  </a:txBody>
                  <a:tcPr marL="54000" marR="54000" marT="46800" marB="468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
        <p:nvSpPr>
          <p:cNvPr id="19" name="Rectangle 35">
            <a:extLst>
              <a:ext uri="{FF2B5EF4-FFF2-40B4-BE49-F238E27FC236}">
                <a16:creationId xmlns:a16="http://schemas.microsoft.com/office/drawing/2014/main" id="{E71EC325-FE0C-4594-BDF6-6D9DB7F77CE5}"/>
              </a:ext>
            </a:extLst>
          </p:cNvPr>
          <p:cNvSpPr>
            <a:spLocks noChangeArrowheads="1"/>
          </p:cNvSpPr>
          <p:nvPr/>
        </p:nvSpPr>
        <p:spPr bwMode="auto">
          <a:xfrm>
            <a:off x="4952056" y="4223983"/>
            <a:ext cx="3060000" cy="993600"/>
          </a:xfrm>
          <a:prstGeom prst="rect">
            <a:avLst/>
          </a:prstGeom>
          <a:solidFill>
            <a:srgbClr val="CCECFF"/>
          </a:solidFill>
          <a:ln w="19050" algn="ctr">
            <a:noFill/>
            <a:miter lim="800000"/>
            <a:headEnd/>
            <a:tailEnd/>
          </a:ln>
        </p:spPr>
        <p:txBody>
          <a:bodyPr wrap="square">
            <a:noAutofit/>
          </a:bodyPr>
          <a:lstStyle/>
          <a:p>
            <a:pPr>
              <a:spcBef>
                <a:spcPct val="20000"/>
              </a:spcBef>
              <a:buClr>
                <a:srgbClr val="FF9900"/>
              </a:buClr>
              <a:buSzPct val="80000"/>
              <a:buFont typeface="Webdings" pitchFamily="18" charset="2"/>
              <a:buNone/>
            </a:pPr>
            <a:r>
              <a:rPr lang="en-US" altLang="zh-CN" sz="1400" dirty="0">
                <a:solidFill>
                  <a:schemeClr val="tx1">
                    <a:lumMod val="95000"/>
                    <a:lumOff val="5000"/>
                  </a:schemeClr>
                </a:solidFill>
                <a:latin typeface="Courier New" panose="02070309020205020404" pitchFamily="49" charset="0"/>
                <a:ea typeface="楷体" panose="02010609060101010101" pitchFamily="49" charset="-122"/>
                <a:cs typeface="Courier New" panose="02070309020205020404" pitchFamily="49" charset="0"/>
              </a:rPr>
              <a:t>quicksort</a:t>
            </a:r>
            <a:r>
              <a:rPr lang="zh-CN" altLang="en-US" sz="1400" dirty="0">
                <a:solidFill>
                  <a:schemeClr val="tx1">
                    <a:lumMod val="95000"/>
                    <a:lumOff val="5000"/>
                  </a:schemeClr>
                </a:solidFill>
                <a:latin typeface="Courier New" panose="02070309020205020404" pitchFamily="49" charset="0"/>
                <a:ea typeface="楷体" panose="02010609060101010101" pitchFamily="49" charset="-122"/>
                <a:cs typeface="Courier New" panose="02070309020205020404" pitchFamily="49" charset="0"/>
              </a:rPr>
              <a:t>的活动记录</a:t>
            </a:r>
          </a:p>
        </p:txBody>
      </p:sp>
      <p:sp>
        <p:nvSpPr>
          <p:cNvPr id="20" name="Rectangle 36">
            <a:extLst>
              <a:ext uri="{FF2B5EF4-FFF2-40B4-BE49-F238E27FC236}">
                <a16:creationId xmlns:a16="http://schemas.microsoft.com/office/drawing/2014/main" id="{FDF4E645-3235-4EE8-82C5-9A72CC7CA2A4}"/>
              </a:ext>
            </a:extLst>
          </p:cNvPr>
          <p:cNvSpPr>
            <a:spLocks noChangeArrowheads="1"/>
          </p:cNvSpPr>
          <p:nvPr/>
        </p:nvSpPr>
        <p:spPr bwMode="auto">
          <a:xfrm>
            <a:off x="4956876" y="3212098"/>
            <a:ext cx="3060000" cy="993600"/>
          </a:xfrm>
          <a:prstGeom prst="rect">
            <a:avLst/>
          </a:prstGeom>
          <a:solidFill>
            <a:srgbClr val="FFCCCC"/>
          </a:solidFill>
          <a:ln w="19050" algn="ctr">
            <a:noFill/>
            <a:miter lim="800000"/>
            <a:headEnd/>
            <a:tailEnd/>
          </a:ln>
        </p:spPr>
        <p:txBody>
          <a:bodyPr wrap="square">
            <a:noAutofit/>
          </a:bodyPr>
          <a:lstStyle/>
          <a:p>
            <a:pPr>
              <a:spcBef>
                <a:spcPct val="20000"/>
              </a:spcBef>
              <a:buClr>
                <a:srgbClr val="FF9900"/>
              </a:buClr>
              <a:buSzPct val="80000"/>
              <a:buFont typeface="Webdings" pitchFamily="18" charset="2"/>
              <a:buNone/>
            </a:pPr>
            <a:r>
              <a:rPr lang="en-US" altLang="zh-CN" sz="1400" dirty="0">
                <a:solidFill>
                  <a:schemeClr val="tx1">
                    <a:lumMod val="95000"/>
                    <a:lumOff val="5000"/>
                  </a:schemeClr>
                </a:solidFill>
                <a:latin typeface="Courier New" panose="02070309020205020404" pitchFamily="49" charset="0"/>
                <a:ea typeface="楷体" panose="02010609060101010101" pitchFamily="49" charset="-122"/>
                <a:cs typeface="Courier New" panose="02070309020205020404" pitchFamily="49" charset="0"/>
              </a:rPr>
              <a:t>quicksort</a:t>
            </a:r>
            <a:r>
              <a:rPr lang="zh-CN" altLang="en-US" sz="1400" dirty="0">
                <a:solidFill>
                  <a:schemeClr val="tx1">
                    <a:lumMod val="95000"/>
                    <a:lumOff val="5000"/>
                  </a:schemeClr>
                </a:solidFill>
                <a:latin typeface="Courier New" panose="02070309020205020404" pitchFamily="49" charset="0"/>
                <a:ea typeface="楷体" panose="02010609060101010101" pitchFamily="49" charset="-122"/>
                <a:cs typeface="Courier New" panose="02070309020205020404" pitchFamily="49" charset="0"/>
              </a:rPr>
              <a:t>的活动记录</a:t>
            </a:r>
          </a:p>
        </p:txBody>
      </p:sp>
      <p:sp>
        <p:nvSpPr>
          <p:cNvPr id="21" name="Rectangle 37">
            <a:extLst>
              <a:ext uri="{FF2B5EF4-FFF2-40B4-BE49-F238E27FC236}">
                <a16:creationId xmlns:a16="http://schemas.microsoft.com/office/drawing/2014/main" id="{529252AE-71C1-40F8-AE72-DADC73974B8E}"/>
              </a:ext>
            </a:extLst>
          </p:cNvPr>
          <p:cNvSpPr>
            <a:spLocks noChangeArrowheads="1"/>
          </p:cNvSpPr>
          <p:nvPr/>
        </p:nvSpPr>
        <p:spPr bwMode="auto">
          <a:xfrm>
            <a:off x="4956876" y="2201327"/>
            <a:ext cx="3060000" cy="986400"/>
          </a:xfrm>
          <a:prstGeom prst="rect">
            <a:avLst/>
          </a:prstGeom>
          <a:solidFill>
            <a:srgbClr val="FFFF99"/>
          </a:solidFill>
          <a:ln w="19050" algn="ctr">
            <a:noFill/>
            <a:miter lim="800000"/>
            <a:headEnd/>
            <a:tailEnd/>
          </a:ln>
        </p:spPr>
        <p:txBody>
          <a:bodyPr wrap="square">
            <a:noAutofit/>
          </a:bodyPr>
          <a:lstStyle/>
          <a:p>
            <a:pPr>
              <a:spcBef>
                <a:spcPct val="20000"/>
              </a:spcBef>
              <a:buClr>
                <a:srgbClr val="FF9900"/>
              </a:buClr>
              <a:buSzPct val="80000"/>
              <a:buFont typeface="Webdings" pitchFamily="18" charset="2"/>
              <a:buNone/>
            </a:pPr>
            <a:r>
              <a:rPr lang="en-US" altLang="zh-CN" sz="1400" dirty="0">
                <a:solidFill>
                  <a:schemeClr val="tx1">
                    <a:lumMod val="95000"/>
                    <a:lumOff val="5000"/>
                  </a:schemeClr>
                </a:solidFill>
                <a:latin typeface="Courier New" panose="02070309020205020404" pitchFamily="49" charset="0"/>
                <a:ea typeface="楷体" panose="02010609060101010101" pitchFamily="49" charset="-122"/>
                <a:cs typeface="Courier New" panose="02070309020205020404" pitchFamily="49" charset="0"/>
              </a:rPr>
              <a:t>partition</a:t>
            </a:r>
            <a:r>
              <a:rPr lang="zh-CN" altLang="en-US" sz="1400" dirty="0">
                <a:solidFill>
                  <a:schemeClr val="tx1">
                    <a:lumMod val="95000"/>
                    <a:lumOff val="5000"/>
                  </a:schemeClr>
                </a:solidFill>
                <a:latin typeface="Courier New" panose="02070309020205020404" pitchFamily="49" charset="0"/>
                <a:ea typeface="楷体" panose="02010609060101010101" pitchFamily="49" charset="-122"/>
                <a:cs typeface="Courier New" panose="02070309020205020404" pitchFamily="49" charset="0"/>
              </a:rPr>
              <a:t>的活动记录</a:t>
            </a:r>
          </a:p>
        </p:txBody>
      </p:sp>
      <p:sp>
        <p:nvSpPr>
          <p:cNvPr id="22" name="Rectangle 38">
            <a:extLst>
              <a:ext uri="{FF2B5EF4-FFF2-40B4-BE49-F238E27FC236}">
                <a16:creationId xmlns:a16="http://schemas.microsoft.com/office/drawing/2014/main" id="{E43FB501-DC4C-44C1-B50F-D82816A80054}"/>
              </a:ext>
            </a:extLst>
          </p:cNvPr>
          <p:cNvSpPr>
            <a:spLocks noChangeArrowheads="1"/>
          </p:cNvSpPr>
          <p:nvPr/>
        </p:nvSpPr>
        <p:spPr bwMode="auto">
          <a:xfrm>
            <a:off x="4948368" y="5229200"/>
            <a:ext cx="3060000" cy="986400"/>
          </a:xfrm>
          <a:prstGeom prst="rect">
            <a:avLst/>
          </a:prstGeom>
          <a:noFill/>
          <a:ln w="19050" algn="ctr">
            <a:noFill/>
            <a:miter lim="800000"/>
            <a:headEnd/>
            <a:tailEnd/>
          </a:ln>
        </p:spPr>
        <p:txBody>
          <a:bodyPr wrap="square">
            <a:noAutofit/>
          </a:bodyPr>
          <a:lstStyle/>
          <a:p>
            <a:pPr>
              <a:spcBef>
                <a:spcPct val="20000"/>
              </a:spcBef>
              <a:buClr>
                <a:srgbClr val="FF9900"/>
              </a:buClr>
              <a:buSzPct val="80000"/>
              <a:buFont typeface="Webdings" pitchFamily="18" charset="2"/>
              <a:buNone/>
            </a:pPr>
            <a:r>
              <a:rPr lang="en-US" altLang="zh-CN" sz="1400" dirty="0">
                <a:solidFill>
                  <a:schemeClr val="tx1">
                    <a:lumMod val="95000"/>
                    <a:lumOff val="5000"/>
                  </a:schemeClr>
                </a:solidFill>
                <a:latin typeface="Courier New" panose="02070309020205020404" pitchFamily="49" charset="0"/>
                <a:ea typeface="楷体" panose="02010609060101010101" pitchFamily="49" charset="-122"/>
                <a:cs typeface="Courier New" panose="02070309020205020404" pitchFamily="49" charset="0"/>
              </a:rPr>
              <a:t>sort</a:t>
            </a:r>
            <a:r>
              <a:rPr lang="zh-CN" altLang="en-US" sz="1400" dirty="0">
                <a:solidFill>
                  <a:schemeClr val="tx1">
                    <a:lumMod val="95000"/>
                    <a:lumOff val="5000"/>
                  </a:schemeClr>
                </a:solidFill>
                <a:latin typeface="Courier New" panose="02070309020205020404" pitchFamily="49" charset="0"/>
                <a:ea typeface="楷体" panose="02010609060101010101" pitchFamily="49" charset="-122"/>
                <a:cs typeface="Courier New" panose="02070309020205020404" pitchFamily="49" charset="0"/>
              </a:rPr>
              <a:t>的活动记录</a:t>
            </a:r>
          </a:p>
        </p:txBody>
      </p:sp>
      <p:sp>
        <p:nvSpPr>
          <p:cNvPr id="23" name="Rectangle 54">
            <a:extLst>
              <a:ext uri="{FF2B5EF4-FFF2-40B4-BE49-F238E27FC236}">
                <a16:creationId xmlns:a16="http://schemas.microsoft.com/office/drawing/2014/main" id="{C23252B8-4D79-4D92-A0AD-CF2AC2CCB694}"/>
              </a:ext>
            </a:extLst>
          </p:cNvPr>
          <p:cNvSpPr>
            <a:spLocks noChangeArrowheads="1"/>
          </p:cNvSpPr>
          <p:nvPr/>
        </p:nvSpPr>
        <p:spPr bwMode="auto">
          <a:xfrm>
            <a:off x="4956532" y="1195744"/>
            <a:ext cx="3060000" cy="993600"/>
          </a:xfrm>
          <a:prstGeom prst="rect">
            <a:avLst/>
          </a:prstGeom>
          <a:solidFill>
            <a:srgbClr val="DDFFDD"/>
          </a:solidFill>
          <a:ln w="19050" algn="ctr">
            <a:noFill/>
            <a:miter lim="800000"/>
            <a:headEnd/>
            <a:tailEnd/>
          </a:ln>
        </p:spPr>
        <p:txBody>
          <a:bodyPr wrap="square">
            <a:noAutofit/>
          </a:bodyPr>
          <a:lstStyle/>
          <a:p>
            <a:pPr>
              <a:spcBef>
                <a:spcPct val="20000"/>
              </a:spcBef>
              <a:buClr>
                <a:srgbClr val="FF9900"/>
              </a:buClr>
              <a:buSzPct val="80000"/>
              <a:buFont typeface="Webdings" pitchFamily="18" charset="2"/>
              <a:buNone/>
            </a:pPr>
            <a:r>
              <a:rPr lang="en-US" altLang="zh-CN" sz="1400" dirty="0">
                <a:solidFill>
                  <a:schemeClr val="tx1">
                    <a:lumMod val="95000"/>
                    <a:lumOff val="5000"/>
                  </a:schemeClr>
                </a:solidFill>
                <a:latin typeface="Courier New" panose="02070309020205020404" pitchFamily="49" charset="0"/>
                <a:ea typeface="楷体" panose="02010609060101010101" pitchFamily="49" charset="-122"/>
                <a:cs typeface="Courier New" panose="02070309020205020404" pitchFamily="49" charset="0"/>
              </a:rPr>
              <a:t>exchange</a:t>
            </a:r>
            <a:r>
              <a:rPr lang="zh-CN" altLang="en-US" sz="1400" dirty="0">
                <a:solidFill>
                  <a:schemeClr val="tx1">
                    <a:lumMod val="95000"/>
                    <a:lumOff val="5000"/>
                  </a:schemeClr>
                </a:solidFill>
                <a:latin typeface="Courier New" panose="02070309020205020404" pitchFamily="49" charset="0"/>
                <a:ea typeface="楷体" panose="02010609060101010101" pitchFamily="49" charset="-122"/>
                <a:cs typeface="Courier New" panose="02070309020205020404" pitchFamily="49" charset="0"/>
              </a:rPr>
              <a:t>的活动记录</a:t>
            </a:r>
          </a:p>
        </p:txBody>
      </p:sp>
      <p:graphicFrame>
        <p:nvGraphicFramePr>
          <p:cNvPr id="17" name="表格 16">
            <a:extLst>
              <a:ext uri="{FF2B5EF4-FFF2-40B4-BE49-F238E27FC236}">
                <a16:creationId xmlns:a16="http://schemas.microsoft.com/office/drawing/2014/main" id="{61CE1316-71CA-40EA-A5A0-292F4E79CF5C}"/>
              </a:ext>
            </a:extLst>
          </p:cNvPr>
          <p:cNvGraphicFramePr>
            <a:graphicFrameLocks noGrp="1"/>
          </p:cNvGraphicFramePr>
          <p:nvPr>
            <p:extLst>
              <p:ext uri="{D42A27DB-BD31-4B8C-83A1-F6EECF244321}">
                <p14:modId xmlns:p14="http://schemas.microsoft.com/office/powerpoint/2010/main" val="1337627933"/>
              </p:ext>
            </p:extLst>
          </p:nvPr>
        </p:nvGraphicFramePr>
        <p:xfrm>
          <a:off x="4932759" y="5973772"/>
          <a:ext cx="3060000" cy="243840"/>
        </p:xfrm>
        <a:graphic>
          <a:graphicData uri="http://schemas.openxmlformats.org/drawingml/2006/table">
            <a:tbl>
              <a:tblPr firstRow="1" bandRow="1">
                <a:tableStyleId>{5C22544A-7EE6-4342-B048-85BDC9FD1C3A}</a:tableStyleId>
              </a:tblPr>
              <a:tblGrid>
                <a:gridCol w="3060000">
                  <a:extLst>
                    <a:ext uri="{9D8B030D-6E8A-4147-A177-3AD203B41FA5}">
                      <a16:colId xmlns:a16="http://schemas.microsoft.com/office/drawing/2014/main" val="886291263"/>
                    </a:ext>
                  </a:extLst>
                </a:gridCol>
              </a:tblGrid>
              <a:tr h="0">
                <a:tc>
                  <a:txBody>
                    <a:bodyPr/>
                    <a:lstStyle/>
                    <a:p>
                      <a:pPr algn="ctr"/>
                      <a:r>
                        <a:rPr lang="en-US" altLang="zh-CN" sz="1000" b="1" dirty="0">
                          <a:solidFill>
                            <a:schemeClr val="tx1"/>
                          </a:solidFill>
                        </a:rPr>
                        <a:t>saved d[0]</a:t>
                      </a:r>
                      <a:endParaRPr lang="zh-CN" altLang="en-US" sz="1000" b="1" dirty="0">
                        <a:solidFill>
                          <a:schemeClr val="tx1"/>
                        </a:solidFill>
                      </a:endParaRPr>
                    </a:p>
                  </a:txBody>
                  <a:tcP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6350" cap="flat" cmpd="sng" algn="ctr">
                      <a:solidFill>
                        <a:schemeClr val="tx1"/>
                      </a:solidFill>
                      <a:prstDash val="dash"/>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952435179"/>
                  </a:ext>
                </a:extLst>
              </a:tr>
            </a:tbl>
          </a:graphicData>
        </a:graphic>
      </p:graphicFrame>
      <p:sp>
        <p:nvSpPr>
          <p:cNvPr id="4" name="页脚占位符 3">
            <a:extLst>
              <a:ext uri="{FF2B5EF4-FFF2-40B4-BE49-F238E27FC236}">
                <a16:creationId xmlns:a16="http://schemas.microsoft.com/office/drawing/2014/main" id="{83FDCC7F-6D15-4B89-B39C-F6022C1BBE14}"/>
              </a:ext>
            </a:extLst>
          </p:cNvPr>
          <p:cNvSpPr>
            <a:spLocks noGrp="1"/>
          </p:cNvSpPr>
          <p:nvPr>
            <p:ph type="ftr" sz="quarter" idx="11"/>
          </p:nvPr>
        </p:nvSpPr>
        <p:spPr/>
        <p:txBody>
          <a:bodyPr/>
          <a:lstStyle/>
          <a:p>
            <a:pPr>
              <a:defRPr/>
            </a:pPr>
            <a:r>
              <a:rPr lang="zh-CN" altLang="en-US"/>
              <a:t>华北电力大学控制与计算机工程学院王红制作</a:t>
            </a:r>
            <a:endParaRPr lang="en-US" altLang="zh-CN"/>
          </a:p>
        </p:txBody>
      </p:sp>
      <p:sp>
        <p:nvSpPr>
          <p:cNvPr id="5" name="灯片编号占位符 4">
            <a:extLst>
              <a:ext uri="{FF2B5EF4-FFF2-40B4-BE49-F238E27FC236}">
                <a16:creationId xmlns:a16="http://schemas.microsoft.com/office/drawing/2014/main" id="{EA020067-D27D-44AA-9863-EAA47AC83231}"/>
              </a:ext>
            </a:extLst>
          </p:cNvPr>
          <p:cNvSpPr>
            <a:spLocks noGrp="1"/>
          </p:cNvSpPr>
          <p:nvPr>
            <p:ph type="sldNum" sz="quarter" idx="12"/>
          </p:nvPr>
        </p:nvSpPr>
        <p:spPr/>
        <p:txBody>
          <a:bodyPr/>
          <a:lstStyle/>
          <a:p>
            <a:pPr>
              <a:defRPr/>
            </a:pPr>
            <a:fld id="{B5560236-5FD0-42E7-89CF-9E3F8282410C}" type="slidenum">
              <a:rPr lang="en-US" altLang="zh-CN" smtClean="0"/>
              <a:pPr>
                <a:defRPr/>
              </a:pPr>
              <a:t>34</a:t>
            </a:fld>
            <a:endParaRPr lang="en-US" altLang="zh-CN"/>
          </a:p>
        </p:txBody>
      </p:sp>
      <p:sp>
        <p:nvSpPr>
          <p:cNvPr id="8" name="Text Box 34">
            <a:extLst>
              <a:ext uri="{FF2B5EF4-FFF2-40B4-BE49-F238E27FC236}">
                <a16:creationId xmlns:a16="http://schemas.microsoft.com/office/drawing/2014/main" id="{BDE8964B-7829-4A2C-B5CA-E6B8DDCCA532}"/>
              </a:ext>
            </a:extLst>
          </p:cNvPr>
          <p:cNvSpPr txBox="1">
            <a:spLocks noChangeArrowheads="1"/>
          </p:cNvSpPr>
          <p:nvPr/>
        </p:nvSpPr>
        <p:spPr bwMode="auto">
          <a:xfrm>
            <a:off x="684213" y="333375"/>
            <a:ext cx="6939720" cy="738664"/>
          </a:xfrm>
          <a:prstGeom prst="rect">
            <a:avLst/>
          </a:prstGeom>
          <a:noFill/>
          <a:ln w="19050" algn="ctr">
            <a:noFill/>
            <a:miter lim="800000"/>
            <a:headEnd/>
            <a:tailEnd/>
          </a:ln>
          <a:effectLst/>
        </p:spPr>
        <p:txBody>
          <a:bodyPr wrap="none">
            <a:spAutoFit/>
          </a:bodyPr>
          <a:lstStyle/>
          <a:p>
            <a:pPr algn="l">
              <a:defRPr/>
            </a:pPr>
            <a:r>
              <a:rPr lang="zh-CN" altLang="en-US" sz="2400" dirty="0">
                <a:solidFill>
                  <a:schemeClr val="tx1">
                    <a:lumMod val="95000"/>
                    <a:lumOff val="5000"/>
                  </a:schemeClr>
                </a:solidFill>
                <a:latin typeface="Courier New" panose="02070309020205020404" pitchFamily="49" charset="0"/>
                <a:ea typeface="楷体" panose="02010609060101010101" pitchFamily="49" charset="-122"/>
                <a:cs typeface="Courier New" panose="02070309020205020404" pitchFamily="49" charset="0"/>
              </a:rPr>
              <a:t>设调用过程如下：</a:t>
            </a:r>
          </a:p>
          <a:p>
            <a:pPr algn="l">
              <a:defRPr/>
            </a:pPr>
            <a:r>
              <a:rPr lang="zh-CN" altLang="en-US" dirty="0">
                <a:solidFill>
                  <a:schemeClr val="tx1">
                    <a:lumMod val="95000"/>
                    <a:lumOff val="5000"/>
                  </a:schemeClr>
                </a:solidFill>
                <a:latin typeface="Courier New" panose="02070309020205020404" pitchFamily="49" charset="0"/>
                <a:ea typeface="楷体" panose="02010609060101010101" pitchFamily="49" charset="-122"/>
                <a:cs typeface="Courier New" panose="02070309020205020404" pitchFamily="49" charset="0"/>
              </a:rPr>
              <a:t>  </a:t>
            </a:r>
            <a:r>
              <a:rPr lang="en-US" altLang="zh-CN" dirty="0" err="1">
                <a:solidFill>
                  <a:schemeClr val="tx1">
                    <a:lumMod val="95000"/>
                    <a:lumOff val="5000"/>
                  </a:schemeClr>
                </a:solidFill>
                <a:latin typeface="Courier New" panose="02070309020205020404" pitchFamily="49" charset="0"/>
                <a:ea typeface="楷体" panose="02010609060101010101" pitchFamily="49" charset="-122"/>
                <a:cs typeface="Courier New" panose="02070309020205020404" pitchFamily="49" charset="0"/>
              </a:rPr>
              <a:t>sort→quicksort→quicksort→partition→</a:t>
            </a:r>
            <a:r>
              <a:rPr lang="en-US" altLang="zh-CN" dirty="0" err="1">
                <a:solidFill>
                  <a:srgbClr val="FF0000"/>
                </a:solidFill>
                <a:effectLst>
                  <a:outerShdw blurRad="38100" dist="38100" dir="2700000" algn="tl">
                    <a:srgbClr val="000000"/>
                  </a:outerShdw>
                </a:effectLst>
                <a:latin typeface="Courier New" panose="02070309020205020404" pitchFamily="49" charset="0"/>
                <a:ea typeface="楷体" panose="02010609060101010101" pitchFamily="49" charset="-122"/>
                <a:cs typeface="Courier New" panose="02070309020205020404" pitchFamily="49" charset="0"/>
              </a:rPr>
              <a:t>exchange</a:t>
            </a:r>
            <a:r>
              <a:rPr lang="en-US" altLang="zh-CN" dirty="0">
                <a:latin typeface="Courier New" panose="02070309020205020404" pitchFamily="49" charset="0"/>
                <a:ea typeface="楷体" panose="02010609060101010101" pitchFamily="49" charset="-122"/>
                <a:cs typeface="Courier New" panose="02070309020205020404" pitchFamily="49" charset="0"/>
              </a:rPr>
              <a:t>…  </a:t>
            </a:r>
          </a:p>
        </p:txBody>
      </p:sp>
      <p:graphicFrame>
        <p:nvGraphicFramePr>
          <p:cNvPr id="15" name="Group 89">
            <a:extLst>
              <a:ext uri="{FF2B5EF4-FFF2-40B4-BE49-F238E27FC236}">
                <a16:creationId xmlns:a16="http://schemas.microsoft.com/office/drawing/2014/main" id="{916E2FCD-C4AF-4817-BDC9-8394E8ED814C}"/>
              </a:ext>
            </a:extLst>
          </p:cNvPr>
          <p:cNvGraphicFramePr>
            <a:graphicFrameLocks noGrp="1"/>
          </p:cNvGraphicFramePr>
          <p:nvPr/>
        </p:nvGraphicFramePr>
        <p:xfrm>
          <a:off x="684213" y="1125538"/>
          <a:ext cx="2017712" cy="1551600"/>
        </p:xfrm>
        <a:graphic>
          <a:graphicData uri="http://schemas.openxmlformats.org/drawingml/2006/table">
            <a:tbl>
              <a:tblPr/>
              <a:tblGrid>
                <a:gridCol w="2017712">
                  <a:extLst>
                    <a:ext uri="{9D8B030D-6E8A-4147-A177-3AD203B41FA5}">
                      <a16:colId xmlns:a16="http://schemas.microsoft.com/office/drawing/2014/main" val="20000"/>
                    </a:ext>
                  </a:extLst>
                </a:gridCol>
              </a:tblGrid>
              <a:tr h="139700">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sort</a:t>
                      </a:r>
                    </a:p>
                  </a:txBody>
                  <a:tcPr marL="90000" marR="90000" marT="18000" marB="180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39700">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  readarray</a:t>
                      </a:r>
                    </a:p>
                  </a:txBody>
                  <a:tcPr marL="90000" marR="90000" marT="18000" marB="180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39700">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  exchange  </a:t>
                      </a:r>
                    </a:p>
                  </a:txBody>
                  <a:tcPr marL="90000" marR="90000" marT="18000" marB="180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60338">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itchFamily="49" charset="0"/>
                          <a:ea typeface="楷体_GB2312" pitchFamily="49" charset="-122"/>
                        </a:rPr>
                        <a:t>  quicksort</a:t>
                      </a:r>
                    </a:p>
                  </a:txBody>
                  <a:tcPr marL="90000" marR="90000" marT="18000" marB="180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39700">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a:ln>
                            <a:noFill/>
                          </a:ln>
                          <a:solidFill>
                            <a:schemeClr val="tx1"/>
                          </a:solidFill>
                          <a:effectLst/>
                          <a:latin typeface="Courier New" pitchFamily="49" charset="0"/>
                          <a:ea typeface="楷体_GB2312" pitchFamily="49" charset="-122"/>
                        </a:rPr>
                        <a:t>    partition</a:t>
                      </a:r>
                    </a:p>
                  </a:txBody>
                  <a:tcPr marL="90000" marR="90000" marT="18000" marB="180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18" name="表格 16">
            <a:extLst>
              <a:ext uri="{FF2B5EF4-FFF2-40B4-BE49-F238E27FC236}">
                <a16:creationId xmlns:a16="http://schemas.microsoft.com/office/drawing/2014/main" id="{19764AE0-D19E-4AC2-BB7F-420FBE1F2615}"/>
              </a:ext>
            </a:extLst>
          </p:cNvPr>
          <p:cNvGraphicFramePr>
            <a:graphicFrameLocks noGrp="1"/>
          </p:cNvGraphicFramePr>
          <p:nvPr>
            <p:extLst>
              <p:ext uri="{D42A27DB-BD31-4B8C-83A1-F6EECF244321}">
                <p14:modId xmlns:p14="http://schemas.microsoft.com/office/powerpoint/2010/main" val="2647151222"/>
              </p:ext>
            </p:extLst>
          </p:nvPr>
        </p:nvGraphicFramePr>
        <p:xfrm>
          <a:off x="4949087" y="4977196"/>
          <a:ext cx="3060000" cy="243840"/>
        </p:xfrm>
        <a:graphic>
          <a:graphicData uri="http://schemas.openxmlformats.org/drawingml/2006/table">
            <a:tbl>
              <a:tblPr firstRow="1" bandRow="1">
                <a:tableStyleId>{5C22544A-7EE6-4342-B048-85BDC9FD1C3A}</a:tableStyleId>
              </a:tblPr>
              <a:tblGrid>
                <a:gridCol w="3060000">
                  <a:extLst>
                    <a:ext uri="{9D8B030D-6E8A-4147-A177-3AD203B41FA5}">
                      <a16:colId xmlns:a16="http://schemas.microsoft.com/office/drawing/2014/main" val="886291263"/>
                    </a:ext>
                  </a:extLst>
                </a:gridCol>
              </a:tblGrid>
              <a:tr h="0">
                <a:tc>
                  <a:txBody>
                    <a:bodyPr/>
                    <a:lstStyle/>
                    <a:p>
                      <a:pPr algn="ctr"/>
                      <a:r>
                        <a:rPr lang="en-US" altLang="zh-CN" sz="1000" b="1" dirty="0">
                          <a:solidFill>
                            <a:schemeClr val="tx1"/>
                          </a:solidFill>
                        </a:rPr>
                        <a:t>saved d[1]</a:t>
                      </a:r>
                      <a:endParaRPr lang="zh-CN" altLang="en-US" sz="1000" b="1" dirty="0">
                        <a:solidFill>
                          <a:schemeClr val="tx1"/>
                        </a:solidFill>
                      </a:endParaRPr>
                    </a:p>
                  </a:txBody>
                  <a:tcP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noFill/>
                  </a:tcPr>
                </a:tc>
                <a:extLst>
                  <a:ext uri="{0D108BD9-81ED-4DB2-BD59-A6C34878D82A}">
                    <a16:rowId xmlns:a16="http://schemas.microsoft.com/office/drawing/2014/main" val="3868621569"/>
                  </a:ext>
                </a:extLst>
              </a:tr>
            </a:tbl>
          </a:graphicData>
        </a:graphic>
      </p:graphicFrame>
      <p:graphicFrame>
        <p:nvGraphicFramePr>
          <p:cNvPr id="24" name="表格 16">
            <a:extLst>
              <a:ext uri="{FF2B5EF4-FFF2-40B4-BE49-F238E27FC236}">
                <a16:creationId xmlns:a16="http://schemas.microsoft.com/office/drawing/2014/main" id="{A6A8E17C-356F-498E-8B0C-8859A9C2D5AB}"/>
              </a:ext>
            </a:extLst>
          </p:cNvPr>
          <p:cNvGraphicFramePr>
            <a:graphicFrameLocks noGrp="1"/>
          </p:cNvGraphicFramePr>
          <p:nvPr>
            <p:extLst>
              <p:ext uri="{D42A27DB-BD31-4B8C-83A1-F6EECF244321}">
                <p14:modId xmlns:p14="http://schemas.microsoft.com/office/powerpoint/2010/main" val="1575800218"/>
              </p:ext>
            </p:extLst>
          </p:nvPr>
        </p:nvGraphicFramePr>
        <p:xfrm>
          <a:off x="4958789" y="3973166"/>
          <a:ext cx="3060000" cy="243840"/>
        </p:xfrm>
        <a:graphic>
          <a:graphicData uri="http://schemas.openxmlformats.org/drawingml/2006/table">
            <a:tbl>
              <a:tblPr firstRow="1" bandRow="1">
                <a:tableStyleId>{5C22544A-7EE6-4342-B048-85BDC9FD1C3A}</a:tableStyleId>
              </a:tblPr>
              <a:tblGrid>
                <a:gridCol w="3060000">
                  <a:extLst>
                    <a:ext uri="{9D8B030D-6E8A-4147-A177-3AD203B41FA5}">
                      <a16:colId xmlns:a16="http://schemas.microsoft.com/office/drawing/2014/main" val="886291263"/>
                    </a:ext>
                  </a:extLst>
                </a:gridCol>
              </a:tblGrid>
              <a:tr h="0">
                <a:tc>
                  <a:txBody>
                    <a:bodyPr/>
                    <a:lstStyle/>
                    <a:p>
                      <a:pPr algn="ctr"/>
                      <a:r>
                        <a:rPr lang="en-US" altLang="zh-CN" sz="1000" b="1" dirty="0">
                          <a:solidFill>
                            <a:schemeClr val="tx1"/>
                          </a:solidFill>
                        </a:rPr>
                        <a:t>saved d[1]</a:t>
                      </a:r>
                      <a:endParaRPr lang="zh-CN" altLang="en-US" sz="1000" b="1" dirty="0">
                        <a:solidFill>
                          <a:schemeClr val="tx1"/>
                        </a:solidFill>
                      </a:endParaRPr>
                    </a:p>
                  </a:txBody>
                  <a:tcP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noFill/>
                  </a:tcPr>
                </a:tc>
                <a:extLst>
                  <a:ext uri="{0D108BD9-81ED-4DB2-BD59-A6C34878D82A}">
                    <a16:rowId xmlns:a16="http://schemas.microsoft.com/office/drawing/2014/main" val="3868621569"/>
                  </a:ext>
                </a:extLst>
              </a:tr>
            </a:tbl>
          </a:graphicData>
        </a:graphic>
      </p:graphicFrame>
      <p:graphicFrame>
        <p:nvGraphicFramePr>
          <p:cNvPr id="25" name="表格 16">
            <a:extLst>
              <a:ext uri="{FF2B5EF4-FFF2-40B4-BE49-F238E27FC236}">
                <a16:creationId xmlns:a16="http://schemas.microsoft.com/office/drawing/2014/main" id="{35789ACF-2F05-4C84-A1D4-C0CB9782CAB6}"/>
              </a:ext>
            </a:extLst>
          </p:cNvPr>
          <p:cNvGraphicFramePr>
            <a:graphicFrameLocks noGrp="1"/>
          </p:cNvGraphicFramePr>
          <p:nvPr>
            <p:extLst>
              <p:ext uri="{D42A27DB-BD31-4B8C-83A1-F6EECF244321}">
                <p14:modId xmlns:p14="http://schemas.microsoft.com/office/powerpoint/2010/main" val="4127277453"/>
              </p:ext>
            </p:extLst>
          </p:nvPr>
        </p:nvGraphicFramePr>
        <p:xfrm>
          <a:off x="4932759" y="2956890"/>
          <a:ext cx="3060000" cy="243840"/>
        </p:xfrm>
        <a:graphic>
          <a:graphicData uri="http://schemas.openxmlformats.org/drawingml/2006/table">
            <a:tbl>
              <a:tblPr firstRow="1" bandRow="1">
                <a:tableStyleId>{5C22544A-7EE6-4342-B048-85BDC9FD1C3A}</a:tableStyleId>
              </a:tblPr>
              <a:tblGrid>
                <a:gridCol w="3060000">
                  <a:extLst>
                    <a:ext uri="{9D8B030D-6E8A-4147-A177-3AD203B41FA5}">
                      <a16:colId xmlns:a16="http://schemas.microsoft.com/office/drawing/2014/main" val="886291263"/>
                    </a:ext>
                  </a:extLst>
                </a:gridCol>
              </a:tblGrid>
              <a:tr h="0">
                <a:tc>
                  <a:txBody>
                    <a:bodyPr/>
                    <a:lstStyle/>
                    <a:p>
                      <a:pPr algn="ctr"/>
                      <a:r>
                        <a:rPr lang="en-US" altLang="zh-CN" sz="1000" dirty="0">
                          <a:solidFill>
                            <a:schemeClr val="tx1"/>
                          </a:solidFill>
                        </a:rPr>
                        <a:t>saved d[2]</a:t>
                      </a:r>
                      <a:endParaRPr lang="zh-CN" altLang="en-US" sz="1000" dirty="0">
                        <a:solidFill>
                          <a:schemeClr val="tx1"/>
                        </a:solidFill>
                      </a:endParaRPr>
                    </a:p>
                  </a:txBody>
                  <a:tcP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noFill/>
                  </a:tcPr>
                </a:tc>
                <a:extLst>
                  <a:ext uri="{0D108BD9-81ED-4DB2-BD59-A6C34878D82A}">
                    <a16:rowId xmlns:a16="http://schemas.microsoft.com/office/drawing/2014/main" val="283889155"/>
                  </a:ext>
                </a:extLst>
              </a:tr>
            </a:tbl>
          </a:graphicData>
        </a:graphic>
      </p:graphicFrame>
      <p:cxnSp>
        <p:nvCxnSpPr>
          <p:cNvPr id="90" name="AutoShape 218">
            <a:extLst>
              <a:ext uri="{FF2B5EF4-FFF2-40B4-BE49-F238E27FC236}">
                <a16:creationId xmlns:a16="http://schemas.microsoft.com/office/drawing/2014/main" id="{601390C4-5B15-4A93-8D27-3DB1D897DDA5}"/>
              </a:ext>
            </a:extLst>
          </p:cNvPr>
          <p:cNvCxnSpPr>
            <a:cxnSpLocks noChangeShapeType="1"/>
            <a:stCxn id="36" idx="6"/>
            <a:endCxn id="119" idx="3"/>
          </p:cNvCxnSpPr>
          <p:nvPr/>
        </p:nvCxnSpPr>
        <p:spPr bwMode="auto">
          <a:xfrm>
            <a:off x="7884368" y="4113072"/>
            <a:ext cx="108000" cy="1059718"/>
          </a:xfrm>
          <a:prstGeom prst="bentConnector3">
            <a:avLst>
              <a:gd name="adj1" fmla="val 311667"/>
            </a:avLst>
          </a:prstGeom>
          <a:noFill/>
          <a:ln w="25400">
            <a:solidFill>
              <a:srgbClr val="FF0000"/>
            </a:solidFill>
            <a:miter lim="800000"/>
            <a:headEnd type="none" w="med" len="med"/>
            <a:tailEnd type="triangle" w="med" len="med"/>
          </a:ln>
        </p:spPr>
      </p:cxnSp>
      <p:cxnSp>
        <p:nvCxnSpPr>
          <p:cNvPr id="92" name="AutoShape 218">
            <a:extLst>
              <a:ext uri="{FF2B5EF4-FFF2-40B4-BE49-F238E27FC236}">
                <a16:creationId xmlns:a16="http://schemas.microsoft.com/office/drawing/2014/main" id="{8F5C0504-6460-4A55-875C-77927F5DD39D}"/>
              </a:ext>
            </a:extLst>
          </p:cNvPr>
          <p:cNvCxnSpPr>
            <a:cxnSpLocks noChangeShapeType="1"/>
            <a:stCxn id="130" idx="6"/>
            <a:endCxn id="69" idx="3"/>
          </p:cNvCxnSpPr>
          <p:nvPr/>
        </p:nvCxnSpPr>
        <p:spPr bwMode="auto">
          <a:xfrm>
            <a:off x="7884368" y="2106055"/>
            <a:ext cx="116156" cy="2058623"/>
          </a:xfrm>
          <a:prstGeom prst="bentConnector3">
            <a:avLst>
              <a:gd name="adj1" fmla="val 296804"/>
            </a:avLst>
          </a:prstGeom>
          <a:noFill/>
          <a:ln w="25400">
            <a:solidFill>
              <a:srgbClr val="00B050"/>
            </a:solidFill>
            <a:miter lim="800000"/>
            <a:headEnd type="none" w="med" len="med"/>
            <a:tailEnd type="triangle" w="med" len="med"/>
          </a:ln>
        </p:spPr>
      </p:cxnSp>
      <p:sp>
        <p:nvSpPr>
          <p:cNvPr id="119" name="矩形 118">
            <a:extLst>
              <a:ext uri="{FF2B5EF4-FFF2-40B4-BE49-F238E27FC236}">
                <a16:creationId xmlns:a16="http://schemas.microsoft.com/office/drawing/2014/main" id="{7C4D1F51-EA0E-422A-960E-8724F7657ED7}"/>
              </a:ext>
            </a:extLst>
          </p:cNvPr>
          <p:cNvSpPr/>
          <p:nvPr/>
        </p:nvSpPr>
        <p:spPr>
          <a:xfrm>
            <a:off x="7812368" y="5136790"/>
            <a:ext cx="180000" cy="72000"/>
          </a:xfrm>
          <a:prstGeom prst="rect">
            <a:avLst/>
          </a:prstGeom>
          <a:solidFill>
            <a:srgbClr val="CCE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椭圆 120">
            <a:extLst>
              <a:ext uri="{FF2B5EF4-FFF2-40B4-BE49-F238E27FC236}">
                <a16:creationId xmlns:a16="http://schemas.microsoft.com/office/drawing/2014/main" id="{3850CD4D-3887-4A4B-BD95-3B09BED5CA1E}"/>
              </a:ext>
            </a:extLst>
          </p:cNvPr>
          <p:cNvSpPr/>
          <p:nvPr/>
        </p:nvSpPr>
        <p:spPr>
          <a:xfrm>
            <a:off x="7812368" y="5083992"/>
            <a:ext cx="72000" cy="72000"/>
          </a:xfrm>
          <a:prstGeom prst="ellipse">
            <a:avLst/>
          </a:prstGeom>
          <a:solidFill>
            <a:srgbClr val="33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矩形 121">
            <a:extLst>
              <a:ext uri="{FF2B5EF4-FFF2-40B4-BE49-F238E27FC236}">
                <a16:creationId xmlns:a16="http://schemas.microsoft.com/office/drawing/2014/main" id="{E17483A4-68BC-4CF0-9BEF-01D325DBFA91}"/>
              </a:ext>
            </a:extLst>
          </p:cNvPr>
          <p:cNvSpPr/>
          <p:nvPr/>
        </p:nvSpPr>
        <p:spPr>
          <a:xfrm>
            <a:off x="4956532" y="6148984"/>
            <a:ext cx="180000" cy="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椭圆 129">
            <a:extLst>
              <a:ext uri="{FF2B5EF4-FFF2-40B4-BE49-F238E27FC236}">
                <a16:creationId xmlns:a16="http://schemas.microsoft.com/office/drawing/2014/main" id="{ED3E4341-97F5-478B-BC16-36E49EF204E7}"/>
              </a:ext>
            </a:extLst>
          </p:cNvPr>
          <p:cNvSpPr/>
          <p:nvPr/>
        </p:nvSpPr>
        <p:spPr>
          <a:xfrm>
            <a:off x="7812368" y="2070055"/>
            <a:ext cx="72000" cy="72000"/>
          </a:xfrm>
          <a:prstGeom prst="ellipse">
            <a:avLst/>
          </a:prstGeom>
          <a:solidFill>
            <a:srgbClr val="00B050"/>
          </a:solidFill>
          <a:ln w="25400">
            <a:noFill/>
            <a:miter lim="800000"/>
            <a:headEnd type="oval" w="med" len="med"/>
            <a:tailEnd type="triangle" w="med" len="med"/>
          </a:ln>
        </p:spPr>
        <p:txBody>
          <a:bodyPr rtlCol="0" anchor="ctr"/>
          <a:lstStyle/>
          <a:p>
            <a:pPr algn="ctr"/>
            <a:endParaRPr lang="zh-CN" altLang="en-US"/>
          </a:p>
        </p:txBody>
      </p:sp>
      <p:sp>
        <p:nvSpPr>
          <p:cNvPr id="135" name="椭圆 134">
            <a:extLst>
              <a:ext uri="{FF2B5EF4-FFF2-40B4-BE49-F238E27FC236}">
                <a16:creationId xmlns:a16="http://schemas.microsoft.com/office/drawing/2014/main" id="{45B1EABD-01D7-4CCA-951D-F683E238C521}"/>
              </a:ext>
            </a:extLst>
          </p:cNvPr>
          <p:cNvSpPr/>
          <p:nvPr/>
        </p:nvSpPr>
        <p:spPr>
          <a:xfrm>
            <a:off x="7812368" y="3052640"/>
            <a:ext cx="72000" cy="72000"/>
          </a:xfrm>
          <a:prstGeom prst="ellipse">
            <a:avLst/>
          </a:prstGeom>
          <a:solidFill>
            <a:srgbClr val="FFC000"/>
          </a:solidFill>
          <a:ln w="25400">
            <a:noFill/>
            <a:miter lim="800000"/>
            <a:headEnd type="none" w="med" len="med"/>
            <a:tailEnd type="triangle" w="med" len="med"/>
          </a:ln>
        </p:spPr>
        <p:txBody>
          <a:bodyPr rtlCol="0" anchor="ctr"/>
          <a:lstStyle/>
          <a:p>
            <a:pPr algn="ctr"/>
            <a:endParaRPr lang="zh-CN" altLang="en-US"/>
          </a:p>
        </p:txBody>
      </p:sp>
      <p:sp>
        <p:nvSpPr>
          <p:cNvPr id="147" name="文本框 146">
            <a:extLst>
              <a:ext uri="{FF2B5EF4-FFF2-40B4-BE49-F238E27FC236}">
                <a16:creationId xmlns:a16="http://schemas.microsoft.com/office/drawing/2014/main" id="{C06D3024-822A-432C-9DF2-8AC70F5BC00B}"/>
              </a:ext>
            </a:extLst>
          </p:cNvPr>
          <p:cNvSpPr txBox="1"/>
          <p:nvPr/>
        </p:nvSpPr>
        <p:spPr>
          <a:xfrm>
            <a:off x="611560" y="3443553"/>
            <a:ext cx="3456384" cy="1200329"/>
          </a:xfrm>
          <a:prstGeom prst="rect">
            <a:avLst/>
          </a:prstGeom>
          <a:solidFill>
            <a:schemeClr val="bg1">
              <a:lumMod val="95000"/>
            </a:schemeClr>
          </a:solidFill>
          <a:ln>
            <a:solidFill>
              <a:schemeClr val="tx1">
                <a:lumMod val="50000"/>
                <a:lumOff val="50000"/>
              </a:schemeClr>
            </a:solidFill>
          </a:ln>
        </p:spPr>
        <p:txBody>
          <a:bodyPr wrap="square">
            <a:spAutoFit/>
          </a:bodyPr>
          <a:lstStyle/>
          <a:p>
            <a:pPr algn="l"/>
            <a:r>
              <a:rPr lang="zh-CN" altLang="en-US" dirty="0">
                <a:solidFill>
                  <a:srgbClr val="FF0000"/>
                </a:solidFill>
                <a:latin typeface="+mn-lt"/>
                <a:ea typeface="+mn-ea"/>
                <a:cs typeface="Courier New" panose="02070309020205020404" pitchFamily="49" charset="0"/>
              </a:rPr>
              <a:t>方法</a:t>
            </a:r>
            <a:r>
              <a:rPr lang="en-US" altLang="zh-CN" dirty="0">
                <a:solidFill>
                  <a:srgbClr val="FF0000"/>
                </a:solidFill>
                <a:latin typeface="+mn-lt"/>
                <a:ea typeface="+mn-ea"/>
                <a:cs typeface="Courier New" panose="02070309020205020404" pitchFamily="49" charset="0"/>
              </a:rPr>
              <a:t>2</a:t>
            </a:r>
            <a:r>
              <a:rPr lang="zh-CN" altLang="en-US" dirty="0">
                <a:solidFill>
                  <a:schemeClr val="tx2"/>
                </a:solidFill>
                <a:latin typeface="+mn-lt"/>
                <a:ea typeface="+mn-ea"/>
                <a:cs typeface="Courier New" panose="02070309020205020404" pitchFamily="49" charset="0"/>
              </a:rPr>
              <a:t>：</a:t>
            </a:r>
            <a:r>
              <a:rPr lang="en-US" altLang="zh-CN" sz="1800" dirty="0">
                <a:solidFill>
                  <a:schemeClr val="tx2"/>
                </a:solidFill>
                <a:latin typeface="+mn-lt"/>
                <a:ea typeface="+mn-ea"/>
                <a:cs typeface="Courier New" panose="02070309020205020404" pitchFamily="49" charset="0"/>
              </a:rPr>
              <a:t>display</a:t>
            </a:r>
            <a:r>
              <a:rPr lang="zh-CN" altLang="en-US" sz="1800" dirty="0">
                <a:solidFill>
                  <a:schemeClr val="tx2"/>
                </a:solidFill>
                <a:latin typeface="+mn-lt"/>
                <a:ea typeface="+mn-ea"/>
                <a:cs typeface="Courier New" panose="02070309020205020404" pitchFamily="49" charset="0"/>
              </a:rPr>
              <a:t>本身作为</a:t>
            </a:r>
            <a:r>
              <a:rPr lang="zh-CN" altLang="en-US" sz="1800" dirty="0">
                <a:solidFill>
                  <a:srgbClr val="00B050"/>
                </a:solidFill>
                <a:latin typeface="+mn-lt"/>
                <a:ea typeface="+mn-ea"/>
                <a:cs typeface="Courier New" panose="02070309020205020404" pitchFamily="49" charset="0"/>
              </a:rPr>
              <a:t>单独的表分配存贮</a:t>
            </a:r>
            <a:r>
              <a:rPr lang="zh-CN" altLang="en-US" dirty="0">
                <a:solidFill>
                  <a:srgbClr val="00B050"/>
                </a:solidFill>
                <a:latin typeface="+mn-lt"/>
                <a:ea typeface="+mn-ea"/>
                <a:cs typeface="Courier New" panose="02070309020205020404" pitchFamily="49" charset="0"/>
              </a:rPr>
              <a:t>，过程活动记录只保存一个</a:t>
            </a:r>
            <a:r>
              <a:rPr lang="en-US" altLang="zh-CN" dirty="0">
                <a:solidFill>
                  <a:srgbClr val="00B050"/>
                </a:solidFill>
                <a:latin typeface="+mn-lt"/>
                <a:ea typeface="+mn-ea"/>
                <a:cs typeface="Courier New" panose="02070309020205020404" pitchFamily="49" charset="0"/>
              </a:rPr>
              <a:t>display</a:t>
            </a:r>
            <a:r>
              <a:rPr lang="zh-CN" altLang="en-US" dirty="0">
                <a:solidFill>
                  <a:srgbClr val="00B050"/>
                </a:solidFill>
                <a:latin typeface="+mn-lt"/>
                <a:ea typeface="+mn-ea"/>
                <a:cs typeface="Courier New" panose="02070309020205020404" pitchFamily="49" charset="0"/>
              </a:rPr>
              <a:t>表项</a:t>
            </a:r>
            <a:r>
              <a:rPr lang="zh-CN" altLang="en-US" dirty="0">
                <a:solidFill>
                  <a:schemeClr val="tx1"/>
                </a:solidFill>
                <a:latin typeface="+mn-lt"/>
                <a:ea typeface="+mn-ea"/>
                <a:cs typeface="Courier New" panose="02070309020205020404" pitchFamily="49" charset="0"/>
              </a:rPr>
              <a:t>用于寻找旧的</a:t>
            </a:r>
            <a:r>
              <a:rPr lang="en-US" altLang="zh-CN" dirty="0">
                <a:solidFill>
                  <a:schemeClr val="tx1"/>
                </a:solidFill>
                <a:latin typeface="+mn-lt"/>
                <a:ea typeface="+mn-ea"/>
                <a:cs typeface="Courier New" panose="02070309020205020404" pitchFamily="49" charset="0"/>
              </a:rPr>
              <a:t>d[n]</a:t>
            </a:r>
            <a:endParaRPr lang="en-US" altLang="zh-CN" sz="1400" b="1" dirty="0">
              <a:solidFill>
                <a:schemeClr val="tx1"/>
              </a:solidFill>
              <a:latin typeface="+mn-lt"/>
              <a:ea typeface="+mn-ea"/>
            </a:endParaRPr>
          </a:p>
        </p:txBody>
      </p:sp>
      <p:graphicFrame>
        <p:nvGraphicFramePr>
          <p:cNvPr id="26" name="表格 16">
            <a:extLst>
              <a:ext uri="{FF2B5EF4-FFF2-40B4-BE49-F238E27FC236}">
                <a16:creationId xmlns:a16="http://schemas.microsoft.com/office/drawing/2014/main" id="{C7F5C45C-187A-4078-BB91-ED3B7170AA66}"/>
              </a:ext>
            </a:extLst>
          </p:cNvPr>
          <p:cNvGraphicFramePr>
            <a:graphicFrameLocks noGrp="1"/>
          </p:cNvGraphicFramePr>
          <p:nvPr>
            <p:extLst>
              <p:ext uri="{D42A27DB-BD31-4B8C-83A1-F6EECF244321}">
                <p14:modId xmlns:p14="http://schemas.microsoft.com/office/powerpoint/2010/main" val="1025255286"/>
              </p:ext>
            </p:extLst>
          </p:nvPr>
        </p:nvGraphicFramePr>
        <p:xfrm>
          <a:off x="4947974" y="1948778"/>
          <a:ext cx="3060000" cy="243840"/>
        </p:xfrm>
        <a:graphic>
          <a:graphicData uri="http://schemas.openxmlformats.org/drawingml/2006/table">
            <a:tbl>
              <a:tblPr firstRow="1" bandRow="1">
                <a:tableStyleId>{5C22544A-7EE6-4342-B048-85BDC9FD1C3A}</a:tableStyleId>
              </a:tblPr>
              <a:tblGrid>
                <a:gridCol w="3060000">
                  <a:extLst>
                    <a:ext uri="{9D8B030D-6E8A-4147-A177-3AD203B41FA5}">
                      <a16:colId xmlns:a16="http://schemas.microsoft.com/office/drawing/2014/main" val="886291263"/>
                    </a:ext>
                  </a:extLst>
                </a:gridCol>
              </a:tblGrid>
              <a:tr h="0">
                <a:tc>
                  <a:txBody>
                    <a:bodyPr/>
                    <a:lstStyle/>
                    <a:p>
                      <a:pPr algn="ctr"/>
                      <a:r>
                        <a:rPr lang="en-US" altLang="zh-CN" sz="1000" b="1" dirty="0">
                          <a:solidFill>
                            <a:schemeClr val="tx1"/>
                          </a:solidFill>
                        </a:rPr>
                        <a:t>saved d[1]</a:t>
                      </a:r>
                      <a:endParaRPr lang="zh-CN" altLang="en-US" sz="1000" b="1" dirty="0">
                        <a:solidFill>
                          <a:schemeClr val="tx1"/>
                        </a:solidFill>
                      </a:endParaRPr>
                    </a:p>
                  </a:txBody>
                  <a:tcP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6350" cap="flat" cmpd="sng" algn="ctr">
                      <a:solidFill>
                        <a:schemeClr val="tx1"/>
                      </a:solidFill>
                      <a:prstDash val="dash"/>
                      <a:round/>
                      <a:headEnd type="none" w="med" len="med"/>
                      <a:tailEnd type="none" w="med" len="med"/>
                    </a:lnT>
                    <a:lnB w="6350" cap="flat" cmpd="sng" algn="ctr">
                      <a:solidFill>
                        <a:schemeClr val="tx1"/>
                      </a:solidFill>
                      <a:prstDash val="dash"/>
                      <a:round/>
                      <a:headEnd type="none" w="med" len="med"/>
                      <a:tailEnd type="none" w="med" len="med"/>
                    </a:lnB>
                    <a:noFill/>
                  </a:tcPr>
                </a:tc>
                <a:extLst>
                  <a:ext uri="{0D108BD9-81ED-4DB2-BD59-A6C34878D82A}">
                    <a16:rowId xmlns:a16="http://schemas.microsoft.com/office/drawing/2014/main" val="2952435179"/>
                  </a:ext>
                </a:extLst>
              </a:tr>
            </a:tbl>
          </a:graphicData>
        </a:graphic>
      </p:graphicFrame>
      <p:sp>
        <p:nvSpPr>
          <p:cNvPr id="36" name="椭圆 35">
            <a:extLst>
              <a:ext uri="{FF2B5EF4-FFF2-40B4-BE49-F238E27FC236}">
                <a16:creationId xmlns:a16="http://schemas.microsoft.com/office/drawing/2014/main" id="{BB413EAE-E088-4C24-839C-0C248A6F239B}"/>
              </a:ext>
            </a:extLst>
          </p:cNvPr>
          <p:cNvSpPr/>
          <p:nvPr/>
        </p:nvSpPr>
        <p:spPr>
          <a:xfrm>
            <a:off x="7812368" y="4077072"/>
            <a:ext cx="72000" cy="72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50" name="表格 16">
            <a:extLst>
              <a:ext uri="{FF2B5EF4-FFF2-40B4-BE49-F238E27FC236}">
                <a16:creationId xmlns:a16="http://schemas.microsoft.com/office/drawing/2014/main" id="{26D619FD-8323-42D9-BAF9-A610322B9B55}"/>
              </a:ext>
            </a:extLst>
          </p:cNvPr>
          <p:cNvGraphicFramePr>
            <a:graphicFrameLocks noGrp="1"/>
          </p:cNvGraphicFramePr>
          <p:nvPr>
            <p:extLst>
              <p:ext uri="{D42A27DB-BD31-4B8C-83A1-F6EECF244321}">
                <p14:modId xmlns:p14="http://schemas.microsoft.com/office/powerpoint/2010/main" val="1744200735"/>
              </p:ext>
            </p:extLst>
          </p:nvPr>
        </p:nvGraphicFramePr>
        <p:xfrm>
          <a:off x="2987824" y="2464875"/>
          <a:ext cx="1467997" cy="731520"/>
        </p:xfrm>
        <a:graphic>
          <a:graphicData uri="http://schemas.openxmlformats.org/drawingml/2006/table">
            <a:tbl>
              <a:tblPr firstRow="1" bandRow="1">
                <a:tableStyleId>{5C22544A-7EE6-4342-B048-85BDC9FD1C3A}</a:tableStyleId>
              </a:tblPr>
              <a:tblGrid>
                <a:gridCol w="1467997">
                  <a:extLst>
                    <a:ext uri="{9D8B030D-6E8A-4147-A177-3AD203B41FA5}">
                      <a16:colId xmlns:a16="http://schemas.microsoft.com/office/drawing/2014/main" val="886291263"/>
                    </a:ext>
                  </a:extLst>
                </a:gridCol>
              </a:tblGrid>
              <a:tr h="0">
                <a:tc>
                  <a:txBody>
                    <a:bodyPr/>
                    <a:lstStyle/>
                    <a:p>
                      <a:pPr algn="ctr"/>
                      <a:r>
                        <a:rPr lang="en-US" altLang="zh-CN" sz="1000" dirty="0">
                          <a:solidFill>
                            <a:schemeClr val="tx1"/>
                          </a:solidFill>
                        </a:rPr>
                        <a:t>d[2]</a:t>
                      </a:r>
                      <a:endParaRPr lang="zh-CN" altLang="en-US" sz="1000"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889155"/>
                  </a:ext>
                </a:extLst>
              </a:tr>
              <a:tr h="0">
                <a:tc>
                  <a:txBody>
                    <a:bodyPr/>
                    <a:lstStyle/>
                    <a:p>
                      <a:pPr algn="ctr"/>
                      <a:r>
                        <a:rPr lang="en-US" altLang="zh-CN" sz="1000" b="1" dirty="0">
                          <a:solidFill>
                            <a:schemeClr val="tx1"/>
                          </a:solidFill>
                        </a:rPr>
                        <a:t>d[1]</a:t>
                      </a:r>
                      <a:endParaRPr lang="zh-CN" altLang="en-US" sz="1000" b="1"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68621569"/>
                  </a:ext>
                </a:extLst>
              </a:tr>
              <a:tr h="0">
                <a:tc>
                  <a:txBody>
                    <a:bodyPr/>
                    <a:lstStyle/>
                    <a:p>
                      <a:pPr algn="ctr"/>
                      <a:r>
                        <a:rPr lang="en-US" altLang="zh-CN" sz="1000" b="1" dirty="0">
                          <a:solidFill>
                            <a:schemeClr val="tx1"/>
                          </a:solidFill>
                        </a:rPr>
                        <a:t>d[0]</a:t>
                      </a:r>
                      <a:endParaRPr lang="zh-CN" altLang="en-US" sz="1000" b="1" dirty="0">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2435179"/>
                  </a:ext>
                </a:extLst>
              </a:tr>
            </a:tbl>
          </a:graphicData>
        </a:graphic>
      </p:graphicFrame>
      <p:sp>
        <p:nvSpPr>
          <p:cNvPr id="51" name="椭圆 50">
            <a:extLst>
              <a:ext uri="{FF2B5EF4-FFF2-40B4-BE49-F238E27FC236}">
                <a16:creationId xmlns:a16="http://schemas.microsoft.com/office/drawing/2014/main" id="{69808864-2AE7-45FB-BCCE-02AEA5BB41A3}"/>
              </a:ext>
            </a:extLst>
          </p:cNvPr>
          <p:cNvSpPr/>
          <p:nvPr/>
        </p:nvSpPr>
        <p:spPr>
          <a:xfrm>
            <a:off x="7812360" y="6062116"/>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a:extLst>
              <a:ext uri="{FF2B5EF4-FFF2-40B4-BE49-F238E27FC236}">
                <a16:creationId xmlns:a16="http://schemas.microsoft.com/office/drawing/2014/main" id="{FA26E715-DE3C-4897-8933-E32DD511842C}"/>
              </a:ext>
            </a:extLst>
          </p:cNvPr>
          <p:cNvSpPr/>
          <p:nvPr/>
        </p:nvSpPr>
        <p:spPr>
          <a:xfrm>
            <a:off x="4139952" y="3048558"/>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3" name="AutoShape 218">
            <a:extLst>
              <a:ext uri="{FF2B5EF4-FFF2-40B4-BE49-F238E27FC236}">
                <a16:creationId xmlns:a16="http://schemas.microsoft.com/office/drawing/2014/main" id="{8FD20529-B6C0-4D22-A80E-8B515751569F}"/>
              </a:ext>
            </a:extLst>
          </p:cNvPr>
          <p:cNvCxnSpPr>
            <a:cxnSpLocks noChangeShapeType="1"/>
            <a:stCxn id="52" idx="6"/>
            <a:endCxn id="17" idx="1"/>
          </p:cNvCxnSpPr>
          <p:nvPr/>
        </p:nvCxnSpPr>
        <p:spPr bwMode="auto">
          <a:xfrm>
            <a:off x="4211952" y="3084558"/>
            <a:ext cx="720807" cy="3011134"/>
          </a:xfrm>
          <a:prstGeom prst="bentConnector3">
            <a:avLst>
              <a:gd name="adj1" fmla="val 50000"/>
            </a:avLst>
          </a:prstGeom>
          <a:noFill/>
          <a:ln w="25400">
            <a:solidFill>
              <a:schemeClr val="tx1"/>
            </a:solidFill>
            <a:miter lim="800000"/>
            <a:headEnd type="none" w="med" len="med"/>
            <a:tailEnd type="triangle" w="med" len="med"/>
          </a:ln>
        </p:spPr>
      </p:cxnSp>
      <p:cxnSp>
        <p:nvCxnSpPr>
          <p:cNvPr id="57" name="AutoShape 218">
            <a:extLst>
              <a:ext uri="{FF2B5EF4-FFF2-40B4-BE49-F238E27FC236}">
                <a16:creationId xmlns:a16="http://schemas.microsoft.com/office/drawing/2014/main" id="{8D60A8AC-0C7E-472F-BAE5-F5543CFB80DE}"/>
              </a:ext>
            </a:extLst>
          </p:cNvPr>
          <p:cNvCxnSpPr>
            <a:cxnSpLocks noChangeShapeType="1"/>
            <a:stCxn id="58" idx="6"/>
            <a:endCxn id="26" idx="1"/>
          </p:cNvCxnSpPr>
          <p:nvPr/>
        </p:nvCxnSpPr>
        <p:spPr bwMode="auto">
          <a:xfrm flipV="1">
            <a:off x="4211952" y="2070698"/>
            <a:ext cx="736022" cy="762558"/>
          </a:xfrm>
          <a:prstGeom prst="bentConnector3">
            <a:avLst>
              <a:gd name="adj1" fmla="val 74958"/>
            </a:avLst>
          </a:prstGeom>
          <a:noFill/>
          <a:ln w="25400">
            <a:solidFill>
              <a:srgbClr val="00B050"/>
            </a:solidFill>
            <a:miter lim="800000"/>
            <a:headEnd type="none" w="med" len="med"/>
            <a:tailEnd type="triangle" w="med" len="med"/>
          </a:ln>
        </p:spPr>
      </p:cxnSp>
      <p:sp>
        <p:nvSpPr>
          <p:cNvPr id="58" name="椭圆 57">
            <a:extLst>
              <a:ext uri="{FF2B5EF4-FFF2-40B4-BE49-F238E27FC236}">
                <a16:creationId xmlns:a16="http://schemas.microsoft.com/office/drawing/2014/main" id="{307134BE-0C3A-4EFE-A836-8881D124C6D5}"/>
              </a:ext>
            </a:extLst>
          </p:cNvPr>
          <p:cNvSpPr/>
          <p:nvPr/>
        </p:nvSpPr>
        <p:spPr>
          <a:xfrm>
            <a:off x="4139952" y="2797256"/>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a:extLst>
              <a:ext uri="{FF2B5EF4-FFF2-40B4-BE49-F238E27FC236}">
                <a16:creationId xmlns:a16="http://schemas.microsoft.com/office/drawing/2014/main" id="{68CBACDF-1680-4A66-A12A-84A7E358B2F1}"/>
              </a:ext>
            </a:extLst>
          </p:cNvPr>
          <p:cNvSpPr/>
          <p:nvPr/>
        </p:nvSpPr>
        <p:spPr>
          <a:xfrm>
            <a:off x="4139952" y="2564904"/>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0" name="AutoShape 218">
            <a:extLst>
              <a:ext uri="{FF2B5EF4-FFF2-40B4-BE49-F238E27FC236}">
                <a16:creationId xmlns:a16="http://schemas.microsoft.com/office/drawing/2014/main" id="{19699D9F-229C-470B-9B1A-D47E602DE71D}"/>
              </a:ext>
            </a:extLst>
          </p:cNvPr>
          <p:cNvCxnSpPr>
            <a:cxnSpLocks noChangeShapeType="1"/>
            <a:stCxn id="59" idx="6"/>
            <a:endCxn id="25" idx="1"/>
          </p:cNvCxnSpPr>
          <p:nvPr/>
        </p:nvCxnSpPr>
        <p:spPr bwMode="auto">
          <a:xfrm>
            <a:off x="4211952" y="2600904"/>
            <a:ext cx="720807" cy="477906"/>
          </a:xfrm>
          <a:prstGeom prst="bentConnector3">
            <a:avLst>
              <a:gd name="adj1" fmla="val 61893"/>
            </a:avLst>
          </a:prstGeom>
          <a:noFill/>
          <a:ln w="25400">
            <a:solidFill>
              <a:srgbClr val="FFC000"/>
            </a:solidFill>
            <a:miter lim="800000"/>
            <a:headEnd type="none" w="med" len="med"/>
            <a:tailEnd type="triangle" w="med" len="med"/>
          </a:ln>
        </p:spPr>
      </p:cxnSp>
      <p:graphicFrame>
        <p:nvGraphicFramePr>
          <p:cNvPr id="43" name="表格 43">
            <a:extLst>
              <a:ext uri="{FF2B5EF4-FFF2-40B4-BE49-F238E27FC236}">
                <a16:creationId xmlns:a16="http://schemas.microsoft.com/office/drawing/2014/main" id="{1D946B4B-205F-4EE9-863A-BAD53D185083}"/>
              </a:ext>
            </a:extLst>
          </p:cNvPr>
          <p:cNvGraphicFramePr>
            <a:graphicFrameLocks noGrp="1"/>
          </p:cNvGraphicFramePr>
          <p:nvPr>
            <p:extLst>
              <p:ext uri="{D42A27DB-BD31-4B8C-83A1-F6EECF244321}">
                <p14:modId xmlns:p14="http://schemas.microsoft.com/office/powerpoint/2010/main" val="1982503143"/>
              </p:ext>
            </p:extLst>
          </p:nvPr>
        </p:nvGraphicFramePr>
        <p:xfrm>
          <a:off x="611560" y="4797152"/>
          <a:ext cx="3456384" cy="1219200"/>
        </p:xfrm>
        <a:graphic>
          <a:graphicData uri="http://schemas.openxmlformats.org/drawingml/2006/table">
            <a:tbl>
              <a:tblPr firstRow="1" bandRow="1">
                <a:tableStyleId>{EB344D84-9AFB-497E-A393-DC336BA19D2E}</a:tableStyleId>
              </a:tblPr>
              <a:tblGrid>
                <a:gridCol w="396044">
                  <a:extLst>
                    <a:ext uri="{9D8B030D-6E8A-4147-A177-3AD203B41FA5}">
                      <a16:colId xmlns:a16="http://schemas.microsoft.com/office/drawing/2014/main" val="4211262911"/>
                    </a:ext>
                  </a:extLst>
                </a:gridCol>
                <a:gridCol w="396044">
                  <a:extLst>
                    <a:ext uri="{9D8B030D-6E8A-4147-A177-3AD203B41FA5}">
                      <a16:colId xmlns:a16="http://schemas.microsoft.com/office/drawing/2014/main" val="2341548424"/>
                    </a:ext>
                  </a:extLst>
                </a:gridCol>
                <a:gridCol w="666074">
                  <a:extLst>
                    <a:ext uri="{9D8B030D-6E8A-4147-A177-3AD203B41FA5}">
                      <a16:colId xmlns:a16="http://schemas.microsoft.com/office/drawing/2014/main" val="4066316060"/>
                    </a:ext>
                  </a:extLst>
                </a:gridCol>
                <a:gridCol w="666074">
                  <a:extLst>
                    <a:ext uri="{9D8B030D-6E8A-4147-A177-3AD203B41FA5}">
                      <a16:colId xmlns:a16="http://schemas.microsoft.com/office/drawing/2014/main" val="3101169467"/>
                    </a:ext>
                  </a:extLst>
                </a:gridCol>
                <a:gridCol w="666074">
                  <a:extLst>
                    <a:ext uri="{9D8B030D-6E8A-4147-A177-3AD203B41FA5}">
                      <a16:colId xmlns:a16="http://schemas.microsoft.com/office/drawing/2014/main" val="2686848604"/>
                    </a:ext>
                  </a:extLst>
                </a:gridCol>
                <a:gridCol w="666074">
                  <a:extLst>
                    <a:ext uri="{9D8B030D-6E8A-4147-A177-3AD203B41FA5}">
                      <a16:colId xmlns:a16="http://schemas.microsoft.com/office/drawing/2014/main" val="2338191226"/>
                    </a:ext>
                  </a:extLst>
                </a:gridCol>
              </a:tblGrid>
              <a:tr h="185056">
                <a:tc>
                  <a:txBody>
                    <a:bodyPr/>
                    <a:lstStyle/>
                    <a:p>
                      <a:pPr algn="ctr"/>
                      <a:r>
                        <a:rPr lang="en-US" altLang="zh-CN" sz="1000" dirty="0"/>
                        <a:t>call</a:t>
                      </a:r>
                      <a:endParaRPr lang="zh-CN" altLang="en-US" sz="1000" dirty="0"/>
                    </a:p>
                  </a:txBody>
                  <a:tcPr marL="7200" marR="7200" anchor="ctr"/>
                </a:tc>
                <a:tc>
                  <a:txBody>
                    <a:bodyPr/>
                    <a:lstStyle/>
                    <a:p>
                      <a:pPr algn="ctr"/>
                      <a:r>
                        <a:rPr lang="en-US" altLang="zh-CN" sz="1000" b="1" kern="1200" dirty="0">
                          <a:solidFill>
                            <a:schemeClr val="lt1"/>
                          </a:solidFill>
                        </a:rPr>
                        <a:t>sort</a:t>
                      </a:r>
                      <a:endParaRPr lang="zh-CN" altLang="en-US" sz="1000" b="1" kern="1200" dirty="0">
                        <a:solidFill>
                          <a:schemeClr val="lt1"/>
                        </a:solidFill>
                        <a:latin typeface="+mn-lt"/>
                        <a:ea typeface="+mn-ea"/>
                        <a:cs typeface="+mn-cs"/>
                      </a:endParaRPr>
                    </a:p>
                  </a:txBody>
                  <a:tcPr marL="7200" marR="7200" anchor="ctr"/>
                </a:tc>
                <a:tc>
                  <a:txBody>
                    <a:bodyPr/>
                    <a:lstStyle/>
                    <a:p>
                      <a:pPr algn="ctr"/>
                      <a:r>
                        <a:rPr lang="en-US" altLang="zh-CN" sz="1000" b="1" kern="1200" dirty="0">
                          <a:solidFill>
                            <a:schemeClr val="lt1"/>
                          </a:solidFill>
                        </a:rPr>
                        <a:t>quicksort1</a:t>
                      </a:r>
                      <a:endParaRPr lang="zh-CN" altLang="en-US" sz="1000" b="1" kern="1200" dirty="0">
                        <a:solidFill>
                          <a:schemeClr val="lt1"/>
                        </a:solidFill>
                        <a:latin typeface="+mn-lt"/>
                        <a:ea typeface="+mn-ea"/>
                        <a:cs typeface="+mn-cs"/>
                      </a:endParaRPr>
                    </a:p>
                  </a:txBody>
                  <a:tcPr marL="7200" marR="7200" anchor="ctr"/>
                </a:tc>
                <a:tc>
                  <a:txBody>
                    <a:bodyPr/>
                    <a:lstStyle/>
                    <a:p>
                      <a:pPr algn="ctr"/>
                      <a:r>
                        <a:rPr lang="en-US" altLang="zh-CN" sz="1000" b="1" kern="1200" dirty="0">
                          <a:solidFill>
                            <a:srgbClr val="FF0000"/>
                          </a:solidFill>
                        </a:rPr>
                        <a:t>quicksort2</a:t>
                      </a:r>
                      <a:endParaRPr lang="zh-CN" altLang="en-US" sz="1000" b="1" kern="1200" dirty="0">
                        <a:solidFill>
                          <a:srgbClr val="FF0000"/>
                        </a:solidFill>
                        <a:latin typeface="+mn-lt"/>
                        <a:ea typeface="+mn-ea"/>
                        <a:cs typeface="+mn-cs"/>
                      </a:endParaRPr>
                    </a:p>
                  </a:txBody>
                  <a:tcPr marL="7200" marR="7200" anchor="ctr"/>
                </a:tc>
                <a:tc>
                  <a:txBody>
                    <a:bodyPr/>
                    <a:lstStyle/>
                    <a:p>
                      <a:pPr algn="ctr"/>
                      <a:r>
                        <a:rPr lang="en-US" altLang="zh-CN" sz="1000" b="1" kern="1200" dirty="0">
                          <a:solidFill>
                            <a:schemeClr val="lt1"/>
                          </a:solidFill>
                        </a:rPr>
                        <a:t>partition</a:t>
                      </a:r>
                      <a:endParaRPr lang="zh-CN" altLang="en-US" sz="1000" b="1" kern="1200" dirty="0">
                        <a:solidFill>
                          <a:schemeClr val="lt1"/>
                        </a:solidFill>
                        <a:latin typeface="+mn-lt"/>
                        <a:ea typeface="+mn-ea"/>
                        <a:cs typeface="+mn-cs"/>
                      </a:endParaRPr>
                    </a:p>
                  </a:txBody>
                  <a:tcPr marL="7200" marR="7200" anchor="ctr"/>
                </a:tc>
                <a:tc>
                  <a:txBody>
                    <a:bodyPr/>
                    <a:lstStyle/>
                    <a:p>
                      <a:pPr algn="ctr"/>
                      <a:r>
                        <a:rPr lang="en-US" altLang="zh-CN" sz="1000" b="1" kern="1200" dirty="0">
                          <a:solidFill>
                            <a:schemeClr val="lt1"/>
                          </a:solidFill>
                        </a:rPr>
                        <a:t>exchange</a:t>
                      </a:r>
                      <a:endParaRPr lang="zh-CN" altLang="en-US" sz="1000" b="1" kern="1200" dirty="0">
                        <a:solidFill>
                          <a:schemeClr val="lt1"/>
                        </a:solidFill>
                        <a:latin typeface="+mn-lt"/>
                        <a:ea typeface="+mn-ea"/>
                        <a:cs typeface="+mn-cs"/>
                      </a:endParaRPr>
                    </a:p>
                  </a:txBody>
                  <a:tcPr marL="7200" marR="7200" anchor="ctr"/>
                </a:tc>
                <a:extLst>
                  <a:ext uri="{0D108BD9-81ED-4DB2-BD59-A6C34878D82A}">
                    <a16:rowId xmlns:a16="http://schemas.microsoft.com/office/drawing/2014/main" val="4167885652"/>
                  </a:ext>
                </a:extLst>
              </a:tr>
              <a:tr h="185056">
                <a:tc>
                  <a:txBody>
                    <a:bodyPr/>
                    <a:lstStyle/>
                    <a:p>
                      <a:pPr algn="ctr"/>
                      <a:r>
                        <a:rPr lang="en-US" altLang="zh-CN" sz="1000" dirty="0"/>
                        <a:t>d[2]</a:t>
                      </a:r>
                      <a:endParaRPr lang="zh-CN" altLang="en-US" sz="1000" dirty="0"/>
                    </a:p>
                  </a:txBody>
                  <a:tcPr marL="7200" marR="7200" anchor="ctr"/>
                </a:tc>
                <a:tc>
                  <a:txBody>
                    <a:bodyPr/>
                    <a:lstStyle/>
                    <a:p>
                      <a:pPr algn="ctr"/>
                      <a:r>
                        <a:rPr lang="en-US" altLang="zh-CN" sz="1000" dirty="0"/>
                        <a:t>-</a:t>
                      </a:r>
                      <a:endParaRPr lang="zh-CN" altLang="en-US" sz="1000" dirty="0"/>
                    </a:p>
                  </a:txBody>
                  <a:tcPr marL="7200" marR="7200" anchor="ctr"/>
                </a:tc>
                <a:tc>
                  <a:txBody>
                    <a:bodyPr/>
                    <a:lstStyle/>
                    <a:p>
                      <a:pPr algn="ctr"/>
                      <a:r>
                        <a:rPr lang="en-US" altLang="zh-CN" sz="1000" dirty="0"/>
                        <a:t>-</a:t>
                      </a:r>
                      <a:endParaRPr lang="zh-CN" altLang="en-US" sz="1000" dirty="0"/>
                    </a:p>
                  </a:txBody>
                  <a:tcPr marL="7200" marR="7200" anchor="ctr"/>
                </a:tc>
                <a:tc>
                  <a:txBody>
                    <a:bodyPr/>
                    <a:lstStyle/>
                    <a:p>
                      <a:pPr algn="ctr"/>
                      <a:r>
                        <a:rPr lang="en-US" altLang="zh-CN" sz="1000" dirty="0"/>
                        <a:t>-</a:t>
                      </a:r>
                      <a:endParaRPr lang="zh-CN" altLang="en-US" sz="1000" dirty="0"/>
                    </a:p>
                  </a:txBody>
                  <a:tcPr marL="7200" marR="720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00" b="0" u="none" strike="noStrike" kern="1200" cap="none" spc="0" normalizeH="0" baseline="0" dirty="0">
                          <a:ln>
                            <a:noFill/>
                          </a:ln>
                          <a:solidFill>
                            <a:prstClr val="black"/>
                          </a:solidFill>
                          <a:effectLst/>
                          <a:uLnTx/>
                          <a:uFillTx/>
                        </a:rPr>
                        <a:t>partition</a:t>
                      </a:r>
                      <a:endParaRPr kumimoji="0" lang="zh-CN" altLang="en-US" sz="1000" b="0" i="0" u="none" strike="noStrike" kern="1200" cap="none" spc="0" normalizeH="0" baseline="0" dirty="0">
                        <a:ln>
                          <a:noFill/>
                        </a:ln>
                        <a:solidFill>
                          <a:prstClr val="black"/>
                        </a:solidFill>
                        <a:effectLst/>
                        <a:uLnTx/>
                        <a:uFillTx/>
                        <a:latin typeface="Century Gothic"/>
                        <a:ea typeface="幼圆" panose="02010509060101010101" pitchFamily="49" charset="-122"/>
                        <a:cs typeface="+mn-cs"/>
                      </a:endParaRPr>
                    </a:p>
                  </a:txBody>
                  <a:tcPr marL="7200" marR="7200" anchor="ctr"/>
                </a:tc>
                <a:tc>
                  <a:txBody>
                    <a:bodyPr/>
                    <a:lstStyle/>
                    <a:p>
                      <a:pPr algn="ctr"/>
                      <a:r>
                        <a:rPr kumimoji="0" lang="en-US" altLang="zh-CN" sz="1000" b="0" i="0" u="none" strike="noStrike" kern="1200" cap="none" spc="0" normalizeH="0" baseline="0" dirty="0">
                          <a:ln>
                            <a:noFill/>
                          </a:ln>
                          <a:solidFill>
                            <a:prstClr val="black"/>
                          </a:solidFill>
                          <a:effectLst/>
                          <a:uLnTx/>
                          <a:uFillTx/>
                          <a:latin typeface="Century Gothic"/>
                          <a:ea typeface="幼圆" panose="02010509060101010101" pitchFamily="49" charset="-122"/>
                          <a:cs typeface="+mn-cs"/>
                        </a:rPr>
                        <a:t>-</a:t>
                      </a:r>
                      <a:endParaRPr kumimoji="0" lang="zh-CN" altLang="en-US" sz="1000" b="0" i="0" u="none" strike="noStrike" kern="1200" cap="none" spc="0" normalizeH="0" baseline="0" dirty="0">
                        <a:ln>
                          <a:noFill/>
                        </a:ln>
                        <a:solidFill>
                          <a:prstClr val="black"/>
                        </a:solidFill>
                        <a:effectLst/>
                        <a:uLnTx/>
                        <a:uFillTx/>
                        <a:latin typeface="Century Gothic"/>
                        <a:ea typeface="幼圆" panose="02010509060101010101" pitchFamily="49" charset="-122"/>
                        <a:cs typeface="+mn-cs"/>
                      </a:endParaRPr>
                    </a:p>
                  </a:txBody>
                  <a:tcPr marL="7200" marR="7200" anchor="ctr"/>
                </a:tc>
                <a:extLst>
                  <a:ext uri="{0D108BD9-81ED-4DB2-BD59-A6C34878D82A}">
                    <a16:rowId xmlns:a16="http://schemas.microsoft.com/office/drawing/2014/main" val="1208232273"/>
                  </a:ext>
                </a:extLst>
              </a:tr>
              <a:tr h="185056">
                <a:tc>
                  <a:txBody>
                    <a:bodyPr/>
                    <a:lstStyle/>
                    <a:p>
                      <a:pPr algn="ctr"/>
                      <a:r>
                        <a:rPr lang="en-US" altLang="zh-CN" sz="1000" dirty="0"/>
                        <a:t>d[1]</a:t>
                      </a:r>
                      <a:endParaRPr lang="zh-CN" altLang="en-US" sz="1000" dirty="0"/>
                    </a:p>
                  </a:txBody>
                  <a:tcPr marL="7200" marR="7200" anchor="ctr"/>
                </a:tc>
                <a:tc>
                  <a:txBody>
                    <a:bodyPr/>
                    <a:lstStyle/>
                    <a:p>
                      <a:pPr algn="ctr"/>
                      <a:r>
                        <a:rPr lang="en-US" altLang="zh-CN" sz="1000" dirty="0"/>
                        <a:t>-</a:t>
                      </a:r>
                      <a:endParaRPr lang="zh-CN" altLang="en-US" sz="1000" dirty="0"/>
                    </a:p>
                  </a:txBody>
                  <a:tcPr marL="7200" marR="7200" anchor="ctr"/>
                </a:tc>
                <a:tc>
                  <a:txBody>
                    <a:bodyPr/>
                    <a:lstStyle/>
                    <a:p>
                      <a:pPr algn="ctr"/>
                      <a:r>
                        <a:rPr lang="en-US" altLang="zh-CN" sz="1000" dirty="0"/>
                        <a:t>quicksort1</a:t>
                      </a:r>
                      <a:endParaRPr lang="zh-CN" altLang="en-US" sz="1000" dirty="0"/>
                    </a:p>
                  </a:txBody>
                  <a:tcPr marL="7200" marR="720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000" b="1" kern="1200" dirty="0">
                          <a:solidFill>
                            <a:srgbClr val="FF0000"/>
                          </a:solidFill>
                        </a:rPr>
                        <a:t>quicksort2</a:t>
                      </a:r>
                      <a:endParaRPr lang="zh-CN" altLang="en-US" sz="1000" b="1" kern="1200" dirty="0">
                        <a:solidFill>
                          <a:srgbClr val="FF0000"/>
                        </a:solidFill>
                        <a:latin typeface="+mn-lt"/>
                        <a:ea typeface="+mn-ea"/>
                        <a:cs typeface="+mn-cs"/>
                      </a:endParaRPr>
                    </a:p>
                  </a:txBody>
                  <a:tcPr marL="7200" marR="720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000" b="1" kern="1200" dirty="0">
                          <a:solidFill>
                            <a:srgbClr val="FF0000"/>
                          </a:solidFill>
                        </a:rPr>
                        <a:t>quicksort2</a:t>
                      </a:r>
                      <a:endParaRPr lang="zh-CN" altLang="en-US" sz="1000" b="1" kern="1200" dirty="0">
                        <a:solidFill>
                          <a:srgbClr val="FF0000"/>
                        </a:solidFill>
                        <a:latin typeface="+mn-lt"/>
                        <a:ea typeface="+mn-ea"/>
                        <a:cs typeface="+mn-cs"/>
                      </a:endParaRPr>
                    </a:p>
                  </a:txBody>
                  <a:tcPr marL="7200" marR="7200" anchor="ctr"/>
                </a:tc>
                <a:tc>
                  <a:txBody>
                    <a:bodyPr/>
                    <a:lstStyle/>
                    <a:p>
                      <a:pPr algn="ctr"/>
                      <a:r>
                        <a:rPr lang="en-US" altLang="zh-CN" sz="1000" dirty="0"/>
                        <a:t>exchange</a:t>
                      </a:r>
                      <a:endParaRPr lang="zh-CN" altLang="en-US" sz="1000" dirty="0"/>
                    </a:p>
                  </a:txBody>
                  <a:tcPr marL="7200" marR="7200" anchor="ctr"/>
                </a:tc>
                <a:extLst>
                  <a:ext uri="{0D108BD9-81ED-4DB2-BD59-A6C34878D82A}">
                    <a16:rowId xmlns:a16="http://schemas.microsoft.com/office/drawing/2014/main" val="476361995"/>
                  </a:ext>
                </a:extLst>
              </a:tr>
              <a:tr h="185056">
                <a:tc>
                  <a:txBody>
                    <a:bodyPr/>
                    <a:lstStyle/>
                    <a:p>
                      <a:pPr algn="ctr"/>
                      <a:r>
                        <a:rPr lang="en-US" altLang="zh-CN" sz="1000" dirty="0"/>
                        <a:t>d[0]</a:t>
                      </a:r>
                      <a:endParaRPr lang="zh-CN" altLang="en-US" sz="1000" dirty="0"/>
                    </a:p>
                  </a:txBody>
                  <a:tcPr marL="7200" marR="7200" anchor="ctr"/>
                </a:tc>
                <a:tc>
                  <a:txBody>
                    <a:bodyPr/>
                    <a:lstStyle/>
                    <a:p>
                      <a:pPr algn="ctr"/>
                      <a:r>
                        <a:rPr lang="en-US" altLang="zh-CN" sz="1000" dirty="0"/>
                        <a:t>sort</a:t>
                      </a:r>
                      <a:endParaRPr lang="zh-CN" altLang="en-US" sz="1000" dirty="0"/>
                    </a:p>
                  </a:txBody>
                  <a:tcPr marL="7200" marR="7200" anchor="ctr"/>
                </a:tc>
                <a:tc>
                  <a:txBody>
                    <a:bodyPr/>
                    <a:lstStyle/>
                    <a:p>
                      <a:pPr algn="ctr"/>
                      <a:r>
                        <a:rPr kumimoji="0" lang="en-US" altLang="zh-CN" sz="1000" b="0" u="none" strike="noStrike" kern="1200" cap="none" spc="0" normalizeH="0" baseline="0" noProof="0" dirty="0">
                          <a:ln>
                            <a:noFill/>
                          </a:ln>
                          <a:solidFill>
                            <a:prstClr val="black"/>
                          </a:solidFill>
                          <a:effectLst/>
                          <a:uLnTx/>
                          <a:uFillTx/>
                        </a:rPr>
                        <a:t>sort</a:t>
                      </a:r>
                      <a:endParaRPr lang="zh-CN" altLang="en-US" sz="1000" dirty="0"/>
                    </a:p>
                  </a:txBody>
                  <a:tcPr marL="7200" marR="7200" anchor="ctr"/>
                </a:tc>
                <a:tc>
                  <a:txBody>
                    <a:bodyPr/>
                    <a:lstStyle/>
                    <a:p>
                      <a:pPr algn="ctr"/>
                      <a:r>
                        <a:rPr kumimoji="0" lang="en-US" altLang="zh-CN" sz="1000" b="0" u="none" strike="noStrike" kern="1200" cap="none" spc="0" normalizeH="0" baseline="0" noProof="0">
                          <a:ln>
                            <a:noFill/>
                          </a:ln>
                          <a:solidFill>
                            <a:prstClr val="black"/>
                          </a:solidFill>
                          <a:effectLst/>
                          <a:uLnTx/>
                          <a:uFillTx/>
                        </a:rPr>
                        <a:t>sort</a:t>
                      </a:r>
                      <a:endParaRPr lang="zh-CN" altLang="en-US" sz="1000" dirty="0"/>
                    </a:p>
                  </a:txBody>
                  <a:tcPr marL="7200" marR="7200" anchor="ctr"/>
                </a:tc>
                <a:tc>
                  <a:txBody>
                    <a:bodyPr/>
                    <a:lstStyle/>
                    <a:p>
                      <a:pPr algn="ctr"/>
                      <a:r>
                        <a:rPr kumimoji="0" lang="en-US" altLang="zh-CN" sz="1000" b="0" u="none" strike="noStrike" kern="1200" cap="none" spc="0" normalizeH="0" baseline="0" noProof="0" dirty="0">
                          <a:ln>
                            <a:noFill/>
                          </a:ln>
                          <a:solidFill>
                            <a:prstClr val="black"/>
                          </a:solidFill>
                          <a:effectLst/>
                          <a:uLnTx/>
                          <a:uFillTx/>
                        </a:rPr>
                        <a:t>sort</a:t>
                      </a:r>
                      <a:endParaRPr lang="zh-CN" altLang="en-US" sz="1000" dirty="0"/>
                    </a:p>
                  </a:txBody>
                  <a:tcPr marL="7200" marR="7200" anchor="ctr"/>
                </a:tc>
                <a:tc>
                  <a:txBody>
                    <a:bodyPr/>
                    <a:lstStyle/>
                    <a:p>
                      <a:pPr algn="ctr"/>
                      <a:r>
                        <a:rPr kumimoji="0" lang="en-US" altLang="zh-CN" sz="1000" b="0" u="none" strike="noStrike" kern="1200" cap="none" spc="0" normalizeH="0" baseline="0" noProof="0" dirty="0">
                          <a:ln>
                            <a:noFill/>
                          </a:ln>
                          <a:solidFill>
                            <a:prstClr val="black"/>
                          </a:solidFill>
                          <a:effectLst/>
                          <a:uLnTx/>
                          <a:uFillTx/>
                        </a:rPr>
                        <a:t>sort</a:t>
                      </a:r>
                      <a:endParaRPr lang="zh-CN" altLang="en-US" sz="1000" dirty="0"/>
                    </a:p>
                  </a:txBody>
                  <a:tcPr marL="7200" marR="7200" anchor="ctr"/>
                </a:tc>
                <a:extLst>
                  <a:ext uri="{0D108BD9-81ED-4DB2-BD59-A6C34878D82A}">
                    <a16:rowId xmlns:a16="http://schemas.microsoft.com/office/drawing/2014/main" val="1042081420"/>
                  </a:ext>
                </a:extLst>
              </a:tr>
              <a:tr h="185056">
                <a:tc>
                  <a:txBody>
                    <a:bodyPr/>
                    <a:lstStyle/>
                    <a:p>
                      <a:pPr algn="ctr"/>
                      <a:r>
                        <a:rPr lang="en-US" altLang="zh-CN" sz="1000" dirty="0"/>
                        <a:t>saved</a:t>
                      </a:r>
                      <a:endParaRPr lang="zh-CN" altLang="en-US" sz="1000" dirty="0"/>
                    </a:p>
                  </a:txBody>
                  <a:tcPr marL="7200" marR="7200" anchor="ctr"/>
                </a:tc>
                <a:tc>
                  <a:txBody>
                    <a:bodyPr/>
                    <a:lstStyle/>
                    <a:p>
                      <a:pPr algn="ctr"/>
                      <a:r>
                        <a:rPr lang="en-US" altLang="zh-CN" sz="1000" dirty="0"/>
                        <a:t>-</a:t>
                      </a:r>
                      <a:endParaRPr lang="zh-CN" altLang="en-US" sz="1000" dirty="0"/>
                    </a:p>
                  </a:txBody>
                  <a:tcPr marL="7200" marR="7200" anchor="ctr"/>
                </a:tc>
                <a:tc>
                  <a:txBody>
                    <a:bodyPr/>
                    <a:lstStyle/>
                    <a:p>
                      <a:pPr algn="ctr"/>
                      <a:r>
                        <a:rPr lang="en-US" altLang="zh-CN" sz="1000" dirty="0"/>
                        <a:t>-</a:t>
                      </a:r>
                      <a:endParaRPr lang="zh-CN" altLang="en-US" sz="1000" dirty="0"/>
                    </a:p>
                  </a:txBody>
                  <a:tcPr marL="7200" marR="7200" anchor="ctr"/>
                </a:tc>
                <a:tc>
                  <a:txBody>
                    <a:bodyPr/>
                    <a:lstStyle/>
                    <a:p>
                      <a:pPr algn="ctr"/>
                      <a:r>
                        <a:rPr lang="en-US" altLang="zh-CN" sz="1000" dirty="0"/>
                        <a:t>quicksort1</a:t>
                      </a:r>
                      <a:endParaRPr lang="zh-CN" altLang="en-US" sz="1000" dirty="0"/>
                    </a:p>
                  </a:txBody>
                  <a:tcPr marL="7200" marR="7200" anchor="ctr"/>
                </a:tc>
                <a:tc>
                  <a:txBody>
                    <a:bodyPr/>
                    <a:lstStyle/>
                    <a:p>
                      <a:pPr algn="ctr"/>
                      <a:r>
                        <a:rPr lang="en-US" altLang="zh-CN" sz="1000" dirty="0"/>
                        <a:t>-</a:t>
                      </a:r>
                      <a:endParaRPr lang="zh-CN" altLang="en-US" sz="1000" dirty="0"/>
                    </a:p>
                  </a:txBody>
                  <a:tcPr marL="7200" marR="7200" anchor="ctr"/>
                </a:tc>
                <a:tc>
                  <a:txBody>
                    <a:bodyPr/>
                    <a:lstStyle/>
                    <a:p>
                      <a:pPr algn="ctr"/>
                      <a:r>
                        <a:rPr lang="en-US" altLang="zh-CN" sz="1000" b="1" kern="1200" dirty="0">
                          <a:solidFill>
                            <a:srgbClr val="FF0000"/>
                          </a:solidFill>
                        </a:rPr>
                        <a:t>quicksort2</a:t>
                      </a:r>
                      <a:endParaRPr lang="zh-CN" altLang="en-US" sz="1000" dirty="0"/>
                    </a:p>
                  </a:txBody>
                  <a:tcPr marL="7200" marR="7200" anchor="ctr"/>
                </a:tc>
                <a:extLst>
                  <a:ext uri="{0D108BD9-81ED-4DB2-BD59-A6C34878D82A}">
                    <a16:rowId xmlns:a16="http://schemas.microsoft.com/office/drawing/2014/main" val="2609406254"/>
                  </a:ext>
                </a:extLst>
              </a:tr>
            </a:tbl>
          </a:graphicData>
        </a:graphic>
      </p:graphicFrame>
      <p:sp>
        <p:nvSpPr>
          <p:cNvPr id="69" name="矩形 68">
            <a:extLst>
              <a:ext uri="{FF2B5EF4-FFF2-40B4-BE49-F238E27FC236}">
                <a16:creationId xmlns:a16="http://schemas.microsoft.com/office/drawing/2014/main" id="{D1DDF307-B036-4906-992D-B72ECAD641D8}"/>
              </a:ext>
            </a:extLst>
          </p:cNvPr>
          <p:cNvSpPr/>
          <p:nvPr/>
        </p:nvSpPr>
        <p:spPr>
          <a:xfrm>
            <a:off x="7820524" y="4128678"/>
            <a:ext cx="180000" cy="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78880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up)">
                                      <p:cBhvr>
                                        <p:cTn id="7" dur="500"/>
                                        <p:tgtEl>
                                          <p:spTgt spid="5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7"/>
                                        </p:tgtEl>
                                        <p:attrNameLst>
                                          <p:attrName>style.visibility</p:attrName>
                                        </p:attrNameLst>
                                      </p:cBhvr>
                                      <p:to>
                                        <p:strVal val="visible"/>
                                      </p:to>
                                    </p:set>
                                    <p:animEffect transition="in" filter="wipe(left)">
                                      <p:cBhvr>
                                        <p:cTn id="11" dur="500"/>
                                        <p:tgtEl>
                                          <p:spTgt spid="57"/>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60"/>
                                        </p:tgtEl>
                                        <p:attrNameLst>
                                          <p:attrName>style.visibility</p:attrName>
                                        </p:attrNameLst>
                                      </p:cBhvr>
                                      <p:to>
                                        <p:strVal val="visible"/>
                                      </p:to>
                                    </p:set>
                                    <p:animEffect transition="in" filter="wipe(up)">
                                      <p:cBhvr>
                                        <p:cTn id="15" dur="500"/>
                                        <p:tgtEl>
                                          <p:spTgt spid="6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90"/>
                                        </p:tgtEl>
                                        <p:attrNameLst>
                                          <p:attrName>style.visibility</p:attrName>
                                        </p:attrNameLst>
                                      </p:cBhvr>
                                      <p:to>
                                        <p:strVal val="visible"/>
                                      </p:to>
                                    </p:set>
                                    <p:animEffect transition="in" filter="wipe(up)">
                                      <p:cBhvr>
                                        <p:cTn id="20" dur="500"/>
                                        <p:tgtEl>
                                          <p:spTgt spid="9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92"/>
                                        </p:tgtEl>
                                        <p:attrNameLst>
                                          <p:attrName>style.visibility</p:attrName>
                                        </p:attrNameLst>
                                      </p:cBhvr>
                                      <p:to>
                                        <p:strVal val="visible"/>
                                      </p:to>
                                    </p:set>
                                    <p:animEffect transition="in" filter="wipe(up)">
                                      <p:cBhvr>
                                        <p:cTn id="25"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203763-869F-4E9B-8A68-2A2868DFA631}"/>
              </a:ext>
            </a:extLst>
          </p:cNvPr>
          <p:cNvSpPr>
            <a:spLocks noGrp="1"/>
          </p:cNvSpPr>
          <p:nvPr>
            <p:ph type="title"/>
          </p:nvPr>
        </p:nvSpPr>
        <p:spPr/>
        <p:txBody>
          <a:bodyPr/>
          <a:lstStyle/>
          <a:p>
            <a:r>
              <a:rPr lang="zh-CN" altLang="en-US" dirty="0">
                <a:latin typeface="黑体" pitchFamily="2" charset="-122"/>
                <a:ea typeface="黑体" pitchFamily="2" charset="-122"/>
              </a:rPr>
              <a:t>分程序结构的存储管理</a:t>
            </a:r>
            <a:endParaRPr lang="zh-CN" altLang="en-US" dirty="0"/>
          </a:p>
        </p:txBody>
      </p:sp>
      <p:sp>
        <p:nvSpPr>
          <p:cNvPr id="3" name="文本占位符 2">
            <a:extLst>
              <a:ext uri="{FF2B5EF4-FFF2-40B4-BE49-F238E27FC236}">
                <a16:creationId xmlns:a16="http://schemas.microsoft.com/office/drawing/2014/main" id="{4E43C5DF-0C39-47AB-8573-0A6C9A3546D2}"/>
              </a:ext>
            </a:extLst>
          </p:cNvPr>
          <p:cNvSpPr>
            <a:spLocks noGrp="1"/>
          </p:cNvSpPr>
          <p:nvPr>
            <p:ph type="body" idx="1"/>
          </p:nvPr>
        </p:nvSpPr>
        <p:spPr/>
        <p:txBody>
          <a:bodyPr/>
          <a:lstStyle/>
          <a:p>
            <a:endParaRPr lang="zh-CN" altLang="en-US"/>
          </a:p>
        </p:txBody>
      </p:sp>
      <p:sp>
        <p:nvSpPr>
          <p:cNvPr id="4" name="页脚占位符 3">
            <a:extLst>
              <a:ext uri="{FF2B5EF4-FFF2-40B4-BE49-F238E27FC236}">
                <a16:creationId xmlns:a16="http://schemas.microsoft.com/office/drawing/2014/main" id="{3FFCA36B-FFF3-4F88-952A-E4662559CD09}"/>
              </a:ext>
            </a:extLst>
          </p:cNvPr>
          <p:cNvSpPr>
            <a:spLocks noGrp="1"/>
          </p:cNvSpPr>
          <p:nvPr>
            <p:ph type="ftr" sz="quarter" idx="11"/>
          </p:nvPr>
        </p:nvSpPr>
        <p:spPr/>
        <p:txBody>
          <a:bodyPr/>
          <a:lstStyle/>
          <a:p>
            <a:pPr>
              <a:defRPr/>
            </a:pPr>
            <a:r>
              <a:rPr lang="zh-CN" altLang="en-US"/>
              <a:t>华北电力大学控制与计算机工程学院王红制作</a:t>
            </a:r>
            <a:endParaRPr lang="en-US" altLang="zh-CN"/>
          </a:p>
        </p:txBody>
      </p:sp>
      <p:sp>
        <p:nvSpPr>
          <p:cNvPr id="5" name="灯片编号占位符 4">
            <a:extLst>
              <a:ext uri="{FF2B5EF4-FFF2-40B4-BE49-F238E27FC236}">
                <a16:creationId xmlns:a16="http://schemas.microsoft.com/office/drawing/2014/main" id="{BA471B4B-71F8-453D-A63A-CF049C09A033}"/>
              </a:ext>
            </a:extLst>
          </p:cNvPr>
          <p:cNvSpPr>
            <a:spLocks noGrp="1"/>
          </p:cNvSpPr>
          <p:nvPr>
            <p:ph type="sldNum" sz="quarter" idx="12"/>
          </p:nvPr>
        </p:nvSpPr>
        <p:spPr/>
        <p:txBody>
          <a:bodyPr/>
          <a:lstStyle/>
          <a:p>
            <a:pPr>
              <a:defRPr/>
            </a:pPr>
            <a:fld id="{4A7B6F75-E382-4B42-9EA4-94C0BE56C755}" type="slidenum">
              <a:rPr lang="en-US" altLang="zh-CN" smtClean="0"/>
              <a:pPr>
                <a:defRPr/>
              </a:pPr>
              <a:t>35</a:t>
            </a:fld>
            <a:endParaRPr lang="en-US" altLang="zh-CN"/>
          </a:p>
        </p:txBody>
      </p:sp>
    </p:spTree>
    <p:extLst>
      <p:ext uri="{BB962C8B-B14F-4D97-AF65-F5344CB8AC3E}">
        <p14:creationId xmlns:p14="http://schemas.microsoft.com/office/powerpoint/2010/main" val="12811050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64C398-7D7D-4C72-A6BA-BAD66C827098}"/>
              </a:ext>
            </a:extLst>
          </p:cNvPr>
          <p:cNvSpPr>
            <a:spLocks noGrp="1"/>
          </p:cNvSpPr>
          <p:nvPr>
            <p:ph type="title"/>
          </p:nvPr>
        </p:nvSpPr>
        <p:spPr/>
        <p:txBody>
          <a:bodyPr/>
          <a:lstStyle/>
          <a:p>
            <a:r>
              <a:rPr lang="zh-CN" altLang="en-US" dirty="0"/>
              <a:t>分程序</a:t>
            </a:r>
          </a:p>
        </p:txBody>
      </p:sp>
      <p:sp>
        <p:nvSpPr>
          <p:cNvPr id="3" name="内容占位符 2">
            <a:extLst>
              <a:ext uri="{FF2B5EF4-FFF2-40B4-BE49-F238E27FC236}">
                <a16:creationId xmlns:a16="http://schemas.microsoft.com/office/drawing/2014/main" id="{E1956435-D808-4154-A687-67D8718C6567}"/>
              </a:ext>
            </a:extLst>
          </p:cNvPr>
          <p:cNvSpPr>
            <a:spLocks noGrp="1"/>
          </p:cNvSpPr>
          <p:nvPr>
            <p:ph idx="1"/>
          </p:nvPr>
        </p:nvSpPr>
        <p:spPr/>
        <p:txBody>
          <a:bodyPr/>
          <a:lstStyle/>
          <a:p>
            <a:r>
              <a:rPr lang="zh-CN" altLang="en-US" dirty="0"/>
              <a:t>一些语言</a:t>
            </a:r>
            <a:r>
              <a:rPr lang="en-US" altLang="zh-CN" dirty="0"/>
              <a:t>(</a:t>
            </a:r>
            <a:r>
              <a:rPr lang="zh-CN" altLang="en-US" dirty="0"/>
              <a:t>如</a:t>
            </a:r>
            <a:r>
              <a:rPr lang="en-US" altLang="zh-CN" dirty="0"/>
              <a:t>C)</a:t>
            </a:r>
            <a:r>
              <a:rPr lang="zh-CN" altLang="en-US" dirty="0"/>
              <a:t>支持嵌套的块</a:t>
            </a:r>
            <a:r>
              <a:rPr lang="en-US" altLang="zh-CN" dirty="0"/>
              <a:t>,</a:t>
            </a:r>
            <a:r>
              <a:rPr lang="zh-CN" altLang="en-US" dirty="0"/>
              <a:t>在这些块的内部允许声明局部变量</a:t>
            </a:r>
            <a:endParaRPr lang="en-US" altLang="zh-CN" dirty="0"/>
          </a:p>
          <a:p>
            <a:r>
              <a:rPr lang="zh-CN" altLang="en-US" dirty="0"/>
              <a:t>实现方法</a:t>
            </a:r>
          </a:p>
        </p:txBody>
      </p:sp>
      <p:sp>
        <p:nvSpPr>
          <p:cNvPr id="4" name="页脚占位符 3">
            <a:extLst>
              <a:ext uri="{FF2B5EF4-FFF2-40B4-BE49-F238E27FC236}">
                <a16:creationId xmlns:a16="http://schemas.microsoft.com/office/drawing/2014/main" id="{0DFC7AFA-B1DA-465C-A10B-9DE2D8D59CE3}"/>
              </a:ext>
            </a:extLst>
          </p:cNvPr>
          <p:cNvSpPr>
            <a:spLocks noGrp="1"/>
          </p:cNvSpPr>
          <p:nvPr>
            <p:ph type="ftr" sz="quarter" idx="11"/>
          </p:nvPr>
        </p:nvSpPr>
        <p:spPr/>
        <p:txBody>
          <a:bodyPr/>
          <a:lstStyle/>
          <a:p>
            <a:pPr>
              <a:defRPr/>
            </a:pPr>
            <a:r>
              <a:rPr lang="zh-CN" altLang="en-US"/>
              <a:t>华北电力大学控制与计算机工程学院王红制作</a:t>
            </a:r>
            <a:endParaRPr lang="en-US" altLang="zh-CN"/>
          </a:p>
        </p:txBody>
      </p:sp>
      <p:sp>
        <p:nvSpPr>
          <p:cNvPr id="5" name="灯片编号占位符 4">
            <a:extLst>
              <a:ext uri="{FF2B5EF4-FFF2-40B4-BE49-F238E27FC236}">
                <a16:creationId xmlns:a16="http://schemas.microsoft.com/office/drawing/2014/main" id="{92824DFF-1CD5-45AB-9A4E-23E5F4804292}"/>
              </a:ext>
            </a:extLst>
          </p:cNvPr>
          <p:cNvSpPr>
            <a:spLocks noGrp="1"/>
          </p:cNvSpPr>
          <p:nvPr>
            <p:ph type="sldNum" sz="quarter" idx="12"/>
          </p:nvPr>
        </p:nvSpPr>
        <p:spPr/>
        <p:txBody>
          <a:bodyPr/>
          <a:lstStyle/>
          <a:p>
            <a:pPr>
              <a:defRPr/>
            </a:pPr>
            <a:fld id="{B5560236-5FD0-42E7-89CF-9E3F8282410C}" type="slidenum">
              <a:rPr lang="en-US" altLang="zh-CN" smtClean="0"/>
              <a:pPr>
                <a:defRPr/>
              </a:pPr>
              <a:t>36</a:t>
            </a:fld>
            <a:endParaRPr lang="en-US" altLang="zh-CN"/>
          </a:p>
        </p:txBody>
      </p:sp>
      <p:graphicFrame>
        <p:nvGraphicFramePr>
          <p:cNvPr id="6" name="图示 5">
            <a:extLst>
              <a:ext uri="{FF2B5EF4-FFF2-40B4-BE49-F238E27FC236}">
                <a16:creationId xmlns:a16="http://schemas.microsoft.com/office/drawing/2014/main" id="{5097679F-5CD8-4CA8-AF98-BD6E4B671A8C}"/>
              </a:ext>
            </a:extLst>
          </p:cNvPr>
          <p:cNvGraphicFramePr/>
          <p:nvPr>
            <p:extLst>
              <p:ext uri="{D42A27DB-BD31-4B8C-83A1-F6EECF244321}">
                <p14:modId xmlns:p14="http://schemas.microsoft.com/office/powerpoint/2010/main" val="3583169096"/>
              </p:ext>
            </p:extLst>
          </p:nvPr>
        </p:nvGraphicFramePr>
        <p:xfrm>
          <a:off x="2267744" y="3212976"/>
          <a:ext cx="5472608" cy="203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椭圆 6">
            <a:extLst>
              <a:ext uri="{FF2B5EF4-FFF2-40B4-BE49-F238E27FC236}">
                <a16:creationId xmlns:a16="http://schemas.microsoft.com/office/drawing/2014/main" id="{542B4FF2-3025-4F6C-AF38-C4F074D57763}"/>
              </a:ext>
            </a:extLst>
          </p:cNvPr>
          <p:cNvSpPr/>
          <p:nvPr/>
        </p:nvSpPr>
        <p:spPr>
          <a:xfrm>
            <a:off x="1115616" y="3212976"/>
            <a:ext cx="936000" cy="936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36000" tIns="36000" rIns="36000" bIns="36000" rtlCol="0" anchor="ctr"/>
          <a:lstStyle/>
          <a:p>
            <a:pPr algn="ctr"/>
            <a:r>
              <a:rPr lang="zh-CN" altLang="en-US" dirty="0">
                <a:effectLst>
                  <a:outerShdw blurRad="38100" dist="38100" dir="2700000" algn="tl">
                    <a:srgbClr val="000000">
                      <a:alpha val="43137"/>
                    </a:srgbClr>
                  </a:outerShdw>
                </a:effectLst>
              </a:rPr>
              <a:t>方法</a:t>
            </a:r>
            <a:r>
              <a:rPr lang="en-US" altLang="zh-CN" dirty="0">
                <a:effectLst>
                  <a:outerShdw blurRad="38100" dist="38100" dir="2700000" algn="tl">
                    <a:srgbClr val="000000">
                      <a:alpha val="43137"/>
                    </a:srgbClr>
                  </a:outerShdw>
                </a:effectLst>
              </a:rPr>
              <a:t>1</a:t>
            </a:r>
            <a:endParaRPr lang="zh-CN" altLang="en-US" dirty="0">
              <a:effectLst>
                <a:outerShdw blurRad="38100" dist="38100" dir="2700000" algn="tl">
                  <a:srgbClr val="000000">
                    <a:alpha val="43137"/>
                  </a:srgbClr>
                </a:outerShdw>
              </a:effectLst>
            </a:endParaRPr>
          </a:p>
        </p:txBody>
      </p:sp>
      <p:sp>
        <p:nvSpPr>
          <p:cNvPr id="8" name="椭圆 7">
            <a:extLst>
              <a:ext uri="{FF2B5EF4-FFF2-40B4-BE49-F238E27FC236}">
                <a16:creationId xmlns:a16="http://schemas.microsoft.com/office/drawing/2014/main" id="{CEEFF6A4-17AA-483C-9445-44F64FBEC453}"/>
              </a:ext>
            </a:extLst>
          </p:cNvPr>
          <p:cNvSpPr/>
          <p:nvPr/>
        </p:nvSpPr>
        <p:spPr>
          <a:xfrm>
            <a:off x="1115616" y="4308976"/>
            <a:ext cx="936000" cy="936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36000" tIns="36000" rIns="36000" bIns="36000" rtlCol="0" anchor="ctr"/>
          <a:lstStyle/>
          <a:p>
            <a:pPr algn="ctr"/>
            <a:r>
              <a:rPr lang="zh-CN" altLang="en-US" dirty="0">
                <a:effectLst>
                  <a:outerShdw blurRad="38100" dist="38100" dir="2700000" algn="tl">
                    <a:srgbClr val="000000">
                      <a:alpha val="43137"/>
                    </a:srgbClr>
                  </a:outerShdw>
                </a:effectLst>
              </a:rPr>
              <a:t>方法</a:t>
            </a:r>
            <a:r>
              <a:rPr lang="en-US" altLang="zh-CN" dirty="0">
                <a:effectLst>
                  <a:outerShdw blurRad="38100" dist="38100" dir="2700000" algn="tl">
                    <a:srgbClr val="000000">
                      <a:alpha val="43137"/>
                    </a:srgbClr>
                  </a:outerShdw>
                </a:effectLst>
              </a:rPr>
              <a:t>2</a:t>
            </a:r>
            <a:endParaRPr lang="zh-CN" alt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8230685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nvPr>
        </p:nvSpPr>
        <p:spPr>
          <a:xfrm>
            <a:off x="827584" y="404664"/>
            <a:ext cx="7240650" cy="864096"/>
          </a:xfrm>
        </p:spPr>
        <p:txBody>
          <a:bodyPr>
            <a:noAutofit/>
          </a:bodyPr>
          <a:lstStyle/>
          <a:p>
            <a:r>
              <a:rPr lang="zh-CN" altLang="en-US" sz="2800" dirty="0"/>
              <a:t>使用过程活动记录方法：</a:t>
            </a:r>
            <a:r>
              <a:rPr lang="zh-CN" altLang="en-US" sz="2800" dirty="0">
                <a:solidFill>
                  <a:srgbClr val="0070C0"/>
                </a:solidFill>
              </a:rPr>
              <a:t>增加</a:t>
            </a:r>
            <a:r>
              <a:rPr lang="en-US" altLang="zh-CN" sz="2800" dirty="0">
                <a:solidFill>
                  <a:srgbClr val="0070C0"/>
                </a:solidFill>
              </a:rPr>
              <a:t>TOP</a:t>
            </a:r>
            <a:r>
              <a:rPr lang="zh-CN" altLang="en-US" sz="2800" dirty="0">
                <a:solidFill>
                  <a:srgbClr val="0070C0"/>
                </a:solidFill>
              </a:rPr>
              <a:t>单元</a:t>
            </a:r>
            <a:endParaRPr lang="zh-CN" altLang="zh-CN" sz="2800" dirty="0">
              <a:solidFill>
                <a:srgbClr val="0070C0"/>
              </a:solidFill>
            </a:endParaRPr>
          </a:p>
        </p:txBody>
      </p:sp>
      <p:graphicFrame>
        <p:nvGraphicFramePr>
          <p:cNvPr id="2" name="内容占位符 1"/>
          <p:cNvGraphicFramePr>
            <a:graphicFrameLocks noGrp="1"/>
          </p:cNvGraphicFramePr>
          <p:nvPr>
            <p:ph idx="1"/>
            <p:extLst>
              <p:ext uri="{D42A27DB-BD31-4B8C-83A1-F6EECF244321}">
                <p14:modId xmlns:p14="http://schemas.microsoft.com/office/powerpoint/2010/main" val="1998169264"/>
              </p:ext>
            </p:extLst>
          </p:nvPr>
        </p:nvGraphicFramePr>
        <p:xfrm>
          <a:off x="827088" y="1503363"/>
          <a:ext cx="7480300" cy="46116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5842" name="页脚占位符 4"/>
          <p:cNvSpPr>
            <a:spLocks noGrp="1"/>
          </p:cNvSpPr>
          <p:nvPr>
            <p:ph type="ftr" sz="quarter" idx="11"/>
          </p:nvPr>
        </p:nvSpPr>
        <p:spPr>
          <a:xfrm>
            <a:off x="872833" y="6519134"/>
            <a:ext cx="3399704" cy="365125"/>
          </a:xfrm>
          <a:noFill/>
        </p:spPr>
        <p:txBody>
          <a:bodyPr/>
          <a:lstStyle/>
          <a:p>
            <a:r>
              <a:rPr lang="zh-CN" altLang="en-US"/>
              <a:t>华北电力大学控制与计算机工程学院王红制作</a:t>
            </a:r>
            <a:endParaRPr lang="en-US" altLang="zh-CN"/>
          </a:p>
        </p:txBody>
      </p:sp>
      <p:sp>
        <p:nvSpPr>
          <p:cNvPr id="35843" name="灯片编号占位符 5"/>
          <p:cNvSpPr>
            <a:spLocks noGrp="1"/>
          </p:cNvSpPr>
          <p:nvPr>
            <p:ph type="sldNum" sz="quarter" idx="12"/>
          </p:nvPr>
        </p:nvSpPr>
        <p:spPr>
          <a:xfrm>
            <a:off x="8684844" y="6463791"/>
            <a:ext cx="426546" cy="365125"/>
          </a:xfrm>
          <a:noFill/>
        </p:spPr>
        <p:txBody>
          <a:bodyPr/>
          <a:lstStyle/>
          <a:p>
            <a:fld id="{36742378-3753-4BDD-84D7-8BB4F065FD76}" type="slidenum">
              <a:rPr lang="en-US" altLang="zh-CN" smtClean="0"/>
              <a:pPr/>
              <a:t>37</a:t>
            </a:fld>
            <a:endParaRPr lang="en-US" altLang="zh-CN"/>
          </a:p>
        </p:txBody>
      </p:sp>
    </p:spTree>
    <p:extLst>
      <p:ext uri="{BB962C8B-B14F-4D97-AF65-F5344CB8AC3E}">
        <p14:creationId xmlns:p14="http://schemas.microsoft.com/office/powerpoint/2010/main" val="13409248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70C0"/>
            </a:gs>
            <a:gs pos="13000">
              <a:srgbClr val="0070C0"/>
            </a:gs>
            <a:gs pos="100000">
              <a:srgbClr val="0070C0"/>
            </a:gs>
          </a:gsLst>
          <a:lin ang="5400000" scaled="0"/>
        </a:gradFill>
        <a:effectLst/>
      </p:bgPr>
    </p:bg>
    <p:spTree>
      <p:nvGrpSpPr>
        <p:cNvPr id="1" name=""/>
        <p:cNvGrpSpPr/>
        <p:nvPr/>
      </p:nvGrpSpPr>
      <p:grpSpPr>
        <a:xfrm>
          <a:off x="0" y="0"/>
          <a:ext cx="0" cy="0"/>
          <a:chOff x="0" y="0"/>
          <a:chExt cx="0" cy="0"/>
        </a:xfrm>
      </p:grpSpPr>
      <p:sp>
        <p:nvSpPr>
          <p:cNvPr id="36866" name="页脚占位符 4"/>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36867" name="灯片编号占位符 5"/>
          <p:cNvSpPr>
            <a:spLocks noGrp="1"/>
          </p:cNvSpPr>
          <p:nvPr>
            <p:ph type="sldNum" sz="quarter" idx="12"/>
          </p:nvPr>
        </p:nvSpPr>
        <p:spPr>
          <a:noFill/>
        </p:spPr>
        <p:txBody>
          <a:bodyPr/>
          <a:lstStyle/>
          <a:p>
            <a:fld id="{1A417ABC-CC76-4905-A39D-CF93606A2FC1}" type="slidenum">
              <a:rPr lang="en-US" altLang="zh-CN" smtClean="0">
                <a:ea typeface="宋体" charset="-122"/>
              </a:rPr>
              <a:pPr/>
              <a:t>38</a:t>
            </a:fld>
            <a:endParaRPr lang="en-US" altLang="zh-CN">
              <a:ea typeface="宋体" charset="-122"/>
            </a:endParaRPr>
          </a:p>
        </p:txBody>
      </p:sp>
      <p:graphicFrame>
        <p:nvGraphicFramePr>
          <p:cNvPr id="635982" name="Group 78"/>
          <p:cNvGraphicFramePr>
            <a:graphicFrameLocks noGrp="1"/>
          </p:cNvGraphicFramePr>
          <p:nvPr>
            <p:extLst>
              <p:ext uri="{D42A27DB-BD31-4B8C-83A1-F6EECF244321}">
                <p14:modId xmlns:p14="http://schemas.microsoft.com/office/powerpoint/2010/main" val="2663593159"/>
              </p:ext>
            </p:extLst>
          </p:nvPr>
        </p:nvGraphicFramePr>
        <p:xfrm>
          <a:off x="4932238" y="692744"/>
          <a:ext cx="4032250" cy="5616576"/>
        </p:xfrm>
        <a:graphic>
          <a:graphicData uri="http://schemas.openxmlformats.org/drawingml/2006/table">
            <a:tbl>
              <a:tblPr/>
              <a:tblGrid>
                <a:gridCol w="360362">
                  <a:extLst>
                    <a:ext uri="{9D8B030D-6E8A-4147-A177-3AD203B41FA5}">
                      <a16:colId xmlns:a16="http://schemas.microsoft.com/office/drawing/2014/main" val="20000"/>
                    </a:ext>
                  </a:extLst>
                </a:gridCol>
                <a:gridCol w="2087563">
                  <a:extLst>
                    <a:ext uri="{9D8B030D-6E8A-4147-A177-3AD203B41FA5}">
                      <a16:colId xmlns:a16="http://schemas.microsoft.com/office/drawing/2014/main" val="20001"/>
                    </a:ext>
                  </a:extLst>
                </a:gridCol>
                <a:gridCol w="1584325">
                  <a:extLst>
                    <a:ext uri="{9D8B030D-6E8A-4147-A177-3AD203B41FA5}">
                      <a16:colId xmlns:a16="http://schemas.microsoft.com/office/drawing/2014/main" val="20002"/>
                    </a:ext>
                  </a:extLst>
                </a:gridCol>
              </a:tblGrid>
              <a:tr h="374650">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dirty="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marL="180000" marR="90000" marT="18000" marB="18000" anchor="ctr" horzOverflow="overflow">
                    <a:lnL cap="flat">
                      <a:noFill/>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变量</a:t>
                      </a:r>
                      <a:r>
                        <a:rPr kumimoji="0" lang="en-US"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e</a:t>
                      </a:r>
                    </a:p>
                  </a:txBody>
                  <a:tcPr marL="18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dash"/>
                      <a:round/>
                      <a:headEnd type="none" w="med" len="med"/>
                      <a:tailEnd type="none" w="med" len="med"/>
                    </a:lnB>
                    <a:lnTlToBr>
                      <a:noFill/>
                    </a:lnTlToBr>
                    <a:lnBlToTr>
                      <a:noFill/>
                    </a:lnBlToTr>
                    <a:solidFill>
                      <a:srgbClr val="DDFFDD"/>
                    </a:solidFill>
                  </a:tcPr>
                </a:tc>
                <a:tc rowSpan="3">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变量</a:t>
                      </a:r>
                      <a:r>
                        <a:rPr kumimoji="0" lang="en-US"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d</a:t>
                      </a:r>
                      <a:r>
                        <a:rPr kumimoji="0" lang="zh-CN" altLang="en-US"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和</a:t>
                      </a:r>
                      <a:r>
                        <a:rPr kumimoji="0" lang="en-US"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e</a:t>
                      </a:r>
                    </a:p>
                  </a:txBody>
                  <a:tcPr marL="18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dash"/>
                      <a:round/>
                      <a:headEnd type="none" w="med" len="med"/>
                      <a:tailEnd type="none" w="med" len="med"/>
                    </a:lnB>
                    <a:lnTlToBr>
                      <a:noFill/>
                    </a:lnTlToBr>
                    <a:lnBlToTr>
                      <a:noFill/>
                    </a:lnBlToTr>
                    <a:solidFill>
                      <a:srgbClr val="3399FF"/>
                    </a:solidFill>
                  </a:tcPr>
                </a:tc>
                <a:extLst>
                  <a:ext uri="{0D108BD9-81ED-4DB2-BD59-A6C34878D82A}">
                    <a16:rowId xmlns:a16="http://schemas.microsoft.com/office/drawing/2014/main" val="10000"/>
                  </a:ext>
                </a:extLst>
              </a:tr>
              <a:tr h="374650">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marL="180000" marR="90000" marT="18000" marB="18000" anchor="ct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a:ln>
                            <a:noFill/>
                          </a:ln>
                          <a:solidFill>
                            <a:srgbClr val="C00000"/>
                          </a:solidFill>
                          <a:effectLst/>
                          <a:latin typeface="Courier New" panose="02070309020205020404" pitchFamily="49" charset="0"/>
                          <a:ea typeface="楷体" panose="02010609060101010101" pitchFamily="49" charset="-122"/>
                          <a:cs typeface="Courier New" panose="02070309020205020404" pitchFamily="49" charset="0"/>
                        </a:rPr>
                        <a:t>B5</a:t>
                      </a:r>
                      <a:r>
                        <a:rPr kumimoji="0" lang="zh-CN" altLang="en-US" sz="1800" b="1" i="0" u="none" strike="noStrike" cap="none" normalizeH="0" baseline="0" dirty="0">
                          <a:ln>
                            <a:noFill/>
                          </a:ln>
                          <a:solidFill>
                            <a:srgbClr val="C00000"/>
                          </a:solidFill>
                          <a:effectLst/>
                          <a:latin typeface="Courier New" panose="02070309020205020404" pitchFamily="49" charset="0"/>
                          <a:ea typeface="楷体" panose="02010609060101010101" pitchFamily="49" charset="-122"/>
                          <a:cs typeface="Courier New" panose="02070309020205020404" pitchFamily="49" charset="0"/>
                        </a:rPr>
                        <a:t>的</a:t>
                      </a:r>
                      <a:r>
                        <a:rPr kumimoji="0" lang="en-US" altLang="zh-CN" sz="1800" b="1" i="0" u="none" strike="noStrike" cap="none" normalizeH="0" baseline="0" dirty="0">
                          <a:ln>
                            <a:noFill/>
                          </a:ln>
                          <a:solidFill>
                            <a:srgbClr val="C00000"/>
                          </a:solidFill>
                          <a:effectLst/>
                          <a:latin typeface="Courier New" panose="02070309020205020404" pitchFamily="49" charset="0"/>
                          <a:ea typeface="楷体" panose="02010609060101010101" pitchFamily="49" charset="-122"/>
                          <a:cs typeface="Courier New" panose="02070309020205020404" pitchFamily="49" charset="0"/>
                        </a:rPr>
                        <a:t>TOP</a:t>
                      </a:r>
                    </a:p>
                  </a:txBody>
                  <a:tcPr marL="18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dash"/>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DDFFDD"/>
                    </a:solidFill>
                  </a:tcPr>
                </a:tc>
                <a:tc vMerge="1">
                  <a:txBody>
                    <a:bodyPr/>
                    <a:lstStyle/>
                    <a:p>
                      <a:endParaRPr lang="zh-CN" altLang="en-US"/>
                    </a:p>
                  </a:txBody>
                  <a:tcPr/>
                </a:tc>
                <a:extLst>
                  <a:ext uri="{0D108BD9-81ED-4DB2-BD59-A6C34878D82A}">
                    <a16:rowId xmlns:a16="http://schemas.microsoft.com/office/drawing/2014/main" val="10001"/>
                  </a:ext>
                </a:extLst>
              </a:tr>
              <a:tr h="374650">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marL="180000" marR="90000" marT="18000" marB="18000" anchor="ct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数组</a:t>
                      </a:r>
                      <a:r>
                        <a:rPr kumimoji="0" lang="en-US"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C</a:t>
                      </a:r>
                      <a:r>
                        <a:rPr kumimoji="0" lang="zh-CN" altLang="en-US"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的内情向量</a:t>
                      </a:r>
                    </a:p>
                  </a:txBody>
                  <a:tcPr marL="18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tx1"/>
                      </a:solidFill>
                      <a:prstDash val="dash"/>
                      <a:round/>
                      <a:headEnd type="none" w="med" len="med"/>
                      <a:tailEnd type="none" w="med" len="med"/>
                    </a:lnB>
                    <a:lnTlToBr>
                      <a:noFill/>
                    </a:lnTlToBr>
                    <a:lnBlToTr>
                      <a:noFill/>
                    </a:lnBlToTr>
                    <a:solidFill>
                      <a:srgbClr val="FFFF99"/>
                    </a:solidFill>
                  </a:tcPr>
                </a:tc>
                <a:tc vMerge="1">
                  <a:txBody>
                    <a:bodyPr/>
                    <a:lstStyle/>
                    <a:p>
                      <a:endParaRPr lang="zh-CN" altLang="en-US"/>
                    </a:p>
                  </a:txBody>
                  <a:tcPr/>
                </a:tc>
                <a:extLst>
                  <a:ext uri="{0D108BD9-81ED-4DB2-BD59-A6C34878D82A}">
                    <a16:rowId xmlns:a16="http://schemas.microsoft.com/office/drawing/2014/main" val="10002"/>
                  </a:ext>
                </a:extLst>
              </a:tr>
              <a:tr h="373063">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marL="180000" marR="90000" marT="18000" marB="18000" anchor="ct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a:ln>
                            <a:noFill/>
                          </a:ln>
                          <a:solidFill>
                            <a:srgbClr val="C00000"/>
                          </a:solidFill>
                          <a:effectLst/>
                          <a:latin typeface="Courier New" panose="02070309020205020404" pitchFamily="49" charset="0"/>
                          <a:ea typeface="楷体" panose="02010609060101010101" pitchFamily="49" charset="-122"/>
                          <a:cs typeface="Courier New" panose="02070309020205020404" pitchFamily="49" charset="0"/>
                        </a:rPr>
                        <a:t>B4</a:t>
                      </a:r>
                      <a:r>
                        <a:rPr kumimoji="0" lang="zh-CN" altLang="en-US" sz="1800" b="1" i="0" u="none" strike="noStrike" cap="none" normalizeH="0" baseline="0" dirty="0">
                          <a:ln>
                            <a:noFill/>
                          </a:ln>
                          <a:solidFill>
                            <a:srgbClr val="C00000"/>
                          </a:solidFill>
                          <a:effectLst/>
                          <a:latin typeface="Courier New" panose="02070309020205020404" pitchFamily="49" charset="0"/>
                          <a:ea typeface="楷体" panose="02010609060101010101" pitchFamily="49" charset="-122"/>
                          <a:cs typeface="Courier New" panose="02070309020205020404" pitchFamily="49" charset="0"/>
                        </a:rPr>
                        <a:t>的</a:t>
                      </a:r>
                      <a:r>
                        <a:rPr kumimoji="0" lang="en-US" altLang="zh-CN" sz="1800" b="1" i="0" u="none" strike="noStrike" cap="none" normalizeH="0" baseline="0" dirty="0">
                          <a:ln>
                            <a:noFill/>
                          </a:ln>
                          <a:solidFill>
                            <a:srgbClr val="C00000"/>
                          </a:solidFill>
                          <a:effectLst/>
                          <a:latin typeface="Courier New" panose="02070309020205020404" pitchFamily="49" charset="0"/>
                          <a:ea typeface="楷体" panose="02010609060101010101" pitchFamily="49" charset="-122"/>
                          <a:cs typeface="Courier New" panose="02070309020205020404" pitchFamily="49" charset="0"/>
                        </a:rPr>
                        <a:t>TOP</a:t>
                      </a:r>
                    </a:p>
                  </a:txBody>
                  <a:tcPr marL="18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dash"/>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B2</a:t>
                      </a:r>
                      <a:r>
                        <a:rPr kumimoji="0" lang="zh-CN" altLang="en-US"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的</a:t>
                      </a:r>
                      <a:r>
                        <a:rPr kumimoji="0" lang="en-US"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TOP</a:t>
                      </a:r>
                    </a:p>
                  </a:txBody>
                  <a:tcPr marL="18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dash"/>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3399FF"/>
                    </a:solidFill>
                  </a:tcPr>
                </a:tc>
                <a:extLst>
                  <a:ext uri="{0D108BD9-81ED-4DB2-BD59-A6C34878D82A}">
                    <a16:rowId xmlns:a16="http://schemas.microsoft.com/office/drawing/2014/main" val="10003"/>
                  </a:ext>
                </a:extLst>
              </a:tr>
              <a:tr h="374650">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marL="180000" marR="90000" marT="18000" marB="18000" anchor="ct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数组</a:t>
                      </a:r>
                      <a:r>
                        <a:rPr kumimoji="0" lang="en-US"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B</a:t>
                      </a:r>
                      <a:r>
                        <a:rPr kumimoji="0" lang="zh-CN" altLang="en-US"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的内情向量</a:t>
                      </a:r>
                    </a:p>
                  </a:txBody>
                  <a:tcPr marL="18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tx1"/>
                      </a:solidFill>
                      <a:prstDash val="dash"/>
                      <a:round/>
                      <a:headEnd type="none" w="med" len="med"/>
                      <a:tailEnd type="none" w="med" len="med"/>
                    </a:lnB>
                    <a:lnTlToBr>
                      <a:noFill/>
                    </a:lnTlToBr>
                    <a:lnBlToTr>
                      <a:noFill/>
                    </a:lnBlToTr>
                    <a:solidFill>
                      <a:srgbClr val="FFCCCC"/>
                    </a:solidFill>
                  </a:tcPr>
                </a:tc>
                <a:tc hMerge="1">
                  <a:txBody>
                    <a:bodyPr/>
                    <a:lstStyle/>
                    <a:p>
                      <a:endParaRPr lang="zh-CN" altLang="en-US"/>
                    </a:p>
                  </a:txBody>
                  <a:tcPr/>
                </a:tc>
                <a:extLst>
                  <a:ext uri="{0D108BD9-81ED-4DB2-BD59-A6C34878D82A}">
                    <a16:rowId xmlns:a16="http://schemas.microsoft.com/office/drawing/2014/main" val="10004"/>
                  </a:ext>
                </a:extLst>
              </a:tr>
              <a:tr h="374650">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marL="180000" marR="90000" marT="18000" marB="18000" anchor="ct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变量</a:t>
                      </a:r>
                      <a:r>
                        <a:rPr kumimoji="0" lang="en-US"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z</a:t>
                      </a:r>
                    </a:p>
                  </a:txBody>
                  <a:tcPr marL="18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lnTlToBr>
                      <a:noFill/>
                    </a:lnTlToBr>
                    <a:lnBlToTr>
                      <a:noFill/>
                    </a:lnBlToTr>
                    <a:solidFill>
                      <a:srgbClr val="FFCCCC"/>
                    </a:solidFill>
                  </a:tcPr>
                </a:tc>
                <a:tc hMerge="1">
                  <a:txBody>
                    <a:bodyPr/>
                    <a:lstStyle/>
                    <a:p>
                      <a:endParaRPr lang="zh-CN" altLang="en-US"/>
                    </a:p>
                  </a:txBody>
                  <a:tcPr/>
                </a:tc>
                <a:extLst>
                  <a:ext uri="{0D108BD9-81ED-4DB2-BD59-A6C34878D82A}">
                    <a16:rowId xmlns:a16="http://schemas.microsoft.com/office/drawing/2014/main" val="10005"/>
                  </a:ext>
                </a:extLst>
              </a:tr>
              <a:tr h="374650">
                <a:tc>
                  <a:txBody>
                    <a:bodyPr/>
                    <a:lstStyle/>
                    <a:p>
                      <a:pPr marL="0" marR="0" lvl="0" indent="0" algn="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k</a:t>
                      </a:r>
                    </a:p>
                  </a:txBody>
                  <a:tcPr marL="180000" marR="90000" marT="18000" marB="18000" anchor="ct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a:ln>
                            <a:noFill/>
                          </a:ln>
                          <a:solidFill>
                            <a:srgbClr val="C00000"/>
                          </a:solidFill>
                          <a:effectLst/>
                          <a:latin typeface="Courier New" panose="02070309020205020404" pitchFamily="49" charset="0"/>
                          <a:ea typeface="楷体" panose="02010609060101010101" pitchFamily="49" charset="-122"/>
                          <a:cs typeface="Courier New" panose="02070309020205020404" pitchFamily="49" charset="0"/>
                        </a:rPr>
                        <a:t>B1</a:t>
                      </a:r>
                      <a:r>
                        <a:rPr kumimoji="0" lang="zh-CN" altLang="en-US" sz="1800" b="1" i="0" u="none" strike="noStrike" cap="none" normalizeH="0" baseline="0" dirty="0">
                          <a:ln>
                            <a:noFill/>
                          </a:ln>
                          <a:solidFill>
                            <a:srgbClr val="C00000"/>
                          </a:solidFill>
                          <a:effectLst/>
                          <a:latin typeface="Courier New" panose="02070309020205020404" pitchFamily="49" charset="0"/>
                          <a:ea typeface="楷体" panose="02010609060101010101" pitchFamily="49" charset="-122"/>
                          <a:cs typeface="Courier New" panose="02070309020205020404" pitchFamily="49" charset="0"/>
                        </a:rPr>
                        <a:t>的</a:t>
                      </a:r>
                      <a:r>
                        <a:rPr kumimoji="0" lang="en-US" altLang="zh-CN" sz="1800" b="1" i="0" u="none" strike="noStrike" cap="none" normalizeH="0" baseline="0" dirty="0">
                          <a:ln>
                            <a:noFill/>
                          </a:ln>
                          <a:solidFill>
                            <a:srgbClr val="C00000"/>
                          </a:solidFill>
                          <a:effectLst/>
                          <a:latin typeface="Courier New" panose="02070309020205020404" pitchFamily="49" charset="0"/>
                          <a:ea typeface="楷体" panose="02010609060101010101" pitchFamily="49" charset="-122"/>
                          <a:cs typeface="Courier New" panose="02070309020205020404" pitchFamily="49" charset="0"/>
                        </a:rPr>
                        <a:t>TOP</a:t>
                      </a:r>
                    </a:p>
                  </a:txBody>
                  <a:tcPr marL="18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dash"/>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CCCC"/>
                    </a:solidFill>
                  </a:tcPr>
                </a:tc>
                <a:tc hMerge="1">
                  <a:txBody>
                    <a:bodyPr/>
                    <a:lstStyle/>
                    <a:p>
                      <a:endParaRPr lang="zh-CN" altLang="en-US"/>
                    </a:p>
                  </a:txBody>
                  <a:tcPr/>
                </a:tc>
                <a:extLst>
                  <a:ext uri="{0D108BD9-81ED-4DB2-BD59-A6C34878D82A}">
                    <a16:rowId xmlns:a16="http://schemas.microsoft.com/office/drawing/2014/main" val="10006"/>
                  </a:ext>
                </a:extLst>
              </a:tr>
              <a:tr h="374650">
                <a:tc>
                  <a:txBody>
                    <a:bodyPr/>
                    <a:lstStyle/>
                    <a:p>
                      <a:pPr marL="0" marR="0" lvl="0" indent="0" algn="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d</a:t>
                      </a:r>
                    </a:p>
                  </a:txBody>
                  <a:tcPr marL="180000" marR="90000" marT="18000" marB="18000" anchor="ct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display</a:t>
                      </a:r>
                    </a:p>
                  </a:txBody>
                  <a:tcPr marL="18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tx1"/>
                      </a:solidFill>
                      <a:prstDash val="dash"/>
                      <a:round/>
                      <a:headEnd type="none" w="med" len="med"/>
                      <a:tailEnd type="none" w="med" len="med"/>
                    </a:lnB>
                    <a:lnTlToBr>
                      <a:noFill/>
                    </a:lnTlToBr>
                    <a:lnBlToTr>
                      <a:noFill/>
                    </a:lnBlToTr>
                    <a:solidFill>
                      <a:srgbClr val="CCECFF"/>
                    </a:solidFill>
                  </a:tcPr>
                </a:tc>
                <a:tc hMerge="1">
                  <a:txBody>
                    <a:bodyPr/>
                    <a:lstStyle/>
                    <a:p>
                      <a:endParaRPr lang="zh-CN" altLang="en-US"/>
                    </a:p>
                  </a:txBody>
                  <a:tcPr/>
                </a:tc>
                <a:extLst>
                  <a:ext uri="{0D108BD9-81ED-4DB2-BD59-A6C34878D82A}">
                    <a16:rowId xmlns:a16="http://schemas.microsoft.com/office/drawing/2014/main" val="10007"/>
                  </a:ext>
                </a:extLst>
              </a:tr>
              <a:tr h="374650">
                <a:tc>
                  <a:txBody>
                    <a:bodyPr/>
                    <a:lstStyle/>
                    <a:p>
                      <a:pPr marL="0" marR="0" lvl="0" indent="0" algn="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6</a:t>
                      </a:r>
                    </a:p>
                  </a:txBody>
                  <a:tcPr marL="180000" marR="90000" marT="18000" marB="18000" anchor="ct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1800" b="1" i="0" u="none" strike="noStrike" cap="none" normalizeH="0" baseline="0" dirty="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形式单元 </a:t>
                      </a:r>
                      <a:r>
                        <a:rPr kumimoji="0" lang="en-US" altLang="zh-CN" sz="1800" b="1" i="0" u="none" strike="noStrike" cap="none" normalizeH="0" baseline="0" dirty="0" err="1">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m,n</a:t>
                      </a:r>
                      <a:endParaRPr kumimoji="0" lang="en-US" altLang="zh-CN" sz="1800" b="1" i="0" u="none" strike="noStrike" cap="none" normalizeH="0" baseline="0" dirty="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marL="18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lnTlToBr>
                      <a:noFill/>
                    </a:lnTlToBr>
                    <a:lnBlToTr>
                      <a:noFill/>
                    </a:lnBlToTr>
                    <a:solidFill>
                      <a:srgbClr val="CCECFF"/>
                    </a:solidFill>
                  </a:tcPr>
                </a:tc>
                <a:tc hMerge="1">
                  <a:txBody>
                    <a:bodyPr/>
                    <a:lstStyle/>
                    <a:p>
                      <a:endParaRPr lang="zh-CN" altLang="en-US"/>
                    </a:p>
                  </a:txBody>
                  <a:tcPr/>
                </a:tc>
                <a:extLst>
                  <a:ext uri="{0D108BD9-81ED-4DB2-BD59-A6C34878D82A}">
                    <a16:rowId xmlns:a16="http://schemas.microsoft.com/office/drawing/2014/main" val="10008"/>
                  </a:ext>
                </a:extLst>
              </a:tr>
              <a:tr h="374650">
                <a:tc>
                  <a:txBody>
                    <a:bodyPr/>
                    <a:lstStyle/>
                    <a:p>
                      <a:pPr marL="0" marR="0" lvl="0" indent="0" algn="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5</a:t>
                      </a:r>
                    </a:p>
                  </a:txBody>
                  <a:tcPr marL="180000" marR="90000" marT="18000" marB="18000" anchor="ct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1800" b="1" i="0" u="none" strike="noStrike" cap="none" normalizeH="0" baseline="0" dirty="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参数个数：</a:t>
                      </a:r>
                      <a:r>
                        <a:rPr kumimoji="0" lang="en-US" altLang="zh-CN" sz="1800" b="1" i="0" u="none" strike="noStrike" cap="none" normalizeH="0" baseline="0" dirty="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2</a:t>
                      </a:r>
                    </a:p>
                  </a:txBody>
                  <a:tcPr marL="18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lnTlToBr>
                      <a:noFill/>
                    </a:lnTlToBr>
                    <a:lnBlToTr>
                      <a:noFill/>
                    </a:lnBlToTr>
                    <a:solidFill>
                      <a:srgbClr val="CCECFF"/>
                    </a:solidFill>
                  </a:tcPr>
                </a:tc>
                <a:tc hMerge="1">
                  <a:txBody>
                    <a:bodyPr/>
                    <a:lstStyle/>
                    <a:p>
                      <a:endParaRPr lang="zh-CN" altLang="en-US"/>
                    </a:p>
                  </a:txBody>
                  <a:tcPr/>
                </a:tc>
                <a:extLst>
                  <a:ext uri="{0D108BD9-81ED-4DB2-BD59-A6C34878D82A}">
                    <a16:rowId xmlns:a16="http://schemas.microsoft.com/office/drawing/2014/main" val="10009"/>
                  </a:ext>
                </a:extLst>
              </a:tr>
              <a:tr h="374650">
                <a:tc>
                  <a:txBody>
                    <a:bodyPr/>
                    <a:lstStyle/>
                    <a:p>
                      <a:pPr marL="0" marR="0" lvl="0" indent="0" algn="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4</a:t>
                      </a:r>
                    </a:p>
                  </a:txBody>
                  <a:tcPr marL="180000" marR="90000" marT="18000" marB="18000" anchor="ct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调用时的栈顶地址（老</a:t>
                      </a:r>
                      <a:r>
                        <a:rPr kumimoji="0" lang="en-US"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TOP</a:t>
                      </a:r>
                      <a:r>
                        <a:rPr kumimoji="0" lang="zh-CN" altLang="en-US"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a:t>
                      </a:r>
                    </a:p>
                  </a:txBody>
                  <a:tcPr marL="18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10"/>
                  </a:ext>
                </a:extLst>
              </a:tr>
              <a:tr h="373063">
                <a:tc>
                  <a:txBody>
                    <a:bodyPr/>
                    <a:lstStyle/>
                    <a:p>
                      <a:pPr marL="0" marR="0" lvl="0" indent="0" algn="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3</a:t>
                      </a:r>
                    </a:p>
                  </a:txBody>
                  <a:tcPr marL="180000" marR="90000" marT="18000" marB="18000" anchor="ct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1800" b="1" i="0" u="none" strike="noStrike" cap="none" normalizeH="0" baseline="0" dirty="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全局</a:t>
                      </a:r>
                      <a:r>
                        <a:rPr kumimoji="0" lang="en-US" altLang="zh-CN" sz="1800" b="1" i="0" u="none" strike="noStrike" cap="none" normalizeH="0" baseline="0" dirty="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display</a:t>
                      </a:r>
                      <a:r>
                        <a:rPr kumimoji="0" lang="zh-CN" altLang="en-US" sz="1800" b="1" i="0" u="none" strike="noStrike" cap="none" normalizeH="0" baseline="0" dirty="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地址</a:t>
                      </a:r>
                    </a:p>
                  </a:txBody>
                  <a:tcPr marL="18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11"/>
                  </a:ext>
                </a:extLst>
              </a:tr>
              <a:tr h="374650">
                <a:tc>
                  <a:txBody>
                    <a:bodyPr/>
                    <a:lstStyle/>
                    <a:p>
                      <a:pPr marL="0" marR="0" lvl="0" indent="0" algn="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2</a:t>
                      </a:r>
                    </a:p>
                  </a:txBody>
                  <a:tcPr marL="180000" marR="90000" marT="18000" marB="18000" anchor="ct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返回地址</a:t>
                      </a:r>
                    </a:p>
                  </a:txBody>
                  <a:tcPr marL="18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12"/>
                  </a:ext>
                </a:extLst>
              </a:tr>
              <a:tr h="374650">
                <a:tc>
                  <a:txBody>
                    <a:bodyPr/>
                    <a:lstStyle/>
                    <a:p>
                      <a:pPr marL="0" marR="0" lvl="0" indent="0" algn="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1</a:t>
                      </a:r>
                    </a:p>
                  </a:txBody>
                  <a:tcPr marL="180000" marR="90000" marT="18000" marB="18000" anchor="ct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1800" b="1" i="0" u="none" strike="noStrike" cap="none" normalizeH="0" baseline="0" dirty="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老</a:t>
                      </a:r>
                      <a:r>
                        <a:rPr kumimoji="0" lang="en-US" altLang="zh-CN" sz="1800" b="1" i="0" u="none" strike="noStrike" cap="none" normalizeH="0" baseline="0" dirty="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FP</a:t>
                      </a:r>
                    </a:p>
                  </a:txBody>
                  <a:tcPr marL="18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13"/>
                  </a:ext>
                </a:extLst>
              </a:tr>
              <a:tr h="374650">
                <a:tc>
                  <a:txBody>
                    <a:bodyPr/>
                    <a:lstStyle/>
                    <a:p>
                      <a:pPr marL="0" marR="0" lvl="0" indent="0" algn="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0</a:t>
                      </a:r>
                    </a:p>
                  </a:txBody>
                  <a:tcPr marL="180000" marR="90000" marT="18000" marB="18000" anchor="ct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1800" b="1" i="0" u="none" strike="noStrike" cap="none" normalizeH="0" baseline="0" dirty="0">
                          <a:ln>
                            <a:noFill/>
                          </a:ln>
                          <a:solidFill>
                            <a:srgbClr val="C00000"/>
                          </a:solidFill>
                          <a:effectLst/>
                          <a:latin typeface="Courier New" panose="02070309020205020404" pitchFamily="49" charset="0"/>
                          <a:ea typeface="楷体" panose="02010609060101010101" pitchFamily="49" charset="-122"/>
                          <a:cs typeface="Courier New" panose="02070309020205020404" pitchFamily="49" charset="0"/>
                        </a:rPr>
                        <a:t>过程</a:t>
                      </a:r>
                      <a:r>
                        <a:rPr kumimoji="0" lang="en-US" altLang="zh-CN" sz="1800" b="1" i="0" u="none" strike="noStrike" cap="none" normalizeH="0" baseline="0" dirty="0">
                          <a:ln>
                            <a:noFill/>
                          </a:ln>
                          <a:solidFill>
                            <a:srgbClr val="C00000"/>
                          </a:solidFill>
                          <a:effectLst/>
                          <a:latin typeface="Courier New" panose="02070309020205020404" pitchFamily="49" charset="0"/>
                          <a:ea typeface="楷体" panose="02010609060101010101" pitchFamily="49" charset="-122"/>
                          <a:cs typeface="Courier New" panose="02070309020205020404" pitchFamily="49" charset="0"/>
                        </a:rPr>
                        <a:t>A</a:t>
                      </a:r>
                      <a:r>
                        <a:rPr kumimoji="0" lang="zh-CN" altLang="en-US" sz="1800" b="1" i="0" u="none" strike="noStrike" cap="none" normalizeH="0" baseline="0" dirty="0">
                          <a:ln>
                            <a:noFill/>
                          </a:ln>
                          <a:solidFill>
                            <a:srgbClr val="C00000"/>
                          </a:solidFill>
                          <a:effectLst/>
                          <a:latin typeface="Courier New" panose="02070309020205020404" pitchFamily="49" charset="0"/>
                          <a:ea typeface="楷体" panose="02010609060101010101" pitchFamily="49" charset="-122"/>
                          <a:cs typeface="Courier New" panose="02070309020205020404" pitchFamily="49" charset="0"/>
                        </a:rPr>
                        <a:t>的</a:t>
                      </a:r>
                      <a:r>
                        <a:rPr kumimoji="0" lang="en-US" altLang="zh-CN" sz="1800" b="1" i="0" u="none" strike="noStrike" cap="none" normalizeH="0" baseline="0" dirty="0">
                          <a:ln>
                            <a:noFill/>
                          </a:ln>
                          <a:solidFill>
                            <a:srgbClr val="C00000"/>
                          </a:solidFill>
                          <a:effectLst/>
                          <a:latin typeface="Courier New" panose="02070309020205020404" pitchFamily="49" charset="0"/>
                          <a:ea typeface="楷体" panose="02010609060101010101" pitchFamily="49" charset="-122"/>
                          <a:cs typeface="Courier New" panose="02070309020205020404" pitchFamily="49" charset="0"/>
                        </a:rPr>
                        <a:t>TOP</a:t>
                      </a:r>
                      <a:r>
                        <a:rPr kumimoji="0" lang="zh-CN" altLang="en-US" sz="1800" b="1" i="0" u="none" strike="noStrike" cap="none" normalizeH="0" baseline="0" dirty="0">
                          <a:ln>
                            <a:noFill/>
                          </a:ln>
                          <a:solidFill>
                            <a:srgbClr val="C00000"/>
                          </a:solidFill>
                          <a:effectLst/>
                          <a:latin typeface="Courier New" panose="02070309020205020404" pitchFamily="49" charset="0"/>
                          <a:ea typeface="楷体" panose="02010609060101010101" pitchFamily="49" charset="-122"/>
                          <a:cs typeface="Courier New" panose="02070309020205020404" pitchFamily="49" charset="0"/>
                        </a:rPr>
                        <a:t>，指向活动记录之顶</a:t>
                      </a:r>
                    </a:p>
                  </a:txBody>
                  <a:tcPr marL="18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14"/>
                  </a:ext>
                </a:extLst>
              </a:tr>
            </a:tbl>
          </a:graphicData>
        </a:graphic>
      </p:graphicFrame>
      <p:sp>
        <p:nvSpPr>
          <p:cNvPr id="36920" name="Text Box 71"/>
          <p:cNvSpPr txBox="1">
            <a:spLocks noChangeArrowheads="1"/>
          </p:cNvSpPr>
          <p:nvPr/>
        </p:nvSpPr>
        <p:spPr bwMode="auto">
          <a:xfrm>
            <a:off x="541338" y="1195388"/>
            <a:ext cx="4391025" cy="5035550"/>
          </a:xfrm>
          <a:prstGeom prst="rect">
            <a:avLst/>
          </a:prstGeom>
          <a:noFill/>
          <a:ln w="19050" algn="ctr">
            <a:noFill/>
            <a:miter lim="800000"/>
            <a:headEnd/>
            <a:tailEnd/>
          </a:ln>
        </p:spPr>
        <p:txBody>
          <a:bodyPr>
            <a:spAutoFit/>
          </a:bodyPr>
          <a:lstStyle/>
          <a:p>
            <a:pPr algn="l"/>
            <a:r>
              <a:rPr lang="en-US" altLang="zh-CN" sz="1800" dirty="0">
                <a:solidFill>
                  <a:schemeClr val="tx1">
                    <a:lumMod val="85000"/>
                    <a:lumOff val="15000"/>
                  </a:schemeClr>
                </a:solidFill>
                <a:latin typeface="Courier New" panose="02070309020205020404" pitchFamily="49" charset="0"/>
                <a:cs typeface="Courier New" panose="02070309020205020404" pitchFamily="49" charset="0"/>
              </a:rPr>
              <a:t>procedure A(</a:t>
            </a:r>
            <a:r>
              <a:rPr lang="en-US" altLang="zh-CN" sz="1800" dirty="0" err="1">
                <a:solidFill>
                  <a:schemeClr val="tx1">
                    <a:lumMod val="85000"/>
                    <a:lumOff val="15000"/>
                  </a:schemeClr>
                </a:solidFill>
                <a:latin typeface="Courier New" panose="02070309020205020404" pitchFamily="49" charset="0"/>
                <a:cs typeface="Courier New" panose="02070309020205020404" pitchFamily="49" charset="0"/>
              </a:rPr>
              <a:t>m,n</a:t>
            </a:r>
            <a:r>
              <a:rPr lang="en-US" altLang="zh-CN" sz="1800" dirty="0">
                <a:solidFill>
                  <a:schemeClr val="tx1">
                    <a:lumMod val="85000"/>
                    <a:lumOff val="15000"/>
                  </a:schemeClr>
                </a:solidFill>
                <a:latin typeface="Courier New" panose="02070309020205020404" pitchFamily="49" charset="0"/>
                <a:cs typeface="Courier New" panose="02070309020205020404" pitchFamily="49" charset="0"/>
              </a:rPr>
              <a:t>);</a:t>
            </a:r>
          </a:p>
          <a:p>
            <a:pPr algn="l"/>
            <a:r>
              <a:rPr lang="en-US" altLang="zh-CN" sz="1800" dirty="0">
                <a:solidFill>
                  <a:schemeClr val="tx1">
                    <a:lumMod val="85000"/>
                    <a:lumOff val="15000"/>
                  </a:schemeClr>
                </a:solidFill>
                <a:latin typeface="Courier New" panose="02070309020205020404" pitchFamily="49" charset="0"/>
                <a:cs typeface="Courier New" panose="02070309020205020404" pitchFamily="49" charset="0"/>
              </a:rPr>
              <a:t>integer m, n;</a:t>
            </a:r>
          </a:p>
          <a:p>
            <a:pPr algn="l"/>
            <a:endParaRPr lang="en-US" altLang="zh-CN" sz="1800" dirty="0">
              <a:solidFill>
                <a:schemeClr val="tx1">
                  <a:lumMod val="85000"/>
                  <a:lumOff val="15000"/>
                </a:schemeClr>
              </a:solidFill>
              <a:latin typeface="Courier New" panose="02070309020205020404" pitchFamily="49" charset="0"/>
              <a:cs typeface="Courier New" panose="02070309020205020404" pitchFamily="49" charset="0"/>
            </a:endParaRPr>
          </a:p>
          <a:p>
            <a:pPr algn="l"/>
            <a:r>
              <a:rPr lang="en-US" altLang="zh-CN" sz="1800" dirty="0">
                <a:solidFill>
                  <a:schemeClr val="tx1">
                    <a:lumMod val="85000"/>
                    <a:lumOff val="15000"/>
                  </a:schemeClr>
                </a:solidFill>
                <a:latin typeface="Courier New" panose="02070309020205020404" pitchFamily="49" charset="0"/>
                <a:cs typeface="Courier New" panose="02070309020205020404" pitchFamily="49" charset="0"/>
              </a:rPr>
              <a:t>B1: begin real z; array B[</a:t>
            </a:r>
            <a:r>
              <a:rPr lang="en-US" altLang="zh-CN" sz="1800" dirty="0" err="1">
                <a:solidFill>
                  <a:schemeClr val="tx1">
                    <a:lumMod val="85000"/>
                    <a:lumOff val="15000"/>
                  </a:schemeClr>
                </a:solidFill>
                <a:latin typeface="Courier New" panose="02070309020205020404" pitchFamily="49" charset="0"/>
                <a:cs typeface="Courier New" panose="02070309020205020404" pitchFamily="49" charset="0"/>
              </a:rPr>
              <a:t>m:n</a:t>
            </a:r>
            <a:r>
              <a:rPr lang="en-US" altLang="zh-CN" sz="1800" dirty="0">
                <a:solidFill>
                  <a:schemeClr val="tx1">
                    <a:lumMod val="85000"/>
                    <a:lumOff val="15000"/>
                  </a:schemeClr>
                </a:solidFill>
                <a:latin typeface="Courier New" panose="02070309020205020404" pitchFamily="49" charset="0"/>
                <a:cs typeface="Courier New" panose="02070309020205020404" pitchFamily="49" charset="0"/>
              </a:rPr>
              <a:t>];</a:t>
            </a:r>
          </a:p>
          <a:p>
            <a:pPr algn="l"/>
            <a:endParaRPr lang="en-US" altLang="zh-CN" sz="1800" dirty="0">
              <a:solidFill>
                <a:schemeClr val="tx1">
                  <a:lumMod val="85000"/>
                  <a:lumOff val="15000"/>
                </a:schemeClr>
              </a:solidFill>
              <a:latin typeface="Courier New" panose="02070309020205020404" pitchFamily="49" charset="0"/>
              <a:cs typeface="Courier New" panose="02070309020205020404" pitchFamily="49" charset="0"/>
            </a:endParaRPr>
          </a:p>
          <a:p>
            <a:pPr algn="l"/>
            <a:r>
              <a:rPr lang="en-US" altLang="zh-CN" sz="1800" dirty="0">
                <a:solidFill>
                  <a:schemeClr val="tx1">
                    <a:lumMod val="85000"/>
                    <a:lumOff val="15000"/>
                  </a:schemeClr>
                </a:solidFill>
                <a:latin typeface="Courier New" panose="02070309020205020404" pitchFamily="49" charset="0"/>
                <a:cs typeface="Courier New" panose="02070309020205020404" pitchFamily="49" charset="0"/>
              </a:rPr>
              <a:t>    B2: begin  real </a:t>
            </a:r>
            <a:r>
              <a:rPr lang="en-US" altLang="zh-CN" sz="1800" dirty="0" err="1">
                <a:solidFill>
                  <a:schemeClr val="tx1">
                    <a:lumMod val="85000"/>
                    <a:lumOff val="15000"/>
                  </a:schemeClr>
                </a:solidFill>
                <a:latin typeface="Courier New" panose="02070309020205020404" pitchFamily="49" charset="0"/>
                <a:cs typeface="Courier New" panose="02070309020205020404" pitchFamily="49" charset="0"/>
              </a:rPr>
              <a:t>d,e</a:t>
            </a:r>
            <a:r>
              <a:rPr lang="en-US" altLang="zh-CN" sz="1800" dirty="0">
                <a:solidFill>
                  <a:schemeClr val="tx1">
                    <a:lumMod val="85000"/>
                    <a:lumOff val="15000"/>
                  </a:schemeClr>
                </a:solidFill>
                <a:latin typeface="Courier New" panose="02070309020205020404" pitchFamily="49" charset="0"/>
                <a:cs typeface="Courier New" panose="02070309020205020404" pitchFamily="49" charset="0"/>
              </a:rPr>
              <a:t>;</a:t>
            </a:r>
          </a:p>
          <a:p>
            <a:pPr algn="l"/>
            <a:r>
              <a:rPr lang="en-US" altLang="zh-CN" sz="1800" dirty="0">
                <a:solidFill>
                  <a:schemeClr val="tx1">
                    <a:lumMod val="85000"/>
                    <a:lumOff val="15000"/>
                  </a:schemeClr>
                </a:solidFill>
                <a:latin typeface="Courier New" panose="02070309020205020404" pitchFamily="49" charset="0"/>
                <a:cs typeface="Courier New" panose="02070309020205020404" pitchFamily="49" charset="0"/>
              </a:rPr>
              <a:t>        L3:</a:t>
            </a:r>
          </a:p>
          <a:p>
            <a:pPr algn="l"/>
            <a:r>
              <a:rPr lang="en-US" altLang="zh-CN" sz="1800" dirty="0">
                <a:solidFill>
                  <a:schemeClr val="tx1">
                    <a:lumMod val="85000"/>
                    <a:lumOff val="15000"/>
                  </a:schemeClr>
                </a:solidFill>
                <a:latin typeface="Courier New" panose="02070309020205020404" pitchFamily="49" charset="0"/>
                <a:cs typeface="Courier New" panose="02070309020205020404" pitchFamily="49" charset="0"/>
              </a:rPr>
              <a:t>        end;</a:t>
            </a:r>
          </a:p>
          <a:p>
            <a:pPr algn="l"/>
            <a:endParaRPr lang="en-US" altLang="zh-CN" sz="1800" dirty="0">
              <a:solidFill>
                <a:schemeClr val="tx1">
                  <a:lumMod val="85000"/>
                  <a:lumOff val="15000"/>
                </a:schemeClr>
              </a:solidFill>
              <a:latin typeface="Courier New" panose="02070309020205020404" pitchFamily="49" charset="0"/>
              <a:cs typeface="Courier New" panose="02070309020205020404" pitchFamily="49" charset="0"/>
            </a:endParaRPr>
          </a:p>
          <a:p>
            <a:pPr algn="l"/>
            <a:r>
              <a:rPr lang="en-US" altLang="zh-CN" sz="1800" dirty="0">
                <a:solidFill>
                  <a:schemeClr val="tx1">
                    <a:lumMod val="85000"/>
                    <a:lumOff val="15000"/>
                  </a:schemeClr>
                </a:solidFill>
                <a:latin typeface="Courier New" panose="02070309020205020404" pitchFamily="49" charset="0"/>
                <a:cs typeface="Courier New" panose="02070309020205020404" pitchFamily="49" charset="0"/>
              </a:rPr>
              <a:t>    B4: begin array C[1:m];</a:t>
            </a:r>
          </a:p>
          <a:p>
            <a:pPr algn="l"/>
            <a:endParaRPr lang="en-US" altLang="zh-CN" sz="1800" dirty="0">
              <a:solidFill>
                <a:schemeClr val="tx1">
                  <a:lumMod val="85000"/>
                  <a:lumOff val="15000"/>
                </a:schemeClr>
              </a:solidFill>
              <a:latin typeface="Courier New" panose="02070309020205020404" pitchFamily="49" charset="0"/>
              <a:cs typeface="Courier New" panose="02070309020205020404" pitchFamily="49" charset="0"/>
            </a:endParaRPr>
          </a:p>
          <a:p>
            <a:pPr algn="l"/>
            <a:r>
              <a:rPr lang="en-US" altLang="zh-CN" sz="1800" dirty="0">
                <a:solidFill>
                  <a:schemeClr val="tx1">
                    <a:lumMod val="85000"/>
                    <a:lumOff val="15000"/>
                  </a:schemeClr>
                </a:solidFill>
                <a:latin typeface="Courier New" panose="02070309020205020404" pitchFamily="49" charset="0"/>
                <a:cs typeface="Courier New" panose="02070309020205020404" pitchFamily="49" charset="0"/>
              </a:rPr>
              <a:t>        B5: begin real e;</a:t>
            </a:r>
          </a:p>
          <a:p>
            <a:pPr algn="l"/>
            <a:r>
              <a:rPr lang="en-US" altLang="zh-CN" sz="1800" dirty="0">
                <a:solidFill>
                  <a:schemeClr val="tx1">
                    <a:lumMod val="85000"/>
                    <a:lumOff val="15000"/>
                  </a:schemeClr>
                </a:solidFill>
                <a:latin typeface="Courier New" panose="02070309020205020404" pitchFamily="49" charset="0"/>
                <a:cs typeface="Courier New" panose="02070309020205020404" pitchFamily="49" charset="0"/>
              </a:rPr>
              <a:t>            L6:</a:t>
            </a:r>
          </a:p>
          <a:p>
            <a:pPr algn="l"/>
            <a:r>
              <a:rPr lang="en-US" altLang="zh-CN" sz="1800" dirty="0">
                <a:solidFill>
                  <a:schemeClr val="tx1">
                    <a:lumMod val="85000"/>
                    <a:lumOff val="15000"/>
                  </a:schemeClr>
                </a:solidFill>
                <a:latin typeface="Courier New" panose="02070309020205020404" pitchFamily="49" charset="0"/>
                <a:cs typeface="Courier New" panose="02070309020205020404" pitchFamily="49" charset="0"/>
              </a:rPr>
              <a:t>            end;</a:t>
            </a:r>
          </a:p>
          <a:p>
            <a:pPr algn="l"/>
            <a:endParaRPr lang="en-US" altLang="zh-CN" sz="1800" dirty="0">
              <a:solidFill>
                <a:schemeClr val="tx1">
                  <a:lumMod val="85000"/>
                  <a:lumOff val="15000"/>
                </a:schemeClr>
              </a:solidFill>
              <a:latin typeface="Courier New" panose="02070309020205020404" pitchFamily="49" charset="0"/>
              <a:cs typeface="Courier New" panose="02070309020205020404" pitchFamily="49" charset="0"/>
            </a:endParaRPr>
          </a:p>
          <a:p>
            <a:pPr algn="l"/>
            <a:r>
              <a:rPr lang="en-US" altLang="zh-CN" sz="1800" dirty="0">
                <a:solidFill>
                  <a:schemeClr val="tx1">
                    <a:lumMod val="85000"/>
                    <a:lumOff val="15000"/>
                  </a:schemeClr>
                </a:solidFill>
                <a:latin typeface="Courier New" panose="02070309020205020404" pitchFamily="49" charset="0"/>
                <a:cs typeface="Courier New" panose="02070309020205020404" pitchFamily="49" charset="0"/>
              </a:rPr>
              <a:t>    L7: end;</a:t>
            </a:r>
          </a:p>
          <a:p>
            <a:pPr algn="l"/>
            <a:endParaRPr lang="en-US" altLang="zh-CN" sz="1800" dirty="0">
              <a:solidFill>
                <a:schemeClr val="tx1">
                  <a:lumMod val="85000"/>
                  <a:lumOff val="15000"/>
                </a:schemeClr>
              </a:solidFill>
              <a:latin typeface="Courier New" panose="02070309020205020404" pitchFamily="49" charset="0"/>
              <a:cs typeface="Courier New" panose="02070309020205020404" pitchFamily="49" charset="0"/>
            </a:endParaRPr>
          </a:p>
          <a:p>
            <a:pPr algn="l"/>
            <a:r>
              <a:rPr lang="en-US" altLang="zh-CN" sz="1800" dirty="0">
                <a:solidFill>
                  <a:schemeClr val="tx1">
                    <a:lumMod val="85000"/>
                    <a:lumOff val="15000"/>
                  </a:schemeClr>
                </a:solidFill>
                <a:latin typeface="Courier New" panose="02070309020205020404" pitchFamily="49" charset="0"/>
                <a:cs typeface="Courier New" panose="02070309020205020404" pitchFamily="49" charset="0"/>
              </a:rPr>
              <a:t>L8: end;</a:t>
            </a:r>
          </a:p>
        </p:txBody>
      </p:sp>
      <p:cxnSp>
        <p:nvCxnSpPr>
          <p:cNvPr id="635981" name="AutoShape 77"/>
          <p:cNvCxnSpPr>
            <a:cxnSpLocks noChangeShapeType="1"/>
          </p:cNvCxnSpPr>
          <p:nvPr/>
        </p:nvCxnSpPr>
        <p:spPr bwMode="auto">
          <a:xfrm rot="10800000" flipH="1">
            <a:off x="5292600" y="880069"/>
            <a:ext cx="1588" cy="5241925"/>
          </a:xfrm>
          <a:prstGeom prst="bentConnector3">
            <a:avLst>
              <a:gd name="adj1" fmla="val -14400005"/>
            </a:avLst>
          </a:prstGeom>
          <a:noFill/>
          <a:ln w="25400">
            <a:solidFill>
              <a:srgbClr val="3366FF"/>
            </a:solidFill>
            <a:miter lim="800000"/>
            <a:headEnd type="oval" w="med" len="med"/>
            <a:tailEnd type="triangle" w="med" len="med"/>
          </a:ln>
        </p:spPr>
      </p:cxnSp>
      <p:sp>
        <p:nvSpPr>
          <p:cNvPr id="36922" name="Text Box 79"/>
          <p:cNvSpPr txBox="1">
            <a:spLocks noChangeArrowheads="1"/>
          </p:cNvSpPr>
          <p:nvPr/>
        </p:nvSpPr>
        <p:spPr bwMode="auto">
          <a:xfrm>
            <a:off x="5313769" y="323364"/>
            <a:ext cx="3090910" cy="369332"/>
          </a:xfrm>
          <a:prstGeom prst="rect">
            <a:avLst/>
          </a:prstGeom>
          <a:noFill/>
          <a:ln w="19050" algn="ctr">
            <a:noFill/>
            <a:miter lim="800000"/>
            <a:headEnd/>
            <a:tailEnd/>
          </a:ln>
        </p:spPr>
        <p:txBody>
          <a:bodyPr wrap="none">
            <a:spAutoFit/>
          </a:bodyPr>
          <a:lstStyle/>
          <a:p>
            <a:r>
              <a:rPr lang="zh-CN" altLang="en-US" dirty="0">
                <a:latin typeface="Courier New" panose="02070309020205020404" pitchFamily="49" charset="0"/>
                <a:ea typeface="楷体" panose="02010609060101010101" pitchFamily="49" charset="-122"/>
                <a:cs typeface="Courier New" panose="02070309020205020404" pitchFamily="49" charset="0"/>
              </a:rPr>
              <a:t>过程</a:t>
            </a:r>
            <a:r>
              <a:rPr lang="en-US" altLang="zh-CN" dirty="0">
                <a:latin typeface="Courier New" panose="02070309020205020404" pitchFamily="49" charset="0"/>
                <a:ea typeface="楷体" panose="02010609060101010101" pitchFamily="49" charset="-122"/>
                <a:cs typeface="Courier New" panose="02070309020205020404" pitchFamily="49" charset="0"/>
              </a:rPr>
              <a:t>A</a:t>
            </a:r>
            <a:r>
              <a:rPr lang="zh-CN" altLang="en-US" dirty="0">
                <a:latin typeface="Courier New" panose="02070309020205020404" pitchFamily="49" charset="0"/>
                <a:ea typeface="楷体" panose="02010609060101010101" pitchFamily="49" charset="-122"/>
                <a:cs typeface="Courier New" panose="02070309020205020404" pitchFamily="49" charset="0"/>
              </a:rPr>
              <a:t>编译时所能确定的内容</a:t>
            </a:r>
          </a:p>
        </p:txBody>
      </p:sp>
      <p:sp>
        <p:nvSpPr>
          <p:cNvPr id="8" name="Rectangle 5">
            <a:extLst>
              <a:ext uri="{FF2B5EF4-FFF2-40B4-BE49-F238E27FC236}">
                <a16:creationId xmlns:a16="http://schemas.microsoft.com/office/drawing/2014/main" id="{E4BABBC9-5116-440E-96E0-A6B4651EF4A0}"/>
              </a:ext>
            </a:extLst>
          </p:cNvPr>
          <p:cNvSpPr>
            <a:spLocks noChangeArrowheads="1"/>
          </p:cNvSpPr>
          <p:nvPr/>
        </p:nvSpPr>
        <p:spPr bwMode="auto">
          <a:xfrm>
            <a:off x="539750" y="2060575"/>
            <a:ext cx="4392613" cy="4248150"/>
          </a:xfrm>
          <a:prstGeom prst="rect">
            <a:avLst/>
          </a:prstGeom>
          <a:noFill/>
          <a:ln w="28575" algn="ctr">
            <a:solidFill>
              <a:srgbClr val="FF0000"/>
            </a:solidFill>
            <a:miter lim="800000"/>
            <a:headEnd/>
            <a:tailEnd/>
          </a:ln>
          <a:effectLst/>
        </p:spPr>
        <p:txBody>
          <a:bodyPr wrap="none" lIns="0" anchor="ctr"/>
          <a:lstStyle/>
          <a:p>
            <a:pPr algn="l">
              <a:defRPr/>
            </a:pPr>
            <a:endParaRPr lang="zh-CN" altLang="zh-CN" baseline="-25000">
              <a:solidFill>
                <a:srgbClr val="FF0000"/>
              </a:solidFill>
              <a:effectLst>
                <a:outerShdw blurRad="38100" dist="38100" dir="2700000" algn="tl">
                  <a:srgbClr val="000000"/>
                </a:outerShdw>
              </a:effectLst>
            </a:endParaRPr>
          </a:p>
        </p:txBody>
      </p:sp>
      <p:sp>
        <p:nvSpPr>
          <p:cNvPr id="9" name="Rectangle 6">
            <a:extLst>
              <a:ext uri="{FF2B5EF4-FFF2-40B4-BE49-F238E27FC236}">
                <a16:creationId xmlns:a16="http://schemas.microsoft.com/office/drawing/2014/main" id="{76126DB0-6202-4B71-9627-31178E2F6941}"/>
              </a:ext>
            </a:extLst>
          </p:cNvPr>
          <p:cNvSpPr>
            <a:spLocks noChangeArrowheads="1"/>
          </p:cNvSpPr>
          <p:nvPr/>
        </p:nvSpPr>
        <p:spPr bwMode="auto">
          <a:xfrm>
            <a:off x="971550" y="2636838"/>
            <a:ext cx="3529013" cy="863600"/>
          </a:xfrm>
          <a:prstGeom prst="rect">
            <a:avLst/>
          </a:prstGeom>
          <a:noFill/>
          <a:ln w="28575" algn="ctr">
            <a:solidFill>
              <a:srgbClr val="3366FF"/>
            </a:solidFill>
            <a:miter lim="800000"/>
            <a:headEnd/>
            <a:tailEnd/>
          </a:ln>
          <a:effectLst/>
        </p:spPr>
        <p:txBody>
          <a:bodyPr wrap="none" lIns="0" anchor="ctr"/>
          <a:lstStyle/>
          <a:p>
            <a:pPr algn="l">
              <a:defRPr/>
            </a:pPr>
            <a:endParaRPr lang="zh-CN" altLang="zh-CN" baseline="-25000">
              <a:solidFill>
                <a:srgbClr val="3399FF"/>
              </a:solidFill>
              <a:effectLst>
                <a:outerShdw blurRad="38100" dist="38100" dir="2700000" algn="tl">
                  <a:srgbClr val="000000"/>
                </a:outerShdw>
              </a:effectLst>
            </a:endParaRPr>
          </a:p>
        </p:txBody>
      </p:sp>
      <p:sp>
        <p:nvSpPr>
          <p:cNvPr id="10" name="Rectangle 7">
            <a:extLst>
              <a:ext uri="{FF2B5EF4-FFF2-40B4-BE49-F238E27FC236}">
                <a16:creationId xmlns:a16="http://schemas.microsoft.com/office/drawing/2014/main" id="{8C67B724-1C9C-4B55-81F9-60ECFDE2D55A}"/>
              </a:ext>
            </a:extLst>
          </p:cNvPr>
          <p:cNvSpPr>
            <a:spLocks noChangeArrowheads="1"/>
          </p:cNvSpPr>
          <p:nvPr/>
        </p:nvSpPr>
        <p:spPr bwMode="auto">
          <a:xfrm>
            <a:off x="1016000" y="3716338"/>
            <a:ext cx="3489325" cy="1873250"/>
          </a:xfrm>
          <a:prstGeom prst="rect">
            <a:avLst/>
          </a:prstGeom>
          <a:noFill/>
          <a:ln w="28575" algn="ctr">
            <a:solidFill>
              <a:srgbClr val="99CC00"/>
            </a:solidFill>
            <a:miter lim="800000"/>
            <a:headEnd/>
            <a:tailEnd/>
          </a:ln>
          <a:effectLst/>
        </p:spPr>
        <p:txBody>
          <a:bodyPr wrap="none" lIns="0" anchor="ctr"/>
          <a:lstStyle/>
          <a:p>
            <a:pPr algn="l">
              <a:defRPr/>
            </a:pPr>
            <a:endParaRPr lang="zh-CN" altLang="zh-CN" baseline="-25000">
              <a:solidFill>
                <a:schemeClr val="folHlink"/>
              </a:solidFill>
              <a:effectLst>
                <a:outerShdw blurRad="38100" dist="38100" dir="2700000" algn="tl">
                  <a:srgbClr val="000000"/>
                </a:outerShdw>
              </a:effectLst>
            </a:endParaRPr>
          </a:p>
        </p:txBody>
      </p:sp>
      <p:sp>
        <p:nvSpPr>
          <p:cNvPr id="11" name="Rectangle 8">
            <a:extLst>
              <a:ext uri="{FF2B5EF4-FFF2-40B4-BE49-F238E27FC236}">
                <a16:creationId xmlns:a16="http://schemas.microsoft.com/office/drawing/2014/main" id="{3B165FB4-D425-473B-BE1E-ABCC02A31182}"/>
              </a:ext>
            </a:extLst>
          </p:cNvPr>
          <p:cNvSpPr>
            <a:spLocks noChangeArrowheads="1"/>
          </p:cNvSpPr>
          <p:nvPr/>
        </p:nvSpPr>
        <p:spPr bwMode="auto">
          <a:xfrm>
            <a:off x="1403350" y="4221163"/>
            <a:ext cx="2736850" cy="935037"/>
          </a:xfrm>
          <a:prstGeom prst="rect">
            <a:avLst/>
          </a:prstGeom>
          <a:noFill/>
          <a:ln w="28575" algn="ctr">
            <a:solidFill>
              <a:srgbClr val="FF9900"/>
            </a:solidFill>
            <a:miter lim="800000"/>
            <a:headEnd/>
            <a:tailEnd/>
          </a:ln>
          <a:effectLst/>
        </p:spPr>
        <p:txBody>
          <a:bodyPr wrap="none" lIns="0" anchor="ctr"/>
          <a:lstStyle/>
          <a:p>
            <a:pPr algn="l">
              <a:defRPr/>
            </a:pPr>
            <a:endParaRPr lang="zh-CN" altLang="zh-CN" baseline="-25000">
              <a:solidFill>
                <a:srgbClr val="FF9900"/>
              </a:solidFill>
              <a:effectLst>
                <a:outerShdw blurRad="38100" dist="38100" dir="2700000" algn="tl">
                  <a:srgbClr val="000000"/>
                </a:outerShdw>
              </a:effectLst>
            </a:endParaRPr>
          </a:p>
        </p:txBody>
      </p:sp>
    </p:spTree>
    <p:extLst>
      <p:ext uri="{BB962C8B-B14F-4D97-AF65-F5344CB8AC3E}">
        <p14:creationId xmlns:p14="http://schemas.microsoft.com/office/powerpoint/2010/main" val="3641850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635981"/>
                                        </p:tgtEl>
                                        <p:attrNameLst>
                                          <p:attrName>style.visibility</p:attrName>
                                        </p:attrNameLst>
                                      </p:cBhvr>
                                      <p:to>
                                        <p:strVal val="visible"/>
                                      </p:to>
                                    </p:set>
                                    <p:animEffect transition="in" filter="wipe(down)">
                                      <p:cBhvr>
                                        <p:cTn id="27" dur="500"/>
                                        <p:tgtEl>
                                          <p:spTgt spid="6359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页脚占位符 4"/>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37891" name="灯片编号占位符 5"/>
          <p:cNvSpPr>
            <a:spLocks noGrp="1"/>
          </p:cNvSpPr>
          <p:nvPr>
            <p:ph type="sldNum" sz="quarter" idx="12"/>
          </p:nvPr>
        </p:nvSpPr>
        <p:spPr>
          <a:noFill/>
        </p:spPr>
        <p:txBody>
          <a:bodyPr/>
          <a:lstStyle/>
          <a:p>
            <a:fld id="{F3852036-0ED0-46A4-9DAB-00E9966F9DAE}" type="slidenum">
              <a:rPr lang="en-US" altLang="zh-CN" smtClean="0">
                <a:ea typeface="宋体" charset="-122"/>
              </a:rPr>
              <a:pPr/>
              <a:t>39</a:t>
            </a:fld>
            <a:endParaRPr lang="en-US" altLang="zh-CN">
              <a:ea typeface="宋体" charset="-122"/>
            </a:endParaRPr>
          </a:p>
        </p:txBody>
      </p:sp>
      <p:graphicFrame>
        <p:nvGraphicFramePr>
          <p:cNvPr id="637040" name="Group 112"/>
          <p:cNvGraphicFramePr>
            <a:graphicFrameLocks noGrp="1"/>
          </p:cNvGraphicFramePr>
          <p:nvPr>
            <p:extLst>
              <p:ext uri="{D42A27DB-BD31-4B8C-83A1-F6EECF244321}">
                <p14:modId xmlns:p14="http://schemas.microsoft.com/office/powerpoint/2010/main" val="2132455858"/>
              </p:ext>
            </p:extLst>
          </p:nvPr>
        </p:nvGraphicFramePr>
        <p:xfrm>
          <a:off x="5940425" y="476250"/>
          <a:ext cx="2232025" cy="5759454"/>
        </p:xfrm>
        <a:graphic>
          <a:graphicData uri="http://schemas.openxmlformats.org/drawingml/2006/table">
            <a:tbl>
              <a:tblPr/>
              <a:tblGrid>
                <a:gridCol w="2232025">
                  <a:extLst>
                    <a:ext uri="{9D8B030D-6E8A-4147-A177-3AD203B41FA5}">
                      <a16:colId xmlns:a16="http://schemas.microsoft.com/office/drawing/2014/main" val="20000"/>
                    </a:ext>
                  </a:extLst>
                </a:gridCol>
              </a:tblGrid>
              <a:tr h="560388">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dirty="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marL="9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0"/>
                  </a:ext>
                </a:extLst>
              </a:tr>
              <a:tr h="560388">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marL="9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385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marL="9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2"/>
                  </a:ext>
                </a:extLst>
              </a:tr>
              <a:tr h="39370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marL="9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3"/>
                  </a:ext>
                </a:extLst>
              </a:tr>
              <a:tr h="392113">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marL="9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4"/>
                  </a:ext>
                </a:extLst>
              </a:tr>
              <a:tr h="390525">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marL="9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5"/>
                  </a:ext>
                </a:extLst>
              </a:tr>
              <a:tr h="392113">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marL="9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6"/>
                  </a:ext>
                </a:extLst>
              </a:tr>
              <a:tr h="392113">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marL="9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7"/>
                  </a:ext>
                </a:extLst>
              </a:tr>
              <a:tr h="39370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marL="9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92113">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display</a:t>
                      </a:r>
                    </a:p>
                  </a:txBody>
                  <a:tcPr marL="9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tx1"/>
                      </a:solidFill>
                      <a:prstDash val="dash"/>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9"/>
                  </a:ext>
                </a:extLst>
              </a:tr>
              <a:tr h="782638">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1800" b="1" i="0" u="none" strike="noStrike" cap="none" normalizeH="0" baseline="0" dirty="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形式单元 </a:t>
                      </a:r>
                      <a:r>
                        <a:rPr kumimoji="0" lang="en-US" altLang="zh-CN" sz="1800" b="1" i="0" u="none" strike="noStrike" cap="none" normalizeH="0" baseline="0" dirty="0" err="1">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m,n</a:t>
                      </a:r>
                      <a:endParaRPr kumimoji="0" lang="en-US" altLang="zh-CN" sz="1800" b="1" i="0" u="none" strike="noStrike" cap="none" normalizeH="0" baseline="0" dirty="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1800" b="1" i="0" u="none" strike="noStrike" cap="none" normalizeH="0" baseline="0" dirty="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参数个数：</a:t>
                      </a:r>
                      <a:r>
                        <a:rPr kumimoji="0" lang="en-US" altLang="zh-CN" sz="1800" b="1" i="0" u="none" strike="noStrike" cap="none" normalizeH="0" baseline="0" dirty="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2</a:t>
                      </a:r>
                    </a:p>
                  </a:txBody>
                  <a:tcPr marL="9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10"/>
                  </a:ext>
                </a:extLst>
              </a:tr>
              <a:tr h="39370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连接数据</a:t>
                      </a:r>
                    </a:p>
                  </a:txBody>
                  <a:tcPr marL="9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11"/>
                  </a:ext>
                </a:extLst>
              </a:tr>
              <a:tr h="392113">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a:ln>
                            <a:noFill/>
                          </a:ln>
                          <a:solidFill>
                            <a:srgbClr val="C00000"/>
                          </a:solidFill>
                          <a:effectLst/>
                          <a:latin typeface="Courier New" panose="02070309020205020404" pitchFamily="49" charset="0"/>
                          <a:ea typeface="楷体" panose="02010609060101010101" pitchFamily="49" charset="-122"/>
                          <a:cs typeface="Courier New" panose="02070309020205020404" pitchFamily="49" charset="0"/>
                        </a:rPr>
                        <a:t>A</a:t>
                      </a:r>
                      <a:r>
                        <a:rPr kumimoji="0" lang="zh-CN" altLang="en-US" sz="1800" b="1" i="0" u="none" strike="noStrike" cap="none" normalizeH="0" baseline="0" dirty="0">
                          <a:ln>
                            <a:noFill/>
                          </a:ln>
                          <a:solidFill>
                            <a:srgbClr val="C00000"/>
                          </a:solidFill>
                          <a:effectLst/>
                          <a:latin typeface="Courier New" panose="02070309020205020404" pitchFamily="49" charset="0"/>
                          <a:ea typeface="楷体" panose="02010609060101010101" pitchFamily="49" charset="-122"/>
                          <a:cs typeface="Courier New" panose="02070309020205020404" pitchFamily="49" charset="0"/>
                        </a:rPr>
                        <a:t>的</a:t>
                      </a:r>
                      <a:r>
                        <a:rPr kumimoji="0" lang="en-US" altLang="zh-CN" sz="1800" b="1" i="0" u="none" strike="noStrike" cap="none" normalizeH="0" baseline="0" dirty="0">
                          <a:ln>
                            <a:noFill/>
                          </a:ln>
                          <a:solidFill>
                            <a:srgbClr val="C00000"/>
                          </a:solidFill>
                          <a:effectLst/>
                          <a:latin typeface="Courier New" panose="02070309020205020404" pitchFamily="49" charset="0"/>
                          <a:ea typeface="楷体" panose="02010609060101010101" pitchFamily="49" charset="-122"/>
                          <a:cs typeface="Courier New" panose="02070309020205020404" pitchFamily="49" charset="0"/>
                        </a:rPr>
                        <a:t>TOP</a:t>
                      </a:r>
                    </a:p>
                  </a:txBody>
                  <a:tcPr marL="9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12"/>
                  </a:ext>
                </a:extLst>
              </a:tr>
            </a:tbl>
          </a:graphicData>
        </a:graphic>
      </p:graphicFrame>
      <p:sp>
        <p:nvSpPr>
          <p:cNvPr id="37915" name="Text Box 34"/>
          <p:cNvSpPr txBox="1">
            <a:spLocks noChangeArrowheads="1"/>
          </p:cNvSpPr>
          <p:nvPr/>
        </p:nvSpPr>
        <p:spPr bwMode="auto">
          <a:xfrm>
            <a:off x="541338" y="1195388"/>
            <a:ext cx="4391025" cy="5035550"/>
          </a:xfrm>
          <a:prstGeom prst="rect">
            <a:avLst/>
          </a:prstGeom>
          <a:noFill/>
          <a:ln w="19050" algn="ctr">
            <a:noFill/>
            <a:miter lim="800000"/>
            <a:headEnd/>
            <a:tailEnd/>
          </a:ln>
        </p:spPr>
        <p:txBody>
          <a:bodyPr>
            <a:spAutoFit/>
          </a:bodyPr>
          <a:lstStyle/>
          <a:p>
            <a:pPr algn="l"/>
            <a:r>
              <a:rPr lang="en-US" altLang="zh-CN" sz="1800" dirty="0">
                <a:solidFill>
                  <a:srgbClr val="FF0000"/>
                </a:solidFill>
                <a:latin typeface="Courier New" panose="02070309020205020404" pitchFamily="49" charset="0"/>
                <a:cs typeface="Courier New" panose="02070309020205020404" pitchFamily="49" charset="0"/>
              </a:rPr>
              <a:t>procedure A(</a:t>
            </a:r>
            <a:r>
              <a:rPr lang="en-US" altLang="zh-CN" sz="1800" dirty="0" err="1">
                <a:solidFill>
                  <a:srgbClr val="FF0000"/>
                </a:solidFill>
                <a:latin typeface="Courier New" panose="02070309020205020404" pitchFamily="49" charset="0"/>
                <a:cs typeface="Courier New" panose="02070309020205020404" pitchFamily="49" charset="0"/>
              </a:rPr>
              <a:t>m,n</a:t>
            </a:r>
            <a:r>
              <a:rPr lang="en-US" altLang="zh-CN" sz="1800" dirty="0">
                <a:solidFill>
                  <a:srgbClr val="FF0000"/>
                </a:solidFill>
                <a:latin typeface="Courier New" panose="02070309020205020404" pitchFamily="49" charset="0"/>
                <a:cs typeface="Courier New" panose="02070309020205020404" pitchFamily="49" charset="0"/>
              </a:rPr>
              <a:t>);</a:t>
            </a:r>
          </a:p>
          <a:p>
            <a:pPr algn="l"/>
            <a:r>
              <a:rPr lang="en-US" altLang="zh-CN" sz="1800" dirty="0">
                <a:solidFill>
                  <a:schemeClr val="tx1">
                    <a:lumMod val="85000"/>
                    <a:lumOff val="15000"/>
                  </a:schemeClr>
                </a:solidFill>
                <a:latin typeface="Courier New" panose="02070309020205020404" pitchFamily="49" charset="0"/>
                <a:cs typeface="Courier New" panose="02070309020205020404" pitchFamily="49" charset="0"/>
              </a:rPr>
              <a:t>integer m, n;</a:t>
            </a:r>
          </a:p>
          <a:p>
            <a:pPr algn="l"/>
            <a:endParaRPr lang="en-US" altLang="zh-CN" sz="1800" dirty="0">
              <a:solidFill>
                <a:schemeClr val="tx1">
                  <a:lumMod val="85000"/>
                  <a:lumOff val="15000"/>
                </a:schemeClr>
              </a:solidFill>
              <a:latin typeface="Courier New" panose="02070309020205020404" pitchFamily="49" charset="0"/>
              <a:cs typeface="Courier New" panose="02070309020205020404" pitchFamily="49" charset="0"/>
            </a:endParaRPr>
          </a:p>
          <a:p>
            <a:pPr algn="l"/>
            <a:r>
              <a:rPr lang="en-US" altLang="zh-CN" sz="1800" dirty="0">
                <a:solidFill>
                  <a:schemeClr val="tx1">
                    <a:lumMod val="85000"/>
                    <a:lumOff val="15000"/>
                  </a:schemeClr>
                </a:solidFill>
                <a:latin typeface="Courier New" panose="02070309020205020404" pitchFamily="49" charset="0"/>
                <a:cs typeface="Courier New" panose="02070309020205020404" pitchFamily="49" charset="0"/>
              </a:rPr>
              <a:t>B1: begin real z; array B[</a:t>
            </a:r>
            <a:r>
              <a:rPr lang="en-US" altLang="zh-CN" sz="1800" dirty="0" err="1">
                <a:solidFill>
                  <a:schemeClr val="tx1">
                    <a:lumMod val="85000"/>
                    <a:lumOff val="15000"/>
                  </a:schemeClr>
                </a:solidFill>
                <a:latin typeface="Courier New" panose="02070309020205020404" pitchFamily="49" charset="0"/>
                <a:cs typeface="Courier New" panose="02070309020205020404" pitchFamily="49" charset="0"/>
              </a:rPr>
              <a:t>m:n</a:t>
            </a:r>
            <a:r>
              <a:rPr lang="en-US" altLang="zh-CN" sz="1800" dirty="0">
                <a:solidFill>
                  <a:schemeClr val="tx1">
                    <a:lumMod val="85000"/>
                    <a:lumOff val="15000"/>
                  </a:schemeClr>
                </a:solidFill>
                <a:latin typeface="Courier New" panose="02070309020205020404" pitchFamily="49" charset="0"/>
                <a:cs typeface="Courier New" panose="02070309020205020404" pitchFamily="49" charset="0"/>
              </a:rPr>
              <a:t>];</a:t>
            </a:r>
          </a:p>
          <a:p>
            <a:pPr algn="l"/>
            <a:endParaRPr lang="en-US" altLang="zh-CN" sz="1800" dirty="0">
              <a:solidFill>
                <a:schemeClr val="tx1">
                  <a:lumMod val="85000"/>
                  <a:lumOff val="15000"/>
                </a:schemeClr>
              </a:solidFill>
              <a:latin typeface="Courier New" panose="02070309020205020404" pitchFamily="49" charset="0"/>
              <a:cs typeface="Courier New" panose="02070309020205020404" pitchFamily="49" charset="0"/>
            </a:endParaRPr>
          </a:p>
          <a:p>
            <a:pPr algn="l"/>
            <a:r>
              <a:rPr lang="en-US" altLang="zh-CN" sz="1800" dirty="0">
                <a:solidFill>
                  <a:schemeClr val="tx1">
                    <a:lumMod val="85000"/>
                    <a:lumOff val="15000"/>
                  </a:schemeClr>
                </a:solidFill>
                <a:latin typeface="Courier New" panose="02070309020205020404" pitchFamily="49" charset="0"/>
                <a:cs typeface="Courier New" panose="02070309020205020404" pitchFamily="49" charset="0"/>
              </a:rPr>
              <a:t>    B2: begin  real </a:t>
            </a:r>
            <a:r>
              <a:rPr lang="en-US" altLang="zh-CN" sz="1800" dirty="0" err="1">
                <a:solidFill>
                  <a:schemeClr val="tx1">
                    <a:lumMod val="85000"/>
                    <a:lumOff val="15000"/>
                  </a:schemeClr>
                </a:solidFill>
                <a:latin typeface="Courier New" panose="02070309020205020404" pitchFamily="49" charset="0"/>
                <a:cs typeface="Courier New" panose="02070309020205020404" pitchFamily="49" charset="0"/>
              </a:rPr>
              <a:t>d,e</a:t>
            </a:r>
            <a:r>
              <a:rPr lang="en-US" altLang="zh-CN" sz="1800" dirty="0">
                <a:solidFill>
                  <a:schemeClr val="tx1">
                    <a:lumMod val="85000"/>
                    <a:lumOff val="15000"/>
                  </a:schemeClr>
                </a:solidFill>
                <a:latin typeface="Courier New" panose="02070309020205020404" pitchFamily="49" charset="0"/>
                <a:cs typeface="Courier New" panose="02070309020205020404" pitchFamily="49" charset="0"/>
              </a:rPr>
              <a:t>;</a:t>
            </a:r>
          </a:p>
          <a:p>
            <a:pPr algn="l"/>
            <a:r>
              <a:rPr lang="en-US" altLang="zh-CN" sz="1800" dirty="0">
                <a:solidFill>
                  <a:schemeClr val="tx1">
                    <a:lumMod val="85000"/>
                    <a:lumOff val="15000"/>
                  </a:schemeClr>
                </a:solidFill>
                <a:latin typeface="Courier New" panose="02070309020205020404" pitchFamily="49" charset="0"/>
                <a:cs typeface="Courier New" panose="02070309020205020404" pitchFamily="49" charset="0"/>
              </a:rPr>
              <a:t>        L3:</a:t>
            </a:r>
          </a:p>
          <a:p>
            <a:pPr algn="l"/>
            <a:r>
              <a:rPr lang="en-US" altLang="zh-CN" sz="1800" dirty="0">
                <a:solidFill>
                  <a:schemeClr val="tx1">
                    <a:lumMod val="85000"/>
                    <a:lumOff val="15000"/>
                  </a:schemeClr>
                </a:solidFill>
                <a:latin typeface="Courier New" panose="02070309020205020404" pitchFamily="49" charset="0"/>
                <a:cs typeface="Courier New" panose="02070309020205020404" pitchFamily="49" charset="0"/>
              </a:rPr>
              <a:t>        end;</a:t>
            </a:r>
          </a:p>
          <a:p>
            <a:pPr algn="l"/>
            <a:endParaRPr lang="en-US" altLang="zh-CN" sz="1800" dirty="0">
              <a:solidFill>
                <a:schemeClr val="tx1">
                  <a:lumMod val="85000"/>
                  <a:lumOff val="15000"/>
                </a:schemeClr>
              </a:solidFill>
              <a:latin typeface="Courier New" panose="02070309020205020404" pitchFamily="49" charset="0"/>
              <a:cs typeface="Courier New" panose="02070309020205020404" pitchFamily="49" charset="0"/>
            </a:endParaRPr>
          </a:p>
          <a:p>
            <a:pPr algn="l"/>
            <a:r>
              <a:rPr lang="en-US" altLang="zh-CN" sz="1800" dirty="0">
                <a:solidFill>
                  <a:schemeClr val="tx1">
                    <a:lumMod val="85000"/>
                    <a:lumOff val="15000"/>
                  </a:schemeClr>
                </a:solidFill>
                <a:latin typeface="Courier New" panose="02070309020205020404" pitchFamily="49" charset="0"/>
                <a:cs typeface="Courier New" panose="02070309020205020404" pitchFamily="49" charset="0"/>
              </a:rPr>
              <a:t>    B4: begin array C[1:m];</a:t>
            </a:r>
          </a:p>
          <a:p>
            <a:pPr algn="l"/>
            <a:endParaRPr lang="en-US" altLang="zh-CN" sz="1800" dirty="0">
              <a:solidFill>
                <a:schemeClr val="tx1">
                  <a:lumMod val="85000"/>
                  <a:lumOff val="15000"/>
                </a:schemeClr>
              </a:solidFill>
              <a:latin typeface="Courier New" panose="02070309020205020404" pitchFamily="49" charset="0"/>
              <a:cs typeface="Courier New" panose="02070309020205020404" pitchFamily="49" charset="0"/>
            </a:endParaRPr>
          </a:p>
          <a:p>
            <a:pPr algn="l"/>
            <a:r>
              <a:rPr lang="en-US" altLang="zh-CN" sz="1800" dirty="0">
                <a:solidFill>
                  <a:schemeClr val="tx1">
                    <a:lumMod val="85000"/>
                    <a:lumOff val="15000"/>
                  </a:schemeClr>
                </a:solidFill>
                <a:latin typeface="Courier New" panose="02070309020205020404" pitchFamily="49" charset="0"/>
                <a:cs typeface="Courier New" panose="02070309020205020404" pitchFamily="49" charset="0"/>
              </a:rPr>
              <a:t>        B5: begin real e;</a:t>
            </a:r>
          </a:p>
          <a:p>
            <a:pPr algn="l"/>
            <a:r>
              <a:rPr lang="en-US" altLang="zh-CN" sz="1800" dirty="0">
                <a:solidFill>
                  <a:schemeClr val="tx1">
                    <a:lumMod val="85000"/>
                    <a:lumOff val="15000"/>
                  </a:schemeClr>
                </a:solidFill>
                <a:latin typeface="Courier New" panose="02070309020205020404" pitchFamily="49" charset="0"/>
                <a:cs typeface="Courier New" panose="02070309020205020404" pitchFamily="49" charset="0"/>
              </a:rPr>
              <a:t>            L6:</a:t>
            </a:r>
          </a:p>
          <a:p>
            <a:pPr algn="l"/>
            <a:r>
              <a:rPr lang="en-US" altLang="zh-CN" sz="1800" dirty="0">
                <a:solidFill>
                  <a:schemeClr val="tx1">
                    <a:lumMod val="85000"/>
                    <a:lumOff val="15000"/>
                  </a:schemeClr>
                </a:solidFill>
                <a:latin typeface="Courier New" panose="02070309020205020404" pitchFamily="49" charset="0"/>
                <a:cs typeface="Courier New" panose="02070309020205020404" pitchFamily="49" charset="0"/>
              </a:rPr>
              <a:t>            end;</a:t>
            </a:r>
          </a:p>
          <a:p>
            <a:pPr algn="l"/>
            <a:endParaRPr lang="en-US" altLang="zh-CN" sz="1800" dirty="0">
              <a:solidFill>
                <a:schemeClr val="tx1">
                  <a:lumMod val="85000"/>
                  <a:lumOff val="15000"/>
                </a:schemeClr>
              </a:solidFill>
              <a:latin typeface="Courier New" panose="02070309020205020404" pitchFamily="49" charset="0"/>
              <a:cs typeface="Courier New" panose="02070309020205020404" pitchFamily="49" charset="0"/>
            </a:endParaRPr>
          </a:p>
          <a:p>
            <a:pPr algn="l"/>
            <a:r>
              <a:rPr lang="en-US" altLang="zh-CN" sz="1800" dirty="0">
                <a:solidFill>
                  <a:schemeClr val="tx1">
                    <a:lumMod val="85000"/>
                    <a:lumOff val="15000"/>
                  </a:schemeClr>
                </a:solidFill>
                <a:latin typeface="Courier New" panose="02070309020205020404" pitchFamily="49" charset="0"/>
                <a:cs typeface="Courier New" panose="02070309020205020404" pitchFamily="49" charset="0"/>
              </a:rPr>
              <a:t>    L7: end;</a:t>
            </a:r>
          </a:p>
          <a:p>
            <a:pPr algn="l"/>
            <a:endParaRPr lang="en-US" altLang="zh-CN" sz="1800" dirty="0">
              <a:solidFill>
                <a:schemeClr val="tx1">
                  <a:lumMod val="85000"/>
                  <a:lumOff val="15000"/>
                </a:schemeClr>
              </a:solidFill>
              <a:latin typeface="Courier New" panose="02070309020205020404" pitchFamily="49" charset="0"/>
              <a:cs typeface="Courier New" panose="02070309020205020404" pitchFamily="49" charset="0"/>
            </a:endParaRPr>
          </a:p>
          <a:p>
            <a:pPr algn="l"/>
            <a:r>
              <a:rPr lang="en-US" altLang="zh-CN" sz="1800" dirty="0">
                <a:solidFill>
                  <a:schemeClr val="tx1">
                    <a:lumMod val="85000"/>
                    <a:lumOff val="15000"/>
                  </a:schemeClr>
                </a:solidFill>
                <a:latin typeface="Courier New" panose="02070309020205020404" pitchFamily="49" charset="0"/>
                <a:cs typeface="Courier New" panose="02070309020205020404" pitchFamily="49" charset="0"/>
              </a:rPr>
              <a:t>L8: end;</a:t>
            </a:r>
          </a:p>
        </p:txBody>
      </p:sp>
      <p:cxnSp>
        <p:nvCxnSpPr>
          <p:cNvPr id="637010" name="AutoShape 82"/>
          <p:cNvCxnSpPr>
            <a:cxnSpLocks noChangeShapeType="1"/>
          </p:cNvCxnSpPr>
          <p:nvPr/>
        </p:nvCxnSpPr>
        <p:spPr bwMode="auto">
          <a:xfrm flipV="1">
            <a:off x="8172450" y="1611313"/>
            <a:ext cx="1588" cy="4429125"/>
          </a:xfrm>
          <a:prstGeom prst="bentConnector4">
            <a:avLst>
              <a:gd name="adj1" fmla="val 14400005"/>
              <a:gd name="adj2" fmla="val 100500"/>
            </a:avLst>
          </a:prstGeom>
          <a:noFill/>
          <a:ln w="25400">
            <a:solidFill>
              <a:srgbClr val="3366FF"/>
            </a:solidFill>
            <a:miter lim="800000"/>
            <a:headEnd type="oval" w="med" len="med"/>
            <a:tailEnd type="triangle" w="med" len="med"/>
          </a:ln>
        </p:spPr>
      </p:cxnSp>
    </p:spTree>
    <p:extLst>
      <p:ext uri="{BB962C8B-B14F-4D97-AF65-F5344CB8AC3E}">
        <p14:creationId xmlns:p14="http://schemas.microsoft.com/office/powerpoint/2010/main" val="79047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37010"/>
                                        </p:tgtEl>
                                        <p:attrNameLst>
                                          <p:attrName>style.visibility</p:attrName>
                                        </p:attrNameLst>
                                      </p:cBhvr>
                                      <p:to>
                                        <p:strVal val="visible"/>
                                      </p:to>
                                    </p:set>
                                    <p:animEffect transition="in" filter="wipe(down)">
                                      <p:cBhvr>
                                        <p:cTn id="7" dur="500"/>
                                        <p:tgtEl>
                                          <p:spTgt spid="6370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4"/>
          <p:cNvSpPr>
            <a:spLocks noGrp="1" noChangeArrowheads="1"/>
          </p:cNvSpPr>
          <p:nvPr>
            <p:ph type="title"/>
          </p:nvPr>
        </p:nvSpPr>
        <p:spPr/>
        <p:txBody>
          <a:bodyPr>
            <a:normAutofit/>
          </a:bodyPr>
          <a:lstStyle/>
          <a:p>
            <a:pPr eaLnBrk="1" hangingPunct="1"/>
            <a:r>
              <a:rPr lang="zh-CN" altLang="en-US" sz="4000" dirty="0"/>
              <a:t>运行时存储组织的作用与任务</a:t>
            </a:r>
            <a:endParaRPr lang="zh-CN" altLang="en-US" dirty="0">
              <a:latin typeface="黑体" pitchFamily="2" charset="-122"/>
              <a:ea typeface="黑体" pitchFamily="2" charset="-122"/>
            </a:endParaRPr>
          </a:p>
        </p:txBody>
      </p:sp>
      <p:graphicFrame>
        <p:nvGraphicFramePr>
          <p:cNvPr id="3" name="内容占位符 2">
            <a:extLst>
              <a:ext uri="{FF2B5EF4-FFF2-40B4-BE49-F238E27FC236}">
                <a16:creationId xmlns:a16="http://schemas.microsoft.com/office/drawing/2014/main" id="{7FAC75A4-1FC7-4260-8281-B5C2AA72CCE8}"/>
              </a:ext>
            </a:extLst>
          </p:cNvPr>
          <p:cNvGraphicFramePr>
            <a:graphicFrameLocks noGrp="1"/>
          </p:cNvGraphicFramePr>
          <p:nvPr>
            <p:ph idx="1"/>
            <p:extLst>
              <p:ext uri="{D42A27DB-BD31-4B8C-83A1-F6EECF244321}">
                <p14:modId xmlns:p14="http://schemas.microsoft.com/office/powerpoint/2010/main" val="1404850012"/>
              </p:ext>
            </p:extLst>
          </p:nvPr>
        </p:nvGraphicFramePr>
        <p:xfrm>
          <a:off x="827088" y="1503363"/>
          <a:ext cx="7480300" cy="13495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122" name="页脚占位符 4"/>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5123" name="灯片编号占位符 5"/>
          <p:cNvSpPr>
            <a:spLocks noGrp="1"/>
          </p:cNvSpPr>
          <p:nvPr>
            <p:ph type="sldNum" sz="quarter" idx="12"/>
          </p:nvPr>
        </p:nvSpPr>
        <p:spPr>
          <a:noFill/>
        </p:spPr>
        <p:txBody>
          <a:bodyPr/>
          <a:lstStyle/>
          <a:p>
            <a:fld id="{D15F2192-3CFE-4297-8791-F348C6BEFEE1}" type="slidenum">
              <a:rPr lang="en-US" altLang="zh-CN" smtClean="0">
                <a:ea typeface="宋体" charset="-122"/>
              </a:rPr>
              <a:pPr/>
              <a:t>4</a:t>
            </a:fld>
            <a:endParaRPr lang="en-US" altLang="zh-CN">
              <a:ea typeface="宋体" charset="-122"/>
            </a:endParaRPr>
          </a:p>
        </p:txBody>
      </p:sp>
      <p:graphicFrame>
        <p:nvGraphicFramePr>
          <p:cNvPr id="4" name="图示 3">
            <a:extLst>
              <a:ext uri="{FF2B5EF4-FFF2-40B4-BE49-F238E27FC236}">
                <a16:creationId xmlns:a16="http://schemas.microsoft.com/office/drawing/2014/main" id="{AF39DCAC-19C2-46E6-B9F6-879B2D11239D}"/>
              </a:ext>
            </a:extLst>
          </p:cNvPr>
          <p:cNvGraphicFramePr/>
          <p:nvPr>
            <p:extLst>
              <p:ext uri="{D42A27DB-BD31-4B8C-83A1-F6EECF244321}">
                <p14:modId xmlns:p14="http://schemas.microsoft.com/office/powerpoint/2010/main" val="3170929961"/>
              </p:ext>
            </p:extLst>
          </p:nvPr>
        </p:nvGraphicFramePr>
        <p:xfrm>
          <a:off x="827088" y="2996952"/>
          <a:ext cx="7480300" cy="129614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5" name="图示 4">
            <a:extLst>
              <a:ext uri="{FF2B5EF4-FFF2-40B4-BE49-F238E27FC236}">
                <a16:creationId xmlns:a16="http://schemas.microsoft.com/office/drawing/2014/main" id="{CE46222F-BC72-40A3-9A7F-6BD52E45001E}"/>
              </a:ext>
            </a:extLst>
          </p:cNvPr>
          <p:cNvGraphicFramePr/>
          <p:nvPr>
            <p:extLst>
              <p:ext uri="{D42A27DB-BD31-4B8C-83A1-F6EECF244321}">
                <p14:modId xmlns:p14="http://schemas.microsoft.com/office/powerpoint/2010/main" val="2057805989"/>
              </p:ext>
            </p:extLst>
          </p:nvPr>
        </p:nvGraphicFramePr>
        <p:xfrm>
          <a:off x="830014" y="4438237"/>
          <a:ext cx="7630418" cy="1943091"/>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4065956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grpId="1"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ppt_x</p:attrName>
                                        </p:attrNameLst>
                                      </p:cBhvr>
                                      <p:tavLst>
                                        <p:tav tm="0">
                                          <p:val>
                                            <p:strVal val="#ppt_x+#ppt_w*1.125000"/>
                                          </p:val>
                                        </p:tav>
                                        <p:tav tm="100000">
                                          <p:val>
                                            <p:strVal val="#ppt_x"/>
                                          </p:val>
                                        </p:tav>
                                      </p:tavLst>
                                    </p:anim>
                                    <p:animEffect transition="in" filter="wipe(left)">
                                      <p:cBhvr>
                                        <p:cTn id="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1" uiExpand="1">
        <p:bldAsOne/>
      </p:bldGraphic>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页脚占位符 4"/>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38915" name="灯片编号占位符 5"/>
          <p:cNvSpPr>
            <a:spLocks noGrp="1"/>
          </p:cNvSpPr>
          <p:nvPr>
            <p:ph type="sldNum" sz="quarter" idx="12"/>
          </p:nvPr>
        </p:nvSpPr>
        <p:spPr>
          <a:noFill/>
        </p:spPr>
        <p:txBody>
          <a:bodyPr/>
          <a:lstStyle/>
          <a:p>
            <a:fld id="{DE2A1E11-1F0B-40E4-B250-EE65181AB9FD}" type="slidenum">
              <a:rPr lang="en-US" altLang="zh-CN" smtClean="0">
                <a:ea typeface="宋体" charset="-122"/>
              </a:rPr>
              <a:pPr/>
              <a:t>40</a:t>
            </a:fld>
            <a:endParaRPr lang="en-US" altLang="zh-CN">
              <a:ea typeface="宋体" charset="-122"/>
            </a:endParaRPr>
          </a:p>
        </p:txBody>
      </p:sp>
      <p:graphicFrame>
        <p:nvGraphicFramePr>
          <p:cNvPr id="641163" name="Group 139"/>
          <p:cNvGraphicFramePr>
            <a:graphicFrameLocks noGrp="1"/>
          </p:cNvGraphicFramePr>
          <p:nvPr>
            <p:extLst>
              <p:ext uri="{D42A27DB-BD31-4B8C-83A1-F6EECF244321}">
                <p14:modId xmlns:p14="http://schemas.microsoft.com/office/powerpoint/2010/main" val="1467013339"/>
              </p:ext>
            </p:extLst>
          </p:nvPr>
        </p:nvGraphicFramePr>
        <p:xfrm>
          <a:off x="5940425" y="476250"/>
          <a:ext cx="2232025" cy="5759454"/>
        </p:xfrm>
        <a:graphic>
          <a:graphicData uri="http://schemas.openxmlformats.org/drawingml/2006/table">
            <a:tbl>
              <a:tblPr/>
              <a:tblGrid>
                <a:gridCol w="2232025">
                  <a:extLst>
                    <a:ext uri="{9D8B030D-6E8A-4147-A177-3AD203B41FA5}">
                      <a16:colId xmlns:a16="http://schemas.microsoft.com/office/drawing/2014/main" val="20000"/>
                    </a:ext>
                  </a:extLst>
                </a:gridCol>
              </a:tblGrid>
              <a:tr h="560388">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dirty="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marL="9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0"/>
                  </a:ext>
                </a:extLst>
              </a:tr>
              <a:tr h="560388">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marL="9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385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marL="9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2"/>
                  </a:ext>
                </a:extLst>
              </a:tr>
              <a:tr h="39370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marL="9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3"/>
                  </a:ext>
                </a:extLst>
              </a:tr>
              <a:tr h="392113">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marL="9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4"/>
                  </a:ext>
                </a:extLst>
              </a:tr>
              <a:tr h="390525">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marL="9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5"/>
                  </a:ext>
                </a:extLst>
              </a:tr>
              <a:tr h="392113">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marL="9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6"/>
                  </a:ext>
                </a:extLst>
              </a:tr>
              <a:tr h="392113">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marL="9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7"/>
                  </a:ext>
                </a:extLst>
              </a:tr>
              <a:tr h="39370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marL="9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92113">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display</a:t>
                      </a:r>
                    </a:p>
                  </a:txBody>
                  <a:tcPr marL="9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dash"/>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9"/>
                  </a:ext>
                </a:extLst>
              </a:tr>
              <a:tr h="782638">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形式单元 </a:t>
                      </a:r>
                      <a:r>
                        <a:rPr kumimoji="0" lang="en-US"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m,n</a:t>
                      </a:r>
                    </a:p>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参数个数：</a:t>
                      </a:r>
                      <a:r>
                        <a:rPr kumimoji="0" lang="en-US"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2</a:t>
                      </a:r>
                    </a:p>
                  </a:txBody>
                  <a:tcPr marL="9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10"/>
                  </a:ext>
                </a:extLst>
              </a:tr>
              <a:tr h="39370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连接数据</a:t>
                      </a:r>
                    </a:p>
                  </a:txBody>
                  <a:tcPr marL="9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11"/>
                  </a:ext>
                </a:extLst>
              </a:tr>
              <a:tr h="392113">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a:ln>
                            <a:noFill/>
                          </a:ln>
                          <a:solidFill>
                            <a:srgbClr val="C00000"/>
                          </a:solidFill>
                          <a:effectLst/>
                          <a:latin typeface="Courier New" panose="02070309020205020404" pitchFamily="49" charset="0"/>
                          <a:ea typeface="楷体" panose="02010609060101010101" pitchFamily="49" charset="-122"/>
                          <a:cs typeface="Courier New" panose="02070309020205020404" pitchFamily="49" charset="0"/>
                        </a:rPr>
                        <a:t>A</a:t>
                      </a:r>
                      <a:r>
                        <a:rPr kumimoji="0" lang="zh-CN" altLang="en-US" sz="1800" b="1" i="0" u="none" strike="noStrike" cap="none" normalizeH="0" baseline="0" dirty="0">
                          <a:ln>
                            <a:noFill/>
                          </a:ln>
                          <a:solidFill>
                            <a:srgbClr val="C00000"/>
                          </a:solidFill>
                          <a:effectLst/>
                          <a:latin typeface="Courier New" panose="02070309020205020404" pitchFamily="49" charset="0"/>
                          <a:ea typeface="楷体" panose="02010609060101010101" pitchFamily="49" charset="-122"/>
                          <a:cs typeface="Courier New" panose="02070309020205020404" pitchFamily="49" charset="0"/>
                        </a:rPr>
                        <a:t>的</a:t>
                      </a:r>
                      <a:r>
                        <a:rPr kumimoji="0" lang="en-US" altLang="zh-CN" sz="1800" b="1" i="0" u="none" strike="noStrike" cap="none" normalizeH="0" baseline="0" dirty="0">
                          <a:ln>
                            <a:noFill/>
                          </a:ln>
                          <a:solidFill>
                            <a:srgbClr val="C00000"/>
                          </a:solidFill>
                          <a:effectLst/>
                          <a:latin typeface="Courier New" panose="02070309020205020404" pitchFamily="49" charset="0"/>
                          <a:ea typeface="楷体" panose="02010609060101010101" pitchFamily="49" charset="-122"/>
                          <a:cs typeface="Courier New" panose="02070309020205020404" pitchFamily="49" charset="0"/>
                        </a:rPr>
                        <a:t>TOP</a:t>
                      </a:r>
                    </a:p>
                  </a:txBody>
                  <a:tcPr marL="9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12"/>
                  </a:ext>
                </a:extLst>
              </a:tr>
            </a:tbl>
          </a:graphicData>
        </a:graphic>
      </p:graphicFrame>
      <p:sp>
        <p:nvSpPr>
          <p:cNvPr id="38939" name="Text Box 34"/>
          <p:cNvSpPr txBox="1">
            <a:spLocks noChangeArrowheads="1"/>
          </p:cNvSpPr>
          <p:nvPr/>
        </p:nvSpPr>
        <p:spPr bwMode="auto">
          <a:xfrm>
            <a:off x="541338" y="1195388"/>
            <a:ext cx="4391025" cy="5035550"/>
          </a:xfrm>
          <a:prstGeom prst="rect">
            <a:avLst/>
          </a:prstGeom>
          <a:noFill/>
          <a:ln w="19050" algn="ctr">
            <a:noFill/>
            <a:miter lim="800000"/>
            <a:headEnd/>
            <a:tailEnd/>
          </a:ln>
        </p:spPr>
        <p:txBody>
          <a:bodyPr>
            <a:spAutoFit/>
          </a:bodyPr>
          <a:lstStyle/>
          <a:p>
            <a:pPr algn="l"/>
            <a:r>
              <a:rPr lang="en-US" altLang="zh-CN" sz="1800" dirty="0">
                <a:solidFill>
                  <a:schemeClr val="tx1">
                    <a:lumMod val="85000"/>
                    <a:lumOff val="15000"/>
                  </a:schemeClr>
                </a:solidFill>
                <a:latin typeface="Courier New" panose="02070309020205020404" pitchFamily="49" charset="0"/>
                <a:cs typeface="Courier New" panose="02070309020205020404" pitchFamily="49" charset="0"/>
              </a:rPr>
              <a:t>procedure A(</a:t>
            </a:r>
            <a:r>
              <a:rPr lang="en-US" altLang="zh-CN" sz="1800" dirty="0" err="1">
                <a:solidFill>
                  <a:schemeClr val="tx1">
                    <a:lumMod val="85000"/>
                    <a:lumOff val="15000"/>
                  </a:schemeClr>
                </a:solidFill>
                <a:latin typeface="Courier New" panose="02070309020205020404" pitchFamily="49" charset="0"/>
                <a:cs typeface="Courier New" panose="02070309020205020404" pitchFamily="49" charset="0"/>
              </a:rPr>
              <a:t>m,n</a:t>
            </a:r>
            <a:r>
              <a:rPr lang="en-US" altLang="zh-CN" sz="1800" dirty="0">
                <a:solidFill>
                  <a:schemeClr val="tx1">
                    <a:lumMod val="85000"/>
                    <a:lumOff val="15000"/>
                  </a:schemeClr>
                </a:solidFill>
                <a:latin typeface="Courier New" panose="02070309020205020404" pitchFamily="49" charset="0"/>
                <a:cs typeface="Courier New" panose="02070309020205020404" pitchFamily="49" charset="0"/>
              </a:rPr>
              <a:t>);</a:t>
            </a:r>
          </a:p>
          <a:p>
            <a:pPr algn="l"/>
            <a:r>
              <a:rPr lang="en-US" altLang="zh-CN" sz="1800" dirty="0">
                <a:solidFill>
                  <a:schemeClr val="tx1">
                    <a:lumMod val="85000"/>
                    <a:lumOff val="15000"/>
                  </a:schemeClr>
                </a:solidFill>
                <a:latin typeface="Courier New" panose="02070309020205020404" pitchFamily="49" charset="0"/>
                <a:cs typeface="Courier New" panose="02070309020205020404" pitchFamily="49" charset="0"/>
              </a:rPr>
              <a:t>integer m, n;</a:t>
            </a:r>
          </a:p>
          <a:p>
            <a:pPr algn="l"/>
            <a:endParaRPr lang="en-US" altLang="zh-CN" sz="1800" dirty="0">
              <a:latin typeface="Courier New" panose="02070309020205020404" pitchFamily="49" charset="0"/>
              <a:cs typeface="Courier New" panose="02070309020205020404" pitchFamily="49" charset="0"/>
            </a:endParaRPr>
          </a:p>
          <a:p>
            <a:pPr algn="l"/>
            <a:r>
              <a:rPr lang="en-US" altLang="zh-CN" sz="1800" dirty="0">
                <a:solidFill>
                  <a:srgbClr val="FF0000"/>
                </a:solidFill>
                <a:latin typeface="Courier New" panose="02070309020205020404" pitchFamily="49" charset="0"/>
                <a:cs typeface="Courier New" panose="02070309020205020404" pitchFamily="49" charset="0"/>
              </a:rPr>
              <a:t>B1: begin real z; array B[</a:t>
            </a:r>
            <a:r>
              <a:rPr lang="en-US" altLang="zh-CN" sz="1800" dirty="0" err="1">
                <a:solidFill>
                  <a:srgbClr val="FF0000"/>
                </a:solidFill>
                <a:latin typeface="Courier New" panose="02070309020205020404" pitchFamily="49" charset="0"/>
                <a:cs typeface="Courier New" panose="02070309020205020404" pitchFamily="49" charset="0"/>
              </a:rPr>
              <a:t>m:n</a:t>
            </a:r>
            <a:r>
              <a:rPr lang="en-US" altLang="zh-CN" sz="1800" dirty="0">
                <a:solidFill>
                  <a:srgbClr val="FF0000"/>
                </a:solidFill>
                <a:latin typeface="Courier New" panose="02070309020205020404" pitchFamily="49" charset="0"/>
                <a:cs typeface="Courier New" panose="02070309020205020404" pitchFamily="49" charset="0"/>
              </a:rPr>
              <a:t>];</a:t>
            </a:r>
          </a:p>
          <a:p>
            <a:pPr algn="l"/>
            <a:endParaRPr lang="en-US" altLang="zh-CN" sz="1800" dirty="0">
              <a:solidFill>
                <a:srgbClr val="FF0000"/>
              </a:solidFill>
              <a:latin typeface="Courier New" panose="02070309020205020404" pitchFamily="49" charset="0"/>
              <a:cs typeface="Courier New" panose="02070309020205020404" pitchFamily="49" charset="0"/>
            </a:endParaRPr>
          </a:p>
          <a:p>
            <a:pPr algn="l"/>
            <a:r>
              <a:rPr lang="en-US" altLang="zh-CN" sz="1800" dirty="0">
                <a:solidFill>
                  <a:schemeClr val="tx1">
                    <a:lumMod val="85000"/>
                    <a:lumOff val="15000"/>
                  </a:schemeClr>
                </a:solidFill>
                <a:latin typeface="Courier New" panose="02070309020205020404" pitchFamily="49" charset="0"/>
                <a:cs typeface="Courier New" panose="02070309020205020404" pitchFamily="49" charset="0"/>
              </a:rPr>
              <a:t>    B2: begin  real </a:t>
            </a:r>
            <a:r>
              <a:rPr lang="en-US" altLang="zh-CN" sz="1800" dirty="0" err="1">
                <a:solidFill>
                  <a:schemeClr val="tx1">
                    <a:lumMod val="85000"/>
                    <a:lumOff val="15000"/>
                  </a:schemeClr>
                </a:solidFill>
                <a:latin typeface="Courier New" panose="02070309020205020404" pitchFamily="49" charset="0"/>
                <a:cs typeface="Courier New" panose="02070309020205020404" pitchFamily="49" charset="0"/>
              </a:rPr>
              <a:t>d,e</a:t>
            </a:r>
            <a:r>
              <a:rPr lang="en-US" altLang="zh-CN" sz="1800" dirty="0">
                <a:solidFill>
                  <a:schemeClr val="tx1">
                    <a:lumMod val="85000"/>
                    <a:lumOff val="15000"/>
                  </a:schemeClr>
                </a:solidFill>
                <a:latin typeface="Courier New" panose="02070309020205020404" pitchFamily="49" charset="0"/>
                <a:cs typeface="Courier New" panose="02070309020205020404" pitchFamily="49" charset="0"/>
              </a:rPr>
              <a:t>;</a:t>
            </a:r>
          </a:p>
          <a:p>
            <a:pPr algn="l"/>
            <a:r>
              <a:rPr lang="en-US" altLang="zh-CN" sz="1800" dirty="0">
                <a:solidFill>
                  <a:schemeClr val="tx1">
                    <a:lumMod val="85000"/>
                    <a:lumOff val="15000"/>
                  </a:schemeClr>
                </a:solidFill>
                <a:latin typeface="Courier New" panose="02070309020205020404" pitchFamily="49" charset="0"/>
                <a:cs typeface="Courier New" panose="02070309020205020404" pitchFamily="49" charset="0"/>
              </a:rPr>
              <a:t>        L3:</a:t>
            </a:r>
          </a:p>
          <a:p>
            <a:pPr algn="l"/>
            <a:r>
              <a:rPr lang="en-US" altLang="zh-CN" sz="1800" dirty="0">
                <a:solidFill>
                  <a:schemeClr val="tx1">
                    <a:lumMod val="85000"/>
                    <a:lumOff val="15000"/>
                  </a:schemeClr>
                </a:solidFill>
                <a:latin typeface="Courier New" panose="02070309020205020404" pitchFamily="49" charset="0"/>
                <a:cs typeface="Courier New" panose="02070309020205020404" pitchFamily="49" charset="0"/>
              </a:rPr>
              <a:t>        end;</a:t>
            </a:r>
          </a:p>
          <a:p>
            <a:pPr algn="l"/>
            <a:endParaRPr lang="en-US" altLang="zh-CN" sz="1800" dirty="0">
              <a:solidFill>
                <a:schemeClr val="tx1">
                  <a:lumMod val="85000"/>
                  <a:lumOff val="15000"/>
                </a:schemeClr>
              </a:solidFill>
              <a:latin typeface="Courier New" panose="02070309020205020404" pitchFamily="49" charset="0"/>
              <a:cs typeface="Courier New" panose="02070309020205020404" pitchFamily="49" charset="0"/>
            </a:endParaRPr>
          </a:p>
          <a:p>
            <a:pPr algn="l"/>
            <a:r>
              <a:rPr lang="en-US" altLang="zh-CN" sz="1800" dirty="0">
                <a:solidFill>
                  <a:schemeClr val="tx1">
                    <a:lumMod val="85000"/>
                    <a:lumOff val="15000"/>
                  </a:schemeClr>
                </a:solidFill>
                <a:latin typeface="Courier New" panose="02070309020205020404" pitchFamily="49" charset="0"/>
                <a:cs typeface="Courier New" panose="02070309020205020404" pitchFamily="49" charset="0"/>
              </a:rPr>
              <a:t>    B4: begin array C[1:m];</a:t>
            </a:r>
          </a:p>
          <a:p>
            <a:pPr algn="l"/>
            <a:endParaRPr lang="en-US" altLang="zh-CN" sz="1800" dirty="0">
              <a:solidFill>
                <a:schemeClr val="tx1">
                  <a:lumMod val="85000"/>
                  <a:lumOff val="15000"/>
                </a:schemeClr>
              </a:solidFill>
              <a:latin typeface="Courier New" panose="02070309020205020404" pitchFamily="49" charset="0"/>
              <a:cs typeface="Courier New" panose="02070309020205020404" pitchFamily="49" charset="0"/>
            </a:endParaRPr>
          </a:p>
          <a:p>
            <a:pPr algn="l"/>
            <a:r>
              <a:rPr lang="en-US" altLang="zh-CN" sz="1800" dirty="0">
                <a:solidFill>
                  <a:schemeClr val="tx1">
                    <a:lumMod val="85000"/>
                    <a:lumOff val="15000"/>
                  </a:schemeClr>
                </a:solidFill>
                <a:latin typeface="Courier New" panose="02070309020205020404" pitchFamily="49" charset="0"/>
                <a:cs typeface="Courier New" panose="02070309020205020404" pitchFamily="49" charset="0"/>
              </a:rPr>
              <a:t>        B5: begin real e;</a:t>
            </a:r>
          </a:p>
          <a:p>
            <a:pPr algn="l"/>
            <a:r>
              <a:rPr lang="en-US" altLang="zh-CN" sz="1800" dirty="0">
                <a:solidFill>
                  <a:schemeClr val="tx1">
                    <a:lumMod val="85000"/>
                    <a:lumOff val="15000"/>
                  </a:schemeClr>
                </a:solidFill>
                <a:latin typeface="Courier New" panose="02070309020205020404" pitchFamily="49" charset="0"/>
                <a:cs typeface="Courier New" panose="02070309020205020404" pitchFamily="49" charset="0"/>
              </a:rPr>
              <a:t>            L6:</a:t>
            </a:r>
          </a:p>
          <a:p>
            <a:pPr algn="l"/>
            <a:r>
              <a:rPr lang="en-US" altLang="zh-CN" sz="1800" dirty="0">
                <a:solidFill>
                  <a:schemeClr val="tx1">
                    <a:lumMod val="85000"/>
                    <a:lumOff val="15000"/>
                  </a:schemeClr>
                </a:solidFill>
                <a:latin typeface="Courier New" panose="02070309020205020404" pitchFamily="49" charset="0"/>
                <a:cs typeface="Courier New" panose="02070309020205020404" pitchFamily="49" charset="0"/>
              </a:rPr>
              <a:t>            end;</a:t>
            </a:r>
          </a:p>
          <a:p>
            <a:pPr algn="l"/>
            <a:endParaRPr lang="en-US" altLang="zh-CN" sz="1800" dirty="0">
              <a:solidFill>
                <a:schemeClr val="tx1">
                  <a:lumMod val="85000"/>
                  <a:lumOff val="15000"/>
                </a:schemeClr>
              </a:solidFill>
              <a:latin typeface="Courier New" panose="02070309020205020404" pitchFamily="49" charset="0"/>
              <a:cs typeface="Courier New" panose="02070309020205020404" pitchFamily="49" charset="0"/>
            </a:endParaRPr>
          </a:p>
          <a:p>
            <a:pPr algn="l"/>
            <a:r>
              <a:rPr lang="en-US" altLang="zh-CN" sz="1800" dirty="0">
                <a:solidFill>
                  <a:schemeClr val="tx1">
                    <a:lumMod val="85000"/>
                    <a:lumOff val="15000"/>
                  </a:schemeClr>
                </a:solidFill>
                <a:latin typeface="Courier New" panose="02070309020205020404" pitchFamily="49" charset="0"/>
                <a:cs typeface="Courier New" panose="02070309020205020404" pitchFamily="49" charset="0"/>
              </a:rPr>
              <a:t>    L7: end;</a:t>
            </a:r>
          </a:p>
          <a:p>
            <a:pPr algn="l"/>
            <a:endParaRPr lang="en-US" altLang="zh-CN" sz="1800" dirty="0">
              <a:solidFill>
                <a:schemeClr val="tx1">
                  <a:lumMod val="85000"/>
                  <a:lumOff val="15000"/>
                </a:schemeClr>
              </a:solidFill>
              <a:latin typeface="Courier New" panose="02070309020205020404" pitchFamily="49" charset="0"/>
              <a:cs typeface="Courier New" panose="02070309020205020404" pitchFamily="49" charset="0"/>
            </a:endParaRPr>
          </a:p>
          <a:p>
            <a:pPr algn="l"/>
            <a:r>
              <a:rPr lang="en-US" altLang="zh-CN" sz="1800" dirty="0">
                <a:solidFill>
                  <a:schemeClr val="tx1">
                    <a:lumMod val="85000"/>
                    <a:lumOff val="15000"/>
                  </a:schemeClr>
                </a:solidFill>
                <a:latin typeface="Courier New" panose="02070309020205020404" pitchFamily="49" charset="0"/>
                <a:cs typeface="Courier New" panose="02070309020205020404" pitchFamily="49" charset="0"/>
              </a:rPr>
              <a:t>L8: end;</a:t>
            </a:r>
          </a:p>
        </p:txBody>
      </p:sp>
      <p:cxnSp>
        <p:nvCxnSpPr>
          <p:cNvPr id="38940" name="AutoShape 83"/>
          <p:cNvCxnSpPr>
            <a:cxnSpLocks noChangeShapeType="1"/>
          </p:cNvCxnSpPr>
          <p:nvPr/>
        </p:nvCxnSpPr>
        <p:spPr bwMode="auto">
          <a:xfrm flipV="1">
            <a:off x="8172450" y="1597025"/>
            <a:ext cx="1588" cy="4443413"/>
          </a:xfrm>
          <a:prstGeom prst="bentConnector4">
            <a:avLst>
              <a:gd name="adj1" fmla="val 14400005"/>
              <a:gd name="adj2" fmla="val 100426"/>
            </a:avLst>
          </a:prstGeom>
          <a:noFill/>
          <a:ln w="25400">
            <a:solidFill>
              <a:srgbClr val="3366FF"/>
            </a:solidFill>
            <a:miter lim="800000"/>
            <a:headEnd type="oval" w="med" len="med"/>
            <a:tailEnd type="triangle" w="med" len="med"/>
          </a:ln>
        </p:spPr>
      </p:cxnSp>
      <p:sp>
        <p:nvSpPr>
          <p:cNvPr id="641111" name="Rectangle 87"/>
          <p:cNvSpPr>
            <a:spLocks noChangeArrowheads="1"/>
          </p:cNvSpPr>
          <p:nvPr/>
        </p:nvSpPr>
        <p:spPr bwMode="auto">
          <a:xfrm>
            <a:off x="5940425" y="1038225"/>
            <a:ext cx="2232025" cy="547688"/>
          </a:xfrm>
          <a:prstGeom prst="rect">
            <a:avLst/>
          </a:prstGeom>
          <a:solidFill>
            <a:srgbClr val="CCFFCC"/>
          </a:solidFill>
          <a:ln w="12700" algn="ctr">
            <a:solidFill>
              <a:schemeClr val="tx1"/>
            </a:solidFill>
            <a:miter lim="800000"/>
            <a:headEnd/>
            <a:tailEnd/>
          </a:ln>
        </p:spPr>
        <p:txBody>
          <a:bodyPr anchor="ctr" anchorCtr="1"/>
          <a:lstStyle/>
          <a:p>
            <a:pPr>
              <a:spcBef>
                <a:spcPct val="20000"/>
              </a:spcBef>
              <a:buClr>
                <a:srgbClr val="FF9900"/>
              </a:buClr>
              <a:buSzPct val="80000"/>
              <a:buFont typeface="Webdings" pitchFamily="18" charset="2"/>
              <a:buNone/>
            </a:pPr>
            <a:r>
              <a:rPr lang="zh-CN" altLang="en-US" sz="1800" dirty="0">
                <a:solidFill>
                  <a:schemeClr val="tx1"/>
                </a:solidFill>
                <a:latin typeface="Courier New" panose="02070309020205020404" pitchFamily="49" charset="0"/>
                <a:ea typeface="楷体" panose="02010609060101010101" pitchFamily="49" charset="-122"/>
                <a:cs typeface="Courier New" panose="02070309020205020404" pitchFamily="49" charset="0"/>
              </a:rPr>
              <a:t>数组</a:t>
            </a:r>
            <a:r>
              <a:rPr lang="en-US" altLang="zh-CN" sz="1800" dirty="0">
                <a:solidFill>
                  <a:schemeClr val="tx1"/>
                </a:solidFill>
                <a:latin typeface="Courier New" panose="02070309020205020404" pitchFamily="49" charset="0"/>
                <a:ea typeface="楷体" panose="02010609060101010101" pitchFamily="49" charset="-122"/>
                <a:cs typeface="Courier New" panose="02070309020205020404" pitchFamily="49" charset="0"/>
              </a:rPr>
              <a:t>B</a:t>
            </a:r>
          </a:p>
        </p:txBody>
      </p:sp>
      <p:graphicFrame>
        <p:nvGraphicFramePr>
          <p:cNvPr id="641145" name="Group 121"/>
          <p:cNvGraphicFramePr>
            <a:graphicFrameLocks noGrp="1"/>
          </p:cNvGraphicFramePr>
          <p:nvPr>
            <p:extLst>
              <p:ext uri="{D42A27DB-BD31-4B8C-83A1-F6EECF244321}">
                <p14:modId xmlns:p14="http://schemas.microsoft.com/office/powerpoint/2010/main" val="1871604343"/>
              </p:ext>
            </p:extLst>
          </p:nvPr>
        </p:nvGraphicFramePr>
        <p:xfrm>
          <a:off x="5940425" y="3097213"/>
          <a:ext cx="2232025" cy="1177926"/>
        </p:xfrm>
        <a:graphic>
          <a:graphicData uri="http://schemas.openxmlformats.org/drawingml/2006/table">
            <a:tbl>
              <a:tblPr/>
              <a:tblGrid>
                <a:gridCol w="2232025">
                  <a:extLst>
                    <a:ext uri="{9D8B030D-6E8A-4147-A177-3AD203B41FA5}">
                      <a16:colId xmlns:a16="http://schemas.microsoft.com/office/drawing/2014/main" val="20000"/>
                    </a:ext>
                  </a:extLst>
                </a:gridCol>
              </a:tblGrid>
              <a:tr h="392113">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dirty="0">
                        <a:ln>
                          <a:noFill/>
                        </a:ln>
                        <a:solidFill>
                          <a:schemeClr val="tx1"/>
                        </a:solidFill>
                        <a:effectLst/>
                        <a:latin typeface="Courier New" pitchFamily="49" charset="0"/>
                        <a:ea typeface="楷体_GB2312"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dash"/>
                      <a:round/>
                      <a:headEnd type="none" w="med" len="med"/>
                      <a:tailEnd type="none" w="med" len="med"/>
                    </a:lnB>
                    <a:lnTlToBr>
                      <a:noFill/>
                    </a:lnTlToBr>
                    <a:lnBlToTr>
                      <a:noFill/>
                    </a:lnBlToTr>
                    <a:solidFill>
                      <a:srgbClr val="FFCCCC"/>
                    </a:solidFill>
                  </a:tcPr>
                </a:tc>
                <a:extLst>
                  <a:ext uri="{0D108BD9-81ED-4DB2-BD59-A6C34878D82A}">
                    <a16:rowId xmlns:a16="http://schemas.microsoft.com/office/drawing/2014/main" val="10000"/>
                  </a:ext>
                </a:extLst>
              </a:tr>
              <a:tr h="392113">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itchFamily="49" charset="0"/>
                        <a:ea typeface="楷体_GB2312"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lnTlToBr>
                      <a:noFill/>
                    </a:lnTlToBr>
                    <a:lnBlToTr>
                      <a:noFill/>
                    </a:lnBlToTr>
                    <a:solidFill>
                      <a:srgbClr val="FFCCCC"/>
                    </a:solidFill>
                  </a:tcPr>
                </a:tc>
                <a:extLst>
                  <a:ext uri="{0D108BD9-81ED-4DB2-BD59-A6C34878D82A}">
                    <a16:rowId xmlns:a16="http://schemas.microsoft.com/office/drawing/2014/main" val="10001"/>
                  </a:ext>
                </a:extLst>
              </a:tr>
              <a:tr h="39370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a:ln>
                            <a:noFill/>
                          </a:ln>
                          <a:solidFill>
                            <a:srgbClr val="C00000"/>
                          </a:solidFill>
                          <a:effectLst/>
                          <a:latin typeface="Courier New" pitchFamily="49" charset="0"/>
                          <a:ea typeface="楷体_GB2312" pitchFamily="49" charset="-122"/>
                        </a:rPr>
                        <a:t>B1</a:t>
                      </a:r>
                      <a:r>
                        <a:rPr kumimoji="0" lang="zh-CN" altLang="en-US" sz="1800" b="1" i="0" u="none" strike="noStrike" cap="none" normalizeH="0" baseline="0" dirty="0">
                          <a:ln>
                            <a:noFill/>
                          </a:ln>
                          <a:solidFill>
                            <a:srgbClr val="C00000"/>
                          </a:solidFill>
                          <a:effectLst/>
                          <a:latin typeface="楷体" panose="02010609060101010101" pitchFamily="49" charset="-122"/>
                          <a:ea typeface="楷体" panose="02010609060101010101" pitchFamily="49" charset="-122"/>
                        </a:rPr>
                        <a:t>的</a:t>
                      </a:r>
                      <a:r>
                        <a:rPr kumimoji="0" lang="en-US" altLang="zh-CN" sz="1800" b="1" i="0" u="none" strike="noStrike" cap="none" normalizeH="0" baseline="0" dirty="0">
                          <a:ln>
                            <a:noFill/>
                          </a:ln>
                          <a:solidFill>
                            <a:srgbClr val="C00000"/>
                          </a:solidFill>
                          <a:effectLst/>
                          <a:latin typeface="Courier New" pitchFamily="49" charset="0"/>
                          <a:ea typeface="楷体_GB2312" pitchFamily="49" charset="-122"/>
                        </a:rPr>
                        <a:t>TOP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dash"/>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CCCC"/>
                    </a:solidFill>
                  </a:tcPr>
                </a:tc>
                <a:extLst>
                  <a:ext uri="{0D108BD9-81ED-4DB2-BD59-A6C34878D82A}">
                    <a16:rowId xmlns:a16="http://schemas.microsoft.com/office/drawing/2014/main" val="10002"/>
                  </a:ext>
                </a:extLst>
              </a:tr>
            </a:tbl>
          </a:graphicData>
        </a:graphic>
      </p:graphicFrame>
      <p:cxnSp>
        <p:nvCxnSpPr>
          <p:cNvPr id="641108" name="AutoShape 84"/>
          <p:cNvCxnSpPr>
            <a:cxnSpLocks noChangeShapeType="1"/>
          </p:cNvCxnSpPr>
          <p:nvPr/>
        </p:nvCxnSpPr>
        <p:spPr bwMode="auto">
          <a:xfrm flipV="1">
            <a:off x="8172450" y="1611313"/>
            <a:ext cx="1588" cy="2466975"/>
          </a:xfrm>
          <a:prstGeom prst="bentConnector4">
            <a:avLst>
              <a:gd name="adj1" fmla="val 14400005"/>
              <a:gd name="adj2" fmla="val 101736"/>
            </a:avLst>
          </a:prstGeom>
          <a:noFill/>
          <a:ln w="25400">
            <a:solidFill>
              <a:srgbClr val="FF0000"/>
            </a:solidFill>
            <a:miter lim="800000"/>
            <a:headEnd type="oval" w="med" len="med"/>
            <a:tailEnd type="triangle" w="med" len="med"/>
          </a:ln>
        </p:spPr>
      </p:cxnSp>
      <p:cxnSp>
        <p:nvCxnSpPr>
          <p:cNvPr id="641156" name="AutoShape 132"/>
          <p:cNvCxnSpPr>
            <a:cxnSpLocks noChangeShapeType="1"/>
            <a:endCxn id="38954" idx="3"/>
          </p:cNvCxnSpPr>
          <p:nvPr/>
        </p:nvCxnSpPr>
        <p:spPr bwMode="auto">
          <a:xfrm flipV="1">
            <a:off x="8172450" y="1038225"/>
            <a:ext cx="1588" cy="3040063"/>
          </a:xfrm>
          <a:prstGeom prst="bentConnector3">
            <a:avLst>
              <a:gd name="adj1" fmla="val 26600009"/>
            </a:avLst>
          </a:prstGeom>
          <a:noFill/>
          <a:ln w="25400">
            <a:solidFill>
              <a:srgbClr val="FF0000"/>
            </a:solidFill>
            <a:miter lim="800000"/>
            <a:headEnd type="oval" w="med" len="med"/>
            <a:tailEnd type="triangle" w="med" len="med"/>
          </a:ln>
        </p:spPr>
      </p:cxnSp>
      <p:sp>
        <p:nvSpPr>
          <p:cNvPr id="38954" name="Rectangle 133"/>
          <p:cNvSpPr>
            <a:spLocks noChangeArrowheads="1"/>
          </p:cNvSpPr>
          <p:nvPr/>
        </p:nvSpPr>
        <p:spPr bwMode="auto">
          <a:xfrm>
            <a:off x="8027988" y="893763"/>
            <a:ext cx="144462" cy="287337"/>
          </a:xfrm>
          <a:prstGeom prst="rect">
            <a:avLst/>
          </a:prstGeom>
          <a:noFill/>
          <a:ln w="19050" algn="ctr">
            <a:noFill/>
            <a:miter lim="800000"/>
            <a:headEnd/>
            <a:tailEnd/>
          </a:ln>
        </p:spPr>
        <p:txBody>
          <a:bodyPr wrap="none" anchor="ctr"/>
          <a:lstStyle/>
          <a:p>
            <a:endParaRPr lang="zh-CN" altLang="zh-CN">
              <a:latin typeface="Courier New" panose="02070309020205020404" pitchFamily="49" charset="0"/>
              <a:cs typeface="Courier New" panose="02070309020205020404" pitchFamily="49" charset="0"/>
            </a:endParaRPr>
          </a:p>
        </p:txBody>
      </p:sp>
      <p:sp>
        <p:nvSpPr>
          <p:cNvPr id="641165" name="Rectangle 141"/>
          <p:cNvSpPr>
            <a:spLocks noChangeArrowheads="1"/>
          </p:cNvSpPr>
          <p:nvPr/>
        </p:nvSpPr>
        <p:spPr bwMode="auto">
          <a:xfrm>
            <a:off x="6877050" y="3500438"/>
            <a:ext cx="320675" cy="366712"/>
          </a:xfrm>
          <a:prstGeom prst="rect">
            <a:avLst/>
          </a:prstGeom>
          <a:noFill/>
          <a:ln w="19050" algn="ctr">
            <a:noFill/>
            <a:miter lim="800000"/>
            <a:headEnd/>
            <a:tailEnd/>
          </a:ln>
        </p:spPr>
        <p:txBody>
          <a:bodyPr wrap="none">
            <a:spAutoFit/>
          </a:bodyPr>
          <a:lstStyle/>
          <a:p>
            <a:r>
              <a:rPr lang="en-US" altLang="zh-CN" sz="1800">
                <a:solidFill>
                  <a:schemeClr val="tx1"/>
                </a:solidFill>
                <a:latin typeface="Courier New" panose="02070309020205020404" pitchFamily="49" charset="0"/>
                <a:cs typeface="Courier New" panose="02070309020205020404" pitchFamily="49" charset="0"/>
              </a:rPr>
              <a:t>z</a:t>
            </a:r>
          </a:p>
        </p:txBody>
      </p:sp>
      <p:sp>
        <p:nvSpPr>
          <p:cNvPr id="641167" name="Rectangle 143"/>
          <p:cNvSpPr>
            <a:spLocks noChangeArrowheads="1"/>
          </p:cNvSpPr>
          <p:nvPr/>
        </p:nvSpPr>
        <p:spPr bwMode="auto">
          <a:xfrm>
            <a:off x="6300788" y="3108325"/>
            <a:ext cx="1471612" cy="366713"/>
          </a:xfrm>
          <a:prstGeom prst="rect">
            <a:avLst/>
          </a:prstGeom>
          <a:noFill/>
          <a:ln w="19050" algn="ctr">
            <a:noFill/>
            <a:miter lim="800000"/>
            <a:headEnd/>
            <a:tailEnd/>
          </a:ln>
        </p:spPr>
        <p:txBody>
          <a:bodyPr wrap="none">
            <a:spAutoFit/>
          </a:bodyPr>
          <a:lstStyle/>
          <a:p>
            <a:pPr>
              <a:spcBef>
                <a:spcPct val="20000"/>
              </a:spcBef>
              <a:buClr>
                <a:srgbClr val="FF9900"/>
              </a:buClr>
              <a:buSzPct val="80000"/>
              <a:buFont typeface="Webdings" pitchFamily="18" charset="2"/>
              <a:buNone/>
            </a:pPr>
            <a:r>
              <a:rPr lang="en-US" altLang="zh-CN" sz="1800" dirty="0">
                <a:solidFill>
                  <a:schemeClr val="tx1"/>
                </a:solidFill>
                <a:latin typeface="Courier New" panose="02070309020205020404" pitchFamily="49" charset="0"/>
                <a:ea typeface="楷体" panose="02010609060101010101" pitchFamily="49" charset="-122"/>
                <a:cs typeface="Courier New" panose="02070309020205020404" pitchFamily="49" charset="0"/>
              </a:rPr>
              <a:t>B</a:t>
            </a:r>
            <a:r>
              <a:rPr lang="zh-CN" altLang="en-US" sz="1800" dirty="0">
                <a:solidFill>
                  <a:schemeClr val="tx1"/>
                </a:solidFill>
                <a:latin typeface="Courier New" panose="02070309020205020404" pitchFamily="49" charset="0"/>
                <a:ea typeface="楷体" panose="02010609060101010101" pitchFamily="49" charset="-122"/>
                <a:cs typeface="Courier New" panose="02070309020205020404" pitchFamily="49" charset="0"/>
              </a:rPr>
              <a:t>的内情向量</a:t>
            </a:r>
          </a:p>
        </p:txBody>
      </p:sp>
    </p:spTree>
    <p:extLst>
      <p:ext uri="{BB962C8B-B14F-4D97-AF65-F5344CB8AC3E}">
        <p14:creationId xmlns:p14="http://schemas.microsoft.com/office/powerpoint/2010/main" val="1372261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41145"/>
                                        </p:tgtEl>
                                        <p:attrNameLst>
                                          <p:attrName>style.visibility</p:attrName>
                                        </p:attrNameLst>
                                      </p:cBhvr>
                                      <p:to>
                                        <p:strVal val="visible"/>
                                      </p:to>
                                    </p:set>
                                    <p:animEffect transition="in" filter="wipe(left)">
                                      <p:cBhvr>
                                        <p:cTn id="7" dur="500"/>
                                        <p:tgtEl>
                                          <p:spTgt spid="64114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41108"/>
                                        </p:tgtEl>
                                        <p:attrNameLst>
                                          <p:attrName>style.visibility</p:attrName>
                                        </p:attrNameLst>
                                      </p:cBhvr>
                                      <p:to>
                                        <p:strVal val="visible"/>
                                      </p:to>
                                    </p:set>
                                    <p:animEffect transition="in" filter="wipe(down)">
                                      <p:cBhvr>
                                        <p:cTn id="12" dur="500"/>
                                        <p:tgtEl>
                                          <p:spTgt spid="64110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41165"/>
                                        </p:tgtEl>
                                        <p:attrNameLst>
                                          <p:attrName>style.visibility</p:attrName>
                                        </p:attrNameLst>
                                      </p:cBhvr>
                                      <p:to>
                                        <p:strVal val="visible"/>
                                      </p:to>
                                    </p:set>
                                    <p:animEffect transition="in" filter="wipe(left)">
                                      <p:cBhvr>
                                        <p:cTn id="17" dur="500"/>
                                        <p:tgtEl>
                                          <p:spTgt spid="64116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41167"/>
                                        </p:tgtEl>
                                        <p:attrNameLst>
                                          <p:attrName>style.visibility</p:attrName>
                                        </p:attrNameLst>
                                      </p:cBhvr>
                                      <p:to>
                                        <p:strVal val="visible"/>
                                      </p:to>
                                    </p:set>
                                    <p:animEffect transition="in" filter="wipe(left)">
                                      <p:cBhvr>
                                        <p:cTn id="22" dur="500"/>
                                        <p:tgtEl>
                                          <p:spTgt spid="64116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41111"/>
                                        </p:tgtEl>
                                        <p:attrNameLst>
                                          <p:attrName>style.visibility</p:attrName>
                                        </p:attrNameLst>
                                      </p:cBhvr>
                                      <p:to>
                                        <p:strVal val="visible"/>
                                      </p:to>
                                    </p:set>
                                    <p:animEffect transition="in" filter="wipe(left)">
                                      <p:cBhvr>
                                        <p:cTn id="27" dur="500"/>
                                        <p:tgtEl>
                                          <p:spTgt spid="641111"/>
                                        </p:tgtEl>
                                      </p:cBhvr>
                                    </p:animEffect>
                                  </p:childTnLst>
                                </p:cTn>
                              </p:par>
                            </p:childTnLst>
                          </p:cTn>
                        </p:par>
                        <p:par>
                          <p:cTn id="28" fill="hold">
                            <p:stCondLst>
                              <p:cond delay="500"/>
                            </p:stCondLst>
                            <p:childTnLst>
                              <p:par>
                                <p:cTn id="29" presetID="22" presetClass="exit" presetSubtype="4" fill="hold" nodeType="afterEffect">
                                  <p:stCondLst>
                                    <p:cond delay="0"/>
                                  </p:stCondLst>
                                  <p:childTnLst>
                                    <p:animEffect transition="out" filter="wipe(down)">
                                      <p:cBhvr>
                                        <p:cTn id="30" dur="500"/>
                                        <p:tgtEl>
                                          <p:spTgt spid="641108"/>
                                        </p:tgtEl>
                                      </p:cBhvr>
                                    </p:animEffect>
                                    <p:set>
                                      <p:cBhvr>
                                        <p:cTn id="31" dur="1" fill="hold">
                                          <p:stCondLst>
                                            <p:cond delay="499"/>
                                          </p:stCondLst>
                                        </p:cTn>
                                        <p:tgtEl>
                                          <p:spTgt spid="641108"/>
                                        </p:tgtEl>
                                        <p:attrNameLst>
                                          <p:attrName>style.visibility</p:attrName>
                                        </p:attrNameLst>
                                      </p:cBhvr>
                                      <p:to>
                                        <p:strVal val="hidden"/>
                                      </p:to>
                                    </p:set>
                                  </p:childTnLst>
                                </p:cTn>
                              </p:par>
                            </p:childTnLst>
                          </p:cTn>
                        </p:par>
                        <p:par>
                          <p:cTn id="32" fill="hold">
                            <p:stCondLst>
                              <p:cond delay="1000"/>
                            </p:stCondLst>
                            <p:childTnLst>
                              <p:par>
                                <p:cTn id="33" presetID="22" presetClass="entr" presetSubtype="4" fill="hold" nodeType="afterEffect">
                                  <p:stCondLst>
                                    <p:cond delay="0"/>
                                  </p:stCondLst>
                                  <p:childTnLst>
                                    <p:set>
                                      <p:cBhvr>
                                        <p:cTn id="34" dur="1" fill="hold">
                                          <p:stCondLst>
                                            <p:cond delay="0"/>
                                          </p:stCondLst>
                                        </p:cTn>
                                        <p:tgtEl>
                                          <p:spTgt spid="641156"/>
                                        </p:tgtEl>
                                        <p:attrNameLst>
                                          <p:attrName>style.visibility</p:attrName>
                                        </p:attrNameLst>
                                      </p:cBhvr>
                                      <p:to>
                                        <p:strVal val="visible"/>
                                      </p:to>
                                    </p:set>
                                    <p:animEffect transition="in" filter="wipe(down)">
                                      <p:cBhvr>
                                        <p:cTn id="35" dur="500"/>
                                        <p:tgtEl>
                                          <p:spTgt spid="641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1111" grpId="0" animBg="1"/>
      <p:bldP spid="641165" grpId="0"/>
      <p:bldP spid="64116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页脚占位符 4"/>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39939" name="灯片编号占位符 5"/>
          <p:cNvSpPr>
            <a:spLocks noGrp="1"/>
          </p:cNvSpPr>
          <p:nvPr>
            <p:ph type="sldNum" sz="quarter" idx="12"/>
          </p:nvPr>
        </p:nvSpPr>
        <p:spPr>
          <a:noFill/>
        </p:spPr>
        <p:txBody>
          <a:bodyPr/>
          <a:lstStyle/>
          <a:p>
            <a:fld id="{2EBCB671-F3CB-4B30-AB8F-6147391382E3}" type="slidenum">
              <a:rPr lang="en-US" altLang="zh-CN" smtClean="0">
                <a:ea typeface="宋体" charset="-122"/>
              </a:rPr>
              <a:pPr/>
              <a:t>41</a:t>
            </a:fld>
            <a:endParaRPr lang="en-US" altLang="zh-CN">
              <a:ea typeface="宋体" charset="-122"/>
            </a:endParaRPr>
          </a:p>
        </p:txBody>
      </p:sp>
      <p:graphicFrame>
        <p:nvGraphicFramePr>
          <p:cNvPr id="649218" name="Group 2"/>
          <p:cNvGraphicFramePr>
            <a:graphicFrameLocks noGrp="1"/>
          </p:cNvGraphicFramePr>
          <p:nvPr>
            <p:extLst>
              <p:ext uri="{D42A27DB-BD31-4B8C-83A1-F6EECF244321}">
                <p14:modId xmlns:p14="http://schemas.microsoft.com/office/powerpoint/2010/main" val="4248644880"/>
              </p:ext>
            </p:extLst>
          </p:nvPr>
        </p:nvGraphicFramePr>
        <p:xfrm>
          <a:off x="5940425" y="476250"/>
          <a:ext cx="2232025" cy="5759454"/>
        </p:xfrm>
        <a:graphic>
          <a:graphicData uri="http://schemas.openxmlformats.org/drawingml/2006/table">
            <a:tbl>
              <a:tblPr/>
              <a:tblGrid>
                <a:gridCol w="2232025">
                  <a:extLst>
                    <a:ext uri="{9D8B030D-6E8A-4147-A177-3AD203B41FA5}">
                      <a16:colId xmlns:a16="http://schemas.microsoft.com/office/drawing/2014/main" val="20000"/>
                    </a:ext>
                  </a:extLst>
                </a:gridCol>
              </a:tblGrid>
              <a:tr h="560388">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dirty="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marL="9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0"/>
                  </a:ext>
                </a:extLst>
              </a:tr>
              <a:tr h="560388">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marL="9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385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marL="9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2"/>
                  </a:ext>
                </a:extLst>
              </a:tr>
              <a:tr h="39370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marL="9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3"/>
                  </a:ext>
                </a:extLst>
              </a:tr>
              <a:tr h="392113">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marL="9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4"/>
                  </a:ext>
                </a:extLst>
              </a:tr>
              <a:tr h="390525">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marL="9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5"/>
                  </a:ext>
                </a:extLst>
              </a:tr>
              <a:tr h="392113">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marL="9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6"/>
                  </a:ext>
                </a:extLst>
              </a:tr>
              <a:tr h="392113">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marL="9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7"/>
                  </a:ext>
                </a:extLst>
              </a:tr>
              <a:tr h="39370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marL="9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92113">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display</a:t>
                      </a:r>
                    </a:p>
                  </a:txBody>
                  <a:tcPr marL="9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dash"/>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9"/>
                  </a:ext>
                </a:extLst>
              </a:tr>
              <a:tr h="782638">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形式单元 </a:t>
                      </a:r>
                      <a:r>
                        <a:rPr kumimoji="0" lang="en-US"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m,n</a:t>
                      </a:r>
                    </a:p>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参数个数：</a:t>
                      </a:r>
                      <a:r>
                        <a:rPr kumimoji="0" lang="en-US"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2</a:t>
                      </a:r>
                    </a:p>
                  </a:txBody>
                  <a:tcPr marL="9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10"/>
                  </a:ext>
                </a:extLst>
              </a:tr>
              <a:tr h="39370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连接数据</a:t>
                      </a:r>
                    </a:p>
                  </a:txBody>
                  <a:tcPr marL="9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11"/>
                  </a:ext>
                </a:extLst>
              </a:tr>
              <a:tr h="392113">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a:ln>
                            <a:noFill/>
                          </a:ln>
                          <a:solidFill>
                            <a:srgbClr val="C00000"/>
                          </a:solidFill>
                          <a:effectLst/>
                          <a:latin typeface="Courier New" panose="02070309020205020404" pitchFamily="49" charset="0"/>
                          <a:ea typeface="楷体" panose="02010609060101010101" pitchFamily="49" charset="-122"/>
                          <a:cs typeface="Courier New" panose="02070309020205020404" pitchFamily="49" charset="0"/>
                        </a:rPr>
                        <a:t>A</a:t>
                      </a:r>
                      <a:r>
                        <a:rPr kumimoji="0" lang="zh-CN" altLang="en-US" sz="1800" b="1" i="0" u="none" strike="noStrike" cap="none" normalizeH="0" baseline="0" dirty="0">
                          <a:ln>
                            <a:noFill/>
                          </a:ln>
                          <a:solidFill>
                            <a:srgbClr val="C00000"/>
                          </a:solidFill>
                          <a:effectLst/>
                          <a:latin typeface="Courier New" panose="02070309020205020404" pitchFamily="49" charset="0"/>
                          <a:ea typeface="楷体" panose="02010609060101010101" pitchFamily="49" charset="-122"/>
                          <a:cs typeface="Courier New" panose="02070309020205020404" pitchFamily="49" charset="0"/>
                        </a:rPr>
                        <a:t>的</a:t>
                      </a:r>
                      <a:r>
                        <a:rPr kumimoji="0" lang="en-US" altLang="zh-CN" sz="1800" b="1" i="0" u="none" strike="noStrike" cap="none" normalizeH="0" baseline="0" dirty="0">
                          <a:ln>
                            <a:noFill/>
                          </a:ln>
                          <a:solidFill>
                            <a:srgbClr val="C00000"/>
                          </a:solidFill>
                          <a:effectLst/>
                          <a:latin typeface="Courier New" panose="02070309020205020404" pitchFamily="49" charset="0"/>
                          <a:ea typeface="楷体" panose="02010609060101010101" pitchFamily="49" charset="-122"/>
                          <a:cs typeface="Courier New" panose="02070309020205020404" pitchFamily="49" charset="0"/>
                        </a:rPr>
                        <a:t>TOP</a:t>
                      </a:r>
                    </a:p>
                  </a:txBody>
                  <a:tcPr marL="9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12"/>
                  </a:ext>
                </a:extLst>
              </a:tr>
            </a:tbl>
          </a:graphicData>
        </a:graphic>
      </p:graphicFrame>
      <p:sp>
        <p:nvSpPr>
          <p:cNvPr id="39963" name="Text Box 33"/>
          <p:cNvSpPr txBox="1">
            <a:spLocks noChangeArrowheads="1"/>
          </p:cNvSpPr>
          <p:nvPr/>
        </p:nvSpPr>
        <p:spPr bwMode="auto">
          <a:xfrm>
            <a:off x="541338" y="1195388"/>
            <a:ext cx="4391025" cy="5035550"/>
          </a:xfrm>
          <a:prstGeom prst="rect">
            <a:avLst/>
          </a:prstGeom>
          <a:noFill/>
          <a:ln w="19050" algn="ctr">
            <a:noFill/>
            <a:miter lim="800000"/>
            <a:headEnd/>
            <a:tailEnd/>
          </a:ln>
        </p:spPr>
        <p:txBody>
          <a:bodyPr>
            <a:spAutoFit/>
          </a:bodyPr>
          <a:lstStyle/>
          <a:p>
            <a:pPr algn="l"/>
            <a:r>
              <a:rPr lang="en-US" altLang="zh-CN" sz="1800" dirty="0">
                <a:solidFill>
                  <a:schemeClr val="tx1">
                    <a:lumMod val="85000"/>
                    <a:lumOff val="15000"/>
                  </a:schemeClr>
                </a:solidFill>
                <a:latin typeface="Courier New" panose="02070309020205020404" pitchFamily="49" charset="0"/>
                <a:cs typeface="Courier New" panose="02070309020205020404" pitchFamily="49" charset="0"/>
              </a:rPr>
              <a:t>procedure A(</a:t>
            </a:r>
            <a:r>
              <a:rPr lang="en-US" altLang="zh-CN" sz="1800" dirty="0" err="1">
                <a:solidFill>
                  <a:schemeClr val="tx1">
                    <a:lumMod val="85000"/>
                    <a:lumOff val="15000"/>
                  </a:schemeClr>
                </a:solidFill>
                <a:latin typeface="Courier New" panose="02070309020205020404" pitchFamily="49" charset="0"/>
                <a:cs typeface="Courier New" panose="02070309020205020404" pitchFamily="49" charset="0"/>
              </a:rPr>
              <a:t>m,n</a:t>
            </a:r>
            <a:r>
              <a:rPr lang="en-US" altLang="zh-CN" sz="1800" dirty="0">
                <a:solidFill>
                  <a:schemeClr val="tx1">
                    <a:lumMod val="85000"/>
                    <a:lumOff val="15000"/>
                  </a:schemeClr>
                </a:solidFill>
                <a:latin typeface="Courier New" panose="02070309020205020404" pitchFamily="49" charset="0"/>
                <a:cs typeface="Courier New" panose="02070309020205020404" pitchFamily="49" charset="0"/>
              </a:rPr>
              <a:t>);</a:t>
            </a:r>
          </a:p>
          <a:p>
            <a:pPr algn="l"/>
            <a:r>
              <a:rPr lang="en-US" altLang="zh-CN" sz="1800" dirty="0">
                <a:solidFill>
                  <a:schemeClr val="tx1">
                    <a:lumMod val="85000"/>
                    <a:lumOff val="15000"/>
                  </a:schemeClr>
                </a:solidFill>
                <a:latin typeface="Courier New" panose="02070309020205020404" pitchFamily="49" charset="0"/>
                <a:cs typeface="Courier New" panose="02070309020205020404" pitchFamily="49" charset="0"/>
              </a:rPr>
              <a:t>integer m, n;</a:t>
            </a:r>
          </a:p>
          <a:p>
            <a:pPr algn="l"/>
            <a:endParaRPr lang="en-US" altLang="zh-CN" sz="1800" dirty="0">
              <a:solidFill>
                <a:schemeClr val="tx1">
                  <a:lumMod val="85000"/>
                  <a:lumOff val="15000"/>
                </a:schemeClr>
              </a:solidFill>
              <a:latin typeface="Courier New" panose="02070309020205020404" pitchFamily="49" charset="0"/>
              <a:cs typeface="Courier New" panose="02070309020205020404" pitchFamily="49" charset="0"/>
            </a:endParaRPr>
          </a:p>
          <a:p>
            <a:pPr algn="l"/>
            <a:r>
              <a:rPr lang="en-US" altLang="zh-CN" sz="1800" dirty="0">
                <a:solidFill>
                  <a:schemeClr val="tx1">
                    <a:lumMod val="85000"/>
                    <a:lumOff val="15000"/>
                  </a:schemeClr>
                </a:solidFill>
                <a:latin typeface="Courier New" panose="02070309020205020404" pitchFamily="49" charset="0"/>
                <a:cs typeface="Courier New" panose="02070309020205020404" pitchFamily="49" charset="0"/>
              </a:rPr>
              <a:t>B1: begin real z; array B[</a:t>
            </a:r>
            <a:r>
              <a:rPr lang="en-US" altLang="zh-CN" sz="1800" dirty="0" err="1">
                <a:solidFill>
                  <a:schemeClr val="tx1">
                    <a:lumMod val="85000"/>
                    <a:lumOff val="15000"/>
                  </a:schemeClr>
                </a:solidFill>
                <a:latin typeface="Courier New" panose="02070309020205020404" pitchFamily="49" charset="0"/>
                <a:cs typeface="Courier New" panose="02070309020205020404" pitchFamily="49" charset="0"/>
              </a:rPr>
              <a:t>m:n</a:t>
            </a:r>
            <a:r>
              <a:rPr lang="en-US" altLang="zh-CN" sz="1800" dirty="0">
                <a:solidFill>
                  <a:schemeClr val="tx1">
                    <a:lumMod val="85000"/>
                    <a:lumOff val="15000"/>
                  </a:schemeClr>
                </a:solidFill>
                <a:latin typeface="Courier New" panose="02070309020205020404" pitchFamily="49" charset="0"/>
                <a:cs typeface="Courier New" panose="02070309020205020404" pitchFamily="49" charset="0"/>
              </a:rPr>
              <a:t>];</a:t>
            </a:r>
          </a:p>
          <a:p>
            <a:pPr algn="l"/>
            <a:endParaRPr lang="en-US" altLang="zh-CN" sz="1800" dirty="0">
              <a:latin typeface="Courier New" panose="02070309020205020404" pitchFamily="49" charset="0"/>
              <a:cs typeface="Courier New" panose="02070309020205020404" pitchFamily="49" charset="0"/>
            </a:endParaRPr>
          </a:p>
          <a:p>
            <a:pPr algn="l"/>
            <a:r>
              <a:rPr lang="en-US" altLang="zh-CN" sz="1800" dirty="0">
                <a:solidFill>
                  <a:srgbClr val="FF0000"/>
                </a:solidFill>
                <a:latin typeface="Courier New" panose="02070309020205020404" pitchFamily="49" charset="0"/>
                <a:cs typeface="Courier New" panose="02070309020205020404" pitchFamily="49" charset="0"/>
              </a:rPr>
              <a:t>    B2: begin  real </a:t>
            </a:r>
            <a:r>
              <a:rPr lang="en-US" altLang="zh-CN" sz="1800" dirty="0" err="1">
                <a:solidFill>
                  <a:srgbClr val="FF0000"/>
                </a:solidFill>
                <a:latin typeface="Courier New" panose="02070309020205020404" pitchFamily="49" charset="0"/>
                <a:cs typeface="Courier New" panose="02070309020205020404" pitchFamily="49" charset="0"/>
              </a:rPr>
              <a:t>d,e</a:t>
            </a:r>
            <a:r>
              <a:rPr lang="en-US" altLang="zh-CN" sz="1800" dirty="0">
                <a:solidFill>
                  <a:srgbClr val="FF0000"/>
                </a:solidFill>
                <a:latin typeface="Courier New" panose="02070309020205020404" pitchFamily="49" charset="0"/>
                <a:cs typeface="Courier New" panose="02070309020205020404" pitchFamily="49" charset="0"/>
              </a:rPr>
              <a:t>;</a:t>
            </a:r>
          </a:p>
          <a:p>
            <a:pPr algn="l"/>
            <a:r>
              <a:rPr lang="en-US" altLang="zh-CN" sz="1800" dirty="0">
                <a:solidFill>
                  <a:schemeClr val="tx1">
                    <a:lumMod val="85000"/>
                    <a:lumOff val="15000"/>
                  </a:schemeClr>
                </a:solidFill>
                <a:latin typeface="Courier New" panose="02070309020205020404" pitchFamily="49" charset="0"/>
                <a:cs typeface="Courier New" panose="02070309020205020404" pitchFamily="49" charset="0"/>
              </a:rPr>
              <a:t>        L3:</a:t>
            </a:r>
          </a:p>
          <a:p>
            <a:pPr algn="l"/>
            <a:r>
              <a:rPr lang="en-US" altLang="zh-CN" sz="1800" dirty="0">
                <a:solidFill>
                  <a:schemeClr val="tx1">
                    <a:lumMod val="85000"/>
                    <a:lumOff val="15000"/>
                  </a:schemeClr>
                </a:solidFill>
                <a:latin typeface="Courier New" panose="02070309020205020404" pitchFamily="49" charset="0"/>
                <a:cs typeface="Courier New" panose="02070309020205020404" pitchFamily="49" charset="0"/>
              </a:rPr>
              <a:t>        end;</a:t>
            </a:r>
          </a:p>
          <a:p>
            <a:pPr algn="l"/>
            <a:endParaRPr lang="en-US" altLang="zh-CN" sz="1800" dirty="0">
              <a:solidFill>
                <a:schemeClr val="tx1">
                  <a:lumMod val="85000"/>
                  <a:lumOff val="15000"/>
                </a:schemeClr>
              </a:solidFill>
              <a:latin typeface="Courier New" panose="02070309020205020404" pitchFamily="49" charset="0"/>
              <a:cs typeface="Courier New" panose="02070309020205020404" pitchFamily="49" charset="0"/>
            </a:endParaRPr>
          </a:p>
          <a:p>
            <a:pPr algn="l"/>
            <a:r>
              <a:rPr lang="en-US" altLang="zh-CN" sz="1800" dirty="0">
                <a:solidFill>
                  <a:schemeClr val="tx1">
                    <a:lumMod val="85000"/>
                    <a:lumOff val="15000"/>
                  </a:schemeClr>
                </a:solidFill>
                <a:latin typeface="Courier New" panose="02070309020205020404" pitchFamily="49" charset="0"/>
                <a:cs typeface="Courier New" panose="02070309020205020404" pitchFamily="49" charset="0"/>
              </a:rPr>
              <a:t>    B4: begin array C[1:m];</a:t>
            </a:r>
          </a:p>
          <a:p>
            <a:pPr algn="l"/>
            <a:endParaRPr lang="en-US" altLang="zh-CN" sz="1800" dirty="0">
              <a:solidFill>
                <a:schemeClr val="tx1">
                  <a:lumMod val="85000"/>
                  <a:lumOff val="15000"/>
                </a:schemeClr>
              </a:solidFill>
              <a:latin typeface="Courier New" panose="02070309020205020404" pitchFamily="49" charset="0"/>
              <a:cs typeface="Courier New" panose="02070309020205020404" pitchFamily="49" charset="0"/>
            </a:endParaRPr>
          </a:p>
          <a:p>
            <a:pPr algn="l"/>
            <a:r>
              <a:rPr lang="en-US" altLang="zh-CN" sz="1800" dirty="0">
                <a:solidFill>
                  <a:schemeClr val="tx1">
                    <a:lumMod val="85000"/>
                    <a:lumOff val="15000"/>
                  </a:schemeClr>
                </a:solidFill>
                <a:latin typeface="Courier New" panose="02070309020205020404" pitchFamily="49" charset="0"/>
                <a:cs typeface="Courier New" panose="02070309020205020404" pitchFamily="49" charset="0"/>
              </a:rPr>
              <a:t>        B5: begin real e;</a:t>
            </a:r>
          </a:p>
          <a:p>
            <a:pPr algn="l"/>
            <a:r>
              <a:rPr lang="en-US" altLang="zh-CN" sz="1800" dirty="0">
                <a:solidFill>
                  <a:schemeClr val="tx1">
                    <a:lumMod val="85000"/>
                    <a:lumOff val="15000"/>
                  </a:schemeClr>
                </a:solidFill>
                <a:latin typeface="Courier New" panose="02070309020205020404" pitchFamily="49" charset="0"/>
                <a:cs typeface="Courier New" panose="02070309020205020404" pitchFamily="49" charset="0"/>
              </a:rPr>
              <a:t>            L6:</a:t>
            </a:r>
          </a:p>
          <a:p>
            <a:pPr algn="l"/>
            <a:r>
              <a:rPr lang="en-US" altLang="zh-CN" sz="1800" dirty="0">
                <a:solidFill>
                  <a:schemeClr val="tx1">
                    <a:lumMod val="85000"/>
                    <a:lumOff val="15000"/>
                  </a:schemeClr>
                </a:solidFill>
                <a:latin typeface="Courier New" panose="02070309020205020404" pitchFamily="49" charset="0"/>
                <a:cs typeface="Courier New" panose="02070309020205020404" pitchFamily="49" charset="0"/>
              </a:rPr>
              <a:t>            end;</a:t>
            </a:r>
          </a:p>
          <a:p>
            <a:pPr algn="l"/>
            <a:endParaRPr lang="en-US" altLang="zh-CN" sz="1800" dirty="0">
              <a:solidFill>
                <a:schemeClr val="tx1">
                  <a:lumMod val="85000"/>
                  <a:lumOff val="15000"/>
                </a:schemeClr>
              </a:solidFill>
              <a:latin typeface="Courier New" panose="02070309020205020404" pitchFamily="49" charset="0"/>
              <a:cs typeface="Courier New" panose="02070309020205020404" pitchFamily="49" charset="0"/>
            </a:endParaRPr>
          </a:p>
          <a:p>
            <a:pPr algn="l"/>
            <a:r>
              <a:rPr lang="en-US" altLang="zh-CN" sz="1800" dirty="0">
                <a:solidFill>
                  <a:schemeClr val="tx1">
                    <a:lumMod val="85000"/>
                    <a:lumOff val="15000"/>
                  </a:schemeClr>
                </a:solidFill>
                <a:latin typeface="Courier New" panose="02070309020205020404" pitchFamily="49" charset="0"/>
                <a:cs typeface="Courier New" panose="02070309020205020404" pitchFamily="49" charset="0"/>
              </a:rPr>
              <a:t>    L7: end;</a:t>
            </a:r>
          </a:p>
          <a:p>
            <a:pPr algn="l"/>
            <a:endParaRPr lang="en-US" altLang="zh-CN" sz="1800" dirty="0">
              <a:latin typeface="Courier New" panose="02070309020205020404" pitchFamily="49" charset="0"/>
              <a:cs typeface="Courier New" panose="02070309020205020404" pitchFamily="49" charset="0"/>
            </a:endParaRPr>
          </a:p>
          <a:p>
            <a:pPr algn="l"/>
            <a:r>
              <a:rPr lang="en-US" altLang="zh-CN" sz="1800" dirty="0">
                <a:solidFill>
                  <a:schemeClr val="tx1">
                    <a:lumMod val="85000"/>
                    <a:lumOff val="15000"/>
                  </a:schemeClr>
                </a:solidFill>
                <a:latin typeface="Courier New" panose="02070309020205020404" pitchFamily="49" charset="0"/>
                <a:cs typeface="Courier New" panose="02070309020205020404" pitchFamily="49" charset="0"/>
              </a:rPr>
              <a:t>L8: end;</a:t>
            </a:r>
          </a:p>
        </p:txBody>
      </p:sp>
      <p:cxnSp>
        <p:nvCxnSpPr>
          <p:cNvPr id="39964" name="AutoShape 34"/>
          <p:cNvCxnSpPr>
            <a:cxnSpLocks noChangeShapeType="1"/>
          </p:cNvCxnSpPr>
          <p:nvPr/>
        </p:nvCxnSpPr>
        <p:spPr bwMode="auto">
          <a:xfrm flipV="1">
            <a:off x="8172450" y="1597025"/>
            <a:ext cx="1588" cy="4443413"/>
          </a:xfrm>
          <a:prstGeom prst="bentConnector4">
            <a:avLst>
              <a:gd name="adj1" fmla="val 14400005"/>
              <a:gd name="adj2" fmla="val 100426"/>
            </a:avLst>
          </a:prstGeom>
          <a:noFill/>
          <a:ln w="25400">
            <a:solidFill>
              <a:srgbClr val="3366FF"/>
            </a:solidFill>
            <a:miter lim="800000"/>
            <a:headEnd type="oval" w="med" len="med"/>
            <a:tailEnd type="triangle" w="med" len="med"/>
          </a:ln>
        </p:spPr>
      </p:cxnSp>
      <p:sp>
        <p:nvSpPr>
          <p:cNvPr id="39965" name="Rectangle 35"/>
          <p:cNvSpPr>
            <a:spLocks noChangeArrowheads="1"/>
          </p:cNvSpPr>
          <p:nvPr/>
        </p:nvSpPr>
        <p:spPr bwMode="auto">
          <a:xfrm>
            <a:off x="5940425" y="1038225"/>
            <a:ext cx="2232025" cy="547688"/>
          </a:xfrm>
          <a:prstGeom prst="rect">
            <a:avLst/>
          </a:prstGeom>
          <a:solidFill>
            <a:srgbClr val="CCFFCC"/>
          </a:solidFill>
          <a:ln w="12700" algn="ctr">
            <a:solidFill>
              <a:schemeClr val="tx1"/>
            </a:solidFill>
            <a:miter lim="800000"/>
            <a:headEnd/>
            <a:tailEnd/>
          </a:ln>
        </p:spPr>
        <p:txBody>
          <a:bodyPr anchor="ctr" anchorCtr="1"/>
          <a:lstStyle/>
          <a:p>
            <a:pPr>
              <a:spcBef>
                <a:spcPct val="20000"/>
              </a:spcBef>
              <a:buClr>
                <a:srgbClr val="FF9900"/>
              </a:buClr>
              <a:buSzPct val="80000"/>
            </a:pPr>
            <a:r>
              <a:rPr lang="zh-CN" altLang="en-US" dirty="0">
                <a:solidFill>
                  <a:schemeClr val="tx1"/>
                </a:solidFill>
                <a:latin typeface="Courier New" panose="02070309020205020404" pitchFamily="49" charset="0"/>
                <a:ea typeface="楷体" panose="02010609060101010101" pitchFamily="49" charset="-122"/>
                <a:cs typeface="Courier New" panose="02070309020205020404" pitchFamily="49" charset="0"/>
              </a:rPr>
              <a:t>数组</a:t>
            </a:r>
            <a:r>
              <a:rPr lang="en-US" altLang="zh-CN" dirty="0">
                <a:solidFill>
                  <a:schemeClr val="tx1"/>
                </a:solidFill>
                <a:latin typeface="Courier New" panose="02070309020205020404" pitchFamily="49" charset="0"/>
                <a:ea typeface="楷体" panose="02010609060101010101" pitchFamily="49" charset="-122"/>
                <a:cs typeface="Courier New" panose="02070309020205020404" pitchFamily="49" charset="0"/>
              </a:rPr>
              <a:t>B</a:t>
            </a:r>
          </a:p>
        </p:txBody>
      </p:sp>
      <p:graphicFrame>
        <p:nvGraphicFramePr>
          <p:cNvPr id="649252" name="Group 36"/>
          <p:cNvGraphicFramePr>
            <a:graphicFrameLocks noGrp="1"/>
          </p:cNvGraphicFramePr>
          <p:nvPr>
            <p:extLst>
              <p:ext uri="{D42A27DB-BD31-4B8C-83A1-F6EECF244321}">
                <p14:modId xmlns:p14="http://schemas.microsoft.com/office/powerpoint/2010/main" val="1212780627"/>
              </p:ext>
            </p:extLst>
          </p:nvPr>
        </p:nvGraphicFramePr>
        <p:xfrm>
          <a:off x="5940425" y="3097213"/>
          <a:ext cx="2232025" cy="1177926"/>
        </p:xfrm>
        <a:graphic>
          <a:graphicData uri="http://schemas.openxmlformats.org/drawingml/2006/table">
            <a:tbl>
              <a:tblPr/>
              <a:tblGrid>
                <a:gridCol w="2232025">
                  <a:extLst>
                    <a:ext uri="{9D8B030D-6E8A-4147-A177-3AD203B41FA5}">
                      <a16:colId xmlns:a16="http://schemas.microsoft.com/office/drawing/2014/main" val="20000"/>
                    </a:ext>
                  </a:extLst>
                </a:gridCol>
              </a:tblGrid>
              <a:tr h="392113">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B</a:t>
                      </a:r>
                      <a:r>
                        <a:rPr kumimoji="0" lang="zh-CN" altLang="en-US" sz="1800" b="1" i="0" u="none" strike="noStrike" cap="none" normalizeH="0" baseline="0" dirty="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的内情向量</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dash"/>
                      <a:round/>
                      <a:headEnd type="none" w="med" len="med"/>
                      <a:tailEnd type="none" w="med" len="med"/>
                    </a:lnB>
                    <a:lnTlToBr>
                      <a:noFill/>
                    </a:lnTlToBr>
                    <a:lnBlToTr>
                      <a:noFill/>
                    </a:lnBlToTr>
                    <a:solidFill>
                      <a:srgbClr val="FFCCCC"/>
                    </a:solidFill>
                  </a:tcPr>
                </a:tc>
                <a:extLst>
                  <a:ext uri="{0D108BD9-81ED-4DB2-BD59-A6C34878D82A}">
                    <a16:rowId xmlns:a16="http://schemas.microsoft.com/office/drawing/2014/main" val="10000"/>
                  </a:ext>
                </a:extLst>
              </a:tr>
              <a:tr h="392113">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z</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lnTlToBr>
                      <a:noFill/>
                    </a:lnTlToBr>
                    <a:lnBlToTr>
                      <a:noFill/>
                    </a:lnBlToTr>
                    <a:solidFill>
                      <a:srgbClr val="FFCCCC"/>
                    </a:solidFill>
                  </a:tcPr>
                </a:tc>
                <a:extLst>
                  <a:ext uri="{0D108BD9-81ED-4DB2-BD59-A6C34878D82A}">
                    <a16:rowId xmlns:a16="http://schemas.microsoft.com/office/drawing/2014/main" val="10001"/>
                  </a:ext>
                </a:extLst>
              </a:tr>
              <a:tr h="39370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a:ln>
                            <a:noFill/>
                          </a:ln>
                          <a:solidFill>
                            <a:srgbClr val="C00000"/>
                          </a:solidFill>
                          <a:effectLst/>
                          <a:latin typeface="Courier New" panose="02070309020205020404" pitchFamily="49" charset="0"/>
                          <a:ea typeface="楷体" panose="02010609060101010101" pitchFamily="49" charset="-122"/>
                          <a:cs typeface="Courier New" panose="02070309020205020404" pitchFamily="49" charset="0"/>
                        </a:rPr>
                        <a:t>B1</a:t>
                      </a:r>
                      <a:r>
                        <a:rPr kumimoji="0" lang="zh-CN" altLang="en-US" sz="1800" b="1" i="0" u="none" strike="noStrike" cap="none" normalizeH="0" baseline="0" dirty="0">
                          <a:ln>
                            <a:noFill/>
                          </a:ln>
                          <a:solidFill>
                            <a:srgbClr val="C00000"/>
                          </a:solidFill>
                          <a:effectLst/>
                          <a:latin typeface="Courier New" panose="02070309020205020404" pitchFamily="49" charset="0"/>
                          <a:ea typeface="楷体" panose="02010609060101010101" pitchFamily="49" charset="-122"/>
                          <a:cs typeface="Courier New" panose="02070309020205020404" pitchFamily="49" charset="0"/>
                        </a:rPr>
                        <a:t>的</a:t>
                      </a:r>
                      <a:r>
                        <a:rPr kumimoji="0" lang="en-US" altLang="zh-CN" sz="1800" b="1" i="0" u="none" strike="noStrike" cap="none" normalizeH="0" baseline="0" dirty="0">
                          <a:ln>
                            <a:noFill/>
                          </a:ln>
                          <a:solidFill>
                            <a:srgbClr val="C00000"/>
                          </a:solidFill>
                          <a:effectLst/>
                          <a:latin typeface="Courier New" panose="02070309020205020404" pitchFamily="49" charset="0"/>
                          <a:ea typeface="楷体" panose="02010609060101010101" pitchFamily="49" charset="-122"/>
                          <a:cs typeface="Courier New" panose="02070309020205020404" pitchFamily="49" charset="0"/>
                        </a:rPr>
                        <a:t>TOP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dash"/>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CCCC"/>
                    </a:solidFill>
                  </a:tcPr>
                </a:tc>
                <a:extLst>
                  <a:ext uri="{0D108BD9-81ED-4DB2-BD59-A6C34878D82A}">
                    <a16:rowId xmlns:a16="http://schemas.microsoft.com/office/drawing/2014/main" val="10002"/>
                  </a:ext>
                </a:extLst>
              </a:tr>
            </a:tbl>
          </a:graphicData>
        </a:graphic>
      </p:graphicFrame>
      <p:cxnSp>
        <p:nvCxnSpPr>
          <p:cNvPr id="39976" name="AutoShape 47"/>
          <p:cNvCxnSpPr>
            <a:cxnSpLocks noChangeShapeType="1"/>
            <a:endCxn id="39977" idx="3"/>
          </p:cNvCxnSpPr>
          <p:nvPr/>
        </p:nvCxnSpPr>
        <p:spPr bwMode="auto">
          <a:xfrm flipV="1">
            <a:off x="8172450" y="1038225"/>
            <a:ext cx="1588" cy="3040063"/>
          </a:xfrm>
          <a:prstGeom prst="bentConnector3">
            <a:avLst>
              <a:gd name="adj1" fmla="val 26600009"/>
            </a:avLst>
          </a:prstGeom>
          <a:noFill/>
          <a:ln w="25400">
            <a:solidFill>
              <a:srgbClr val="FF0000"/>
            </a:solidFill>
            <a:miter lim="800000"/>
            <a:headEnd type="oval" w="med" len="med"/>
            <a:tailEnd type="triangle" w="med" len="med"/>
          </a:ln>
        </p:spPr>
      </p:cxnSp>
      <p:sp>
        <p:nvSpPr>
          <p:cNvPr id="39977" name="Rectangle 48"/>
          <p:cNvSpPr>
            <a:spLocks noChangeArrowheads="1"/>
          </p:cNvSpPr>
          <p:nvPr/>
        </p:nvSpPr>
        <p:spPr bwMode="auto">
          <a:xfrm>
            <a:off x="8027988" y="893763"/>
            <a:ext cx="144462" cy="287337"/>
          </a:xfrm>
          <a:prstGeom prst="rect">
            <a:avLst/>
          </a:prstGeom>
          <a:noFill/>
          <a:ln w="19050" algn="ctr">
            <a:noFill/>
            <a:miter lim="800000"/>
            <a:headEnd/>
            <a:tailEnd/>
          </a:ln>
        </p:spPr>
        <p:txBody>
          <a:bodyPr wrap="none" anchor="ctr"/>
          <a:lstStyle/>
          <a:p>
            <a:endParaRPr lang="zh-CN" altLang="zh-CN"/>
          </a:p>
        </p:txBody>
      </p:sp>
      <p:graphicFrame>
        <p:nvGraphicFramePr>
          <p:cNvPr id="649265" name="Group 49"/>
          <p:cNvGraphicFramePr>
            <a:graphicFrameLocks noGrp="1"/>
          </p:cNvGraphicFramePr>
          <p:nvPr>
            <p:extLst>
              <p:ext uri="{D42A27DB-BD31-4B8C-83A1-F6EECF244321}">
                <p14:modId xmlns:p14="http://schemas.microsoft.com/office/powerpoint/2010/main" val="2601899527"/>
              </p:ext>
            </p:extLst>
          </p:nvPr>
        </p:nvGraphicFramePr>
        <p:xfrm>
          <a:off x="5940425" y="2319338"/>
          <a:ext cx="2232025" cy="779463"/>
        </p:xfrm>
        <a:graphic>
          <a:graphicData uri="http://schemas.openxmlformats.org/drawingml/2006/table">
            <a:tbl>
              <a:tblPr/>
              <a:tblGrid>
                <a:gridCol w="2232025">
                  <a:extLst>
                    <a:ext uri="{9D8B030D-6E8A-4147-A177-3AD203B41FA5}">
                      <a16:colId xmlns:a16="http://schemas.microsoft.com/office/drawing/2014/main" val="20000"/>
                    </a:ext>
                  </a:extLst>
                </a:gridCol>
              </a:tblGrid>
              <a:tr h="388938">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d,e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CCFF"/>
                    </a:solidFill>
                  </a:tcPr>
                </a:tc>
                <a:extLst>
                  <a:ext uri="{0D108BD9-81ED-4DB2-BD59-A6C34878D82A}">
                    <a16:rowId xmlns:a16="http://schemas.microsoft.com/office/drawing/2014/main" val="10000"/>
                  </a:ext>
                </a:extLst>
              </a:tr>
              <a:tr h="390525">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a:ln>
                            <a:noFill/>
                          </a:ln>
                          <a:solidFill>
                            <a:srgbClr val="C00000"/>
                          </a:solidFill>
                          <a:effectLst/>
                          <a:latin typeface="Courier New" panose="02070309020205020404" pitchFamily="49" charset="0"/>
                          <a:ea typeface="楷体" panose="02010609060101010101" pitchFamily="49" charset="-122"/>
                          <a:cs typeface="Courier New" panose="02070309020205020404" pitchFamily="49" charset="0"/>
                        </a:rPr>
                        <a:t>B2</a:t>
                      </a:r>
                      <a:r>
                        <a:rPr kumimoji="0" lang="zh-CN" altLang="en-US" sz="1800" b="1" i="0" u="none" strike="noStrike" cap="none" normalizeH="0" baseline="0" dirty="0">
                          <a:ln>
                            <a:noFill/>
                          </a:ln>
                          <a:solidFill>
                            <a:srgbClr val="C00000"/>
                          </a:solidFill>
                          <a:effectLst/>
                          <a:latin typeface="Courier New" panose="02070309020205020404" pitchFamily="49" charset="0"/>
                          <a:ea typeface="楷体" panose="02010609060101010101" pitchFamily="49" charset="-122"/>
                          <a:cs typeface="Courier New" panose="02070309020205020404" pitchFamily="49" charset="0"/>
                        </a:rPr>
                        <a:t>的</a:t>
                      </a:r>
                      <a:r>
                        <a:rPr kumimoji="0" lang="en-US" altLang="zh-CN" sz="1800" b="1" i="0" u="none" strike="noStrike" cap="none" normalizeH="0" baseline="0" dirty="0">
                          <a:ln>
                            <a:noFill/>
                          </a:ln>
                          <a:solidFill>
                            <a:srgbClr val="C00000"/>
                          </a:solidFill>
                          <a:effectLst/>
                          <a:latin typeface="Courier New" panose="02070309020205020404" pitchFamily="49" charset="0"/>
                          <a:ea typeface="楷体" panose="02010609060101010101" pitchFamily="49" charset="-122"/>
                          <a:cs typeface="Courier New" panose="02070309020205020404" pitchFamily="49" charset="0"/>
                        </a:rPr>
                        <a:t>TOP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CCFF"/>
                    </a:solidFill>
                  </a:tcPr>
                </a:tc>
                <a:extLst>
                  <a:ext uri="{0D108BD9-81ED-4DB2-BD59-A6C34878D82A}">
                    <a16:rowId xmlns:a16="http://schemas.microsoft.com/office/drawing/2014/main" val="10001"/>
                  </a:ext>
                </a:extLst>
              </a:tr>
            </a:tbl>
          </a:graphicData>
        </a:graphic>
      </p:graphicFrame>
      <p:cxnSp>
        <p:nvCxnSpPr>
          <p:cNvPr id="649273" name="AutoShape 57"/>
          <p:cNvCxnSpPr>
            <a:cxnSpLocks noChangeShapeType="1"/>
            <a:endCxn id="39977" idx="3"/>
          </p:cNvCxnSpPr>
          <p:nvPr/>
        </p:nvCxnSpPr>
        <p:spPr bwMode="auto">
          <a:xfrm flipV="1">
            <a:off x="8172450" y="1038225"/>
            <a:ext cx="1588" cy="1865313"/>
          </a:xfrm>
          <a:prstGeom prst="bentConnector3">
            <a:avLst>
              <a:gd name="adj1" fmla="val 43600014"/>
            </a:avLst>
          </a:prstGeom>
          <a:noFill/>
          <a:ln w="25400">
            <a:solidFill>
              <a:srgbClr val="000080"/>
            </a:solidFill>
            <a:miter lim="800000"/>
            <a:headEnd type="oval" w="med" len="med"/>
            <a:tailEnd type="triangle" w="med" len="med"/>
          </a:ln>
        </p:spPr>
      </p:cxnSp>
    </p:spTree>
    <p:extLst>
      <p:ext uri="{BB962C8B-B14F-4D97-AF65-F5344CB8AC3E}">
        <p14:creationId xmlns:p14="http://schemas.microsoft.com/office/powerpoint/2010/main" val="596991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49265"/>
                                        </p:tgtEl>
                                        <p:attrNameLst>
                                          <p:attrName>style.visibility</p:attrName>
                                        </p:attrNameLst>
                                      </p:cBhvr>
                                      <p:to>
                                        <p:strVal val="visible"/>
                                      </p:to>
                                    </p:set>
                                    <p:animEffect transition="in" filter="wipe(left)">
                                      <p:cBhvr>
                                        <p:cTn id="7" dur="500"/>
                                        <p:tgtEl>
                                          <p:spTgt spid="649265"/>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649273"/>
                                        </p:tgtEl>
                                        <p:attrNameLst>
                                          <p:attrName>style.visibility</p:attrName>
                                        </p:attrNameLst>
                                      </p:cBhvr>
                                      <p:to>
                                        <p:strVal val="visible"/>
                                      </p:to>
                                    </p:set>
                                    <p:animEffect transition="in" filter="wipe(down)">
                                      <p:cBhvr>
                                        <p:cTn id="11" dur="500"/>
                                        <p:tgtEl>
                                          <p:spTgt spid="6492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页脚占位符 4"/>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40963" name="灯片编号占位符 5"/>
          <p:cNvSpPr>
            <a:spLocks noGrp="1"/>
          </p:cNvSpPr>
          <p:nvPr>
            <p:ph type="sldNum" sz="quarter" idx="12"/>
          </p:nvPr>
        </p:nvSpPr>
        <p:spPr>
          <a:noFill/>
        </p:spPr>
        <p:txBody>
          <a:bodyPr/>
          <a:lstStyle/>
          <a:p>
            <a:fld id="{D9CEF0D6-55B0-431E-97D9-73A1B2B466C0}" type="slidenum">
              <a:rPr lang="en-US" altLang="zh-CN" smtClean="0">
                <a:ea typeface="宋体" charset="-122"/>
              </a:rPr>
              <a:pPr/>
              <a:t>42</a:t>
            </a:fld>
            <a:endParaRPr lang="en-US" altLang="zh-CN">
              <a:ea typeface="宋体" charset="-122"/>
            </a:endParaRPr>
          </a:p>
        </p:txBody>
      </p:sp>
      <p:graphicFrame>
        <p:nvGraphicFramePr>
          <p:cNvPr id="647238" name="Group 70"/>
          <p:cNvGraphicFramePr>
            <a:graphicFrameLocks noGrp="1"/>
          </p:cNvGraphicFramePr>
          <p:nvPr>
            <p:extLst>
              <p:ext uri="{D42A27DB-BD31-4B8C-83A1-F6EECF244321}">
                <p14:modId xmlns:p14="http://schemas.microsoft.com/office/powerpoint/2010/main" val="3882028601"/>
              </p:ext>
            </p:extLst>
          </p:nvPr>
        </p:nvGraphicFramePr>
        <p:xfrm>
          <a:off x="5940425" y="476250"/>
          <a:ext cx="2232025" cy="5719766"/>
        </p:xfrm>
        <a:graphic>
          <a:graphicData uri="http://schemas.openxmlformats.org/drawingml/2006/table">
            <a:tbl>
              <a:tblPr/>
              <a:tblGrid>
                <a:gridCol w="2232025">
                  <a:extLst>
                    <a:ext uri="{9D8B030D-6E8A-4147-A177-3AD203B41FA5}">
                      <a16:colId xmlns:a16="http://schemas.microsoft.com/office/drawing/2014/main" val="20000"/>
                    </a:ext>
                  </a:extLst>
                </a:gridCol>
              </a:tblGrid>
              <a:tr h="560388">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dirty="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marL="9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0"/>
                  </a:ext>
                </a:extLst>
              </a:tr>
              <a:tr h="52070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marL="9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1"/>
                  </a:ext>
                </a:extLst>
              </a:tr>
              <a:tr h="32385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marL="9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2"/>
                  </a:ext>
                </a:extLst>
              </a:tr>
              <a:tr h="39370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marL="9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3"/>
                  </a:ext>
                </a:extLst>
              </a:tr>
              <a:tr h="392113">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marL="9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4"/>
                  </a:ext>
                </a:extLst>
              </a:tr>
              <a:tr h="390525">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marL="9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5"/>
                  </a:ext>
                </a:extLst>
              </a:tr>
              <a:tr h="392113">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marL="9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6"/>
                  </a:ext>
                </a:extLst>
              </a:tr>
              <a:tr h="392113">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marL="9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7"/>
                  </a:ext>
                </a:extLst>
              </a:tr>
              <a:tr h="39370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marL="9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92113">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display</a:t>
                      </a:r>
                    </a:p>
                  </a:txBody>
                  <a:tcPr marL="9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dash"/>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9"/>
                  </a:ext>
                </a:extLst>
              </a:tr>
              <a:tr h="782638">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形式单元 </a:t>
                      </a:r>
                      <a:r>
                        <a:rPr kumimoji="0" lang="en-US"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m,n</a:t>
                      </a:r>
                    </a:p>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参数个数：</a:t>
                      </a:r>
                      <a:r>
                        <a:rPr kumimoji="0" lang="en-US"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2</a:t>
                      </a:r>
                    </a:p>
                  </a:txBody>
                  <a:tcPr marL="9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10"/>
                  </a:ext>
                </a:extLst>
              </a:tr>
              <a:tr h="39370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连接数据</a:t>
                      </a:r>
                    </a:p>
                  </a:txBody>
                  <a:tcPr marL="9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11"/>
                  </a:ext>
                </a:extLst>
              </a:tr>
              <a:tr h="392113">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a:ln>
                            <a:noFill/>
                          </a:ln>
                          <a:solidFill>
                            <a:srgbClr val="C00000"/>
                          </a:solidFill>
                          <a:effectLst/>
                          <a:latin typeface="Courier New" panose="02070309020205020404" pitchFamily="49" charset="0"/>
                          <a:ea typeface="楷体" panose="02010609060101010101" pitchFamily="49" charset="-122"/>
                          <a:cs typeface="Courier New" panose="02070309020205020404" pitchFamily="49" charset="0"/>
                        </a:rPr>
                        <a:t>A</a:t>
                      </a:r>
                      <a:r>
                        <a:rPr kumimoji="0" lang="zh-CN" altLang="en-US" sz="1800" b="1" i="0" u="none" strike="noStrike" cap="none" normalizeH="0" baseline="0" dirty="0">
                          <a:ln>
                            <a:noFill/>
                          </a:ln>
                          <a:solidFill>
                            <a:srgbClr val="C00000"/>
                          </a:solidFill>
                          <a:effectLst/>
                          <a:latin typeface="Courier New" panose="02070309020205020404" pitchFamily="49" charset="0"/>
                          <a:ea typeface="楷体" panose="02010609060101010101" pitchFamily="49" charset="-122"/>
                          <a:cs typeface="Courier New" panose="02070309020205020404" pitchFamily="49" charset="0"/>
                        </a:rPr>
                        <a:t>的</a:t>
                      </a:r>
                      <a:r>
                        <a:rPr kumimoji="0" lang="en-US" altLang="zh-CN" sz="1800" b="1" i="0" u="none" strike="noStrike" cap="none" normalizeH="0" baseline="0" dirty="0">
                          <a:ln>
                            <a:noFill/>
                          </a:ln>
                          <a:solidFill>
                            <a:srgbClr val="C00000"/>
                          </a:solidFill>
                          <a:effectLst/>
                          <a:latin typeface="Courier New" panose="02070309020205020404" pitchFamily="49" charset="0"/>
                          <a:ea typeface="楷体" panose="02010609060101010101" pitchFamily="49" charset="-122"/>
                          <a:cs typeface="Courier New" panose="02070309020205020404" pitchFamily="49" charset="0"/>
                        </a:rPr>
                        <a:t>TOP</a:t>
                      </a:r>
                    </a:p>
                  </a:txBody>
                  <a:tcPr marL="9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12"/>
                  </a:ext>
                </a:extLst>
              </a:tr>
            </a:tbl>
          </a:graphicData>
        </a:graphic>
      </p:graphicFrame>
      <p:sp>
        <p:nvSpPr>
          <p:cNvPr id="40987" name="Text Box 33"/>
          <p:cNvSpPr txBox="1">
            <a:spLocks noChangeArrowheads="1"/>
          </p:cNvSpPr>
          <p:nvPr/>
        </p:nvSpPr>
        <p:spPr bwMode="auto">
          <a:xfrm>
            <a:off x="541338" y="1195388"/>
            <a:ext cx="4391025" cy="5035550"/>
          </a:xfrm>
          <a:prstGeom prst="rect">
            <a:avLst/>
          </a:prstGeom>
          <a:noFill/>
          <a:ln w="19050" algn="ctr">
            <a:noFill/>
            <a:miter lim="800000"/>
            <a:headEnd/>
            <a:tailEnd/>
          </a:ln>
        </p:spPr>
        <p:txBody>
          <a:bodyPr>
            <a:spAutoFit/>
          </a:bodyPr>
          <a:lstStyle/>
          <a:p>
            <a:pPr algn="l"/>
            <a:r>
              <a:rPr lang="en-US" altLang="zh-CN" sz="1800" dirty="0">
                <a:solidFill>
                  <a:schemeClr val="tx1">
                    <a:lumMod val="85000"/>
                    <a:lumOff val="15000"/>
                  </a:schemeClr>
                </a:solidFill>
                <a:latin typeface="Courier New" panose="02070309020205020404" pitchFamily="49" charset="0"/>
                <a:cs typeface="Courier New" panose="02070309020205020404" pitchFamily="49" charset="0"/>
              </a:rPr>
              <a:t>procedure A(</a:t>
            </a:r>
            <a:r>
              <a:rPr lang="en-US" altLang="zh-CN" sz="1800" dirty="0" err="1">
                <a:solidFill>
                  <a:schemeClr val="tx1">
                    <a:lumMod val="85000"/>
                    <a:lumOff val="15000"/>
                  </a:schemeClr>
                </a:solidFill>
                <a:latin typeface="Courier New" panose="02070309020205020404" pitchFamily="49" charset="0"/>
                <a:cs typeface="Courier New" panose="02070309020205020404" pitchFamily="49" charset="0"/>
              </a:rPr>
              <a:t>m,n</a:t>
            </a:r>
            <a:r>
              <a:rPr lang="en-US" altLang="zh-CN" sz="1800" dirty="0">
                <a:solidFill>
                  <a:schemeClr val="tx1">
                    <a:lumMod val="85000"/>
                    <a:lumOff val="15000"/>
                  </a:schemeClr>
                </a:solidFill>
                <a:latin typeface="Courier New" panose="02070309020205020404" pitchFamily="49" charset="0"/>
                <a:cs typeface="Courier New" panose="02070309020205020404" pitchFamily="49" charset="0"/>
              </a:rPr>
              <a:t>);</a:t>
            </a:r>
          </a:p>
          <a:p>
            <a:pPr algn="l"/>
            <a:r>
              <a:rPr lang="en-US" altLang="zh-CN" sz="1800" dirty="0">
                <a:solidFill>
                  <a:schemeClr val="tx1">
                    <a:lumMod val="85000"/>
                    <a:lumOff val="15000"/>
                  </a:schemeClr>
                </a:solidFill>
                <a:latin typeface="Courier New" panose="02070309020205020404" pitchFamily="49" charset="0"/>
                <a:cs typeface="Courier New" panose="02070309020205020404" pitchFamily="49" charset="0"/>
              </a:rPr>
              <a:t>integer m, n;</a:t>
            </a:r>
          </a:p>
          <a:p>
            <a:pPr algn="l"/>
            <a:endParaRPr lang="en-US" altLang="zh-CN" sz="1800" dirty="0">
              <a:solidFill>
                <a:schemeClr val="tx1">
                  <a:lumMod val="85000"/>
                  <a:lumOff val="15000"/>
                </a:schemeClr>
              </a:solidFill>
              <a:latin typeface="Courier New" panose="02070309020205020404" pitchFamily="49" charset="0"/>
              <a:cs typeface="Courier New" panose="02070309020205020404" pitchFamily="49" charset="0"/>
            </a:endParaRPr>
          </a:p>
          <a:p>
            <a:pPr algn="l"/>
            <a:r>
              <a:rPr lang="en-US" altLang="zh-CN" sz="1800" dirty="0">
                <a:solidFill>
                  <a:schemeClr val="tx1">
                    <a:lumMod val="85000"/>
                    <a:lumOff val="15000"/>
                  </a:schemeClr>
                </a:solidFill>
                <a:latin typeface="Courier New" panose="02070309020205020404" pitchFamily="49" charset="0"/>
                <a:cs typeface="Courier New" panose="02070309020205020404" pitchFamily="49" charset="0"/>
              </a:rPr>
              <a:t>B1: begin real z; array B[</a:t>
            </a:r>
            <a:r>
              <a:rPr lang="en-US" altLang="zh-CN" sz="1800" dirty="0" err="1">
                <a:solidFill>
                  <a:schemeClr val="tx1">
                    <a:lumMod val="85000"/>
                    <a:lumOff val="15000"/>
                  </a:schemeClr>
                </a:solidFill>
                <a:latin typeface="Courier New" panose="02070309020205020404" pitchFamily="49" charset="0"/>
                <a:cs typeface="Courier New" panose="02070309020205020404" pitchFamily="49" charset="0"/>
              </a:rPr>
              <a:t>m:n</a:t>
            </a:r>
            <a:r>
              <a:rPr lang="en-US" altLang="zh-CN" sz="1800" dirty="0">
                <a:solidFill>
                  <a:schemeClr val="tx1">
                    <a:lumMod val="85000"/>
                    <a:lumOff val="15000"/>
                  </a:schemeClr>
                </a:solidFill>
                <a:latin typeface="Courier New" panose="02070309020205020404" pitchFamily="49" charset="0"/>
                <a:cs typeface="Courier New" panose="02070309020205020404" pitchFamily="49" charset="0"/>
              </a:rPr>
              <a:t>];</a:t>
            </a:r>
          </a:p>
          <a:p>
            <a:pPr algn="l"/>
            <a:endParaRPr lang="en-US" altLang="zh-CN" sz="1800" dirty="0">
              <a:solidFill>
                <a:schemeClr val="tx1">
                  <a:lumMod val="85000"/>
                  <a:lumOff val="15000"/>
                </a:schemeClr>
              </a:solidFill>
              <a:latin typeface="Courier New" panose="02070309020205020404" pitchFamily="49" charset="0"/>
              <a:cs typeface="Courier New" panose="02070309020205020404" pitchFamily="49" charset="0"/>
            </a:endParaRPr>
          </a:p>
          <a:p>
            <a:pPr algn="l"/>
            <a:r>
              <a:rPr lang="en-US" altLang="zh-CN" sz="1800" dirty="0">
                <a:solidFill>
                  <a:schemeClr val="tx1">
                    <a:lumMod val="85000"/>
                    <a:lumOff val="15000"/>
                  </a:schemeClr>
                </a:solidFill>
                <a:latin typeface="Courier New" panose="02070309020205020404" pitchFamily="49" charset="0"/>
                <a:cs typeface="Courier New" panose="02070309020205020404" pitchFamily="49" charset="0"/>
              </a:rPr>
              <a:t>    B2: begin  real </a:t>
            </a:r>
            <a:r>
              <a:rPr lang="en-US" altLang="zh-CN" sz="1800" dirty="0" err="1">
                <a:solidFill>
                  <a:schemeClr val="tx1">
                    <a:lumMod val="85000"/>
                    <a:lumOff val="15000"/>
                  </a:schemeClr>
                </a:solidFill>
                <a:latin typeface="Courier New" panose="02070309020205020404" pitchFamily="49" charset="0"/>
                <a:cs typeface="Courier New" panose="02070309020205020404" pitchFamily="49" charset="0"/>
              </a:rPr>
              <a:t>d,e</a:t>
            </a:r>
            <a:r>
              <a:rPr lang="en-US" altLang="zh-CN" sz="1800" dirty="0">
                <a:solidFill>
                  <a:schemeClr val="tx1">
                    <a:lumMod val="85000"/>
                    <a:lumOff val="15000"/>
                  </a:schemeClr>
                </a:solidFill>
                <a:latin typeface="Courier New" panose="02070309020205020404" pitchFamily="49" charset="0"/>
                <a:cs typeface="Courier New" panose="02070309020205020404" pitchFamily="49" charset="0"/>
              </a:rPr>
              <a:t>;</a:t>
            </a:r>
          </a:p>
          <a:p>
            <a:pPr algn="l"/>
            <a:r>
              <a:rPr lang="en-US" altLang="zh-CN" sz="1800" dirty="0">
                <a:solidFill>
                  <a:schemeClr val="tx1">
                    <a:lumMod val="85000"/>
                    <a:lumOff val="15000"/>
                  </a:schemeClr>
                </a:solidFill>
                <a:latin typeface="Courier New" panose="02070309020205020404" pitchFamily="49" charset="0"/>
                <a:cs typeface="Courier New" panose="02070309020205020404" pitchFamily="49" charset="0"/>
              </a:rPr>
              <a:t>        L3:</a:t>
            </a:r>
          </a:p>
          <a:p>
            <a:pPr algn="l"/>
            <a:r>
              <a:rPr lang="en-US" altLang="zh-CN" sz="1800" dirty="0">
                <a:solidFill>
                  <a:schemeClr val="tx1">
                    <a:lumMod val="85000"/>
                    <a:lumOff val="15000"/>
                  </a:schemeClr>
                </a:solidFill>
                <a:latin typeface="Courier New" panose="02070309020205020404" pitchFamily="49" charset="0"/>
                <a:cs typeface="Courier New" panose="02070309020205020404" pitchFamily="49" charset="0"/>
              </a:rPr>
              <a:t>        end;</a:t>
            </a:r>
          </a:p>
          <a:p>
            <a:pPr algn="l"/>
            <a:endParaRPr lang="en-US" altLang="zh-CN" sz="1800" dirty="0">
              <a:latin typeface="Courier New" panose="02070309020205020404" pitchFamily="49" charset="0"/>
              <a:cs typeface="Courier New" panose="02070309020205020404" pitchFamily="49" charset="0"/>
            </a:endParaRPr>
          </a:p>
          <a:p>
            <a:pPr algn="l"/>
            <a:r>
              <a:rPr lang="en-US" altLang="zh-CN" sz="1800" dirty="0">
                <a:solidFill>
                  <a:srgbClr val="FF0000"/>
                </a:solidFill>
                <a:latin typeface="Courier New" panose="02070309020205020404" pitchFamily="49" charset="0"/>
                <a:cs typeface="Courier New" panose="02070309020205020404" pitchFamily="49" charset="0"/>
              </a:rPr>
              <a:t>    B4: begin array C[1:m];</a:t>
            </a:r>
          </a:p>
          <a:p>
            <a:pPr algn="l"/>
            <a:endParaRPr lang="en-US" altLang="zh-CN" sz="1800" dirty="0">
              <a:solidFill>
                <a:srgbClr val="FF0000"/>
              </a:solidFill>
              <a:latin typeface="Courier New" panose="02070309020205020404" pitchFamily="49" charset="0"/>
              <a:cs typeface="Courier New" panose="02070309020205020404" pitchFamily="49" charset="0"/>
            </a:endParaRPr>
          </a:p>
          <a:p>
            <a:pPr algn="l"/>
            <a:r>
              <a:rPr lang="en-US" altLang="zh-CN" sz="1800" dirty="0">
                <a:solidFill>
                  <a:schemeClr val="tx1">
                    <a:lumMod val="85000"/>
                    <a:lumOff val="15000"/>
                  </a:schemeClr>
                </a:solidFill>
                <a:latin typeface="Courier New" panose="02070309020205020404" pitchFamily="49" charset="0"/>
                <a:cs typeface="Courier New" panose="02070309020205020404" pitchFamily="49" charset="0"/>
              </a:rPr>
              <a:t>        B5: begin real e;</a:t>
            </a:r>
          </a:p>
          <a:p>
            <a:pPr algn="l"/>
            <a:r>
              <a:rPr lang="en-US" altLang="zh-CN" sz="1800" dirty="0">
                <a:solidFill>
                  <a:schemeClr val="tx1">
                    <a:lumMod val="85000"/>
                    <a:lumOff val="15000"/>
                  </a:schemeClr>
                </a:solidFill>
                <a:latin typeface="Courier New" panose="02070309020205020404" pitchFamily="49" charset="0"/>
                <a:cs typeface="Courier New" panose="02070309020205020404" pitchFamily="49" charset="0"/>
              </a:rPr>
              <a:t>            L6:</a:t>
            </a:r>
          </a:p>
          <a:p>
            <a:pPr algn="l"/>
            <a:r>
              <a:rPr lang="en-US" altLang="zh-CN" sz="1800" dirty="0">
                <a:solidFill>
                  <a:schemeClr val="tx1">
                    <a:lumMod val="85000"/>
                    <a:lumOff val="15000"/>
                  </a:schemeClr>
                </a:solidFill>
                <a:latin typeface="Courier New" panose="02070309020205020404" pitchFamily="49" charset="0"/>
                <a:cs typeface="Courier New" panose="02070309020205020404" pitchFamily="49" charset="0"/>
              </a:rPr>
              <a:t>            end;</a:t>
            </a:r>
          </a:p>
          <a:p>
            <a:pPr algn="l"/>
            <a:endParaRPr lang="en-US" altLang="zh-CN" sz="1800" dirty="0">
              <a:solidFill>
                <a:schemeClr val="tx1">
                  <a:lumMod val="85000"/>
                  <a:lumOff val="15000"/>
                </a:schemeClr>
              </a:solidFill>
              <a:latin typeface="Courier New" panose="02070309020205020404" pitchFamily="49" charset="0"/>
              <a:cs typeface="Courier New" panose="02070309020205020404" pitchFamily="49" charset="0"/>
            </a:endParaRPr>
          </a:p>
          <a:p>
            <a:pPr algn="l"/>
            <a:r>
              <a:rPr lang="en-US" altLang="zh-CN" sz="1800" dirty="0">
                <a:solidFill>
                  <a:schemeClr val="tx1">
                    <a:lumMod val="85000"/>
                    <a:lumOff val="15000"/>
                  </a:schemeClr>
                </a:solidFill>
                <a:latin typeface="Courier New" panose="02070309020205020404" pitchFamily="49" charset="0"/>
                <a:cs typeface="Courier New" panose="02070309020205020404" pitchFamily="49" charset="0"/>
              </a:rPr>
              <a:t>    L7: end;</a:t>
            </a:r>
          </a:p>
          <a:p>
            <a:pPr algn="l"/>
            <a:endParaRPr lang="en-US" altLang="zh-CN" sz="1800" dirty="0">
              <a:solidFill>
                <a:schemeClr val="tx1">
                  <a:lumMod val="85000"/>
                  <a:lumOff val="15000"/>
                </a:schemeClr>
              </a:solidFill>
              <a:latin typeface="Courier New" panose="02070309020205020404" pitchFamily="49" charset="0"/>
              <a:cs typeface="Courier New" panose="02070309020205020404" pitchFamily="49" charset="0"/>
            </a:endParaRPr>
          </a:p>
          <a:p>
            <a:pPr algn="l"/>
            <a:r>
              <a:rPr lang="en-US" altLang="zh-CN" sz="1800" dirty="0">
                <a:solidFill>
                  <a:schemeClr val="tx1">
                    <a:lumMod val="85000"/>
                    <a:lumOff val="15000"/>
                  </a:schemeClr>
                </a:solidFill>
                <a:latin typeface="Courier New" panose="02070309020205020404" pitchFamily="49" charset="0"/>
                <a:cs typeface="Courier New" panose="02070309020205020404" pitchFamily="49" charset="0"/>
              </a:rPr>
              <a:t>L8: end;</a:t>
            </a:r>
          </a:p>
        </p:txBody>
      </p:sp>
      <p:cxnSp>
        <p:nvCxnSpPr>
          <p:cNvPr id="40988" name="AutoShape 34"/>
          <p:cNvCxnSpPr>
            <a:cxnSpLocks noChangeShapeType="1"/>
          </p:cNvCxnSpPr>
          <p:nvPr/>
        </p:nvCxnSpPr>
        <p:spPr bwMode="auto">
          <a:xfrm flipV="1">
            <a:off x="8172450" y="1597025"/>
            <a:ext cx="1588" cy="4443413"/>
          </a:xfrm>
          <a:prstGeom prst="bentConnector4">
            <a:avLst>
              <a:gd name="adj1" fmla="val 14400005"/>
              <a:gd name="adj2" fmla="val 100426"/>
            </a:avLst>
          </a:prstGeom>
          <a:noFill/>
          <a:ln w="25400">
            <a:solidFill>
              <a:srgbClr val="3366FF"/>
            </a:solidFill>
            <a:miter lim="800000"/>
            <a:headEnd type="oval" w="med" len="med"/>
            <a:tailEnd type="triangle" w="med" len="med"/>
          </a:ln>
        </p:spPr>
      </p:cxnSp>
      <p:graphicFrame>
        <p:nvGraphicFramePr>
          <p:cNvPr id="647204" name="Group 36"/>
          <p:cNvGraphicFramePr>
            <a:graphicFrameLocks noGrp="1"/>
          </p:cNvGraphicFramePr>
          <p:nvPr>
            <p:extLst>
              <p:ext uri="{D42A27DB-BD31-4B8C-83A1-F6EECF244321}">
                <p14:modId xmlns:p14="http://schemas.microsoft.com/office/powerpoint/2010/main" val="391350524"/>
              </p:ext>
            </p:extLst>
          </p:nvPr>
        </p:nvGraphicFramePr>
        <p:xfrm>
          <a:off x="5940425" y="3097213"/>
          <a:ext cx="2232025" cy="1177926"/>
        </p:xfrm>
        <a:graphic>
          <a:graphicData uri="http://schemas.openxmlformats.org/drawingml/2006/table">
            <a:tbl>
              <a:tblPr/>
              <a:tblGrid>
                <a:gridCol w="2232025">
                  <a:extLst>
                    <a:ext uri="{9D8B030D-6E8A-4147-A177-3AD203B41FA5}">
                      <a16:colId xmlns:a16="http://schemas.microsoft.com/office/drawing/2014/main" val="20000"/>
                    </a:ext>
                  </a:extLst>
                </a:gridCol>
              </a:tblGrid>
              <a:tr h="392113">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B</a:t>
                      </a:r>
                      <a:r>
                        <a:rPr kumimoji="0" lang="zh-CN" altLang="en-US"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的内情向量</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dash"/>
                      <a:round/>
                      <a:headEnd type="none" w="med" len="med"/>
                      <a:tailEnd type="none" w="med" len="med"/>
                    </a:lnB>
                    <a:lnTlToBr>
                      <a:noFill/>
                    </a:lnTlToBr>
                    <a:lnBlToTr>
                      <a:noFill/>
                    </a:lnBlToTr>
                    <a:solidFill>
                      <a:srgbClr val="FFCCCC"/>
                    </a:solidFill>
                  </a:tcPr>
                </a:tc>
                <a:extLst>
                  <a:ext uri="{0D108BD9-81ED-4DB2-BD59-A6C34878D82A}">
                    <a16:rowId xmlns:a16="http://schemas.microsoft.com/office/drawing/2014/main" val="10000"/>
                  </a:ext>
                </a:extLst>
              </a:tr>
              <a:tr h="392113">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z</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lnTlToBr>
                      <a:noFill/>
                    </a:lnTlToBr>
                    <a:lnBlToTr>
                      <a:noFill/>
                    </a:lnBlToTr>
                    <a:solidFill>
                      <a:srgbClr val="FFCCCC"/>
                    </a:solidFill>
                  </a:tcPr>
                </a:tc>
                <a:extLst>
                  <a:ext uri="{0D108BD9-81ED-4DB2-BD59-A6C34878D82A}">
                    <a16:rowId xmlns:a16="http://schemas.microsoft.com/office/drawing/2014/main" val="10001"/>
                  </a:ext>
                </a:extLst>
              </a:tr>
              <a:tr h="39370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a:ln>
                            <a:noFill/>
                          </a:ln>
                          <a:solidFill>
                            <a:srgbClr val="C00000"/>
                          </a:solidFill>
                          <a:effectLst/>
                          <a:latin typeface="Courier New" panose="02070309020205020404" pitchFamily="49" charset="0"/>
                          <a:ea typeface="楷体" panose="02010609060101010101" pitchFamily="49" charset="-122"/>
                          <a:cs typeface="Courier New" panose="02070309020205020404" pitchFamily="49" charset="0"/>
                        </a:rPr>
                        <a:t>B1</a:t>
                      </a:r>
                      <a:r>
                        <a:rPr kumimoji="0" lang="zh-CN" altLang="en-US" sz="1800" b="1" i="0" u="none" strike="noStrike" cap="none" normalizeH="0" baseline="0" dirty="0">
                          <a:ln>
                            <a:noFill/>
                          </a:ln>
                          <a:solidFill>
                            <a:srgbClr val="C00000"/>
                          </a:solidFill>
                          <a:effectLst/>
                          <a:latin typeface="Courier New" panose="02070309020205020404" pitchFamily="49" charset="0"/>
                          <a:ea typeface="楷体" panose="02010609060101010101" pitchFamily="49" charset="-122"/>
                          <a:cs typeface="Courier New" panose="02070309020205020404" pitchFamily="49" charset="0"/>
                        </a:rPr>
                        <a:t>的</a:t>
                      </a:r>
                      <a:r>
                        <a:rPr kumimoji="0" lang="en-US" altLang="zh-CN" sz="1800" b="1" i="0" u="none" strike="noStrike" cap="none" normalizeH="0" baseline="0" dirty="0">
                          <a:ln>
                            <a:noFill/>
                          </a:ln>
                          <a:solidFill>
                            <a:srgbClr val="C00000"/>
                          </a:solidFill>
                          <a:effectLst/>
                          <a:latin typeface="Courier New" panose="02070309020205020404" pitchFamily="49" charset="0"/>
                          <a:ea typeface="楷体" panose="02010609060101010101" pitchFamily="49" charset="-122"/>
                          <a:cs typeface="Courier New" panose="02070309020205020404" pitchFamily="49" charset="0"/>
                        </a:rPr>
                        <a:t>TOP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dash"/>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CCCC"/>
                    </a:solidFill>
                  </a:tcPr>
                </a:tc>
                <a:extLst>
                  <a:ext uri="{0D108BD9-81ED-4DB2-BD59-A6C34878D82A}">
                    <a16:rowId xmlns:a16="http://schemas.microsoft.com/office/drawing/2014/main" val="10002"/>
                  </a:ext>
                </a:extLst>
              </a:tr>
            </a:tbl>
          </a:graphicData>
        </a:graphic>
      </p:graphicFrame>
      <p:cxnSp>
        <p:nvCxnSpPr>
          <p:cNvPr id="40999" name="AutoShape 47"/>
          <p:cNvCxnSpPr>
            <a:cxnSpLocks noChangeShapeType="1"/>
            <a:endCxn id="41000" idx="3"/>
          </p:cNvCxnSpPr>
          <p:nvPr/>
        </p:nvCxnSpPr>
        <p:spPr bwMode="auto">
          <a:xfrm flipV="1">
            <a:off x="8172450" y="1038225"/>
            <a:ext cx="1588" cy="3040063"/>
          </a:xfrm>
          <a:prstGeom prst="bentConnector3">
            <a:avLst>
              <a:gd name="adj1" fmla="val 26600009"/>
            </a:avLst>
          </a:prstGeom>
          <a:noFill/>
          <a:ln w="25400">
            <a:solidFill>
              <a:srgbClr val="FF0000"/>
            </a:solidFill>
            <a:miter lim="800000"/>
            <a:headEnd type="oval" w="med" len="med"/>
            <a:tailEnd type="triangle" w="med" len="med"/>
          </a:ln>
        </p:spPr>
      </p:cxnSp>
      <p:sp>
        <p:nvSpPr>
          <p:cNvPr id="41000" name="Rectangle 48"/>
          <p:cNvSpPr>
            <a:spLocks noChangeArrowheads="1"/>
          </p:cNvSpPr>
          <p:nvPr/>
        </p:nvSpPr>
        <p:spPr bwMode="auto">
          <a:xfrm>
            <a:off x="8027988" y="893763"/>
            <a:ext cx="144462" cy="287337"/>
          </a:xfrm>
          <a:prstGeom prst="rect">
            <a:avLst/>
          </a:prstGeom>
          <a:noFill/>
          <a:ln w="19050" algn="ctr">
            <a:noFill/>
            <a:miter lim="800000"/>
            <a:headEnd/>
            <a:tailEnd/>
          </a:ln>
        </p:spPr>
        <p:txBody>
          <a:bodyPr wrap="none" anchor="ctr"/>
          <a:lstStyle/>
          <a:p>
            <a:endParaRPr lang="zh-CN" altLang="zh-CN">
              <a:latin typeface="Courier New" panose="02070309020205020404" pitchFamily="49" charset="0"/>
              <a:ea typeface="楷体" panose="02010609060101010101" pitchFamily="49" charset="-122"/>
              <a:cs typeface="Courier New" panose="02070309020205020404" pitchFamily="49" charset="0"/>
            </a:endParaRPr>
          </a:p>
        </p:txBody>
      </p:sp>
      <p:graphicFrame>
        <p:nvGraphicFramePr>
          <p:cNvPr id="647217" name="Group 49"/>
          <p:cNvGraphicFramePr>
            <a:graphicFrameLocks noGrp="1"/>
          </p:cNvGraphicFramePr>
          <p:nvPr>
            <p:extLst>
              <p:ext uri="{D42A27DB-BD31-4B8C-83A1-F6EECF244321}">
                <p14:modId xmlns:p14="http://schemas.microsoft.com/office/powerpoint/2010/main" val="2603253243"/>
              </p:ext>
            </p:extLst>
          </p:nvPr>
        </p:nvGraphicFramePr>
        <p:xfrm>
          <a:off x="5940425" y="2319338"/>
          <a:ext cx="2232025" cy="779463"/>
        </p:xfrm>
        <a:graphic>
          <a:graphicData uri="http://schemas.openxmlformats.org/drawingml/2006/table">
            <a:tbl>
              <a:tblPr/>
              <a:tblGrid>
                <a:gridCol w="2232025">
                  <a:extLst>
                    <a:ext uri="{9D8B030D-6E8A-4147-A177-3AD203B41FA5}">
                      <a16:colId xmlns:a16="http://schemas.microsoft.com/office/drawing/2014/main" val="20000"/>
                    </a:ext>
                  </a:extLst>
                </a:gridCol>
              </a:tblGrid>
              <a:tr h="388938">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C</a:t>
                      </a:r>
                      <a:r>
                        <a:rPr kumimoji="0" lang="zh-CN" altLang="en-US"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的内情向量</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0"/>
                  </a:ext>
                </a:extLst>
              </a:tr>
              <a:tr h="390525">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a:ln>
                            <a:noFill/>
                          </a:ln>
                          <a:solidFill>
                            <a:srgbClr val="C00000"/>
                          </a:solidFill>
                          <a:effectLst/>
                          <a:latin typeface="Courier New" panose="02070309020205020404" pitchFamily="49" charset="0"/>
                          <a:ea typeface="楷体" panose="02010609060101010101" pitchFamily="49" charset="-122"/>
                          <a:cs typeface="Courier New" panose="02070309020205020404" pitchFamily="49" charset="0"/>
                        </a:rPr>
                        <a:t>B4</a:t>
                      </a:r>
                      <a:r>
                        <a:rPr kumimoji="0" lang="zh-CN" altLang="en-US" sz="1800" b="1" i="0" u="none" strike="noStrike" cap="none" normalizeH="0" baseline="0" dirty="0">
                          <a:ln>
                            <a:noFill/>
                          </a:ln>
                          <a:solidFill>
                            <a:srgbClr val="C00000"/>
                          </a:solidFill>
                          <a:effectLst/>
                          <a:latin typeface="Courier New" panose="02070309020205020404" pitchFamily="49" charset="0"/>
                          <a:ea typeface="楷体" panose="02010609060101010101" pitchFamily="49" charset="-122"/>
                          <a:cs typeface="Courier New" panose="02070309020205020404" pitchFamily="49" charset="0"/>
                        </a:rPr>
                        <a:t>的</a:t>
                      </a:r>
                      <a:r>
                        <a:rPr kumimoji="0" lang="en-US" altLang="zh-CN" sz="1800" b="1" i="0" u="none" strike="noStrike" cap="none" normalizeH="0" baseline="0" dirty="0">
                          <a:ln>
                            <a:noFill/>
                          </a:ln>
                          <a:solidFill>
                            <a:srgbClr val="C00000"/>
                          </a:solidFill>
                          <a:effectLst/>
                          <a:latin typeface="Courier New" panose="02070309020205020404" pitchFamily="49" charset="0"/>
                          <a:ea typeface="楷体" panose="02010609060101010101" pitchFamily="49" charset="-122"/>
                          <a:cs typeface="Courier New" panose="02070309020205020404" pitchFamily="49" charset="0"/>
                        </a:rPr>
                        <a:t>TOP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1"/>
                  </a:ext>
                </a:extLst>
              </a:tr>
            </a:tbl>
          </a:graphicData>
        </a:graphic>
      </p:graphicFrame>
      <p:cxnSp>
        <p:nvCxnSpPr>
          <p:cNvPr id="647225" name="AutoShape 57"/>
          <p:cNvCxnSpPr>
            <a:cxnSpLocks noChangeShapeType="1"/>
          </p:cNvCxnSpPr>
          <p:nvPr/>
        </p:nvCxnSpPr>
        <p:spPr bwMode="auto">
          <a:xfrm flipH="1" flipV="1">
            <a:off x="8158163" y="1023938"/>
            <a:ext cx="14287" cy="1879600"/>
          </a:xfrm>
          <a:prstGeom prst="bentConnector3">
            <a:avLst>
              <a:gd name="adj1" fmla="val -4344444"/>
            </a:avLst>
          </a:prstGeom>
          <a:noFill/>
          <a:ln w="25400">
            <a:solidFill>
              <a:srgbClr val="FF9900"/>
            </a:solidFill>
            <a:miter lim="800000"/>
            <a:headEnd type="oval" w="med" len="med"/>
            <a:tailEnd type="triangle" w="med" len="med"/>
          </a:ln>
        </p:spPr>
      </p:cxnSp>
      <p:sp>
        <p:nvSpPr>
          <p:cNvPr id="647226" name="Rectangle 58"/>
          <p:cNvSpPr>
            <a:spLocks noChangeArrowheads="1"/>
          </p:cNvSpPr>
          <p:nvPr/>
        </p:nvSpPr>
        <p:spPr bwMode="auto">
          <a:xfrm>
            <a:off x="5940425" y="461963"/>
            <a:ext cx="2232025" cy="547687"/>
          </a:xfrm>
          <a:prstGeom prst="rect">
            <a:avLst/>
          </a:prstGeom>
          <a:solidFill>
            <a:srgbClr val="CCFFCC"/>
          </a:solidFill>
          <a:ln w="12700" algn="ctr">
            <a:solidFill>
              <a:schemeClr val="tx1"/>
            </a:solidFill>
            <a:miter lim="800000"/>
            <a:headEnd/>
            <a:tailEnd/>
          </a:ln>
        </p:spPr>
        <p:txBody>
          <a:bodyPr anchor="ctr" anchorCtr="1"/>
          <a:lstStyle/>
          <a:p>
            <a:pPr>
              <a:spcBef>
                <a:spcPct val="20000"/>
              </a:spcBef>
              <a:buClr>
                <a:srgbClr val="FF9900"/>
              </a:buClr>
              <a:buSzPct val="80000"/>
              <a:buFont typeface="Webdings" pitchFamily="18" charset="2"/>
              <a:buNone/>
            </a:pPr>
            <a:r>
              <a:rPr lang="zh-CN" altLang="en-US" sz="1800" dirty="0">
                <a:solidFill>
                  <a:schemeClr val="tx1"/>
                </a:solidFill>
                <a:latin typeface="Courier New" panose="02070309020205020404" pitchFamily="49" charset="0"/>
                <a:ea typeface="楷体" panose="02010609060101010101" pitchFamily="49" charset="-122"/>
                <a:cs typeface="Courier New" panose="02070309020205020404" pitchFamily="49" charset="0"/>
              </a:rPr>
              <a:t>数组</a:t>
            </a:r>
            <a:r>
              <a:rPr lang="en-US" altLang="zh-CN" sz="1800" dirty="0">
                <a:solidFill>
                  <a:schemeClr val="tx1"/>
                </a:solidFill>
                <a:latin typeface="Courier New" panose="02070309020205020404" pitchFamily="49" charset="0"/>
                <a:ea typeface="楷体" panose="02010609060101010101" pitchFamily="49" charset="-122"/>
                <a:cs typeface="Courier New" panose="02070309020205020404" pitchFamily="49" charset="0"/>
              </a:rPr>
              <a:t>C</a:t>
            </a:r>
          </a:p>
        </p:txBody>
      </p:sp>
      <p:cxnSp>
        <p:nvCxnSpPr>
          <p:cNvPr id="647227" name="AutoShape 59"/>
          <p:cNvCxnSpPr>
            <a:cxnSpLocks noChangeShapeType="1"/>
            <a:endCxn id="41012" idx="3"/>
          </p:cNvCxnSpPr>
          <p:nvPr/>
        </p:nvCxnSpPr>
        <p:spPr bwMode="auto">
          <a:xfrm flipH="1" flipV="1">
            <a:off x="8143875" y="477838"/>
            <a:ext cx="28575" cy="2425700"/>
          </a:xfrm>
          <a:prstGeom prst="bentConnector3">
            <a:avLst>
              <a:gd name="adj1" fmla="val -2166667"/>
            </a:avLst>
          </a:prstGeom>
          <a:noFill/>
          <a:ln w="25400">
            <a:solidFill>
              <a:srgbClr val="FF9900"/>
            </a:solidFill>
            <a:miter lim="800000"/>
            <a:headEnd type="oval" w="med" len="med"/>
            <a:tailEnd type="triangle" w="med" len="med"/>
          </a:ln>
        </p:spPr>
      </p:cxnSp>
      <p:sp>
        <p:nvSpPr>
          <p:cNvPr id="41012" name="Rectangle 60"/>
          <p:cNvSpPr>
            <a:spLocks noChangeArrowheads="1"/>
          </p:cNvSpPr>
          <p:nvPr/>
        </p:nvSpPr>
        <p:spPr bwMode="auto">
          <a:xfrm>
            <a:off x="7999413" y="333375"/>
            <a:ext cx="144462" cy="287338"/>
          </a:xfrm>
          <a:prstGeom prst="rect">
            <a:avLst/>
          </a:prstGeom>
          <a:noFill/>
          <a:ln w="19050" algn="ctr">
            <a:noFill/>
            <a:miter lim="800000"/>
            <a:headEnd/>
            <a:tailEnd/>
          </a:ln>
        </p:spPr>
        <p:txBody>
          <a:bodyPr wrap="none" anchor="ctr"/>
          <a:lstStyle/>
          <a:p>
            <a:endParaRPr lang="zh-CN" altLang="zh-CN">
              <a:latin typeface="Courier New" panose="02070309020205020404" pitchFamily="49" charset="0"/>
              <a:ea typeface="楷体" panose="02010609060101010101" pitchFamily="49" charset="-122"/>
              <a:cs typeface="Courier New" panose="02070309020205020404" pitchFamily="49" charset="0"/>
            </a:endParaRPr>
          </a:p>
        </p:txBody>
      </p:sp>
      <p:sp>
        <p:nvSpPr>
          <p:cNvPr id="41013" name="Rectangle 71"/>
          <p:cNvSpPr>
            <a:spLocks noChangeArrowheads="1"/>
          </p:cNvSpPr>
          <p:nvPr/>
        </p:nvSpPr>
        <p:spPr bwMode="auto">
          <a:xfrm>
            <a:off x="5940425" y="1009650"/>
            <a:ext cx="2232025" cy="547688"/>
          </a:xfrm>
          <a:prstGeom prst="rect">
            <a:avLst/>
          </a:prstGeom>
          <a:solidFill>
            <a:srgbClr val="CCFFCC"/>
          </a:solidFill>
          <a:ln w="12700" algn="ctr">
            <a:solidFill>
              <a:schemeClr val="tx1"/>
            </a:solidFill>
            <a:miter lim="800000"/>
            <a:headEnd/>
            <a:tailEnd/>
          </a:ln>
        </p:spPr>
        <p:txBody>
          <a:bodyPr anchor="ctr" anchorCtr="1"/>
          <a:lstStyle/>
          <a:p>
            <a:pPr>
              <a:spcBef>
                <a:spcPct val="20000"/>
              </a:spcBef>
              <a:buClr>
                <a:srgbClr val="FF9900"/>
              </a:buClr>
              <a:buSzPct val="80000"/>
              <a:buFont typeface="Webdings" pitchFamily="18" charset="2"/>
              <a:buNone/>
            </a:pPr>
            <a:r>
              <a:rPr lang="zh-CN" altLang="en-US" sz="1800">
                <a:solidFill>
                  <a:schemeClr val="tx1"/>
                </a:solidFill>
                <a:latin typeface="Courier New" panose="02070309020205020404" pitchFamily="49" charset="0"/>
                <a:ea typeface="楷体" panose="02010609060101010101" pitchFamily="49" charset="-122"/>
                <a:cs typeface="Courier New" panose="02070309020205020404" pitchFamily="49" charset="0"/>
              </a:rPr>
              <a:t>数组</a:t>
            </a:r>
            <a:r>
              <a:rPr lang="en-US" altLang="zh-CN" sz="1800">
                <a:solidFill>
                  <a:schemeClr val="tx1"/>
                </a:solidFill>
                <a:latin typeface="Courier New" panose="02070309020205020404" pitchFamily="49" charset="0"/>
                <a:ea typeface="楷体" panose="02010609060101010101" pitchFamily="49" charset="-122"/>
                <a:cs typeface="Courier New" panose="02070309020205020404" pitchFamily="49" charset="0"/>
              </a:rPr>
              <a:t>B</a:t>
            </a:r>
          </a:p>
        </p:txBody>
      </p:sp>
    </p:spTree>
    <p:extLst>
      <p:ext uri="{BB962C8B-B14F-4D97-AF65-F5344CB8AC3E}">
        <p14:creationId xmlns:p14="http://schemas.microsoft.com/office/powerpoint/2010/main" val="992908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47217"/>
                                        </p:tgtEl>
                                        <p:attrNameLst>
                                          <p:attrName>style.visibility</p:attrName>
                                        </p:attrNameLst>
                                      </p:cBhvr>
                                      <p:to>
                                        <p:strVal val="visible"/>
                                      </p:to>
                                    </p:set>
                                    <p:animEffect transition="in" filter="wipe(left)">
                                      <p:cBhvr>
                                        <p:cTn id="7" dur="500"/>
                                        <p:tgtEl>
                                          <p:spTgt spid="6472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47225"/>
                                        </p:tgtEl>
                                        <p:attrNameLst>
                                          <p:attrName>style.visibility</p:attrName>
                                        </p:attrNameLst>
                                      </p:cBhvr>
                                      <p:to>
                                        <p:strVal val="visible"/>
                                      </p:to>
                                    </p:set>
                                    <p:animEffect transition="in" filter="wipe(down)">
                                      <p:cBhvr>
                                        <p:cTn id="12" dur="500"/>
                                        <p:tgtEl>
                                          <p:spTgt spid="647225"/>
                                        </p:tgtEl>
                                      </p:cBhvr>
                                    </p:animEffect>
                                  </p:childTnLst>
                                  <p:subTnLst>
                                    <p:set>
                                      <p:cBhvr override="childStyle">
                                        <p:cTn dur="1" fill="hold" display="0" masterRel="nextClick" afterEffect="1"/>
                                        <p:tgtEl>
                                          <p:spTgt spid="647225"/>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47226"/>
                                        </p:tgtEl>
                                        <p:attrNameLst>
                                          <p:attrName>style.visibility</p:attrName>
                                        </p:attrNameLst>
                                      </p:cBhvr>
                                      <p:to>
                                        <p:strVal val="visible"/>
                                      </p:to>
                                    </p:set>
                                    <p:animEffect transition="in" filter="wipe(left)">
                                      <p:cBhvr>
                                        <p:cTn id="17" dur="500"/>
                                        <p:tgtEl>
                                          <p:spTgt spid="647226"/>
                                        </p:tgtEl>
                                      </p:cBhvr>
                                    </p:animEffect>
                                  </p:childTnLst>
                                </p:cTn>
                              </p:par>
                            </p:childTnLst>
                          </p:cTn>
                        </p:par>
                        <p:par>
                          <p:cTn id="18" fill="hold">
                            <p:stCondLst>
                              <p:cond delay="500"/>
                            </p:stCondLst>
                            <p:childTnLst>
                              <p:par>
                                <p:cTn id="19" presetID="22" presetClass="exit" presetSubtype="4" fill="hold" nodeType="afterEffect">
                                  <p:stCondLst>
                                    <p:cond delay="0"/>
                                  </p:stCondLst>
                                  <p:childTnLst>
                                    <p:animEffect transition="out" filter="wipe(down)">
                                      <p:cBhvr>
                                        <p:cTn id="20" dur="500"/>
                                        <p:tgtEl>
                                          <p:spTgt spid="647225"/>
                                        </p:tgtEl>
                                      </p:cBhvr>
                                    </p:animEffect>
                                    <p:set>
                                      <p:cBhvr>
                                        <p:cTn id="21" dur="1" fill="hold">
                                          <p:stCondLst>
                                            <p:cond delay="499"/>
                                          </p:stCondLst>
                                        </p:cTn>
                                        <p:tgtEl>
                                          <p:spTgt spid="647225"/>
                                        </p:tgtEl>
                                        <p:attrNameLst>
                                          <p:attrName>style.visibility</p:attrName>
                                        </p:attrNameLst>
                                      </p:cBhvr>
                                      <p:to>
                                        <p:strVal val="hidden"/>
                                      </p:to>
                                    </p:set>
                                  </p:childTnLst>
                                </p:cTn>
                              </p:par>
                            </p:childTnLst>
                          </p:cTn>
                        </p:par>
                        <p:par>
                          <p:cTn id="22" fill="hold">
                            <p:stCondLst>
                              <p:cond delay="1000"/>
                            </p:stCondLst>
                            <p:childTnLst>
                              <p:par>
                                <p:cTn id="23" presetID="22" presetClass="entr" presetSubtype="4" fill="hold" nodeType="afterEffect">
                                  <p:stCondLst>
                                    <p:cond delay="0"/>
                                  </p:stCondLst>
                                  <p:childTnLst>
                                    <p:set>
                                      <p:cBhvr>
                                        <p:cTn id="24" dur="1" fill="hold">
                                          <p:stCondLst>
                                            <p:cond delay="0"/>
                                          </p:stCondLst>
                                        </p:cTn>
                                        <p:tgtEl>
                                          <p:spTgt spid="647227"/>
                                        </p:tgtEl>
                                        <p:attrNameLst>
                                          <p:attrName>style.visibility</p:attrName>
                                        </p:attrNameLst>
                                      </p:cBhvr>
                                      <p:to>
                                        <p:strVal val="visible"/>
                                      </p:to>
                                    </p:set>
                                    <p:animEffect transition="in" filter="wipe(down)">
                                      <p:cBhvr>
                                        <p:cTn id="25" dur="500"/>
                                        <p:tgtEl>
                                          <p:spTgt spid="6472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722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页脚占位符 4"/>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41987" name="灯片编号占位符 5"/>
          <p:cNvSpPr>
            <a:spLocks noGrp="1"/>
          </p:cNvSpPr>
          <p:nvPr>
            <p:ph type="sldNum" sz="quarter" idx="12"/>
          </p:nvPr>
        </p:nvSpPr>
        <p:spPr>
          <a:noFill/>
        </p:spPr>
        <p:txBody>
          <a:bodyPr/>
          <a:lstStyle/>
          <a:p>
            <a:fld id="{EA69FF70-0358-4FFF-AE2D-1D709067EC98}" type="slidenum">
              <a:rPr lang="en-US" altLang="zh-CN" smtClean="0">
                <a:ea typeface="宋体" charset="-122"/>
              </a:rPr>
              <a:pPr/>
              <a:t>43</a:t>
            </a:fld>
            <a:endParaRPr lang="en-US" altLang="zh-CN">
              <a:ea typeface="宋体" charset="-122"/>
            </a:endParaRPr>
          </a:p>
        </p:txBody>
      </p:sp>
      <p:graphicFrame>
        <p:nvGraphicFramePr>
          <p:cNvPr id="648292" name="Group 100"/>
          <p:cNvGraphicFramePr>
            <a:graphicFrameLocks noGrp="1"/>
          </p:cNvGraphicFramePr>
          <p:nvPr>
            <p:extLst>
              <p:ext uri="{D42A27DB-BD31-4B8C-83A1-F6EECF244321}">
                <p14:modId xmlns:p14="http://schemas.microsoft.com/office/powerpoint/2010/main" val="4128110922"/>
              </p:ext>
            </p:extLst>
          </p:nvPr>
        </p:nvGraphicFramePr>
        <p:xfrm>
          <a:off x="5940425" y="476250"/>
          <a:ext cx="2232025" cy="5719766"/>
        </p:xfrm>
        <a:graphic>
          <a:graphicData uri="http://schemas.openxmlformats.org/drawingml/2006/table">
            <a:tbl>
              <a:tblPr/>
              <a:tblGrid>
                <a:gridCol w="2232025">
                  <a:extLst>
                    <a:ext uri="{9D8B030D-6E8A-4147-A177-3AD203B41FA5}">
                      <a16:colId xmlns:a16="http://schemas.microsoft.com/office/drawing/2014/main" val="20000"/>
                    </a:ext>
                  </a:extLst>
                </a:gridCol>
              </a:tblGrid>
              <a:tr h="560388">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1800" b="1" i="0" u="none" strike="noStrike" cap="none" normalizeH="0" baseline="0" dirty="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数组</a:t>
                      </a:r>
                      <a:r>
                        <a:rPr kumimoji="0" lang="en-US" altLang="zh-CN" sz="1800" b="1" i="0" u="none" strike="noStrike" cap="none" normalizeH="0" baseline="0" dirty="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C</a:t>
                      </a:r>
                      <a:endParaRPr kumimoji="0" lang="en-US" altLang="zh-CN" sz="1200" b="1" i="0" u="none" strike="noStrike" cap="none" normalizeH="0" baseline="0" dirty="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marL="9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0"/>
                  </a:ext>
                </a:extLst>
              </a:tr>
              <a:tr h="52070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数组</a:t>
                      </a:r>
                      <a:r>
                        <a:rPr kumimoji="0" lang="en-US"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B</a:t>
                      </a:r>
                    </a:p>
                  </a:txBody>
                  <a:tcPr marL="9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1"/>
                  </a:ext>
                </a:extLst>
              </a:tr>
              <a:tr h="32385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marL="9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2"/>
                  </a:ext>
                </a:extLst>
              </a:tr>
              <a:tr h="39370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marL="9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3"/>
                  </a:ext>
                </a:extLst>
              </a:tr>
              <a:tr h="392113">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marL="9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4"/>
                  </a:ext>
                </a:extLst>
              </a:tr>
              <a:tr h="390525">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marL="9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5"/>
                  </a:ext>
                </a:extLst>
              </a:tr>
              <a:tr h="392113">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marL="9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6"/>
                  </a:ext>
                </a:extLst>
              </a:tr>
              <a:tr h="392113">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marL="9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7"/>
                  </a:ext>
                </a:extLst>
              </a:tr>
              <a:tr h="39370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marL="9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92113">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display</a:t>
                      </a:r>
                    </a:p>
                  </a:txBody>
                  <a:tcPr marL="9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dash"/>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9"/>
                  </a:ext>
                </a:extLst>
              </a:tr>
              <a:tr h="782638">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1800" b="1" i="0" u="none" strike="noStrike" cap="none" normalizeH="0" baseline="0" dirty="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形式单元 </a:t>
                      </a:r>
                      <a:r>
                        <a:rPr kumimoji="0" lang="en-US" altLang="zh-CN" sz="1800" b="1" i="0" u="none" strike="noStrike" cap="none" normalizeH="0" baseline="0" dirty="0" err="1">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m,n</a:t>
                      </a:r>
                      <a:endParaRPr kumimoji="0" lang="en-US" altLang="zh-CN" sz="1800" b="1" i="0" u="none" strike="noStrike" cap="none" normalizeH="0" baseline="0" dirty="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1800" b="1" i="0" u="none" strike="noStrike" cap="none" normalizeH="0" baseline="0" dirty="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参数个数：</a:t>
                      </a:r>
                      <a:r>
                        <a:rPr kumimoji="0" lang="en-US" altLang="zh-CN" sz="1800" b="1" i="0" u="none" strike="noStrike" cap="none" normalizeH="0" baseline="0" dirty="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2</a:t>
                      </a:r>
                    </a:p>
                  </a:txBody>
                  <a:tcPr marL="9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10"/>
                  </a:ext>
                </a:extLst>
              </a:tr>
              <a:tr h="39370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连接数据</a:t>
                      </a:r>
                    </a:p>
                  </a:txBody>
                  <a:tcPr marL="9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11"/>
                  </a:ext>
                </a:extLst>
              </a:tr>
              <a:tr h="392113">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a:ln>
                            <a:noFill/>
                          </a:ln>
                          <a:solidFill>
                            <a:srgbClr val="C00000"/>
                          </a:solidFill>
                          <a:effectLst/>
                          <a:latin typeface="Courier New" panose="02070309020205020404" pitchFamily="49" charset="0"/>
                          <a:ea typeface="楷体" panose="02010609060101010101" pitchFamily="49" charset="-122"/>
                          <a:cs typeface="Courier New" panose="02070309020205020404" pitchFamily="49" charset="0"/>
                        </a:rPr>
                        <a:t>A</a:t>
                      </a:r>
                      <a:r>
                        <a:rPr kumimoji="0" lang="zh-CN" altLang="en-US" sz="1800" b="1" i="0" u="none" strike="noStrike" cap="none" normalizeH="0" baseline="0" dirty="0">
                          <a:ln>
                            <a:noFill/>
                          </a:ln>
                          <a:solidFill>
                            <a:srgbClr val="C00000"/>
                          </a:solidFill>
                          <a:effectLst/>
                          <a:latin typeface="Courier New" panose="02070309020205020404" pitchFamily="49" charset="0"/>
                          <a:ea typeface="楷体" panose="02010609060101010101" pitchFamily="49" charset="-122"/>
                          <a:cs typeface="Courier New" panose="02070309020205020404" pitchFamily="49" charset="0"/>
                        </a:rPr>
                        <a:t>的</a:t>
                      </a:r>
                      <a:r>
                        <a:rPr kumimoji="0" lang="en-US" altLang="zh-CN" sz="1800" b="1" i="0" u="none" strike="noStrike" cap="none" normalizeH="0" baseline="0" dirty="0">
                          <a:ln>
                            <a:noFill/>
                          </a:ln>
                          <a:solidFill>
                            <a:srgbClr val="C00000"/>
                          </a:solidFill>
                          <a:effectLst/>
                          <a:latin typeface="Courier New" panose="02070309020205020404" pitchFamily="49" charset="0"/>
                          <a:ea typeface="楷体" panose="02010609060101010101" pitchFamily="49" charset="-122"/>
                          <a:cs typeface="Courier New" panose="02070309020205020404" pitchFamily="49" charset="0"/>
                        </a:rPr>
                        <a:t>TOP</a:t>
                      </a:r>
                    </a:p>
                  </a:txBody>
                  <a:tcPr marL="9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12"/>
                  </a:ext>
                </a:extLst>
              </a:tr>
            </a:tbl>
          </a:graphicData>
        </a:graphic>
      </p:graphicFrame>
      <p:sp>
        <p:nvSpPr>
          <p:cNvPr id="42012" name="Text Box 33"/>
          <p:cNvSpPr txBox="1">
            <a:spLocks noChangeArrowheads="1"/>
          </p:cNvSpPr>
          <p:nvPr/>
        </p:nvSpPr>
        <p:spPr bwMode="auto">
          <a:xfrm>
            <a:off x="541338" y="1195388"/>
            <a:ext cx="4391025" cy="5035550"/>
          </a:xfrm>
          <a:prstGeom prst="rect">
            <a:avLst/>
          </a:prstGeom>
          <a:noFill/>
          <a:ln w="19050" algn="ctr">
            <a:noFill/>
            <a:miter lim="800000"/>
            <a:headEnd/>
            <a:tailEnd/>
          </a:ln>
        </p:spPr>
        <p:txBody>
          <a:bodyPr>
            <a:spAutoFit/>
          </a:bodyPr>
          <a:lstStyle/>
          <a:p>
            <a:pPr algn="l"/>
            <a:r>
              <a:rPr lang="en-US" altLang="zh-CN" sz="1800" dirty="0">
                <a:solidFill>
                  <a:schemeClr val="tx1">
                    <a:lumMod val="85000"/>
                    <a:lumOff val="15000"/>
                  </a:schemeClr>
                </a:solidFill>
                <a:latin typeface="Courier New" panose="02070309020205020404" pitchFamily="49" charset="0"/>
                <a:cs typeface="Courier New" panose="02070309020205020404" pitchFamily="49" charset="0"/>
              </a:rPr>
              <a:t>procedure A(</a:t>
            </a:r>
            <a:r>
              <a:rPr lang="en-US" altLang="zh-CN" sz="1800" dirty="0" err="1">
                <a:solidFill>
                  <a:schemeClr val="tx1">
                    <a:lumMod val="85000"/>
                    <a:lumOff val="15000"/>
                  </a:schemeClr>
                </a:solidFill>
                <a:latin typeface="Courier New" panose="02070309020205020404" pitchFamily="49" charset="0"/>
                <a:cs typeface="Courier New" panose="02070309020205020404" pitchFamily="49" charset="0"/>
              </a:rPr>
              <a:t>m,n</a:t>
            </a:r>
            <a:r>
              <a:rPr lang="en-US" altLang="zh-CN" sz="1800" dirty="0">
                <a:solidFill>
                  <a:schemeClr val="tx1">
                    <a:lumMod val="85000"/>
                    <a:lumOff val="15000"/>
                  </a:schemeClr>
                </a:solidFill>
                <a:latin typeface="Courier New" panose="02070309020205020404" pitchFamily="49" charset="0"/>
                <a:cs typeface="Courier New" panose="02070309020205020404" pitchFamily="49" charset="0"/>
              </a:rPr>
              <a:t>);</a:t>
            </a:r>
          </a:p>
          <a:p>
            <a:pPr algn="l"/>
            <a:r>
              <a:rPr lang="en-US" altLang="zh-CN" sz="1800" dirty="0">
                <a:solidFill>
                  <a:schemeClr val="tx1">
                    <a:lumMod val="85000"/>
                    <a:lumOff val="15000"/>
                  </a:schemeClr>
                </a:solidFill>
                <a:latin typeface="Courier New" panose="02070309020205020404" pitchFamily="49" charset="0"/>
                <a:cs typeface="Courier New" panose="02070309020205020404" pitchFamily="49" charset="0"/>
              </a:rPr>
              <a:t>integer m, n;</a:t>
            </a:r>
          </a:p>
          <a:p>
            <a:pPr algn="l"/>
            <a:endParaRPr lang="en-US" altLang="zh-CN" sz="1800" dirty="0">
              <a:solidFill>
                <a:schemeClr val="tx1">
                  <a:lumMod val="85000"/>
                  <a:lumOff val="15000"/>
                </a:schemeClr>
              </a:solidFill>
              <a:latin typeface="Courier New" panose="02070309020205020404" pitchFamily="49" charset="0"/>
              <a:cs typeface="Courier New" panose="02070309020205020404" pitchFamily="49" charset="0"/>
            </a:endParaRPr>
          </a:p>
          <a:p>
            <a:pPr algn="l"/>
            <a:r>
              <a:rPr lang="en-US" altLang="zh-CN" sz="1800" dirty="0">
                <a:solidFill>
                  <a:schemeClr val="tx1">
                    <a:lumMod val="85000"/>
                    <a:lumOff val="15000"/>
                  </a:schemeClr>
                </a:solidFill>
                <a:latin typeface="Courier New" panose="02070309020205020404" pitchFamily="49" charset="0"/>
                <a:cs typeface="Courier New" panose="02070309020205020404" pitchFamily="49" charset="0"/>
              </a:rPr>
              <a:t>B1: begin real z; array B[</a:t>
            </a:r>
            <a:r>
              <a:rPr lang="en-US" altLang="zh-CN" sz="1800" dirty="0" err="1">
                <a:solidFill>
                  <a:schemeClr val="tx1">
                    <a:lumMod val="85000"/>
                    <a:lumOff val="15000"/>
                  </a:schemeClr>
                </a:solidFill>
                <a:latin typeface="Courier New" panose="02070309020205020404" pitchFamily="49" charset="0"/>
                <a:cs typeface="Courier New" panose="02070309020205020404" pitchFamily="49" charset="0"/>
              </a:rPr>
              <a:t>m:n</a:t>
            </a:r>
            <a:r>
              <a:rPr lang="en-US" altLang="zh-CN" sz="1800" dirty="0">
                <a:solidFill>
                  <a:schemeClr val="tx1">
                    <a:lumMod val="85000"/>
                    <a:lumOff val="15000"/>
                  </a:schemeClr>
                </a:solidFill>
                <a:latin typeface="Courier New" panose="02070309020205020404" pitchFamily="49" charset="0"/>
                <a:cs typeface="Courier New" panose="02070309020205020404" pitchFamily="49" charset="0"/>
              </a:rPr>
              <a:t>];</a:t>
            </a:r>
          </a:p>
          <a:p>
            <a:pPr algn="l"/>
            <a:endParaRPr lang="en-US" altLang="zh-CN" sz="1800" dirty="0">
              <a:solidFill>
                <a:schemeClr val="tx1">
                  <a:lumMod val="85000"/>
                  <a:lumOff val="15000"/>
                </a:schemeClr>
              </a:solidFill>
              <a:latin typeface="Courier New" panose="02070309020205020404" pitchFamily="49" charset="0"/>
              <a:cs typeface="Courier New" panose="02070309020205020404" pitchFamily="49" charset="0"/>
            </a:endParaRPr>
          </a:p>
          <a:p>
            <a:pPr algn="l"/>
            <a:r>
              <a:rPr lang="en-US" altLang="zh-CN" sz="1800" dirty="0">
                <a:solidFill>
                  <a:schemeClr val="tx1">
                    <a:lumMod val="85000"/>
                    <a:lumOff val="15000"/>
                  </a:schemeClr>
                </a:solidFill>
                <a:latin typeface="Courier New" panose="02070309020205020404" pitchFamily="49" charset="0"/>
                <a:cs typeface="Courier New" panose="02070309020205020404" pitchFamily="49" charset="0"/>
              </a:rPr>
              <a:t>    B2: begin  real </a:t>
            </a:r>
            <a:r>
              <a:rPr lang="en-US" altLang="zh-CN" sz="1800" dirty="0" err="1">
                <a:solidFill>
                  <a:schemeClr val="tx1">
                    <a:lumMod val="85000"/>
                    <a:lumOff val="15000"/>
                  </a:schemeClr>
                </a:solidFill>
                <a:latin typeface="Courier New" panose="02070309020205020404" pitchFamily="49" charset="0"/>
                <a:cs typeface="Courier New" panose="02070309020205020404" pitchFamily="49" charset="0"/>
              </a:rPr>
              <a:t>d,e</a:t>
            </a:r>
            <a:r>
              <a:rPr lang="en-US" altLang="zh-CN" sz="1800" dirty="0">
                <a:solidFill>
                  <a:schemeClr val="tx1">
                    <a:lumMod val="85000"/>
                    <a:lumOff val="15000"/>
                  </a:schemeClr>
                </a:solidFill>
                <a:latin typeface="Courier New" panose="02070309020205020404" pitchFamily="49" charset="0"/>
                <a:cs typeface="Courier New" panose="02070309020205020404" pitchFamily="49" charset="0"/>
              </a:rPr>
              <a:t>;</a:t>
            </a:r>
          </a:p>
          <a:p>
            <a:pPr algn="l"/>
            <a:r>
              <a:rPr lang="en-US" altLang="zh-CN" sz="1800" dirty="0">
                <a:solidFill>
                  <a:schemeClr val="tx1">
                    <a:lumMod val="85000"/>
                    <a:lumOff val="15000"/>
                  </a:schemeClr>
                </a:solidFill>
                <a:latin typeface="Courier New" panose="02070309020205020404" pitchFamily="49" charset="0"/>
                <a:cs typeface="Courier New" panose="02070309020205020404" pitchFamily="49" charset="0"/>
              </a:rPr>
              <a:t>        L3:</a:t>
            </a:r>
          </a:p>
          <a:p>
            <a:pPr algn="l"/>
            <a:r>
              <a:rPr lang="en-US" altLang="zh-CN" sz="1800" dirty="0">
                <a:solidFill>
                  <a:schemeClr val="tx1">
                    <a:lumMod val="85000"/>
                    <a:lumOff val="15000"/>
                  </a:schemeClr>
                </a:solidFill>
                <a:latin typeface="Courier New" panose="02070309020205020404" pitchFamily="49" charset="0"/>
                <a:cs typeface="Courier New" panose="02070309020205020404" pitchFamily="49" charset="0"/>
              </a:rPr>
              <a:t>        end;</a:t>
            </a:r>
          </a:p>
          <a:p>
            <a:pPr algn="l"/>
            <a:endParaRPr lang="en-US" altLang="zh-CN" sz="1800" dirty="0">
              <a:solidFill>
                <a:schemeClr val="tx1">
                  <a:lumMod val="85000"/>
                  <a:lumOff val="15000"/>
                </a:schemeClr>
              </a:solidFill>
              <a:latin typeface="Courier New" panose="02070309020205020404" pitchFamily="49" charset="0"/>
              <a:cs typeface="Courier New" panose="02070309020205020404" pitchFamily="49" charset="0"/>
            </a:endParaRPr>
          </a:p>
          <a:p>
            <a:pPr algn="l"/>
            <a:r>
              <a:rPr lang="en-US" altLang="zh-CN" sz="1800" dirty="0">
                <a:solidFill>
                  <a:schemeClr val="tx1">
                    <a:lumMod val="85000"/>
                    <a:lumOff val="15000"/>
                  </a:schemeClr>
                </a:solidFill>
                <a:latin typeface="Courier New" panose="02070309020205020404" pitchFamily="49" charset="0"/>
                <a:cs typeface="Courier New" panose="02070309020205020404" pitchFamily="49" charset="0"/>
              </a:rPr>
              <a:t>    B4: begin array C[1:m];</a:t>
            </a:r>
          </a:p>
          <a:p>
            <a:pPr algn="l"/>
            <a:endParaRPr lang="en-US" altLang="zh-CN" sz="1800" dirty="0">
              <a:latin typeface="Courier New" panose="02070309020205020404" pitchFamily="49" charset="0"/>
              <a:cs typeface="Courier New" panose="02070309020205020404" pitchFamily="49" charset="0"/>
            </a:endParaRPr>
          </a:p>
          <a:p>
            <a:pPr algn="l"/>
            <a:r>
              <a:rPr lang="en-US" altLang="zh-CN" sz="1800" dirty="0">
                <a:solidFill>
                  <a:srgbClr val="FF0000"/>
                </a:solidFill>
                <a:latin typeface="Courier New" panose="02070309020205020404" pitchFamily="49" charset="0"/>
                <a:cs typeface="Courier New" panose="02070309020205020404" pitchFamily="49" charset="0"/>
              </a:rPr>
              <a:t>        B5: begin real e;</a:t>
            </a:r>
          </a:p>
          <a:p>
            <a:pPr algn="l"/>
            <a:r>
              <a:rPr lang="en-US" altLang="zh-CN" sz="1800" dirty="0">
                <a:solidFill>
                  <a:schemeClr val="tx1">
                    <a:lumMod val="85000"/>
                    <a:lumOff val="15000"/>
                  </a:schemeClr>
                </a:solidFill>
                <a:latin typeface="Courier New" panose="02070309020205020404" pitchFamily="49" charset="0"/>
                <a:cs typeface="Courier New" panose="02070309020205020404" pitchFamily="49" charset="0"/>
              </a:rPr>
              <a:t>            L6:</a:t>
            </a:r>
          </a:p>
          <a:p>
            <a:pPr algn="l"/>
            <a:r>
              <a:rPr lang="en-US" altLang="zh-CN" sz="1800" dirty="0">
                <a:solidFill>
                  <a:schemeClr val="tx1">
                    <a:lumMod val="85000"/>
                    <a:lumOff val="15000"/>
                  </a:schemeClr>
                </a:solidFill>
                <a:latin typeface="Courier New" panose="02070309020205020404" pitchFamily="49" charset="0"/>
                <a:cs typeface="Courier New" panose="02070309020205020404" pitchFamily="49" charset="0"/>
              </a:rPr>
              <a:t>            end;</a:t>
            </a:r>
          </a:p>
          <a:p>
            <a:pPr algn="l"/>
            <a:endParaRPr lang="en-US" altLang="zh-CN" sz="1800" dirty="0">
              <a:solidFill>
                <a:schemeClr val="tx1">
                  <a:lumMod val="85000"/>
                  <a:lumOff val="15000"/>
                </a:schemeClr>
              </a:solidFill>
              <a:latin typeface="Courier New" panose="02070309020205020404" pitchFamily="49" charset="0"/>
              <a:cs typeface="Courier New" panose="02070309020205020404" pitchFamily="49" charset="0"/>
            </a:endParaRPr>
          </a:p>
          <a:p>
            <a:pPr algn="l"/>
            <a:r>
              <a:rPr lang="en-US" altLang="zh-CN" sz="1800" dirty="0">
                <a:solidFill>
                  <a:schemeClr val="tx1">
                    <a:lumMod val="85000"/>
                    <a:lumOff val="15000"/>
                  </a:schemeClr>
                </a:solidFill>
                <a:latin typeface="Courier New" panose="02070309020205020404" pitchFamily="49" charset="0"/>
                <a:cs typeface="Courier New" panose="02070309020205020404" pitchFamily="49" charset="0"/>
              </a:rPr>
              <a:t>    L7: end;</a:t>
            </a:r>
          </a:p>
          <a:p>
            <a:pPr algn="l"/>
            <a:endParaRPr lang="en-US" altLang="zh-CN" sz="1800" dirty="0">
              <a:solidFill>
                <a:schemeClr val="tx1">
                  <a:lumMod val="85000"/>
                  <a:lumOff val="15000"/>
                </a:schemeClr>
              </a:solidFill>
              <a:latin typeface="Courier New" panose="02070309020205020404" pitchFamily="49" charset="0"/>
              <a:cs typeface="Courier New" panose="02070309020205020404" pitchFamily="49" charset="0"/>
            </a:endParaRPr>
          </a:p>
          <a:p>
            <a:pPr algn="l"/>
            <a:r>
              <a:rPr lang="en-US" altLang="zh-CN" sz="1800" dirty="0">
                <a:solidFill>
                  <a:schemeClr val="tx1">
                    <a:lumMod val="85000"/>
                    <a:lumOff val="15000"/>
                  </a:schemeClr>
                </a:solidFill>
                <a:latin typeface="Courier New" panose="02070309020205020404" pitchFamily="49" charset="0"/>
                <a:cs typeface="Courier New" panose="02070309020205020404" pitchFamily="49" charset="0"/>
              </a:rPr>
              <a:t>L8: end;</a:t>
            </a:r>
          </a:p>
        </p:txBody>
      </p:sp>
      <p:cxnSp>
        <p:nvCxnSpPr>
          <p:cNvPr id="42013" name="AutoShape 34"/>
          <p:cNvCxnSpPr>
            <a:cxnSpLocks noChangeShapeType="1"/>
          </p:cNvCxnSpPr>
          <p:nvPr/>
        </p:nvCxnSpPr>
        <p:spPr bwMode="auto">
          <a:xfrm flipV="1">
            <a:off x="8172450" y="1597025"/>
            <a:ext cx="1588" cy="4443413"/>
          </a:xfrm>
          <a:prstGeom prst="bentConnector4">
            <a:avLst>
              <a:gd name="adj1" fmla="val 14400005"/>
              <a:gd name="adj2" fmla="val 100426"/>
            </a:avLst>
          </a:prstGeom>
          <a:noFill/>
          <a:ln w="25400">
            <a:solidFill>
              <a:srgbClr val="3366FF"/>
            </a:solidFill>
            <a:miter lim="800000"/>
            <a:headEnd type="oval" w="med" len="med"/>
            <a:tailEnd type="triangle" w="med" len="med"/>
          </a:ln>
        </p:spPr>
      </p:cxnSp>
      <p:graphicFrame>
        <p:nvGraphicFramePr>
          <p:cNvPr id="648228" name="Group 36"/>
          <p:cNvGraphicFramePr>
            <a:graphicFrameLocks noGrp="1"/>
          </p:cNvGraphicFramePr>
          <p:nvPr>
            <p:extLst>
              <p:ext uri="{D42A27DB-BD31-4B8C-83A1-F6EECF244321}">
                <p14:modId xmlns:p14="http://schemas.microsoft.com/office/powerpoint/2010/main" val="3877676809"/>
              </p:ext>
            </p:extLst>
          </p:nvPr>
        </p:nvGraphicFramePr>
        <p:xfrm>
          <a:off x="5940425" y="3097213"/>
          <a:ext cx="2232025" cy="1177926"/>
        </p:xfrm>
        <a:graphic>
          <a:graphicData uri="http://schemas.openxmlformats.org/drawingml/2006/table">
            <a:tbl>
              <a:tblPr/>
              <a:tblGrid>
                <a:gridCol w="2232025">
                  <a:extLst>
                    <a:ext uri="{9D8B030D-6E8A-4147-A177-3AD203B41FA5}">
                      <a16:colId xmlns:a16="http://schemas.microsoft.com/office/drawing/2014/main" val="20000"/>
                    </a:ext>
                  </a:extLst>
                </a:gridCol>
              </a:tblGrid>
              <a:tr h="392113">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B</a:t>
                      </a:r>
                      <a:r>
                        <a:rPr kumimoji="0" lang="zh-CN" altLang="en-US" sz="1800" b="1" i="0" u="none" strike="noStrike" cap="none" normalizeH="0" baseline="0" dirty="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的内情向量</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dash"/>
                      <a:round/>
                      <a:headEnd type="none" w="med" len="med"/>
                      <a:tailEnd type="none" w="med" len="med"/>
                    </a:lnB>
                    <a:lnTlToBr>
                      <a:noFill/>
                    </a:lnTlToBr>
                    <a:lnBlToTr>
                      <a:noFill/>
                    </a:lnBlToTr>
                    <a:solidFill>
                      <a:srgbClr val="FFCCCC"/>
                    </a:solidFill>
                  </a:tcPr>
                </a:tc>
                <a:extLst>
                  <a:ext uri="{0D108BD9-81ED-4DB2-BD59-A6C34878D82A}">
                    <a16:rowId xmlns:a16="http://schemas.microsoft.com/office/drawing/2014/main" val="10000"/>
                  </a:ext>
                </a:extLst>
              </a:tr>
              <a:tr h="392113">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z</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lnTlToBr>
                      <a:noFill/>
                    </a:lnTlToBr>
                    <a:lnBlToTr>
                      <a:noFill/>
                    </a:lnBlToTr>
                    <a:solidFill>
                      <a:srgbClr val="FFCCCC"/>
                    </a:solidFill>
                  </a:tcPr>
                </a:tc>
                <a:extLst>
                  <a:ext uri="{0D108BD9-81ED-4DB2-BD59-A6C34878D82A}">
                    <a16:rowId xmlns:a16="http://schemas.microsoft.com/office/drawing/2014/main" val="10001"/>
                  </a:ext>
                </a:extLst>
              </a:tr>
              <a:tr h="39370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a:ln>
                            <a:noFill/>
                          </a:ln>
                          <a:solidFill>
                            <a:srgbClr val="C00000"/>
                          </a:solidFill>
                          <a:effectLst/>
                          <a:latin typeface="Courier New" panose="02070309020205020404" pitchFamily="49" charset="0"/>
                          <a:ea typeface="楷体" panose="02010609060101010101" pitchFamily="49" charset="-122"/>
                          <a:cs typeface="Courier New" panose="02070309020205020404" pitchFamily="49" charset="0"/>
                        </a:rPr>
                        <a:t>B1</a:t>
                      </a:r>
                      <a:r>
                        <a:rPr kumimoji="0" lang="zh-CN" altLang="en-US" sz="1800" b="1" i="0" u="none" strike="noStrike" cap="none" normalizeH="0" baseline="0" dirty="0">
                          <a:ln>
                            <a:noFill/>
                          </a:ln>
                          <a:solidFill>
                            <a:srgbClr val="C00000"/>
                          </a:solidFill>
                          <a:effectLst/>
                          <a:latin typeface="Courier New" panose="02070309020205020404" pitchFamily="49" charset="0"/>
                          <a:ea typeface="楷体" panose="02010609060101010101" pitchFamily="49" charset="-122"/>
                          <a:cs typeface="Courier New" panose="02070309020205020404" pitchFamily="49" charset="0"/>
                        </a:rPr>
                        <a:t>的</a:t>
                      </a:r>
                      <a:r>
                        <a:rPr kumimoji="0" lang="en-US" altLang="zh-CN" sz="1800" b="1" i="0" u="none" strike="noStrike" cap="none" normalizeH="0" baseline="0" dirty="0">
                          <a:ln>
                            <a:noFill/>
                          </a:ln>
                          <a:solidFill>
                            <a:srgbClr val="C00000"/>
                          </a:solidFill>
                          <a:effectLst/>
                          <a:latin typeface="Courier New" panose="02070309020205020404" pitchFamily="49" charset="0"/>
                          <a:ea typeface="楷体" panose="02010609060101010101" pitchFamily="49" charset="-122"/>
                          <a:cs typeface="Courier New" panose="02070309020205020404" pitchFamily="49" charset="0"/>
                        </a:rPr>
                        <a:t>TOP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dash"/>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CCCC"/>
                    </a:solidFill>
                  </a:tcPr>
                </a:tc>
                <a:extLst>
                  <a:ext uri="{0D108BD9-81ED-4DB2-BD59-A6C34878D82A}">
                    <a16:rowId xmlns:a16="http://schemas.microsoft.com/office/drawing/2014/main" val="10002"/>
                  </a:ext>
                </a:extLst>
              </a:tr>
            </a:tbl>
          </a:graphicData>
        </a:graphic>
      </p:graphicFrame>
      <p:cxnSp>
        <p:nvCxnSpPr>
          <p:cNvPr id="42024" name="AutoShape 46"/>
          <p:cNvCxnSpPr>
            <a:cxnSpLocks noChangeShapeType="1"/>
            <a:endCxn id="42025" idx="3"/>
          </p:cNvCxnSpPr>
          <p:nvPr/>
        </p:nvCxnSpPr>
        <p:spPr bwMode="auto">
          <a:xfrm flipV="1">
            <a:off x="8172450" y="1038225"/>
            <a:ext cx="1588" cy="3040063"/>
          </a:xfrm>
          <a:prstGeom prst="bentConnector3">
            <a:avLst>
              <a:gd name="adj1" fmla="val 26600009"/>
            </a:avLst>
          </a:prstGeom>
          <a:noFill/>
          <a:ln w="25400">
            <a:solidFill>
              <a:srgbClr val="FF0000"/>
            </a:solidFill>
            <a:miter lim="800000"/>
            <a:headEnd type="oval" w="med" len="med"/>
            <a:tailEnd type="triangle" w="med" len="med"/>
          </a:ln>
        </p:spPr>
      </p:cxnSp>
      <p:sp>
        <p:nvSpPr>
          <p:cNvPr id="42025" name="Rectangle 47"/>
          <p:cNvSpPr>
            <a:spLocks noChangeArrowheads="1"/>
          </p:cNvSpPr>
          <p:nvPr/>
        </p:nvSpPr>
        <p:spPr bwMode="auto">
          <a:xfrm>
            <a:off x="8027988" y="893763"/>
            <a:ext cx="144462" cy="287337"/>
          </a:xfrm>
          <a:prstGeom prst="rect">
            <a:avLst/>
          </a:prstGeom>
          <a:noFill/>
          <a:ln w="19050" algn="ctr">
            <a:noFill/>
            <a:miter lim="800000"/>
            <a:headEnd/>
            <a:tailEnd/>
          </a:ln>
        </p:spPr>
        <p:txBody>
          <a:bodyPr wrap="none" anchor="ctr"/>
          <a:lstStyle/>
          <a:p>
            <a:endParaRPr lang="zh-CN" altLang="zh-CN"/>
          </a:p>
        </p:txBody>
      </p:sp>
      <p:graphicFrame>
        <p:nvGraphicFramePr>
          <p:cNvPr id="648240" name="Group 48"/>
          <p:cNvGraphicFramePr>
            <a:graphicFrameLocks noGrp="1"/>
          </p:cNvGraphicFramePr>
          <p:nvPr>
            <p:extLst>
              <p:ext uri="{D42A27DB-BD31-4B8C-83A1-F6EECF244321}">
                <p14:modId xmlns:p14="http://schemas.microsoft.com/office/powerpoint/2010/main" val="4050377278"/>
              </p:ext>
            </p:extLst>
          </p:nvPr>
        </p:nvGraphicFramePr>
        <p:xfrm>
          <a:off x="5940425" y="2319338"/>
          <a:ext cx="2232025" cy="779463"/>
        </p:xfrm>
        <a:graphic>
          <a:graphicData uri="http://schemas.openxmlformats.org/drawingml/2006/table">
            <a:tbl>
              <a:tblPr/>
              <a:tblGrid>
                <a:gridCol w="2232025">
                  <a:extLst>
                    <a:ext uri="{9D8B030D-6E8A-4147-A177-3AD203B41FA5}">
                      <a16:colId xmlns:a16="http://schemas.microsoft.com/office/drawing/2014/main" val="20000"/>
                    </a:ext>
                  </a:extLst>
                </a:gridCol>
              </a:tblGrid>
              <a:tr h="388938">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C</a:t>
                      </a:r>
                      <a:r>
                        <a:rPr kumimoji="0" lang="zh-CN" altLang="en-US"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的内情向量</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0"/>
                  </a:ext>
                </a:extLst>
              </a:tr>
              <a:tr h="390525">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a:ln>
                            <a:noFill/>
                          </a:ln>
                          <a:solidFill>
                            <a:srgbClr val="C00000"/>
                          </a:solidFill>
                          <a:effectLst/>
                          <a:latin typeface="Courier New" panose="02070309020205020404" pitchFamily="49" charset="0"/>
                          <a:ea typeface="楷体" panose="02010609060101010101" pitchFamily="49" charset="-122"/>
                          <a:cs typeface="Courier New" panose="02070309020205020404" pitchFamily="49" charset="0"/>
                        </a:rPr>
                        <a:t>B4</a:t>
                      </a:r>
                      <a:r>
                        <a:rPr kumimoji="0" lang="zh-CN" altLang="en-US" sz="1800" b="1" i="0" u="none" strike="noStrike" cap="none" normalizeH="0" baseline="0" dirty="0">
                          <a:ln>
                            <a:noFill/>
                          </a:ln>
                          <a:solidFill>
                            <a:srgbClr val="C00000"/>
                          </a:solidFill>
                          <a:effectLst/>
                          <a:latin typeface="Courier New" panose="02070309020205020404" pitchFamily="49" charset="0"/>
                          <a:ea typeface="楷体" panose="02010609060101010101" pitchFamily="49" charset="-122"/>
                          <a:cs typeface="Courier New" panose="02070309020205020404" pitchFamily="49" charset="0"/>
                        </a:rPr>
                        <a:t>的</a:t>
                      </a:r>
                      <a:r>
                        <a:rPr kumimoji="0" lang="en-US" altLang="zh-CN" sz="1800" b="1" i="0" u="none" strike="noStrike" cap="none" normalizeH="0" baseline="0" dirty="0">
                          <a:ln>
                            <a:noFill/>
                          </a:ln>
                          <a:solidFill>
                            <a:srgbClr val="C00000"/>
                          </a:solidFill>
                          <a:effectLst/>
                          <a:latin typeface="Courier New" panose="02070309020205020404" pitchFamily="49" charset="0"/>
                          <a:ea typeface="楷体" panose="02010609060101010101" pitchFamily="49" charset="-122"/>
                          <a:cs typeface="Courier New" panose="02070309020205020404" pitchFamily="49" charset="0"/>
                        </a:rPr>
                        <a:t>TOP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1"/>
                  </a:ext>
                </a:extLst>
              </a:tr>
            </a:tbl>
          </a:graphicData>
        </a:graphic>
      </p:graphicFrame>
      <p:cxnSp>
        <p:nvCxnSpPr>
          <p:cNvPr id="42034" name="AutoShape 58"/>
          <p:cNvCxnSpPr>
            <a:cxnSpLocks noChangeShapeType="1"/>
            <a:endCxn id="42035" idx="3"/>
          </p:cNvCxnSpPr>
          <p:nvPr/>
        </p:nvCxnSpPr>
        <p:spPr bwMode="auto">
          <a:xfrm flipH="1" flipV="1">
            <a:off x="8143875" y="477838"/>
            <a:ext cx="28575" cy="2425700"/>
          </a:xfrm>
          <a:prstGeom prst="bentConnector3">
            <a:avLst>
              <a:gd name="adj1" fmla="val -2216667"/>
            </a:avLst>
          </a:prstGeom>
          <a:noFill/>
          <a:ln w="25400">
            <a:solidFill>
              <a:srgbClr val="FF9900"/>
            </a:solidFill>
            <a:miter lim="800000"/>
            <a:headEnd type="oval" w="med" len="med"/>
            <a:tailEnd type="triangle" w="med" len="med"/>
          </a:ln>
        </p:spPr>
      </p:cxnSp>
      <p:sp>
        <p:nvSpPr>
          <p:cNvPr id="42035" name="Rectangle 59"/>
          <p:cNvSpPr>
            <a:spLocks noChangeArrowheads="1"/>
          </p:cNvSpPr>
          <p:nvPr/>
        </p:nvSpPr>
        <p:spPr bwMode="auto">
          <a:xfrm>
            <a:off x="7999413" y="333375"/>
            <a:ext cx="144462" cy="287338"/>
          </a:xfrm>
          <a:prstGeom prst="rect">
            <a:avLst/>
          </a:prstGeom>
          <a:noFill/>
          <a:ln w="19050" algn="ctr">
            <a:noFill/>
            <a:miter lim="800000"/>
            <a:headEnd/>
            <a:tailEnd/>
          </a:ln>
        </p:spPr>
        <p:txBody>
          <a:bodyPr wrap="none" anchor="ctr"/>
          <a:lstStyle/>
          <a:p>
            <a:endParaRPr lang="zh-CN" altLang="zh-CN"/>
          </a:p>
        </p:txBody>
      </p:sp>
      <p:graphicFrame>
        <p:nvGraphicFramePr>
          <p:cNvPr id="648272" name="Group 80"/>
          <p:cNvGraphicFramePr>
            <a:graphicFrameLocks noGrp="1"/>
          </p:cNvGraphicFramePr>
          <p:nvPr>
            <p:extLst>
              <p:ext uri="{D42A27DB-BD31-4B8C-83A1-F6EECF244321}">
                <p14:modId xmlns:p14="http://schemas.microsoft.com/office/powerpoint/2010/main" val="1565205425"/>
              </p:ext>
            </p:extLst>
          </p:nvPr>
        </p:nvGraphicFramePr>
        <p:xfrm>
          <a:off x="5940425" y="1557338"/>
          <a:ext cx="2232025" cy="759460"/>
        </p:xfrm>
        <a:graphic>
          <a:graphicData uri="http://schemas.openxmlformats.org/drawingml/2006/table">
            <a:tbl>
              <a:tblPr/>
              <a:tblGrid>
                <a:gridCol w="2232025">
                  <a:extLst>
                    <a:ext uri="{9D8B030D-6E8A-4147-A177-3AD203B41FA5}">
                      <a16:colId xmlns:a16="http://schemas.microsoft.com/office/drawing/2014/main" val="20000"/>
                    </a:ext>
                  </a:extLst>
                </a:gridCol>
              </a:tblGrid>
              <a:tr h="32385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dash"/>
                      <a:round/>
                      <a:headEnd type="none" w="med" len="med"/>
                      <a:tailEnd type="none" w="med" len="med"/>
                    </a:lnB>
                    <a:lnTlToBr>
                      <a:noFill/>
                    </a:lnTlToBr>
                    <a:lnBlToTr>
                      <a:noFill/>
                    </a:lnBlToTr>
                    <a:solidFill>
                      <a:srgbClr val="CCCCFF"/>
                    </a:solidFill>
                  </a:tcPr>
                </a:tc>
                <a:extLst>
                  <a:ext uri="{0D108BD9-81ED-4DB2-BD59-A6C34878D82A}">
                    <a16:rowId xmlns:a16="http://schemas.microsoft.com/office/drawing/2014/main" val="10000"/>
                  </a:ext>
                </a:extLst>
              </a:tr>
              <a:tr h="39370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a:ln>
                            <a:noFill/>
                          </a:ln>
                          <a:solidFill>
                            <a:srgbClr val="C00000"/>
                          </a:solidFill>
                          <a:effectLst/>
                          <a:latin typeface="Courier New" panose="02070309020205020404" pitchFamily="49" charset="0"/>
                          <a:ea typeface="楷体" panose="02010609060101010101" pitchFamily="49" charset="-122"/>
                          <a:cs typeface="Courier New" panose="02070309020205020404" pitchFamily="49" charset="0"/>
                        </a:rPr>
                        <a:t>B5</a:t>
                      </a:r>
                      <a:r>
                        <a:rPr kumimoji="0" lang="zh-CN" altLang="en-US" sz="1800" b="1" i="0" u="none" strike="noStrike" cap="none" normalizeH="0" baseline="0" dirty="0">
                          <a:ln>
                            <a:noFill/>
                          </a:ln>
                          <a:solidFill>
                            <a:srgbClr val="C00000"/>
                          </a:solidFill>
                          <a:effectLst/>
                          <a:latin typeface="Courier New" panose="02070309020205020404" pitchFamily="49" charset="0"/>
                          <a:ea typeface="楷体" panose="02010609060101010101" pitchFamily="49" charset="-122"/>
                          <a:cs typeface="Courier New" panose="02070309020205020404" pitchFamily="49" charset="0"/>
                        </a:rPr>
                        <a:t>的</a:t>
                      </a:r>
                      <a:r>
                        <a:rPr kumimoji="0" lang="en-US" altLang="zh-CN" sz="1800" b="1" i="0" u="none" strike="noStrike" cap="none" normalizeH="0" baseline="0" dirty="0">
                          <a:ln>
                            <a:noFill/>
                          </a:ln>
                          <a:solidFill>
                            <a:srgbClr val="C00000"/>
                          </a:solidFill>
                          <a:effectLst/>
                          <a:latin typeface="Courier New" panose="02070309020205020404" pitchFamily="49" charset="0"/>
                          <a:ea typeface="楷体" panose="02010609060101010101" pitchFamily="49" charset="-122"/>
                          <a:cs typeface="Courier New" panose="02070309020205020404" pitchFamily="49" charset="0"/>
                        </a:rPr>
                        <a:t>TOP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dash"/>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CCCCFF"/>
                    </a:solidFill>
                  </a:tcPr>
                </a:tc>
                <a:extLst>
                  <a:ext uri="{0D108BD9-81ED-4DB2-BD59-A6C34878D82A}">
                    <a16:rowId xmlns:a16="http://schemas.microsoft.com/office/drawing/2014/main" val="10001"/>
                  </a:ext>
                </a:extLst>
              </a:tr>
            </a:tbl>
          </a:graphicData>
        </a:graphic>
      </p:graphicFrame>
      <p:cxnSp>
        <p:nvCxnSpPr>
          <p:cNvPr id="648293" name="AutoShape 101"/>
          <p:cNvCxnSpPr>
            <a:cxnSpLocks noChangeShapeType="1"/>
            <a:endCxn id="42035" idx="3"/>
          </p:cNvCxnSpPr>
          <p:nvPr/>
        </p:nvCxnSpPr>
        <p:spPr bwMode="auto">
          <a:xfrm flipH="1" flipV="1">
            <a:off x="8143875" y="477838"/>
            <a:ext cx="28575" cy="1641475"/>
          </a:xfrm>
          <a:prstGeom prst="bentConnector3">
            <a:avLst>
              <a:gd name="adj1" fmla="val -2950000"/>
            </a:avLst>
          </a:prstGeom>
          <a:noFill/>
          <a:ln w="25400">
            <a:solidFill>
              <a:srgbClr val="333399"/>
            </a:solidFill>
            <a:miter lim="800000"/>
            <a:headEnd type="oval" w="med" len="med"/>
            <a:tailEnd type="triangle" w="med" len="med"/>
          </a:ln>
        </p:spPr>
      </p:cxnSp>
    </p:spTree>
    <p:extLst>
      <p:ext uri="{BB962C8B-B14F-4D97-AF65-F5344CB8AC3E}">
        <p14:creationId xmlns:p14="http://schemas.microsoft.com/office/powerpoint/2010/main" val="113968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48272"/>
                                        </p:tgtEl>
                                        <p:attrNameLst>
                                          <p:attrName>style.visibility</p:attrName>
                                        </p:attrNameLst>
                                      </p:cBhvr>
                                      <p:to>
                                        <p:strVal val="visible"/>
                                      </p:to>
                                    </p:set>
                                    <p:animEffect transition="in" filter="wipe(left)">
                                      <p:cBhvr>
                                        <p:cTn id="7" dur="500"/>
                                        <p:tgtEl>
                                          <p:spTgt spid="64827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48293"/>
                                        </p:tgtEl>
                                        <p:attrNameLst>
                                          <p:attrName>style.visibility</p:attrName>
                                        </p:attrNameLst>
                                      </p:cBhvr>
                                      <p:to>
                                        <p:strVal val="visible"/>
                                      </p:to>
                                    </p:set>
                                    <p:animEffect transition="in" filter="wipe(down)">
                                      <p:cBhvr>
                                        <p:cTn id="12" dur="500"/>
                                        <p:tgtEl>
                                          <p:spTgt spid="6482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页脚占位符 4"/>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43011" name="灯片编号占位符 5"/>
          <p:cNvSpPr>
            <a:spLocks noGrp="1"/>
          </p:cNvSpPr>
          <p:nvPr>
            <p:ph type="sldNum" sz="quarter" idx="12"/>
          </p:nvPr>
        </p:nvSpPr>
        <p:spPr>
          <a:noFill/>
        </p:spPr>
        <p:txBody>
          <a:bodyPr/>
          <a:lstStyle/>
          <a:p>
            <a:fld id="{48193A8F-94D5-4F06-8C4E-026DD479B1C8}" type="slidenum">
              <a:rPr lang="en-US" altLang="zh-CN" smtClean="0">
                <a:ea typeface="宋体" charset="-122"/>
              </a:rPr>
              <a:pPr/>
              <a:t>44</a:t>
            </a:fld>
            <a:endParaRPr lang="en-US" altLang="zh-CN">
              <a:ea typeface="宋体" charset="-122"/>
            </a:endParaRPr>
          </a:p>
        </p:txBody>
      </p:sp>
      <p:graphicFrame>
        <p:nvGraphicFramePr>
          <p:cNvPr id="651266" name="Group 2"/>
          <p:cNvGraphicFramePr>
            <a:graphicFrameLocks noGrp="1"/>
          </p:cNvGraphicFramePr>
          <p:nvPr>
            <p:extLst>
              <p:ext uri="{D42A27DB-BD31-4B8C-83A1-F6EECF244321}">
                <p14:modId xmlns:p14="http://schemas.microsoft.com/office/powerpoint/2010/main" val="1393567052"/>
              </p:ext>
            </p:extLst>
          </p:nvPr>
        </p:nvGraphicFramePr>
        <p:xfrm>
          <a:off x="5940425" y="476250"/>
          <a:ext cx="2232025" cy="5719766"/>
        </p:xfrm>
        <a:graphic>
          <a:graphicData uri="http://schemas.openxmlformats.org/drawingml/2006/table">
            <a:tbl>
              <a:tblPr/>
              <a:tblGrid>
                <a:gridCol w="2232025">
                  <a:extLst>
                    <a:ext uri="{9D8B030D-6E8A-4147-A177-3AD203B41FA5}">
                      <a16:colId xmlns:a16="http://schemas.microsoft.com/office/drawing/2014/main" val="20000"/>
                    </a:ext>
                  </a:extLst>
                </a:gridCol>
              </a:tblGrid>
              <a:tr h="560388">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1800" b="1" i="0" u="none" strike="noStrike" cap="none" normalizeH="0" baseline="0" dirty="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数组</a:t>
                      </a:r>
                      <a:r>
                        <a:rPr kumimoji="0" lang="en-US" altLang="zh-CN" sz="1800" b="1" i="0" u="none" strike="noStrike" cap="none" normalizeH="0" baseline="0" dirty="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C</a:t>
                      </a:r>
                      <a:endParaRPr kumimoji="0" lang="en-US" altLang="zh-CN" sz="1200" b="1" i="0" u="none" strike="noStrike" cap="none" normalizeH="0" baseline="0" dirty="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marL="9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0"/>
                  </a:ext>
                </a:extLst>
              </a:tr>
              <a:tr h="52070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1800" b="1" i="0" u="none" strike="noStrike" cap="none" normalizeH="0" baseline="0" dirty="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数组</a:t>
                      </a:r>
                      <a:r>
                        <a:rPr kumimoji="0" lang="en-US" altLang="zh-CN" sz="1800" b="1" i="0" u="none" strike="noStrike" cap="none" normalizeH="0" baseline="0" dirty="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B</a:t>
                      </a:r>
                    </a:p>
                  </a:txBody>
                  <a:tcPr marL="9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1"/>
                  </a:ext>
                </a:extLst>
              </a:tr>
              <a:tr h="32385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marL="9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2"/>
                  </a:ext>
                </a:extLst>
              </a:tr>
              <a:tr h="39370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marL="9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3"/>
                  </a:ext>
                </a:extLst>
              </a:tr>
              <a:tr h="392113">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marL="9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4"/>
                  </a:ext>
                </a:extLst>
              </a:tr>
              <a:tr h="390525">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marL="9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5"/>
                  </a:ext>
                </a:extLst>
              </a:tr>
              <a:tr h="392113">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marL="9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6"/>
                  </a:ext>
                </a:extLst>
              </a:tr>
              <a:tr h="392113">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marL="9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7"/>
                  </a:ext>
                </a:extLst>
              </a:tr>
              <a:tr h="39370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marL="9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92113">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display</a:t>
                      </a:r>
                    </a:p>
                  </a:txBody>
                  <a:tcPr marL="9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dash"/>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9"/>
                  </a:ext>
                </a:extLst>
              </a:tr>
              <a:tr h="782638">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1800" b="1" i="0" u="none" strike="noStrike" cap="none" normalizeH="0" baseline="0" dirty="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形式单元 </a:t>
                      </a:r>
                      <a:r>
                        <a:rPr kumimoji="0" lang="en-US" altLang="zh-CN" sz="1800" b="1" i="0" u="none" strike="noStrike" cap="none" normalizeH="0" baseline="0" dirty="0" err="1">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m,n</a:t>
                      </a:r>
                      <a:endParaRPr kumimoji="0" lang="en-US" altLang="zh-CN" sz="1800" b="1" i="0" u="none" strike="noStrike" cap="none" normalizeH="0" baseline="0" dirty="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1800" b="1" i="0" u="none" strike="noStrike" cap="none" normalizeH="0" baseline="0" dirty="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参数个数：</a:t>
                      </a:r>
                      <a:r>
                        <a:rPr kumimoji="0" lang="en-US" altLang="zh-CN" sz="1800" b="1" i="0" u="none" strike="noStrike" cap="none" normalizeH="0" baseline="0" dirty="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2</a:t>
                      </a:r>
                    </a:p>
                  </a:txBody>
                  <a:tcPr marL="9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10"/>
                  </a:ext>
                </a:extLst>
              </a:tr>
              <a:tr h="39370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连接数据</a:t>
                      </a:r>
                    </a:p>
                  </a:txBody>
                  <a:tcPr marL="9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11"/>
                  </a:ext>
                </a:extLst>
              </a:tr>
              <a:tr h="392113">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a:ln>
                            <a:noFill/>
                          </a:ln>
                          <a:solidFill>
                            <a:srgbClr val="C00000"/>
                          </a:solidFill>
                          <a:effectLst/>
                          <a:latin typeface="Courier New" panose="02070309020205020404" pitchFamily="49" charset="0"/>
                          <a:ea typeface="楷体" panose="02010609060101010101" pitchFamily="49" charset="-122"/>
                          <a:cs typeface="Courier New" panose="02070309020205020404" pitchFamily="49" charset="0"/>
                        </a:rPr>
                        <a:t>A</a:t>
                      </a:r>
                      <a:r>
                        <a:rPr kumimoji="0" lang="zh-CN" altLang="en-US" sz="1800" b="1" i="0" u="none" strike="noStrike" cap="none" normalizeH="0" baseline="0" dirty="0">
                          <a:ln>
                            <a:noFill/>
                          </a:ln>
                          <a:solidFill>
                            <a:srgbClr val="C00000"/>
                          </a:solidFill>
                          <a:effectLst/>
                          <a:latin typeface="Courier New" panose="02070309020205020404" pitchFamily="49" charset="0"/>
                          <a:ea typeface="楷体" panose="02010609060101010101" pitchFamily="49" charset="-122"/>
                          <a:cs typeface="Courier New" panose="02070309020205020404" pitchFamily="49" charset="0"/>
                        </a:rPr>
                        <a:t>的</a:t>
                      </a:r>
                      <a:r>
                        <a:rPr kumimoji="0" lang="en-US" altLang="zh-CN" sz="1800" b="1" i="0" u="none" strike="noStrike" cap="none" normalizeH="0" baseline="0" dirty="0">
                          <a:ln>
                            <a:noFill/>
                          </a:ln>
                          <a:solidFill>
                            <a:srgbClr val="C00000"/>
                          </a:solidFill>
                          <a:effectLst/>
                          <a:latin typeface="Courier New" panose="02070309020205020404" pitchFamily="49" charset="0"/>
                          <a:ea typeface="楷体" panose="02010609060101010101" pitchFamily="49" charset="-122"/>
                          <a:cs typeface="Courier New" panose="02070309020205020404" pitchFamily="49" charset="0"/>
                        </a:rPr>
                        <a:t>TOP</a:t>
                      </a:r>
                    </a:p>
                  </a:txBody>
                  <a:tcPr marL="9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12"/>
                  </a:ext>
                </a:extLst>
              </a:tr>
            </a:tbl>
          </a:graphicData>
        </a:graphic>
      </p:graphicFrame>
      <p:sp>
        <p:nvSpPr>
          <p:cNvPr id="43036" name="Text Box 32"/>
          <p:cNvSpPr txBox="1">
            <a:spLocks noChangeArrowheads="1"/>
          </p:cNvSpPr>
          <p:nvPr/>
        </p:nvSpPr>
        <p:spPr bwMode="auto">
          <a:xfrm>
            <a:off x="541338" y="1195388"/>
            <a:ext cx="4391025" cy="5035550"/>
          </a:xfrm>
          <a:prstGeom prst="rect">
            <a:avLst/>
          </a:prstGeom>
          <a:noFill/>
          <a:ln w="19050" algn="ctr">
            <a:noFill/>
            <a:miter lim="800000"/>
            <a:headEnd/>
            <a:tailEnd/>
          </a:ln>
        </p:spPr>
        <p:txBody>
          <a:bodyPr>
            <a:spAutoFit/>
          </a:bodyPr>
          <a:lstStyle/>
          <a:p>
            <a:pPr algn="l"/>
            <a:r>
              <a:rPr lang="en-US" altLang="zh-CN" sz="1800" dirty="0">
                <a:solidFill>
                  <a:schemeClr val="tx1">
                    <a:lumMod val="85000"/>
                    <a:lumOff val="15000"/>
                  </a:schemeClr>
                </a:solidFill>
                <a:latin typeface="Courier New" panose="02070309020205020404" pitchFamily="49" charset="0"/>
                <a:cs typeface="Courier New" panose="02070309020205020404" pitchFamily="49" charset="0"/>
              </a:rPr>
              <a:t>procedure A(</a:t>
            </a:r>
            <a:r>
              <a:rPr lang="en-US" altLang="zh-CN" sz="1800" dirty="0" err="1">
                <a:solidFill>
                  <a:schemeClr val="tx1">
                    <a:lumMod val="85000"/>
                    <a:lumOff val="15000"/>
                  </a:schemeClr>
                </a:solidFill>
                <a:latin typeface="Courier New" panose="02070309020205020404" pitchFamily="49" charset="0"/>
                <a:cs typeface="Courier New" panose="02070309020205020404" pitchFamily="49" charset="0"/>
              </a:rPr>
              <a:t>m,n</a:t>
            </a:r>
            <a:r>
              <a:rPr lang="en-US" altLang="zh-CN" sz="1800" dirty="0">
                <a:solidFill>
                  <a:schemeClr val="tx1">
                    <a:lumMod val="85000"/>
                    <a:lumOff val="15000"/>
                  </a:schemeClr>
                </a:solidFill>
                <a:latin typeface="Courier New" panose="02070309020205020404" pitchFamily="49" charset="0"/>
                <a:cs typeface="Courier New" panose="02070309020205020404" pitchFamily="49" charset="0"/>
              </a:rPr>
              <a:t>);</a:t>
            </a:r>
          </a:p>
          <a:p>
            <a:pPr algn="l"/>
            <a:r>
              <a:rPr lang="en-US" altLang="zh-CN" sz="1800" dirty="0">
                <a:solidFill>
                  <a:schemeClr val="tx1">
                    <a:lumMod val="85000"/>
                    <a:lumOff val="15000"/>
                  </a:schemeClr>
                </a:solidFill>
                <a:latin typeface="Courier New" panose="02070309020205020404" pitchFamily="49" charset="0"/>
                <a:cs typeface="Courier New" panose="02070309020205020404" pitchFamily="49" charset="0"/>
              </a:rPr>
              <a:t>integer m, n;</a:t>
            </a:r>
          </a:p>
          <a:p>
            <a:pPr algn="l"/>
            <a:endParaRPr lang="en-US" altLang="zh-CN" sz="1800" dirty="0">
              <a:solidFill>
                <a:schemeClr val="tx1">
                  <a:lumMod val="85000"/>
                  <a:lumOff val="15000"/>
                </a:schemeClr>
              </a:solidFill>
              <a:latin typeface="Courier New" panose="02070309020205020404" pitchFamily="49" charset="0"/>
              <a:cs typeface="Courier New" panose="02070309020205020404" pitchFamily="49" charset="0"/>
            </a:endParaRPr>
          </a:p>
          <a:p>
            <a:pPr algn="l"/>
            <a:r>
              <a:rPr lang="en-US" altLang="zh-CN" sz="1800" dirty="0">
                <a:solidFill>
                  <a:schemeClr val="tx1">
                    <a:lumMod val="85000"/>
                    <a:lumOff val="15000"/>
                  </a:schemeClr>
                </a:solidFill>
                <a:latin typeface="Courier New" panose="02070309020205020404" pitchFamily="49" charset="0"/>
                <a:cs typeface="Courier New" panose="02070309020205020404" pitchFamily="49" charset="0"/>
              </a:rPr>
              <a:t>B1: begin real z; array B[</a:t>
            </a:r>
            <a:r>
              <a:rPr lang="en-US" altLang="zh-CN" sz="1800" dirty="0" err="1">
                <a:solidFill>
                  <a:schemeClr val="tx1">
                    <a:lumMod val="85000"/>
                    <a:lumOff val="15000"/>
                  </a:schemeClr>
                </a:solidFill>
                <a:latin typeface="Courier New" panose="02070309020205020404" pitchFamily="49" charset="0"/>
                <a:cs typeface="Courier New" panose="02070309020205020404" pitchFamily="49" charset="0"/>
              </a:rPr>
              <a:t>m:n</a:t>
            </a:r>
            <a:r>
              <a:rPr lang="en-US" altLang="zh-CN" sz="1800" dirty="0">
                <a:solidFill>
                  <a:schemeClr val="tx1">
                    <a:lumMod val="85000"/>
                    <a:lumOff val="15000"/>
                  </a:schemeClr>
                </a:solidFill>
                <a:latin typeface="Courier New" panose="02070309020205020404" pitchFamily="49" charset="0"/>
                <a:cs typeface="Courier New" panose="02070309020205020404" pitchFamily="49" charset="0"/>
              </a:rPr>
              <a:t>];</a:t>
            </a:r>
          </a:p>
          <a:p>
            <a:pPr algn="l"/>
            <a:endParaRPr lang="en-US" altLang="zh-CN" sz="1800" dirty="0">
              <a:solidFill>
                <a:schemeClr val="tx1">
                  <a:lumMod val="85000"/>
                  <a:lumOff val="15000"/>
                </a:schemeClr>
              </a:solidFill>
              <a:latin typeface="Courier New" panose="02070309020205020404" pitchFamily="49" charset="0"/>
              <a:cs typeface="Courier New" panose="02070309020205020404" pitchFamily="49" charset="0"/>
            </a:endParaRPr>
          </a:p>
          <a:p>
            <a:pPr algn="l"/>
            <a:r>
              <a:rPr lang="en-US" altLang="zh-CN" sz="1800" dirty="0">
                <a:solidFill>
                  <a:schemeClr val="tx1">
                    <a:lumMod val="85000"/>
                    <a:lumOff val="15000"/>
                  </a:schemeClr>
                </a:solidFill>
                <a:latin typeface="Courier New" panose="02070309020205020404" pitchFamily="49" charset="0"/>
                <a:cs typeface="Courier New" panose="02070309020205020404" pitchFamily="49" charset="0"/>
              </a:rPr>
              <a:t>    B2: begin  real </a:t>
            </a:r>
            <a:r>
              <a:rPr lang="en-US" altLang="zh-CN" sz="1800" dirty="0" err="1">
                <a:solidFill>
                  <a:schemeClr val="tx1">
                    <a:lumMod val="85000"/>
                    <a:lumOff val="15000"/>
                  </a:schemeClr>
                </a:solidFill>
                <a:latin typeface="Courier New" panose="02070309020205020404" pitchFamily="49" charset="0"/>
                <a:cs typeface="Courier New" panose="02070309020205020404" pitchFamily="49" charset="0"/>
              </a:rPr>
              <a:t>d,e</a:t>
            </a:r>
            <a:r>
              <a:rPr lang="en-US" altLang="zh-CN" sz="1800" dirty="0">
                <a:solidFill>
                  <a:schemeClr val="tx1">
                    <a:lumMod val="85000"/>
                    <a:lumOff val="15000"/>
                  </a:schemeClr>
                </a:solidFill>
                <a:latin typeface="Courier New" panose="02070309020205020404" pitchFamily="49" charset="0"/>
                <a:cs typeface="Courier New" panose="02070309020205020404" pitchFamily="49" charset="0"/>
              </a:rPr>
              <a:t>;</a:t>
            </a:r>
          </a:p>
          <a:p>
            <a:pPr algn="l"/>
            <a:r>
              <a:rPr lang="en-US" altLang="zh-CN" sz="1800" dirty="0">
                <a:solidFill>
                  <a:schemeClr val="tx1">
                    <a:lumMod val="85000"/>
                    <a:lumOff val="15000"/>
                  </a:schemeClr>
                </a:solidFill>
                <a:latin typeface="Courier New" panose="02070309020205020404" pitchFamily="49" charset="0"/>
                <a:cs typeface="Courier New" panose="02070309020205020404" pitchFamily="49" charset="0"/>
              </a:rPr>
              <a:t>        L3:</a:t>
            </a:r>
          </a:p>
          <a:p>
            <a:pPr algn="l"/>
            <a:r>
              <a:rPr lang="en-US" altLang="zh-CN" sz="1800" dirty="0">
                <a:solidFill>
                  <a:schemeClr val="tx1">
                    <a:lumMod val="85000"/>
                    <a:lumOff val="15000"/>
                  </a:schemeClr>
                </a:solidFill>
                <a:latin typeface="Courier New" panose="02070309020205020404" pitchFamily="49" charset="0"/>
                <a:cs typeface="Courier New" panose="02070309020205020404" pitchFamily="49" charset="0"/>
              </a:rPr>
              <a:t>        end;</a:t>
            </a:r>
          </a:p>
          <a:p>
            <a:pPr algn="l"/>
            <a:endParaRPr lang="en-US" altLang="zh-CN" sz="1800" dirty="0">
              <a:solidFill>
                <a:schemeClr val="tx1">
                  <a:lumMod val="85000"/>
                  <a:lumOff val="15000"/>
                </a:schemeClr>
              </a:solidFill>
              <a:latin typeface="Courier New" panose="02070309020205020404" pitchFamily="49" charset="0"/>
              <a:cs typeface="Courier New" panose="02070309020205020404" pitchFamily="49" charset="0"/>
            </a:endParaRPr>
          </a:p>
          <a:p>
            <a:pPr algn="l"/>
            <a:r>
              <a:rPr lang="en-US" altLang="zh-CN" sz="1800" dirty="0">
                <a:solidFill>
                  <a:schemeClr val="tx1">
                    <a:lumMod val="85000"/>
                    <a:lumOff val="15000"/>
                  </a:schemeClr>
                </a:solidFill>
                <a:latin typeface="Courier New" panose="02070309020205020404" pitchFamily="49" charset="0"/>
                <a:cs typeface="Courier New" panose="02070309020205020404" pitchFamily="49" charset="0"/>
              </a:rPr>
              <a:t>    B4: begin array C[1:m];</a:t>
            </a:r>
          </a:p>
          <a:p>
            <a:pPr algn="l"/>
            <a:endParaRPr lang="en-US" altLang="zh-CN" sz="1800" dirty="0">
              <a:solidFill>
                <a:schemeClr val="tx1">
                  <a:lumMod val="85000"/>
                  <a:lumOff val="15000"/>
                </a:schemeClr>
              </a:solidFill>
              <a:latin typeface="Courier New" panose="02070309020205020404" pitchFamily="49" charset="0"/>
              <a:cs typeface="Courier New" panose="02070309020205020404" pitchFamily="49" charset="0"/>
            </a:endParaRPr>
          </a:p>
          <a:p>
            <a:pPr algn="l"/>
            <a:r>
              <a:rPr lang="en-US" altLang="zh-CN" sz="1800" dirty="0">
                <a:solidFill>
                  <a:schemeClr val="tx1">
                    <a:lumMod val="85000"/>
                    <a:lumOff val="15000"/>
                  </a:schemeClr>
                </a:solidFill>
                <a:latin typeface="Courier New" panose="02070309020205020404" pitchFamily="49" charset="0"/>
                <a:cs typeface="Courier New" panose="02070309020205020404" pitchFamily="49" charset="0"/>
              </a:rPr>
              <a:t>        B5: begin real e;</a:t>
            </a:r>
          </a:p>
          <a:p>
            <a:pPr algn="l"/>
            <a:r>
              <a:rPr lang="en-US" altLang="zh-CN" sz="1800" dirty="0">
                <a:solidFill>
                  <a:schemeClr val="tx1">
                    <a:lumMod val="85000"/>
                    <a:lumOff val="15000"/>
                  </a:schemeClr>
                </a:solidFill>
                <a:latin typeface="Courier New" panose="02070309020205020404" pitchFamily="49" charset="0"/>
                <a:cs typeface="Courier New" panose="02070309020205020404" pitchFamily="49" charset="0"/>
              </a:rPr>
              <a:t>            L6:</a:t>
            </a:r>
          </a:p>
          <a:p>
            <a:pPr algn="l"/>
            <a:r>
              <a:rPr lang="en-US" altLang="zh-CN" sz="1800" dirty="0">
                <a:solidFill>
                  <a:srgbClr val="FF0000"/>
                </a:solidFill>
                <a:latin typeface="Courier New" panose="02070309020205020404" pitchFamily="49" charset="0"/>
                <a:cs typeface="Courier New" panose="02070309020205020404" pitchFamily="49" charset="0"/>
              </a:rPr>
              <a:t>            end;</a:t>
            </a:r>
          </a:p>
          <a:p>
            <a:pPr algn="l"/>
            <a:endParaRPr lang="en-US" altLang="zh-CN" sz="1800" dirty="0">
              <a:solidFill>
                <a:srgbClr val="FF0000"/>
              </a:solidFill>
              <a:latin typeface="Courier New" panose="02070309020205020404" pitchFamily="49" charset="0"/>
              <a:cs typeface="Courier New" panose="02070309020205020404" pitchFamily="49" charset="0"/>
            </a:endParaRPr>
          </a:p>
          <a:p>
            <a:pPr algn="l"/>
            <a:r>
              <a:rPr lang="en-US" altLang="zh-CN" sz="1800" dirty="0">
                <a:solidFill>
                  <a:schemeClr val="tx1">
                    <a:lumMod val="85000"/>
                    <a:lumOff val="15000"/>
                  </a:schemeClr>
                </a:solidFill>
                <a:latin typeface="Courier New" panose="02070309020205020404" pitchFamily="49" charset="0"/>
                <a:cs typeface="Courier New" panose="02070309020205020404" pitchFamily="49" charset="0"/>
              </a:rPr>
              <a:t>    L7: end;</a:t>
            </a:r>
          </a:p>
          <a:p>
            <a:pPr algn="l"/>
            <a:endParaRPr lang="en-US" altLang="zh-CN" sz="1800" dirty="0">
              <a:solidFill>
                <a:schemeClr val="tx1">
                  <a:lumMod val="85000"/>
                  <a:lumOff val="15000"/>
                </a:schemeClr>
              </a:solidFill>
              <a:latin typeface="Courier New" panose="02070309020205020404" pitchFamily="49" charset="0"/>
              <a:cs typeface="Courier New" panose="02070309020205020404" pitchFamily="49" charset="0"/>
            </a:endParaRPr>
          </a:p>
          <a:p>
            <a:pPr algn="l"/>
            <a:r>
              <a:rPr lang="en-US" altLang="zh-CN" sz="1800" dirty="0">
                <a:solidFill>
                  <a:schemeClr val="tx1">
                    <a:lumMod val="85000"/>
                    <a:lumOff val="15000"/>
                  </a:schemeClr>
                </a:solidFill>
                <a:latin typeface="Courier New" panose="02070309020205020404" pitchFamily="49" charset="0"/>
                <a:cs typeface="Courier New" panose="02070309020205020404" pitchFamily="49" charset="0"/>
              </a:rPr>
              <a:t>L8: end;</a:t>
            </a:r>
          </a:p>
        </p:txBody>
      </p:sp>
      <p:cxnSp>
        <p:nvCxnSpPr>
          <p:cNvPr id="43037" name="AutoShape 33"/>
          <p:cNvCxnSpPr>
            <a:cxnSpLocks noChangeShapeType="1"/>
          </p:cNvCxnSpPr>
          <p:nvPr/>
        </p:nvCxnSpPr>
        <p:spPr bwMode="auto">
          <a:xfrm flipV="1">
            <a:off x="8172450" y="1597025"/>
            <a:ext cx="1588" cy="4443413"/>
          </a:xfrm>
          <a:prstGeom prst="bentConnector4">
            <a:avLst>
              <a:gd name="adj1" fmla="val 14400005"/>
              <a:gd name="adj2" fmla="val 100426"/>
            </a:avLst>
          </a:prstGeom>
          <a:noFill/>
          <a:ln w="25400">
            <a:solidFill>
              <a:srgbClr val="3366FF"/>
            </a:solidFill>
            <a:miter lim="800000"/>
            <a:headEnd type="oval" w="med" len="med"/>
            <a:tailEnd type="triangle" w="med" len="med"/>
          </a:ln>
        </p:spPr>
      </p:cxnSp>
      <p:graphicFrame>
        <p:nvGraphicFramePr>
          <p:cNvPr id="651298" name="Group 34"/>
          <p:cNvGraphicFramePr>
            <a:graphicFrameLocks noGrp="1"/>
          </p:cNvGraphicFramePr>
          <p:nvPr>
            <p:extLst>
              <p:ext uri="{D42A27DB-BD31-4B8C-83A1-F6EECF244321}">
                <p14:modId xmlns:p14="http://schemas.microsoft.com/office/powerpoint/2010/main" val="746476149"/>
              </p:ext>
            </p:extLst>
          </p:nvPr>
        </p:nvGraphicFramePr>
        <p:xfrm>
          <a:off x="5940425" y="3097213"/>
          <a:ext cx="2232025" cy="1177926"/>
        </p:xfrm>
        <a:graphic>
          <a:graphicData uri="http://schemas.openxmlformats.org/drawingml/2006/table">
            <a:tbl>
              <a:tblPr/>
              <a:tblGrid>
                <a:gridCol w="2232025">
                  <a:extLst>
                    <a:ext uri="{9D8B030D-6E8A-4147-A177-3AD203B41FA5}">
                      <a16:colId xmlns:a16="http://schemas.microsoft.com/office/drawing/2014/main" val="20000"/>
                    </a:ext>
                  </a:extLst>
                </a:gridCol>
              </a:tblGrid>
              <a:tr h="392113">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B</a:t>
                      </a:r>
                      <a:r>
                        <a:rPr kumimoji="0" lang="zh-CN" altLang="en-US"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的内情向量</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dash"/>
                      <a:round/>
                      <a:headEnd type="none" w="med" len="med"/>
                      <a:tailEnd type="none" w="med" len="med"/>
                    </a:lnB>
                    <a:lnTlToBr>
                      <a:noFill/>
                    </a:lnTlToBr>
                    <a:lnBlToTr>
                      <a:noFill/>
                    </a:lnBlToTr>
                    <a:solidFill>
                      <a:srgbClr val="FFCCCC"/>
                    </a:solidFill>
                  </a:tcPr>
                </a:tc>
                <a:extLst>
                  <a:ext uri="{0D108BD9-81ED-4DB2-BD59-A6C34878D82A}">
                    <a16:rowId xmlns:a16="http://schemas.microsoft.com/office/drawing/2014/main" val="10000"/>
                  </a:ext>
                </a:extLst>
              </a:tr>
              <a:tr h="392113">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z</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lnTlToBr>
                      <a:noFill/>
                    </a:lnTlToBr>
                    <a:lnBlToTr>
                      <a:noFill/>
                    </a:lnBlToTr>
                    <a:solidFill>
                      <a:srgbClr val="FFCCCC"/>
                    </a:solidFill>
                  </a:tcPr>
                </a:tc>
                <a:extLst>
                  <a:ext uri="{0D108BD9-81ED-4DB2-BD59-A6C34878D82A}">
                    <a16:rowId xmlns:a16="http://schemas.microsoft.com/office/drawing/2014/main" val="10001"/>
                  </a:ext>
                </a:extLst>
              </a:tr>
              <a:tr h="39370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a:ln>
                            <a:noFill/>
                          </a:ln>
                          <a:solidFill>
                            <a:srgbClr val="C00000"/>
                          </a:solidFill>
                          <a:effectLst/>
                          <a:latin typeface="Courier New" panose="02070309020205020404" pitchFamily="49" charset="0"/>
                          <a:ea typeface="楷体" panose="02010609060101010101" pitchFamily="49" charset="-122"/>
                          <a:cs typeface="Courier New" panose="02070309020205020404" pitchFamily="49" charset="0"/>
                        </a:rPr>
                        <a:t>B1</a:t>
                      </a:r>
                      <a:r>
                        <a:rPr kumimoji="0" lang="zh-CN" altLang="en-US" sz="1800" b="1" i="0" u="none" strike="noStrike" cap="none" normalizeH="0" baseline="0" dirty="0">
                          <a:ln>
                            <a:noFill/>
                          </a:ln>
                          <a:solidFill>
                            <a:srgbClr val="C00000"/>
                          </a:solidFill>
                          <a:effectLst/>
                          <a:latin typeface="Courier New" panose="02070309020205020404" pitchFamily="49" charset="0"/>
                          <a:ea typeface="楷体" panose="02010609060101010101" pitchFamily="49" charset="-122"/>
                          <a:cs typeface="Courier New" panose="02070309020205020404" pitchFamily="49" charset="0"/>
                        </a:rPr>
                        <a:t>的</a:t>
                      </a:r>
                      <a:r>
                        <a:rPr kumimoji="0" lang="en-US" altLang="zh-CN" sz="1800" b="1" i="0" u="none" strike="noStrike" cap="none" normalizeH="0" baseline="0" dirty="0">
                          <a:ln>
                            <a:noFill/>
                          </a:ln>
                          <a:solidFill>
                            <a:srgbClr val="C00000"/>
                          </a:solidFill>
                          <a:effectLst/>
                          <a:latin typeface="Courier New" panose="02070309020205020404" pitchFamily="49" charset="0"/>
                          <a:ea typeface="楷体" panose="02010609060101010101" pitchFamily="49" charset="-122"/>
                          <a:cs typeface="Courier New" panose="02070309020205020404" pitchFamily="49" charset="0"/>
                        </a:rPr>
                        <a:t>TOP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dash"/>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CCCC"/>
                    </a:solidFill>
                  </a:tcPr>
                </a:tc>
                <a:extLst>
                  <a:ext uri="{0D108BD9-81ED-4DB2-BD59-A6C34878D82A}">
                    <a16:rowId xmlns:a16="http://schemas.microsoft.com/office/drawing/2014/main" val="10002"/>
                  </a:ext>
                </a:extLst>
              </a:tr>
            </a:tbl>
          </a:graphicData>
        </a:graphic>
      </p:graphicFrame>
      <p:cxnSp>
        <p:nvCxnSpPr>
          <p:cNvPr id="43048" name="AutoShape 44"/>
          <p:cNvCxnSpPr>
            <a:cxnSpLocks noChangeShapeType="1"/>
            <a:endCxn id="43049" idx="3"/>
          </p:cNvCxnSpPr>
          <p:nvPr/>
        </p:nvCxnSpPr>
        <p:spPr bwMode="auto">
          <a:xfrm flipV="1">
            <a:off x="8172450" y="1038225"/>
            <a:ext cx="1588" cy="3040063"/>
          </a:xfrm>
          <a:prstGeom prst="bentConnector3">
            <a:avLst>
              <a:gd name="adj1" fmla="val 26600009"/>
            </a:avLst>
          </a:prstGeom>
          <a:noFill/>
          <a:ln w="25400">
            <a:solidFill>
              <a:srgbClr val="FF0000"/>
            </a:solidFill>
            <a:miter lim="800000"/>
            <a:headEnd type="oval" w="med" len="med"/>
            <a:tailEnd type="triangle" w="med" len="med"/>
          </a:ln>
        </p:spPr>
      </p:cxnSp>
      <p:sp>
        <p:nvSpPr>
          <p:cNvPr id="43049" name="Rectangle 45"/>
          <p:cNvSpPr>
            <a:spLocks noChangeArrowheads="1"/>
          </p:cNvSpPr>
          <p:nvPr/>
        </p:nvSpPr>
        <p:spPr bwMode="auto">
          <a:xfrm>
            <a:off x="8027988" y="893763"/>
            <a:ext cx="144462" cy="287337"/>
          </a:xfrm>
          <a:prstGeom prst="rect">
            <a:avLst/>
          </a:prstGeom>
          <a:noFill/>
          <a:ln w="19050" algn="ctr">
            <a:noFill/>
            <a:miter lim="800000"/>
            <a:headEnd/>
            <a:tailEnd/>
          </a:ln>
        </p:spPr>
        <p:txBody>
          <a:bodyPr wrap="none" anchor="ctr"/>
          <a:lstStyle/>
          <a:p>
            <a:endParaRPr lang="zh-CN" altLang="zh-CN"/>
          </a:p>
        </p:txBody>
      </p:sp>
      <p:graphicFrame>
        <p:nvGraphicFramePr>
          <p:cNvPr id="651310" name="Group 46"/>
          <p:cNvGraphicFramePr>
            <a:graphicFrameLocks noGrp="1"/>
          </p:cNvGraphicFramePr>
          <p:nvPr>
            <p:extLst>
              <p:ext uri="{D42A27DB-BD31-4B8C-83A1-F6EECF244321}">
                <p14:modId xmlns:p14="http://schemas.microsoft.com/office/powerpoint/2010/main" val="2821762474"/>
              </p:ext>
            </p:extLst>
          </p:nvPr>
        </p:nvGraphicFramePr>
        <p:xfrm>
          <a:off x="5940425" y="2319338"/>
          <a:ext cx="2232025" cy="779463"/>
        </p:xfrm>
        <a:graphic>
          <a:graphicData uri="http://schemas.openxmlformats.org/drawingml/2006/table">
            <a:tbl>
              <a:tblPr/>
              <a:tblGrid>
                <a:gridCol w="2232025">
                  <a:extLst>
                    <a:ext uri="{9D8B030D-6E8A-4147-A177-3AD203B41FA5}">
                      <a16:colId xmlns:a16="http://schemas.microsoft.com/office/drawing/2014/main" val="20000"/>
                    </a:ext>
                  </a:extLst>
                </a:gridCol>
              </a:tblGrid>
              <a:tr h="388938">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C</a:t>
                      </a:r>
                      <a:r>
                        <a:rPr kumimoji="0" lang="zh-CN" altLang="en-US"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的内情向量</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0"/>
                  </a:ext>
                </a:extLst>
              </a:tr>
              <a:tr h="390525">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a:ln>
                            <a:noFill/>
                          </a:ln>
                          <a:solidFill>
                            <a:srgbClr val="C00000"/>
                          </a:solidFill>
                          <a:effectLst/>
                          <a:latin typeface="Courier New" panose="02070309020205020404" pitchFamily="49" charset="0"/>
                          <a:ea typeface="楷体" panose="02010609060101010101" pitchFamily="49" charset="-122"/>
                          <a:cs typeface="Courier New" panose="02070309020205020404" pitchFamily="49" charset="0"/>
                        </a:rPr>
                        <a:t>B4</a:t>
                      </a:r>
                      <a:r>
                        <a:rPr kumimoji="0" lang="zh-CN" altLang="en-US" sz="1800" b="1" i="0" u="none" strike="noStrike" cap="none" normalizeH="0" baseline="0" dirty="0">
                          <a:ln>
                            <a:noFill/>
                          </a:ln>
                          <a:solidFill>
                            <a:srgbClr val="C00000"/>
                          </a:solidFill>
                          <a:effectLst/>
                          <a:latin typeface="Courier New" panose="02070309020205020404" pitchFamily="49" charset="0"/>
                          <a:ea typeface="楷体" panose="02010609060101010101" pitchFamily="49" charset="-122"/>
                          <a:cs typeface="Courier New" panose="02070309020205020404" pitchFamily="49" charset="0"/>
                        </a:rPr>
                        <a:t>的</a:t>
                      </a:r>
                      <a:r>
                        <a:rPr kumimoji="0" lang="en-US" altLang="zh-CN" sz="1800" b="1" i="0" u="none" strike="noStrike" cap="none" normalizeH="0" baseline="0" dirty="0">
                          <a:ln>
                            <a:noFill/>
                          </a:ln>
                          <a:solidFill>
                            <a:srgbClr val="C00000"/>
                          </a:solidFill>
                          <a:effectLst/>
                          <a:latin typeface="Courier New" panose="02070309020205020404" pitchFamily="49" charset="0"/>
                          <a:ea typeface="楷体" panose="02010609060101010101" pitchFamily="49" charset="-122"/>
                          <a:cs typeface="Courier New" panose="02070309020205020404" pitchFamily="49" charset="0"/>
                        </a:rPr>
                        <a:t>TOP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1"/>
                  </a:ext>
                </a:extLst>
              </a:tr>
            </a:tbl>
          </a:graphicData>
        </a:graphic>
      </p:graphicFrame>
      <p:cxnSp>
        <p:nvCxnSpPr>
          <p:cNvPr id="43058" name="AutoShape 54"/>
          <p:cNvCxnSpPr>
            <a:cxnSpLocks noChangeShapeType="1"/>
            <a:endCxn id="43059" idx="3"/>
          </p:cNvCxnSpPr>
          <p:nvPr/>
        </p:nvCxnSpPr>
        <p:spPr bwMode="auto">
          <a:xfrm flipH="1" flipV="1">
            <a:off x="8143875" y="477838"/>
            <a:ext cx="28575" cy="2425700"/>
          </a:xfrm>
          <a:prstGeom prst="bentConnector3">
            <a:avLst>
              <a:gd name="adj1" fmla="val -2216667"/>
            </a:avLst>
          </a:prstGeom>
          <a:noFill/>
          <a:ln w="25400">
            <a:solidFill>
              <a:srgbClr val="FF9900"/>
            </a:solidFill>
            <a:miter lim="800000"/>
            <a:headEnd type="oval" w="med" len="med"/>
            <a:tailEnd type="triangle" w="med" len="med"/>
          </a:ln>
        </p:spPr>
      </p:cxnSp>
      <p:sp>
        <p:nvSpPr>
          <p:cNvPr id="43059" name="Rectangle 55"/>
          <p:cNvSpPr>
            <a:spLocks noChangeArrowheads="1"/>
          </p:cNvSpPr>
          <p:nvPr/>
        </p:nvSpPr>
        <p:spPr bwMode="auto">
          <a:xfrm>
            <a:off x="7999413" y="333375"/>
            <a:ext cx="144462" cy="287338"/>
          </a:xfrm>
          <a:prstGeom prst="rect">
            <a:avLst/>
          </a:prstGeom>
          <a:noFill/>
          <a:ln w="19050" algn="ctr">
            <a:noFill/>
            <a:miter lim="800000"/>
            <a:headEnd/>
            <a:tailEnd/>
          </a:ln>
        </p:spPr>
        <p:txBody>
          <a:bodyPr wrap="none" anchor="ctr"/>
          <a:lstStyle/>
          <a:p>
            <a:endParaRPr lang="zh-CN" altLang="zh-CN"/>
          </a:p>
        </p:txBody>
      </p:sp>
    </p:spTree>
    <p:extLst>
      <p:ext uri="{BB962C8B-B14F-4D97-AF65-F5344CB8AC3E}">
        <p14:creationId xmlns:p14="http://schemas.microsoft.com/office/powerpoint/2010/main" val="30017511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页脚占位符 4"/>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44035" name="灯片编号占位符 5"/>
          <p:cNvSpPr>
            <a:spLocks noGrp="1"/>
          </p:cNvSpPr>
          <p:nvPr>
            <p:ph type="sldNum" sz="quarter" idx="12"/>
          </p:nvPr>
        </p:nvSpPr>
        <p:spPr>
          <a:noFill/>
        </p:spPr>
        <p:txBody>
          <a:bodyPr/>
          <a:lstStyle/>
          <a:p>
            <a:fld id="{695F23AB-FAC4-442C-8FC1-B95362175944}" type="slidenum">
              <a:rPr lang="en-US" altLang="zh-CN" smtClean="0">
                <a:ea typeface="宋体" charset="-122"/>
              </a:rPr>
              <a:pPr/>
              <a:t>45</a:t>
            </a:fld>
            <a:endParaRPr lang="en-US" altLang="zh-CN">
              <a:ea typeface="宋体" charset="-122"/>
            </a:endParaRPr>
          </a:p>
        </p:txBody>
      </p:sp>
      <p:graphicFrame>
        <p:nvGraphicFramePr>
          <p:cNvPr id="652345" name="Group 57"/>
          <p:cNvGraphicFramePr>
            <a:graphicFrameLocks noGrp="1"/>
          </p:cNvGraphicFramePr>
          <p:nvPr>
            <p:extLst>
              <p:ext uri="{D42A27DB-BD31-4B8C-83A1-F6EECF244321}">
                <p14:modId xmlns:p14="http://schemas.microsoft.com/office/powerpoint/2010/main" val="1919926479"/>
              </p:ext>
            </p:extLst>
          </p:nvPr>
        </p:nvGraphicFramePr>
        <p:xfrm>
          <a:off x="5940425" y="476250"/>
          <a:ext cx="2232025" cy="5719766"/>
        </p:xfrm>
        <a:graphic>
          <a:graphicData uri="http://schemas.openxmlformats.org/drawingml/2006/table">
            <a:tbl>
              <a:tblPr/>
              <a:tblGrid>
                <a:gridCol w="2232025">
                  <a:extLst>
                    <a:ext uri="{9D8B030D-6E8A-4147-A177-3AD203B41FA5}">
                      <a16:colId xmlns:a16="http://schemas.microsoft.com/office/drawing/2014/main" val="20000"/>
                    </a:ext>
                  </a:extLst>
                </a:gridCol>
              </a:tblGrid>
              <a:tr h="560388">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200" b="1" i="0" u="none" strike="noStrike" cap="none" normalizeH="0" baseline="0" dirty="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marL="9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70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数组</a:t>
                      </a:r>
                      <a:r>
                        <a:rPr kumimoji="0" lang="en-US"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B</a:t>
                      </a:r>
                    </a:p>
                  </a:txBody>
                  <a:tcPr marL="9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1"/>
                  </a:ext>
                </a:extLst>
              </a:tr>
              <a:tr h="32385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marL="9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2"/>
                  </a:ext>
                </a:extLst>
              </a:tr>
              <a:tr h="39370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marL="9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3"/>
                  </a:ext>
                </a:extLst>
              </a:tr>
              <a:tr h="392113">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marL="9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4"/>
                  </a:ext>
                </a:extLst>
              </a:tr>
              <a:tr h="390525">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marL="9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5"/>
                  </a:ext>
                </a:extLst>
              </a:tr>
              <a:tr h="392113">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marL="9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6"/>
                  </a:ext>
                </a:extLst>
              </a:tr>
              <a:tr h="392113">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marL="9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7"/>
                  </a:ext>
                </a:extLst>
              </a:tr>
              <a:tr h="39370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marL="9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92113">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display</a:t>
                      </a:r>
                    </a:p>
                  </a:txBody>
                  <a:tcPr marL="9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dash"/>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9"/>
                  </a:ext>
                </a:extLst>
              </a:tr>
              <a:tr h="782638">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1800" b="1" i="0" u="none" strike="noStrike" cap="none" normalizeH="0" baseline="0" dirty="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形式单元 </a:t>
                      </a:r>
                      <a:r>
                        <a:rPr kumimoji="0" lang="en-US" altLang="zh-CN" sz="1800" b="1" i="0" u="none" strike="noStrike" cap="none" normalizeH="0" baseline="0" dirty="0" err="1">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m,n</a:t>
                      </a:r>
                      <a:endParaRPr kumimoji="0" lang="en-US" altLang="zh-CN" sz="1800" b="1" i="0" u="none" strike="noStrike" cap="none" normalizeH="0" baseline="0" dirty="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1800" b="1" i="0" u="none" strike="noStrike" cap="none" normalizeH="0" baseline="0" dirty="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参数个数：</a:t>
                      </a:r>
                      <a:r>
                        <a:rPr kumimoji="0" lang="en-US" altLang="zh-CN" sz="1800" b="1" i="0" u="none" strike="noStrike" cap="none" normalizeH="0" baseline="0" dirty="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2</a:t>
                      </a:r>
                    </a:p>
                  </a:txBody>
                  <a:tcPr marL="9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10"/>
                  </a:ext>
                </a:extLst>
              </a:tr>
              <a:tr h="39370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连接数据</a:t>
                      </a:r>
                    </a:p>
                  </a:txBody>
                  <a:tcPr marL="9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11"/>
                  </a:ext>
                </a:extLst>
              </a:tr>
              <a:tr h="392113">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a:ln>
                            <a:noFill/>
                          </a:ln>
                          <a:solidFill>
                            <a:srgbClr val="C00000"/>
                          </a:solidFill>
                          <a:effectLst/>
                          <a:latin typeface="Courier New" panose="02070309020205020404" pitchFamily="49" charset="0"/>
                          <a:ea typeface="楷体" panose="02010609060101010101" pitchFamily="49" charset="-122"/>
                          <a:cs typeface="Courier New" panose="02070309020205020404" pitchFamily="49" charset="0"/>
                        </a:rPr>
                        <a:t>A</a:t>
                      </a:r>
                      <a:r>
                        <a:rPr kumimoji="0" lang="zh-CN" altLang="en-US" sz="1800" b="1" i="0" u="none" strike="noStrike" cap="none" normalizeH="0" baseline="0" dirty="0">
                          <a:ln>
                            <a:noFill/>
                          </a:ln>
                          <a:solidFill>
                            <a:srgbClr val="C00000"/>
                          </a:solidFill>
                          <a:effectLst/>
                          <a:latin typeface="Courier New" panose="02070309020205020404" pitchFamily="49" charset="0"/>
                          <a:ea typeface="楷体" panose="02010609060101010101" pitchFamily="49" charset="-122"/>
                          <a:cs typeface="Courier New" panose="02070309020205020404" pitchFamily="49" charset="0"/>
                        </a:rPr>
                        <a:t>的</a:t>
                      </a:r>
                      <a:r>
                        <a:rPr kumimoji="0" lang="en-US" altLang="zh-CN" sz="1800" b="1" i="0" u="none" strike="noStrike" cap="none" normalizeH="0" baseline="0" dirty="0">
                          <a:ln>
                            <a:noFill/>
                          </a:ln>
                          <a:solidFill>
                            <a:srgbClr val="C00000"/>
                          </a:solidFill>
                          <a:effectLst/>
                          <a:latin typeface="Courier New" panose="02070309020205020404" pitchFamily="49" charset="0"/>
                          <a:ea typeface="楷体" panose="02010609060101010101" pitchFamily="49" charset="-122"/>
                          <a:cs typeface="Courier New" panose="02070309020205020404" pitchFamily="49" charset="0"/>
                        </a:rPr>
                        <a:t>TOP</a:t>
                      </a:r>
                    </a:p>
                  </a:txBody>
                  <a:tcPr marL="9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12"/>
                  </a:ext>
                </a:extLst>
              </a:tr>
            </a:tbl>
          </a:graphicData>
        </a:graphic>
      </p:graphicFrame>
      <p:sp>
        <p:nvSpPr>
          <p:cNvPr id="44060" name="Text Box 32"/>
          <p:cNvSpPr txBox="1">
            <a:spLocks noChangeArrowheads="1"/>
          </p:cNvSpPr>
          <p:nvPr/>
        </p:nvSpPr>
        <p:spPr bwMode="auto">
          <a:xfrm>
            <a:off x="541338" y="1195388"/>
            <a:ext cx="4391025" cy="5035550"/>
          </a:xfrm>
          <a:prstGeom prst="rect">
            <a:avLst/>
          </a:prstGeom>
          <a:noFill/>
          <a:ln w="19050" algn="ctr">
            <a:noFill/>
            <a:miter lim="800000"/>
            <a:headEnd/>
            <a:tailEnd/>
          </a:ln>
        </p:spPr>
        <p:txBody>
          <a:bodyPr>
            <a:spAutoFit/>
          </a:bodyPr>
          <a:lstStyle/>
          <a:p>
            <a:pPr algn="l"/>
            <a:r>
              <a:rPr lang="en-US" altLang="zh-CN" sz="1800" dirty="0">
                <a:solidFill>
                  <a:schemeClr val="tx1">
                    <a:lumMod val="85000"/>
                    <a:lumOff val="15000"/>
                  </a:schemeClr>
                </a:solidFill>
                <a:latin typeface="Courier New" panose="02070309020205020404" pitchFamily="49" charset="0"/>
                <a:cs typeface="Courier New" panose="02070309020205020404" pitchFamily="49" charset="0"/>
              </a:rPr>
              <a:t>procedure A(</a:t>
            </a:r>
            <a:r>
              <a:rPr lang="en-US" altLang="zh-CN" sz="1800" dirty="0" err="1">
                <a:solidFill>
                  <a:schemeClr val="tx1">
                    <a:lumMod val="85000"/>
                    <a:lumOff val="15000"/>
                  </a:schemeClr>
                </a:solidFill>
                <a:latin typeface="Courier New" panose="02070309020205020404" pitchFamily="49" charset="0"/>
                <a:cs typeface="Courier New" panose="02070309020205020404" pitchFamily="49" charset="0"/>
              </a:rPr>
              <a:t>m,n</a:t>
            </a:r>
            <a:r>
              <a:rPr lang="en-US" altLang="zh-CN" sz="1800" dirty="0">
                <a:solidFill>
                  <a:schemeClr val="tx1">
                    <a:lumMod val="85000"/>
                    <a:lumOff val="15000"/>
                  </a:schemeClr>
                </a:solidFill>
                <a:latin typeface="Courier New" panose="02070309020205020404" pitchFamily="49" charset="0"/>
                <a:cs typeface="Courier New" panose="02070309020205020404" pitchFamily="49" charset="0"/>
              </a:rPr>
              <a:t>);</a:t>
            </a:r>
          </a:p>
          <a:p>
            <a:pPr algn="l"/>
            <a:r>
              <a:rPr lang="en-US" altLang="zh-CN" sz="1800" dirty="0">
                <a:solidFill>
                  <a:schemeClr val="tx1">
                    <a:lumMod val="85000"/>
                    <a:lumOff val="15000"/>
                  </a:schemeClr>
                </a:solidFill>
                <a:latin typeface="Courier New" panose="02070309020205020404" pitchFamily="49" charset="0"/>
                <a:cs typeface="Courier New" panose="02070309020205020404" pitchFamily="49" charset="0"/>
              </a:rPr>
              <a:t>integer m, n;</a:t>
            </a:r>
          </a:p>
          <a:p>
            <a:pPr algn="l"/>
            <a:endParaRPr lang="en-US" altLang="zh-CN" sz="1800" dirty="0">
              <a:solidFill>
                <a:schemeClr val="tx1">
                  <a:lumMod val="85000"/>
                  <a:lumOff val="15000"/>
                </a:schemeClr>
              </a:solidFill>
              <a:latin typeface="Courier New" panose="02070309020205020404" pitchFamily="49" charset="0"/>
              <a:cs typeface="Courier New" panose="02070309020205020404" pitchFamily="49" charset="0"/>
            </a:endParaRPr>
          </a:p>
          <a:p>
            <a:pPr algn="l"/>
            <a:r>
              <a:rPr lang="en-US" altLang="zh-CN" sz="1800" dirty="0">
                <a:solidFill>
                  <a:schemeClr val="tx1">
                    <a:lumMod val="85000"/>
                    <a:lumOff val="15000"/>
                  </a:schemeClr>
                </a:solidFill>
                <a:latin typeface="Courier New" panose="02070309020205020404" pitchFamily="49" charset="0"/>
                <a:cs typeface="Courier New" panose="02070309020205020404" pitchFamily="49" charset="0"/>
              </a:rPr>
              <a:t>B1: begin real z; array B[</a:t>
            </a:r>
            <a:r>
              <a:rPr lang="en-US" altLang="zh-CN" sz="1800" dirty="0" err="1">
                <a:solidFill>
                  <a:schemeClr val="tx1">
                    <a:lumMod val="85000"/>
                    <a:lumOff val="15000"/>
                  </a:schemeClr>
                </a:solidFill>
                <a:latin typeface="Courier New" panose="02070309020205020404" pitchFamily="49" charset="0"/>
                <a:cs typeface="Courier New" panose="02070309020205020404" pitchFamily="49" charset="0"/>
              </a:rPr>
              <a:t>m:n</a:t>
            </a:r>
            <a:r>
              <a:rPr lang="en-US" altLang="zh-CN" sz="1800" dirty="0">
                <a:solidFill>
                  <a:schemeClr val="tx1">
                    <a:lumMod val="85000"/>
                    <a:lumOff val="15000"/>
                  </a:schemeClr>
                </a:solidFill>
                <a:latin typeface="Courier New" panose="02070309020205020404" pitchFamily="49" charset="0"/>
                <a:cs typeface="Courier New" panose="02070309020205020404" pitchFamily="49" charset="0"/>
              </a:rPr>
              <a:t>];</a:t>
            </a:r>
          </a:p>
          <a:p>
            <a:pPr algn="l"/>
            <a:endParaRPr lang="en-US" altLang="zh-CN" sz="1800" dirty="0">
              <a:solidFill>
                <a:schemeClr val="tx1">
                  <a:lumMod val="85000"/>
                  <a:lumOff val="15000"/>
                </a:schemeClr>
              </a:solidFill>
              <a:latin typeface="Courier New" panose="02070309020205020404" pitchFamily="49" charset="0"/>
              <a:cs typeface="Courier New" panose="02070309020205020404" pitchFamily="49" charset="0"/>
            </a:endParaRPr>
          </a:p>
          <a:p>
            <a:pPr algn="l"/>
            <a:r>
              <a:rPr lang="en-US" altLang="zh-CN" sz="1800" dirty="0">
                <a:solidFill>
                  <a:schemeClr val="tx1">
                    <a:lumMod val="85000"/>
                    <a:lumOff val="15000"/>
                  </a:schemeClr>
                </a:solidFill>
                <a:latin typeface="Courier New" panose="02070309020205020404" pitchFamily="49" charset="0"/>
                <a:cs typeface="Courier New" panose="02070309020205020404" pitchFamily="49" charset="0"/>
              </a:rPr>
              <a:t>    B2: begin  real </a:t>
            </a:r>
            <a:r>
              <a:rPr lang="en-US" altLang="zh-CN" sz="1800" dirty="0" err="1">
                <a:solidFill>
                  <a:schemeClr val="tx1">
                    <a:lumMod val="85000"/>
                    <a:lumOff val="15000"/>
                  </a:schemeClr>
                </a:solidFill>
                <a:latin typeface="Courier New" panose="02070309020205020404" pitchFamily="49" charset="0"/>
                <a:cs typeface="Courier New" panose="02070309020205020404" pitchFamily="49" charset="0"/>
              </a:rPr>
              <a:t>d,e</a:t>
            </a:r>
            <a:r>
              <a:rPr lang="en-US" altLang="zh-CN" sz="1800" dirty="0">
                <a:solidFill>
                  <a:schemeClr val="tx1">
                    <a:lumMod val="85000"/>
                    <a:lumOff val="15000"/>
                  </a:schemeClr>
                </a:solidFill>
                <a:latin typeface="Courier New" panose="02070309020205020404" pitchFamily="49" charset="0"/>
                <a:cs typeface="Courier New" panose="02070309020205020404" pitchFamily="49" charset="0"/>
              </a:rPr>
              <a:t>;</a:t>
            </a:r>
          </a:p>
          <a:p>
            <a:pPr algn="l"/>
            <a:r>
              <a:rPr lang="en-US" altLang="zh-CN" sz="1800" dirty="0">
                <a:solidFill>
                  <a:schemeClr val="tx1">
                    <a:lumMod val="85000"/>
                    <a:lumOff val="15000"/>
                  </a:schemeClr>
                </a:solidFill>
                <a:latin typeface="Courier New" panose="02070309020205020404" pitchFamily="49" charset="0"/>
                <a:cs typeface="Courier New" panose="02070309020205020404" pitchFamily="49" charset="0"/>
              </a:rPr>
              <a:t>        L3:</a:t>
            </a:r>
          </a:p>
          <a:p>
            <a:pPr algn="l"/>
            <a:r>
              <a:rPr lang="en-US" altLang="zh-CN" sz="1800" dirty="0">
                <a:solidFill>
                  <a:schemeClr val="tx1">
                    <a:lumMod val="85000"/>
                    <a:lumOff val="15000"/>
                  </a:schemeClr>
                </a:solidFill>
                <a:latin typeface="Courier New" panose="02070309020205020404" pitchFamily="49" charset="0"/>
                <a:cs typeface="Courier New" panose="02070309020205020404" pitchFamily="49" charset="0"/>
              </a:rPr>
              <a:t>        end;</a:t>
            </a:r>
          </a:p>
          <a:p>
            <a:pPr algn="l"/>
            <a:endParaRPr lang="en-US" altLang="zh-CN" sz="1800" dirty="0">
              <a:solidFill>
                <a:schemeClr val="tx1">
                  <a:lumMod val="85000"/>
                  <a:lumOff val="15000"/>
                </a:schemeClr>
              </a:solidFill>
              <a:latin typeface="Courier New" panose="02070309020205020404" pitchFamily="49" charset="0"/>
              <a:cs typeface="Courier New" panose="02070309020205020404" pitchFamily="49" charset="0"/>
            </a:endParaRPr>
          </a:p>
          <a:p>
            <a:pPr algn="l"/>
            <a:r>
              <a:rPr lang="en-US" altLang="zh-CN" sz="1800" dirty="0">
                <a:solidFill>
                  <a:schemeClr val="tx1">
                    <a:lumMod val="85000"/>
                    <a:lumOff val="15000"/>
                  </a:schemeClr>
                </a:solidFill>
                <a:latin typeface="Courier New" panose="02070309020205020404" pitchFamily="49" charset="0"/>
                <a:cs typeface="Courier New" panose="02070309020205020404" pitchFamily="49" charset="0"/>
              </a:rPr>
              <a:t>    B4: begin array C[1:m];</a:t>
            </a:r>
          </a:p>
          <a:p>
            <a:pPr algn="l"/>
            <a:endParaRPr lang="en-US" altLang="zh-CN" sz="1800" dirty="0">
              <a:solidFill>
                <a:schemeClr val="tx1">
                  <a:lumMod val="85000"/>
                  <a:lumOff val="15000"/>
                </a:schemeClr>
              </a:solidFill>
              <a:latin typeface="Courier New" panose="02070309020205020404" pitchFamily="49" charset="0"/>
              <a:cs typeface="Courier New" panose="02070309020205020404" pitchFamily="49" charset="0"/>
            </a:endParaRPr>
          </a:p>
          <a:p>
            <a:pPr algn="l"/>
            <a:r>
              <a:rPr lang="en-US" altLang="zh-CN" sz="1800" dirty="0">
                <a:solidFill>
                  <a:schemeClr val="tx1">
                    <a:lumMod val="85000"/>
                    <a:lumOff val="15000"/>
                  </a:schemeClr>
                </a:solidFill>
                <a:latin typeface="Courier New" panose="02070309020205020404" pitchFamily="49" charset="0"/>
                <a:cs typeface="Courier New" panose="02070309020205020404" pitchFamily="49" charset="0"/>
              </a:rPr>
              <a:t>        B5: begin real e;</a:t>
            </a:r>
          </a:p>
          <a:p>
            <a:pPr algn="l"/>
            <a:r>
              <a:rPr lang="en-US" altLang="zh-CN" sz="1800" dirty="0">
                <a:solidFill>
                  <a:schemeClr val="tx1">
                    <a:lumMod val="85000"/>
                    <a:lumOff val="15000"/>
                  </a:schemeClr>
                </a:solidFill>
                <a:latin typeface="Courier New" panose="02070309020205020404" pitchFamily="49" charset="0"/>
                <a:cs typeface="Courier New" panose="02070309020205020404" pitchFamily="49" charset="0"/>
              </a:rPr>
              <a:t>            L6:</a:t>
            </a:r>
          </a:p>
          <a:p>
            <a:pPr algn="l"/>
            <a:r>
              <a:rPr lang="en-US" altLang="zh-CN" sz="1800" dirty="0">
                <a:solidFill>
                  <a:schemeClr val="tx1">
                    <a:lumMod val="85000"/>
                    <a:lumOff val="15000"/>
                  </a:schemeClr>
                </a:solidFill>
                <a:latin typeface="Courier New" panose="02070309020205020404" pitchFamily="49" charset="0"/>
                <a:cs typeface="Courier New" panose="02070309020205020404" pitchFamily="49" charset="0"/>
              </a:rPr>
              <a:t>            end;</a:t>
            </a:r>
          </a:p>
          <a:p>
            <a:pPr algn="l"/>
            <a:endParaRPr lang="en-US" altLang="zh-CN" sz="1800" dirty="0">
              <a:latin typeface="Courier New" panose="02070309020205020404" pitchFamily="49" charset="0"/>
              <a:cs typeface="Courier New" panose="02070309020205020404" pitchFamily="49" charset="0"/>
            </a:endParaRPr>
          </a:p>
          <a:p>
            <a:pPr algn="l"/>
            <a:r>
              <a:rPr lang="en-US" altLang="zh-CN" sz="1800" dirty="0">
                <a:solidFill>
                  <a:srgbClr val="FF0000"/>
                </a:solidFill>
                <a:latin typeface="Courier New" panose="02070309020205020404" pitchFamily="49" charset="0"/>
                <a:cs typeface="Courier New" panose="02070309020205020404" pitchFamily="49" charset="0"/>
              </a:rPr>
              <a:t>    L7: end;</a:t>
            </a:r>
          </a:p>
          <a:p>
            <a:pPr algn="l"/>
            <a:endParaRPr lang="en-US" altLang="zh-CN" sz="1800" dirty="0">
              <a:solidFill>
                <a:srgbClr val="FF0000"/>
              </a:solidFill>
              <a:latin typeface="Courier New" panose="02070309020205020404" pitchFamily="49" charset="0"/>
              <a:cs typeface="Courier New" panose="02070309020205020404" pitchFamily="49" charset="0"/>
            </a:endParaRPr>
          </a:p>
          <a:p>
            <a:pPr algn="l"/>
            <a:r>
              <a:rPr lang="en-US" altLang="zh-CN" sz="1800" dirty="0">
                <a:solidFill>
                  <a:schemeClr val="tx1">
                    <a:lumMod val="85000"/>
                    <a:lumOff val="15000"/>
                  </a:schemeClr>
                </a:solidFill>
                <a:latin typeface="Courier New" panose="02070309020205020404" pitchFamily="49" charset="0"/>
                <a:cs typeface="Courier New" panose="02070309020205020404" pitchFamily="49" charset="0"/>
              </a:rPr>
              <a:t>L8: end;</a:t>
            </a:r>
          </a:p>
        </p:txBody>
      </p:sp>
      <p:cxnSp>
        <p:nvCxnSpPr>
          <p:cNvPr id="44061" name="AutoShape 33"/>
          <p:cNvCxnSpPr>
            <a:cxnSpLocks noChangeShapeType="1"/>
          </p:cNvCxnSpPr>
          <p:nvPr/>
        </p:nvCxnSpPr>
        <p:spPr bwMode="auto">
          <a:xfrm flipV="1">
            <a:off x="8172450" y="1597025"/>
            <a:ext cx="1588" cy="4443413"/>
          </a:xfrm>
          <a:prstGeom prst="bentConnector4">
            <a:avLst>
              <a:gd name="adj1" fmla="val 14400005"/>
              <a:gd name="adj2" fmla="val 100426"/>
            </a:avLst>
          </a:prstGeom>
          <a:noFill/>
          <a:ln w="25400">
            <a:solidFill>
              <a:srgbClr val="3366FF"/>
            </a:solidFill>
            <a:miter lim="800000"/>
            <a:headEnd type="oval" w="med" len="med"/>
            <a:tailEnd type="triangle" w="med" len="med"/>
          </a:ln>
        </p:spPr>
      </p:cxnSp>
      <p:graphicFrame>
        <p:nvGraphicFramePr>
          <p:cNvPr id="652322" name="Group 34"/>
          <p:cNvGraphicFramePr>
            <a:graphicFrameLocks noGrp="1"/>
          </p:cNvGraphicFramePr>
          <p:nvPr>
            <p:extLst>
              <p:ext uri="{D42A27DB-BD31-4B8C-83A1-F6EECF244321}">
                <p14:modId xmlns:p14="http://schemas.microsoft.com/office/powerpoint/2010/main" val="874510268"/>
              </p:ext>
            </p:extLst>
          </p:nvPr>
        </p:nvGraphicFramePr>
        <p:xfrm>
          <a:off x="5940425" y="3097213"/>
          <a:ext cx="2232025" cy="1177926"/>
        </p:xfrm>
        <a:graphic>
          <a:graphicData uri="http://schemas.openxmlformats.org/drawingml/2006/table">
            <a:tbl>
              <a:tblPr/>
              <a:tblGrid>
                <a:gridCol w="2232025">
                  <a:extLst>
                    <a:ext uri="{9D8B030D-6E8A-4147-A177-3AD203B41FA5}">
                      <a16:colId xmlns:a16="http://schemas.microsoft.com/office/drawing/2014/main" val="20000"/>
                    </a:ext>
                  </a:extLst>
                </a:gridCol>
              </a:tblGrid>
              <a:tr h="392113">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B</a:t>
                      </a:r>
                      <a:r>
                        <a:rPr kumimoji="0" lang="zh-CN" altLang="en-US" sz="1800" b="1" i="0" u="none" strike="noStrike" cap="none" normalizeH="0" baseline="0" dirty="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的内情向量</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dash"/>
                      <a:round/>
                      <a:headEnd type="none" w="med" len="med"/>
                      <a:tailEnd type="none" w="med" len="med"/>
                    </a:lnB>
                    <a:lnTlToBr>
                      <a:noFill/>
                    </a:lnTlToBr>
                    <a:lnBlToTr>
                      <a:noFill/>
                    </a:lnBlToTr>
                    <a:solidFill>
                      <a:srgbClr val="FFCCCC"/>
                    </a:solidFill>
                  </a:tcPr>
                </a:tc>
                <a:extLst>
                  <a:ext uri="{0D108BD9-81ED-4DB2-BD59-A6C34878D82A}">
                    <a16:rowId xmlns:a16="http://schemas.microsoft.com/office/drawing/2014/main" val="10000"/>
                  </a:ext>
                </a:extLst>
              </a:tr>
              <a:tr h="392113">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z</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lnTlToBr>
                      <a:noFill/>
                    </a:lnTlToBr>
                    <a:lnBlToTr>
                      <a:noFill/>
                    </a:lnBlToTr>
                    <a:solidFill>
                      <a:srgbClr val="FFCCCC"/>
                    </a:solidFill>
                  </a:tcPr>
                </a:tc>
                <a:extLst>
                  <a:ext uri="{0D108BD9-81ED-4DB2-BD59-A6C34878D82A}">
                    <a16:rowId xmlns:a16="http://schemas.microsoft.com/office/drawing/2014/main" val="10001"/>
                  </a:ext>
                </a:extLst>
              </a:tr>
              <a:tr h="39370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a:ln>
                            <a:noFill/>
                          </a:ln>
                          <a:solidFill>
                            <a:srgbClr val="C00000"/>
                          </a:solidFill>
                          <a:effectLst/>
                          <a:latin typeface="Courier New" panose="02070309020205020404" pitchFamily="49" charset="0"/>
                          <a:ea typeface="楷体" panose="02010609060101010101" pitchFamily="49" charset="-122"/>
                          <a:cs typeface="Courier New" panose="02070309020205020404" pitchFamily="49" charset="0"/>
                        </a:rPr>
                        <a:t>B1</a:t>
                      </a:r>
                      <a:r>
                        <a:rPr kumimoji="0" lang="zh-CN" altLang="en-US" sz="1800" b="1" i="0" u="none" strike="noStrike" cap="none" normalizeH="0" baseline="0" dirty="0">
                          <a:ln>
                            <a:noFill/>
                          </a:ln>
                          <a:solidFill>
                            <a:srgbClr val="C00000"/>
                          </a:solidFill>
                          <a:effectLst/>
                          <a:latin typeface="Courier New" panose="02070309020205020404" pitchFamily="49" charset="0"/>
                          <a:ea typeface="楷体" panose="02010609060101010101" pitchFamily="49" charset="-122"/>
                          <a:cs typeface="Courier New" panose="02070309020205020404" pitchFamily="49" charset="0"/>
                        </a:rPr>
                        <a:t>的</a:t>
                      </a:r>
                      <a:r>
                        <a:rPr kumimoji="0" lang="en-US" altLang="zh-CN" sz="1800" b="1" i="0" u="none" strike="noStrike" cap="none" normalizeH="0" baseline="0" dirty="0">
                          <a:ln>
                            <a:noFill/>
                          </a:ln>
                          <a:solidFill>
                            <a:srgbClr val="C00000"/>
                          </a:solidFill>
                          <a:effectLst/>
                          <a:latin typeface="Courier New" panose="02070309020205020404" pitchFamily="49" charset="0"/>
                          <a:ea typeface="楷体" panose="02010609060101010101" pitchFamily="49" charset="-122"/>
                          <a:cs typeface="Courier New" panose="02070309020205020404" pitchFamily="49" charset="0"/>
                        </a:rPr>
                        <a:t>TOP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dash"/>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CCCC"/>
                    </a:solidFill>
                  </a:tcPr>
                </a:tc>
                <a:extLst>
                  <a:ext uri="{0D108BD9-81ED-4DB2-BD59-A6C34878D82A}">
                    <a16:rowId xmlns:a16="http://schemas.microsoft.com/office/drawing/2014/main" val="10002"/>
                  </a:ext>
                </a:extLst>
              </a:tr>
            </a:tbl>
          </a:graphicData>
        </a:graphic>
      </p:graphicFrame>
      <p:cxnSp>
        <p:nvCxnSpPr>
          <p:cNvPr id="44072" name="AutoShape 44"/>
          <p:cNvCxnSpPr>
            <a:cxnSpLocks noChangeShapeType="1"/>
            <a:endCxn id="44073" idx="3"/>
          </p:cNvCxnSpPr>
          <p:nvPr/>
        </p:nvCxnSpPr>
        <p:spPr bwMode="auto">
          <a:xfrm flipV="1">
            <a:off x="8172450" y="1038225"/>
            <a:ext cx="1588" cy="3040063"/>
          </a:xfrm>
          <a:prstGeom prst="bentConnector3">
            <a:avLst>
              <a:gd name="adj1" fmla="val 26600009"/>
            </a:avLst>
          </a:prstGeom>
          <a:noFill/>
          <a:ln w="25400">
            <a:solidFill>
              <a:srgbClr val="FF0000"/>
            </a:solidFill>
            <a:miter lim="800000"/>
            <a:headEnd type="oval" w="med" len="med"/>
            <a:tailEnd type="triangle" w="med" len="med"/>
          </a:ln>
        </p:spPr>
      </p:cxnSp>
      <p:sp>
        <p:nvSpPr>
          <p:cNvPr id="44073" name="Rectangle 45"/>
          <p:cNvSpPr>
            <a:spLocks noChangeArrowheads="1"/>
          </p:cNvSpPr>
          <p:nvPr/>
        </p:nvSpPr>
        <p:spPr bwMode="auto">
          <a:xfrm>
            <a:off x="8027988" y="893763"/>
            <a:ext cx="144462" cy="287337"/>
          </a:xfrm>
          <a:prstGeom prst="rect">
            <a:avLst/>
          </a:prstGeom>
          <a:noFill/>
          <a:ln w="19050" algn="ctr">
            <a:noFill/>
            <a:miter lim="800000"/>
            <a:headEnd/>
            <a:tailEnd/>
          </a:ln>
        </p:spPr>
        <p:txBody>
          <a:bodyPr wrap="none" anchor="ctr"/>
          <a:lstStyle/>
          <a:p>
            <a:endParaRPr lang="zh-CN" altLang="zh-CN"/>
          </a:p>
        </p:txBody>
      </p:sp>
      <p:sp>
        <p:nvSpPr>
          <p:cNvPr id="44074" name="Rectangle 55"/>
          <p:cNvSpPr>
            <a:spLocks noChangeArrowheads="1"/>
          </p:cNvSpPr>
          <p:nvPr/>
        </p:nvSpPr>
        <p:spPr bwMode="auto">
          <a:xfrm>
            <a:off x="7999413" y="333375"/>
            <a:ext cx="144462" cy="287338"/>
          </a:xfrm>
          <a:prstGeom prst="rect">
            <a:avLst/>
          </a:prstGeom>
          <a:noFill/>
          <a:ln w="19050" algn="ctr">
            <a:noFill/>
            <a:miter lim="800000"/>
            <a:headEnd/>
            <a:tailEnd/>
          </a:ln>
        </p:spPr>
        <p:txBody>
          <a:bodyPr wrap="none" anchor="ctr"/>
          <a:lstStyle/>
          <a:p>
            <a:endParaRPr lang="zh-CN" altLang="zh-CN"/>
          </a:p>
        </p:txBody>
      </p:sp>
    </p:spTree>
    <p:extLst>
      <p:ext uri="{BB962C8B-B14F-4D97-AF65-F5344CB8AC3E}">
        <p14:creationId xmlns:p14="http://schemas.microsoft.com/office/powerpoint/2010/main" val="348825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页脚占位符 4"/>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45059" name="灯片编号占位符 5"/>
          <p:cNvSpPr>
            <a:spLocks noGrp="1"/>
          </p:cNvSpPr>
          <p:nvPr>
            <p:ph type="sldNum" sz="quarter" idx="12"/>
          </p:nvPr>
        </p:nvSpPr>
        <p:spPr>
          <a:noFill/>
        </p:spPr>
        <p:txBody>
          <a:bodyPr/>
          <a:lstStyle/>
          <a:p>
            <a:fld id="{08EE2F60-6C3F-4220-A27E-A09391662F34}" type="slidenum">
              <a:rPr lang="en-US" altLang="zh-CN" smtClean="0">
                <a:ea typeface="宋体" charset="-122"/>
              </a:rPr>
              <a:pPr/>
              <a:t>46</a:t>
            </a:fld>
            <a:endParaRPr lang="en-US" altLang="zh-CN">
              <a:ea typeface="宋体" charset="-122"/>
            </a:endParaRPr>
          </a:p>
        </p:txBody>
      </p:sp>
      <p:graphicFrame>
        <p:nvGraphicFramePr>
          <p:cNvPr id="653367" name="Group 55"/>
          <p:cNvGraphicFramePr>
            <a:graphicFrameLocks noGrp="1"/>
          </p:cNvGraphicFramePr>
          <p:nvPr>
            <p:extLst>
              <p:ext uri="{D42A27DB-BD31-4B8C-83A1-F6EECF244321}">
                <p14:modId xmlns:p14="http://schemas.microsoft.com/office/powerpoint/2010/main" val="4137497753"/>
              </p:ext>
            </p:extLst>
          </p:nvPr>
        </p:nvGraphicFramePr>
        <p:xfrm>
          <a:off x="5940425" y="476250"/>
          <a:ext cx="2232025" cy="5719766"/>
        </p:xfrm>
        <a:graphic>
          <a:graphicData uri="http://schemas.openxmlformats.org/drawingml/2006/table">
            <a:tbl>
              <a:tblPr/>
              <a:tblGrid>
                <a:gridCol w="2232025">
                  <a:extLst>
                    <a:ext uri="{9D8B030D-6E8A-4147-A177-3AD203B41FA5}">
                      <a16:colId xmlns:a16="http://schemas.microsoft.com/office/drawing/2014/main" val="20000"/>
                    </a:ext>
                  </a:extLst>
                </a:gridCol>
              </a:tblGrid>
              <a:tr h="560388">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200" b="1" i="0" u="none" strike="noStrike" cap="none" normalizeH="0" baseline="0" dirty="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marL="9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0"/>
                  </a:ext>
                </a:extLst>
              </a:tr>
              <a:tr h="52070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marL="9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385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marL="9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2"/>
                  </a:ext>
                </a:extLst>
              </a:tr>
              <a:tr h="39370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marL="9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3"/>
                  </a:ext>
                </a:extLst>
              </a:tr>
              <a:tr h="392113">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marL="9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4"/>
                  </a:ext>
                </a:extLst>
              </a:tr>
              <a:tr h="390525">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marL="9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5"/>
                  </a:ext>
                </a:extLst>
              </a:tr>
              <a:tr h="392113">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marL="9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6"/>
                  </a:ext>
                </a:extLst>
              </a:tr>
              <a:tr h="392113">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marL="9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7"/>
                  </a:ext>
                </a:extLst>
              </a:tr>
              <a:tr h="39370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endParaRPr>
                    </a:p>
                  </a:txBody>
                  <a:tcPr marL="9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92113">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display</a:t>
                      </a:r>
                    </a:p>
                  </a:txBody>
                  <a:tcPr marL="9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dash"/>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9"/>
                  </a:ext>
                </a:extLst>
              </a:tr>
              <a:tr h="782638">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形式单元 </a:t>
                      </a:r>
                      <a:r>
                        <a:rPr kumimoji="0" lang="en-US"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m,n</a:t>
                      </a:r>
                    </a:p>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参数个数：</a:t>
                      </a:r>
                      <a:r>
                        <a:rPr kumimoji="0" lang="en-US" altLang="zh-CN"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2</a:t>
                      </a:r>
                    </a:p>
                  </a:txBody>
                  <a:tcPr marL="9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10"/>
                  </a:ext>
                </a:extLst>
              </a:tr>
              <a:tr h="393700">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1800" b="1" i="0" u="none" strike="noStrike" cap="none" normalizeH="0" baseline="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连接数据</a:t>
                      </a:r>
                    </a:p>
                  </a:txBody>
                  <a:tcPr marL="9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11"/>
                  </a:ext>
                </a:extLst>
              </a:tr>
              <a:tr h="392113">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en-US" altLang="zh-CN" sz="1800" b="1" i="0" u="none" strike="noStrike" cap="none" normalizeH="0" baseline="0" dirty="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A</a:t>
                      </a:r>
                      <a:r>
                        <a:rPr kumimoji="0" lang="zh-CN" altLang="en-US" sz="1800" b="1" i="0" u="none" strike="noStrike" cap="none" normalizeH="0" baseline="0" dirty="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的</a:t>
                      </a:r>
                      <a:r>
                        <a:rPr kumimoji="0" lang="en-US" altLang="zh-CN" sz="1800" b="1" i="0" u="none" strike="noStrike" cap="none" normalizeH="0" baseline="0" dirty="0">
                          <a:ln>
                            <a:noFill/>
                          </a:ln>
                          <a:solidFill>
                            <a:schemeClr val="tx1"/>
                          </a:solidFill>
                          <a:effectLst/>
                          <a:latin typeface="Courier New" panose="02070309020205020404" pitchFamily="49" charset="0"/>
                          <a:ea typeface="楷体" panose="02010609060101010101" pitchFamily="49" charset="-122"/>
                          <a:cs typeface="Courier New" panose="02070309020205020404" pitchFamily="49" charset="0"/>
                        </a:rPr>
                        <a:t>TOP</a:t>
                      </a:r>
                    </a:p>
                  </a:txBody>
                  <a:tcPr marL="90000" marR="90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12"/>
                  </a:ext>
                </a:extLst>
              </a:tr>
            </a:tbl>
          </a:graphicData>
        </a:graphic>
      </p:graphicFrame>
      <p:sp>
        <p:nvSpPr>
          <p:cNvPr id="45083" name="Text Box 32"/>
          <p:cNvSpPr txBox="1">
            <a:spLocks noChangeArrowheads="1"/>
          </p:cNvSpPr>
          <p:nvPr/>
        </p:nvSpPr>
        <p:spPr bwMode="auto">
          <a:xfrm>
            <a:off x="541338" y="1195388"/>
            <a:ext cx="4391025" cy="5035550"/>
          </a:xfrm>
          <a:prstGeom prst="rect">
            <a:avLst/>
          </a:prstGeom>
          <a:noFill/>
          <a:ln w="19050" algn="ctr">
            <a:noFill/>
            <a:miter lim="800000"/>
            <a:headEnd/>
            <a:tailEnd/>
          </a:ln>
        </p:spPr>
        <p:txBody>
          <a:bodyPr>
            <a:spAutoFit/>
          </a:bodyPr>
          <a:lstStyle/>
          <a:p>
            <a:pPr algn="l"/>
            <a:r>
              <a:rPr lang="en-US" altLang="zh-CN" sz="1800" dirty="0">
                <a:solidFill>
                  <a:schemeClr val="tx1">
                    <a:lumMod val="85000"/>
                    <a:lumOff val="15000"/>
                  </a:schemeClr>
                </a:solidFill>
                <a:latin typeface="Courier New" panose="02070309020205020404" pitchFamily="49" charset="0"/>
                <a:cs typeface="Courier New" panose="02070309020205020404" pitchFamily="49" charset="0"/>
              </a:rPr>
              <a:t>procedure A(</a:t>
            </a:r>
            <a:r>
              <a:rPr lang="en-US" altLang="zh-CN" sz="1800" dirty="0" err="1">
                <a:solidFill>
                  <a:schemeClr val="tx1">
                    <a:lumMod val="85000"/>
                    <a:lumOff val="15000"/>
                  </a:schemeClr>
                </a:solidFill>
                <a:latin typeface="Courier New" panose="02070309020205020404" pitchFamily="49" charset="0"/>
                <a:cs typeface="Courier New" panose="02070309020205020404" pitchFamily="49" charset="0"/>
              </a:rPr>
              <a:t>m,n</a:t>
            </a:r>
            <a:r>
              <a:rPr lang="en-US" altLang="zh-CN" sz="1800" dirty="0">
                <a:solidFill>
                  <a:schemeClr val="tx1">
                    <a:lumMod val="85000"/>
                    <a:lumOff val="15000"/>
                  </a:schemeClr>
                </a:solidFill>
                <a:latin typeface="Courier New" panose="02070309020205020404" pitchFamily="49" charset="0"/>
                <a:cs typeface="Courier New" panose="02070309020205020404" pitchFamily="49" charset="0"/>
              </a:rPr>
              <a:t>);</a:t>
            </a:r>
          </a:p>
          <a:p>
            <a:pPr algn="l"/>
            <a:r>
              <a:rPr lang="en-US" altLang="zh-CN" sz="1800" dirty="0">
                <a:solidFill>
                  <a:schemeClr val="tx1">
                    <a:lumMod val="85000"/>
                    <a:lumOff val="15000"/>
                  </a:schemeClr>
                </a:solidFill>
                <a:latin typeface="Courier New" panose="02070309020205020404" pitchFamily="49" charset="0"/>
                <a:cs typeface="Courier New" panose="02070309020205020404" pitchFamily="49" charset="0"/>
              </a:rPr>
              <a:t>integer m, n;</a:t>
            </a:r>
          </a:p>
          <a:p>
            <a:pPr algn="l"/>
            <a:endParaRPr lang="en-US" altLang="zh-CN" sz="1800" dirty="0">
              <a:solidFill>
                <a:schemeClr val="tx1">
                  <a:lumMod val="85000"/>
                  <a:lumOff val="15000"/>
                </a:schemeClr>
              </a:solidFill>
              <a:latin typeface="Courier New" panose="02070309020205020404" pitchFamily="49" charset="0"/>
              <a:cs typeface="Courier New" panose="02070309020205020404" pitchFamily="49" charset="0"/>
            </a:endParaRPr>
          </a:p>
          <a:p>
            <a:pPr algn="l"/>
            <a:r>
              <a:rPr lang="en-US" altLang="zh-CN" sz="1800" dirty="0">
                <a:solidFill>
                  <a:schemeClr val="tx1">
                    <a:lumMod val="85000"/>
                    <a:lumOff val="15000"/>
                  </a:schemeClr>
                </a:solidFill>
                <a:latin typeface="Courier New" panose="02070309020205020404" pitchFamily="49" charset="0"/>
                <a:cs typeface="Courier New" panose="02070309020205020404" pitchFamily="49" charset="0"/>
              </a:rPr>
              <a:t>B1: begin real z; array B[</a:t>
            </a:r>
            <a:r>
              <a:rPr lang="en-US" altLang="zh-CN" sz="1800" dirty="0" err="1">
                <a:solidFill>
                  <a:schemeClr val="tx1">
                    <a:lumMod val="85000"/>
                    <a:lumOff val="15000"/>
                  </a:schemeClr>
                </a:solidFill>
                <a:latin typeface="Courier New" panose="02070309020205020404" pitchFamily="49" charset="0"/>
                <a:cs typeface="Courier New" panose="02070309020205020404" pitchFamily="49" charset="0"/>
              </a:rPr>
              <a:t>m:n</a:t>
            </a:r>
            <a:r>
              <a:rPr lang="en-US" altLang="zh-CN" sz="1800" dirty="0">
                <a:solidFill>
                  <a:schemeClr val="tx1">
                    <a:lumMod val="85000"/>
                    <a:lumOff val="15000"/>
                  </a:schemeClr>
                </a:solidFill>
                <a:latin typeface="Courier New" panose="02070309020205020404" pitchFamily="49" charset="0"/>
                <a:cs typeface="Courier New" panose="02070309020205020404" pitchFamily="49" charset="0"/>
              </a:rPr>
              <a:t>];</a:t>
            </a:r>
          </a:p>
          <a:p>
            <a:pPr algn="l"/>
            <a:endParaRPr lang="en-US" altLang="zh-CN" sz="1800" dirty="0">
              <a:solidFill>
                <a:schemeClr val="tx1">
                  <a:lumMod val="85000"/>
                  <a:lumOff val="15000"/>
                </a:schemeClr>
              </a:solidFill>
              <a:latin typeface="Courier New" panose="02070309020205020404" pitchFamily="49" charset="0"/>
              <a:cs typeface="Courier New" panose="02070309020205020404" pitchFamily="49" charset="0"/>
            </a:endParaRPr>
          </a:p>
          <a:p>
            <a:pPr algn="l"/>
            <a:r>
              <a:rPr lang="en-US" altLang="zh-CN" sz="1800" dirty="0">
                <a:solidFill>
                  <a:schemeClr val="tx1">
                    <a:lumMod val="85000"/>
                    <a:lumOff val="15000"/>
                  </a:schemeClr>
                </a:solidFill>
                <a:latin typeface="Courier New" panose="02070309020205020404" pitchFamily="49" charset="0"/>
                <a:cs typeface="Courier New" panose="02070309020205020404" pitchFamily="49" charset="0"/>
              </a:rPr>
              <a:t>    B2: begin  real </a:t>
            </a:r>
            <a:r>
              <a:rPr lang="en-US" altLang="zh-CN" sz="1800" dirty="0" err="1">
                <a:solidFill>
                  <a:schemeClr val="tx1">
                    <a:lumMod val="85000"/>
                    <a:lumOff val="15000"/>
                  </a:schemeClr>
                </a:solidFill>
                <a:latin typeface="Courier New" panose="02070309020205020404" pitchFamily="49" charset="0"/>
                <a:cs typeface="Courier New" panose="02070309020205020404" pitchFamily="49" charset="0"/>
              </a:rPr>
              <a:t>d,e</a:t>
            </a:r>
            <a:r>
              <a:rPr lang="en-US" altLang="zh-CN" sz="1800" dirty="0">
                <a:solidFill>
                  <a:schemeClr val="tx1">
                    <a:lumMod val="85000"/>
                    <a:lumOff val="15000"/>
                  </a:schemeClr>
                </a:solidFill>
                <a:latin typeface="Courier New" panose="02070309020205020404" pitchFamily="49" charset="0"/>
                <a:cs typeface="Courier New" panose="02070309020205020404" pitchFamily="49" charset="0"/>
              </a:rPr>
              <a:t>;</a:t>
            </a:r>
          </a:p>
          <a:p>
            <a:pPr algn="l"/>
            <a:r>
              <a:rPr lang="en-US" altLang="zh-CN" sz="1800" dirty="0">
                <a:solidFill>
                  <a:schemeClr val="tx1">
                    <a:lumMod val="85000"/>
                    <a:lumOff val="15000"/>
                  </a:schemeClr>
                </a:solidFill>
                <a:latin typeface="Courier New" panose="02070309020205020404" pitchFamily="49" charset="0"/>
                <a:cs typeface="Courier New" panose="02070309020205020404" pitchFamily="49" charset="0"/>
              </a:rPr>
              <a:t>        L3:</a:t>
            </a:r>
          </a:p>
          <a:p>
            <a:pPr algn="l"/>
            <a:r>
              <a:rPr lang="en-US" altLang="zh-CN" sz="1800" dirty="0">
                <a:solidFill>
                  <a:schemeClr val="tx1">
                    <a:lumMod val="85000"/>
                    <a:lumOff val="15000"/>
                  </a:schemeClr>
                </a:solidFill>
                <a:latin typeface="Courier New" panose="02070309020205020404" pitchFamily="49" charset="0"/>
                <a:cs typeface="Courier New" panose="02070309020205020404" pitchFamily="49" charset="0"/>
              </a:rPr>
              <a:t>        end;</a:t>
            </a:r>
          </a:p>
          <a:p>
            <a:pPr algn="l"/>
            <a:endParaRPr lang="en-US" altLang="zh-CN" sz="1800" dirty="0">
              <a:solidFill>
                <a:schemeClr val="tx1">
                  <a:lumMod val="85000"/>
                  <a:lumOff val="15000"/>
                </a:schemeClr>
              </a:solidFill>
              <a:latin typeface="Courier New" panose="02070309020205020404" pitchFamily="49" charset="0"/>
              <a:cs typeface="Courier New" panose="02070309020205020404" pitchFamily="49" charset="0"/>
            </a:endParaRPr>
          </a:p>
          <a:p>
            <a:pPr algn="l"/>
            <a:r>
              <a:rPr lang="en-US" altLang="zh-CN" sz="1800" dirty="0">
                <a:solidFill>
                  <a:schemeClr val="tx1">
                    <a:lumMod val="85000"/>
                    <a:lumOff val="15000"/>
                  </a:schemeClr>
                </a:solidFill>
                <a:latin typeface="Courier New" panose="02070309020205020404" pitchFamily="49" charset="0"/>
                <a:cs typeface="Courier New" panose="02070309020205020404" pitchFamily="49" charset="0"/>
              </a:rPr>
              <a:t>    B4: begin array C[1:m];</a:t>
            </a:r>
          </a:p>
          <a:p>
            <a:pPr algn="l"/>
            <a:endParaRPr lang="en-US" altLang="zh-CN" sz="1800" dirty="0">
              <a:solidFill>
                <a:schemeClr val="tx1">
                  <a:lumMod val="85000"/>
                  <a:lumOff val="15000"/>
                </a:schemeClr>
              </a:solidFill>
              <a:latin typeface="Courier New" panose="02070309020205020404" pitchFamily="49" charset="0"/>
              <a:cs typeface="Courier New" panose="02070309020205020404" pitchFamily="49" charset="0"/>
            </a:endParaRPr>
          </a:p>
          <a:p>
            <a:pPr algn="l"/>
            <a:r>
              <a:rPr lang="en-US" altLang="zh-CN" sz="1800" dirty="0">
                <a:solidFill>
                  <a:schemeClr val="tx1">
                    <a:lumMod val="85000"/>
                    <a:lumOff val="15000"/>
                  </a:schemeClr>
                </a:solidFill>
                <a:latin typeface="Courier New" panose="02070309020205020404" pitchFamily="49" charset="0"/>
                <a:cs typeface="Courier New" panose="02070309020205020404" pitchFamily="49" charset="0"/>
              </a:rPr>
              <a:t>        B5: begin real e;</a:t>
            </a:r>
          </a:p>
          <a:p>
            <a:pPr algn="l"/>
            <a:r>
              <a:rPr lang="en-US" altLang="zh-CN" sz="1800" dirty="0">
                <a:solidFill>
                  <a:schemeClr val="tx1">
                    <a:lumMod val="85000"/>
                    <a:lumOff val="15000"/>
                  </a:schemeClr>
                </a:solidFill>
                <a:latin typeface="Courier New" panose="02070309020205020404" pitchFamily="49" charset="0"/>
                <a:cs typeface="Courier New" panose="02070309020205020404" pitchFamily="49" charset="0"/>
              </a:rPr>
              <a:t>            L6:</a:t>
            </a:r>
          </a:p>
          <a:p>
            <a:pPr algn="l"/>
            <a:r>
              <a:rPr lang="en-US" altLang="zh-CN" sz="1800" dirty="0">
                <a:solidFill>
                  <a:schemeClr val="tx1">
                    <a:lumMod val="85000"/>
                    <a:lumOff val="15000"/>
                  </a:schemeClr>
                </a:solidFill>
                <a:latin typeface="Courier New" panose="02070309020205020404" pitchFamily="49" charset="0"/>
                <a:cs typeface="Courier New" panose="02070309020205020404" pitchFamily="49" charset="0"/>
              </a:rPr>
              <a:t>            end;</a:t>
            </a:r>
          </a:p>
          <a:p>
            <a:pPr algn="l"/>
            <a:endParaRPr lang="en-US" altLang="zh-CN" sz="1800" dirty="0">
              <a:solidFill>
                <a:schemeClr val="tx1">
                  <a:lumMod val="85000"/>
                  <a:lumOff val="15000"/>
                </a:schemeClr>
              </a:solidFill>
              <a:latin typeface="Courier New" panose="02070309020205020404" pitchFamily="49" charset="0"/>
              <a:cs typeface="Courier New" panose="02070309020205020404" pitchFamily="49" charset="0"/>
            </a:endParaRPr>
          </a:p>
          <a:p>
            <a:pPr algn="l"/>
            <a:r>
              <a:rPr lang="en-US" altLang="zh-CN" sz="1800" dirty="0">
                <a:solidFill>
                  <a:schemeClr val="tx1">
                    <a:lumMod val="85000"/>
                    <a:lumOff val="15000"/>
                  </a:schemeClr>
                </a:solidFill>
                <a:latin typeface="Courier New" panose="02070309020205020404" pitchFamily="49" charset="0"/>
                <a:cs typeface="Courier New" panose="02070309020205020404" pitchFamily="49" charset="0"/>
              </a:rPr>
              <a:t>    L7: end;</a:t>
            </a:r>
          </a:p>
          <a:p>
            <a:pPr algn="l"/>
            <a:endParaRPr lang="en-US" altLang="zh-CN" sz="1800" dirty="0">
              <a:latin typeface="Courier New" panose="02070309020205020404" pitchFamily="49" charset="0"/>
              <a:cs typeface="Courier New" panose="02070309020205020404" pitchFamily="49" charset="0"/>
            </a:endParaRPr>
          </a:p>
          <a:p>
            <a:pPr algn="l"/>
            <a:r>
              <a:rPr lang="en-US" altLang="zh-CN" sz="1800" dirty="0">
                <a:solidFill>
                  <a:srgbClr val="FF0000"/>
                </a:solidFill>
                <a:latin typeface="Courier New" panose="02070309020205020404" pitchFamily="49" charset="0"/>
                <a:cs typeface="Courier New" panose="02070309020205020404" pitchFamily="49" charset="0"/>
              </a:rPr>
              <a:t>L8: end;</a:t>
            </a:r>
          </a:p>
        </p:txBody>
      </p:sp>
      <p:cxnSp>
        <p:nvCxnSpPr>
          <p:cNvPr id="45084" name="AutoShape 33"/>
          <p:cNvCxnSpPr>
            <a:cxnSpLocks noChangeShapeType="1"/>
          </p:cNvCxnSpPr>
          <p:nvPr/>
        </p:nvCxnSpPr>
        <p:spPr bwMode="auto">
          <a:xfrm flipV="1">
            <a:off x="8172450" y="1597025"/>
            <a:ext cx="1588" cy="4443413"/>
          </a:xfrm>
          <a:prstGeom prst="bentConnector4">
            <a:avLst>
              <a:gd name="adj1" fmla="val 14400005"/>
              <a:gd name="adj2" fmla="val 100426"/>
            </a:avLst>
          </a:prstGeom>
          <a:noFill/>
          <a:ln w="25400">
            <a:solidFill>
              <a:srgbClr val="3366FF"/>
            </a:solidFill>
            <a:miter lim="800000"/>
            <a:headEnd type="oval" w="med" len="med"/>
            <a:tailEnd type="triangle" w="med" len="med"/>
          </a:ln>
        </p:spPr>
      </p:cxnSp>
      <p:sp>
        <p:nvSpPr>
          <p:cNvPr id="45085" name="Rectangle 45"/>
          <p:cNvSpPr>
            <a:spLocks noChangeArrowheads="1"/>
          </p:cNvSpPr>
          <p:nvPr/>
        </p:nvSpPr>
        <p:spPr bwMode="auto">
          <a:xfrm>
            <a:off x="8027988" y="893763"/>
            <a:ext cx="144462" cy="287337"/>
          </a:xfrm>
          <a:prstGeom prst="rect">
            <a:avLst/>
          </a:prstGeom>
          <a:noFill/>
          <a:ln w="19050" algn="ctr">
            <a:noFill/>
            <a:miter lim="800000"/>
            <a:headEnd/>
            <a:tailEnd/>
          </a:ln>
        </p:spPr>
        <p:txBody>
          <a:bodyPr wrap="none" anchor="ctr"/>
          <a:lstStyle/>
          <a:p>
            <a:endParaRPr lang="zh-CN" altLang="zh-CN"/>
          </a:p>
        </p:txBody>
      </p:sp>
      <p:sp>
        <p:nvSpPr>
          <p:cNvPr id="45086" name="Rectangle 46"/>
          <p:cNvSpPr>
            <a:spLocks noChangeArrowheads="1"/>
          </p:cNvSpPr>
          <p:nvPr/>
        </p:nvSpPr>
        <p:spPr bwMode="auto">
          <a:xfrm>
            <a:off x="7999413" y="333375"/>
            <a:ext cx="144462" cy="287338"/>
          </a:xfrm>
          <a:prstGeom prst="rect">
            <a:avLst/>
          </a:prstGeom>
          <a:noFill/>
          <a:ln w="19050" algn="ctr">
            <a:noFill/>
            <a:miter lim="800000"/>
            <a:headEnd/>
            <a:tailEnd/>
          </a:ln>
        </p:spPr>
        <p:txBody>
          <a:bodyPr wrap="none" anchor="ctr"/>
          <a:lstStyle/>
          <a:p>
            <a:endParaRPr lang="zh-CN" altLang="zh-CN"/>
          </a:p>
        </p:txBody>
      </p:sp>
    </p:spTree>
    <p:extLst>
      <p:ext uri="{BB962C8B-B14F-4D97-AF65-F5344CB8AC3E}">
        <p14:creationId xmlns:p14="http://schemas.microsoft.com/office/powerpoint/2010/main" val="14939974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82002B-7ABA-4967-8CC9-431C4782513A}"/>
              </a:ext>
            </a:extLst>
          </p:cNvPr>
          <p:cNvSpPr>
            <a:spLocks noGrp="1"/>
          </p:cNvSpPr>
          <p:nvPr>
            <p:ph type="title"/>
          </p:nvPr>
        </p:nvSpPr>
        <p:spPr>
          <a:xfrm>
            <a:off x="827584" y="404664"/>
            <a:ext cx="7240650" cy="864096"/>
          </a:xfrm>
        </p:spPr>
        <p:txBody>
          <a:bodyPr>
            <a:normAutofit fontScale="90000"/>
          </a:bodyPr>
          <a:lstStyle/>
          <a:p>
            <a:r>
              <a:rPr lang="zh-CN" altLang="en-US" dirty="0"/>
              <a:t>动态作用域规则和静态作用域规则</a:t>
            </a:r>
          </a:p>
        </p:txBody>
      </p:sp>
      <p:sp>
        <p:nvSpPr>
          <p:cNvPr id="4" name="页脚占位符 3">
            <a:extLst>
              <a:ext uri="{FF2B5EF4-FFF2-40B4-BE49-F238E27FC236}">
                <a16:creationId xmlns:a16="http://schemas.microsoft.com/office/drawing/2014/main" id="{5B39ED32-01EC-4D32-97E0-E32EA909C834}"/>
              </a:ext>
            </a:extLst>
          </p:cNvPr>
          <p:cNvSpPr>
            <a:spLocks noGrp="1"/>
          </p:cNvSpPr>
          <p:nvPr>
            <p:ph type="ftr" sz="quarter" idx="11"/>
          </p:nvPr>
        </p:nvSpPr>
        <p:spPr>
          <a:xfrm>
            <a:off x="872833" y="6519134"/>
            <a:ext cx="3399704" cy="365125"/>
          </a:xfrm>
        </p:spPr>
        <p:txBody>
          <a:bodyPr/>
          <a:lstStyle/>
          <a:p>
            <a:r>
              <a:rPr lang="zh-CN" altLang="en-US"/>
              <a:t>华北电力大学控制与计算机工程学院王红制作</a:t>
            </a:r>
            <a:endParaRPr lang="en-US" altLang="zh-CN"/>
          </a:p>
        </p:txBody>
      </p:sp>
      <p:sp>
        <p:nvSpPr>
          <p:cNvPr id="5" name="灯片编号占位符 4">
            <a:extLst>
              <a:ext uri="{FF2B5EF4-FFF2-40B4-BE49-F238E27FC236}">
                <a16:creationId xmlns:a16="http://schemas.microsoft.com/office/drawing/2014/main" id="{45D0B512-C666-4FB3-AD49-55E54AF3C903}"/>
              </a:ext>
            </a:extLst>
          </p:cNvPr>
          <p:cNvSpPr>
            <a:spLocks noGrp="1"/>
          </p:cNvSpPr>
          <p:nvPr>
            <p:ph type="sldNum" sz="quarter" idx="12"/>
          </p:nvPr>
        </p:nvSpPr>
        <p:spPr>
          <a:xfrm>
            <a:off x="8684844" y="6463791"/>
            <a:ext cx="426546" cy="365125"/>
          </a:xfrm>
        </p:spPr>
        <p:txBody>
          <a:bodyPr/>
          <a:lstStyle/>
          <a:p>
            <a:fld id="{B5560236-5FD0-42E7-89CF-9E3F8282410C}" type="slidenum">
              <a:rPr lang="en-US" altLang="zh-CN" smtClean="0"/>
              <a:pPr/>
              <a:t>47</a:t>
            </a:fld>
            <a:endParaRPr lang="en-US" altLang="zh-CN"/>
          </a:p>
        </p:txBody>
      </p:sp>
      <p:graphicFrame>
        <p:nvGraphicFramePr>
          <p:cNvPr id="12" name="内容占位符 11">
            <a:extLst>
              <a:ext uri="{FF2B5EF4-FFF2-40B4-BE49-F238E27FC236}">
                <a16:creationId xmlns:a16="http://schemas.microsoft.com/office/drawing/2014/main" id="{A514C008-8B6E-4BA4-AE48-964A16CD6025}"/>
              </a:ext>
            </a:extLst>
          </p:cNvPr>
          <p:cNvGraphicFramePr>
            <a:graphicFrameLocks noGrp="1"/>
          </p:cNvGraphicFramePr>
          <p:nvPr>
            <p:ph idx="1"/>
            <p:extLst>
              <p:ext uri="{D42A27DB-BD31-4B8C-83A1-F6EECF244321}">
                <p14:modId xmlns:p14="http://schemas.microsoft.com/office/powerpoint/2010/main" val="856992660"/>
              </p:ext>
            </p:extLst>
          </p:nvPr>
        </p:nvGraphicFramePr>
        <p:xfrm>
          <a:off x="827088" y="1340768"/>
          <a:ext cx="7480300" cy="14935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3" name="表格 111">
            <a:extLst>
              <a:ext uri="{FF2B5EF4-FFF2-40B4-BE49-F238E27FC236}">
                <a16:creationId xmlns:a16="http://schemas.microsoft.com/office/drawing/2014/main" id="{D7FCBF28-3B94-4C41-B465-F51534EB9A55}"/>
              </a:ext>
            </a:extLst>
          </p:cNvPr>
          <p:cNvGraphicFramePr>
            <a:graphicFrameLocks noGrp="1"/>
          </p:cNvGraphicFramePr>
          <p:nvPr>
            <p:extLst>
              <p:ext uri="{D42A27DB-BD31-4B8C-83A1-F6EECF244321}">
                <p14:modId xmlns:p14="http://schemas.microsoft.com/office/powerpoint/2010/main" val="3461316715"/>
              </p:ext>
            </p:extLst>
          </p:nvPr>
        </p:nvGraphicFramePr>
        <p:xfrm>
          <a:off x="3131840" y="2906713"/>
          <a:ext cx="2736304" cy="3432048"/>
        </p:xfrm>
        <a:graphic>
          <a:graphicData uri="http://schemas.openxmlformats.org/drawingml/2006/table">
            <a:tbl>
              <a:tblPr firstRow="1" bandRow="1">
                <a:tableStyleId>{073A0DAA-6AF3-43AB-8588-CEC1D06C72B9}</a:tableStyleId>
              </a:tblPr>
              <a:tblGrid>
                <a:gridCol w="2736304">
                  <a:extLst>
                    <a:ext uri="{9D8B030D-6E8A-4147-A177-3AD203B41FA5}">
                      <a16:colId xmlns:a16="http://schemas.microsoft.com/office/drawing/2014/main" val="2238612787"/>
                    </a:ext>
                  </a:extLst>
                </a:gridCol>
              </a:tblGrid>
              <a:tr h="273368">
                <a:tc>
                  <a:txBody>
                    <a:bodyPr/>
                    <a:lstStyle/>
                    <a:p>
                      <a:pPr algn="ctr"/>
                      <a:r>
                        <a:rPr lang="en-US" altLang="zh-CN" sz="1400"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pascal</a:t>
                      </a:r>
                      <a:r>
                        <a:rPr lang="zh-CN" altLang="en-US" sz="1400"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程序举例</a:t>
                      </a:r>
                    </a:p>
                  </a:txBody>
                  <a:tcPr/>
                </a:tc>
                <a:extLst>
                  <a:ext uri="{0D108BD9-81ED-4DB2-BD59-A6C34878D82A}">
                    <a16:rowId xmlns:a16="http://schemas.microsoft.com/office/drawing/2014/main" val="1604834306"/>
                  </a:ext>
                </a:extLst>
              </a:tr>
              <a:tr h="2697191">
                <a:tc>
                  <a:txBody>
                    <a:bodyPr/>
                    <a:lstStyle/>
                    <a:p>
                      <a:pPr marL="0" indent="0" algn="l">
                        <a:spcBef>
                          <a:spcPct val="20000"/>
                        </a:spcBef>
                        <a:buFont typeface="Arial" panose="020B0604020202020204" pitchFamily="34" charset="0"/>
                        <a:buNone/>
                      </a:pPr>
                      <a:r>
                        <a:rPr lang="en-US" altLang="zh-CN" sz="1200" b="1" kern="1200" dirty="0">
                          <a:solidFill>
                            <a:schemeClr val="dk1"/>
                          </a:solidFill>
                          <a:latin typeface="Courier New" panose="02070309020205020404" pitchFamily="49" charset="0"/>
                          <a:cs typeface="Courier New" panose="02070309020205020404" pitchFamily="49" charset="0"/>
                        </a:rPr>
                        <a:t>var r: real</a:t>
                      </a:r>
                    </a:p>
                    <a:p>
                      <a:pPr marL="0" indent="0" algn="l">
                        <a:spcBef>
                          <a:spcPct val="20000"/>
                        </a:spcBef>
                        <a:buFont typeface="Arial" panose="020B0604020202020204" pitchFamily="34" charset="0"/>
                        <a:buNone/>
                      </a:pPr>
                      <a:r>
                        <a:rPr lang="en-US" altLang="zh-CN" sz="1200" b="1" kern="1200" dirty="0">
                          <a:solidFill>
                            <a:schemeClr val="dk1"/>
                          </a:solidFill>
                          <a:latin typeface="Courier New" panose="02070309020205020404" pitchFamily="49" charset="0"/>
                          <a:cs typeface="Courier New" panose="02070309020205020404" pitchFamily="49" charset="0"/>
                        </a:rPr>
                        <a:t>procedure show;</a:t>
                      </a:r>
                    </a:p>
                    <a:p>
                      <a:pPr marL="0" indent="0" algn="l">
                        <a:spcBef>
                          <a:spcPct val="20000"/>
                        </a:spcBef>
                        <a:buFont typeface="Arial" panose="020B0604020202020204" pitchFamily="34" charset="0"/>
                        <a:buNone/>
                      </a:pPr>
                      <a:r>
                        <a:rPr lang="en-US" altLang="zh-CN" sz="1200" b="1" kern="1200" dirty="0">
                          <a:solidFill>
                            <a:schemeClr val="dk1"/>
                          </a:solidFill>
                          <a:latin typeface="Courier New" panose="02070309020205020404" pitchFamily="49" charset="0"/>
                          <a:cs typeface="Courier New" panose="02070309020205020404" pitchFamily="49" charset="0"/>
                        </a:rPr>
                        <a:t>  begin</a:t>
                      </a:r>
                    </a:p>
                    <a:p>
                      <a:pPr marL="0" indent="0" algn="l">
                        <a:spcBef>
                          <a:spcPct val="20000"/>
                        </a:spcBef>
                        <a:buFont typeface="Arial" panose="020B0604020202020204" pitchFamily="34" charset="0"/>
                        <a:buNone/>
                      </a:pPr>
                      <a:r>
                        <a:rPr lang="en-US" altLang="zh-CN" sz="1200" b="1" kern="1200" dirty="0">
                          <a:solidFill>
                            <a:schemeClr val="dk1"/>
                          </a:solidFill>
                          <a:latin typeface="Courier New" panose="02070309020205020404" pitchFamily="49" charset="0"/>
                          <a:cs typeface="Courier New" panose="02070309020205020404" pitchFamily="49" charset="0"/>
                        </a:rPr>
                        <a:t>    write(r:6:3)</a:t>
                      </a:r>
                    </a:p>
                    <a:p>
                      <a:pPr marL="0" indent="0" algn="l">
                        <a:spcBef>
                          <a:spcPct val="20000"/>
                        </a:spcBef>
                        <a:buFont typeface="Arial" panose="020B0604020202020204" pitchFamily="34" charset="0"/>
                        <a:buNone/>
                      </a:pPr>
                      <a:r>
                        <a:rPr lang="en-US" altLang="zh-CN" sz="1200" b="1" kern="1200" dirty="0">
                          <a:solidFill>
                            <a:schemeClr val="dk1"/>
                          </a:solidFill>
                          <a:latin typeface="Courier New" panose="02070309020205020404" pitchFamily="49" charset="0"/>
                          <a:cs typeface="Courier New" panose="02070309020205020404" pitchFamily="49" charset="0"/>
                        </a:rPr>
                        <a:t>  end;</a:t>
                      </a:r>
                    </a:p>
                    <a:p>
                      <a:pPr marL="0" indent="0" algn="l">
                        <a:spcBef>
                          <a:spcPct val="20000"/>
                        </a:spcBef>
                        <a:buFont typeface="Arial" panose="020B0604020202020204" pitchFamily="34" charset="0"/>
                        <a:buNone/>
                      </a:pPr>
                      <a:r>
                        <a:rPr lang="en-US" altLang="zh-CN" sz="1200" b="1" kern="1200" dirty="0">
                          <a:solidFill>
                            <a:schemeClr val="dk1"/>
                          </a:solidFill>
                          <a:latin typeface="Courier New" panose="02070309020205020404" pitchFamily="49" charset="0"/>
                          <a:cs typeface="Courier New" panose="02070309020205020404" pitchFamily="49" charset="0"/>
                        </a:rPr>
                        <a:t>procedure small;</a:t>
                      </a:r>
                    </a:p>
                    <a:p>
                      <a:pPr marL="0" indent="0" algn="l">
                        <a:spcBef>
                          <a:spcPct val="20000"/>
                        </a:spcBef>
                        <a:buFont typeface="Arial" panose="020B0604020202020204" pitchFamily="34" charset="0"/>
                        <a:buNone/>
                      </a:pPr>
                      <a:r>
                        <a:rPr lang="zh-CN" altLang="en-US" sz="1200" b="1" kern="1200" dirty="0">
                          <a:solidFill>
                            <a:schemeClr val="dk1"/>
                          </a:solidFill>
                          <a:latin typeface="Courier New" panose="02070309020205020404" pitchFamily="49" charset="0"/>
                          <a:cs typeface="Courier New" panose="02070309020205020404" pitchFamily="49" charset="0"/>
                        </a:rPr>
                        <a:t>  </a:t>
                      </a:r>
                      <a:r>
                        <a:rPr lang="en-US" altLang="zh-CN" sz="1200" b="1" kern="1200" dirty="0">
                          <a:solidFill>
                            <a:schemeClr val="dk1"/>
                          </a:solidFill>
                          <a:latin typeface="Courier New" panose="02070309020205020404" pitchFamily="49" charset="0"/>
                          <a:cs typeface="Courier New" panose="02070309020205020404" pitchFamily="49" charset="0"/>
                        </a:rPr>
                        <a:t>begin </a:t>
                      </a:r>
                    </a:p>
                    <a:p>
                      <a:pPr marL="0" indent="0" algn="l">
                        <a:spcBef>
                          <a:spcPct val="20000"/>
                        </a:spcBef>
                        <a:buFont typeface="Arial" panose="020B0604020202020204" pitchFamily="34" charset="0"/>
                        <a:buNone/>
                      </a:pPr>
                      <a:r>
                        <a:rPr lang="en-US" altLang="zh-CN" sz="1200" b="1" kern="1200" dirty="0">
                          <a:solidFill>
                            <a:schemeClr val="dk1"/>
                          </a:solidFill>
                          <a:latin typeface="Courier New" panose="02070309020205020404" pitchFamily="49" charset="0"/>
                          <a:cs typeface="Courier New" panose="02070309020205020404" pitchFamily="49" charset="0"/>
                        </a:rPr>
                        <a:t>    r:=0.125; show</a:t>
                      </a:r>
                    </a:p>
                    <a:p>
                      <a:pPr marL="0" indent="0" algn="l">
                        <a:spcBef>
                          <a:spcPct val="20000"/>
                        </a:spcBef>
                        <a:buFont typeface="Arial" panose="020B0604020202020204" pitchFamily="34" charset="0"/>
                        <a:buNone/>
                      </a:pPr>
                      <a:r>
                        <a:rPr lang="en-US" altLang="zh-CN" sz="1200" b="1" kern="1200" dirty="0">
                          <a:solidFill>
                            <a:schemeClr val="dk1"/>
                          </a:solidFill>
                          <a:latin typeface="Courier New" panose="02070309020205020404" pitchFamily="49" charset="0"/>
                          <a:cs typeface="Courier New" panose="02070309020205020404" pitchFamily="49" charset="0"/>
                        </a:rPr>
                        <a:t>  end;</a:t>
                      </a:r>
                    </a:p>
                    <a:p>
                      <a:pPr marL="0" indent="0" algn="l">
                        <a:spcBef>
                          <a:spcPct val="20000"/>
                        </a:spcBef>
                        <a:buFont typeface="Arial" panose="020B0604020202020204" pitchFamily="34" charset="0"/>
                        <a:buNone/>
                      </a:pPr>
                      <a:r>
                        <a:rPr lang="en-US" altLang="zh-CN" sz="1200" b="1" kern="1200" dirty="0">
                          <a:solidFill>
                            <a:schemeClr val="dk1"/>
                          </a:solidFill>
                          <a:latin typeface="Courier New" panose="02070309020205020404" pitchFamily="49" charset="0"/>
                          <a:cs typeface="Courier New" panose="02070309020205020404" pitchFamily="49" charset="0"/>
                        </a:rPr>
                        <a:t>begin</a:t>
                      </a:r>
                    </a:p>
                    <a:p>
                      <a:pPr marL="0" indent="0" algn="l">
                        <a:spcBef>
                          <a:spcPct val="20000"/>
                        </a:spcBef>
                        <a:buFont typeface="Arial" panose="020B0604020202020204" pitchFamily="34" charset="0"/>
                        <a:buNone/>
                      </a:pPr>
                      <a:r>
                        <a:rPr lang="en-US" altLang="zh-CN" sz="1200" b="1" kern="1200" dirty="0">
                          <a:solidFill>
                            <a:schemeClr val="dk1"/>
                          </a:solidFill>
                          <a:latin typeface="Courier New" panose="02070309020205020404" pitchFamily="49" charset="0"/>
                          <a:cs typeface="Courier New" panose="02070309020205020404" pitchFamily="49" charset="0"/>
                        </a:rPr>
                        <a:t>  r:=0.25;</a:t>
                      </a:r>
                    </a:p>
                    <a:p>
                      <a:pPr marL="0" indent="0" algn="l">
                        <a:spcBef>
                          <a:spcPct val="20000"/>
                        </a:spcBef>
                        <a:buFont typeface="Arial" panose="020B0604020202020204" pitchFamily="34" charset="0"/>
                        <a:buNone/>
                      </a:pPr>
                      <a:r>
                        <a:rPr lang="en-US" altLang="zh-CN" sz="1200" b="1" kern="1200" dirty="0">
                          <a:solidFill>
                            <a:schemeClr val="dk1"/>
                          </a:solidFill>
                          <a:latin typeface="Courier New" panose="02070309020205020404" pitchFamily="49" charset="0"/>
                          <a:cs typeface="Courier New" panose="02070309020205020404" pitchFamily="49" charset="0"/>
                        </a:rPr>
                        <a:t>  show; small; write;</a:t>
                      </a:r>
                    </a:p>
                    <a:p>
                      <a:pPr marL="0" indent="0" algn="l">
                        <a:spcBef>
                          <a:spcPct val="20000"/>
                        </a:spcBef>
                        <a:buFont typeface="Arial" panose="020B0604020202020204" pitchFamily="34" charset="0"/>
                        <a:buNone/>
                      </a:pPr>
                      <a:r>
                        <a:rPr lang="en-US" altLang="zh-CN" sz="1200" b="1" kern="1200" dirty="0">
                          <a:solidFill>
                            <a:schemeClr val="dk1"/>
                          </a:solidFill>
                          <a:latin typeface="Courier New" panose="02070309020205020404" pitchFamily="49" charset="0"/>
                          <a:cs typeface="Courier New" panose="02070309020205020404" pitchFamily="49" charset="0"/>
                        </a:rPr>
                        <a:t>  show; small; write;</a:t>
                      </a:r>
                    </a:p>
                    <a:p>
                      <a:pPr marL="0" indent="0" algn="l">
                        <a:spcBef>
                          <a:spcPct val="20000"/>
                        </a:spcBef>
                        <a:buFont typeface="Arial" panose="020B0604020202020204" pitchFamily="34" charset="0"/>
                        <a:buNone/>
                      </a:pPr>
                      <a:r>
                        <a:rPr lang="en-US" altLang="zh-CN" sz="1200" b="1" kern="1200" dirty="0">
                          <a:solidFill>
                            <a:schemeClr val="dk1"/>
                          </a:solidFill>
                          <a:latin typeface="Courier New" panose="02070309020205020404" pitchFamily="49" charset="0"/>
                          <a:cs typeface="Courier New" panose="02070309020205020404" pitchFamily="49" charset="0"/>
                        </a:rPr>
                        <a:t>end.</a:t>
                      </a:r>
                      <a:endParaRPr lang="zh-CN" altLang="en-US" sz="1200" b="1" kern="1200" dirty="0">
                        <a:solidFill>
                          <a:schemeClr val="dk1"/>
                        </a:solidFill>
                        <a:latin typeface="Courier New" panose="02070309020205020404" pitchFamily="49" charset="0"/>
                        <a:ea typeface="黑体" panose="02010609060101010101" pitchFamily="49" charset="-122"/>
                        <a:cs typeface="Courier New" panose="02070309020205020404" pitchFamily="49" charset="0"/>
                      </a:endParaRPr>
                    </a:p>
                  </a:txBody>
                  <a:tcPr>
                    <a:solidFill>
                      <a:schemeClr val="bg1">
                        <a:lumMod val="95000"/>
                      </a:schemeClr>
                    </a:solidFill>
                  </a:tcPr>
                </a:tc>
                <a:extLst>
                  <a:ext uri="{0D108BD9-81ED-4DB2-BD59-A6C34878D82A}">
                    <a16:rowId xmlns:a16="http://schemas.microsoft.com/office/drawing/2014/main" val="2194782503"/>
                  </a:ext>
                </a:extLst>
              </a:tr>
            </a:tbl>
          </a:graphicData>
        </a:graphic>
      </p:graphicFrame>
      <p:graphicFrame>
        <p:nvGraphicFramePr>
          <p:cNvPr id="14" name="表格 111">
            <a:extLst>
              <a:ext uri="{FF2B5EF4-FFF2-40B4-BE49-F238E27FC236}">
                <a16:creationId xmlns:a16="http://schemas.microsoft.com/office/drawing/2014/main" id="{7169AD19-456C-490E-A550-1508C02F3EE9}"/>
              </a:ext>
            </a:extLst>
          </p:cNvPr>
          <p:cNvGraphicFramePr>
            <a:graphicFrameLocks noGrp="1"/>
          </p:cNvGraphicFramePr>
          <p:nvPr>
            <p:extLst>
              <p:ext uri="{D42A27DB-BD31-4B8C-83A1-F6EECF244321}">
                <p14:modId xmlns:p14="http://schemas.microsoft.com/office/powerpoint/2010/main" val="3830549740"/>
              </p:ext>
            </p:extLst>
          </p:nvPr>
        </p:nvGraphicFramePr>
        <p:xfrm>
          <a:off x="827088" y="2890611"/>
          <a:ext cx="2232248" cy="1306100"/>
        </p:xfrm>
        <a:graphic>
          <a:graphicData uri="http://schemas.openxmlformats.org/drawingml/2006/table">
            <a:tbl>
              <a:tblPr firstRow="1" bandRow="1">
                <a:tableStyleId>{F5AB1C69-6EDB-4FF4-983F-18BD219EF322}</a:tableStyleId>
              </a:tblPr>
              <a:tblGrid>
                <a:gridCol w="2232248">
                  <a:extLst>
                    <a:ext uri="{9D8B030D-6E8A-4147-A177-3AD203B41FA5}">
                      <a16:colId xmlns:a16="http://schemas.microsoft.com/office/drawing/2014/main" val="2238612787"/>
                    </a:ext>
                  </a:extLst>
                </a:gridCol>
              </a:tblGrid>
              <a:tr h="0">
                <a:tc>
                  <a:txBody>
                    <a:bodyPr/>
                    <a:lstStyle/>
                    <a:p>
                      <a:pPr algn="ctr"/>
                      <a:r>
                        <a:rPr lang="zh-CN" altLang="en-US" sz="1400"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使用静态作用域结果</a:t>
                      </a:r>
                    </a:p>
                  </a:txBody>
                  <a:tcPr>
                    <a:solidFill>
                      <a:srgbClr val="84ACB6"/>
                    </a:solidFill>
                  </a:tcPr>
                </a:tc>
                <a:extLst>
                  <a:ext uri="{0D108BD9-81ED-4DB2-BD59-A6C34878D82A}">
                    <a16:rowId xmlns:a16="http://schemas.microsoft.com/office/drawing/2014/main" val="1604834306"/>
                  </a:ext>
                </a:extLst>
              </a:tr>
              <a:tr h="1001300">
                <a:tc>
                  <a:txBody>
                    <a:bodyPr/>
                    <a:lstStyle/>
                    <a:p>
                      <a:pPr marL="0" indent="0" algn="l">
                        <a:spcBef>
                          <a:spcPct val="20000"/>
                        </a:spcBef>
                        <a:buFont typeface="Arial" panose="020B0604020202020204" pitchFamily="34" charset="0"/>
                        <a:buNone/>
                      </a:pPr>
                      <a:r>
                        <a:rPr lang="en-US" altLang="zh-CN" sz="1200" b="1" kern="1200" dirty="0">
                          <a:solidFill>
                            <a:schemeClr val="dk1"/>
                          </a:solidFill>
                          <a:latin typeface="Courier New" panose="02070309020205020404" pitchFamily="49" charset="0"/>
                          <a:ea typeface="黑体" panose="02010609060101010101" pitchFamily="49" charset="-122"/>
                          <a:cs typeface="Courier New" panose="02070309020205020404" pitchFamily="49" charset="0"/>
                        </a:rPr>
                        <a:t>0.250 0.250</a:t>
                      </a:r>
                    </a:p>
                    <a:p>
                      <a:pPr marL="0" indent="0" algn="l">
                        <a:spcBef>
                          <a:spcPct val="20000"/>
                        </a:spcBef>
                        <a:buFont typeface="Arial" panose="020B0604020202020204" pitchFamily="34" charset="0"/>
                        <a:buNone/>
                      </a:pPr>
                      <a:r>
                        <a:rPr lang="en-US" altLang="zh-CN" sz="1200" b="1" kern="1200" dirty="0">
                          <a:solidFill>
                            <a:schemeClr val="dk1"/>
                          </a:solidFill>
                          <a:latin typeface="Courier New" panose="02070309020205020404" pitchFamily="49" charset="0"/>
                          <a:ea typeface="黑体" panose="02010609060101010101" pitchFamily="49" charset="-122"/>
                          <a:cs typeface="Courier New" panose="02070309020205020404" pitchFamily="49" charset="0"/>
                        </a:rPr>
                        <a:t>0.250 0.250</a:t>
                      </a:r>
                      <a:endParaRPr lang="zh-CN" altLang="en-US" sz="1200" b="1" kern="1200" dirty="0">
                        <a:solidFill>
                          <a:schemeClr val="dk1"/>
                        </a:solidFill>
                        <a:latin typeface="Courier New" panose="02070309020205020404" pitchFamily="49" charset="0"/>
                        <a:ea typeface="黑体" panose="02010609060101010101" pitchFamily="49" charset="-122"/>
                        <a:cs typeface="Courier New" panose="02070309020205020404" pitchFamily="49" charset="0"/>
                      </a:endParaRPr>
                    </a:p>
                  </a:txBody>
                  <a:tcPr>
                    <a:solidFill>
                      <a:srgbClr val="DDE6E8"/>
                    </a:solidFill>
                  </a:tcPr>
                </a:tc>
                <a:extLst>
                  <a:ext uri="{0D108BD9-81ED-4DB2-BD59-A6C34878D82A}">
                    <a16:rowId xmlns:a16="http://schemas.microsoft.com/office/drawing/2014/main" val="2194782503"/>
                  </a:ext>
                </a:extLst>
              </a:tr>
            </a:tbl>
          </a:graphicData>
        </a:graphic>
      </p:graphicFrame>
      <p:graphicFrame>
        <p:nvGraphicFramePr>
          <p:cNvPr id="15" name="表格 111">
            <a:extLst>
              <a:ext uri="{FF2B5EF4-FFF2-40B4-BE49-F238E27FC236}">
                <a16:creationId xmlns:a16="http://schemas.microsoft.com/office/drawing/2014/main" id="{0288A837-6151-4027-B221-4387983190E6}"/>
              </a:ext>
            </a:extLst>
          </p:cNvPr>
          <p:cNvGraphicFramePr>
            <a:graphicFrameLocks noGrp="1"/>
          </p:cNvGraphicFramePr>
          <p:nvPr>
            <p:extLst>
              <p:ext uri="{D42A27DB-BD31-4B8C-83A1-F6EECF244321}">
                <p14:modId xmlns:p14="http://schemas.microsoft.com/office/powerpoint/2010/main" val="3890485750"/>
              </p:ext>
            </p:extLst>
          </p:nvPr>
        </p:nvGraphicFramePr>
        <p:xfrm>
          <a:off x="6046920" y="2911248"/>
          <a:ext cx="2232248" cy="1306100"/>
        </p:xfrm>
        <a:graphic>
          <a:graphicData uri="http://schemas.openxmlformats.org/drawingml/2006/table">
            <a:tbl>
              <a:tblPr firstRow="1" bandRow="1">
                <a:tableStyleId>{F5AB1C69-6EDB-4FF4-983F-18BD219EF322}</a:tableStyleId>
              </a:tblPr>
              <a:tblGrid>
                <a:gridCol w="2232248">
                  <a:extLst>
                    <a:ext uri="{9D8B030D-6E8A-4147-A177-3AD203B41FA5}">
                      <a16:colId xmlns:a16="http://schemas.microsoft.com/office/drawing/2014/main" val="2238612787"/>
                    </a:ext>
                  </a:extLst>
                </a:gridCol>
              </a:tblGrid>
              <a:tr h="0">
                <a:tc>
                  <a:txBody>
                    <a:bodyPr/>
                    <a:lstStyle/>
                    <a:p>
                      <a:pPr algn="ctr"/>
                      <a:r>
                        <a:rPr lang="zh-CN" altLang="en-US" sz="1400"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使用动态作用域结果</a:t>
                      </a:r>
                    </a:p>
                  </a:txBody>
                  <a:tcPr>
                    <a:solidFill>
                      <a:srgbClr val="2683C6"/>
                    </a:solidFill>
                  </a:tcPr>
                </a:tc>
                <a:extLst>
                  <a:ext uri="{0D108BD9-81ED-4DB2-BD59-A6C34878D82A}">
                    <a16:rowId xmlns:a16="http://schemas.microsoft.com/office/drawing/2014/main" val="1604834306"/>
                  </a:ext>
                </a:extLst>
              </a:tr>
              <a:tr h="1001300">
                <a:tc>
                  <a:txBody>
                    <a:bodyPr/>
                    <a:lstStyle/>
                    <a:p>
                      <a:pPr marL="0" indent="0" algn="l">
                        <a:spcBef>
                          <a:spcPct val="20000"/>
                        </a:spcBef>
                        <a:buFont typeface="Arial" panose="020B0604020202020204" pitchFamily="34" charset="0"/>
                        <a:buNone/>
                      </a:pPr>
                      <a:r>
                        <a:rPr lang="en-US" altLang="zh-CN" sz="1200" b="1" kern="1200" dirty="0">
                          <a:solidFill>
                            <a:schemeClr val="dk1"/>
                          </a:solidFill>
                          <a:latin typeface="Courier New" panose="02070309020205020404" pitchFamily="49" charset="0"/>
                          <a:ea typeface="黑体" panose="02010609060101010101" pitchFamily="49" charset="-122"/>
                          <a:cs typeface="Courier New" panose="02070309020205020404" pitchFamily="49" charset="0"/>
                        </a:rPr>
                        <a:t>0.250 0.125</a:t>
                      </a:r>
                    </a:p>
                    <a:p>
                      <a:pPr marL="0" indent="0" algn="l">
                        <a:spcBef>
                          <a:spcPct val="20000"/>
                        </a:spcBef>
                        <a:buFont typeface="Arial" panose="020B0604020202020204" pitchFamily="34" charset="0"/>
                        <a:buNone/>
                      </a:pPr>
                      <a:r>
                        <a:rPr lang="en-US" altLang="zh-CN" sz="1200" b="1" kern="1200" dirty="0">
                          <a:solidFill>
                            <a:schemeClr val="dk1"/>
                          </a:solidFill>
                          <a:latin typeface="Courier New" panose="02070309020205020404" pitchFamily="49" charset="0"/>
                          <a:ea typeface="黑体" panose="02010609060101010101" pitchFamily="49" charset="-122"/>
                          <a:cs typeface="Courier New" panose="02070309020205020404" pitchFamily="49" charset="0"/>
                        </a:rPr>
                        <a:t>0.250 0.125</a:t>
                      </a:r>
                      <a:endParaRPr lang="zh-CN" altLang="en-US" sz="1200" b="1" kern="1200" dirty="0">
                        <a:solidFill>
                          <a:schemeClr val="dk1"/>
                        </a:solidFill>
                        <a:latin typeface="Courier New" panose="02070309020205020404" pitchFamily="49" charset="0"/>
                        <a:ea typeface="黑体" panose="02010609060101010101" pitchFamily="49" charset="-122"/>
                        <a:cs typeface="Courier New" panose="02070309020205020404" pitchFamily="49" charset="0"/>
                      </a:endParaRPr>
                    </a:p>
                  </a:txBody>
                  <a:tcPr>
                    <a:solidFill>
                      <a:srgbClr val="D2DDEC"/>
                    </a:solidFill>
                  </a:tcPr>
                </a:tc>
                <a:extLst>
                  <a:ext uri="{0D108BD9-81ED-4DB2-BD59-A6C34878D82A}">
                    <a16:rowId xmlns:a16="http://schemas.microsoft.com/office/drawing/2014/main" val="2194782503"/>
                  </a:ext>
                </a:extLst>
              </a:tr>
            </a:tbl>
          </a:graphicData>
        </a:graphic>
      </p:graphicFrame>
      <p:sp>
        <p:nvSpPr>
          <p:cNvPr id="16" name="文本框 15">
            <a:extLst>
              <a:ext uri="{FF2B5EF4-FFF2-40B4-BE49-F238E27FC236}">
                <a16:creationId xmlns:a16="http://schemas.microsoft.com/office/drawing/2014/main" id="{61CF1C2D-122D-4621-99CE-4D224BE10224}"/>
              </a:ext>
            </a:extLst>
          </p:cNvPr>
          <p:cNvSpPr txBox="1"/>
          <p:nvPr/>
        </p:nvSpPr>
        <p:spPr>
          <a:xfrm>
            <a:off x="827088" y="4443538"/>
            <a:ext cx="2041256" cy="1076128"/>
          </a:xfrm>
          <a:prstGeom prst="rect">
            <a:avLst/>
          </a:prstGeom>
          <a:noFill/>
          <a:ln>
            <a:solidFill>
              <a:schemeClr val="accent4">
                <a:lumMod val="40000"/>
                <a:lumOff val="60000"/>
              </a:schemeClr>
            </a:solidFill>
          </a:ln>
        </p:spPr>
        <p:txBody>
          <a:bodyPr wrap="square">
            <a:spAutoFit/>
          </a:bodyPr>
          <a:lstStyle/>
          <a:p>
            <a:pPr algn="l">
              <a:lnSpc>
                <a:spcPct val="130000"/>
              </a:lnSpc>
            </a:pPr>
            <a:r>
              <a:rPr lang="zh-CN" altLang="en-US" sz="1400" dirty="0">
                <a:solidFill>
                  <a:srgbClr val="FF0000"/>
                </a:solidFill>
                <a:effectLst>
                  <a:outerShdw blurRad="38100" dist="38100" dir="2700000" algn="tl">
                    <a:srgbClr val="000000"/>
                  </a:outerShdw>
                </a:effectLst>
                <a:latin typeface="黑体" pitchFamily="2" charset="-122"/>
                <a:ea typeface="黑体" pitchFamily="2" charset="-122"/>
                <a:cs typeface="Courier New" panose="02070309020205020404" pitchFamily="49" charset="0"/>
              </a:rPr>
              <a:t>说明</a:t>
            </a:r>
            <a:endParaRPr lang="en-US" altLang="zh-CN" sz="1400" dirty="0">
              <a:solidFill>
                <a:srgbClr val="FF0000"/>
              </a:solidFill>
              <a:effectLst>
                <a:outerShdw blurRad="38100" dist="38100" dir="2700000" algn="tl">
                  <a:srgbClr val="000000"/>
                </a:outerShdw>
              </a:effectLst>
              <a:latin typeface="黑体" pitchFamily="2" charset="-122"/>
              <a:ea typeface="黑体" pitchFamily="2" charset="-122"/>
              <a:cs typeface="Courier New" panose="02070309020205020404" pitchFamily="49" charset="0"/>
            </a:endParaRPr>
          </a:p>
          <a:p>
            <a:pPr marL="171450" indent="-171450" algn="l">
              <a:lnSpc>
                <a:spcPct val="130000"/>
              </a:lnSpc>
              <a:buFont typeface="Arial" panose="020B0604020202020204" pitchFamily="34" charset="0"/>
              <a:buChar char="•"/>
            </a:pPr>
            <a:r>
              <a:rPr lang="zh-CN" altLang="en-US" sz="1200" dirty="0">
                <a:solidFill>
                  <a:schemeClr val="tx1"/>
                </a:solidFill>
                <a:latin typeface="Courier New" panose="02070309020205020404" pitchFamily="49" charset="0"/>
                <a:ea typeface="+mn-ea"/>
                <a:cs typeface="Courier New" panose="02070309020205020404" pitchFamily="49" charset="0"/>
              </a:rPr>
              <a:t>不特别指明的场合，变量名字的使用时均遵循静态作用域原则</a:t>
            </a:r>
            <a:endParaRPr lang="en-US" altLang="zh-CN" sz="1200" dirty="0">
              <a:solidFill>
                <a:srgbClr val="0070C0"/>
              </a:solidFill>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1787821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0E010D-CA39-4D92-8711-DEB61BCD4CBB}"/>
              </a:ext>
            </a:extLst>
          </p:cNvPr>
          <p:cNvSpPr>
            <a:spLocks noGrp="1"/>
          </p:cNvSpPr>
          <p:nvPr>
            <p:ph type="title"/>
          </p:nvPr>
        </p:nvSpPr>
        <p:spPr/>
        <p:txBody>
          <a:bodyPr/>
          <a:lstStyle/>
          <a:p>
            <a:pPr eaLnBrk="1" hangingPunct="1"/>
            <a:r>
              <a:rPr lang="en-US" altLang="zh-CN" sz="4000" dirty="0"/>
              <a:t>9.3 </a:t>
            </a:r>
            <a:r>
              <a:rPr lang="zh-CN" altLang="en-US" sz="4000" dirty="0"/>
              <a:t>过程调用</a:t>
            </a:r>
          </a:p>
        </p:txBody>
      </p:sp>
      <p:sp>
        <p:nvSpPr>
          <p:cNvPr id="3" name="文本占位符 2">
            <a:extLst>
              <a:ext uri="{FF2B5EF4-FFF2-40B4-BE49-F238E27FC236}">
                <a16:creationId xmlns:a16="http://schemas.microsoft.com/office/drawing/2014/main" id="{2D07F92E-8B05-421A-8874-B4B367201F96}"/>
              </a:ext>
            </a:extLst>
          </p:cNvPr>
          <p:cNvSpPr>
            <a:spLocks noGrp="1"/>
          </p:cNvSpPr>
          <p:nvPr>
            <p:ph type="body" idx="1"/>
          </p:nvPr>
        </p:nvSpPr>
        <p:spPr/>
        <p:txBody>
          <a:bodyPr/>
          <a:lstStyle/>
          <a:p>
            <a:endParaRPr lang="zh-CN" altLang="en-US"/>
          </a:p>
        </p:txBody>
      </p:sp>
      <p:sp>
        <p:nvSpPr>
          <p:cNvPr id="4" name="页脚占位符 3">
            <a:extLst>
              <a:ext uri="{FF2B5EF4-FFF2-40B4-BE49-F238E27FC236}">
                <a16:creationId xmlns:a16="http://schemas.microsoft.com/office/drawing/2014/main" id="{1D93292B-BBC3-415B-BC24-73665F774EF2}"/>
              </a:ext>
            </a:extLst>
          </p:cNvPr>
          <p:cNvSpPr>
            <a:spLocks noGrp="1"/>
          </p:cNvSpPr>
          <p:nvPr>
            <p:ph type="ftr" sz="quarter" idx="11"/>
          </p:nvPr>
        </p:nvSpPr>
        <p:spPr/>
        <p:txBody>
          <a:bodyPr/>
          <a:lstStyle/>
          <a:p>
            <a:pPr>
              <a:defRPr/>
            </a:pPr>
            <a:r>
              <a:rPr lang="zh-CN" altLang="en-US"/>
              <a:t>华北电力大学控制与计算机工程学院王红制作</a:t>
            </a:r>
            <a:endParaRPr lang="en-US" altLang="zh-CN"/>
          </a:p>
        </p:txBody>
      </p:sp>
      <p:sp>
        <p:nvSpPr>
          <p:cNvPr id="5" name="灯片编号占位符 4">
            <a:extLst>
              <a:ext uri="{FF2B5EF4-FFF2-40B4-BE49-F238E27FC236}">
                <a16:creationId xmlns:a16="http://schemas.microsoft.com/office/drawing/2014/main" id="{57907EE1-A9F6-4AF3-AB28-DE6FA5E330E1}"/>
              </a:ext>
            </a:extLst>
          </p:cNvPr>
          <p:cNvSpPr>
            <a:spLocks noGrp="1"/>
          </p:cNvSpPr>
          <p:nvPr>
            <p:ph type="sldNum" sz="quarter" idx="12"/>
          </p:nvPr>
        </p:nvSpPr>
        <p:spPr/>
        <p:txBody>
          <a:bodyPr/>
          <a:lstStyle/>
          <a:p>
            <a:pPr>
              <a:defRPr/>
            </a:pPr>
            <a:fld id="{4A7B6F75-E382-4B42-9EA4-94C0BE56C755}" type="slidenum">
              <a:rPr lang="en-US" altLang="zh-CN" smtClean="0"/>
              <a:pPr>
                <a:defRPr/>
              </a:pPr>
              <a:t>48</a:t>
            </a:fld>
            <a:endParaRPr lang="en-US" altLang="zh-CN"/>
          </a:p>
        </p:txBody>
      </p:sp>
    </p:spTree>
    <p:extLst>
      <p:ext uri="{BB962C8B-B14F-4D97-AF65-F5344CB8AC3E}">
        <p14:creationId xmlns:p14="http://schemas.microsoft.com/office/powerpoint/2010/main" val="3746134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32" name="表格 111">
            <a:extLst>
              <a:ext uri="{FF2B5EF4-FFF2-40B4-BE49-F238E27FC236}">
                <a16:creationId xmlns:a16="http://schemas.microsoft.com/office/drawing/2014/main" id="{E5AAC532-9ABF-485E-AA2F-974E256CDA5B}"/>
              </a:ext>
            </a:extLst>
          </p:cNvPr>
          <p:cNvGraphicFramePr>
            <a:graphicFrameLocks noGrp="1"/>
          </p:cNvGraphicFramePr>
          <p:nvPr>
            <p:extLst>
              <p:ext uri="{D42A27DB-BD31-4B8C-83A1-F6EECF244321}">
                <p14:modId xmlns:p14="http://schemas.microsoft.com/office/powerpoint/2010/main" val="2501260692"/>
              </p:ext>
            </p:extLst>
          </p:nvPr>
        </p:nvGraphicFramePr>
        <p:xfrm>
          <a:off x="600019" y="524624"/>
          <a:ext cx="3885279" cy="3840480"/>
        </p:xfrm>
        <a:graphic>
          <a:graphicData uri="http://schemas.openxmlformats.org/drawingml/2006/table">
            <a:tbl>
              <a:tblPr firstRow="1" bandRow="1">
                <a:tableStyleId>{F5AB1C69-6EDB-4FF4-983F-18BD219EF322}</a:tableStyleId>
              </a:tblPr>
              <a:tblGrid>
                <a:gridCol w="3885279">
                  <a:extLst>
                    <a:ext uri="{9D8B030D-6E8A-4147-A177-3AD203B41FA5}">
                      <a16:colId xmlns:a16="http://schemas.microsoft.com/office/drawing/2014/main" val="2238612787"/>
                    </a:ext>
                  </a:extLst>
                </a:gridCol>
              </a:tblGrid>
              <a:tr h="249876">
                <a:tc>
                  <a:txBody>
                    <a:bodyPr/>
                    <a:lstStyle/>
                    <a:p>
                      <a:pPr algn="ctr"/>
                      <a:r>
                        <a:rPr lang="zh-CN" altLang="en-US" sz="1600" b="1" dirty="0">
                          <a:effectLst>
                            <a:outerShdw blurRad="38100" dist="38100" dir="2700000" algn="tl">
                              <a:srgbClr val="000000">
                                <a:alpha val="43137"/>
                              </a:srgbClr>
                            </a:outerShdw>
                          </a:effectLst>
                        </a:rPr>
                        <a:t>调用起始阶段</a:t>
                      </a:r>
                      <a:r>
                        <a:rPr lang="en-US" altLang="zh-CN" sz="1600" b="1" dirty="0">
                          <a:effectLst>
                            <a:outerShdw blurRad="38100" dist="38100" dir="2700000" algn="tl">
                              <a:srgbClr val="000000">
                                <a:alpha val="43137"/>
                              </a:srgbClr>
                            </a:outerShdw>
                          </a:effectLst>
                        </a:rPr>
                        <a:t>(</a:t>
                      </a:r>
                      <a:r>
                        <a:rPr lang="en-US" altLang="zh-CN" sz="1600" b="1" dirty="0" err="1">
                          <a:effectLst>
                            <a:outerShdw blurRad="38100" dist="38100" dir="2700000" algn="tl">
                              <a:srgbClr val="000000">
                                <a:alpha val="43137"/>
                              </a:srgbClr>
                            </a:outerShdw>
                          </a:effectLst>
                        </a:rPr>
                        <a:t>prologure</a:t>
                      </a:r>
                      <a:r>
                        <a:rPr lang="en-US" altLang="zh-CN" sz="1600" b="1" dirty="0">
                          <a:effectLst>
                            <a:outerShdw blurRad="38100" dist="38100" dir="2700000" algn="tl">
                              <a:srgbClr val="000000">
                                <a:alpha val="43137"/>
                              </a:srgbClr>
                            </a:outerShdw>
                          </a:effectLst>
                        </a:rPr>
                        <a:t>)</a:t>
                      </a:r>
                      <a:r>
                        <a:rPr lang="zh-CN" altLang="en-US" sz="1600" b="1" dirty="0">
                          <a:effectLst>
                            <a:outerShdw blurRad="38100" dist="38100" dir="2700000" algn="tl">
                              <a:srgbClr val="000000">
                                <a:alpha val="43137"/>
                              </a:srgbClr>
                            </a:outerShdw>
                          </a:effectLst>
                        </a:rPr>
                        <a:t>完成的工作</a:t>
                      </a:r>
                      <a:endParaRPr lang="zh-CN" altLang="en-US" sz="1600"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604834306"/>
                  </a:ext>
                </a:extLst>
              </a:tr>
              <a:tr h="1994009">
                <a:tc>
                  <a:txBody>
                    <a:bodyPr/>
                    <a:lstStyle/>
                    <a:p>
                      <a:pPr marL="285750" indent="-285750" algn="l">
                        <a:spcBef>
                          <a:spcPct val="20000"/>
                        </a:spcBef>
                        <a:buFont typeface="Arial" panose="020B0604020202020204" pitchFamily="34" charset="0"/>
                        <a:buChar char="•"/>
                      </a:pPr>
                      <a:r>
                        <a:rPr lang="zh-CN" altLang="en-US" sz="1400" b="1" kern="1200" dirty="0">
                          <a:solidFill>
                            <a:schemeClr val="dk1"/>
                          </a:solidFill>
                          <a:latin typeface="黑体" panose="02010609060101010101" pitchFamily="49" charset="-122"/>
                          <a:ea typeface="黑体" panose="02010609060101010101" pitchFamily="49" charset="-122"/>
                          <a:cs typeface="+mn-cs"/>
                        </a:rPr>
                        <a:t>传递参数</a:t>
                      </a:r>
                      <a:r>
                        <a:rPr lang="zh-CN" altLang="en-US" sz="1400" b="0" dirty="0"/>
                        <a:t>：部分参数传给寄存器，剩余压栈到过程活动记录中</a:t>
                      </a:r>
                      <a:endParaRPr lang="en-US" altLang="zh-CN" sz="1400" b="0" dirty="0"/>
                    </a:p>
                    <a:p>
                      <a:pPr marL="285750" indent="-285750" algn="l">
                        <a:spcBef>
                          <a:spcPct val="20000"/>
                        </a:spcBef>
                        <a:buFont typeface="Arial" panose="020B0604020202020204" pitchFamily="34" charset="0"/>
                        <a:buChar char="•"/>
                      </a:pPr>
                      <a:r>
                        <a:rPr lang="zh-CN" altLang="en-US" sz="1400" b="1" kern="1200" dirty="0">
                          <a:solidFill>
                            <a:schemeClr val="dk1"/>
                          </a:solidFill>
                          <a:latin typeface="黑体" panose="02010609060101010101" pitchFamily="49" charset="-122"/>
                          <a:ea typeface="黑体" panose="02010609060101010101" pitchFamily="49" charset="-122"/>
                          <a:cs typeface="+mn-cs"/>
                        </a:rPr>
                        <a:t>分配空间</a:t>
                      </a:r>
                      <a:r>
                        <a:rPr lang="zh-CN" altLang="en-US" sz="1400" b="0" dirty="0"/>
                        <a:t>：在数据栈上为被调过程分配的存储空间</a:t>
                      </a:r>
                      <a:endParaRPr lang="en-US" altLang="zh-CN" sz="1400" b="0" dirty="0"/>
                    </a:p>
                    <a:p>
                      <a:pPr marL="285750" indent="-285750" algn="l">
                        <a:spcBef>
                          <a:spcPct val="20000"/>
                        </a:spcBef>
                        <a:buFont typeface="Arial" panose="020B0604020202020204" pitchFamily="34" charset="0"/>
                        <a:buChar char="•"/>
                      </a:pPr>
                      <a:r>
                        <a:rPr lang="zh-CN" altLang="en-US" sz="1400" b="1" kern="1200" dirty="0">
                          <a:solidFill>
                            <a:schemeClr val="dk1"/>
                          </a:solidFill>
                          <a:latin typeface="黑体" panose="02010609060101010101" pitchFamily="49" charset="-122"/>
                          <a:ea typeface="黑体" panose="02010609060101010101" pitchFamily="49" charset="-122"/>
                          <a:cs typeface="+mn-cs"/>
                        </a:rPr>
                        <a:t>保存主调过程</a:t>
                      </a:r>
                      <a:r>
                        <a:rPr lang="en-US" altLang="zh-CN" sz="1400" b="1" kern="1200" dirty="0">
                          <a:solidFill>
                            <a:schemeClr val="dk1"/>
                          </a:solidFill>
                          <a:latin typeface="黑体" panose="02010609060101010101" pitchFamily="49" charset="-122"/>
                          <a:ea typeface="黑体" panose="02010609060101010101" pitchFamily="49" charset="-122"/>
                          <a:cs typeface="+mn-cs"/>
                        </a:rPr>
                        <a:t>(caller)</a:t>
                      </a:r>
                      <a:r>
                        <a:rPr lang="zh-CN" altLang="en-US" sz="1400" b="1" kern="1200" dirty="0">
                          <a:solidFill>
                            <a:schemeClr val="dk1"/>
                          </a:solidFill>
                          <a:latin typeface="黑体" panose="02010609060101010101" pitchFamily="49" charset="-122"/>
                          <a:ea typeface="黑体" panose="02010609060101010101" pitchFamily="49" charset="-122"/>
                          <a:cs typeface="+mn-cs"/>
                        </a:rPr>
                        <a:t>的旧信息</a:t>
                      </a:r>
                      <a:r>
                        <a:rPr lang="zh-CN" altLang="en-US" sz="1400" b="0" dirty="0"/>
                        <a:t>：</a:t>
                      </a:r>
                      <a:endParaRPr lang="en-US" altLang="zh-CN" sz="1400" b="0" dirty="0"/>
                    </a:p>
                    <a:p>
                      <a:pPr marL="742950" lvl="1" indent="-285750" algn="l">
                        <a:spcBef>
                          <a:spcPct val="20000"/>
                        </a:spcBef>
                        <a:buFont typeface="Arial" panose="020B0604020202020204" pitchFamily="34" charset="0"/>
                        <a:buChar char="•"/>
                      </a:pPr>
                      <a:r>
                        <a:rPr lang="zh-CN" altLang="en-US" sz="1400" b="0" dirty="0"/>
                        <a:t>旧栈帧的基地址</a:t>
                      </a:r>
                      <a:r>
                        <a:rPr lang="en-US" altLang="zh-CN" sz="1400" b="0" dirty="0"/>
                        <a:t>(</a:t>
                      </a:r>
                      <a:r>
                        <a:rPr lang="zh-CN" altLang="en-US" sz="1400" b="0" dirty="0"/>
                        <a:t>旧</a:t>
                      </a:r>
                      <a:r>
                        <a:rPr lang="en-US" altLang="zh-CN" sz="1400" b="0" dirty="0"/>
                        <a:t>FP)</a:t>
                      </a:r>
                    </a:p>
                    <a:p>
                      <a:pPr marL="742950" lvl="1" indent="-285750" algn="l">
                        <a:spcBef>
                          <a:spcPct val="20000"/>
                        </a:spcBef>
                        <a:buFont typeface="Arial" panose="020B0604020202020204" pitchFamily="34" charset="0"/>
                        <a:buChar char="•"/>
                      </a:pPr>
                      <a:r>
                        <a:rPr lang="zh-CN" altLang="en-US" sz="1400" b="0" dirty="0"/>
                        <a:t>返回地址</a:t>
                      </a:r>
                      <a:endParaRPr lang="en-US" altLang="zh-CN" sz="1400" b="0" dirty="0"/>
                    </a:p>
                    <a:p>
                      <a:pPr marL="285750" lvl="0" indent="-285750" algn="l">
                        <a:spcBef>
                          <a:spcPct val="20000"/>
                        </a:spcBef>
                        <a:buFont typeface="Arial" panose="020B0604020202020204" pitchFamily="34" charset="0"/>
                        <a:buChar char="•"/>
                      </a:pPr>
                      <a:r>
                        <a:rPr lang="zh-CN" altLang="en-US" sz="1400" b="1" kern="1200" dirty="0">
                          <a:solidFill>
                            <a:schemeClr val="dk1"/>
                          </a:solidFill>
                          <a:latin typeface="黑体" panose="02010609060101010101" pitchFamily="49" charset="-122"/>
                          <a:ea typeface="黑体" panose="02010609060101010101" pitchFamily="49" charset="-122"/>
                          <a:cs typeface="+mn-cs"/>
                        </a:rPr>
                        <a:t>保存其他控制信息</a:t>
                      </a:r>
                      <a:r>
                        <a:rPr lang="en-US" altLang="zh-CN" sz="1400" b="0" dirty="0"/>
                        <a:t>(display,</a:t>
                      </a:r>
                      <a:r>
                        <a:rPr lang="zh-CN" altLang="en-US" sz="1400" b="0" dirty="0"/>
                        <a:t>存取链</a:t>
                      </a:r>
                      <a:r>
                        <a:rPr lang="en-US" altLang="zh-CN" sz="1400" b="0" dirty="0"/>
                        <a:t>,</a:t>
                      </a:r>
                      <a:r>
                        <a:rPr lang="zh-CN" altLang="en-US" sz="1400" b="0" dirty="0"/>
                        <a:t>控制链等</a:t>
                      </a:r>
                      <a:r>
                        <a:rPr lang="en-US" altLang="zh-CN" sz="1400" b="0" dirty="0"/>
                        <a:t>)</a:t>
                      </a:r>
                    </a:p>
                    <a:p>
                      <a:pPr marL="285750" lvl="0" indent="-285750" algn="l">
                        <a:spcBef>
                          <a:spcPct val="20000"/>
                        </a:spcBef>
                        <a:buFont typeface="Arial" panose="020B0604020202020204" pitchFamily="34" charset="0"/>
                        <a:buChar char="•"/>
                      </a:pPr>
                      <a:r>
                        <a:rPr lang="zh-CN" altLang="en-US" sz="1400" b="1" dirty="0">
                          <a:latin typeface="黑体" panose="02010609060101010101" pitchFamily="49" charset="-122"/>
                          <a:ea typeface="黑体" panose="02010609060101010101" pitchFamily="49" charset="-122"/>
                        </a:rPr>
                        <a:t>保存寄存器信息</a:t>
                      </a:r>
                      <a:endParaRPr lang="en-US" altLang="zh-CN" sz="1400" b="1" dirty="0">
                        <a:latin typeface="黑体" panose="02010609060101010101" pitchFamily="49" charset="-122"/>
                        <a:ea typeface="黑体" panose="02010609060101010101" pitchFamily="49" charset="-122"/>
                      </a:endParaRPr>
                    </a:p>
                    <a:p>
                      <a:pPr marL="285750" lvl="0" indent="-285750" algn="l">
                        <a:spcBef>
                          <a:spcPct val="20000"/>
                        </a:spcBef>
                        <a:buFont typeface="Arial" panose="020B0604020202020204" pitchFamily="34" charset="0"/>
                        <a:buChar char="•"/>
                      </a:pPr>
                      <a:r>
                        <a:rPr lang="zh-CN" altLang="en-US" sz="1400" b="1" kern="1200" dirty="0">
                          <a:solidFill>
                            <a:schemeClr val="dk1"/>
                          </a:solidFill>
                          <a:latin typeface="黑体" panose="02010609060101010101" pitchFamily="49" charset="-122"/>
                          <a:ea typeface="黑体" panose="02010609060101010101" pitchFamily="49" charset="-122"/>
                          <a:cs typeface="+mn-cs"/>
                        </a:rPr>
                        <a:t>建立被调过程</a:t>
                      </a:r>
                      <a:r>
                        <a:rPr lang="en-US" altLang="zh-CN" sz="1400" b="1" kern="1200" dirty="0">
                          <a:solidFill>
                            <a:schemeClr val="dk1"/>
                          </a:solidFill>
                          <a:latin typeface="黑体" panose="02010609060101010101" pitchFamily="49" charset="-122"/>
                          <a:ea typeface="黑体" panose="02010609060101010101" pitchFamily="49" charset="-122"/>
                          <a:cs typeface="+mn-cs"/>
                        </a:rPr>
                        <a:t>(callee)</a:t>
                      </a:r>
                      <a:r>
                        <a:rPr lang="zh-CN" altLang="en-US" sz="1400" b="1" kern="1200" dirty="0">
                          <a:solidFill>
                            <a:schemeClr val="dk1"/>
                          </a:solidFill>
                          <a:latin typeface="黑体" panose="02010609060101010101" pitchFamily="49" charset="-122"/>
                          <a:ea typeface="黑体" panose="02010609060101010101" pitchFamily="49" charset="-122"/>
                          <a:cs typeface="+mn-cs"/>
                        </a:rPr>
                        <a:t>的新信息：</a:t>
                      </a:r>
                      <a:endParaRPr lang="en-US" altLang="zh-CN" sz="1400" b="0" dirty="0"/>
                    </a:p>
                    <a:p>
                      <a:pPr marL="742950" lvl="1" indent="-285750" algn="l">
                        <a:spcBef>
                          <a:spcPct val="20000"/>
                        </a:spcBef>
                        <a:buFont typeface="Arial" panose="020B0604020202020204" pitchFamily="34" charset="0"/>
                        <a:buChar char="•"/>
                      </a:pPr>
                      <a:r>
                        <a:rPr lang="zh-CN" altLang="en-US" sz="1400" b="0" dirty="0"/>
                        <a:t>被调过程新栈帧的基地址</a:t>
                      </a:r>
                      <a:r>
                        <a:rPr lang="en-US" altLang="zh-CN" sz="1400" b="0" dirty="0"/>
                        <a:t>(</a:t>
                      </a:r>
                      <a:r>
                        <a:rPr lang="zh-CN" altLang="en-US" sz="1400" b="0" dirty="0"/>
                        <a:t>新</a:t>
                      </a:r>
                      <a:r>
                        <a:rPr lang="en-US" altLang="zh-CN" sz="1400" b="0" dirty="0"/>
                        <a:t>FP)</a:t>
                      </a:r>
                    </a:p>
                    <a:p>
                      <a:pPr marL="742950" lvl="1" indent="-285750" algn="l">
                        <a:spcBef>
                          <a:spcPct val="20000"/>
                        </a:spcBef>
                        <a:buFont typeface="Arial" panose="020B0604020202020204" pitchFamily="34" charset="0"/>
                        <a:buChar char="•"/>
                      </a:pPr>
                      <a:r>
                        <a:rPr lang="zh-CN" altLang="en-US" sz="1400" b="0" dirty="0"/>
                        <a:t>新栈顶</a:t>
                      </a:r>
                      <a:r>
                        <a:rPr lang="en-US" altLang="zh-CN" sz="1400" b="0" dirty="0"/>
                        <a:t>(</a:t>
                      </a:r>
                      <a:r>
                        <a:rPr lang="zh-CN" altLang="en-US" sz="1400" b="0" dirty="0"/>
                        <a:t>新</a:t>
                      </a:r>
                      <a:r>
                        <a:rPr lang="en-US" altLang="zh-CN" sz="1400" b="0" dirty="0"/>
                        <a:t>TOP)</a:t>
                      </a:r>
                    </a:p>
                    <a:p>
                      <a:pPr marL="285750" lvl="0" indent="-285750" algn="l">
                        <a:spcBef>
                          <a:spcPct val="20000"/>
                        </a:spcBef>
                        <a:buFont typeface="Arial" panose="020B0604020202020204" pitchFamily="34" charset="0"/>
                        <a:buChar char="•"/>
                      </a:pPr>
                      <a:r>
                        <a:rPr lang="zh-CN" altLang="en-US" sz="1400" b="1" kern="1200" dirty="0">
                          <a:solidFill>
                            <a:schemeClr val="dk1"/>
                          </a:solidFill>
                          <a:latin typeface="黑体" panose="02010609060101010101" pitchFamily="49" charset="-122"/>
                          <a:ea typeface="黑体" panose="02010609060101010101" pitchFamily="49" charset="-122"/>
                          <a:cs typeface="+mn-cs"/>
                        </a:rPr>
                        <a:t>转移控制</a:t>
                      </a:r>
                      <a:r>
                        <a:rPr lang="en-US" altLang="zh-CN" sz="1400" b="1" kern="1200" dirty="0">
                          <a:solidFill>
                            <a:schemeClr val="dk1"/>
                          </a:solidFill>
                          <a:latin typeface="黑体" panose="02010609060101010101" pitchFamily="49" charset="-122"/>
                          <a:ea typeface="黑体" panose="02010609060101010101" pitchFamily="49" charset="-122"/>
                          <a:cs typeface="+mn-cs"/>
                        </a:rPr>
                        <a:t>,</a:t>
                      </a:r>
                      <a:r>
                        <a:rPr lang="zh-CN" altLang="en-US" sz="1400" b="1" kern="1200" dirty="0">
                          <a:solidFill>
                            <a:schemeClr val="dk1"/>
                          </a:solidFill>
                          <a:latin typeface="黑体" panose="02010609060101010101" pitchFamily="49" charset="-122"/>
                          <a:ea typeface="黑体" panose="02010609060101010101" pitchFamily="49" charset="-122"/>
                          <a:cs typeface="+mn-cs"/>
                        </a:rPr>
                        <a:t>启动被调过程</a:t>
                      </a:r>
                    </a:p>
                  </a:txBody>
                  <a:tcPr>
                    <a:solidFill>
                      <a:schemeClr val="accent3">
                        <a:tint val="40000"/>
                        <a:alpha val="50000"/>
                      </a:schemeClr>
                    </a:solidFill>
                  </a:tcPr>
                </a:tc>
                <a:extLst>
                  <a:ext uri="{0D108BD9-81ED-4DB2-BD59-A6C34878D82A}">
                    <a16:rowId xmlns:a16="http://schemas.microsoft.com/office/drawing/2014/main" val="2194782503"/>
                  </a:ext>
                </a:extLst>
              </a:tr>
            </a:tbl>
          </a:graphicData>
        </a:graphic>
      </p:graphicFrame>
      <p:sp>
        <p:nvSpPr>
          <p:cNvPr id="4" name="页脚占位符 3">
            <a:extLst>
              <a:ext uri="{FF2B5EF4-FFF2-40B4-BE49-F238E27FC236}">
                <a16:creationId xmlns:a16="http://schemas.microsoft.com/office/drawing/2014/main" id="{39645C5A-52EF-45D1-A817-9D2C3828C972}"/>
              </a:ext>
            </a:extLst>
          </p:cNvPr>
          <p:cNvSpPr>
            <a:spLocks noGrp="1"/>
          </p:cNvSpPr>
          <p:nvPr>
            <p:ph type="ftr" sz="quarter" idx="11"/>
          </p:nvPr>
        </p:nvSpPr>
        <p:spPr/>
        <p:txBody>
          <a:bodyPr/>
          <a:lstStyle/>
          <a:p>
            <a:pPr>
              <a:defRPr/>
            </a:pPr>
            <a:r>
              <a:rPr lang="zh-CN" altLang="en-US"/>
              <a:t>华北电力大学控制与计算机工程学院王红制作</a:t>
            </a:r>
            <a:endParaRPr lang="en-US" altLang="zh-CN"/>
          </a:p>
        </p:txBody>
      </p:sp>
      <p:sp>
        <p:nvSpPr>
          <p:cNvPr id="5" name="灯片编号占位符 4">
            <a:extLst>
              <a:ext uri="{FF2B5EF4-FFF2-40B4-BE49-F238E27FC236}">
                <a16:creationId xmlns:a16="http://schemas.microsoft.com/office/drawing/2014/main" id="{C27BECDA-6C2D-4ED3-8D2D-5BC8DD75EB2D}"/>
              </a:ext>
            </a:extLst>
          </p:cNvPr>
          <p:cNvSpPr>
            <a:spLocks noGrp="1"/>
          </p:cNvSpPr>
          <p:nvPr>
            <p:ph type="sldNum" sz="quarter" idx="12"/>
          </p:nvPr>
        </p:nvSpPr>
        <p:spPr/>
        <p:txBody>
          <a:bodyPr/>
          <a:lstStyle/>
          <a:p>
            <a:pPr>
              <a:defRPr/>
            </a:pPr>
            <a:fld id="{B5560236-5FD0-42E7-89CF-9E3F8282410C}" type="slidenum">
              <a:rPr lang="en-US" altLang="zh-CN" smtClean="0"/>
              <a:pPr>
                <a:defRPr/>
              </a:pPr>
              <a:t>49</a:t>
            </a:fld>
            <a:endParaRPr lang="en-US" altLang="zh-CN"/>
          </a:p>
        </p:txBody>
      </p:sp>
      <p:graphicFrame>
        <p:nvGraphicFramePr>
          <p:cNvPr id="7" name="Group 71">
            <a:extLst>
              <a:ext uri="{FF2B5EF4-FFF2-40B4-BE49-F238E27FC236}">
                <a16:creationId xmlns:a16="http://schemas.microsoft.com/office/drawing/2014/main" id="{8A887463-731D-4B56-9BC2-E54494F01ABD}"/>
              </a:ext>
            </a:extLst>
          </p:cNvPr>
          <p:cNvGraphicFramePr>
            <a:graphicFrameLocks noGrp="1"/>
          </p:cNvGraphicFramePr>
          <p:nvPr>
            <p:extLst>
              <p:ext uri="{D42A27DB-BD31-4B8C-83A1-F6EECF244321}">
                <p14:modId xmlns:p14="http://schemas.microsoft.com/office/powerpoint/2010/main" val="3479315502"/>
              </p:ext>
            </p:extLst>
          </p:nvPr>
        </p:nvGraphicFramePr>
        <p:xfrm>
          <a:off x="4574318" y="2924944"/>
          <a:ext cx="1797882" cy="3349341"/>
        </p:xfrm>
        <a:graphic>
          <a:graphicData uri="http://schemas.openxmlformats.org/drawingml/2006/table">
            <a:tbl>
              <a:tblPr>
                <a:tableStyleId>{0505E3EF-67EA-436B-97B2-0124C06EBD24}</a:tableStyleId>
              </a:tblPr>
              <a:tblGrid>
                <a:gridCol w="1797882">
                  <a:extLst>
                    <a:ext uri="{9D8B030D-6E8A-4147-A177-3AD203B41FA5}">
                      <a16:colId xmlns:a16="http://schemas.microsoft.com/office/drawing/2014/main" val="20000"/>
                    </a:ext>
                  </a:extLst>
                </a:gridCol>
              </a:tblGrid>
              <a:tr h="372149">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endParaRPr kumimoji="0" lang="zh-CN" altLang="en-US" sz="1200" b="1" i="0" u="none" strike="noStrike" cap="none" normalizeH="0" baseline="0" dirty="0">
                        <a:ln>
                          <a:noFill/>
                        </a:ln>
                        <a:solidFill>
                          <a:schemeClr val="tx1"/>
                        </a:solidFill>
                        <a:effectLst/>
                        <a:latin typeface="黑体" pitchFamily="49" charset="-122"/>
                        <a:ea typeface="黑体" pitchFamily="49" charset="-122"/>
                      </a:endParaRPr>
                    </a:p>
                  </a:txBody>
                  <a:tcPr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16055588"/>
                  </a:ext>
                </a:extLst>
              </a:tr>
              <a:tr h="372149">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1200" b="1" u="none" strike="noStrike" cap="none" normalizeH="0" baseline="0" dirty="0">
                          <a:ln>
                            <a:noFill/>
                          </a:ln>
                          <a:solidFill>
                            <a:schemeClr val="tx1"/>
                          </a:solidFill>
                          <a:effectLst/>
                        </a:rPr>
                        <a:t>临时工作单元</a:t>
                      </a:r>
                      <a:endParaRPr kumimoji="0" lang="zh-CN" altLang="en-US" sz="1200" b="1" i="0" u="none" strike="noStrike" cap="none" normalizeH="0" baseline="0" dirty="0">
                        <a:ln>
                          <a:noFill/>
                        </a:ln>
                        <a:solidFill>
                          <a:schemeClr val="tx1"/>
                        </a:solidFill>
                        <a:effectLst/>
                        <a:latin typeface="黑体" pitchFamily="49" charset="-122"/>
                        <a:ea typeface="黑体" pitchFamily="49" charset="-122"/>
                      </a:endParaRPr>
                    </a:p>
                  </a:txBody>
                  <a:tcPr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C000">
                        <a:alpha val="20000"/>
                      </a:srgbClr>
                    </a:solidFill>
                  </a:tcPr>
                </a:tc>
                <a:extLst>
                  <a:ext uri="{0D108BD9-81ED-4DB2-BD59-A6C34878D82A}">
                    <a16:rowId xmlns:a16="http://schemas.microsoft.com/office/drawing/2014/main" val="10000"/>
                  </a:ext>
                </a:extLst>
              </a:tr>
              <a:tr h="372149">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1200" b="1" u="none" strike="noStrike" cap="none" normalizeH="0" baseline="0" dirty="0">
                          <a:ln>
                            <a:noFill/>
                          </a:ln>
                          <a:solidFill>
                            <a:schemeClr val="tx1"/>
                          </a:solidFill>
                          <a:effectLst/>
                        </a:rPr>
                        <a:t>动态数组区</a:t>
                      </a:r>
                      <a:endParaRPr kumimoji="0" lang="zh-CN" altLang="en-US" sz="1200" b="1" i="0" u="none" strike="noStrike" cap="none" normalizeH="0" baseline="0" dirty="0">
                        <a:ln>
                          <a:noFill/>
                        </a:ln>
                        <a:solidFill>
                          <a:schemeClr val="tx1"/>
                        </a:solidFill>
                        <a:effectLst/>
                        <a:latin typeface="黑体" pitchFamily="49" charset="-122"/>
                        <a:ea typeface="黑体" pitchFamily="49" charset="-122"/>
                      </a:endParaRPr>
                    </a:p>
                  </a:txBody>
                  <a:tcPr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C000">
                        <a:alpha val="20000"/>
                      </a:srgbClr>
                    </a:solidFill>
                  </a:tcPr>
                </a:tc>
                <a:extLst>
                  <a:ext uri="{0D108BD9-81ED-4DB2-BD59-A6C34878D82A}">
                    <a16:rowId xmlns:a16="http://schemas.microsoft.com/office/drawing/2014/main" val="10001"/>
                  </a:ext>
                </a:extLst>
              </a:tr>
              <a:tr h="372149">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1200" b="1" u="none" strike="noStrike" cap="none" normalizeH="0" baseline="0" dirty="0">
                          <a:ln>
                            <a:noFill/>
                          </a:ln>
                          <a:solidFill>
                            <a:schemeClr val="tx1"/>
                          </a:solidFill>
                          <a:effectLst/>
                        </a:rPr>
                        <a:t>固定大小的局部数据区</a:t>
                      </a:r>
                      <a:endParaRPr kumimoji="0" lang="zh-CN" altLang="en-US" sz="1200" b="1" i="0" u="none" strike="noStrike" cap="none" normalizeH="0" baseline="0" dirty="0">
                        <a:ln>
                          <a:noFill/>
                        </a:ln>
                        <a:solidFill>
                          <a:schemeClr val="tx1"/>
                        </a:solidFill>
                        <a:effectLst/>
                        <a:latin typeface="黑体" pitchFamily="49" charset="-122"/>
                        <a:ea typeface="黑体" pitchFamily="49" charset="-122"/>
                      </a:endParaRPr>
                    </a:p>
                  </a:txBody>
                  <a:tcPr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2149">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1200" b="1" u="none" strike="noStrike" kern="1200" cap="none" normalizeH="0" baseline="0" dirty="0">
                          <a:ln>
                            <a:noFill/>
                          </a:ln>
                          <a:solidFill>
                            <a:schemeClr val="tx1"/>
                          </a:solidFill>
                          <a:effectLst/>
                          <a:latin typeface="+mn-lt"/>
                          <a:ea typeface="+mn-ea"/>
                          <a:cs typeface="+mn-cs"/>
                        </a:rPr>
                        <a:t>寄存器保存区</a:t>
                      </a:r>
                    </a:p>
                  </a:txBody>
                  <a:tcPr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5"/>
                  </a:ext>
                </a:extLst>
              </a:tr>
              <a:tr h="372149">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1200" b="1" u="none" strike="noStrike" kern="1200" cap="none" normalizeH="0" baseline="0" dirty="0">
                          <a:ln>
                            <a:noFill/>
                          </a:ln>
                          <a:solidFill>
                            <a:schemeClr val="tx1"/>
                          </a:solidFill>
                          <a:effectLst/>
                          <a:latin typeface="+mn-lt"/>
                          <a:ea typeface="+mn-ea"/>
                          <a:cs typeface="+mn-cs"/>
                        </a:rPr>
                        <a:t>实参</a:t>
                      </a:r>
                    </a:p>
                  </a:txBody>
                  <a:tcPr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4A9B82"/>
                    </a:solidFill>
                  </a:tcPr>
                </a:tc>
                <a:extLst>
                  <a:ext uri="{0D108BD9-81ED-4DB2-BD59-A6C34878D82A}">
                    <a16:rowId xmlns:a16="http://schemas.microsoft.com/office/drawing/2014/main" val="1800398282"/>
                  </a:ext>
                </a:extLst>
              </a:tr>
              <a:tr h="372149">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1200" b="1" u="none" strike="noStrike" kern="1200" cap="none" normalizeH="0" baseline="0" dirty="0">
                          <a:ln>
                            <a:noFill/>
                          </a:ln>
                          <a:solidFill>
                            <a:schemeClr val="tx1"/>
                          </a:solidFill>
                          <a:effectLst/>
                          <a:latin typeface="+mn-lt"/>
                          <a:ea typeface="+mn-ea"/>
                          <a:cs typeface="+mn-cs"/>
                        </a:rPr>
                        <a:t>主调过程</a:t>
                      </a:r>
                      <a:r>
                        <a:rPr kumimoji="0" lang="en-US" altLang="zh-CN" sz="1200" b="1" u="none" strike="noStrike" kern="1200" cap="none" normalizeH="0" baseline="0" dirty="0">
                          <a:ln>
                            <a:noFill/>
                          </a:ln>
                          <a:solidFill>
                            <a:schemeClr val="tx1"/>
                          </a:solidFill>
                          <a:effectLst/>
                          <a:latin typeface="+mn-lt"/>
                          <a:ea typeface="+mn-ea"/>
                          <a:cs typeface="+mn-cs"/>
                        </a:rPr>
                        <a:t>/</a:t>
                      </a:r>
                      <a:r>
                        <a:rPr kumimoji="0" lang="zh-CN" altLang="en-US" sz="1200" b="1" u="none" strike="noStrike" kern="1200" cap="none" normalizeH="0" baseline="0" dirty="0">
                          <a:ln>
                            <a:noFill/>
                          </a:ln>
                          <a:solidFill>
                            <a:schemeClr val="tx1"/>
                          </a:solidFill>
                          <a:effectLst/>
                          <a:latin typeface="+mn-lt"/>
                          <a:ea typeface="+mn-ea"/>
                          <a:cs typeface="+mn-cs"/>
                        </a:rPr>
                        <a:t>函数返回地址</a:t>
                      </a:r>
                    </a:p>
                  </a:txBody>
                  <a:tcPr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A3CEED"/>
                    </a:solidFill>
                  </a:tcPr>
                </a:tc>
                <a:extLst>
                  <a:ext uri="{0D108BD9-81ED-4DB2-BD59-A6C34878D82A}">
                    <a16:rowId xmlns:a16="http://schemas.microsoft.com/office/drawing/2014/main" val="635565981"/>
                  </a:ext>
                </a:extLst>
              </a:tr>
              <a:tr h="372149">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pPr>
                      <a:r>
                        <a:rPr kumimoji="0" lang="zh-CN" altLang="en-US" sz="1200" b="1" u="none" strike="noStrike" kern="1200" cap="none" normalizeH="0" baseline="0" dirty="0">
                          <a:ln>
                            <a:noFill/>
                          </a:ln>
                          <a:solidFill>
                            <a:schemeClr val="tx1"/>
                          </a:solidFill>
                          <a:effectLst/>
                          <a:latin typeface="+mn-lt"/>
                          <a:ea typeface="+mn-ea"/>
                          <a:cs typeface="+mn-cs"/>
                        </a:rPr>
                        <a:t>其他控制信息</a:t>
                      </a:r>
                    </a:p>
                  </a:txBody>
                  <a:tcPr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428025268"/>
                  </a:ext>
                </a:extLst>
              </a:tr>
              <a:tr h="372149">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ebdings" pitchFamily="18" charset="2"/>
                        <a:buNone/>
                        <a:tabLst/>
                        <a:defRPr/>
                      </a:pPr>
                      <a:r>
                        <a:rPr kumimoji="0" lang="zh-CN" altLang="en-US" sz="1200" b="1" u="none" strike="noStrike" kern="1200" cap="none" normalizeH="0" baseline="0" dirty="0">
                          <a:ln>
                            <a:noFill/>
                          </a:ln>
                          <a:solidFill>
                            <a:schemeClr val="tx1"/>
                          </a:solidFill>
                          <a:effectLst/>
                          <a:latin typeface="+mn-lt"/>
                          <a:ea typeface="+mn-ea"/>
                          <a:cs typeface="+mn-cs"/>
                        </a:rPr>
                        <a:t>返回值</a:t>
                      </a:r>
                      <a:r>
                        <a:rPr kumimoji="0" lang="en-US" altLang="zh-CN" sz="1200" b="1" u="none" strike="noStrike" kern="1200" cap="none" normalizeH="0" baseline="0" dirty="0">
                          <a:ln>
                            <a:noFill/>
                          </a:ln>
                          <a:solidFill>
                            <a:schemeClr val="tx1"/>
                          </a:solidFill>
                          <a:effectLst/>
                          <a:latin typeface="+mn-lt"/>
                          <a:ea typeface="+mn-ea"/>
                          <a:cs typeface="+mn-cs"/>
                        </a:rPr>
                        <a:t>(</a:t>
                      </a:r>
                      <a:r>
                        <a:rPr kumimoji="0" lang="zh-CN" altLang="en-US" sz="1200" b="1" u="none" strike="noStrike" kern="1200" cap="none" normalizeH="0" baseline="0" dirty="0">
                          <a:ln>
                            <a:noFill/>
                          </a:ln>
                          <a:solidFill>
                            <a:schemeClr val="tx1"/>
                          </a:solidFill>
                          <a:effectLst/>
                          <a:latin typeface="+mn-lt"/>
                          <a:ea typeface="+mn-ea"/>
                          <a:cs typeface="+mn-cs"/>
                        </a:rPr>
                        <a:t>仅适用于函数</a:t>
                      </a:r>
                      <a:r>
                        <a:rPr kumimoji="0" lang="en-US" altLang="zh-CN" sz="1200" b="1" u="none" strike="noStrike" kern="1200" cap="none" normalizeH="0" baseline="0" dirty="0">
                          <a:ln>
                            <a:noFill/>
                          </a:ln>
                          <a:solidFill>
                            <a:schemeClr val="tx1"/>
                          </a:solidFill>
                          <a:effectLst/>
                          <a:latin typeface="+mn-lt"/>
                          <a:ea typeface="+mn-ea"/>
                          <a:cs typeface="+mn-cs"/>
                        </a:rPr>
                        <a:t>)</a:t>
                      </a:r>
                      <a:endParaRPr kumimoji="0" lang="zh-CN" altLang="en-US" sz="1200" b="1" u="none" strike="noStrike" kern="1200" cap="none" normalizeH="0" baseline="0" dirty="0">
                        <a:ln>
                          <a:noFill/>
                        </a:ln>
                        <a:solidFill>
                          <a:schemeClr val="tx1"/>
                        </a:solidFill>
                        <a:effectLst/>
                        <a:latin typeface="+mn-lt"/>
                        <a:ea typeface="+mn-ea"/>
                        <a:cs typeface="+mn-cs"/>
                      </a:endParaRPr>
                    </a:p>
                  </a:txBody>
                  <a:tcPr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6"/>
                  </a:ext>
                </a:extLst>
              </a:tr>
            </a:tbl>
          </a:graphicData>
        </a:graphic>
      </p:graphicFrame>
      <p:grpSp>
        <p:nvGrpSpPr>
          <p:cNvPr id="8" name="组合 7">
            <a:extLst>
              <a:ext uri="{FF2B5EF4-FFF2-40B4-BE49-F238E27FC236}">
                <a16:creationId xmlns:a16="http://schemas.microsoft.com/office/drawing/2014/main" id="{4D0B68E8-1E08-4F2E-B204-87548CDCD9CE}"/>
              </a:ext>
            </a:extLst>
          </p:cNvPr>
          <p:cNvGrpSpPr/>
          <p:nvPr/>
        </p:nvGrpSpPr>
        <p:grpSpPr>
          <a:xfrm>
            <a:off x="3491557" y="5744642"/>
            <a:ext cx="1081088" cy="307976"/>
            <a:chOff x="467222" y="4902541"/>
            <a:chExt cx="1081088" cy="307976"/>
          </a:xfrm>
        </p:grpSpPr>
        <p:sp>
          <p:nvSpPr>
            <p:cNvPr id="9" name="Text Box 50">
              <a:extLst>
                <a:ext uri="{FF2B5EF4-FFF2-40B4-BE49-F238E27FC236}">
                  <a16:creationId xmlns:a16="http://schemas.microsoft.com/office/drawing/2014/main" id="{87682D5A-0D16-4AE8-848F-6C9815D23BEC}"/>
                </a:ext>
              </a:extLst>
            </p:cNvPr>
            <p:cNvSpPr txBox="1">
              <a:spLocks noChangeArrowheads="1"/>
            </p:cNvSpPr>
            <p:nvPr/>
          </p:nvSpPr>
          <p:spPr bwMode="auto">
            <a:xfrm>
              <a:off x="467222" y="4902541"/>
              <a:ext cx="576000" cy="307976"/>
            </a:xfrm>
            <a:prstGeom prst="rect">
              <a:avLst/>
            </a:prstGeom>
            <a:noFill/>
            <a:ln w="19050" algn="ctr">
              <a:noFill/>
              <a:miter lim="800000"/>
              <a:headEnd/>
              <a:tailEnd/>
            </a:ln>
            <a:effectLst/>
          </p:spPr>
          <p:txBody>
            <a:bodyPr wrap="square">
              <a:spAutoFit/>
            </a:bodyPr>
            <a:lstStyle/>
            <a:p>
              <a:pPr algn="r">
                <a:defRPr/>
              </a:pPr>
              <a:r>
                <a:rPr lang="en-US" altLang="zh-CN" sz="1400" dirty="0">
                  <a:solidFill>
                    <a:srgbClr val="FF0000"/>
                  </a:solidFill>
                  <a:effectLst>
                    <a:outerShdw blurRad="38100" dist="38100" dir="2700000" algn="tl">
                      <a:srgbClr val="000000"/>
                    </a:outerShdw>
                  </a:effectLst>
                </a:rPr>
                <a:t>FP</a:t>
              </a:r>
            </a:p>
          </p:txBody>
        </p:sp>
        <p:cxnSp>
          <p:nvCxnSpPr>
            <p:cNvPr id="10" name="AutoShape 52">
              <a:extLst>
                <a:ext uri="{FF2B5EF4-FFF2-40B4-BE49-F238E27FC236}">
                  <a16:creationId xmlns:a16="http://schemas.microsoft.com/office/drawing/2014/main" id="{EC3A50BB-F090-4D8E-9022-09AF91343C00}"/>
                </a:ext>
              </a:extLst>
            </p:cNvPr>
            <p:cNvCxnSpPr>
              <a:cxnSpLocks noChangeShapeType="1"/>
              <a:stCxn id="9" idx="3"/>
            </p:cNvCxnSpPr>
            <p:nvPr/>
          </p:nvCxnSpPr>
          <p:spPr bwMode="auto">
            <a:xfrm>
              <a:off x="1043222" y="5056529"/>
              <a:ext cx="505088" cy="0"/>
            </a:xfrm>
            <a:prstGeom prst="straightConnector1">
              <a:avLst/>
            </a:prstGeom>
            <a:noFill/>
            <a:ln w="19050">
              <a:solidFill>
                <a:srgbClr val="FF0000"/>
              </a:solidFill>
              <a:round/>
              <a:headEnd/>
              <a:tailEnd type="triangle" w="med" len="med"/>
            </a:ln>
          </p:spPr>
        </p:cxnSp>
      </p:grpSp>
      <p:grpSp>
        <p:nvGrpSpPr>
          <p:cNvPr id="11" name="组合 10">
            <a:extLst>
              <a:ext uri="{FF2B5EF4-FFF2-40B4-BE49-F238E27FC236}">
                <a16:creationId xmlns:a16="http://schemas.microsoft.com/office/drawing/2014/main" id="{AC80E438-072F-4679-A14D-07FD420DA11C}"/>
              </a:ext>
            </a:extLst>
          </p:cNvPr>
          <p:cNvGrpSpPr/>
          <p:nvPr/>
        </p:nvGrpSpPr>
        <p:grpSpPr>
          <a:xfrm>
            <a:off x="3491557" y="3876982"/>
            <a:ext cx="1081088" cy="307976"/>
            <a:chOff x="467222" y="3051512"/>
            <a:chExt cx="1081088" cy="307976"/>
          </a:xfrm>
        </p:grpSpPr>
        <p:sp>
          <p:nvSpPr>
            <p:cNvPr id="12" name="Text Box 51">
              <a:extLst>
                <a:ext uri="{FF2B5EF4-FFF2-40B4-BE49-F238E27FC236}">
                  <a16:creationId xmlns:a16="http://schemas.microsoft.com/office/drawing/2014/main" id="{235183B6-EF9E-4E5A-8A80-1C07CBC26B5A}"/>
                </a:ext>
              </a:extLst>
            </p:cNvPr>
            <p:cNvSpPr txBox="1">
              <a:spLocks noChangeArrowheads="1"/>
            </p:cNvSpPr>
            <p:nvPr/>
          </p:nvSpPr>
          <p:spPr bwMode="auto">
            <a:xfrm>
              <a:off x="467222" y="3051512"/>
              <a:ext cx="576000" cy="307976"/>
            </a:xfrm>
            <a:prstGeom prst="rect">
              <a:avLst/>
            </a:prstGeom>
            <a:noFill/>
            <a:ln w="19050" algn="ctr">
              <a:noFill/>
              <a:miter lim="800000"/>
              <a:headEnd/>
              <a:tailEnd/>
            </a:ln>
            <a:effectLst/>
          </p:spPr>
          <p:txBody>
            <a:bodyPr wrap="square">
              <a:spAutoFit/>
            </a:bodyPr>
            <a:lstStyle/>
            <a:p>
              <a:pPr algn="r">
                <a:defRPr/>
              </a:pPr>
              <a:r>
                <a:rPr lang="en-US" altLang="zh-CN" sz="1400" dirty="0">
                  <a:solidFill>
                    <a:srgbClr val="FF0000"/>
                  </a:solidFill>
                  <a:effectLst>
                    <a:outerShdw blurRad="38100" dist="38100" dir="2700000" algn="tl">
                      <a:srgbClr val="000000"/>
                    </a:outerShdw>
                  </a:effectLst>
                </a:rPr>
                <a:t>TOP</a:t>
              </a:r>
            </a:p>
          </p:txBody>
        </p:sp>
        <p:cxnSp>
          <p:nvCxnSpPr>
            <p:cNvPr id="13" name="AutoShape 53">
              <a:extLst>
                <a:ext uri="{FF2B5EF4-FFF2-40B4-BE49-F238E27FC236}">
                  <a16:creationId xmlns:a16="http://schemas.microsoft.com/office/drawing/2014/main" id="{06A1044E-1BE6-442D-BFEB-E8D133EA09EB}"/>
                </a:ext>
              </a:extLst>
            </p:cNvPr>
            <p:cNvCxnSpPr>
              <a:cxnSpLocks noChangeShapeType="1"/>
              <a:stCxn id="12" idx="3"/>
            </p:cNvCxnSpPr>
            <p:nvPr/>
          </p:nvCxnSpPr>
          <p:spPr bwMode="auto">
            <a:xfrm>
              <a:off x="1043222" y="3205500"/>
              <a:ext cx="505088" cy="0"/>
            </a:xfrm>
            <a:prstGeom prst="straightConnector1">
              <a:avLst/>
            </a:prstGeom>
            <a:noFill/>
            <a:ln w="19050">
              <a:solidFill>
                <a:srgbClr val="FF0000"/>
              </a:solidFill>
              <a:round/>
              <a:headEnd/>
              <a:tailEnd type="triangle" w="med" len="med"/>
            </a:ln>
          </p:spPr>
        </p:cxnSp>
      </p:grpSp>
      <p:cxnSp>
        <p:nvCxnSpPr>
          <p:cNvPr id="14" name="直接箭头连接符 13">
            <a:extLst>
              <a:ext uri="{FF2B5EF4-FFF2-40B4-BE49-F238E27FC236}">
                <a16:creationId xmlns:a16="http://schemas.microsoft.com/office/drawing/2014/main" id="{DCB59D23-5A1F-42A4-A9EC-CF87E7817BDD}"/>
              </a:ext>
            </a:extLst>
          </p:cNvPr>
          <p:cNvCxnSpPr>
            <a:cxnSpLocks/>
            <a:stCxn id="16" idx="0"/>
          </p:cNvCxnSpPr>
          <p:nvPr/>
        </p:nvCxnSpPr>
        <p:spPr>
          <a:xfrm flipV="1">
            <a:off x="4187842" y="4030970"/>
            <a:ext cx="0" cy="600541"/>
          </a:xfrm>
          <a:prstGeom prst="straightConnector1">
            <a:avLst/>
          </a:prstGeom>
          <a:ln>
            <a:solidFill>
              <a:schemeClr val="tx1">
                <a:lumMod val="95000"/>
                <a:lumOff val="5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C534AB38-686A-4E37-BA29-13C51B6679D4}"/>
              </a:ext>
            </a:extLst>
          </p:cNvPr>
          <p:cNvCxnSpPr>
            <a:cxnSpLocks/>
            <a:stCxn id="16" idx="2"/>
          </p:cNvCxnSpPr>
          <p:nvPr/>
        </p:nvCxnSpPr>
        <p:spPr>
          <a:xfrm>
            <a:off x="4187842" y="5073546"/>
            <a:ext cx="0" cy="825084"/>
          </a:xfrm>
          <a:prstGeom prst="straightConnector1">
            <a:avLst/>
          </a:prstGeom>
          <a:ln>
            <a:solidFill>
              <a:schemeClr val="tx1">
                <a:lumMod val="95000"/>
                <a:lumOff val="5000"/>
              </a:schemeClr>
            </a:solidFill>
            <a:tailEnd type="stealth"/>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645EEE17-F751-4B80-A9E1-E83B774B1FB1}"/>
              </a:ext>
            </a:extLst>
          </p:cNvPr>
          <p:cNvSpPr txBox="1"/>
          <p:nvPr/>
        </p:nvSpPr>
        <p:spPr>
          <a:xfrm>
            <a:off x="3851919" y="4631511"/>
            <a:ext cx="671846" cy="442035"/>
          </a:xfrm>
          <a:prstGeom prst="rect">
            <a:avLst/>
          </a:prstGeom>
          <a:noFill/>
        </p:spPr>
        <p:txBody>
          <a:bodyPr wrap="square" lIns="36000" tIns="36000" rIns="36000" bIns="36000" rtlCol="0">
            <a:spAutoFit/>
          </a:bodyPr>
          <a:lstStyle/>
          <a:p>
            <a:r>
              <a:rPr lang="zh-CN" altLang="en-US" sz="1200" dirty="0">
                <a:solidFill>
                  <a:schemeClr val="tx1"/>
                </a:solidFill>
                <a:latin typeface="+mn-ea"/>
                <a:ea typeface="+mn-ea"/>
              </a:rPr>
              <a:t>过程活动记录</a:t>
            </a:r>
          </a:p>
        </p:txBody>
      </p:sp>
      <p:sp>
        <p:nvSpPr>
          <p:cNvPr id="21" name="标注: 线形(带边框和强调线) 20">
            <a:extLst>
              <a:ext uri="{FF2B5EF4-FFF2-40B4-BE49-F238E27FC236}">
                <a16:creationId xmlns:a16="http://schemas.microsoft.com/office/drawing/2014/main" id="{F4B93332-D6E0-4AD9-A9C6-0C1C1B6DF5CA}"/>
              </a:ext>
            </a:extLst>
          </p:cNvPr>
          <p:cNvSpPr/>
          <p:nvPr/>
        </p:nvSpPr>
        <p:spPr>
          <a:xfrm>
            <a:off x="6588223" y="5541650"/>
            <a:ext cx="2152406" cy="468000"/>
          </a:xfrm>
          <a:prstGeom prst="accentBorderCallout1">
            <a:avLst>
              <a:gd name="adj1" fmla="val 22316"/>
              <a:gd name="adj2" fmla="val -2509"/>
              <a:gd name="adj3" fmla="val 22170"/>
              <a:gd name="adj4" fmla="val -11912"/>
            </a:avLst>
          </a:prstGeom>
          <a:solidFill>
            <a:schemeClr val="bg1">
              <a:lumMod val="95000"/>
            </a:schemeClr>
          </a:solidFill>
          <a:ln w="952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36000" tIns="36000" rIns="36000" bIns="36000" rtlCol="0" anchor="ctr"/>
          <a:lstStyle/>
          <a:p>
            <a:pPr algn="l"/>
            <a:r>
              <a:rPr lang="zh-CN" altLang="en-US" sz="1200" b="0" dirty="0"/>
              <a:t>全局</a:t>
            </a:r>
            <a:r>
              <a:rPr lang="en-US" altLang="zh-CN" sz="1200" b="0" dirty="0"/>
              <a:t>Display</a:t>
            </a:r>
            <a:r>
              <a:rPr lang="zh-CN" altLang="en-US" sz="1200" b="0" dirty="0"/>
              <a:t>表地址</a:t>
            </a:r>
            <a:r>
              <a:rPr lang="en-US" altLang="zh-CN" sz="1200" b="0" dirty="0"/>
              <a:t>,display</a:t>
            </a:r>
            <a:r>
              <a:rPr lang="zh-CN" altLang="en-US" sz="1200" b="0" dirty="0"/>
              <a:t>表项</a:t>
            </a:r>
            <a:r>
              <a:rPr lang="en-US" altLang="zh-CN" sz="1200" b="0" dirty="0"/>
              <a:t>/</a:t>
            </a:r>
            <a:r>
              <a:rPr lang="zh-CN" altLang="en-US" sz="1200" b="0" dirty="0"/>
              <a:t>存取链</a:t>
            </a:r>
            <a:r>
              <a:rPr lang="en-US" altLang="zh-CN" sz="1200" b="0" dirty="0"/>
              <a:t>,</a:t>
            </a:r>
            <a:r>
              <a:rPr lang="zh-CN" altLang="en-US" sz="1200" b="0" dirty="0"/>
              <a:t>控制链等</a:t>
            </a:r>
          </a:p>
        </p:txBody>
      </p:sp>
      <p:grpSp>
        <p:nvGrpSpPr>
          <p:cNvPr id="25" name="组合 24">
            <a:extLst>
              <a:ext uri="{FF2B5EF4-FFF2-40B4-BE49-F238E27FC236}">
                <a16:creationId xmlns:a16="http://schemas.microsoft.com/office/drawing/2014/main" id="{AD0984E1-3985-4CBB-8C93-0CB33A9CB488}"/>
              </a:ext>
            </a:extLst>
          </p:cNvPr>
          <p:cNvGrpSpPr/>
          <p:nvPr/>
        </p:nvGrpSpPr>
        <p:grpSpPr>
          <a:xfrm>
            <a:off x="3490911" y="6092902"/>
            <a:ext cx="1081088" cy="307976"/>
            <a:chOff x="467222" y="4902541"/>
            <a:chExt cx="1081088" cy="307976"/>
          </a:xfrm>
        </p:grpSpPr>
        <p:sp>
          <p:nvSpPr>
            <p:cNvPr id="26" name="Text Box 50">
              <a:extLst>
                <a:ext uri="{FF2B5EF4-FFF2-40B4-BE49-F238E27FC236}">
                  <a16:creationId xmlns:a16="http://schemas.microsoft.com/office/drawing/2014/main" id="{CD1A1F5B-02F5-4835-AB7A-7E18ED8F23E0}"/>
                </a:ext>
              </a:extLst>
            </p:cNvPr>
            <p:cNvSpPr txBox="1">
              <a:spLocks noChangeArrowheads="1"/>
            </p:cNvSpPr>
            <p:nvPr/>
          </p:nvSpPr>
          <p:spPr bwMode="auto">
            <a:xfrm>
              <a:off x="467222" y="4902541"/>
              <a:ext cx="576000" cy="307976"/>
            </a:xfrm>
            <a:prstGeom prst="rect">
              <a:avLst/>
            </a:prstGeom>
            <a:noFill/>
            <a:ln w="19050" algn="ctr">
              <a:noFill/>
              <a:miter lim="800000"/>
              <a:headEnd/>
              <a:tailEnd/>
            </a:ln>
            <a:effectLst/>
          </p:spPr>
          <p:txBody>
            <a:bodyPr wrap="square">
              <a:spAutoFit/>
            </a:bodyPr>
            <a:lstStyle/>
            <a:p>
              <a:pPr algn="r">
                <a:defRPr/>
              </a:pPr>
              <a:r>
                <a:rPr lang="en-US" altLang="zh-CN" sz="1400" dirty="0">
                  <a:solidFill>
                    <a:srgbClr val="FF0000"/>
                  </a:solidFill>
                  <a:effectLst>
                    <a:outerShdw blurRad="38100" dist="38100" dir="2700000" algn="tl">
                      <a:srgbClr val="000000"/>
                    </a:outerShdw>
                  </a:effectLst>
                </a:rPr>
                <a:t>FP</a:t>
              </a:r>
            </a:p>
          </p:txBody>
        </p:sp>
        <p:cxnSp>
          <p:nvCxnSpPr>
            <p:cNvPr id="27" name="AutoShape 52">
              <a:extLst>
                <a:ext uri="{FF2B5EF4-FFF2-40B4-BE49-F238E27FC236}">
                  <a16:creationId xmlns:a16="http://schemas.microsoft.com/office/drawing/2014/main" id="{D6AB2233-042A-41CA-B32A-1D08990C454A}"/>
                </a:ext>
              </a:extLst>
            </p:cNvPr>
            <p:cNvCxnSpPr>
              <a:cxnSpLocks noChangeShapeType="1"/>
              <a:stCxn id="26" idx="3"/>
            </p:cNvCxnSpPr>
            <p:nvPr/>
          </p:nvCxnSpPr>
          <p:spPr bwMode="auto">
            <a:xfrm>
              <a:off x="1043222" y="5056529"/>
              <a:ext cx="505088" cy="0"/>
            </a:xfrm>
            <a:prstGeom prst="straightConnector1">
              <a:avLst/>
            </a:prstGeom>
            <a:noFill/>
            <a:ln w="19050">
              <a:solidFill>
                <a:srgbClr val="FF0000"/>
              </a:solidFill>
              <a:round/>
              <a:headEnd/>
              <a:tailEnd type="triangle" w="med" len="med"/>
            </a:ln>
          </p:spPr>
        </p:cxnSp>
      </p:grpSp>
      <p:sp>
        <p:nvSpPr>
          <p:cNvPr id="29" name="标注: 线形(带边框和强调线) 28">
            <a:extLst>
              <a:ext uri="{FF2B5EF4-FFF2-40B4-BE49-F238E27FC236}">
                <a16:creationId xmlns:a16="http://schemas.microsoft.com/office/drawing/2014/main" id="{19CF3DF5-DD9E-4FA9-9F99-382F49AD9D0E}"/>
              </a:ext>
            </a:extLst>
          </p:cNvPr>
          <p:cNvSpPr/>
          <p:nvPr/>
        </p:nvSpPr>
        <p:spPr>
          <a:xfrm>
            <a:off x="6588223" y="6070735"/>
            <a:ext cx="2152406" cy="298956"/>
          </a:xfrm>
          <a:prstGeom prst="accentBorderCallout1">
            <a:avLst>
              <a:gd name="adj1" fmla="val 22316"/>
              <a:gd name="adj2" fmla="val -2509"/>
              <a:gd name="adj3" fmla="val 22170"/>
              <a:gd name="adj4" fmla="val -11912"/>
            </a:avLst>
          </a:prstGeom>
          <a:solidFill>
            <a:schemeClr val="bg1">
              <a:lumMod val="95000"/>
            </a:schemeClr>
          </a:solidFill>
          <a:ln w="952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36000" tIns="36000" rIns="36000" bIns="36000" rtlCol="0" anchor="ctr"/>
          <a:lstStyle/>
          <a:p>
            <a:pPr algn="l"/>
            <a:r>
              <a:rPr lang="zh-CN" altLang="en-US" sz="1200" b="0" dirty="0"/>
              <a:t>位置：主调</a:t>
            </a:r>
            <a:r>
              <a:rPr lang="en-US" altLang="zh-CN" sz="1200" b="0" dirty="0"/>
              <a:t>/</a:t>
            </a:r>
            <a:r>
              <a:rPr lang="zh-CN" altLang="en-US" sz="1200" b="0" dirty="0"/>
              <a:t>被调均可</a:t>
            </a:r>
          </a:p>
        </p:txBody>
      </p:sp>
      <p:sp>
        <p:nvSpPr>
          <p:cNvPr id="30" name="标注: 线形(带边框和强调线) 29">
            <a:extLst>
              <a:ext uri="{FF2B5EF4-FFF2-40B4-BE49-F238E27FC236}">
                <a16:creationId xmlns:a16="http://schemas.microsoft.com/office/drawing/2014/main" id="{37F778ED-F595-4559-9EAE-928E775B9AAC}"/>
              </a:ext>
            </a:extLst>
          </p:cNvPr>
          <p:cNvSpPr/>
          <p:nvPr/>
        </p:nvSpPr>
        <p:spPr>
          <a:xfrm>
            <a:off x="6596058" y="4954340"/>
            <a:ext cx="2152406" cy="298956"/>
          </a:xfrm>
          <a:prstGeom prst="accentBorderCallout1">
            <a:avLst>
              <a:gd name="adj1" fmla="val 22316"/>
              <a:gd name="adj2" fmla="val -2509"/>
              <a:gd name="adj3" fmla="val 22170"/>
              <a:gd name="adj4" fmla="val -11912"/>
            </a:avLst>
          </a:prstGeom>
          <a:solidFill>
            <a:schemeClr val="bg1">
              <a:lumMod val="95000"/>
            </a:schemeClr>
          </a:solidFill>
          <a:ln w="952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36000" tIns="36000" rIns="36000" bIns="36000" rtlCol="0" anchor="ctr"/>
          <a:lstStyle/>
          <a:p>
            <a:pPr algn="l"/>
            <a:r>
              <a:rPr lang="zh-CN" altLang="en-US" sz="1200" b="0" dirty="0"/>
              <a:t>位置：主调</a:t>
            </a:r>
            <a:r>
              <a:rPr lang="en-US" altLang="zh-CN" sz="1200" b="0" dirty="0"/>
              <a:t>/</a:t>
            </a:r>
            <a:r>
              <a:rPr lang="zh-CN" altLang="en-US" sz="1200" b="0" dirty="0"/>
              <a:t>被调均可</a:t>
            </a:r>
          </a:p>
        </p:txBody>
      </p:sp>
      <p:sp>
        <p:nvSpPr>
          <p:cNvPr id="31" name="标注: 线形(带边框和强调线) 30">
            <a:extLst>
              <a:ext uri="{FF2B5EF4-FFF2-40B4-BE49-F238E27FC236}">
                <a16:creationId xmlns:a16="http://schemas.microsoft.com/office/drawing/2014/main" id="{F36AADA0-C873-4528-94F1-EF3513075E63}"/>
              </a:ext>
            </a:extLst>
          </p:cNvPr>
          <p:cNvSpPr/>
          <p:nvPr/>
        </p:nvSpPr>
        <p:spPr>
          <a:xfrm>
            <a:off x="6588223" y="4425474"/>
            <a:ext cx="2152406" cy="468000"/>
          </a:xfrm>
          <a:prstGeom prst="accentBorderCallout1">
            <a:avLst>
              <a:gd name="adj1" fmla="val 22316"/>
              <a:gd name="adj2" fmla="val -2509"/>
              <a:gd name="adj3" fmla="val 22170"/>
              <a:gd name="adj4" fmla="val -11912"/>
            </a:avLst>
          </a:prstGeom>
          <a:solidFill>
            <a:schemeClr val="bg1">
              <a:lumMod val="95000"/>
            </a:schemeClr>
          </a:solidFill>
          <a:ln w="952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36000" tIns="36000" rIns="36000" bIns="36000" rtlCol="0" anchor="ctr"/>
          <a:lstStyle/>
          <a:p>
            <a:pPr algn="l"/>
            <a:r>
              <a:rPr lang="zh-CN" altLang="en-US" sz="1200" b="0" dirty="0"/>
              <a:t>用于过程执行过程中可能被修改的寄存器值</a:t>
            </a:r>
            <a:r>
              <a:rPr lang="en-US" altLang="zh-CN" sz="1200" b="0" dirty="0"/>
              <a:t>, </a:t>
            </a:r>
            <a:r>
              <a:rPr lang="zh-CN" altLang="en-US" sz="1200" b="0" dirty="0"/>
              <a:t>主调</a:t>
            </a:r>
            <a:r>
              <a:rPr lang="en-US" altLang="zh-CN" sz="1200" b="0" dirty="0"/>
              <a:t>/</a:t>
            </a:r>
            <a:r>
              <a:rPr lang="zh-CN" altLang="en-US" sz="1200" b="0" dirty="0"/>
              <a:t>被调均可</a:t>
            </a:r>
          </a:p>
        </p:txBody>
      </p:sp>
      <p:graphicFrame>
        <p:nvGraphicFramePr>
          <p:cNvPr id="33" name="表格 111">
            <a:extLst>
              <a:ext uri="{FF2B5EF4-FFF2-40B4-BE49-F238E27FC236}">
                <a16:creationId xmlns:a16="http://schemas.microsoft.com/office/drawing/2014/main" id="{F108AF96-5BDB-4986-85C3-72502A6F16D5}"/>
              </a:ext>
            </a:extLst>
          </p:cNvPr>
          <p:cNvGraphicFramePr>
            <a:graphicFrameLocks noGrp="1"/>
          </p:cNvGraphicFramePr>
          <p:nvPr>
            <p:extLst>
              <p:ext uri="{D42A27DB-BD31-4B8C-83A1-F6EECF244321}">
                <p14:modId xmlns:p14="http://schemas.microsoft.com/office/powerpoint/2010/main" val="3594629605"/>
              </p:ext>
            </p:extLst>
          </p:nvPr>
        </p:nvGraphicFramePr>
        <p:xfrm>
          <a:off x="4644008" y="524624"/>
          <a:ext cx="3885279" cy="1834896"/>
        </p:xfrm>
        <a:graphic>
          <a:graphicData uri="http://schemas.openxmlformats.org/drawingml/2006/table">
            <a:tbl>
              <a:tblPr firstRow="1" bandRow="1">
                <a:tableStyleId>{93296810-A885-4BE3-A3E7-6D5BEEA58F35}</a:tableStyleId>
              </a:tblPr>
              <a:tblGrid>
                <a:gridCol w="3885279">
                  <a:extLst>
                    <a:ext uri="{9D8B030D-6E8A-4147-A177-3AD203B41FA5}">
                      <a16:colId xmlns:a16="http://schemas.microsoft.com/office/drawing/2014/main" val="2238612787"/>
                    </a:ext>
                  </a:extLst>
                </a:gridCol>
              </a:tblGrid>
              <a:tr h="279670">
                <a:tc>
                  <a:txBody>
                    <a:bodyPr/>
                    <a:lstStyle/>
                    <a:p>
                      <a:pPr algn="ctr"/>
                      <a:r>
                        <a:rPr lang="zh-CN" altLang="en-US" sz="1600" b="1" dirty="0">
                          <a:effectLst>
                            <a:outerShdw blurRad="38100" dist="38100" dir="2700000" algn="tl">
                              <a:srgbClr val="000000">
                                <a:alpha val="43137"/>
                              </a:srgbClr>
                            </a:outerShdw>
                          </a:effectLst>
                        </a:rPr>
                        <a:t>调用收尾阶段</a:t>
                      </a:r>
                      <a:r>
                        <a:rPr lang="en-US" altLang="zh-CN" sz="1600" b="1" dirty="0">
                          <a:effectLst>
                            <a:outerShdw blurRad="38100" dist="38100" dir="2700000" algn="tl">
                              <a:srgbClr val="000000">
                                <a:alpha val="43137"/>
                              </a:srgbClr>
                            </a:outerShdw>
                          </a:effectLst>
                        </a:rPr>
                        <a:t>(</a:t>
                      </a:r>
                      <a:r>
                        <a:rPr lang="en-US" altLang="zh-CN" sz="1600" b="1" dirty="0" err="1">
                          <a:effectLst>
                            <a:outerShdw blurRad="38100" dist="38100" dir="2700000" algn="tl">
                              <a:srgbClr val="000000">
                                <a:alpha val="43137"/>
                              </a:srgbClr>
                            </a:outerShdw>
                          </a:effectLst>
                        </a:rPr>
                        <a:t>epilogure</a:t>
                      </a:r>
                      <a:r>
                        <a:rPr lang="en-US" altLang="zh-CN" sz="1600" b="1" dirty="0">
                          <a:effectLst>
                            <a:outerShdw blurRad="38100" dist="38100" dir="2700000" algn="tl">
                              <a:srgbClr val="000000">
                                <a:alpha val="43137"/>
                              </a:srgbClr>
                            </a:outerShdw>
                          </a:effectLst>
                        </a:rPr>
                        <a:t>)</a:t>
                      </a:r>
                      <a:r>
                        <a:rPr lang="zh-CN" altLang="en-US" sz="1600" b="1" dirty="0">
                          <a:effectLst>
                            <a:outerShdw blurRad="38100" dist="38100" dir="2700000" algn="tl">
                              <a:srgbClr val="000000">
                                <a:alpha val="43137"/>
                              </a:srgbClr>
                            </a:outerShdw>
                          </a:effectLst>
                        </a:rPr>
                        <a:t>完成的工作</a:t>
                      </a:r>
                      <a:endParaRPr lang="zh-CN" altLang="en-US" sz="1600"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604834306"/>
                  </a:ext>
                </a:extLst>
              </a:tr>
              <a:tr h="948016">
                <a:tc>
                  <a:txBody>
                    <a:bodyPr/>
                    <a:lstStyle/>
                    <a:p>
                      <a:pPr marL="285750" indent="-285750" algn="l">
                        <a:spcBef>
                          <a:spcPct val="20000"/>
                        </a:spcBef>
                        <a:buFont typeface="Arial" panose="020B0604020202020204" pitchFamily="34" charset="0"/>
                        <a:buChar char="•"/>
                      </a:pPr>
                      <a:r>
                        <a:rPr lang="zh-CN" altLang="en-US" sz="1400" b="0" dirty="0"/>
                        <a:t>返回值：</a:t>
                      </a:r>
                      <a:r>
                        <a:rPr lang="zh-CN" altLang="en-US" sz="1400" b="0" kern="1200" dirty="0">
                          <a:solidFill>
                            <a:schemeClr val="dk1"/>
                          </a:solidFill>
                          <a:latin typeface="+mn-lt"/>
                          <a:ea typeface="+mn-ea"/>
                          <a:cs typeface="+mn-cs"/>
                        </a:rPr>
                        <a:t>寄存器</a:t>
                      </a:r>
                      <a:r>
                        <a:rPr lang="en-US" altLang="zh-CN" sz="1400" b="0" kern="1200" dirty="0">
                          <a:solidFill>
                            <a:schemeClr val="dk1"/>
                          </a:solidFill>
                          <a:latin typeface="+mn-lt"/>
                          <a:ea typeface="+mn-ea"/>
                          <a:cs typeface="+mn-cs"/>
                        </a:rPr>
                        <a:t>/(</a:t>
                      </a:r>
                      <a:r>
                        <a:rPr lang="zh-CN" altLang="en-US" sz="1400" b="0" kern="1200" dirty="0">
                          <a:solidFill>
                            <a:schemeClr val="dk1"/>
                          </a:solidFill>
                          <a:latin typeface="+mn-lt"/>
                          <a:ea typeface="+mn-ea"/>
                          <a:cs typeface="+mn-cs"/>
                        </a:rPr>
                        <a:t>通常为主调过程的</a:t>
                      </a:r>
                      <a:r>
                        <a:rPr lang="en-US" altLang="zh-CN" sz="1400" b="0" kern="1200" dirty="0">
                          <a:solidFill>
                            <a:schemeClr val="dk1"/>
                          </a:solidFill>
                          <a:latin typeface="+mn-lt"/>
                          <a:ea typeface="+mn-ea"/>
                          <a:cs typeface="+mn-cs"/>
                        </a:rPr>
                        <a:t>)</a:t>
                      </a:r>
                      <a:r>
                        <a:rPr lang="zh-CN" altLang="en-US" sz="1400" b="0" kern="1200" dirty="0">
                          <a:solidFill>
                            <a:schemeClr val="dk1"/>
                          </a:solidFill>
                          <a:latin typeface="+mn-lt"/>
                          <a:ea typeface="+mn-ea"/>
                          <a:cs typeface="+mn-cs"/>
                        </a:rPr>
                        <a:t>活动记录中</a:t>
                      </a:r>
                      <a:endParaRPr lang="en-US" altLang="zh-CN" sz="1400" b="0" kern="1200" dirty="0">
                        <a:solidFill>
                          <a:schemeClr val="dk1"/>
                        </a:solidFill>
                        <a:latin typeface="+mn-lt"/>
                        <a:ea typeface="+mn-ea"/>
                        <a:cs typeface="+mn-cs"/>
                      </a:endParaRPr>
                    </a:p>
                    <a:p>
                      <a:pPr marL="285750" indent="-285750" algn="l">
                        <a:spcBef>
                          <a:spcPct val="20000"/>
                        </a:spcBef>
                        <a:buFont typeface="Arial" panose="020B0604020202020204" pitchFamily="34" charset="0"/>
                        <a:buChar char="•"/>
                      </a:pPr>
                      <a:r>
                        <a:rPr lang="zh-CN" altLang="en-US" sz="1400" b="0" dirty="0"/>
                        <a:t>恢复寄存器信息</a:t>
                      </a:r>
                    </a:p>
                    <a:p>
                      <a:pPr marL="285750" indent="-285750" algn="l">
                        <a:spcBef>
                          <a:spcPct val="20000"/>
                        </a:spcBef>
                        <a:buFont typeface="Arial" panose="020B0604020202020204" pitchFamily="34" charset="0"/>
                        <a:buChar char="•"/>
                      </a:pPr>
                      <a:r>
                        <a:rPr lang="zh-CN" altLang="en-US" sz="1400" b="0" dirty="0"/>
                        <a:t>弹出被调过程的栈帧，恢复旧栈帧</a:t>
                      </a:r>
                      <a:r>
                        <a:rPr lang="en-US" altLang="zh-CN" sz="1400" b="0" dirty="0"/>
                        <a:t>(</a:t>
                      </a:r>
                      <a:r>
                        <a:rPr lang="zh-CN" altLang="en-US" sz="1400" b="0" dirty="0"/>
                        <a:t>旧</a:t>
                      </a:r>
                      <a:r>
                        <a:rPr lang="en-US" altLang="zh-CN" sz="1400" b="0" dirty="0"/>
                        <a:t>TOP</a:t>
                      </a:r>
                      <a:r>
                        <a:rPr lang="zh-CN" altLang="en-US" sz="1400" b="0" dirty="0"/>
                        <a:t>和旧</a:t>
                      </a:r>
                      <a:r>
                        <a:rPr lang="en-US" altLang="zh-CN" sz="1400" b="0" dirty="0"/>
                        <a:t>FP)</a:t>
                      </a:r>
                    </a:p>
                    <a:p>
                      <a:pPr marL="285750" marR="0" lvl="0" indent="-2857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zh-CN" altLang="en-US" sz="1400" b="1" kern="1200" dirty="0">
                          <a:solidFill>
                            <a:schemeClr val="dk1"/>
                          </a:solidFill>
                          <a:latin typeface="黑体" panose="02010609060101010101" pitchFamily="49" charset="-122"/>
                          <a:ea typeface="黑体" panose="02010609060101010101" pitchFamily="49" charset="-122"/>
                          <a:cs typeface="+mn-cs"/>
                        </a:rPr>
                        <a:t>转移控制</a:t>
                      </a:r>
                      <a:r>
                        <a:rPr lang="en-US" altLang="zh-CN" sz="1400" b="1" kern="1200" dirty="0">
                          <a:solidFill>
                            <a:schemeClr val="dk1"/>
                          </a:solidFill>
                          <a:latin typeface="黑体" panose="02010609060101010101" pitchFamily="49" charset="-122"/>
                          <a:ea typeface="黑体" panose="02010609060101010101" pitchFamily="49" charset="-122"/>
                          <a:cs typeface="+mn-cs"/>
                        </a:rPr>
                        <a:t>,</a:t>
                      </a:r>
                      <a:r>
                        <a:rPr lang="zh-CN" altLang="en-US" sz="1400" b="1" kern="1200" dirty="0">
                          <a:solidFill>
                            <a:schemeClr val="dk1"/>
                          </a:solidFill>
                          <a:latin typeface="黑体" panose="02010609060101010101" pitchFamily="49" charset="-122"/>
                          <a:ea typeface="黑体" panose="02010609060101010101" pitchFamily="49" charset="-122"/>
                          <a:cs typeface="+mn-cs"/>
                        </a:rPr>
                        <a:t>返回给主调程序</a:t>
                      </a:r>
                    </a:p>
                  </a:txBody>
                  <a:tcPr>
                    <a:solidFill>
                      <a:schemeClr val="accent6">
                        <a:tint val="40000"/>
                        <a:alpha val="50000"/>
                      </a:schemeClr>
                    </a:solidFill>
                  </a:tcPr>
                </a:tc>
                <a:extLst>
                  <a:ext uri="{0D108BD9-81ED-4DB2-BD59-A6C34878D82A}">
                    <a16:rowId xmlns:a16="http://schemas.microsoft.com/office/drawing/2014/main" val="2194782503"/>
                  </a:ext>
                </a:extLst>
              </a:tr>
            </a:tbl>
          </a:graphicData>
        </a:graphic>
      </p:graphicFrame>
    </p:spTree>
    <p:extLst>
      <p:ext uri="{BB962C8B-B14F-4D97-AF65-F5344CB8AC3E}">
        <p14:creationId xmlns:p14="http://schemas.microsoft.com/office/powerpoint/2010/main" val="50023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randombar(horizontal)">
                                      <p:cBhvr>
                                        <p:cTn id="12" dur="500"/>
                                        <p:tgtEl>
                                          <p:spTgt spid="32"/>
                                        </p:tgtEl>
                                      </p:cBhvr>
                                    </p:animEffect>
                                  </p:childTnLst>
                                </p:cTn>
                              </p:par>
                              <p:par>
                                <p:cTn id="13" presetID="14" presetClass="entr" presetSubtype="1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randombar(horizontal)">
                                      <p:cBhvr>
                                        <p:cTn id="15"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4"/>
          <p:cNvSpPr>
            <a:spLocks noGrp="1" noChangeArrowheads="1"/>
          </p:cNvSpPr>
          <p:nvPr>
            <p:ph type="title"/>
          </p:nvPr>
        </p:nvSpPr>
        <p:spPr/>
        <p:txBody>
          <a:bodyPr>
            <a:normAutofit/>
          </a:bodyPr>
          <a:lstStyle/>
          <a:p>
            <a:pPr eaLnBrk="1" hangingPunct="1"/>
            <a:r>
              <a:rPr lang="zh-CN" altLang="en-US" sz="4000" dirty="0"/>
              <a:t>程序运行时存储</a:t>
            </a:r>
            <a:r>
              <a:rPr lang="zh-CN" altLang="en-US" dirty="0"/>
              <a:t>空间布局</a:t>
            </a:r>
            <a:endParaRPr lang="zh-CN" altLang="en-US" dirty="0">
              <a:latin typeface="黑体" pitchFamily="2" charset="-122"/>
              <a:ea typeface="黑体" pitchFamily="2" charset="-122"/>
            </a:endParaRPr>
          </a:p>
        </p:txBody>
      </p:sp>
      <p:sp>
        <p:nvSpPr>
          <p:cNvPr id="5122" name="页脚占位符 4"/>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5123" name="灯片编号占位符 5"/>
          <p:cNvSpPr>
            <a:spLocks noGrp="1"/>
          </p:cNvSpPr>
          <p:nvPr>
            <p:ph type="sldNum" sz="quarter" idx="12"/>
          </p:nvPr>
        </p:nvSpPr>
        <p:spPr>
          <a:noFill/>
        </p:spPr>
        <p:txBody>
          <a:bodyPr/>
          <a:lstStyle/>
          <a:p>
            <a:fld id="{D15F2192-3CFE-4297-8791-F348C6BEFEE1}" type="slidenum">
              <a:rPr lang="en-US" altLang="zh-CN" smtClean="0">
                <a:ea typeface="宋体" charset="-122"/>
              </a:rPr>
              <a:pPr/>
              <a:t>5</a:t>
            </a:fld>
            <a:endParaRPr lang="en-US" altLang="zh-CN">
              <a:ea typeface="宋体" charset="-122"/>
            </a:endParaRPr>
          </a:p>
        </p:txBody>
      </p:sp>
      <p:graphicFrame>
        <p:nvGraphicFramePr>
          <p:cNvPr id="3" name="表格 3">
            <a:extLst>
              <a:ext uri="{FF2B5EF4-FFF2-40B4-BE49-F238E27FC236}">
                <a16:creationId xmlns:a16="http://schemas.microsoft.com/office/drawing/2014/main" id="{64488600-8303-4DAD-AFCD-4E178A8AF5AD}"/>
              </a:ext>
            </a:extLst>
          </p:cNvPr>
          <p:cNvGraphicFramePr>
            <a:graphicFrameLocks noGrp="1"/>
          </p:cNvGraphicFramePr>
          <p:nvPr>
            <p:extLst>
              <p:ext uri="{D42A27DB-BD31-4B8C-83A1-F6EECF244321}">
                <p14:modId xmlns:p14="http://schemas.microsoft.com/office/powerpoint/2010/main" val="1817746012"/>
              </p:ext>
            </p:extLst>
          </p:nvPr>
        </p:nvGraphicFramePr>
        <p:xfrm>
          <a:off x="3707904" y="2073858"/>
          <a:ext cx="1656184" cy="2836672"/>
        </p:xfrm>
        <a:graphic>
          <a:graphicData uri="http://schemas.openxmlformats.org/drawingml/2006/table">
            <a:tbl>
              <a:tblPr bandRow="1">
                <a:tableStyleId>{1FECB4D8-DB02-4DC6-A0A2-4F2EBAE1DC90}</a:tableStyleId>
              </a:tblPr>
              <a:tblGrid>
                <a:gridCol w="1656184">
                  <a:extLst>
                    <a:ext uri="{9D8B030D-6E8A-4147-A177-3AD203B41FA5}">
                      <a16:colId xmlns:a16="http://schemas.microsoft.com/office/drawing/2014/main" val="914606489"/>
                    </a:ext>
                  </a:extLst>
                </a:gridCol>
              </a:tblGrid>
              <a:tr h="370840">
                <a:tc>
                  <a:txBody>
                    <a:bodyPr/>
                    <a:lstStyle/>
                    <a:p>
                      <a:pPr algn="ctr"/>
                      <a:r>
                        <a:rPr lang="zh-CN" altLang="en-US" sz="1200" b="1" dirty="0"/>
                        <a:t>保留</a:t>
                      </a:r>
                    </a:p>
                  </a:txBody>
                  <a:tcPr anchor="ctr"/>
                </a:tc>
                <a:extLst>
                  <a:ext uri="{0D108BD9-81ED-4DB2-BD59-A6C34878D82A}">
                    <a16:rowId xmlns:a16="http://schemas.microsoft.com/office/drawing/2014/main" val="215186587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200" b="1" kern="1200" dirty="0">
                          <a:solidFill>
                            <a:schemeClr val="dk1"/>
                          </a:solidFill>
                          <a:latin typeface="+mn-lt"/>
                          <a:ea typeface="+mn-ea"/>
                          <a:cs typeface="+mn-cs"/>
                        </a:rPr>
                        <a:t>栈</a:t>
                      </a:r>
                      <a:endParaRPr lang="en-US" altLang="zh-CN" sz="1200" b="1" kern="1200" dirty="0">
                        <a:solidFill>
                          <a:schemeClr val="dk1"/>
                        </a:solidFill>
                        <a:latin typeface="+mn-lt"/>
                        <a:ea typeface="+mn-ea"/>
                        <a:cs typeface="+mn-cs"/>
                      </a:endParaRPr>
                    </a:p>
                    <a:p>
                      <a:pPr marL="0" algn="ctr" defTabSz="914400" rtl="0" eaLnBrk="1" latinLnBrk="0" hangingPunct="1">
                        <a:spcBef>
                          <a:spcPct val="20000"/>
                        </a:spcBef>
                        <a:buClr>
                          <a:srgbClr val="FF9900"/>
                        </a:buClr>
                        <a:buSzPct val="80000"/>
                        <a:buFont typeface="Webdings" pitchFamily="18" charset="2"/>
                        <a:buNone/>
                      </a:pPr>
                      <a:r>
                        <a:rPr lang="en-US" altLang="zh-CN" sz="1200" b="1" kern="1200" dirty="0">
                          <a:solidFill>
                            <a:schemeClr val="dk1"/>
                          </a:solidFill>
                          <a:latin typeface="+mn-lt"/>
                          <a:ea typeface="+mn-ea"/>
                          <a:cs typeface="+mn-cs"/>
                        </a:rPr>
                        <a:t>↓</a:t>
                      </a:r>
                    </a:p>
                    <a:p>
                      <a:pPr marL="0" algn="ctr" defTabSz="914400" rtl="0" eaLnBrk="1" latinLnBrk="0" hangingPunct="1">
                        <a:spcBef>
                          <a:spcPct val="20000"/>
                        </a:spcBef>
                        <a:buClr>
                          <a:srgbClr val="FF9900"/>
                        </a:buClr>
                        <a:buSzPct val="80000"/>
                        <a:buFont typeface="Webdings" pitchFamily="18" charset="2"/>
                        <a:buNone/>
                      </a:pPr>
                      <a:r>
                        <a:rPr lang="en-US" altLang="zh-CN" sz="1200" b="1" kern="1200" dirty="0">
                          <a:solidFill>
                            <a:schemeClr val="dk1"/>
                          </a:solidFill>
                          <a:latin typeface="+mn-lt"/>
                          <a:ea typeface="+mn-ea"/>
                          <a:cs typeface="+mn-cs"/>
                        </a:rPr>
                        <a:t>↑</a:t>
                      </a:r>
                    </a:p>
                    <a:p>
                      <a:pPr marL="0" algn="ctr" defTabSz="914400" rtl="0" eaLnBrk="1" latinLnBrk="0" hangingPunct="1">
                        <a:buNone/>
                      </a:pPr>
                      <a:r>
                        <a:rPr lang="zh-CN" altLang="en-US" sz="1200" b="1" kern="1200" dirty="0">
                          <a:solidFill>
                            <a:schemeClr val="dk1"/>
                          </a:solidFill>
                          <a:latin typeface="+mn-lt"/>
                          <a:ea typeface="+mn-ea"/>
                          <a:cs typeface="+mn-cs"/>
                        </a:rPr>
                        <a:t>堆</a:t>
                      </a:r>
                    </a:p>
                  </a:txBody>
                  <a:tcPr anchor="ctr">
                    <a:solidFill>
                      <a:schemeClr val="accent3">
                        <a:lumMod val="60000"/>
                        <a:lumOff val="40000"/>
                      </a:schemeClr>
                    </a:solidFill>
                  </a:tcPr>
                </a:tc>
                <a:extLst>
                  <a:ext uri="{0D108BD9-81ED-4DB2-BD59-A6C34878D82A}">
                    <a16:rowId xmlns:a16="http://schemas.microsoft.com/office/drawing/2014/main" val="505634580"/>
                  </a:ext>
                </a:extLst>
              </a:tr>
              <a:tr h="370840">
                <a:tc>
                  <a:txBody>
                    <a:bodyPr/>
                    <a:lstStyle/>
                    <a:p>
                      <a:pPr marL="0" algn="ctr" defTabSz="914400" rtl="0" eaLnBrk="1" latinLnBrk="0" hangingPunct="1">
                        <a:buNone/>
                      </a:pPr>
                      <a:r>
                        <a:rPr lang="zh-CN" altLang="en-US" sz="1200" b="1" kern="1200" dirty="0">
                          <a:solidFill>
                            <a:schemeClr val="dk1"/>
                          </a:solidFill>
                          <a:latin typeface="+mn-lt"/>
                          <a:ea typeface="+mn-ea"/>
                          <a:cs typeface="+mn-cs"/>
                        </a:rPr>
                        <a:t>共享库和分别编译模块</a:t>
                      </a:r>
                    </a:p>
                  </a:txBody>
                  <a:tcPr anchor="ctr"/>
                </a:tc>
                <a:extLst>
                  <a:ext uri="{0D108BD9-81ED-4DB2-BD59-A6C34878D82A}">
                    <a16:rowId xmlns:a16="http://schemas.microsoft.com/office/drawing/2014/main" val="559999682"/>
                  </a:ext>
                </a:extLst>
              </a:tr>
              <a:tr h="370840">
                <a:tc>
                  <a:txBody>
                    <a:bodyPr/>
                    <a:lstStyle/>
                    <a:p>
                      <a:pPr marL="0" algn="ctr" defTabSz="914400" rtl="0" eaLnBrk="1" latinLnBrk="0" hangingPunct="1">
                        <a:buNone/>
                      </a:pPr>
                      <a:r>
                        <a:rPr lang="zh-CN" altLang="en-US" sz="1200" b="1" kern="1200" dirty="0">
                          <a:solidFill>
                            <a:schemeClr val="dk1"/>
                          </a:solidFill>
                          <a:latin typeface="+mn-lt"/>
                          <a:ea typeface="+mn-ea"/>
                          <a:cs typeface="+mn-cs"/>
                        </a:rPr>
                        <a:t>静态数据区</a:t>
                      </a:r>
                    </a:p>
                  </a:txBody>
                  <a:tcPr anchor="ctr">
                    <a:solidFill>
                      <a:schemeClr val="accent3">
                        <a:lumMod val="60000"/>
                        <a:lumOff val="40000"/>
                      </a:schemeClr>
                    </a:solidFill>
                  </a:tcPr>
                </a:tc>
                <a:extLst>
                  <a:ext uri="{0D108BD9-81ED-4DB2-BD59-A6C34878D82A}">
                    <a16:rowId xmlns:a16="http://schemas.microsoft.com/office/drawing/2014/main" val="750308138"/>
                  </a:ext>
                </a:extLst>
              </a:tr>
              <a:tr h="370840">
                <a:tc>
                  <a:txBody>
                    <a:bodyPr/>
                    <a:lstStyle/>
                    <a:p>
                      <a:pPr marL="0" algn="ctr" defTabSz="914400" rtl="0" eaLnBrk="1" latinLnBrk="0" hangingPunct="1">
                        <a:buNone/>
                      </a:pPr>
                      <a:r>
                        <a:rPr lang="zh-CN" altLang="en-US" sz="1200" b="1" kern="1200" dirty="0">
                          <a:solidFill>
                            <a:schemeClr val="dk1"/>
                          </a:solidFill>
                          <a:latin typeface="+mn-lt"/>
                          <a:ea typeface="+mn-ea"/>
                          <a:cs typeface="+mn-cs"/>
                        </a:rPr>
                        <a:t>代码区</a:t>
                      </a:r>
                    </a:p>
                  </a:txBody>
                  <a:tcPr anchor="ctr"/>
                </a:tc>
                <a:extLst>
                  <a:ext uri="{0D108BD9-81ED-4DB2-BD59-A6C34878D82A}">
                    <a16:rowId xmlns:a16="http://schemas.microsoft.com/office/drawing/2014/main" val="1145701522"/>
                  </a:ext>
                </a:extLst>
              </a:tr>
              <a:tr h="370840">
                <a:tc>
                  <a:txBody>
                    <a:bodyPr/>
                    <a:lstStyle/>
                    <a:p>
                      <a:pPr marL="0" algn="ctr" defTabSz="914400" rtl="0" eaLnBrk="1" latinLnBrk="0" hangingPunct="1">
                        <a:buNone/>
                      </a:pPr>
                      <a:r>
                        <a:rPr lang="zh-CN" altLang="en-US" sz="1200" b="1" kern="1200" dirty="0">
                          <a:solidFill>
                            <a:schemeClr val="dk1"/>
                          </a:solidFill>
                          <a:latin typeface="+mn-lt"/>
                          <a:ea typeface="+mn-ea"/>
                          <a:cs typeface="+mn-cs"/>
                        </a:rPr>
                        <a:t>保留</a:t>
                      </a:r>
                    </a:p>
                  </a:txBody>
                  <a:tcPr anchor="ctr"/>
                </a:tc>
                <a:extLst>
                  <a:ext uri="{0D108BD9-81ED-4DB2-BD59-A6C34878D82A}">
                    <a16:rowId xmlns:a16="http://schemas.microsoft.com/office/drawing/2014/main" val="3449088005"/>
                  </a:ext>
                </a:extLst>
              </a:tr>
            </a:tbl>
          </a:graphicData>
        </a:graphic>
      </p:graphicFrame>
      <p:sp>
        <p:nvSpPr>
          <p:cNvPr id="24" name="文本框 23">
            <a:extLst>
              <a:ext uri="{FF2B5EF4-FFF2-40B4-BE49-F238E27FC236}">
                <a16:creationId xmlns:a16="http://schemas.microsoft.com/office/drawing/2014/main" id="{24F94C31-A2C5-4BCE-B88D-4143D40E4CA8}"/>
              </a:ext>
            </a:extLst>
          </p:cNvPr>
          <p:cNvSpPr txBox="1"/>
          <p:nvPr/>
        </p:nvSpPr>
        <p:spPr>
          <a:xfrm>
            <a:off x="2339752" y="5197077"/>
            <a:ext cx="4622156" cy="369332"/>
          </a:xfrm>
          <a:prstGeom prst="rect">
            <a:avLst/>
          </a:prstGeom>
          <a:noFill/>
        </p:spPr>
        <p:txBody>
          <a:bodyPr wrap="square">
            <a:spAutoFit/>
          </a:bodyPr>
          <a:lstStyle/>
          <a:p>
            <a:r>
              <a:rPr lang="zh-CN" altLang="en-US" dirty="0">
                <a:solidFill>
                  <a:schemeClr val="tx1">
                    <a:lumMod val="95000"/>
                    <a:lumOff val="5000"/>
                  </a:schemeClr>
                </a:solidFill>
                <a:latin typeface="Courier New" panose="02070309020205020404" pitchFamily="49" charset="0"/>
                <a:ea typeface="楷体" panose="02010609060101010101" pitchFamily="49" charset="-122"/>
                <a:cs typeface="Courier New" panose="02070309020205020404" pitchFamily="49" charset="0"/>
              </a:rPr>
              <a:t>目标程序运行时存储区的典型划分</a:t>
            </a:r>
          </a:p>
        </p:txBody>
      </p:sp>
      <p:sp>
        <p:nvSpPr>
          <p:cNvPr id="5" name="文本框 4">
            <a:extLst>
              <a:ext uri="{FF2B5EF4-FFF2-40B4-BE49-F238E27FC236}">
                <a16:creationId xmlns:a16="http://schemas.microsoft.com/office/drawing/2014/main" id="{166BE696-D49F-4D0F-9195-71865E2DBFC8}"/>
              </a:ext>
            </a:extLst>
          </p:cNvPr>
          <p:cNvSpPr txBox="1"/>
          <p:nvPr/>
        </p:nvSpPr>
        <p:spPr>
          <a:xfrm>
            <a:off x="2805092" y="1916832"/>
            <a:ext cx="902811" cy="307777"/>
          </a:xfrm>
          <a:prstGeom prst="rect">
            <a:avLst/>
          </a:prstGeom>
          <a:noFill/>
        </p:spPr>
        <p:txBody>
          <a:bodyPr wrap="none" rtlCol="0">
            <a:spAutoFit/>
          </a:bodyPr>
          <a:lstStyle/>
          <a:p>
            <a:r>
              <a:rPr lang="zh-CN" altLang="en-US" sz="1400" dirty="0">
                <a:solidFill>
                  <a:schemeClr val="accent3">
                    <a:lumMod val="75000"/>
                  </a:schemeClr>
                </a:solidFill>
                <a:latin typeface="+mn-ea"/>
                <a:ea typeface="+mn-ea"/>
              </a:rPr>
              <a:t>最高地址</a:t>
            </a:r>
          </a:p>
        </p:txBody>
      </p:sp>
      <p:sp>
        <p:nvSpPr>
          <p:cNvPr id="26" name="文本框 25">
            <a:extLst>
              <a:ext uri="{FF2B5EF4-FFF2-40B4-BE49-F238E27FC236}">
                <a16:creationId xmlns:a16="http://schemas.microsoft.com/office/drawing/2014/main" id="{CD923101-56A1-466B-A026-1EDDECA5DD20}"/>
              </a:ext>
            </a:extLst>
          </p:cNvPr>
          <p:cNvSpPr txBox="1"/>
          <p:nvPr/>
        </p:nvSpPr>
        <p:spPr>
          <a:xfrm>
            <a:off x="2805093" y="4665742"/>
            <a:ext cx="902811" cy="307777"/>
          </a:xfrm>
          <a:prstGeom prst="rect">
            <a:avLst/>
          </a:prstGeom>
          <a:noFill/>
        </p:spPr>
        <p:txBody>
          <a:bodyPr wrap="none" rtlCol="0">
            <a:spAutoFit/>
          </a:bodyPr>
          <a:lstStyle/>
          <a:p>
            <a:r>
              <a:rPr lang="zh-CN" altLang="en-US" sz="1400" dirty="0">
                <a:solidFill>
                  <a:schemeClr val="accent3">
                    <a:lumMod val="75000"/>
                  </a:schemeClr>
                </a:solidFill>
                <a:latin typeface="+mn-ea"/>
                <a:ea typeface="+mn-ea"/>
              </a:rPr>
              <a:t>最低地址</a:t>
            </a:r>
          </a:p>
        </p:txBody>
      </p:sp>
      <p:sp>
        <p:nvSpPr>
          <p:cNvPr id="6" name="标注: 线形(带边框和强调线) 5">
            <a:extLst>
              <a:ext uri="{FF2B5EF4-FFF2-40B4-BE49-F238E27FC236}">
                <a16:creationId xmlns:a16="http://schemas.microsoft.com/office/drawing/2014/main" id="{6ADF3C5A-9372-4AD0-90E8-0CAD1751BDCD}"/>
              </a:ext>
            </a:extLst>
          </p:cNvPr>
          <p:cNvSpPr/>
          <p:nvPr/>
        </p:nvSpPr>
        <p:spPr>
          <a:xfrm>
            <a:off x="5580112" y="4490879"/>
            <a:ext cx="2088232" cy="324616"/>
          </a:xfrm>
          <a:prstGeom prst="accentBorderCallout1">
            <a:avLst>
              <a:gd name="adj1" fmla="val 22316"/>
              <a:gd name="adj2" fmla="val -2509"/>
              <a:gd name="adj3" fmla="val 22170"/>
              <a:gd name="adj4" fmla="val -11912"/>
            </a:avLst>
          </a:prstGeom>
          <a:solidFill>
            <a:schemeClr val="bg1">
              <a:lumMod val="95000"/>
            </a:schemeClr>
          </a:solidFill>
          <a:ln w="9525" cap="flat" cmpd="sng" algn="ctr">
            <a:solidFill>
              <a:schemeClr val="tx1">
                <a:lumMod val="50000"/>
                <a:lumOff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36000" tIns="36000" rIns="36000" bIns="36000" rtlCol="0" anchor="ctr"/>
          <a:lstStyle/>
          <a:p>
            <a:pPr algn="l"/>
            <a:r>
              <a:rPr lang="zh-CN" altLang="en-US" sz="1200" b="0" dirty="0"/>
              <a:t>保留给目标机和操作系统用</a:t>
            </a:r>
          </a:p>
        </p:txBody>
      </p:sp>
      <p:sp>
        <p:nvSpPr>
          <p:cNvPr id="28" name="标注: 线形(带边框和强调线) 27">
            <a:extLst>
              <a:ext uri="{FF2B5EF4-FFF2-40B4-BE49-F238E27FC236}">
                <a16:creationId xmlns:a16="http://schemas.microsoft.com/office/drawing/2014/main" id="{E2341633-E095-46D6-A9D9-74629DABF0CF}"/>
              </a:ext>
            </a:extLst>
          </p:cNvPr>
          <p:cNvSpPr/>
          <p:nvPr/>
        </p:nvSpPr>
        <p:spPr>
          <a:xfrm>
            <a:off x="5580112" y="3717782"/>
            <a:ext cx="2088232" cy="457155"/>
          </a:xfrm>
          <a:prstGeom prst="accentBorderCallout1">
            <a:avLst>
              <a:gd name="adj1" fmla="val 22316"/>
              <a:gd name="adj2" fmla="val -2509"/>
              <a:gd name="adj3" fmla="val 22170"/>
              <a:gd name="adj4" fmla="val -11912"/>
            </a:avLst>
          </a:prstGeom>
          <a:solidFill>
            <a:schemeClr val="bg1">
              <a:lumMod val="95000"/>
            </a:schemeClr>
          </a:solidFill>
          <a:ln w="9525" cap="flat" cmpd="sng" algn="ctr">
            <a:solidFill>
              <a:schemeClr val="tx1">
                <a:lumMod val="50000"/>
                <a:lumOff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36000" tIns="36000" rIns="36000" bIns="36000" rtlCol="0" anchor="ctr"/>
          <a:lstStyle/>
          <a:p>
            <a:pPr algn="l"/>
            <a:r>
              <a:rPr lang="zh-CN" altLang="en-US" sz="1200" b="0" dirty="0"/>
              <a:t>程序常量</a:t>
            </a:r>
            <a:r>
              <a:rPr lang="en-US" altLang="zh-CN" sz="1200" b="0" dirty="0"/>
              <a:t>(</a:t>
            </a:r>
            <a:r>
              <a:rPr lang="zh-CN" altLang="en-US" sz="1200" b="0" dirty="0"/>
              <a:t>字符串常量、符号常量</a:t>
            </a:r>
            <a:r>
              <a:rPr lang="en-US" altLang="zh-CN" sz="1200" b="0" dirty="0"/>
              <a:t>)</a:t>
            </a:r>
            <a:r>
              <a:rPr lang="zh-CN" altLang="en-US" sz="1200" b="0" dirty="0"/>
              <a:t>、全局变量和静态变量</a:t>
            </a:r>
          </a:p>
        </p:txBody>
      </p:sp>
      <p:sp>
        <p:nvSpPr>
          <p:cNvPr id="29" name="标注: 线形(带边框和强调线) 28">
            <a:extLst>
              <a:ext uri="{FF2B5EF4-FFF2-40B4-BE49-F238E27FC236}">
                <a16:creationId xmlns:a16="http://schemas.microsoft.com/office/drawing/2014/main" id="{5D5BFE37-37CE-4CCE-8295-D14A95888539}"/>
              </a:ext>
            </a:extLst>
          </p:cNvPr>
          <p:cNvSpPr/>
          <p:nvPr/>
        </p:nvSpPr>
        <p:spPr>
          <a:xfrm>
            <a:off x="1403648" y="4107316"/>
            <a:ext cx="2088232" cy="324616"/>
          </a:xfrm>
          <a:prstGeom prst="accentBorderCallout1">
            <a:avLst>
              <a:gd name="adj1" fmla="val 41333"/>
              <a:gd name="adj2" fmla="val 102435"/>
              <a:gd name="adj3" fmla="val 41186"/>
              <a:gd name="adj4" fmla="val 112432"/>
            </a:avLst>
          </a:prstGeom>
          <a:solidFill>
            <a:schemeClr val="bg1">
              <a:lumMod val="95000"/>
            </a:schemeClr>
          </a:solidFill>
          <a:ln w="9525" cap="flat" cmpd="sng" algn="ctr">
            <a:solidFill>
              <a:schemeClr val="tx1">
                <a:lumMod val="50000"/>
                <a:lumOff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36000" tIns="36000" rIns="36000" bIns="36000" rtlCol="0" anchor="ctr"/>
          <a:lstStyle/>
          <a:p>
            <a:pPr algn="r"/>
            <a:r>
              <a:rPr lang="zh-CN" altLang="en-US" sz="1200" b="0" dirty="0"/>
              <a:t>程序的目标代码</a:t>
            </a:r>
          </a:p>
        </p:txBody>
      </p:sp>
      <p:sp>
        <p:nvSpPr>
          <p:cNvPr id="30" name="标注: 线形(带边框和强调线) 29">
            <a:extLst>
              <a:ext uri="{FF2B5EF4-FFF2-40B4-BE49-F238E27FC236}">
                <a16:creationId xmlns:a16="http://schemas.microsoft.com/office/drawing/2014/main" id="{0B4C4483-F291-491F-B409-2EEDC074516B}"/>
              </a:ext>
            </a:extLst>
          </p:cNvPr>
          <p:cNvSpPr/>
          <p:nvPr/>
        </p:nvSpPr>
        <p:spPr>
          <a:xfrm>
            <a:off x="1403648" y="3304450"/>
            <a:ext cx="2088232" cy="746866"/>
          </a:xfrm>
          <a:prstGeom prst="accentBorderCallout1">
            <a:avLst>
              <a:gd name="adj1" fmla="val 41333"/>
              <a:gd name="adj2" fmla="val 102435"/>
              <a:gd name="adj3" fmla="val 41186"/>
              <a:gd name="adj4" fmla="val 112432"/>
            </a:avLst>
          </a:prstGeom>
          <a:solidFill>
            <a:schemeClr val="bg1">
              <a:lumMod val="95000"/>
            </a:schemeClr>
          </a:solidFill>
          <a:ln w="9525" cap="flat" cmpd="sng" algn="ctr">
            <a:solidFill>
              <a:schemeClr val="tx1">
                <a:lumMod val="50000"/>
                <a:lumOff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36000" tIns="36000" rIns="36000" bIns="36000" rtlCol="0" anchor="ctr"/>
          <a:lstStyle/>
          <a:p>
            <a:pPr algn="l"/>
            <a:r>
              <a:rPr lang="zh-CN" altLang="en-US" sz="1200" b="0" dirty="0"/>
              <a:t>共享库用于实现运行时支持</a:t>
            </a:r>
            <a:r>
              <a:rPr lang="en-US" altLang="zh-CN" sz="1200" b="0" dirty="0"/>
              <a:t>,</a:t>
            </a:r>
            <a:r>
              <a:rPr lang="zh-CN" altLang="en-US" sz="1200" b="0" dirty="0"/>
              <a:t>包括</a:t>
            </a:r>
            <a:r>
              <a:rPr lang="en-US" altLang="zh-CN" sz="1200" b="0" dirty="0"/>
              <a:t>:I/O</a:t>
            </a:r>
            <a:r>
              <a:rPr lang="zh-CN" altLang="en-US" sz="1200" b="0" dirty="0"/>
              <a:t>管理</a:t>
            </a:r>
            <a:r>
              <a:rPr lang="en-US" altLang="zh-CN" sz="1200" b="0" dirty="0"/>
              <a:t>,</a:t>
            </a:r>
            <a:r>
              <a:rPr lang="zh-CN" altLang="en-US" sz="1200" b="0" dirty="0"/>
              <a:t>存储管理等</a:t>
            </a:r>
            <a:r>
              <a:rPr lang="en-US" altLang="zh-CN" sz="1200" b="0" dirty="0"/>
              <a:t>;</a:t>
            </a:r>
            <a:br>
              <a:rPr lang="en-US" altLang="zh-CN" sz="1200" b="0" dirty="0"/>
            </a:br>
            <a:r>
              <a:rPr lang="zh-CN" altLang="en-US" sz="1200" b="0" dirty="0"/>
              <a:t>分别编译模块包括</a:t>
            </a:r>
            <a:r>
              <a:rPr lang="en-US" altLang="zh-CN" sz="1200" b="0" dirty="0"/>
              <a:t>:</a:t>
            </a:r>
            <a:r>
              <a:rPr lang="zh-CN" altLang="en-US" sz="1200" b="0" dirty="0"/>
              <a:t>编译系统</a:t>
            </a:r>
            <a:r>
              <a:rPr lang="en-US" altLang="zh-CN" sz="1200" b="0" dirty="0"/>
              <a:t>,</a:t>
            </a:r>
            <a:r>
              <a:rPr lang="zh-CN" altLang="en-US" sz="1200" b="0" dirty="0"/>
              <a:t>软件包等</a:t>
            </a:r>
          </a:p>
        </p:txBody>
      </p:sp>
      <p:sp>
        <p:nvSpPr>
          <p:cNvPr id="31" name="标注: 线形(带边框和强调线) 30">
            <a:extLst>
              <a:ext uri="{FF2B5EF4-FFF2-40B4-BE49-F238E27FC236}">
                <a16:creationId xmlns:a16="http://schemas.microsoft.com/office/drawing/2014/main" id="{7CA1DA85-8C30-45B3-B20F-72A608458060}"/>
              </a:ext>
            </a:extLst>
          </p:cNvPr>
          <p:cNvSpPr/>
          <p:nvPr/>
        </p:nvSpPr>
        <p:spPr>
          <a:xfrm>
            <a:off x="5580112" y="2453239"/>
            <a:ext cx="2088232" cy="324000"/>
          </a:xfrm>
          <a:prstGeom prst="accentBorderCallout1">
            <a:avLst>
              <a:gd name="adj1" fmla="val 22316"/>
              <a:gd name="adj2" fmla="val -2509"/>
              <a:gd name="adj3" fmla="val 22170"/>
              <a:gd name="adj4" fmla="val -11912"/>
            </a:avLst>
          </a:prstGeom>
          <a:solidFill>
            <a:schemeClr val="bg1">
              <a:lumMod val="95000"/>
            </a:schemeClr>
          </a:solidFill>
          <a:ln w="9525" cap="flat" cmpd="sng" algn="ctr">
            <a:solidFill>
              <a:schemeClr val="tx1">
                <a:lumMod val="50000"/>
                <a:lumOff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36000" tIns="36000" rIns="36000" bIns="36000" rtlCol="0" anchor="ctr"/>
          <a:lstStyle/>
          <a:p>
            <a:pPr algn="l"/>
            <a:r>
              <a:rPr lang="zh-CN" altLang="en-US" sz="1200" b="0" dirty="0"/>
              <a:t>动态数据区：包括栈和堆</a:t>
            </a:r>
            <a:endParaRPr lang="en-US" altLang="zh-CN" sz="1200" b="0" dirty="0"/>
          </a:p>
        </p:txBody>
      </p:sp>
    </p:spTree>
    <p:extLst>
      <p:ext uri="{BB962C8B-B14F-4D97-AF65-F5344CB8AC3E}">
        <p14:creationId xmlns:p14="http://schemas.microsoft.com/office/powerpoint/2010/main" val="2031637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ppt_x</p:attrName>
                                        </p:attrNameLst>
                                      </p:cBhvr>
                                      <p:tavLst>
                                        <p:tav tm="0">
                                          <p:val>
                                            <p:strVal val="#ppt_x-#ppt_w*1.125000"/>
                                          </p:val>
                                        </p:tav>
                                        <p:tav tm="100000">
                                          <p:val>
                                            <p:strVal val="#ppt_x"/>
                                          </p:val>
                                        </p:tav>
                                      </p:tavLst>
                                    </p:anim>
                                    <p:animEffect transition="in" filter="wipe(right)">
                                      <p:cBhvr>
                                        <p:cTn id="8" dur="500"/>
                                        <p:tgtEl>
                                          <p:spTgt spid="6"/>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2" fill="hold" grpId="0" nodeType="clickEffect">
                                  <p:stCondLst>
                                    <p:cond delay="0"/>
                                  </p:stCondLst>
                                  <p:childTnLst>
                                    <p:set>
                                      <p:cBhvr>
                                        <p:cTn id="12" dur="1" fill="hold">
                                          <p:stCondLst>
                                            <p:cond delay="0"/>
                                          </p:stCondLst>
                                        </p:cTn>
                                        <p:tgtEl>
                                          <p:spTgt spid="29"/>
                                        </p:tgtEl>
                                        <p:attrNameLst>
                                          <p:attrName>style.visibility</p:attrName>
                                        </p:attrNameLst>
                                      </p:cBhvr>
                                      <p:to>
                                        <p:strVal val="visible"/>
                                      </p:to>
                                    </p:set>
                                    <p:anim calcmode="lin" valueType="num">
                                      <p:cBhvr additive="base">
                                        <p:cTn id="13" dur="500"/>
                                        <p:tgtEl>
                                          <p:spTgt spid="29"/>
                                        </p:tgtEl>
                                        <p:attrNameLst>
                                          <p:attrName>ppt_x</p:attrName>
                                        </p:attrNameLst>
                                      </p:cBhvr>
                                      <p:tavLst>
                                        <p:tav tm="0">
                                          <p:val>
                                            <p:strVal val="#ppt_x+#ppt_w*1.125000"/>
                                          </p:val>
                                        </p:tav>
                                        <p:tav tm="100000">
                                          <p:val>
                                            <p:strVal val="#ppt_x"/>
                                          </p:val>
                                        </p:tav>
                                      </p:tavLst>
                                    </p:anim>
                                    <p:animEffect transition="in" filter="wipe(left)">
                                      <p:cBhvr>
                                        <p:cTn id="14" dur="500"/>
                                        <p:tgtEl>
                                          <p:spTgt spid="29"/>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8"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p:tgtEl>
                                          <p:spTgt spid="28"/>
                                        </p:tgtEl>
                                        <p:attrNameLst>
                                          <p:attrName>ppt_x</p:attrName>
                                        </p:attrNameLst>
                                      </p:cBhvr>
                                      <p:tavLst>
                                        <p:tav tm="0">
                                          <p:val>
                                            <p:strVal val="#ppt_x-#ppt_w*1.125000"/>
                                          </p:val>
                                        </p:tav>
                                        <p:tav tm="100000">
                                          <p:val>
                                            <p:strVal val="#ppt_x"/>
                                          </p:val>
                                        </p:tav>
                                      </p:tavLst>
                                    </p:anim>
                                    <p:animEffect transition="in" filter="wipe(right)">
                                      <p:cBhvr>
                                        <p:cTn id="20" dur="500"/>
                                        <p:tgtEl>
                                          <p:spTgt spid="28"/>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2" fill="hold" grpId="0" nodeType="clickEffect">
                                  <p:stCondLst>
                                    <p:cond delay="0"/>
                                  </p:stCondLst>
                                  <p:childTnLst>
                                    <p:set>
                                      <p:cBhvr>
                                        <p:cTn id="24" dur="1" fill="hold">
                                          <p:stCondLst>
                                            <p:cond delay="0"/>
                                          </p:stCondLst>
                                        </p:cTn>
                                        <p:tgtEl>
                                          <p:spTgt spid="30"/>
                                        </p:tgtEl>
                                        <p:attrNameLst>
                                          <p:attrName>style.visibility</p:attrName>
                                        </p:attrNameLst>
                                      </p:cBhvr>
                                      <p:to>
                                        <p:strVal val="visible"/>
                                      </p:to>
                                    </p:set>
                                    <p:anim calcmode="lin" valueType="num">
                                      <p:cBhvr additive="base">
                                        <p:cTn id="25" dur="500"/>
                                        <p:tgtEl>
                                          <p:spTgt spid="30"/>
                                        </p:tgtEl>
                                        <p:attrNameLst>
                                          <p:attrName>ppt_x</p:attrName>
                                        </p:attrNameLst>
                                      </p:cBhvr>
                                      <p:tavLst>
                                        <p:tav tm="0">
                                          <p:val>
                                            <p:strVal val="#ppt_x+#ppt_w*1.125000"/>
                                          </p:val>
                                        </p:tav>
                                        <p:tav tm="100000">
                                          <p:val>
                                            <p:strVal val="#ppt_x"/>
                                          </p:val>
                                        </p:tav>
                                      </p:tavLst>
                                    </p:anim>
                                    <p:animEffect transition="in" filter="wipe(left)">
                                      <p:cBhvr>
                                        <p:cTn id="26" dur="500"/>
                                        <p:tgtEl>
                                          <p:spTgt spid="30"/>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8" fill="hold" grpId="0" nodeType="clickEffect">
                                  <p:stCondLst>
                                    <p:cond delay="0"/>
                                  </p:stCondLst>
                                  <p:childTnLst>
                                    <p:set>
                                      <p:cBhvr>
                                        <p:cTn id="30" dur="1" fill="hold">
                                          <p:stCondLst>
                                            <p:cond delay="0"/>
                                          </p:stCondLst>
                                        </p:cTn>
                                        <p:tgtEl>
                                          <p:spTgt spid="31"/>
                                        </p:tgtEl>
                                        <p:attrNameLst>
                                          <p:attrName>style.visibility</p:attrName>
                                        </p:attrNameLst>
                                      </p:cBhvr>
                                      <p:to>
                                        <p:strVal val="visible"/>
                                      </p:to>
                                    </p:set>
                                    <p:anim calcmode="lin" valueType="num">
                                      <p:cBhvr additive="base">
                                        <p:cTn id="31" dur="500"/>
                                        <p:tgtEl>
                                          <p:spTgt spid="31"/>
                                        </p:tgtEl>
                                        <p:attrNameLst>
                                          <p:attrName>ppt_x</p:attrName>
                                        </p:attrNameLst>
                                      </p:cBhvr>
                                      <p:tavLst>
                                        <p:tav tm="0">
                                          <p:val>
                                            <p:strVal val="#ppt_x-#ppt_w*1.125000"/>
                                          </p:val>
                                        </p:tav>
                                        <p:tav tm="100000">
                                          <p:val>
                                            <p:strVal val="#ppt_x"/>
                                          </p:val>
                                        </p:tav>
                                      </p:tavLst>
                                    </p:anim>
                                    <p:animEffect transition="in" filter="wipe(right)">
                                      <p:cBhvr>
                                        <p:cTn id="3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8" grpId="0" animBg="1"/>
      <p:bldP spid="29" grpId="0" animBg="1"/>
      <p:bldP spid="30" grpId="0" animBg="1"/>
      <p:bldP spid="31" grpId="0" animBg="1"/>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0E010D-CA39-4D92-8711-DEB61BCD4CBB}"/>
              </a:ext>
            </a:extLst>
          </p:cNvPr>
          <p:cNvSpPr>
            <a:spLocks noGrp="1"/>
          </p:cNvSpPr>
          <p:nvPr>
            <p:ph type="title"/>
          </p:nvPr>
        </p:nvSpPr>
        <p:spPr/>
        <p:txBody>
          <a:bodyPr/>
          <a:lstStyle/>
          <a:p>
            <a:pPr eaLnBrk="1" hangingPunct="1"/>
            <a:r>
              <a:rPr lang="en-US" altLang="zh-CN" sz="4000" dirty="0">
                <a:solidFill>
                  <a:schemeClr val="tx1"/>
                </a:solidFill>
              </a:rPr>
              <a:t>9.4 PL</a:t>
            </a:r>
            <a:r>
              <a:rPr lang="en-US" altLang="zh-CN" dirty="0">
                <a:solidFill>
                  <a:schemeClr val="tx1"/>
                </a:solidFill>
              </a:rPr>
              <a:t>/0</a:t>
            </a:r>
            <a:r>
              <a:rPr lang="zh-CN" altLang="en-US" dirty="0">
                <a:solidFill>
                  <a:schemeClr val="tx1"/>
                </a:solidFill>
              </a:rPr>
              <a:t>编译程序的运行时存储组织</a:t>
            </a:r>
            <a:endParaRPr lang="zh-CN" altLang="en-US" sz="4000" dirty="0">
              <a:solidFill>
                <a:schemeClr val="tx1"/>
              </a:solidFill>
            </a:endParaRPr>
          </a:p>
        </p:txBody>
      </p:sp>
      <p:sp>
        <p:nvSpPr>
          <p:cNvPr id="3" name="文本占位符 2">
            <a:extLst>
              <a:ext uri="{FF2B5EF4-FFF2-40B4-BE49-F238E27FC236}">
                <a16:creationId xmlns:a16="http://schemas.microsoft.com/office/drawing/2014/main" id="{2D07F92E-8B05-421A-8874-B4B367201F96}"/>
              </a:ext>
            </a:extLst>
          </p:cNvPr>
          <p:cNvSpPr>
            <a:spLocks noGrp="1"/>
          </p:cNvSpPr>
          <p:nvPr>
            <p:ph type="body" idx="1"/>
          </p:nvPr>
        </p:nvSpPr>
        <p:spPr/>
        <p:txBody>
          <a:bodyPr/>
          <a:lstStyle/>
          <a:p>
            <a:endParaRPr lang="zh-CN" altLang="en-US"/>
          </a:p>
        </p:txBody>
      </p:sp>
      <p:sp>
        <p:nvSpPr>
          <p:cNvPr id="4" name="页脚占位符 3">
            <a:extLst>
              <a:ext uri="{FF2B5EF4-FFF2-40B4-BE49-F238E27FC236}">
                <a16:creationId xmlns:a16="http://schemas.microsoft.com/office/drawing/2014/main" id="{1D93292B-BBC3-415B-BC24-73665F774EF2}"/>
              </a:ext>
            </a:extLst>
          </p:cNvPr>
          <p:cNvSpPr>
            <a:spLocks noGrp="1"/>
          </p:cNvSpPr>
          <p:nvPr>
            <p:ph type="ftr" sz="quarter" idx="11"/>
          </p:nvPr>
        </p:nvSpPr>
        <p:spPr/>
        <p:txBody>
          <a:bodyPr/>
          <a:lstStyle/>
          <a:p>
            <a:pPr>
              <a:defRPr/>
            </a:pPr>
            <a:r>
              <a:rPr lang="zh-CN" altLang="en-US"/>
              <a:t>华北电力大学控制与计算机工程学院王红制作</a:t>
            </a:r>
            <a:endParaRPr lang="en-US" altLang="zh-CN"/>
          </a:p>
        </p:txBody>
      </p:sp>
      <p:sp>
        <p:nvSpPr>
          <p:cNvPr id="5" name="灯片编号占位符 4">
            <a:extLst>
              <a:ext uri="{FF2B5EF4-FFF2-40B4-BE49-F238E27FC236}">
                <a16:creationId xmlns:a16="http://schemas.microsoft.com/office/drawing/2014/main" id="{57907EE1-A9F6-4AF3-AB28-DE6FA5E330E1}"/>
              </a:ext>
            </a:extLst>
          </p:cNvPr>
          <p:cNvSpPr>
            <a:spLocks noGrp="1"/>
          </p:cNvSpPr>
          <p:nvPr>
            <p:ph type="sldNum" sz="quarter" idx="12"/>
          </p:nvPr>
        </p:nvSpPr>
        <p:spPr/>
        <p:txBody>
          <a:bodyPr/>
          <a:lstStyle/>
          <a:p>
            <a:pPr>
              <a:defRPr/>
            </a:pPr>
            <a:fld id="{4A7B6F75-E382-4B42-9EA4-94C0BE56C755}" type="slidenum">
              <a:rPr lang="en-US" altLang="zh-CN" smtClean="0"/>
              <a:pPr>
                <a:defRPr/>
              </a:pPr>
              <a:t>50</a:t>
            </a:fld>
            <a:endParaRPr lang="en-US" altLang="zh-CN"/>
          </a:p>
        </p:txBody>
      </p:sp>
    </p:spTree>
    <p:extLst>
      <p:ext uri="{BB962C8B-B14F-4D97-AF65-F5344CB8AC3E}">
        <p14:creationId xmlns:p14="http://schemas.microsoft.com/office/powerpoint/2010/main" val="38057968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C7F530-5974-7D31-2A4A-C52430DC817C}"/>
              </a:ext>
            </a:extLst>
          </p:cNvPr>
          <p:cNvSpPr>
            <a:spLocks noGrp="1"/>
          </p:cNvSpPr>
          <p:nvPr>
            <p:ph type="title"/>
          </p:nvPr>
        </p:nvSpPr>
        <p:spPr/>
        <p:txBody>
          <a:bodyPr/>
          <a:lstStyle/>
          <a:p>
            <a:r>
              <a:rPr lang="zh-CN" altLang="en-US" dirty="0"/>
              <a:t>第</a:t>
            </a:r>
            <a:r>
              <a:rPr lang="en-US" altLang="zh-CN" dirty="0"/>
              <a:t>9</a:t>
            </a:r>
            <a:r>
              <a:rPr lang="zh-CN" altLang="en-US" dirty="0"/>
              <a:t>章 知识点</a:t>
            </a:r>
          </a:p>
        </p:txBody>
      </p:sp>
      <p:graphicFrame>
        <p:nvGraphicFramePr>
          <p:cNvPr id="6" name="内容占位符 5">
            <a:extLst>
              <a:ext uri="{FF2B5EF4-FFF2-40B4-BE49-F238E27FC236}">
                <a16:creationId xmlns:a16="http://schemas.microsoft.com/office/drawing/2014/main" id="{08CB2CCA-C6D7-A1C0-A1FB-198B690BDED5}"/>
              </a:ext>
            </a:extLst>
          </p:cNvPr>
          <p:cNvGraphicFramePr>
            <a:graphicFrameLocks noGrp="1"/>
          </p:cNvGraphicFramePr>
          <p:nvPr>
            <p:ph idx="1"/>
            <p:extLst>
              <p:ext uri="{D42A27DB-BD31-4B8C-83A1-F6EECF244321}">
                <p14:modId xmlns:p14="http://schemas.microsoft.com/office/powerpoint/2010/main" val="1349127723"/>
              </p:ext>
            </p:extLst>
          </p:nvPr>
        </p:nvGraphicFramePr>
        <p:xfrm>
          <a:off x="827088" y="1503363"/>
          <a:ext cx="7480300" cy="46116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页脚占位符 3">
            <a:extLst>
              <a:ext uri="{FF2B5EF4-FFF2-40B4-BE49-F238E27FC236}">
                <a16:creationId xmlns:a16="http://schemas.microsoft.com/office/drawing/2014/main" id="{DAAFD99F-2098-7CB9-F93B-C7436A3B2608}"/>
              </a:ext>
            </a:extLst>
          </p:cNvPr>
          <p:cNvSpPr>
            <a:spLocks noGrp="1"/>
          </p:cNvSpPr>
          <p:nvPr>
            <p:ph type="ftr" sz="quarter" idx="11"/>
          </p:nvPr>
        </p:nvSpPr>
        <p:spPr/>
        <p:txBody>
          <a:bodyPr/>
          <a:lstStyle/>
          <a:p>
            <a:pPr>
              <a:defRPr/>
            </a:pPr>
            <a:r>
              <a:rPr lang="zh-CN" altLang="en-US"/>
              <a:t>华北电力大学控制与计算机工程学院王红制作</a:t>
            </a:r>
            <a:endParaRPr lang="en-US" altLang="zh-CN"/>
          </a:p>
        </p:txBody>
      </p:sp>
      <p:sp>
        <p:nvSpPr>
          <p:cNvPr id="5" name="灯片编号占位符 4">
            <a:extLst>
              <a:ext uri="{FF2B5EF4-FFF2-40B4-BE49-F238E27FC236}">
                <a16:creationId xmlns:a16="http://schemas.microsoft.com/office/drawing/2014/main" id="{283A0305-622A-850A-48E9-1EA0D7326816}"/>
              </a:ext>
            </a:extLst>
          </p:cNvPr>
          <p:cNvSpPr>
            <a:spLocks noGrp="1"/>
          </p:cNvSpPr>
          <p:nvPr>
            <p:ph type="sldNum" sz="quarter" idx="12"/>
          </p:nvPr>
        </p:nvSpPr>
        <p:spPr/>
        <p:txBody>
          <a:bodyPr/>
          <a:lstStyle/>
          <a:p>
            <a:pPr>
              <a:defRPr/>
            </a:pPr>
            <a:fld id="{B5560236-5FD0-42E7-89CF-9E3F8282410C}" type="slidenum">
              <a:rPr lang="en-US" altLang="zh-CN" smtClean="0"/>
              <a:pPr>
                <a:defRPr/>
              </a:pPr>
              <a:t>51</a:t>
            </a:fld>
            <a:endParaRPr lang="en-US" altLang="zh-CN"/>
          </a:p>
        </p:txBody>
      </p:sp>
    </p:spTree>
    <p:extLst>
      <p:ext uri="{BB962C8B-B14F-4D97-AF65-F5344CB8AC3E}">
        <p14:creationId xmlns:p14="http://schemas.microsoft.com/office/powerpoint/2010/main" val="3447126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4"/>
          <p:cNvSpPr>
            <a:spLocks noGrp="1" noChangeArrowheads="1"/>
          </p:cNvSpPr>
          <p:nvPr>
            <p:ph type="title"/>
          </p:nvPr>
        </p:nvSpPr>
        <p:spPr/>
        <p:txBody>
          <a:bodyPr>
            <a:normAutofit/>
          </a:bodyPr>
          <a:lstStyle/>
          <a:p>
            <a:pPr eaLnBrk="1" hangingPunct="1"/>
            <a:r>
              <a:rPr lang="zh-CN" altLang="en-US" dirty="0">
                <a:latin typeface="黑体" pitchFamily="2" charset="-122"/>
                <a:ea typeface="黑体" pitchFamily="2" charset="-122"/>
              </a:rPr>
              <a:t>存储分配策略</a:t>
            </a:r>
          </a:p>
        </p:txBody>
      </p:sp>
      <p:sp>
        <p:nvSpPr>
          <p:cNvPr id="6149" name="Rectangle 5"/>
          <p:cNvSpPr>
            <a:spLocks noGrp="1" noChangeArrowheads="1"/>
          </p:cNvSpPr>
          <p:nvPr>
            <p:ph idx="1"/>
          </p:nvPr>
        </p:nvSpPr>
        <p:spPr/>
        <p:txBody>
          <a:bodyPr/>
          <a:lstStyle/>
          <a:p>
            <a:pPr eaLnBrk="1" hangingPunct="1"/>
            <a:r>
              <a:rPr lang="zh-CN" altLang="en-US" dirty="0"/>
              <a:t>数据空间的使用和管理方法的分类</a:t>
            </a:r>
          </a:p>
        </p:txBody>
      </p:sp>
      <p:sp>
        <p:nvSpPr>
          <p:cNvPr id="6146" name="页脚占位符 4"/>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6147" name="灯片编号占位符 5"/>
          <p:cNvSpPr>
            <a:spLocks noGrp="1"/>
          </p:cNvSpPr>
          <p:nvPr>
            <p:ph type="sldNum" sz="quarter" idx="12"/>
          </p:nvPr>
        </p:nvSpPr>
        <p:spPr>
          <a:noFill/>
        </p:spPr>
        <p:txBody>
          <a:bodyPr/>
          <a:lstStyle/>
          <a:p>
            <a:fld id="{3CD870CA-4C91-4F98-85C3-44C9552980D4}" type="slidenum">
              <a:rPr lang="en-US" altLang="zh-CN" smtClean="0">
                <a:ea typeface="宋体" charset="-122"/>
              </a:rPr>
              <a:pPr/>
              <a:t>6</a:t>
            </a:fld>
            <a:endParaRPr lang="en-US" altLang="zh-CN">
              <a:ea typeface="宋体" charset="-122"/>
            </a:endParaRPr>
          </a:p>
        </p:txBody>
      </p:sp>
      <p:graphicFrame>
        <p:nvGraphicFramePr>
          <p:cNvPr id="16" name="图示 15">
            <a:extLst>
              <a:ext uri="{FF2B5EF4-FFF2-40B4-BE49-F238E27FC236}">
                <a16:creationId xmlns:a16="http://schemas.microsoft.com/office/drawing/2014/main" id="{2EA0FD3C-86FA-46DB-912B-6A2D1D809F3C}"/>
              </a:ext>
            </a:extLst>
          </p:cNvPr>
          <p:cNvGraphicFramePr/>
          <p:nvPr>
            <p:extLst>
              <p:ext uri="{D42A27DB-BD31-4B8C-83A1-F6EECF244321}">
                <p14:modId xmlns:p14="http://schemas.microsoft.com/office/powerpoint/2010/main" val="2663637445"/>
              </p:ext>
            </p:extLst>
          </p:nvPr>
        </p:nvGraphicFramePr>
        <p:xfrm>
          <a:off x="899592" y="2132856"/>
          <a:ext cx="7272808" cy="34563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19274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p:txBody>
          <a:bodyPr>
            <a:normAutofit/>
          </a:bodyPr>
          <a:lstStyle/>
          <a:p>
            <a:pPr eaLnBrk="1" hangingPunct="1"/>
            <a:r>
              <a:rPr lang="zh-CN" altLang="en-US" sz="3600" dirty="0">
                <a:latin typeface="黑体" pitchFamily="2" charset="-122"/>
                <a:ea typeface="黑体" pitchFamily="2" charset="-122"/>
              </a:rPr>
              <a:t>静态存储分配</a:t>
            </a:r>
          </a:p>
        </p:txBody>
      </p:sp>
      <p:sp>
        <p:nvSpPr>
          <p:cNvPr id="594947" name="Rectangle 3"/>
          <p:cNvSpPr>
            <a:spLocks noGrp="1" noChangeArrowheads="1"/>
          </p:cNvSpPr>
          <p:nvPr>
            <p:ph idx="1"/>
          </p:nvPr>
        </p:nvSpPr>
        <p:spPr/>
        <p:txBody>
          <a:bodyPr>
            <a:normAutofit/>
          </a:bodyPr>
          <a:lstStyle/>
          <a:p>
            <a:pPr eaLnBrk="1" hangingPunct="1">
              <a:defRPr/>
            </a:pPr>
            <a:r>
              <a:rPr lang="zh-CN" altLang="en-US" dirty="0">
                <a:solidFill>
                  <a:srgbClr val="FF0000"/>
                </a:solidFill>
                <a:effectLst>
                  <a:outerShdw blurRad="38100" dist="38100" dir="2700000" algn="tl">
                    <a:srgbClr val="000000"/>
                  </a:outerShdw>
                </a:effectLst>
                <a:latin typeface="黑体" pitchFamily="2" charset="-122"/>
                <a:ea typeface="黑体" pitchFamily="2" charset="-122"/>
              </a:rPr>
              <a:t>静态存储分配　</a:t>
            </a:r>
            <a:r>
              <a:rPr lang="zh-CN" altLang="en-US" dirty="0"/>
              <a:t>如果在编译时能确定目标程序运行中所需全部数据空间的大小，</a:t>
            </a:r>
            <a:r>
              <a:rPr lang="zh-CN" altLang="en-US" dirty="0">
                <a:highlight>
                  <a:srgbClr val="FFFF00"/>
                </a:highlight>
              </a:rPr>
              <a:t>编译时安排好目标程序运行时的全部数据空间，确定每个数据对象的存贮位置</a:t>
            </a:r>
            <a:endParaRPr lang="en-US" altLang="zh-CN" dirty="0">
              <a:highlight>
                <a:srgbClr val="FFFF00"/>
              </a:highlight>
            </a:endParaRPr>
          </a:p>
          <a:p>
            <a:pPr lvl="1">
              <a:defRPr/>
            </a:pPr>
            <a:endParaRPr lang="zh-CN" altLang="en-US" dirty="0"/>
          </a:p>
        </p:txBody>
      </p:sp>
      <p:sp>
        <p:nvSpPr>
          <p:cNvPr id="7170" name="页脚占位符 4"/>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7171" name="灯片编号占位符 5"/>
          <p:cNvSpPr>
            <a:spLocks noGrp="1"/>
          </p:cNvSpPr>
          <p:nvPr>
            <p:ph type="sldNum" sz="quarter" idx="12"/>
          </p:nvPr>
        </p:nvSpPr>
        <p:spPr>
          <a:noFill/>
        </p:spPr>
        <p:txBody>
          <a:bodyPr/>
          <a:lstStyle/>
          <a:p>
            <a:fld id="{56D60C08-F79D-4189-A5CD-08CB2FD6F4F0}" type="slidenum">
              <a:rPr lang="en-US" altLang="zh-CN" smtClean="0">
                <a:ea typeface="宋体" charset="-122"/>
              </a:rPr>
              <a:pPr/>
              <a:t>7</a:t>
            </a:fld>
            <a:endParaRPr lang="en-US" altLang="zh-CN">
              <a:ea typeface="宋体" charset="-122"/>
            </a:endParaRPr>
          </a:p>
        </p:txBody>
      </p:sp>
      <p:graphicFrame>
        <p:nvGraphicFramePr>
          <p:cNvPr id="2" name="图示 1">
            <a:extLst>
              <a:ext uri="{FF2B5EF4-FFF2-40B4-BE49-F238E27FC236}">
                <a16:creationId xmlns:a16="http://schemas.microsoft.com/office/drawing/2014/main" id="{8EEF35F5-A4EB-4620-BD22-2AE541A5B5EC}"/>
              </a:ext>
            </a:extLst>
          </p:cNvPr>
          <p:cNvGraphicFramePr/>
          <p:nvPr>
            <p:extLst>
              <p:ext uri="{D42A27DB-BD31-4B8C-83A1-F6EECF244321}">
                <p14:modId xmlns:p14="http://schemas.microsoft.com/office/powerpoint/2010/main" val="3876933850"/>
              </p:ext>
            </p:extLst>
          </p:nvPr>
        </p:nvGraphicFramePr>
        <p:xfrm>
          <a:off x="1243194" y="3284984"/>
          <a:ext cx="6648400" cy="25360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37800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p:txBody>
          <a:bodyPr>
            <a:normAutofit/>
          </a:bodyPr>
          <a:lstStyle/>
          <a:p>
            <a:pPr eaLnBrk="1" hangingPunct="1"/>
            <a:r>
              <a:rPr lang="zh-CN" altLang="en-US" sz="3600" dirty="0">
                <a:latin typeface="黑体" pitchFamily="2" charset="-122"/>
                <a:ea typeface="黑体" pitchFamily="2" charset="-122"/>
              </a:rPr>
              <a:t>动态存贮分配</a:t>
            </a:r>
          </a:p>
        </p:txBody>
      </p:sp>
      <p:sp>
        <p:nvSpPr>
          <p:cNvPr id="601093" name="Rectangle 5"/>
          <p:cNvSpPr>
            <a:spLocks noGrp="1" noChangeArrowheads="1"/>
          </p:cNvSpPr>
          <p:nvPr>
            <p:ph idx="1"/>
          </p:nvPr>
        </p:nvSpPr>
        <p:spPr/>
        <p:txBody>
          <a:bodyPr/>
          <a:lstStyle/>
          <a:p>
            <a:pPr eaLnBrk="1" hangingPunct="1">
              <a:defRPr/>
            </a:pPr>
            <a:r>
              <a:rPr lang="zh-CN" altLang="en-US" dirty="0"/>
              <a:t>如果程序允许</a:t>
            </a:r>
            <a:r>
              <a:rPr lang="zh-CN" altLang="en-US" dirty="0">
                <a:solidFill>
                  <a:srgbClr val="0070C0"/>
                </a:solidFill>
              </a:rPr>
              <a:t>递归调用</a:t>
            </a:r>
            <a:r>
              <a:rPr lang="zh-CN" altLang="en-US" dirty="0"/>
              <a:t>、</a:t>
            </a:r>
            <a:r>
              <a:rPr lang="zh-CN" altLang="en-US" dirty="0">
                <a:solidFill>
                  <a:srgbClr val="0070C0"/>
                </a:solidFill>
              </a:rPr>
              <a:t>可变数组</a:t>
            </a:r>
            <a:r>
              <a:rPr lang="zh-CN" altLang="en-US" dirty="0"/>
              <a:t>或</a:t>
            </a:r>
            <a:r>
              <a:rPr lang="zh-CN" altLang="en-US" dirty="0">
                <a:solidFill>
                  <a:srgbClr val="0070C0"/>
                </a:solidFill>
              </a:rPr>
              <a:t>可变数据结构</a:t>
            </a:r>
            <a:r>
              <a:rPr lang="zh-CN" altLang="en-US" dirty="0"/>
              <a:t>，则需要采用动态存储管理技术</a:t>
            </a:r>
          </a:p>
          <a:p>
            <a:pPr eaLnBrk="1" hangingPunct="1">
              <a:defRPr/>
            </a:pPr>
            <a:r>
              <a:rPr lang="zh-CN" altLang="en-US" dirty="0">
                <a:solidFill>
                  <a:srgbClr val="FF0000"/>
                </a:solidFill>
                <a:effectLst>
                  <a:outerShdw blurRad="38100" dist="38100" dir="2700000" algn="tl">
                    <a:srgbClr val="000000"/>
                  </a:outerShdw>
                </a:effectLst>
                <a:ea typeface="黑体" pitchFamily="2" charset="-122"/>
              </a:rPr>
              <a:t>动态存贮分配</a:t>
            </a:r>
            <a:r>
              <a:rPr lang="zh-CN" altLang="en-US" dirty="0">
                <a:effectLst>
                  <a:outerShdw blurRad="38100" dist="38100" dir="2700000" algn="tl">
                    <a:srgbClr val="FFFFFF"/>
                  </a:outerShdw>
                </a:effectLst>
                <a:ea typeface="黑体" pitchFamily="2" charset="-122"/>
              </a:rPr>
              <a:t>　</a:t>
            </a:r>
            <a:r>
              <a:rPr lang="zh-CN" altLang="en-US" dirty="0">
                <a:highlight>
                  <a:srgbClr val="FFFF00"/>
                </a:highlight>
              </a:rPr>
              <a:t>目标程序在运行时所需要的数据空间，在编译时无法知道，它所需要的数据空间的大小要待程序运行时动态地确定</a:t>
            </a:r>
          </a:p>
          <a:p>
            <a:pPr eaLnBrk="1" hangingPunct="1">
              <a:defRPr/>
            </a:pPr>
            <a:r>
              <a:rPr lang="zh-CN" altLang="en-US" dirty="0"/>
              <a:t>有两种动态存贮分配方式</a:t>
            </a:r>
          </a:p>
          <a:p>
            <a:pPr lvl="1" eaLnBrk="1" hangingPunct="1">
              <a:defRPr/>
            </a:pPr>
            <a:r>
              <a:rPr lang="zh-CN" altLang="en-US" dirty="0"/>
              <a:t>栈式</a:t>
            </a:r>
            <a:r>
              <a:rPr lang="en-US" altLang="zh-CN" dirty="0"/>
              <a:t>(stack)</a:t>
            </a:r>
            <a:endParaRPr lang="zh-CN" altLang="en-US" dirty="0"/>
          </a:p>
          <a:p>
            <a:pPr lvl="1" eaLnBrk="1" hangingPunct="1">
              <a:defRPr/>
            </a:pPr>
            <a:r>
              <a:rPr lang="zh-CN" altLang="en-US" dirty="0"/>
              <a:t>堆式</a:t>
            </a:r>
            <a:r>
              <a:rPr lang="en-US" altLang="zh-CN" dirty="0"/>
              <a:t>(heap)</a:t>
            </a:r>
            <a:endParaRPr lang="zh-CN" altLang="en-US" dirty="0"/>
          </a:p>
        </p:txBody>
      </p:sp>
      <p:sp>
        <p:nvSpPr>
          <p:cNvPr id="9218" name="页脚占位符 4"/>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9219" name="灯片编号占位符 5"/>
          <p:cNvSpPr>
            <a:spLocks noGrp="1"/>
          </p:cNvSpPr>
          <p:nvPr>
            <p:ph type="sldNum" sz="quarter" idx="12"/>
          </p:nvPr>
        </p:nvSpPr>
        <p:spPr>
          <a:noFill/>
        </p:spPr>
        <p:txBody>
          <a:bodyPr/>
          <a:lstStyle/>
          <a:p>
            <a:fld id="{991EEC2A-3E96-494D-92FF-731BB1CBD038}" type="slidenum">
              <a:rPr lang="en-US" altLang="zh-CN" smtClean="0">
                <a:ea typeface="宋体" charset="-122"/>
              </a:rPr>
              <a:pPr/>
              <a:t>8</a:t>
            </a:fld>
            <a:endParaRPr lang="en-US" altLang="zh-CN">
              <a:ea typeface="宋体" charset="-122"/>
            </a:endParaRPr>
          </a:p>
        </p:txBody>
      </p:sp>
    </p:spTree>
    <p:extLst>
      <p:ext uri="{BB962C8B-B14F-4D97-AF65-F5344CB8AC3E}">
        <p14:creationId xmlns:p14="http://schemas.microsoft.com/office/powerpoint/2010/main" val="1331353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6"/>
          <p:cNvSpPr>
            <a:spLocks noGrp="1" noChangeArrowheads="1"/>
          </p:cNvSpPr>
          <p:nvPr>
            <p:ph type="title"/>
          </p:nvPr>
        </p:nvSpPr>
        <p:spPr/>
        <p:txBody>
          <a:bodyPr>
            <a:normAutofit/>
          </a:bodyPr>
          <a:lstStyle/>
          <a:p>
            <a:pPr eaLnBrk="1" hangingPunct="1"/>
            <a:r>
              <a:rPr lang="zh-CN" altLang="en-US" sz="3200" dirty="0">
                <a:latin typeface="黑体" pitchFamily="2" charset="-122"/>
                <a:ea typeface="黑体" pitchFamily="2" charset="-122"/>
              </a:rPr>
              <a:t>栈式存储分配</a:t>
            </a:r>
          </a:p>
        </p:txBody>
      </p:sp>
      <p:sp>
        <p:nvSpPr>
          <p:cNvPr id="10245" name="Rectangle 7"/>
          <p:cNvSpPr>
            <a:spLocks noGrp="1" noChangeArrowheads="1"/>
          </p:cNvSpPr>
          <p:nvPr>
            <p:ph idx="1"/>
          </p:nvPr>
        </p:nvSpPr>
        <p:spPr/>
        <p:txBody>
          <a:bodyPr>
            <a:normAutofit/>
          </a:bodyPr>
          <a:lstStyle/>
          <a:p>
            <a:pPr marL="68580" indent="0" eaLnBrk="1" hangingPunct="1">
              <a:lnSpc>
                <a:spcPct val="130000"/>
              </a:lnSpc>
              <a:buNone/>
            </a:pPr>
            <a:r>
              <a:rPr lang="zh-CN" altLang="en-US" sz="2800" dirty="0"/>
              <a:t>栈式动态存储分配适用于</a:t>
            </a:r>
            <a:r>
              <a:rPr lang="en-US" altLang="zh-CN" sz="2800" dirty="0"/>
              <a:t>pascal</a:t>
            </a:r>
            <a:r>
              <a:rPr lang="zh-CN" altLang="en-US" sz="2800" dirty="0"/>
              <a:t>、</a:t>
            </a:r>
            <a:r>
              <a:rPr lang="en-US" altLang="zh-CN" sz="2800" dirty="0"/>
              <a:t>C</a:t>
            </a:r>
            <a:r>
              <a:rPr lang="zh-CN" altLang="en-US" sz="2800" dirty="0"/>
              <a:t>语言</a:t>
            </a:r>
          </a:p>
          <a:p>
            <a:pPr eaLnBrk="1" hangingPunct="1">
              <a:lnSpc>
                <a:spcPct val="130000"/>
              </a:lnSpc>
            </a:pPr>
            <a:r>
              <a:rPr lang="zh-CN" altLang="en-US" sz="2800" dirty="0"/>
              <a:t>策略如下</a:t>
            </a:r>
          </a:p>
        </p:txBody>
      </p:sp>
      <p:sp>
        <p:nvSpPr>
          <p:cNvPr id="10242" name="页脚占位符 4"/>
          <p:cNvSpPr>
            <a:spLocks noGrp="1"/>
          </p:cNvSpPr>
          <p:nvPr>
            <p:ph type="ftr" sz="quarter" idx="11"/>
          </p:nvPr>
        </p:nvSpPr>
        <p:spPr>
          <a:noFill/>
        </p:spPr>
        <p:txBody>
          <a:bodyPr/>
          <a:lstStyle/>
          <a:p>
            <a:r>
              <a:rPr lang="zh-CN" altLang="en-US">
                <a:ea typeface="宋体" charset="-122"/>
              </a:rPr>
              <a:t>华北电力大学控制与计算机工程学院王红制作</a:t>
            </a:r>
            <a:endParaRPr lang="en-US" altLang="zh-CN">
              <a:ea typeface="宋体" charset="-122"/>
            </a:endParaRPr>
          </a:p>
        </p:txBody>
      </p:sp>
      <p:sp>
        <p:nvSpPr>
          <p:cNvPr id="10243" name="灯片编号占位符 5"/>
          <p:cNvSpPr>
            <a:spLocks noGrp="1"/>
          </p:cNvSpPr>
          <p:nvPr>
            <p:ph type="sldNum" sz="quarter" idx="12"/>
          </p:nvPr>
        </p:nvSpPr>
        <p:spPr>
          <a:noFill/>
        </p:spPr>
        <p:txBody>
          <a:bodyPr/>
          <a:lstStyle/>
          <a:p>
            <a:fld id="{373BA9DE-D7B8-46CF-8A70-84CC9572ADA1}" type="slidenum">
              <a:rPr lang="en-US" altLang="zh-CN" smtClean="0">
                <a:ea typeface="宋体" charset="-122"/>
              </a:rPr>
              <a:pPr/>
              <a:t>9</a:t>
            </a:fld>
            <a:endParaRPr lang="en-US" altLang="zh-CN">
              <a:ea typeface="宋体" charset="-122"/>
            </a:endParaRPr>
          </a:p>
        </p:txBody>
      </p:sp>
      <p:graphicFrame>
        <p:nvGraphicFramePr>
          <p:cNvPr id="2" name="图示 1">
            <a:extLst>
              <a:ext uri="{FF2B5EF4-FFF2-40B4-BE49-F238E27FC236}">
                <a16:creationId xmlns:a16="http://schemas.microsoft.com/office/drawing/2014/main" id="{666EB095-9CBA-4D72-BBA1-D4BE175BD063}"/>
              </a:ext>
            </a:extLst>
          </p:cNvPr>
          <p:cNvGraphicFramePr/>
          <p:nvPr>
            <p:extLst>
              <p:ext uri="{D42A27DB-BD31-4B8C-83A1-F6EECF244321}">
                <p14:modId xmlns:p14="http://schemas.microsoft.com/office/powerpoint/2010/main" val="3713544971"/>
              </p:ext>
            </p:extLst>
          </p:nvPr>
        </p:nvGraphicFramePr>
        <p:xfrm>
          <a:off x="971600" y="2852936"/>
          <a:ext cx="3312368" cy="32626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表格 111">
            <a:extLst>
              <a:ext uri="{FF2B5EF4-FFF2-40B4-BE49-F238E27FC236}">
                <a16:creationId xmlns:a16="http://schemas.microsoft.com/office/drawing/2014/main" id="{AD478A56-4012-4AD5-9549-0AB12CD8075A}"/>
              </a:ext>
            </a:extLst>
          </p:cNvPr>
          <p:cNvGraphicFramePr>
            <a:graphicFrameLocks noGrp="1"/>
          </p:cNvGraphicFramePr>
          <p:nvPr>
            <p:extLst>
              <p:ext uri="{D42A27DB-BD31-4B8C-83A1-F6EECF244321}">
                <p14:modId xmlns:p14="http://schemas.microsoft.com/office/powerpoint/2010/main" val="1101471893"/>
              </p:ext>
            </p:extLst>
          </p:nvPr>
        </p:nvGraphicFramePr>
        <p:xfrm>
          <a:off x="4427984" y="2852936"/>
          <a:ext cx="2376264" cy="3268997"/>
        </p:xfrm>
        <a:graphic>
          <a:graphicData uri="http://schemas.openxmlformats.org/drawingml/2006/table">
            <a:tbl>
              <a:tblPr firstRow="1" bandRow="1">
                <a:tableStyleId>{5C22544A-7EE6-4342-B048-85BDC9FD1C3A}</a:tableStyleId>
              </a:tblPr>
              <a:tblGrid>
                <a:gridCol w="2376264">
                  <a:extLst>
                    <a:ext uri="{9D8B030D-6E8A-4147-A177-3AD203B41FA5}">
                      <a16:colId xmlns:a16="http://schemas.microsoft.com/office/drawing/2014/main" val="2238612787"/>
                    </a:ext>
                  </a:extLst>
                </a:gridCol>
              </a:tblGrid>
              <a:tr h="351031">
                <a:tc>
                  <a:txBody>
                    <a:bodyPr/>
                    <a:lstStyle/>
                    <a:p>
                      <a:pPr algn="ctr"/>
                      <a:r>
                        <a:rPr lang="en-US" altLang="zh-CN" b="1" dirty="0">
                          <a:latin typeface="Courier New" panose="02070309020205020404" pitchFamily="49" charset="0"/>
                          <a:cs typeface="Courier New" panose="02070309020205020404" pitchFamily="49" charset="0"/>
                        </a:rPr>
                        <a:t>C</a:t>
                      </a:r>
                      <a:r>
                        <a:rPr lang="zh-CN" altLang="en-US" b="1" dirty="0">
                          <a:latin typeface="Courier New" panose="02070309020205020404" pitchFamily="49" charset="0"/>
                          <a:cs typeface="Courier New" panose="02070309020205020404" pitchFamily="49" charset="0"/>
                        </a:rPr>
                        <a:t>源程序</a:t>
                      </a:r>
                    </a:p>
                  </a:txBody>
                  <a:tcPr/>
                </a:tc>
                <a:extLst>
                  <a:ext uri="{0D108BD9-81ED-4DB2-BD59-A6C34878D82A}">
                    <a16:rowId xmlns:a16="http://schemas.microsoft.com/office/drawing/2014/main" val="1604834306"/>
                  </a:ext>
                </a:extLst>
              </a:tr>
              <a:tr h="2903237">
                <a:tc>
                  <a:txBody>
                    <a:bodyPr/>
                    <a:lstStyle/>
                    <a:p>
                      <a:r>
                        <a:rPr lang="en-US" altLang="zh-CN" sz="1200" b="1" i="0" dirty="0">
                          <a:latin typeface="Courier New" panose="02070309020205020404" pitchFamily="49" charset="0"/>
                          <a:cs typeface="Courier New" panose="02070309020205020404" pitchFamily="49" charset="0"/>
                        </a:rPr>
                        <a:t>int factorial(int n)</a:t>
                      </a:r>
                    </a:p>
                    <a:p>
                      <a:r>
                        <a:rPr lang="en-US" altLang="zh-CN" sz="1200" b="1" i="0" dirty="0">
                          <a:latin typeface="Courier New" panose="02070309020205020404" pitchFamily="49" charset="0"/>
                          <a:cs typeface="Courier New" panose="02070309020205020404" pitchFamily="49" charset="0"/>
                        </a:rPr>
                        <a:t>{</a:t>
                      </a:r>
                    </a:p>
                    <a:p>
                      <a:r>
                        <a:rPr lang="en-US" altLang="zh-CN" sz="1200" b="1" i="0" dirty="0">
                          <a:latin typeface="Courier New" panose="02070309020205020404" pitchFamily="49" charset="0"/>
                          <a:cs typeface="Courier New" panose="02070309020205020404" pitchFamily="49" charset="0"/>
                        </a:rPr>
                        <a:t>  int t;</a:t>
                      </a:r>
                    </a:p>
                    <a:p>
                      <a:endParaRPr lang="en-US" altLang="zh-CN" sz="1200" b="1" i="0" dirty="0">
                        <a:latin typeface="Courier New" panose="02070309020205020404" pitchFamily="49" charset="0"/>
                        <a:cs typeface="Courier New" panose="02070309020205020404" pitchFamily="49" charset="0"/>
                      </a:endParaRPr>
                    </a:p>
                    <a:p>
                      <a:r>
                        <a:rPr lang="en-US" altLang="zh-CN" sz="1200" b="1" i="0" dirty="0">
                          <a:latin typeface="Courier New" panose="02070309020205020404" pitchFamily="49" charset="0"/>
                          <a:cs typeface="Courier New" panose="02070309020205020404" pitchFamily="49" charset="0"/>
                        </a:rPr>
                        <a:t>  if (n&lt;=1)</a:t>
                      </a:r>
                    </a:p>
                    <a:p>
                      <a:r>
                        <a:rPr lang="en-US" altLang="zh-CN" sz="1200" b="1" i="0" dirty="0">
                          <a:latin typeface="Courier New" panose="02070309020205020404" pitchFamily="49" charset="0"/>
                          <a:cs typeface="Courier New" panose="02070309020205020404" pitchFamily="49" charset="0"/>
                        </a:rPr>
                        <a:t>    return 1;</a:t>
                      </a:r>
                    </a:p>
                    <a:p>
                      <a:r>
                        <a:rPr lang="en-US" altLang="zh-CN" sz="1200" b="1" i="0" dirty="0">
                          <a:latin typeface="Courier New" panose="02070309020205020404" pitchFamily="49" charset="0"/>
                          <a:cs typeface="Courier New" panose="02070309020205020404" pitchFamily="49" charset="0"/>
                        </a:rPr>
                        <a:t>  else</a:t>
                      </a:r>
                    </a:p>
                    <a:p>
                      <a:r>
                        <a:rPr lang="en-US" altLang="zh-CN" sz="1200" b="1" i="0" dirty="0">
                          <a:latin typeface="Courier New" panose="02070309020205020404" pitchFamily="49" charset="0"/>
                          <a:cs typeface="Courier New" panose="02070309020205020404" pitchFamily="49" charset="0"/>
                        </a:rPr>
                        <a:t>  {</a:t>
                      </a:r>
                    </a:p>
                    <a:p>
                      <a:r>
                        <a:rPr lang="en-US" altLang="zh-CN" sz="1200" b="1" i="0" dirty="0">
                          <a:latin typeface="Courier New" panose="02070309020205020404" pitchFamily="49" charset="0"/>
                          <a:cs typeface="Courier New" panose="02070309020205020404" pitchFamily="49" charset="0"/>
                        </a:rPr>
                        <a:t>    t=n*factorial(n-1);</a:t>
                      </a:r>
                    </a:p>
                    <a:p>
                      <a:r>
                        <a:rPr lang="en-US" altLang="zh-CN" sz="1200" b="1" i="0" dirty="0">
                          <a:latin typeface="Courier New" panose="02070309020205020404" pitchFamily="49" charset="0"/>
                          <a:cs typeface="Courier New" panose="02070309020205020404" pitchFamily="49" charset="0"/>
                        </a:rPr>
                        <a:t>    return t;</a:t>
                      </a:r>
                    </a:p>
                    <a:p>
                      <a:r>
                        <a:rPr lang="en-US" altLang="zh-CN" sz="1200" b="1" i="0" dirty="0">
                          <a:latin typeface="Courier New" panose="02070309020205020404" pitchFamily="49" charset="0"/>
                          <a:cs typeface="Courier New" panose="02070309020205020404" pitchFamily="49" charset="0"/>
                        </a:rPr>
                        <a:t>  }</a:t>
                      </a:r>
                    </a:p>
                    <a:p>
                      <a:r>
                        <a:rPr lang="en-US" altLang="zh-CN" sz="1200" b="1" i="0" dirty="0">
                          <a:latin typeface="Courier New" panose="02070309020205020404" pitchFamily="49" charset="0"/>
                          <a:cs typeface="Courier New" panose="02070309020205020404" pitchFamily="49" charset="0"/>
                        </a:rPr>
                        <a:t>}</a:t>
                      </a:r>
                      <a:endParaRPr lang="zh-CN" altLang="en-US" sz="1200" b="1" i="0" dirty="0">
                        <a:latin typeface="Courier New" panose="02070309020205020404" pitchFamily="49" charset="0"/>
                        <a:cs typeface="Courier New" panose="02070309020205020404" pitchFamily="49" charset="0"/>
                      </a:endParaRPr>
                    </a:p>
                  </a:txBody>
                  <a:tcPr>
                    <a:solidFill>
                      <a:schemeClr val="bg1">
                        <a:lumMod val="95000"/>
                      </a:schemeClr>
                    </a:solidFill>
                  </a:tcPr>
                </a:tc>
                <a:extLst>
                  <a:ext uri="{0D108BD9-81ED-4DB2-BD59-A6C34878D82A}">
                    <a16:rowId xmlns:a16="http://schemas.microsoft.com/office/drawing/2014/main" val="2194782503"/>
                  </a:ext>
                </a:extLst>
              </a:tr>
            </a:tbl>
          </a:graphicData>
        </a:graphic>
      </p:graphicFrame>
      <p:graphicFrame>
        <p:nvGraphicFramePr>
          <p:cNvPr id="4" name="表格 4">
            <a:extLst>
              <a:ext uri="{FF2B5EF4-FFF2-40B4-BE49-F238E27FC236}">
                <a16:creationId xmlns:a16="http://schemas.microsoft.com/office/drawing/2014/main" id="{61FC9211-D5C9-46B4-8166-D7F795C12F5B}"/>
              </a:ext>
            </a:extLst>
          </p:cNvPr>
          <p:cNvGraphicFramePr>
            <a:graphicFrameLocks noGrp="1"/>
          </p:cNvGraphicFramePr>
          <p:nvPr>
            <p:extLst>
              <p:ext uri="{D42A27DB-BD31-4B8C-83A1-F6EECF244321}">
                <p14:modId xmlns:p14="http://schemas.microsoft.com/office/powerpoint/2010/main" val="1162264576"/>
              </p:ext>
            </p:extLst>
          </p:nvPr>
        </p:nvGraphicFramePr>
        <p:xfrm>
          <a:off x="6876256" y="2874380"/>
          <a:ext cx="1512168" cy="3231385"/>
        </p:xfrm>
        <a:graphic>
          <a:graphicData uri="http://schemas.openxmlformats.org/drawingml/2006/table">
            <a:tbl>
              <a:tblPr bandRow="1">
                <a:tableStyleId>{1FECB4D8-DB02-4DC6-A0A2-4F2EBAE1DC90}</a:tableStyleId>
              </a:tblPr>
              <a:tblGrid>
                <a:gridCol w="1512168">
                  <a:extLst>
                    <a:ext uri="{9D8B030D-6E8A-4147-A177-3AD203B41FA5}">
                      <a16:colId xmlns:a16="http://schemas.microsoft.com/office/drawing/2014/main" val="2702827064"/>
                    </a:ext>
                  </a:extLst>
                </a:gridCol>
              </a:tblGrid>
              <a:tr h="646277">
                <a:tc>
                  <a:txBody>
                    <a:bodyPr/>
                    <a:lstStyle/>
                    <a:p>
                      <a:endParaRPr lang="zh-CN" altLang="en-US" dirty="0"/>
                    </a:p>
                  </a:txBody>
                  <a:tcPr>
                    <a:noFill/>
                  </a:tcPr>
                </a:tc>
                <a:extLst>
                  <a:ext uri="{0D108BD9-81ED-4DB2-BD59-A6C34878D82A}">
                    <a16:rowId xmlns:a16="http://schemas.microsoft.com/office/drawing/2014/main" val="2818825702"/>
                  </a:ext>
                </a:extLst>
              </a:tr>
              <a:tr h="646277">
                <a:tc>
                  <a:txBody>
                    <a:bodyPr/>
                    <a:lstStyle/>
                    <a:p>
                      <a:endParaRPr lang="zh-CN" altLang="en-US" dirty="0"/>
                    </a:p>
                  </a:txBody>
                  <a:tcPr>
                    <a:noFill/>
                  </a:tcPr>
                </a:tc>
                <a:extLst>
                  <a:ext uri="{0D108BD9-81ED-4DB2-BD59-A6C34878D82A}">
                    <a16:rowId xmlns:a16="http://schemas.microsoft.com/office/drawing/2014/main" val="3621976376"/>
                  </a:ext>
                </a:extLst>
              </a:tr>
              <a:tr h="646277">
                <a:tc>
                  <a:txBody>
                    <a:bodyPr/>
                    <a:lstStyle/>
                    <a:p>
                      <a:endParaRPr lang="zh-CN" altLang="en-US" dirty="0"/>
                    </a:p>
                  </a:txBody>
                  <a:tcPr>
                    <a:noFill/>
                  </a:tcPr>
                </a:tc>
                <a:extLst>
                  <a:ext uri="{0D108BD9-81ED-4DB2-BD59-A6C34878D82A}">
                    <a16:rowId xmlns:a16="http://schemas.microsoft.com/office/drawing/2014/main" val="3216213227"/>
                  </a:ext>
                </a:extLst>
              </a:tr>
              <a:tr h="646277">
                <a:tc>
                  <a:txBody>
                    <a:bodyPr/>
                    <a:lstStyle/>
                    <a:p>
                      <a:endParaRPr lang="zh-CN" altLang="en-US" dirty="0"/>
                    </a:p>
                  </a:txBody>
                  <a:tcPr>
                    <a:noFill/>
                  </a:tcPr>
                </a:tc>
                <a:extLst>
                  <a:ext uri="{0D108BD9-81ED-4DB2-BD59-A6C34878D82A}">
                    <a16:rowId xmlns:a16="http://schemas.microsoft.com/office/drawing/2014/main" val="283653516"/>
                  </a:ext>
                </a:extLst>
              </a:tr>
              <a:tr h="646277">
                <a:tc>
                  <a:txBody>
                    <a:bodyPr/>
                    <a:lstStyle/>
                    <a:p>
                      <a:endParaRPr lang="zh-CN" altLang="en-US" dirty="0"/>
                    </a:p>
                  </a:txBody>
                  <a:tcPr>
                    <a:noFill/>
                  </a:tcPr>
                </a:tc>
                <a:extLst>
                  <a:ext uri="{0D108BD9-81ED-4DB2-BD59-A6C34878D82A}">
                    <a16:rowId xmlns:a16="http://schemas.microsoft.com/office/drawing/2014/main" val="4132133997"/>
                  </a:ext>
                </a:extLst>
              </a:tr>
            </a:tbl>
          </a:graphicData>
        </a:graphic>
      </p:graphicFrame>
      <p:sp>
        <p:nvSpPr>
          <p:cNvPr id="5" name="矩形 4">
            <a:extLst>
              <a:ext uri="{FF2B5EF4-FFF2-40B4-BE49-F238E27FC236}">
                <a16:creationId xmlns:a16="http://schemas.microsoft.com/office/drawing/2014/main" id="{CE572853-C511-49ED-9625-F9CEF930B428}"/>
              </a:ext>
            </a:extLst>
          </p:cNvPr>
          <p:cNvSpPr/>
          <p:nvPr/>
        </p:nvSpPr>
        <p:spPr>
          <a:xfrm>
            <a:off x="6891688" y="4822940"/>
            <a:ext cx="1494000" cy="630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latin typeface="Courier New" panose="02070309020205020404" pitchFamily="49" charset="0"/>
                <a:cs typeface="Courier New" panose="02070309020205020404" pitchFamily="49" charset="0"/>
              </a:rPr>
              <a:t>factorial(4)</a:t>
            </a:r>
            <a:br>
              <a:rPr lang="en-US" altLang="zh-CN" sz="1100" dirty="0">
                <a:solidFill>
                  <a:schemeClr val="tx1"/>
                </a:solidFill>
                <a:latin typeface="Courier New" panose="02070309020205020404" pitchFamily="49" charset="0"/>
                <a:cs typeface="Courier New" panose="02070309020205020404" pitchFamily="49" charset="0"/>
              </a:rPr>
            </a:br>
            <a:r>
              <a:rPr lang="zh-CN" altLang="en-US" sz="1100" dirty="0">
                <a:solidFill>
                  <a:schemeClr val="tx1"/>
                </a:solidFill>
                <a:latin typeface="Courier New" panose="02070309020205020404" pitchFamily="49" charset="0"/>
                <a:cs typeface="Courier New" panose="02070309020205020404" pitchFamily="49" charset="0"/>
              </a:rPr>
              <a:t>活动记录</a:t>
            </a:r>
          </a:p>
        </p:txBody>
      </p:sp>
      <p:sp>
        <p:nvSpPr>
          <p:cNvPr id="11" name="矩形 10">
            <a:extLst>
              <a:ext uri="{FF2B5EF4-FFF2-40B4-BE49-F238E27FC236}">
                <a16:creationId xmlns:a16="http://schemas.microsoft.com/office/drawing/2014/main" id="{74E55AEF-4AFD-4E6D-AE9F-C5BD2D39F856}"/>
              </a:ext>
            </a:extLst>
          </p:cNvPr>
          <p:cNvSpPr/>
          <p:nvPr/>
        </p:nvSpPr>
        <p:spPr>
          <a:xfrm>
            <a:off x="6891688" y="4176573"/>
            <a:ext cx="1494000" cy="630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solidFill>
                  <a:schemeClr val="tx1"/>
                </a:solidFill>
                <a:latin typeface="Courier New" panose="02070309020205020404" pitchFamily="49" charset="0"/>
                <a:cs typeface="Courier New" panose="02070309020205020404" pitchFamily="49" charset="0"/>
              </a:rPr>
              <a:t>factorial(3)</a:t>
            </a:r>
            <a:br>
              <a:rPr lang="en-US" altLang="zh-CN" sz="1100" dirty="0">
                <a:solidFill>
                  <a:schemeClr val="tx1"/>
                </a:solidFill>
                <a:latin typeface="Courier New" panose="02070309020205020404" pitchFamily="49" charset="0"/>
                <a:cs typeface="Courier New" panose="02070309020205020404" pitchFamily="49" charset="0"/>
              </a:rPr>
            </a:br>
            <a:r>
              <a:rPr lang="zh-CN" altLang="en-US" sz="1100" dirty="0">
                <a:solidFill>
                  <a:schemeClr val="tx1"/>
                </a:solidFill>
                <a:latin typeface="Courier New" panose="02070309020205020404" pitchFamily="49" charset="0"/>
                <a:cs typeface="Courier New" panose="02070309020205020404" pitchFamily="49" charset="0"/>
              </a:rPr>
              <a:t>活动记录</a:t>
            </a:r>
          </a:p>
        </p:txBody>
      </p:sp>
      <p:sp>
        <p:nvSpPr>
          <p:cNvPr id="12" name="矩形 11">
            <a:extLst>
              <a:ext uri="{FF2B5EF4-FFF2-40B4-BE49-F238E27FC236}">
                <a16:creationId xmlns:a16="http://schemas.microsoft.com/office/drawing/2014/main" id="{BC1B56C7-61B9-4971-A97D-5E8CE2CC2B33}"/>
              </a:ext>
            </a:extLst>
          </p:cNvPr>
          <p:cNvSpPr/>
          <p:nvPr/>
        </p:nvSpPr>
        <p:spPr>
          <a:xfrm>
            <a:off x="6891688" y="3530205"/>
            <a:ext cx="1494000" cy="630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solidFill>
                  <a:schemeClr val="tx1"/>
                </a:solidFill>
                <a:latin typeface="Courier New" panose="02070309020205020404" pitchFamily="49" charset="0"/>
                <a:cs typeface="Courier New" panose="02070309020205020404" pitchFamily="49" charset="0"/>
              </a:rPr>
              <a:t>factorial(2)</a:t>
            </a:r>
            <a:br>
              <a:rPr lang="en-US" altLang="zh-CN" sz="1100" dirty="0">
                <a:solidFill>
                  <a:schemeClr val="tx1"/>
                </a:solidFill>
                <a:latin typeface="Courier New" panose="02070309020205020404" pitchFamily="49" charset="0"/>
                <a:cs typeface="Courier New" panose="02070309020205020404" pitchFamily="49" charset="0"/>
              </a:rPr>
            </a:br>
            <a:r>
              <a:rPr lang="zh-CN" altLang="en-US" sz="1100" dirty="0">
                <a:solidFill>
                  <a:schemeClr val="tx1"/>
                </a:solidFill>
                <a:latin typeface="Courier New" panose="02070309020205020404" pitchFamily="49" charset="0"/>
                <a:cs typeface="Courier New" panose="02070309020205020404" pitchFamily="49" charset="0"/>
              </a:rPr>
              <a:t>活动记录</a:t>
            </a:r>
          </a:p>
        </p:txBody>
      </p:sp>
      <p:sp>
        <p:nvSpPr>
          <p:cNvPr id="13" name="矩形 12">
            <a:extLst>
              <a:ext uri="{FF2B5EF4-FFF2-40B4-BE49-F238E27FC236}">
                <a16:creationId xmlns:a16="http://schemas.microsoft.com/office/drawing/2014/main" id="{AD8FEFAF-140C-41A4-BB72-6905CA765968}"/>
              </a:ext>
            </a:extLst>
          </p:cNvPr>
          <p:cNvSpPr/>
          <p:nvPr/>
        </p:nvSpPr>
        <p:spPr>
          <a:xfrm>
            <a:off x="6891688" y="2883837"/>
            <a:ext cx="1494000" cy="630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solidFill>
                  <a:schemeClr val="tx1"/>
                </a:solidFill>
                <a:latin typeface="Courier New" panose="02070309020205020404" pitchFamily="49" charset="0"/>
                <a:cs typeface="Courier New" panose="02070309020205020404" pitchFamily="49" charset="0"/>
              </a:rPr>
              <a:t>factorial(1)</a:t>
            </a:r>
            <a:br>
              <a:rPr lang="en-US" altLang="zh-CN" sz="1100" dirty="0">
                <a:solidFill>
                  <a:schemeClr val="tx1"/>
                </a:solidFill>
                <a:latin typeface="Courier New" panose="02070309020205020404" pitchFamily="49" charset="0"/>
                <a:cs typeface="Courier New" panose="02070309020205020404" pitchFamily="49" charset="0"/>
              </a:rPr>
            </a:br>
            <a:r>
              <a:rPr lang="zh-CN" altLang="en-US" sz="1100" dirty="0">
                <a:solidFill>
                  <a:schemeClr val="tx1"/>
                </a:solidFill>
                <a:latin typeface="Courier New" panose="02070309020205020404" pitchFamily="49" charset="0"/>
                <a:cs typeface="Courier New" panose="02070309020205020404" pitchFamily="49" charset="0"/>
              </a:rPr>
              <a:t>活动记录</a:t>
            </a:r>
          </a:p>
        </p:txBody>
      </p:sp>
    </p:spTree>
    <p:extLst>
      <p:ext uri="{BB962C8B-B14F-4D97-AF65-F5344CB8AC3E}">
        <p14:creationId xmlns:p14="http://schemas.microsoft.com/office/powerpoint/2010/main" val="904633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down)">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down)">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down)">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2" grpId="0" animBg="1"/>
      <p:bldP spid="13"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奥斯汀">
  <a:themeElements>
    <a:clrScheme name="蓝绿色">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奥斯汀">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奥斯汀">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编译新模板-2.potx" id="{2E447854-7667-4963-941F-4CF41834BFBF}" vid="{C0D34B67-EBD1-4226-864F-98DF61A24A9B}"/>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编译新模板-2</Template>
  <TotalTime>3284</TotalTime>
  <Words>4573</Words>
  <Application>Microsoft Office PowerPoint</Application>
  <PresentationFormat>全屏显示(4:3)</PresentationFormat>
  <Paragraphs>1012</Paragraphs>
  <Slides>51</Slides>
  <Notes>1</Notes>
  <HiddenSlides>6</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51</vt:i4>
      </vt:variant>
    </vt:vector>
  </HeadingPairs>
  <TitlesOfParts>
    <vt:vector size="61" baseType="lpstr">
      <vt:lpstr>黑体</vt:lpstr>
      <vt:lpstr>楷体</vt:lpstr>
      <vt:lpstr>微软雅黑</vt:lpstr>
      <vt:lpstr>幼圆</vt:lpstr>
      <vt:lpstr>Arial</vt:lpstr>
      <vt:lpstr>Century Gothic</vt:lpstr>
      <vt:lpstr>Courier New</vt:lpstr>
      <vt:lpstr>Webdings</vt:lpstr>
      <vt:lpstr>Wingdings 2</vt:lpstr>
      <vt:lpstr>奥斯汀</vt:lpstr>
      <vt:lpstr>第九章</vt:lpstr>
      <vt:lpstr>主要内容</vt:lpstr>
      <vt:lpstr>9.1 运行时存储组织概述</vt:lpstr>
      <vt:lpstr>运行时存储组织的作用与任务</vt:lpstr>
      <vt:lpstr>程序运行时存储空间布局</vt:lpstr>
      <vt:lpstr>存储分配策略</vt:lpstr>
      <vt:lpstr>静态存储分配</vt:lpstr>
      <vt:lpstr>动态存贮分配</vt:lpstr>
      <vt:lpstr>栈式存储分配</vt:lpstr>
      <vt:lpstr>堆式存储分配</vt:lpstr>
      <vt:lpstr>堆式存储分配方案和算法</vt:lpstr>
      <vt:lpstr>9.2 活动记录</vt:lpstr>
      <vt:lpstr>过程活动记录</vt:lpstr>
      <vt:lpstr>过程活动记录在运行栈上的分配</vt:lpstr>
      <vt:lpstr>PowerPoint 演示文稿</vt:lpstr>
      <vt:lpstr>PowerPoint 演示文稿</vt:lpstr>
      <vt:lpstr>过程活动记录的结构</vt:lpstr>
      <vt:lpstr>PowerPoint 演示文稿</vt:lpstr>
      <vt:lpstr>PowerPoint 演示文稿</vt:lpstr>
      <vt:lpstr>PowerPoint 演示文稿</vt:lpstr>
      <vt:lpstr>嵌套过程语言的栈式实现</vt:lpstr>
      <vt:lpstr>嵌套过程语言示例</vt:lpstr>
      <vt:lpstr>问题及解决方法</vt:lpstr>
      <vt:lpstr>方法一：使用存取链</vt:lpstr>
      <vt:lpstr>PowerPoint 演示文稿</vt:lpstr>
      <vt:lpstr>方法二：建立嵌套层次表示表</vt:lpstr>
      <vt:lpstr>PowerPoint 演示文稿</vt:lpstr>
      <vt:lpstr>PowerPoint 演示文稿</vt:lpstr>
      <vt:lpstr>PowerPoint 演示文稿</vt:lpstr>
      <vt:lpstr>PowerPoint 演示文稿</vt:lpstr>
      <vt:lpstr>PowerPoint 演示文稿</vt:lpstr>
      <vt:lpstr>嵌套层次表示表(display)的位置</vt:lpstr>
      <vt:lpstr>PowerPoint 演示文稿</vt:lpstr>
      <vt:lpstr>PowerPoint 演示文稿</vt:lpstr>
      <vt:lpstr>分程序结构的存储管理</vt:lpstr>
      <vt:lpstr>分程序</vt:lpstr>
      <vt:lpstr>使用过程活动记录方法：增加TOP单元</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动态作用域规则和静态作用域规则</vt:lpstr>
      <vt:lpstr>9.3 过程调用</vt:lpstr>
      <vt:lpstr>PowerPoint 演示文稿</vt:lpstr>
      <vt:lpstr>9.4 PL/0编译程序的运行时存储组织</vt:lpstr>
      <vt:lpstr>第9章 知识点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第十章</dc:title>
  <dc:creator>wh</dc:creator>
  <cp:lastModifiedBy>Zag Y</cp:lastModifiedBy>
  <cp:revision>213</cp:revision>
  <dcterms:created xsi:type="dcterms:W3CDTF">2015-09-09T06:45:33Z</dcterms:created>
  <dcterms:modified xsi:type="dcterms:W3CDTF">2023-11-01T00:47:31Z</dcterms:modified>
</cp:coreProperties>
</file>