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8" r:id="rId2"/>
    <p:sldId id="259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12/07/2018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0" y="548680"/>
            <a:ext cx="9144000" cy="7207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r>
              <a:rPr lang="pt-BR" sz="1800" dirty="0"/>
              <a:t>Alexandre de </a:t>
            </a:r>
            <a:r>
              <a:rPr lang="pt-BR" sz="1800"/>
              <a:t>França Pontel</a:t>
            </a:r>
            <a:endParaRPr lang="pt-BR" sz="1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467" y="1628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SISCO: Sistema de Cadastramento Online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139952" y="2924944"/>
            <a:ext cx="42973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pt-BR" sz="16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Trabalho de Graduação apresentado à Faculdade de Tecnologia de Jales, como requisito parcial para obtenção do título de Tecnólogo em Sistemas para Internet.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16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 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16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Orientador: Prof. Esp. Tiago Ribeiro Carneiro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6425" y="4941168"/>
            <a:ext cx="9144000" cy="719138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>
                <a:latin typeface="+mn-lt"/>
                <a:cs typeface="+mn-cs"/>
              </a:rPr>
              <a:t>Jales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2018</a:t>
            </a:r>
            <a:endParaRPr lang="pt-BR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90575"/>
          </a:xfrm>
        </p:spPr>
        <p:txBody>
          <a:bodyPr/>
          <a:lstStyle/>
          <a:p>
            <a:pPr eaLnBrk="1" hangingPunct="1"/>
            <a:r>
              <a:rPr lang="pt-BR" dirty="0"/>
              <a:t>Apresentação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15616" y="980728"/>
            <a:ext cx="7772689" cy="4752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600" b="1" dirty="0"/>
              <a:t>1 INTRODUÇÃO</a:t>
            </a:r>
          </a:p>
          <a:p>
            <a:pPr>
              <a:buNone/>
            </a:pPr>
            <a:r>
              <a:rPr lang="pt-BR" sz="1600" b="1" dirty="0"/>
              <a:t>2 LEVANTAMENTO DE REQUISITOS</a:t>
            </a:r>
          </a:p>
          <a:p>
            <a:pPr>
              <a:buNone/>
            </a:pPr>
            <a:r>
              <a:rPr lang="pt-BR" sz="1600" dirty="0"/>
              <a:t>2.1 Empresa</a:t>
            </a:r>
          </a:p>
          <a:p>
            <a:pPr>
              <a:buNone/>
            </a:pPr>
            <a:r>
              <a:rPr lang="pt-BR" sz="1600" dirty="0"/>
              <a:t>2.2 Problemas identificados</a:t>
            </a:r>
          </a:p>
          <a:p>
            <a:pPr>
              <a:buNone/>
            </a:pPr>
            <a:r>
              <a:rPr lang="pt-BR" sz="1600" dirty="0"/>
              <a:t>2.3 Propósito do sistema</a:t>
            </a:r>
          </a:p>
          <a:p>
            <a:pPr>
              <a:buNone/>
            </a:pPr>
            <a:r>
              <a:rPr lang="pt-BR" sz="1600" b="1" dirty="0"/>
              <a:t>3 REQUISITOS DO SISTEMA	</a:t>
            </a:r>
          </a:p>
          <a:p>
            <a:pPr>
              <a:buNone/>
            </a:pPr>
            <a:r>
              <a:rPr lang="pt-BR" sz="1600" dirty="0"/>
              <a:t>3.1 Lista de atores do sistema</a:t>
            </a:r>
          </a:p>
          <a:p>
            <a:pPr>
              <a:buNone/>
            </a:pPr>
            <a:r>
              <a:rPr lang="pt-BR" sz="1600" dirty="0"/>
              <a:t>3.2 Lista de casos de uso</a:t>
            </a:r>
          </a:p>
          <a:p>
            <a:pPr>
              <a:buNone/>
            </a:pPr>
            <a:r>
              <a:rPr lang="pt-BR" sz="1600" dirty="0"/>
              <a:t>3.3 Diagrama de contexto do sistema</a:t>
            </a:r>
          </a:p>
          <a:p>
            <a:pPr>
              <a:buNone/>
            </a:pPr>
            <a:r>
              <a:rPr lang="pt-BR" sz="1600" dirty="0"/>
              <a:t>3.4 Representação e documentação dos diagramas de casos de uso (até 3)</a:t>
            </a:r>
          </a:p>
          <a:p>
            <a:pPr>
              <a:buNone/>
            </a:pPr>
            <a:r>
              <a:rPr lang="pt-BR" sz="1600" b="1" dirty="0"/>
              <a:t>4 ANÁLISE ORIENTADA A OBJETO</a:t>
            </a:r>
          </a:p>
          <a:p>
            <a:pPr>
              <a:buNone/>
            </a:pPr>
            <a:r>
              <a:rPr lang="pt-BR" sz="1600" dirty="0"/>
              <a:t>4.1 Diagrama de classes</a:t>
            </a:r>
          </a:p>
          <a:p>
            <a:pPr>
              <a:buNone/>
            </a:pPr>
            <a:r>
              <a:rPr lang="pt-BR" sz="1600" dirty="0"/>
              <a:t>4.2 Diagrama de sequências (até 3)</a:t>
            </a:r>
          </a:p>
          <a:p>
            <a:pPr>
              <a:buNone/>
            </a:pPr>
            <a:r>
              <a:rPr lang="pt-BR" sz="1600" b="1"/>
              <a:t>5 </a:t>
            </a:r>
            <a:r>
              <a:rPr lang="pt-BR" sz="1600" b="1" dirty="0"/>
              <a:t>ESPECIFICAÇÃO DOS LAYOUTS</a:t>
            </a:r>
          </a:p>
          <a:p>
            <a:pPr>
              <a:buNone/>
            </a:pPr>
            <a:r>
              <a:rPr lang="pt-BR" sz="1600" dirty="0"/>
              <a:t>5.1 Layout da página principal</a:t>
            </a:r>
          </a:p>
          <a:p>
            <a:pPr>
              <a:buNone/>
            </a:pPr>
            <a:r>
              <a:rPr lang="pt-BR" sz="1600" dirty="0"/>
              <a:t>5.2 Mapa do site</a:t>
            </a:r>
          </a:p>
        </p:txBody>
      </p:sp>
    </p:spTree>
    <p:extLst>
      <p:ext uri="{BB962C8B-B14F-4D97-AF65-F5344CB8AC3E}">
        <p14:creationId xmlns:p14="http://schemas.microsoft.com/office/powerpoint/2010/main" val="2618461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57</Words>
  <Application>Microsoft Office PowerPoint</Application>
  <PresentationFormat>Apresentação na tela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Apresentação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ALEXANDRE DE FRANÇA PONTEL</cp:lastModifiedBy>
  <cp:revision>21</cp:revision>
  <dcterms:created xsi:type="dcterms:W3CDTF">2013-10-10T17:31:52Z</dcterms:created>
  <dcterms:modified xsi:type="dcterms:W3CDTF">2018-07-13T01:59:50Z</dcterms:modified>
</cp:coreProperties>
</file>