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305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8" r:id="rId18"/>
    <p:sldId id="339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1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7DC51-D4A2-4A42-99B5-2E513B182D83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7EF1-E7AF-48B1-8D58-27D7F690C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51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D7EF1-E7AF-48B1-8D58-27D7F690C78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46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01140883-3957-497C-9EE0-8E718428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590D5A4-7DE6-422A-8C35-E42B18B81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60311B-B593-4BAE-A9DF-69EA31D79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A91FB9-9D78-48BB-8003-89C8CB5CD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DDEDDF3-05EF-4E9C-969B-DADBF0BC32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8916E-25F5-45A3-8E66-EDE048FED609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7715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B32718-6FE4-45CD-B70F-C9355E625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0BF266-A9E2-4E34-942D-0925D1AD1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6847B6-EABB-4009-B1A8-B028A6285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48E9C-7248-4BD2-9132-BFA8297C5612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913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DA0DCB-3CF7-478C-ADF4-220268AE61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4884B9-B59A-4D9B-998E-E6B579EC1E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F5DF07-D1AF-48EA-80B5-636B507267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265C4-8707-433C-990B-01D0040471B7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3385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57761F-4E1E-4691-B040-1D2E6D8E1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3C9373-268F-469A-B56F-2C3755DDD7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4D94D9-7F37-4F59-954C-D96F5EBB8D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E3482-877E-43CB-BB3D-38373637D268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461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575082-62B2-43CC-AE4F-B0D0811342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943847-A98E-4874-98F9-9D55E4E309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F21F5C-68E5-414C-821D-9C01417CA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7653F-6900-452A-BDA7-CCB38E6F299E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3574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B00B6-E7A6-45EF-A9CE-7084D02AAE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C6ED1-0514-4051-8948-5CF46C41A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AB1B9-4475-4B78-B6A6-D18E6B33C8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F03B7-F0C4-43D3-B9EB-77A705890A65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1906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FDB8B7-E9A1-496A-9AC0-5808875724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B1F438-E1D5-40D8-A8C3-04B0BCD533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95EE00-3260-43A8-A617-1DD846AD8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36F8DE-0306-4929-BF20-DA1BA96F0552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2599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FC576B-9D8D-4103-A932-09CBF9312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D0B4E4-0B42-4EA5-8890-D3F2244C74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A83ABE-EEE8-4932-9ED6-CEB193615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BF710-EE96-4E44-9D62-8DD62FA15253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7157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BA747A-DF1E-4CD2-B1A4-B7BA73E2F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B9C2BB-D1FE-4D76-93E0-93B0A5245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A21B97-3078-401B-B9F8-174B0AD40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B9E44-AB39-4D84-A4A3-3D86660D2840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8054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F136-8B68-44A9-84F2-485002510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FF6AB-DAC9-4B35-98D7-CD27E7A5E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DC919-1B4B-46D1-9CB7-800E5B072A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93CF2-66C3-4C91-B83A-9C1ABBCF27C6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8333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43912-85F6-458E-86E4-98389130AE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D3729-9A17-422B-ACE4-0159FAE3B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2589B-9C0B-4626-9D29-D70D19EC1C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99D7C-7758-4FDB-B129-4D7D947DA677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2339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06279C-EBA8-443F-B251-13C9195E3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31EF21-5140-4B05-8879-9E7FBCCBD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DD87A980-C0E1-443C-BE31-CCE8B8ABC8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21262E09-CC16-402F-9C68-8CD9EFEFD1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65B74C55-5CC4-47D8-A9DE-AAA241EBDD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F6635227-3F1D-42B4-8E89-E8D0AB19E559}" type="slidenum">
              <a:rPr lang="pt-BR" altLang="en-US"/>
              <a:pPr/>
              <a:t>‹nº›</a:t>
            </a:fld>
            <a:endParaRPr lang="pt-BR" altLang="en-US"/>
          </a:p>
        </p:txBody>
      </p:sp>
      <p:sp>
        <p:nvSpPr>
          <p:cNvPr id="69639" name="Freeform 7">
            <a:extLst>
              <a:ext uri="{FF2B5EF4-FFF2-40B4-BE49-F238E27FC236}">
                <a16:creationId xmlns:a16="http://schemas.microsoft.com/office/drawing/2014/main" id="{9628F086-75F2-4065-B246-787A731D3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727723D5-B3E6-4329-BC2E-90456D930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817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44A439F-E191-4018-9372-69020413AA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524000"/>
            <a:ext cx="8352928" cy="2438400"/>
          </a:xfrm>
        </p:spPr>
        <p:txBody>
          <a:bodyPr/>
          <a:lstStyle/>
          <a:p>
            <a:pPr algn="ctr" eaLnBrk="1" hangingPunct="1"/>
            <a:r>
              <a:rPr lang="pt-BR" altLang="pt-BR" sz="4600"/>
              <a:t>SEL0606 </a:t>
            </a:r>
            <a:r>
              <a:rPr lang="pt-BR" altLang="pt-BR" sz="4600" dirty="0"/>
              <a:t>– Laboratório de </a:t>
            </a:r>
            <a:r>
              <a:rPr lang="pt-BR" altLang="pt-BR" sz="4600"/>
              <a:t>Sistemas Digitais</a:t>
            </a:r>
            <a:br>
              <a:rPr lang="pt-BR" altLang="pt-BR" sz="4600" dirty="0"/>
            </a:br>
            <a:r>
              <a:rPr lang="pt-BR" altLang="pt-BR" sz="4600" dirty="0"/>
              <a:t>Máquinas de Estados em VHDL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5E685CD-C290-4AFB-A5E5-37FEF65954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Prof. Dr. Maximiliam Luppe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E7FEDD73-9140-4DD2-8363-DD19AD5D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C2414A41-2DFC-4D9E-B3CA-AD38A609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1E0F67B1-3A5E-4A91-AA56-0EBAADD9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58772063-1F9B-4746-9BCF-A1B2FEDE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1CF4EA59-1789-4C2C-8F67-4583F9C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>
            <a:extLst>
              <a:ext uri="{FF2B5EF4-FFF2-40B4-BE49-F238E27FC236}">
                <a16:creationId xmlns:a16="http://schemas.microsoft.com/office/drawing/2014/main" id="{7A23B0F3-1D75-4A2F-8451-462ABA9C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042F9CFF-EC3A-4C86-A671-C9401445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>
            <a:extLst>
              <a:ext uri="{FF2B5EF4-FFF2-40B4-BE49-F238E27FC236}">
                <a16:creationId xmlns:a16="http://schemas.microsoft.com/office/drawing/2014/main" id="{7DF189DC-F03B-4888-9865-A9056D5EE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D24AF17C-8C23-4E1B-A91B-47E6C4B4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D28A1FF9-96F6-4423-8773-515DB2303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>
            <a:extLst>
              <a:ext uri="{FF2B5EF4-FFF2-40B4-BE49-F238E27FC236}">
                <a16:creationId xmlns:a16="http://schemas.microsoft.com/office/drawing/2014/main" id="{82C9136C-3AD6-4E3B-9861-930FD908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Rectangle 8">
            <a:extLst>
              <a:ext uri="{FF2B5EF4-FFF2-40B4-BE49-F238E27FC236}">
                <a16:creationId xmlns:a16="http://schemas.microsoft.com/office/drawing/2014/main" id="{461541D3-44DE-4F40-9B29-A39167F9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429000"/>
            <a:ext cx="6696075" cy="1295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912E51CD-04A6-4939-83DD-06B87FD3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BE409ED0-4D7C-4050-9DE2-CA506849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88A04F97-6EA5-4D0E-89CB-DDABFE3B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E2520CAE-D6AF-4F54-A269-A42CD33D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1594BEAC-DCA8-4335-A973-3881356B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06986E9B-4215-4933-A1BF-1225D584B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33375"/>
            <a:ext cx="8507412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617</TotalTime>
  <Words>19</Words>
  <Application>Microsoft Office PowerPoint</Application>
  <PresentationFormat>Apresentação na tela (4:3)</PresentationFormat>
  <Paragraphs>3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Wingdings</vt:lpstr>
      <vt:lpstr>Borda</vt:lpstr>
      <vt:lpstr>SEL0606 – Laboratório de Sistemas Digitais Máquinas de Estados em VHDL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SEL632 – Linguagens de Descrição de Hardware</dc:title>
  <dc:creator>.</dc:creator>
  <cp:lastModifiedBy>Maximiliam Luppe</cp:lastModifiedBy>
  <cp:revision>34</cp:revision>
  <dcterms:created xsi:type="dcterms:W3CDTF">2008-08-07T14:13:20Z</dcterms:created>
  <dcterms:modified xsi:type="dcterms:W3CDTF">2023-11-29T14:31:37Z</dcterms:modified>
</cp:coreProperties>
</file>