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6096000" cy="4572000"/>
  <p:notesSz cx="6858000" cy="9144000"/>
  <p:embeddedFontLst>
    <p:embeddedFont>
      <p:font typeface="Poppins Semi-Bold" charset="1" panose="00000700000000000000"/>
      <p:regular r:id="rId12"/>
    </p:embeddedFont>
    <p:embeddedFont>
      <p:font typeface="Poppins Bold" charset="1" panose="00000800000000000000"/>
      <p:regular r:id="rId13"/>
    </p:embeddedFont>
    <p:embeddedFont>
      <p:font typeface="Borsok" charset="1" panose="02000503000000020002"/>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9.png" Type="http://schemas.openxmlformats.org/officeDocument/2006/relationships/image"/><Relationship Id="rId9"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2E6FF"/>
        </a:solidFill>
      </p:bgPr>
    </p:bg>
    <p:spTree>
      <p:nvGrpSpPr>
        <p:cNvPr id="1" name=""/>
        <p:cNvGrpSpPr/>
        <p:nvPr/>
      </p:nvGrpSpPr>
      <p:grpSpPr>
        <a:xfrm>
          <a:off x="0" y="0"/>
          <a:ext cx="0" cy="0"/>
          <a:chOff x="0" y="0"/>
          <a:chExt cx="0" cy="0"/>
        </a:xfrm>
      </p:grpSpPr>
      <p:grpSp>
        <p:nvGrpSpPr>
          <p:cNvPr name="Group 2" id="2"/>
          <p:cNvGrpSpPr/>
          <p:nvPr/>
        </p:nvGrpSpPr>
        <p:grpSpPr>
          <a:xfrm rot="0">
            <a:off x="839161" y="1972197"/>
            <a:ext cx="2121150" cy="400205"/>
            <a:chOff x="0" y="0"/>
            <a:chExt cx="3500225" cy="660400"/>
          </a:xfrm>
        </p:grpSpPr>
        <p:sp>
          <p:nvSpPr>
            <p:cNvPr name="Freeform 3" id="3"/>
            <p:cNvSpPr/>
            <p:nvPr/>
          </p:nvSpPr>
          <p:spPr>
            <a:xfrm flipH="false" flipV="false" rot="0">
              <a:off x="0" y="0"/>
              <a:ext cx="3500225" cy="660400"/>
            </a:xfrm>
            <a:custGeom>
              <a:avLst/>
              <a:gdLst/>
              <a:ahLst/>
              <a:cxnLst/>
              <a:rect r="r" b="b" t="t" l="l"/>
              <a:pathLst>
                <a:path h="660400" w="3500225">
                  <a:moveTo>
                    <a:pt x="3375765" y="660400"/>
                  </a:moveTo>
                  <a:lnTo>
                    <a:pt x="124460" y="660400"/>
                  </a:lnTo>
                  <a:cubicBezTo>
                    <a:pt x="55880" y="660400"/>
                    <a:pt x="0" y="604520"/>
                    <a:pt x="0" y="535940"/>
                  </a:cubicBezTo>
                  <a:lnTo>
                    <a:pt x="0" y="124460"/>
                  </a:lnTo>
                  <a:cubicBezTo>
                    <a:pt x="0" y="55880"/>
                    <a:pt x="55880" y="0"/>
                    <a:pt x="124460" y="0"/>
                  </a:cubicBezTo>
                  <a:lnTo>
                    <a:pt x="3375765" y="0"/>
                  </a:lnTo>
                  <a:cubicBezTo>
                    <a:pt x="3444345" y="0"/>
                    <a:pt x="3500225" y="55880"/>
                    <a:pt x="3500225" y="124460"/>
                  </a:cubicBezTo>
                  <a:lnTo>
                    <a:pt x="3500225" y="535940"/>
                  </a:lnTo>
                  <a:cubicBezTo>
                    <a:pt x="3500225" y="604520"/>
                    <a:pt x="3444345" y="660400"/>
                    <a:pt x="3375765" y="660400"/>
                  </a:cubicBezTo>
                  <a:close/>
                </a:path>
              </a:pathLst>
            </a:custGeom>
            <a:solidFill>
              <a:srgbClr val="001527"/>
            </a:solidFill>
          </p:spPr>
        </p:sp>
      </p:grpSp>
      <p:grpSp>
        <p:nvGrpSpPr>
          <p:cNvPr name="Group 4" id="4"/>
          <p:cNvGrpSpPr/>
          <p:nvPr/>
        </p:nvGrpSpPr>
        <p:grpSpPr>
          <a:xfrm rot="0">
            <a:off x="839161" y="2737480"/>
            <a:ext cx="2121150" cy="400205"/>
            <a:chOff x="0" y="0"/>
            <a:chExt cx="3500225" cy="660400"/>
          </a:xfrm>
        </p:grpSpPr>
        <p:sp>
          <p:nvSpPr>
            <p:cNvPr name="Freeform 5" id="5"/>
            <p:cNvSpPr/>
            <p:nvPr/>
          </p:nvSpPr>
          <p:spPr>
            <a:xfrm flipH="false" flipV="false" rot="0">
              <a:off x="0" y="0"/>
              <a:ext cx="3500225" cy="660400"/>
            </a:xfrm>
            <a:custGeom>
              <a:avLst/>
              <a:gdLst/>
              <a:ahLst/>
              <a:cxnLst/>
              <a:rect r="r" b="b" t="t" l="l"/>
              <a:pathLst>
                <a:path h="660400" w="3500225">
                  <a:moveTo>
                    <a:pt x="3375765" y="660400"/>
                  </a:moveTo>
                  <a:lnTo>
                    <a:pt x="124460" y="660400"/>
                  </a:lnTo>
                  <a:cubicBezTo>
                    <a:pt x="55880" y="660400"/>
                    <a:pt x="0" y="604520"/>
                    <a:pt x="0" y="535940"/>
                  </a:cubicBezTo>
                  <a:lnTo>
                    <a:pt x="0" y="124460"/>
                  </a:lnTo>
                  <a:cubicBezTo>
                    <a:pt x="0" y="55880"/>
                    <a:pt x="55880" y="0"/>
                    <a:pt x="124460" y="0"/>
                  </a:cubicBezTo>
                  <a:lnTo>
                    <a:pt x="3375765" y="0"/>
                  </a:lnTo>
                  <a:cubicBezTo>
                    <a:pt x="3444345" y="0"/>
                    <a:pt x="3500225" y="55880"/>
                    <a:pt x="3500225" y="124460"/>
                  </a:cubicBezTo>
                  <a:lnTo>
                    <a:pt x="3500225" y="535940"/>
                  </a:lnTo>
                  <a:cubicBezTo>
                    <a:pt x="3500225" y="604520"/>
                    <a:pt x="3444345" y="660400"/>
                    <a:pt x="3375765" y="660400"/>
                  </a:cubicBezTo>
                  <a:close/>
                </a:path>
              </a:pathLst>
            </a:custGeom>
            <a:solidFill>
              <a:srgbClr val="001527"/>
            </a:solidFill>
          </p:spPr>
        </p:sp>
      </p:grpSp>
      <p:grpSp>
        <p:nvGrpSpPr>
          <p:cNvPr name="Group 6" id="6"/>
          <p:cNvGrpSpPr/>
          <p:nvPr/>
        </p:nvGrpSpPr>
        <p:grpSpPr>
          <a:xfrm rot="0">
            <a:off x="3517650" y="1972197"/>
            <a:ext cx="2121150" cy="400205"/>
            <a:chOff x="0" y="0"/>
            <a:chExt cx="3500225" cy="660400"/>
          </a:xfrm>
        </p:grpSpPr>
        <p:sp>
          <p:nvSpPr>
            <p:cNvPr name="Freeform 7" id="7"/>
            <p:cNvSpPr/>
            <p:nvPr/>
          </p:nvSpPr>
          <p:spPr>
            <a:xfrm flipH="false" flipV="false" rot="0">
              <a:off x="0" y="0"/>
              <a:ext cx="3500225" cy="660400"/>
            </a:xfrm>
            <a:custGeom>
              <a:avLst/>
              <a:gdLst/>
              <a:ahLst/>
              <a:cxnLst/>
              <a:rect r="r" b="b" t="t" l="l"/>
              <a:pathLst>
                <a:path h="660400" w="3500225">
                  <a:moveTo>
                    <a:pt x="3375765" y="660400"/>
                  </a:moveTo>
                  <a:lnTo>
                    <a:pt x="124460" y="660400"/>
                  </a:lnTo>
                  <a:cubicBezTo>
                    <a:pt x="55880" y="660400"/>
                    <a:pt x="0" y="604520"/>
                    <a:pt x="0" y="535940"/>
                  </a:cubicBezTo>
                  <a:lnTo>
                    <a:pt x="0" y="124460"/>
                  </a:lnTo>
                  <a:cubicBezTo>
                    <a:pt x="0" y="55880"/>
                    <a:pt x="55880" y="0"/>
                    <a:pt x="124460" y="0"/>
                  </a:cubicBezTo>
                  <a:lnTo>
                    <a:pt x="3375765" y="0"/>
                  </a:lnTo>
                  <a:cubicBezTo>
                    <a:pt x="3444345" y="0"/>
                    <a:pt x="3500225" y="55880"/>
                    <a:pt x="3500225" y="124460"/>
                  </a:cubicBezTo>
                  <a:lnTo>
                    <a:pt x="3500225" y="535940"/>
                  </a:lnTo>
                  <a:cubicBezTo>
                    <a:pt x="3500225" y="604520"/>
                    <a:pt x="3444345" y="660400"/>
                    <a:pt x="3375765" y="660400"/>
                  </a:cubicBezTo>
                  <a:close/>
                </a:path>
              </a:pathLst>
            </a:custGeom>
            <a:solidFill>
              <a:srgbClr val="001527"/>
            </a:solidFill>
          </p:spPr>
        </p:sp>
      </p:grpSp>
      <p:sp>
        <p:nvSpPr>
          <p:cNvPr name="Freeform 8" id="8"/>
          <p:cNvSpPr/>
          <p:nvPr/>
        </p:nvSpPr>
        <p:spPr>
          <a:xfrm flipH="false" flipV="false" rot="-5400000">
            <a:off x="4612398" y="232640"/>
            <a:ext cx="1887941" cy="1249474"/>
          </a:xfrm>
          <a:custGeom>
            <a:avLst/>
            <a:gdLst/>
            <a:ahLst/>
            <a:cxnLst/>
            <a:rect r="r" b="b" t="t" l="l"/>
            <a:pathLst>
              <a:path h="1249474" w="1887941">
                <a:moveTo>
                  <a:pt x="0" y="0"/>
                </a:moveTo>
                <a:lnTo>
                  <a:pt x="1887941" y="0"/>
                </a:lnTo>
                <a:lnTo>
                  <a:pt x="1887941" y="1249473"/>
                </a:lnTo>
                <a:lnTo>
                  <a:pt x="0" y="1249473"/>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3517650" y="2737480"/>
            <a:ext cx="2121150" cy="400205"/>
            <a:chOff x="0" y="0"/>
            <a:chExt cx="3500225" cy="660400"/>
          </a:xfrm>
        </p:grpSpPr>
        <p:sp>
          <p:nvSpPr>
            <p:cNvPr name="Freeform 10" id="10"/>
            <p:cNvSpPr/>
            <p:nvPr/>
          </p:nvSpPr>
          <p:spPr>
            <a:xfrm flipH="false" flipV="false" rot="0">
              <a:off x="0" y="0"/>
              <a:ext cx="3500225" cy="660400"/>
            </a:xfrm>
            <a:custGeom>
              <a:avLst/>
              <a:gdLst/>
              <a:ahLst/>
              <a:cxnLst/>
              <a:rect r="r" b="b" t="t" l="l"/>
              <a:pathLst>
                <a:path h="660400" w="3500225">
                  <a:moveTo>
                    <a:pt x="3375765" y="660400"/>
                  </a:moveTo>
                  <a:lnTo>
                    <a:pt x="124460" y="660400"/>
                  </a:lnTo>
                  <a:cubicBezTo>
                    <a:pt x="55880" y="660400"/>
                    <a:pt x="0" y="604520"/>
                    <a:pt x="0" y="535940"/>
                  </a:cubicBezTo>
                  <a:lnTo>
                    <a:pt x="0" y="124460"/>
                  </a:lnTo>
                  <a:cubicBezTo>
                    <a:pt x="0" y="55880"/>
                    <a:pt x="55880" y="0"/>
                    <a:pt x="124460" y="0"/>
                  </a:cubicBezTo>
                  <a:lnTo>
                    <a:pt x="3375765" y="0"/>
                  </a:lnTo>
                  <a:cubicBezTo>
                    <a:pt x="3444345" y="0"/>
                    <a:pt x="3500225" y="55880"/>
                    <a:pt x="3500225" y="124460"/>
                  </a:cubicBezTo>
                  <a:lnTo>
                    <a:pt x="3500225" y="535940"/>
                  </a:lnTo>
                  <a:cubicBezTo>
                    <a:pt x="3500225" y="604520"/>
                    <a:pt x="3444345" y="660400"/>
                    <a:pt x="3375765" y="660400"/>
                  </a:cubicBezTo>
                  <a:close/>
                </a:path>
              </a:pathLst>
            </a:custGeom>
            <a:solidFill>
              <a:srgbClr val="001527"/>
            </a:solidFill>
          </p:spPr>
        </p:sp>
      </p:grpSp>
      <p:grpSp>
        <p:nvGrpSpPr>
          <p:cNvPr name="Group 11" id="11"/>
          <p:cNvGrpSpPr/>
          <p:nvPr/>
        </p:nvGrpSpPr>
        <p:grpSpPr>
          <a:xfrm rot="0">
            <a:off x="457200" y="1901418"/>
            <a:ext cx="541764" cy="541764"/>
            <a:chOff x="0" y="0"/>
            <a:chExt cx="1695450" cy="1695450"/>
          </a:xfrm>
        </p:grpSpPr>
        <p:sp>
          <p:nvSpPr>
            <p:cNvPr name="Freeform 12" id="12"/>
            <p:cNvSpPr/>
            <p:nvPr/>
          </p:nvSpPr>
          <p:spPr>
            <a:xfrm flipH="false" flipV="false" rot="0">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001527"/>
            </a:solidFill>
          </p:spPr>
        </p:sp>
      </p:grpSp>
      <p:grpSp>
        <p:nvGrpSpPr>
          <p:cNvPr name="Group 13" id="13"/>
          <p:cNvGrpSpPr/>
          <p:nvPr/>
        </p:nvGrpSpPr>
        <p:grpSpPr>
          <a:xfrm rot="0">
            <a:off x="457200" y="2666700"/>
            <a:ext cx="541764" cy="541764"/>
            <a:chOff x="0" y="0"/>
            <a:chExt cx="1695450" cy="1695450"/>
          </a:xfrm>
        </p:grpSpPr>
        <p:sp>
          <p:nvSpPr>
            <p:cNvPr name="Freeform 14" id="14"/>
            <p:cNvSpPr/>
            <p:nvPr/>
          </p:nvSpPr>
          <p:spPr>
            <a:xfrm flipH="false" flipV="false" rot="0">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001527"/>
            </a:solidFill>
          </p:spPr>
        </p:sp>
      </p:grpSp>
      <p:grpSp>
        <p:nvGrpSpPr>
          <p:cNvPr name="Group 15" id="15"/>
          <p:cNvGrpSpPr/>
          <p:nvPr/>
        </p:nvGrpSpPr>
        <p:grpSpPr>
          <a:xfrm rot="0">
            <a:off x="3135689" y="1901418"/>
            <a:ext cx="541764" cy="541764"/>
            <a:chOff x="0" y="0"/>
            <a:chExt cx="1695450" cy="1695450"/>
          </a:xfrm>
        </p:grpSpPr>
        <p:sp>
          <p:nvSpPr>
            <p:cNvPr name="Freeform 16" id="16"/>
            <p:cNvSpPr/>
            <p:nvPr/>
          </p:nvSpPr>
          <p:spPr>
            <a:xfrm flipH="false" flipV="false" rot="0">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001527"/>
            </a:solidFill>
          </p:spPr>
        </p:sp>
      </p:grpSp>
      <p:grpSp>
        <p:nvGrpSpPr>
          <p:cNvPr name="Group 17" id="17"/>
          <p:cNvGrpSpPr/>
          <p:nvPr/>
        </p:nvGrpSpPr>
        <p:grpSpPr>
          <a:xfrm rot="0">
            <a:off x="3135689" y="2666700"/>
            <a:ext cx="541764" cy="541764"/>
            <a:chOff x="0" y="0"/>
            <a:chExt cx="1695450" cy="1695450"/>
          </a:xfrm>
        </p:grpSpPr>
        <p:sp>
          <p:nvSpPr>
            <p:cNvPr name="Freeform 18" id="18"/>
            <p:cNvSpPr/>
            <p:nvPr/>
          </p:nvSpPr>
          <p:spPr>
            <a:xfrm flipH="false" flipV="false" rot="0">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001527"/>
            </a:solidFill>
          </p:spPr>
        </p:sp>
      </p:grpSp>
      <p:sp>
        <p:nvSpPr>
          <p:cNvPr name="Freeform 19" id="19"/>
          <p:cNvSpPr/>
          <p:nvPr/>
        </p:nvSpPr>
        <p:spPr>
          <a:xfrm flipH="false" flipV="false" rot="0">
            <a:off x="-85105" y="3623452"/>
            <a:ext cx="6266210" cy="3366095"/>
          </a:xfrm>
          <a:custGeom>
            <a:avLst/>
            <a:gdLst/>
            <a:ahLst/>
            <a:cxnLst/>
            <a:rect r="r" b="b" t="t" l="l"/>
            <a:pathLst>
              <a:path h="3366095" w="6266210">
                <a:moveTo>
                  <a:pt x="0" y="0"/>
                </a:moveTo>
                <a:lnTo>
                  <a:pt x="6266210" y="0"/>
                </a:lnTo>
                <a:lnTo>
                  <a:pt x="6266210" y="3366095"/>
                </a:lnTo>
                <a:lnTo>
                  <a:pt x="0" y="3366095"/>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62813" y="13477"/>
            <a:ext cx="62813" cy="1240862"/>
          </a:xfrm>
          <a:custGeom>
            <a:avLst/>
            <a:gdLst/>
            <a:ahLst/>
            <a:cxnLst/>
            <a:rect r="r" b="b" t="t" l="l"/>
            <a:pathLst>
              <a:path h="1240862" w="62813">
                <a:moveTo>
                  <a:pt x="0" y="0"/>
                </a:moveTo>
                <a:lnTo>
                  <a:pt x="62813" y="0"/>
                </a:lnTo>
                <a:lnTo>
                  <a:pt x="62813" y="1240862"/>
                </a:lnTo>
                <a:lnTo>
                  <a:pt x="0" y="1240862"/>
                </a:lnTo>
                <a:lnTo>
                  <a:pt x="0" y="0"/>
                </a:lnTo>
                <a:close/>
              </a:path>
            </a:pathLst>
          </a:custGeom>
          <a:blipFill>
            <a:blip r:embed="rId6"/>
            <a:stretch>
              <a:fillRect l="0" t="0" r="-1216986" b="0"/>
            </a:stretch>
          </a:blipFill>
        </p:spPr>
      </p:sp>
      <p:sp>
        <p:nvSpPr>
          <p:cNvPr name="Freeform 21" id="21"/>
          <p:cNvSpPr/>
          <p:nvPr/>
        </p:nvSpPr>
        <p:spPr>
          <a:xfrm flipH="false" flipV="false" rot="0">
            <a:off x="5188" y="178703"/>
            <a:ext cx="1667946" cy="506785"/>
          </a:xfrm>
          <a:custGeom>
            <a:avLst/>
            <a:gdLst/>
            <a:ahLst/>
            <a:cxnLst/>
            <a:rect r="r" b="b" t="t" l="l"/>
            <a:pathLst>
              <a:path h="506785" w="1667946">
                <a:moveTo>
                  <a:pt x="0" y="0"/>
                </a:moveTo>
                <a:lnTo>
                  <a:pt x="1667947" y="0"/>
                </a:lnTo>
                <a:lnTo>
                  <a:pt x="1667947" y="506785"/>
                </a:lnTo>
                <a:lnTo>
                  <a:pt x="0" y="506785"/>
                </a:lnTo>
                <a:lnTo>
                  <a:pt x="0" y="0"/>
                </a:lnTo>
                <a:close/>
              </a:path>
            </a:pathLst>
          </a:custGeom>
          <a:blipFill>
            <a:blip r:embed="rId7">
              <a:alphaModFix amt="31999"/>
              <a:extLst>
                <a:ext uri="{96DAC541-7B7A-43D3-8B79-37D633B846F1}">
                  <asvg:svgBlip xmlns:asvg="http://schemas.microsoft.com/office/drawing/2016/SVG/main" r:embed="rId8"/>
                </a:ext>
              </a:extLst>
            </a:blip>
            <a:stretch>
              <a:fillRect l="0" t="0" r="0" b="0"/>
            </a:stretch>
          </a:blipFill>
        </p:spPr>
      </p:sp>
      <p:sp>
        <p:nvSpPr>
          <p:cNvPr name="TextBox 22" id="22"/>
          <p:cNvSpPr txBox="true"/>
          <p:nvPr/>
        </p:nvSpPr>
        <p:spPr>
          <a:xfrm rot="0">
            <a:off x="764428" y="935982"/>
            <a:ext cx="4567144" cy="579359"/>
          </a:xfrm>
          <a:prstGeom prst="rect">
            <a:avLst/>
          </a:prstGeom>
        </p:spPr>
        <p:txBody>
          <a:bodyPr anchor="t" rtlCol="false" tIns="0" lIns="0" bIns="0" rIns="0">
            <a:spAutoFit/>
          </a:bodyPr>
          <a:lstStyle/>
          <a:p>
            <a:pPr algn="ctr">
              <a:lnSpc>
                <a:spcPts val="2265"/>
              </a:lnSpc>
            </a:pPr>
            <a:r>
              <a:rPr lang="en-US" b="true" sz="1618">
                <a:solidFill>
                  <a:srgbClr val="001527"/>
                </a:solidFill>
                <a:latin typeface="Poppins Semi-Bold"/>
                <a:ea typeface="Poppins Semi-Bold"/>
                <a:cs typeface="Poppins Semi-Bold"/>
                <a:sym typeface="Poppins Semi-Bold"/>
              </a:rPr>
              <a:t>Which of the following is not included in the 7 Wonders of the World?</a:t>
            </a:r>
          </a:p>
        </p:txBody>
      </p:sp>
      <p:sp>
        <p:nvSpPr>
          <p:cNvPr name="TextBox 23" id="23"/>
          <p:cNvSpPr txBox="true"/>
          <p:nvPr/>
        </p:nvSpPr>
        <p:spPr>
          <a:xfrm rot="0">
            <a:off x="998964" y="2042252"/>
            <a:ext cx="1811037" cy="202255"/>
          </a:xfrm>
          <a:prstGeom prst="rect">
            <a:avLst/>
          </a:prstGeom>
        </p:spPr>
        <p:txBody>
          <a:bodyPr anchor="t" rtlCol="false" tIns="0" lIns="0" bIns="0" rIns="0">
            <a:spAutoFit/>
          </a:bodyPr>
          <a:lstStyle/>
          <a:p>
            <a:pPr algn="l">
              <a:lnSpc>
                <a:spcPts val="1615"/>
              </a:lnSpc>
            </a:pPr>
            <a:r>
              <a:rPr lang="en-US" sz="1153" b="true">
                <a:solidFill>
                  <a:srgbClr val="C2E6FF"/>
                </a:solidFill>
                <a:latin typeface="Poppins Semi-Bold"/>
                <a:ea typeface="Poppins Semi-Bold"/>
                <a:cs typeface="Poppins Semi-Bold"/>
                <a:sym typeface="Poppins Semi-Bold"/>
              </a:rPr>
              <a:t>Great Wall Of China</a:t>
            </a:r>
          </a:p>
        </p:txBody>
      </p:sp>
      <p:sp>
        <p:nvSpPr>
          <p:cNvPr name="TextBox 24" id="24"/>
          <p:cNvSpPr txBox="true"/>
          <p:nvPr/>
        </p:nvSpPr>
        <p:spPr>
          <a:xfrm rot="0">
            <a:off x="3712450" y="2042252"/>
            <a:ext cx="1811037" cy="202255"/>
          </a:xfrm>
          <a:prstGeom prst="rect">
            <a:avLst/>
          </a:prstGeom>
        </p:spPr>
        <p:txBody>
          <a:bodyPr anchor="t" rtlCol="false" tIns="0" lIns="0" bIns="0" rIns="0">
            <a:spAutoFit/>
          </a:bodyPr>
          <a:lstStyle/>
          <a:p>
            <a:pPr algn="l">
              <a:lnSpc>
                <a:spcPts val="1615"/>
              </a:lnSpc>
            </a:pPr>
            <a:r>
              <a:rPr lang="en-US" sz="1153" b="true">
                <a:solidFill>
                  <a:srgbClr val="C2E6FF"/>
                </a:solidFill>
                <a:latin typeface="Poppins Semi-Bold"/>
                <a:ea typeface="Poppins Semi-Bold"/>
                <a:cs typeface="Poppins Semi-Bold"/>
                <a:sym typeface="Poppins Semi-Bold"/>
              </a:rPr>
              <a:t>Burj Khalifa</a:t>
            </a:r>
          </a:p>
        </p:txBody>
      </p:sp>
      <p:sp>
        <p:nvSpPr>
          <p:cNvPr name="TextBox 25" id="25"/>
          <p:cNvSpPr txBox="true"/>
          <p:nvPr/>
        </p:nvSpPr>
        <p:spPr>
          <a:xfrm rot="0">
            <a:off x="998964" y="2821533"/>
            <a:ext cx="1811037" cy="202255"/>
          </a:xfrm>
          <a:prstGeom prst="rect">
            <a:avLst/>
          </a:prstGeom>
        </p:spPr>
        <p:txBody>
          <a:bodyPr anchor="t" rtlCol="false" tIns="0" lIns="0" bIns="0" rIns="0">
            <a:spAutoFit/>
          </a:bodyPr>
          <a:lstStyle/>
          <a:p>
            <a:pPr algn="l">
              <a:lnSpc>
                <a:spcPts val="1615"/>
              </a:lnSpc>
            </a:pPr>
            <a:r>
              <a:rPr lang="en-US" sz="1153" b="true">
                <a:solidFill>
                  <a:srgbClr val="C2E6FF"/>
                </a:solidFill>
                <a:latin typeface="Poppins Semi-Bold"/>
                <a:ea typeface="Poppins Semi-Bold"/>
                <a:cs typeface="Poppins Semi-Bold"/>
                <a:sym typeface="Poppins Semi-Bold"/>
              </a:rPr>
              <a:t>Machu Picchu</a:t>
            </a:r>
          </a:p>
        </p:txBody>
      </p:sp>
      <p:sp>
        <p:nvSpPr>
          <p:cNvPr name="TextBox 26" id="26"/>
          <p:cNvSpPr txBox="true"/>
          <p:nvPr/>
        </p:nvSpPr>
        <p:spPr>
          <a:xfrm rot="0">
            <a:off x="3712450" y="2821533"/>
            <a:ext cx="1811037" cy="202255"/>
          </a:xfrm>
          <a:prstGeom prst="rect">
            <a:avLst/>
          </a:prstGeom>
        </p:spPr>
        <p:txBody>
          <a:bodyPr anchor="t" rtlCol="false" tIns="0" lIns="0" bIns="0" rIns="0">
            <a:spAutoFit/>
          </a:bodyPr>
          <a:lstStyle/>
          <a:p>
            <a:pPr algn="l">
              <a:lnSpc>
                <a:spcPts val="1615"/>
              </a:lnSpc>
            </a:pPr>
            <a:r>
              <a:rPr lang="en-US" sz="1153" b="true">
                <a:solidFill>
                  <a:srgbClr val="C2E6FF"/>
                </a:solidFill>
                <a:latin typeface="Poppins Semi-Bold"/>
                <a:ea typeface="Poppins Semi-Bold"/>
                <a:cs typeface="Poppins Semi-Bold"/>
                <a:sym typeface="Poppins Semi-Bold"/>
              </a:rPr>
              <a:t>Taj Mahal</a:t>
            </a:r>
          </a:p>
        </p:txBody>
      </p:sp>
      <p:sp>
        <p:nvSpPr>
          <p:cNvPr name="TextBox 27" id="27"/>
          <p:cNvSpPr txBox="true"/>
          <p:nvPr/>
        </p:nvSpPr>
        <p:spPr>
          <a:xfrm rot="0">
            <a:off x="3218751" y="2733597"/>
            <a:ext cx="366305" cy="350649"/>
          </a:xfrm>
          <a:prstGeom prst="rect">
            <a:avLst/>
          </a:prstGeom>
        </p:spPr>
        <p:txBody>
          <a:bodyPr anchor="t" rtlCol="false" tIns="0" lIns="0" bIns="0" rIns="0">
            <a:spAutoFit/>
          </a:bodyPr>
          <a:lstStyle/>
          <a:p>
            <a:pPr algn="ctr">
              <a:lnSpc>
                <a:spcPts val="2721"/>
              </a:lnSpc>
            </a:pPr>
            <a:r>
              <a:rPr lang="en-US" b="true" sz="1943">
                <a:solidFill>
                  <a:srgbClr val="C2E6FF"/>
                </a:solidFill>
                <a:latin typeface="Poppins Bold"/>
                <a:ea typeface="Poppins Bold"/>
                <a:cs typeface="Poppins Bold"/>
                <a:sym typeface="Poppins Bold"/>
              </a:rPr>
              <a:t>D</a:t>
            </a:r>
          </a:p>
        </p:txBody>
      </p:sp>
      <p:sp>
        <p:nvSpPr>
          <p:cNvPr name="TextBox 28" id="28"/>
          <p:cNvSpPr txBox="true"/>
          <p:nvPr/>
        </p:nvSpPr>
        <p:spPr>
          <a:xfrm rot="0">
            <a:off x="3218751" y="1968315"/>
            <a:ext cx="366305" cy="350649"/>
          </a:xfrm>
          <a:prstGeom prst="rect">
            <a:avLst/>
          </a:prstGeom>
        </p:spPr>
        <p:txBody>
          <a:bodyPr anchor="t" rtlCol="false" tIns="0" lIns="0" bIns="0" rIns="0">
            <a:spAutoFit/>
          </a:bodyPr>
          <a:lstStyle/>
          <a:p>
            <a:pPr algn="ctr">
              <a:lnSpc>
                <a:spcPts val="2721"/>
              </a:lnSpc>
            </a:pPr>
            <a:r>
              <a:rPr lang="en-US" b="true" sz="1943">
                <a:solidFill>
                  <a:srgbClr val="C2E6FF"/>
                </a:solidFill>
                <a:latin typeface="Poppins Bold"/>
                <a:ea typeface="Poppins Bold"/>
                <a:cs typeface="Poppins Bold"/>
                <a:sym typeface="Poppins Bold"/>
              </a:rPr>
              <a:t>B</a:t>
            </a:r>
          </a:p>
        </p:txBody>
      </p:sp>
      <p:sp>
        <p:nvSpPr>
          <p:cNvPr name="TextBox 29" id="29"/>
          <p:cNvSpPr txBox="true"/>
          <p:nvPr/>
        </p:nvSpPr>
        <p:spPr>
          <a:xfrm rot="0">
            <a:off x="1310618" y="102503"/>
            <a:ext cx="3474764" cy="633195"/>
          </a:xfrm>
          <a:prstGeom prst="rect">
            <a:avLst/>
          </a:prstGeom>
        </p:spPr>
        <p:txBody>
          <a:bodyPr anchor="t" rtlCol="false" tIns="0" lIns="0" bIns="0" rIns="0">
            <a:spAutoFit/>
          </a:bodyPr>
          <a:lstStyle/>
          <a:p>
            <a:pPr algn="ctr">
              <a:lnSpc>
                <a:spcPts val="5116"/>
              </a:lnSpc>
            </a:pPr>
            <a:r>
              <a:rPr lang="en-US" sz="3654">
                <a:solidFill>
                  <a:srgbClr val="001527"/>
                </a:solidFill>
                <a:latin typeface="Borsok"/>
                <a:ea typeface="Borsok"/>
                <a:cs typeface="Borsok"/>
                <a:sym typeface="Borsok"/>
              </a:rPr>
              <a:t>Quiz Time</a:t>
            </a:r>
          </a:p>
        </p:txBody>
      </p:sp>
      <p:sp>
        <p:nvSpPr>
          <p:cNvPr name="TextBox 30" id="30"/>
          <p:cNvSpPr txBox="true"/>
          <p:nvPr/>
        </p:nvSpPr>
        <p:spPr>
          <a:xfrm rot="0">
            <a:off x="533263" y="1947316"/>
            <a:ext cx="356973" cy="350649"/>
          </a:xfrm>
          <a:prstGeom prst="rect">
            <a:avLst/>
          </a:prstGeom>
        </p:spPr>
        <p:txBody>
          <a:bodyPr anchor="t" rtlCol="false" tIns="0" lIns="0" bIns="0" rIns="0">
            <a:spAutoFit/>
          </a:bodyPr>
          <a:lstStyle/>
          <a:p>
            <a:pPr algn="ctr">
              <a:lnSpc>
                <a:spcPts val="2721"/>
              </a:lnSpc>
            </a:pPr>
            <a:r>
              <a:rPr lang="en-US" b="true" sz="1943">
                <a:solidFill>
                  <a:srgbClr val="C2E6FF"/>
                </a:solidFill>
                <a:latin typeface="Poppins Bold"/>
                <a:ea typeface="Poppins Bold"/>
                <a:cs typeface="Poppins Bold"/>
                <a:sym typeface="Poppins Bold"/>
              </a:rPr>
              <a:t>A</a:t>
            </a:r>
          </a:p>
        </p:txBody>
      </p:sp>
      <p:sp>
        <p:nvSpPr>
          <p:cNvPr name="TextBox 31" id="31"/>
          <p:cNvSpPr txBox="true"/>
          <p:nvPr/>
        </p:nvSpPr>
        <p:spPr>
          <a:xfrm rot="0">
            <a:off x="533263" y="2733597"/>
            <a:ext cx="356973" cy="350649"/>
          </a:xfrm>
          <a:prstGeom prst="rect">
            <a:avLst/>
          </a:prstGeom>
        </p:spPr>
        <p:txBody>
          <a:bodyPr anchor="t" rtlCol="false" tIns="0" lIns="0" bIns="0" rIns="0">
            <a:spAutoFit/>
          </a:bodyPr>
          <a:lstStyle/>
          <a:p>
            <a:pPr algn="ctr">
              <a:lnSpc>
                <a:spcPts val="2721"/>
              </a:lnSpc>
            </a:pPr>
            <a:r>
              <a:rPr lang="en-US" b="true" sz="1943">
                <a:solidFill>
                  <a:srgbClr val="C2E6FF"/>
                </a:solidFill>
                <a:latin typeface="Poppins Bold"/>
                <a:ea typeface="Poppins Bold"/>
                <a:cs typeface="Poppins Bold"/>
                <a:sym typeface="Poppins Bold"/>
              </a:rPr>
              <a:t>C</a:t>
            </a:r>
          </a:p>
        </p:txBody>
      </p:sp>
      <p:sp>
        <p:nvSpPr>
          <p:cNvPr name="Freeform 32" id="32"/>
          <p:cNvSpPr/>
          <p:nvPr/>
        </p:nvSpPr>
        <p:spPr>
          <a:xfrm flipH="false" flipV="false" rot="0">
            <a:off x="4278247" y="2850108"/>
            <a:ext cx="1817753" cy="1817753"/>
          </a:xfrm>
          <a:custGeom>
            <a:avLst/>
            <a:gdLst/>
            <a:ahLst/>
            <a:cxnLst/>
            <a:rect r="r" b="b" t="t" l="l"/>
            <a:pathLst>
              <a:path h="1817753" w="1817753">
                <a:moveTo>
                  <a:pt x="0" y="0"/>
                </a:moveTo>
                <a:lnTo>
                  <a:pt x="1817753" y="0"/>
                </a:lnTo>
                <a:lnTo>
                  <a:pt x="1817753" y="1817753"/>
                </a:lnTo>
                <a:lnTo>
                  <a:pt x="0" y="1817753"/>
                </a:lnTo>
                <a:lnTo>
                  <a:pt x="0" y="0"/>
                </a:lnTo>
                <a:close/>
              </a:path>
            </a:pathLst>
          </a:custGeom>
          <a:blipFill>
            <a:blip r:embed="rId9"/>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2E6FF"/>
        </a:solidFill>
      </p:bgPr>
    </p:bg>
    <p:spTree>
      <p:nvGrpSpPr>
        <p:cNvPr id="1" name=""/>
        <p:cNvGrpSpPr/>
        <p:nvPr/>
      </p:nvGrpSpPr>
      <p:grpSpPr>
        <a:xfrm>
          <a:off x="0" y="0"/>
          <a:ext cx="0" cy="0"/>
          <a:chOff x="0" y="0"/>
          <a:chExt cx="0" cy="0"/>
        </a:xfrm>
      </p:grpSpPr>
      <p:grpSp>
        <p:nvGrpSpPr>
          <p:cNvPr name="Group 2" id="2"/>
          <p:cNvGrpSpPr/>
          <p:nvPr/>
        </p:nvGrpSpPr>
        <p:grpSpPr>
          <a:xfrm rot="0">
            <a:off x="2369166" y="2063981"/>
            <a:ext cx="2121150" cy="400205"/>
            <a:chOff x="0" y="0"/>
            <a:chExt cx="3500225" cy="660400"/>
          </a:xfrm>
        </p:grpSpPr>
        <p:sp>
          <p:nvSpPr>
            <p:cNvPr name="Freeform 3" id="3"/>
            <p:cNvSpPr/>
            <p:nvPr/>
          </p:nvSpPr>
          <p:spPr>
            <a:xfrm flipH="false" flipV="false" rot="0">
              <a:off x="0" y="0"/>
              <a:ext cx="3500225" cy="660400"/>
            </a:xfrm>
            <a:custGeom>
              <a:avLst/>
              <a:gdLst/>
              <a:ahLst/>
              <a:cxnLst/>
              <a:rect r="r" b="b" t="t" l="l"/>
              <a:pathLst>
                <a:path h="660400" w="3500225">
                  <a:moveTo>
                    <a:pt x="3375765" y="660400"/>
                  </a:moveTo>
                  <a:lnTo>
                    <a:pt x="124460" y="660400"/>
                  </a:lnTo>
                  <a:cubicBezTo>
                    <a:pt x="55880" y="660400"/>
                    <a:pt x="0" y="604520"/>
                    <a:pt x="0" y="535940"/>
                  </a:cubicBezTo>
                  <a:lnTo>
                    <a:pt x="0" y="124460"/>
                  </a:lnTo>
                  <a:cubicBezTo>
                    <a:pt x="0" y="55880"/>
                    <a:pt x="55880" y="0"/>
                    <a:pt x="124460" y="0"/>
                  </a:cubicBezTo>
                  <a:lnTo>
                    <a:pt x="3375765" y="0"/>
                  </a:lnTo>
                  <a:cubicBezTo>
                    <a:pt x="3444345" y="0"/>
                    <a:pt x="3500225" y="55880"/>
                    <a:pt x="3500225" y="124460"/>
                  </a:cubicBezTo>
                  <a:lnTo>
                    <a:pt x="3500225" y="535940"/>
                  </a:lnTo>
                  <a:cubicBezTo>
                    <a:pt x="3500225" y="604520"/>
                    <a:pt x="3444345" y="660400"/>
                    <a:pt x="3375765" y="660400"/>
                  </a:cubicBezTo>
                  <a:close/>
                </a:path>
              </a:pathLst>
            </a:custGeom>
            <a:solidFill>
              <a:srgbClr val="001527"/>
            </a:solidFill>
          </p:spPr>
        </p:sp>
      </p:grpSp>
      <p:grpSp>
        <p:nvGrpSpPr>
          <p:cNvPr name="Group 4" id="4"/>
          <p:cNvGrpSpPr/>
          <p:nvPr/>
        </p:nvGrpSpPr>
        <p:grpSpPr>
          <a:xfrm rot="0">
            <a:off x="1987205" y="1993201"/>
            <a:ext cx="541764" cy="541764"/>
            <a:chOff x="0" y="0"/>
            <a:chExt cx="1695450" cy="1695450"/>
          </a:xfrm>
        </p:grpSpPr>
        <p:sp>
          <p:nvSpPr>
            <p:cNvPr name="Freeform 5" id="5"/>
            <p:cNvSpPr/>
            <p:nvPr/>
          </p:nvSpPr>
          <p:spPr>
            <a:xfrm flipH="false" flipV="false" rot="0">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001527"/>
            </a:solidFill>
          </p:spPr>
        </p:sp>
      </p:grpSp>
      <p:grpSp>
        <p:nvGrpSpPr>
          <p:cNvPr name="Group 6" id="6"/>
          <p:cNvGrpSpPr/>
          <p:nvPr/>
        </p:nvGrpSpPr>
        <p:grpSpPr>
          <a:xfrm rot="0">
            <a:off x="2369166" y="2807140"/>
            <a:ext cx="2121150" cy="400205"/>
            <a:chOff x="0" y="0"/>
            <a:chExt cx="3500225" cy="660400"/>
          </a:xfrm>
        </p:grpSpPr>
        <p:sp>
          <p:nvSpPr>
            <p:cNvPr name="Freeform 7" id="7"/>
            <p:cNvSpPr/>
            <p:nvPr/>
          </p:nvSpPr>
          <p:spPr>
            <a:xfrm flipH="false" flipV="false" rot="0">
              <a:off x="0" y="0"/>
              <a:ext cx="3500225" cy="660400"/>
            </a:xfrm>
            <a:custGeom>
              <a:avLst/>
              <a:gdLst/>
              <a:ahLst/>
              <a:cxnLst/>
              <a:rect r="r" b="b" t="t" l="l"/>
              <a:pathLst>
                <a:path h="660400" w="3500225">
                  <a:moveTo>
                    <a:pt x="3375765" y="660400"/>
                  </a:moveTo>
                  <a:lnTo>
                    <a:pt x="124460" y="660400"/>
                  </a:lnTo>
                  <a:cubicBezTo>
                    <a:pt x="55880" y="660400"/>
                    <a:pt x="0" y="604520"/>
                    <a:pt x="0" y="535940"/>
                  </a:cubicBezTo>
                  <a:lnTo>
                    <a:pt x="0" y="124460"/>
                  </a:lnTo>
                  <a:cubicBezTo>
                    <a:pt x="0" y="55880"/>
                    <a:pt x="55880" y="0"/>
                    <a:pt x="124460" y="0"/>
                  </a:cubicBezTo>
                  <a:lnTo>
                    <a:pt x="3375765" y="0"/>
                  </a:lnTo>
                  <a:cubicBezTo>
                    <a:pt x="3444345" y="0"/>
                    <a:pt x="3500225" y="55880"/>
                    <a:pt x="3500225" y="124460"/>
                  </a:cubicBezTo>
                  <a:lnTo>
                    <a:pt x="3500225" y="535940"/>
                  </a:lnTo>
                  <a:cubicBezTo>
                    <a:pt x="3500225" y="604520"/>
                    <a:pt x="3444345" y="660400"/>
                    <a:pt x="3375765" y="660400"/>
                  </a:cubicBezTo>
                  <a:close/>
                </a:path>
              </a:pathLst>
            </a:custGeom>
            <a:solidFill>
              <a:srgbClr val="001527"/>
            </a:solidFill>
          </p:spPr>
        </p:sp>
      </p:grpSp>
      <p:grpSp>
        <p:nvGrpSpPr>
          <p:cNvPr name="Group 8" id="8"/>
          <p:cNvGrpSpPr/>
          <p:nvPr/>
        </p:nvGrpSpPr>
        <p:grpSpPr>
          <a:xfrm rot="0">
            <a:off x="1987205" y="2736360"/>
            <a:ext cx="541764" cy="541764"/>
            <a:chOff x="0" y="0"/>
            <a:chExt cx="1695450" cy="1695450"/>
          </a:xfrm>
        </p:grpSpPr>
        <p:sp>
          <p:nvSpPr>
            <p:cNvPr name="Freeform 9" id="9"/>
            <p:cNvSpPr/>
            <p:nvPr/>
          </p:nvSpPr>
          <p:spPr>
            <a:xfrm flipH="false" flipV="false" rot="0">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001527"/>
            </a:solidFill>
          </p:spPr>
        </p:sp>
      </p:grpSp>
      <p:sp>
        <p:nvSpPr>
          <p:cNvPr name="TextBox 10" id="10"/>
          <p:cNvSpPr txBox="true"/>
          <p:nvPr/>
        </p:nvSpPr>
        <p:spPr>
          <a:xfrm rot="0">
            <a:off x="-68487" y="102503"/>
            <a:ext cx="6345554" cy="633195"/>
          </a:xfrm>
          <a:prstGeom prst="rect">
            <a:avLst/>
          </a:prstGeom>
        </p:spPr>
        <p:txBody>
          <a:bodyPr anchor="t" rtlCol="false" tIns="0" lIns="0" bIns="0" rIns="0">
            <a:spAutoFit/>
          </a:bodyPr>
          <a:lstStyle/>
          <a:p>
            <a:pPr algn="ctr">
              <a:lnSpc>
                <a:spcPts val="5116"/>
              </a:lnSpc>
            </a:pPr>
            <a:r>
              <a:rPr lang="en-US" sz="3654">
                <a:solidFill>
                  <a:srgbClr val="001527"/>
                </a:solidFill>
                <a:latin typeface="Borsok"/>
                <a:ea typeface="Borsok"/>
                <a:cs typeface="Borsok"/>
                <a:sym typeface="Borsok"/>
              </a:rPr>
              <a:t>Quiz </a:t>
            </a:r>
          </a:p>
        </p:txBody>
      </p:sp>
      <p:sp>
        <p:nvSpPr>
          <p:cNvPr name="TextBox 11" id="11"/>
          <p:cNvSpPr txBox="true"/>
          <p:nvPr/>
        </p:nvSpPr>
        <p:spPr>
          <a:xfrm rot="0">
            <a:off x="820718" y="1051893"/>
            <a:ext cx="4567144" cy="579359"/>
          </a:xfrm>
          <a:prstGeom prst="rect">
            <a:avLst/>
          </a:prstGeom>
        </p:spPr>
        <p:txBody>
          <a:bodyPr anchor="t" rtlCol="false" tIns="0" lIns="0" bIns="0" rIns="0">
            <a:spAutoFit/>
          </a:bodyPr>
          <a:lstStyle/>
          <a:p>
            <a:pPr algn="ctr">
              <a:lnSpc>
                <a:spcPts val="2265"/>
              </a:lnSpc>
            </a:pPr>
            <a:r>
              <a:rPr lang="en-US" b="true" sz="1618">
                <a:solidFill>
                  <a:srgbClr val="001527"/>
                </a:solidFill>
                <a:latin typeface="Poppins Semi-Bold"/>
                <a:ea typeface="Poppins Semi-Bold"/>
                <a:cs typeface="Poppins Semi-Bold"/>
                <a:sym typeface="Poppins Semi-Bold"/>
              </a:rPr>
              <a:t>Desanfiando seu conhecimento desde computação á Sistemas operacionais</a:t>
            </a:r>
          </a:p>
        </p:txBody>
      </p:sp>
      <p:sp>
        <p:nvSpPr>
          <p:cNvPr name="Freeform 12" id="12"/>
          <p:cNvSpPr/>
          <p:nvPr/>
        </p:nvSpPr>
        <p:spPr>
          <a:xfrm flipH="false" flipV="false" rot="0">
            <a:off x="-85105" y="3623452"/>
            <a:ext cx="6266210" cy="3366095"/>
          </a:xfrm>
          <a:custGeom>
            <a:avLst/>
            <a:gdLst/>
            <a:ahLst/>
            <a:cxnLst/>
            <a:rect r="r" b="b" t="t" l="l"/>
            <a:pathLst>
              <a:path h="3366095" w="6266210">
                <a:moveTo>
                  <a:pt x="0" y="0"/>
                </a:moveTo>
                <a:lnTo>
                  <a:pt x="6266210" y="0"/>
                </a:lnTo>
                <a:lnTo>
                  <a:pt x="6266210" y="3366095"/>
                </a:lnTo>
                <a:lnTo>
                  <a:pt x="0" y="3366095"/>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2969813">
            <a:off x="-332932" y="-272856"/>
            <a:ext cx="1580264" cy="1580264"/>
          </a:xfrm>
          <a:custGeom>
            <a:avLst/>
            <a:gdLst/>
            <a:ahLst/>
            <a:cxnLst/>
            <a:rect r="r" b="b" t="t" l="l"/>
            <a:pathLst>
              <a:path h="1580264" w="1580264">
                <a:moveTo>
                  <a:pt x="0" y="0"/>
                </a:moveTo>
                <a:lnTo>
                  <a:pt x="1580264" y="0"/>
                </a:lnTo>
                <a:lnTo>
                  <a:pt x="1580264" y="1580264"/>
                </a:lnTo>
                <a:lnTo>
                  <a:pt x="0" y="1580264"/>
                </a:lnTo>
                <a:lnTo>
                  <a:pt x="0" y="0"/>
                </a:lnTo>
                <a:close/>
              </a:path>
            </a:pathLst>
          </a:custGeom>
          <a:blipFill>
            <a:blip r:embed="rId4">
              <a:alphaModFix amt="29000"/>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7771759">
            <a:off x="5036323" y="121006"/>
            <a:ext cx="804423" cy="1041019"/>
          </a:xfrm>
          <a:custGeom>
            <a:avLst/>
            <a:gdLst/>
            <a:ahLst/>
            <a:cxnLst/>
            <a:rect r="r" b="b" t="t" l="l"/>
            <a:pathLst>
              <a:path h="1041019" w="804423">
                <a:moveTo>
                  <a:pt x="0" y="0"/>
                </a:moveTo>
                <a:lnTo>
                  <a:pt x="804424" y="0"/>
                </a:lnTo>
                <a:lnTo>
                  <a:pt x="804424" y="1041019"/>
                </a:lnTo>
                <a:lnTo>
                  <a:pt x="0" y="1041019"/>
                </a:lnTo>
                <a:lnTo>
                  <a:pt x="0" y="0"/>
                </a:lnTo>
                <a:close/>
              </a:path>
            </a:pathLst>
          </a:custGeom>
          <a:blipFill>
            <a:blip r:embed="rId6">
              <a:alphaModFix amt="71000"/>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2528969" y="2134035"/>
            <a:ext cx="1811037" cy="202255"/>
          </a:xfrm>
          <a:prstGeom prst="rect">
            <a:avLst/>
          </a:prstGeom>
        </p:spPr>
        <p:txBody>
          <a:bodyPr anchor="t" rtlCol="false" tIns="0" lIns="0" bIns="0" rIns="0">
            <a:spAutoFit/>
          </a:bodyPr>
          <a:lstStyle/>
          <a:p>
            <a:pPr algn="l">
              <a:lnSpc>
                <a:spcPts val="1615"/>
              </a:lnSpc>
            </a:pPr>
            <a:r>
              <a:rPr lang="en-US" sz="1153" b="true">
                <a:solidFill>
                  <a:srgbClr val="C2E6FF"/>
                </a:solidFill>
                <a:latin typeface="Poppins Semi-Bold"/>
                <a:ea typeface="Poppins Semi-Bold"/>
                <a:cs typeface="Poppins Semi-Bold"/>
                <a:sym typeface="Poppins Semi-Bold"/>
              </a:rPr>
              <a:t>Jogar</a:t>
            </a:r>
          </a:p>
        </p:txBody>
      </p:sp>
      <p:sp>
        <p:nvSpPr>
          <p:cNvPr name="TextBox 16" id="16"/>
          <p:cNvSpPr txBox="true"/>
          <p:nvPr/>
        </p:nvSpPr>
        <p:spPr>
          <a:xfrm rot="0">
            <a:off x="2063268" y="2039100"/>
            <a:ext cx="356973" cy="350649"/>
          </a:xfrm>
          <a:prstGeom prst="rect">
            <a:avLst/>
          </a:prstGeom>
        </p:spPr>
        <p:txBody>
          <a:bodyPr anchor="t" rtlCol="false" tIns="0" lIns="0" bIns="0" rIns="0">
            <a:spAutoFit/>
          </a:bodyPr>
          <a:lstStyle/>
          <a:p>
            <a:pPr algn="ctr">
              <a:lnSpc>
                <a:spcPts val="2721"/>
              </a:lnSpc>
            </a:pPr>
            <a:r>
              <a:rPr lang="en-US" b="true" sz="1943">
                <a:solidFill>
                  <a:srgbClr val="C2E6FF"/>
                </a:solidFill>
                <a:latin typeface="Poppins Bold"/>
                <a:ea typeface="Poppins Bold"/>
                <a:cs typeface="Poppins Bold"/>
                <a:sym typeface="Poppins Bold"/>
              </a:rPr>
              <a:t>A</a:t>
            </a:r>
          </a:p>
        </p:txBody>
      </p:sp>
      <p:sp>
        <p:nvSpPr>
          <p:cNvPr name="TextBox 17" id="17"/>
          <p:cNvSpPr txBox="true"/>
          <p:nvPr/>
        </p:nvSpPr>
        <p:spPr>
          <a:xfrm rot="0">
            <a:off x="2528969" y="2877194"/>
            <a:ext cx="1811037" cy="202255"/>
          </a:xfrm>
          <a:prstGeom prst="rect">
            <a:avLst/>
          </a:prstGeom>
        </p:spPr>
        <p:txBody>
          <a:bodyPr anchor="t" rtlCol="false" tIns="0" lIns="0" bIns="0" rIns="0">
            <a:spAutoFit/>
          </a:bodyPr>
          <a:lstStyle/>
          <a:p>
            <a:pPr algn="l">
              <a:lnSpc>
                <a:spcPts val="1615"/>
              </a:lnSpc>
            </a:pPr>
            <a:r>
              <a:rPr lang="en-US" sz="1153" b="true">
                <a:solidFill>
                  <a:srgbClr val="C2E6FF"/>
                </a:solidFill>
                <a:latin typeface="Poppins Semi-Bold"/>
                <a:ea typeface="Poppins Semi-Bold"/>
                <a:cs typeface="Poppins Semi-Bold"/>
                <a:sym typeface="Poppins Semi-Bold"/>
              </a:rPr>
              <a:t>Sair</a:t>
            </a:r>
          </a:p>
        </p:txBody>
      </p:sp>
      <p:sp>
        <p:nvSpPr>
          <p:cNvPr name="TextBox 18" id="18"/>
          <p:cNvSpPr txBox="true"/>
          <p:nvPr/>
        </p:nvSpPr>
        <p:spPr>
          <a:xfrm rot="0">
            <a:off x="2063268" y="2782259"/>
            <a:ext cx="356973" cy="350681"/>
          </a:xfrm>
          <a:prstGeom prst="rect">
            <a:avLst/>
          </a:prstGeom>
        </p:spPr>
        <p:txBody>
          <a:bodyPr anchor="t" rtlCol="false" tIns="0" lIns="0" bIns="0" rIns="0">
            <a:spAutoFit/>
          </a:bodyPr>
          <a:lstStyle/>
          <a:p>
            <a:pPr algn="ctr">
              <a:lnSpc>
                <a:spcPts val="2721"/>
              </a:lnSpc>
            </a:pPr>
            <a:r>
              <a:rPr lang="en-US" b="true" sz="1943">
                <a:solidFill>
                  <a:srgbClr val="C2E6FF"/>
                </a:solidFill>
                <a:latin typeface="Poppins Bold"/>
                <a:ea typeface="Poppins Bold"/>
                <a:cs typeface="Poppins Bold"/>
                <a:sym typeface="Poppins Bold"/>
              </a:rPr>
              <a:t>B</a:t>
            </a:r>
          </a:p>
        </p:txBody>
      </p:sp>
      <p:sp>
        <p:nvSpPr>
          <p:cNvPr name="Freeform 19" id="19"/>
          <p:cNvSpPr/>
          <p:nvPr/>
        </p:nvSpPr>
        <p:spPr>
          <a:xfrm flipH="false" flipV="false" rot="0">
            <a:off x="3997635" y="2534965"/>
            <a:ext cx="2183470" cy="2183470"/>
          </a:xfrm>
          <a:custGeom>
            <a:avLst/>
            <a:gdLst/>
            <a:ahLst/>
            <a:cxnLst/>
            <a:rect r="r" b="b" t="t" l="l"/>
            <a:pathLst>
              <a:path h="2183470" w="2183470">
                <a:moveTo>
                  <a:pt x="0" y="0"/>
                </a:moveTo>
                <a:lnTo>
                  <a:pt x="2183470" y="0"/>
                </a:lnTo>
                <a:lnTo>
                  <a:pt x="2183470" y="2183471"/>
                </a:lnTo>
                <a:lnTo>
                  <a:pt x="0" y="2183471"/>
                </a:lnTo>
                <a:lnTo>
                  <a:pt x="0" y="0"/>
                </a:lnTo>
                <a:close/>
              </a:path>
            </a:pathLst>
          </a:custGeom>
          <a:blipFill>
            <a:blip r:embed="rId8"/>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2E6FF"/>
        </a:solidFill>
      </p:bgPr>
    </p:bg>
    <p:spTree>
      <p:nvGrpSpPr>
        <p:cNvPr id="1" name=""/>
        <p:cNvGrpSpPr/>
        <p:nvPr/>
      </p:nvGrpSpPr>
      <p:grpSpPr>
        <a:xfrm>
          <a:off x="0" y="0"/>
          <a:ext cx="0" cy="0"/>
          <a:chOff x="0" y="0"/>
          <a:chExt cx="0" cy="0"/>
        </a:xfrm>
      </p:grpSpPr>
      <p:grpSp>
        <p:nvGrpSpPr>
          <p:cNvPr name="Group 2" id="2"/>
          <p:cNvGrpSpPr/>
          <p:nvPr/>
        </p:nvGrpSpPr>
        <p:grpSpPr>
          <a:xfrm rot="0">
            <a:off x="1571176" y="1796278"/>
            <a:ext cx="3285879" cy="506042"/>
            <a:chOff x="0" y="0"/>
            <a:chExt cx="4288174" cy="660400"/>
          </a:xfrm>
        </p:grpSpPr>
        <p:sp>
          <p:nvSpPr>
            <p:cNvPr name="Freeform 3" id="3"/>
            <p:cNvSpPr/>
            <p:nvPr/>
          </p:nvSpPr>
          <p:spPr>
            <a:xfrm flipH="false" flipV="false" rot="0">
              <a:off x="0" y="0"/>
              <a:ext cx="4288174" cy="660400"/>
            </a:xfrm>
            <a:custGeom>
              <a:avLst/>
              <a:gdLst/>
              <a:ahLst/>
              <a:cxnLst/>
              <a:rect r="r" b="b" t="t" l="l"/>
              <a:pathLst>
                <a:path h="660400" w="4288174">
                  <a:moveTo>
                    <a:pt x="4163714" y="660400"/>
                  </a:moveTo>
                  <a:lnTo>
                    <a:pt x="124460" y="660400"/>
                  </a:lnTo>
                  <a:cubicBezTo>
                    <a:pt x="55880" y="660400"/>
                    <a:pt x="0" y="604520"/>
                    <a:pt x="0" y="535940"/>
                  </a:cubicBezTo>
                  <a:lnTo>
                    <a:pt x="0" y="124460"/>
                  </a:lnTo>
                  <a:cubicBezTo>
                    <a:pt x="0" y="55880"/>
                    <a:pt x="55880" y="0"/>
                    <a:pt x="124460" y="0"/>
                  </a:cubicBezTo>
                  <a:lnTo>
                    <a:pt x="4163714" y="0"/>
                  </a:lnTo>
                  <a:cubicBezTo>
                    <a:pt x="4232294" y="0"/>
                    <a:pt x="4288174" y="55880"/>
                    <a:pt x="4288174" y="124460"/>
                  </a:cubicBezTo>
                  <a:lnTo>
                    <a:pt x="4288174" y="535940"/>
                  </a:lnTo>
                  <a:cubicBezTo>
                    <a:pt x="4288174" y="604520"/>
                    <a:pt x="4232294" y="660400"/>
                    <a:pt x="4163714" y="660400"/>
                  </a:cubicBezTo>
                  <a:close/>
                </a:path>
              </a:pathLst>
            </a:custGeom>
            <a:solidFill>
              <a:srgbClr val="001527"/>
            </a:solidFill>
          </p:spPr>
        </p:sp>
      </p:grpSp>
      <p:sp>
        <p:nvSpPr>
          <p:cNvPr name="TextBox 4" id="4"/>
          <p:cNvSpPr txBox="true"/>
          <p:nvPr/>
        </p:nvSpPr>
        <p:spPr>
          <a:xfrm rot="0">
            <a:off x="-85105" y="284656"/>
            <a:ext cx="6345554" cy="1283022"/>
          </a:xfrm>
          <a:prstGeom prst="rect">
            <a:avLst/>
          </a:prstGeom>
        </p:spPr>
        <p:txBody>
          <a:bodyPr anchor="t" rtlCol="false" tIns="0" lIns="0" bIns="0" rIns="0">
            <a:spAutoFit/>
          </a:bodyPr>
          <a:lstStyle/>
          <a:p>
            <a:pPr algn="ctr">
              <a:lnSpc>
                <a:spcPts val="5116"/>
              </a:lnSpc>
            </a:pPr>
            <a:r>
              <a:rPr lang="en-US" sz="3654">
                <a:solidFill>
                  <a:srgbClr val="001527"/>
                </a:solidFill>
                <a:latin typeface="Borsok"/>
                <a:ea typeface="Borsok"/>
                <a:cs typeface="Borsok"/>
                <a:sym typeface="Borsok"/>
              </a:rPr>
              <a:t>Qual é o seu </a:t>
            </a:r>
          </a:p>
          <a:p>
            <a:pPr algn="ctr">
              <a:lnSpc>
                <a:spcPts val="5116"/>
              </a:lnSpc>
            </a:pPr>
            <a:r>
              <a:rPr lang="en-US" sz="3654">
                <a:solidFill>
                  <a:srgbClr val="001527"/>
                </a:solidFill>
                <a:latin typeface="Borsok"/>
                <a:ea typeface="Borsok"/>
                <a:cs typeface="Borsok"/>
                <a:sym typeface="Borsok"/>
              </a:rPr>
              <a:t>Nome?</a:t>
            </a:r>
          </a:p>
        </p:txBody>
      </p:sp>
      <p:sp>
        <p:nvSpPr>
          <p:cNvPr name="Freeform 5" id="5"/>
          <p:cNvSpPr/>
          <p:nvPr/>
        </p:nvSpPr>
        <p:spPr>
          <a:xfrm flipH="false" flipV="false" rot="0">
            <a:off x="-85105" y="3623452"/>
            <a:ext cx="6266210" cy="3366095"/>
          </a:xfrm>
          <a:custGeom>
            <a:avLst/>
            <a:gdLst/>
            <a:ahLst/>
            <a:cxnLst/>
            <a:rect r="r" b="b" t="t" l="l"/>
            <a:pathLst>
              <a:path h="3366095" w="6266210">
                <a:moveTo>
                  <a:pt x="0" y="0"/>
                </a:moveTo>
                <a:lnTo>
                  <a:pt x="6266210" y="0"/>
                </a:lnTo>
                <a:lnTo>
                  <a:pt x="6266210" y="3366095"/>
                </a:lnTo>
                <a:lnTo>
                  <a:pt x="0" y="3366095"/>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969813">
            <a:off x="-332932" y="-272856"/>
            <a:ext cx="1580264" cy="1580264"/>
          </a:xfrm>
          <a:custGeom>
            <a:avLst/>
            <a:gdLst/>
            <a:ahLst/>
            <a:cxnLst/>
            <a:rect r="r" b="b" t="t" l="l"/>
            <a:pathLst>
              <a:path h="1580264" w="1580264">
                <a:moveTo>
                  <a:pt x="0" y="0"/>
                </a:moveTo>
                <a:lnTo>
                  <a:pt x="1580264" y="0"/>
                </a:lnTo>
                <a:lnTo>
                  <a:pt x="1580264" y="1580264"/>
                </a:lnTo>
                <a:lnTo>
                  <a:pt x="0" y="1580264"/>
                </a:lnTo>
                <a:lnTo>
                  <a:pt x="0" y="0"/>
                </a:lnTo>
                <a:close/>
              </a:path>
            </a:pathLst>
          </a:custGeom>
          <a:blipFill>
            <a:blip r:embed="rId4">
              <a:alphaModFix amt="29000"/>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07658" y="1901393"/>
            <a:ext cx="2289976" cy="257711"/>
          </a:xfrm>
          <a:prstGeom prst="rect">
            <a:avLst/>
          </a:prstGeom>
        </p:spPr>
        <p:txBody>
          <a:bodyPr anchor="t" rtlCol="false" tIns="0" lIns="0" bIns="0" rIns="0">
            <a:spAutoFit/>
          </a:bodyPr>
          <a:lstStyle/>
          <a:p>
            <a:pPr algn="l">
              <a:lnSpc>
                <a:spcPts val="2042"/>
              </a:lnSpc>
            </a:pPr>
            <a:r>
              <a:rPr lang="en-US" sz="1458" b="true">
                <a:solidFill>
                  <a:srgbClr val="C2E6FF"/>
                </a:solidFill>
                <a:latin typeface="Poppins Semi-Bold"/>
                <a:ea typeface="Poppins Semi-Bold"/>
                <a:cs typeface="Poppins Semi-Bold"/>
                <a:sym typeface="Poppins Semi-Bold"/>
              </a:rPr>
              <a:t>Luan Gameplays</a:t>
            </a:r>
          </a:p>
        </p:txBody>
      </p:sp>
      <p:sp>
        <p:nvSpPr>
          <p:cNvPr name="Freeform 8" id="8"/>
          <p:cNvSpPr/>
          <p:nvPr/>
        </p:nvSpPr>
        <p:spPr>
          <a:xfrm flipH="false" flipV="false" rot="0">
            <a:off x="3997635" y="2461618"/>
            <a:ext cx="2183470" cy="2183470"/>
          </a:xfrm>
          <a:custGeom>
            <a:avLst/>
            <a:gdLst/>
            <a:ahLst/>
            <a:cxnLst/>
            <a:rect r="r" b="b" t="t" l="l"/>
            <a:pathLst>
              <a:path h="2183470" w="2183470">
                <a:moveTo>
                  <a:pt x="0" y="0"/>
                </a:moveTo>
                <a:lnTo>
                  <a:pt x="2183470" y="0"/>
                </a:lnTo>
                <a:lnTo>
                  <a:pt x="2183470" y="2183470"/>
                </a:lnTo>
                <a:lnTo>
                  <a:pt x="0" y="2183470"/>
                </a:lnTo>
                <a:lnTo>
                  <a:pt x="0" y="0"/>
                </a:lnTo>
                <a:close/>
              </a:path>
            </a:pathLst>
          </a:custGeom>
          <a:blipFill>
            <a:blip r:embed="rId6"/>
            <a:stretch>
              <a:fillRect l="0" t="0" r="0" b="0"/>
            </a:stretch>
          </a:blipFill>
        </p:spPr>
      </p:sp>
      <p:sp>
        <p:nvSpPr>
          <p:cNvPr name="Freeform 9" id="9"/>
          <p:cNvSpPr/>
          <p:nvPr/>
        </p:nvSpPr>
        <p:spPr>
          <a:xfrm flipH="false" flipV="false" rot="0">
            <a:off x="4822152" y="167763"/>
            <a:ext cx="1273848" cy="1019078"/>
          </a:xfrm>
          <a:custGeom>
            <a:avLst/>
            <a:gdLst/>
            <a:ahLst/>
            <a:cxnLst/>
            <a:rect r="r" b="b" t="t" l="l"/>
            <a:pathLst>
              <a:path h="1019078" w="1273848">
                <a:moveTo>
                  <a:pt x="0" y="0"/>
                </a:moveTo>
                <a:lnTo>
                  <a:pt x="1273848" y="0"/>
                </a:lnTo>
                <a:lnTo>
                  <a:pt x="1273848" y="1019078"/>
                </a:lnTo>
                <a:lnTo>
                  <a:pt x="0" y="1019078"/>
                </a:lnTo>
                <a:lnTo>
                  <a:pt x="0" y="0"/>
                </a:lnTo>
                <a:close/>
              </a:path>
            </a:pathLst>
          </a:custGeom>
          <a:blipFill>
            <a:blip r:embed="rId7">
              <a:alphaModFix amt="31000"/>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2E6FF"/>
        </a:solidFill>
      </p:bgPr>
    </p:bg>
    <p:spTree>
      <p:nvGrpSpPr>
        <p:cNvPr id="1" name=""/>
        <p:cNvGrpSpPr/>
        <p:nvPr/>
      </p:nvGrpSpPr>
      <p:grpSpPr>
        <a:xfrm>
          <a:off x="0" y="0"/>
          <a:ext cx="0" cy="0"/>
          <a:chOff x="0" y="0"/>
          <a:chExt cx="0" cy="0"/>
        </a:xfrm>
      </p:grpSpPr>
      <p:grpSp>
        <p:nvGrpSpPr>
          <p:cNvPr name="Group 2" id="2"/>
          <p:cNvGrpSpPr/>
          <p:nvPr/>
        </p:nvGrpSpPr>
        <p:grpSpPr>
          <a:xfrm rot="0">
            <a:off x="1571176" y="1796278"/>
            <a:ext cx="3285879" cy="506042"/>
            <a:chOff x="0" y="0"/>
            <a:chExt cx="4288174" cy="660400"/>
          </a:xfrm>
        </p:grpSpPr>
        <p:sp>
          <p:nvSpPr>
            <p:cNvPr name="Freeform 3" id="3"/>
            <p:cNvSpPr/>
            <p:nvPr/>
          </p:nvSpPr>
          <p:spPr>
            <a:xfrm flipH="false" flipV="false" rot="0">
              <a:off x="0" y="0"/>
              <a:ext cx="4288174" cy="660400"/>
            </a:xfrm>
            <a:custGeom>
              <a:avLst/>
              <a:gdLst/>
              <a:ahLst/>
              <a:cxnLst/>
              <a:rect r="r" b="b" t="t" l="l"/>
              <a:pathLst>
                <a:path h="660400" w="4288174">
                  <a:moveTo>
                    <a:pt x="4163714" y="660400"/>
                  </a:moveTo>
                  <a:lnTo>
                    <a:pt x="124460" y="660400"/>
                  </a:lnTo>
                  <a:cubicBezTo>
                    <a:pt x="55880" y="660400"/>
                    <a:pt x="0" y="604520"/>
                    <a:pt x="0" y="535940"/>
                  </a:cubicBezTo>
                  <a:lnTo>
                    <a:pt x="0" y="124460"/>
                  </a:lnTo>
                  <a:cubicBezTo>
                    <a:pt x="0" y="55880"/>
                    <a:pt x="55880" y="0"/>
                    <a:pt x="124460" y="0"/>
                  </a:cubicBezTo>
                  <a:lnTo>
                    <a:pt x="4163714" y="0"/>
                  </a:lnTo>
                  <a:cubicBezTo>
                    <a:pt x="4232294" y="0"/>
                    <a:pt x="4288174" y="55880"/>
                    <a:pt x="4288174" y="124460"/>
                  </a:cubicBezTo>
                  <a:lnTo>
                    <a:pt x="4288174" y="535940"/>
                  </a:lnTo>
                  <a:cubicBezTo>
                    <a:pt x="4288174" y="604520"/>
                    <a:pt x="4232294" y="660400"/>
                    <a:pt x="4163714" y="660400"/>
                  </a:cubicBezTo>
                  <a:close/>
                </a:path>
              </a:pathLst>
            </a:custGeom>
            <a:solidFill>
              <a:srgbClr val="001527"/>
            </a:solidFill>
          </p:spPr>
        </p:sp>
      </p:grpSp>
      <p:sp>
        <p:nvSpPr>
          <p:cNvPr name="TextBox 4" id="4"/>
          <p:cNvSpPr txBox="true"/>
          <p:nvPr/>
        </p:nvSpPr>
        <p:spPr>
          <a:xfrm rot="0">
            <a:off x="109579" y="286818"/>
            <a:ext cx="6345554" cy="633195"/>
          </a:xfrm>
          <a:prstGeom prst="rect">
            <a:avLst/>
          </a:prstGeom>
        </p:spPr>
        <p:txBody>
          <a:bodyPr anchor="t" rtlCol="false" tIns="0" lIns="0" bIns="0" rIns="0">
            <a:spAutoFit/>
          </a:bodyPr>
          <a:lstStyle/>
          <a:p>
            <a:pPr algn="ctr">
              <a:lnSpc>
                <a:spcPts val="5116"/>
              </a:lnSpc>
            </a:pPr>
            <a:r>
              <a:rPr lang="en-US" sz="3654">
                <a:solidFill>
                  <a:srgbClr val="001527"/>
                </a:solidFill>
                <a:latin typeface="Borsok"/>
                <a:ea typeface="Borsok"/>
                <a:cs typeface="Borsok"/>
                <a:sym typeface="Borsok"/>
              </a:rPr>
              <a:t>SCORE</a:t>
            </a:r>
          </a:p>
        </p:txBody>
      </p:sp>
      <p:sp>
        <p:nvSpPr>
          <p:cNvPr name="Freeform 5" id="5"/>
          <p:cNvSpPr/>
          <p:nvPr/>
        </p:nvSpPr>
        <p:spPr>
          <a:xfrm flipH="false" flipV="false" rot="0">
            <a:off x="-85105" y="3623452"/>
            <a:ext cx="6266210" cy="3366095"/>
          </a:xfrm>
          <a:custGeom>
            <a:avLst/>
            <a:gdLst/>
            <a:ahLst/>
            <a:cxnLst/>
            <a:rect r="r" b="b" t="t" l="l"/>
            <a:pathLst>
              <a:path h="3366095" w="6266210">
                <a:moveTo>
                  <a:pt x="0" y="0"/>
                </a:moveTo>
                <a:lnTo>
                  <a:pt x="6266210" y="0"/>
                </a:lnTo>
                <a:lnTo>
                  <a:pt x="6266210" y="3366095"/>
                </a:lnTo>
                <a:lnTo>
                  <a:pt x="0" y="3366095"/>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969813">
            <a:off x="-332932" y="-272856"/>
            <a:ext cx="1580264" cy="1580264"/>
          </a:xfrm>
          <a:custGeom>
            <a:avLst/>
            <a:gdLst/>
            <a:ahLst/>
            <a:cxnLst/>
            <a:rect r="r" b="b" t="t" l="l"/>
            <a:pathLst>
              <a:path h="1580264" w="1580264">
                <a:moveTo>
                  <a:pt x="0" y="0"/>
                </a:moveTo>
                <a:lnTo>
                  <a:pt x="1580264" y="0"/>
                </a:lnTo>
                <a:lnTo>
                  <a:pt x="1580264" y="1580264"/>
                </a:lnTo>
                <a:lnTo>
                  <a:pt x="0" y="1580264"/>
                </a:lnTo>
                <a:lnTo>
                  <a:pt x="0" y="0"/>
                </a:lnTo>
                <a:close/>
              </a:path>
            </a:pathLst>
          </a:custGeom>
          <a:blipFill>
            <a:blip r:embed="rId4">
              <a:alphaModFix amt="29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7771759">
            <a:off x="5036323" y="121006"/>
            <a:ext cx="804423" cy="1041019"/>
          </a:xfrm>
          <a:custGeom>
            <a:avLst/>
            <a:gdLst/>
            <a:ahLst/>
            <a:cxnLst/>
            <a:rect r="r" b="b" t="t" l="l"/>
            <a:pathLst>
              <a:path h="1041019" w="804423">
                <a:moveTo>
                  <a:pt x="0" y="0"/>
                </a:moveTo>
                <a:lnTo>
                  <a:pt x="804424" y="0"/>
                </a:lnTo>
                <a:lnTo>
                  <a:pt x="804424" y="1041019"/>
                </a:lnTo>
                <a:lnTo>
                  <a:pt x="0" y="1041019"/>
                </a:lnTo>
                <a:lnTo>
                  <a:pt x="0" y="0"/>
                </a:lnTo>
                <a:close/>
              </a:path>
            </a:pathLst>
          </a:custGeom>
          <a:blipFill>
            <a:blip r:embed="rId6">
              <a:alphaModFix amt="71000"/>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707658" y="1901393"/>
            <a:ext cx="3149396" cy="258218"/>
          </a:xfrm>
          <a:prstGeom prst="rect">
            <a:avLst/>
          </a:prstGeom>
        </p:spPr>
        <p:txBody>
          <a:bodyPr anchor="t" rtlCol="false" tIns="0" lIns="0" bIns="0" rIns="0">
            <a:spAutoFit/>
          </a:bodyPr>
          <a:lstStyle/>
          <a:p>
            <a:pPr algn="ctr">
              <a:lnSpc>
                <a:spcPts val="2042"/>
              </a:lnSpc>
            </a:pPr>
            <a:r>
              <a:rPr lang="en-US" b="true" sz="1458">
                <a:solidFill>
                  <a:srgbClr val="C2E6FF"/>
                </a:solidFill>
                <a:latin typeface="Poppins Semi-Bold"/>
                <a:ea typeface="Poppins Semi-Bold"/>
                <a:cs typeface="Poppins Semi-Bold"/>
                <a:sym typeface="Poppins Semi-Bold"/>
              </a:rPr>
              <a:t>10/10</a:t>
            </a:r>
          </a:p>
        </p:txBody>
      </p:sp>
      <p:sp>
        <p:nvSpPr>
          <p:cNvPr name="TextBox 9" id="9"/>
          <p:cNvSpPr txBox="true"/>
          <p:nvPr/>
        </p:nvSpPr>
        <p:spPr>
          <a:xfrm rot="0">
            <a:off x="930543" y="1054994"/>
            <a:ext cx="4567144" cy="579359"/>
          </a:xfrm>
          <a:prstGeom prst="rect">
            <a:avLst/>
          </a:prstGeom>
        </p:spPr>
        <p:txBody>
          <a:bodyPr anchor="t" rtlCol="false" tIns="0" lIns="0" bIns="0" rIns="0">
            <a:spAutoFit/>
          </a:bodyPr>
          <a:lstStyle/>
          <a:p>
            <a:pPr algn="ctr">
              <a:lnSpc>
                <a:spcPts val="2265"/>
              </a:lnSpc>
            </a:pPr>
            <a:r>
              <a:rPr lang="en-US" sz="1618" b="true">
                <a:solidFill>
                  <a:srgbClr val="001527"/>
                </a:solidFill>
                <a:latin typeface="Poppins Semi-Bold"/>
                <a:ea typeface="Poppins Semi-Bold"/>
                <a:cs typeface="Poppins Semi-Bold"/>
                <a:sym typeface="Poppins Semi-Bold"/>
              </a:rPr>
              <a:t>PARABENS! SUA PONTUAÇÃO FINAL</a:t>
            </a:r>
          </a:p>
          <a:p>
            <a:pPr algn="ctr">
              <a:lnSpc>
                <a:spcPts val="2265"/>
              </a:lnSpc>
            </a:pPr>
            <a:r>
              <a:rPr lang="en-US" b="true" sz="1618">
                <a:solidFill>
                  <a:srgbClr val="001527"/>
                </a:solidFill>
                <a:latin typeface="Poppins Semi-Bold"/>
                <a:ea typeface="Poppins Semi-Bold"/>
                <a:cs typeface="Poppins Semi-Bold"/>
                <a:sym typeface="Poppins Semi-Bold"/>
              </a:rPr>
              <a:t> FOI DE:</a:t>
            </a:r>
          </a:p>
        </p:txBody>
      </p:sp>
      <p:sp>
        <p:nvSpPr>
          <p:cNvPr name="Freeform 10" id="10"/>
          <p:cNvSpPr/>
          <p:nvPr/>
        </p:nvSpPr>
        <p:spPr>
          <a:xfrm flipH="false" flipV="false" rot="0">
            <a:off x="4228084" y="2499811"/>
            <a:ext cx="2141026" cy="2141026"/>
          </a:xfrm>
          <a:custGeom>
            <a:avLst/>
            <a:gdLst/>
            <a:ahLst/>
            <a:cxnLst/>
            <a:rect r="r" b="b" t="t" l="l"/>
            <a:pathLst>
              <a:path h="2141026" w="2141026">
                <a:moveTo>
                  <a:pt x="0" y="0"/>
                </a:moveTo>
                <a:lnTo>
                  <a:pt x="2141027" y="0"/>
                </a:lnTo>
                <a:lnTo>
                  <a:pt x="2141027" y="2141026"/>
                </a:lnTo>
                <a:lnTo>
                  <a:pt x="0" y="2141026"/>
                </a:lnTo>
                <a:lnTo>
                  <a:pt x="0" y="0"/>
                </a:lnTo>
                <a:close/>
              </a:path>
            </a:pathLst>
          </a:custGeom>
          <a:blipFill>
            <a:blip r:embed="rId8"/>
            <a:stretch>
              <a:fillRect l="0" t="0" r="0" b="0"/>
            </a:stretch>
          </a:blipFill>
        </p:spPr>
      </p:sp>
      <p:grpSp>
        <p:nvGrpSpPr>
          <p:cNvPr name="Group 11" id="11"/>
          <p:cNvGrpSpPr/>
          <p:nvPr/>
        </p:nvGrpSpPr>
        <p:grpSpPr>
          <a:xfrm rot="0">
            <a:off x="2344521" y="2471845"/>
            <a:ext cx="2121150" cy="400205"/>
            <a:chOff x="0" y="0"/>
            <a:chExt cx="3500225" cy="660400"/>
          </a:xfrm>
        </p:grpSpPr>
        <p:sp>
          <p:nvSpPr>
            <p:cNvPr name="Freeform 12" id="12"/>
            <p:cNvSpPr/>
            <p:nvPr/>
          </p:nvSpPr>
          <p:spPr>
            <a:xfrm flipH="false" flipV="false" rot="0">
              <a:off x="0" y="0"/>
              <a:ext cx="3500225" cy="660400"/>
            </a:xfrm>
            <a:custGeom>
              <a:avLst/>
              <a:gdLst/>
              <a:ahLst/>
              <a:cxnLst/>
              <a:rect r="r" b="b" t="t" l="l"/>
              <a:pathLst>
                <a:path h="660400" w="3500225">
                  <a:moveTo>
                    <a:pt x="3375765" y="660400"/>
                  </a:moveTo>
                  <a:lnTo>
                    <a:pt x="124460" y="660400"/>
                  </a:lnTo>
                  <a:cubicBezTo>
                    <a:pt x="55880" y="660400"/>
                    <a:pt x="0" y="604520"/>
                    <a:pt x="0" y="535940"/>
                  </a:cubicBezTo>
                  <a:lnTo>
                    <a:pt x="0" y="124460"/>
                  </a:lnTo>
                  <a:cubicBezTo>
                    <a:pt x="0" y="55880"/>
                    <a:pt x="55880" y="0"/>
                    <a:pt x="124460" y="0"/>
                  </a:cubicBezTo>
                  <a:lnTo>
                    <a:pt x="3375765" y="0"/>
                  </a:lnTo>
                  <a:cubicBezTo>
                    <a:pt x="3444345" y="0"/>
                    <a:pt x="3500225" y="55880"/>
                    <a:pt x="3500225" y="124460"/>
                  </a:cubicBezTo>
                  <a:lnTo>
                    <a:pt x="3500225" y="535940"/>
                  </a:lnTo>
                  <a:cubicBezTo>
                    <a:pt x="3500225" y="604520"/>
                    <a:pt x="3444345" y="660400"/>
                    <a:pt x="3375765" y="660400"/>
                  </a:cubicBezTo>
                  <a:close/>
                </a:path>
              </a:pathLst>
            </a:custGeom>
            <a:solidFill>
              <a:srgbClr val="001527"/>
            </a:solidFill>
          </p:spPr>
        </p:sp>
      </p:grpSp>
      <p:grpSp>
        <p:nvGrpSpPr>
          <p:cNvPr name="Group 13" id="13"/>
          <p:cNvGrpSpPr/>
          <p:nvPr/>
        </p:nvGrpSpPr>
        <p:grpSpPr>
          <a:xfrm rot="0">
            <a:off x="1962559" y="2401065"/>
            <a:ext cx="541764" cy="541764"/>
            <a:chOff x="0" y="0"/>
            <a:chExt cx="1695450" cy="1695450"/>
          </a:xfrm>
        </p:grpSpPr>
        <p:sp>
          <p:nvSpPr>
            <p:cNvPr name="Freeform 14" id="14"/>
            <p:cNvSpPr/>
            <p:nvPr/>
          </p:nvSpPr>
          <p:spPr>
            <a:xfrm flipH="false" flipV="false" rot="0">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001527"/>
            </a:solidFill>
          </p:spPr>
        </p:sp>
      </p:grpSp>
      <p:sp>
        <p:nvSpPr>
          <p:cNvPr name="TextBox 15" id="15"/>
          <p:cNvSpPr txBox="true"/>
          <p:nvPr/>
        </p:nvSpPr>
        <p:spPr>
          <a:xfrm rot="0">
            <a:off x="2504323" y="2541899"/>
            <a:ext cx="1811037" cy="202255"/>
          </a:xfrm>
          <a:prstGeom prst="rect">
            <a:avLst/>
          </a:prstGeom>
        </p:spPr>
        <p:txBody>
          <a:bodyPr anchor="t" rtlCol="false" tIns="0" lIns="0" bIns="0" rIns="0">
            <a:spAutoFit/>
          </a:bodyPr>
          <a:lstStyle/>
          <a:p>
            <a:pPr algn="l">
              <a:lnSpc>
                <a:spcPts val="1615"/>
              </a:lnSpc>
            </a:pPr>
            <a:r>
              <a:rPr lang="en-US" sz="1153" b="true">
                <a:solidFill>
                  <a:srgbClr val="C2E6FF"/>
                </a:solidFill>
                <a:latin typeface="Poppins Semi-Bold"/>
                <a:ea typeface="Poppins Semi-Bold"/>
                <a:cs typeface="Poppins Semi-Bold"/>
                <a:sym typeface="Poppins Semi-Bold"/>
              </a:rPr>
              <a:t>Sair</a:t>
            </a:r>
          </a:p>
        </p:txBody>
      </p:sp>
      <p:sp>
        <p:nvSpPr>
          <p:cNvPr name="TextBox 16" id="16"/>
          <p:cNvSpPr txBox="true"/>
          <p:nvPr/>
        </p:nvSpPr>
        <p:spPr>
          <a:xfrm rot="0">
            <a:off x="2038623" y="2446963"/>
            <a:ext cx="356973" cy="350681"/>
          </a:xfrm>
          <a:prstGeom prst="rect">
            <a:avLst/>
          </a:prstGeom>
        </p:spPr>
        <p:txBody>
          <a:bodyPr anchor="t" rtlCol="false" tIns="0" lIns="0" bIns="0" rIns="0">
            <a:spAutoFit/>
          </a:bodyPr>
          <a:lstStyle/>
          <a:p>
            <a:pPr algn="ctr">
              <a:lnSpc>
                <a:spcPts val="2721"/>
              </a:lnSpc>
            </a:pPr>
            <a:r>
              <a:rPr lang="en-US" b="true" sz="1943">
                <a:solidFill>
                  <a:srgbClr val="C2E6FF"/>
                </a:solidFill>
                <a:latin typeface="Poppins Bold"/>
                <a:ea typeface="Poppins Bold"/>
                <a:cs typeface="Poppins Bold"/>
                <a:sym typeface="Poppins Bold"/>
              </a:rPr>
              <a:t>A</a:t>
            </a:r>
          </a:p>
        </p:txBody>
      </p:sp>
      <p:grpSp>
        <p:nvGrpSpPr>
          <p:cNvPr name="Group 17" id="17"/>
          <p:cNvGrpSpPr/>
          <p:nvPr/>
        </p:nvGrpSpPr>
        <p:grpSpPr>
          <a:xfrm rot="0">
            <a:off x="2344521" y="3053722"/>
            <a:ext cx="2121150" cy="400205"/>
            <a:chOff x="0" y="0"/>
            <a:chExt cx="3500225" cy="660400"/>
          </a:xfrm>
        </p:grpSpPr>
        <p:sp>
          <p:nvSpPr>
            <p:cNvPr name="Freeform 18" id="18"/>
            <p:cNvSpPr/>
            <p:nvPr/>
          </p:nvSpPr>
          <p:spPr>
            <a:xfrm flipH="false" flipV="false" rot="0">
              <a:off x="0" y="0"/>
              <a:ext cx="3500225" cy="660400"/>
            </a:xfrm>
            <a:custGeom>
              <a:avLst/>
              <a:gdLst/>
              <a:ahLst/>
              <a:cxnLst/>
              <a:rect r="r" b="b" t="t" l="l"/>
              <a:pathLst>
                <a:path h="660400" w="3500225">
                  <a:moveTo>
                    <a:pt x="3375765" y="660400"/>
                  </a:moveTo>
                  <a:lnTo>
                    <a:pt x="124460" y="660400"/>
                  </a:lnTo>
                  <a:cubicBezTo>
                    <a:pt x="55880" y="660400"/>
                    <a:pt x="0" y="604520"/>
                    <a:pt x="0" y="535940"/>
                  </a:cubicBezTo>
                  <a:lnTo>
                    <a:pt x="0" y="124460"/>
                  </a:lnTo>
                  <a:cubicBezTo>
                    <a:pt x="0" y="55880"/>
                    <a:pt x="55880" y="0"/>
                    <a:pt x="124460" y="0"/>
                  </a:cubicBezTo>
                  <a:lnTo>
                    <a:pt x="3375765" y="0"/>
                  </a:lnTo>
                  <a:cubicBezTo>
                    <a:pt x="3444345" y="0"/>
                    <a:pt x="3500225" y="55880"/>
                    <a:pt x="3500225" y="124460"/>
                  </a:cubicBezTo>
                  <a:lnTo>
                    <a:pt x="3500225" y="535940"/>
                  </a:lnTo>
                  <a:cubicBezTo>
                    <a:pt x="3500225" y="604520"/>
                    <a:pt x="3444345" y="660400"/>
                    <a:pt x="3375765" y="660400"/>
                  </a:cubicBezTo>
                  <a:close/>
                </a:path>
              </a:pathLst>
            </a:custGeom>
            <a:solidFill>
              <a:srgbClr val="001527"/>
            </a:solidFill>
          </p:spPr>
        </p:sp>
      </p:grpSp>
      <p:grpSp>
        <p:nvGrpSpPr>
          <p:cNvPr name="Group 19" id="19"/>
          <p:cNvGrpSpPr/>
          <p:nvPr/>
        </p:nvGrpSpPr>
        <p:grpSpPr>
          <a:xfrm rot="0">
            <a:off x="1962559" y="2982942"/>
            <a:ext cx="541764" cy="541764"/>
            <a:chOff x="0" y="0"/>
            <a:chExt cx="1695450" cy="1695450"/>
          </a:xfrm>
        </p:grpSpPr>
        <p:sp>
          <p:nvSpPr>
            <p:cNvPr name="Freeform 20" id="20"/>
            <p:cNvSpPr/>
            <p:nvPr/>
          </p:nvSpPr>
          <p:spPr>
            <a:xfrm flipH="false" flipV="false" rot="0">
              <a:off x="0" y="0"/>
              <a:ext cx="1695450" cy="1695450"/>
            </a:xfrm>
            <a:custGeom>
              <a:avLst/>
              <a:gdLst/>
              <a:ahLst/>
              <a:cxnLst/>
              <a:rect r="r" b="b" t="t" l="l"/>
              <a:pathLst>
                <a:path h="1695450" w="1695450">
                  <a:moveTo>
                    <a:pt x="1198880" y="0"/>
                  </a:moveTo>
                  <a:lnTo>
                    <a:pt x="496570" y="0"/>
                  </a:lnTo>
                  <a:lnTo>
                    <a:pt x="0" y="496570"/>
                  </a:lnTo>
                  <a:lnTo>
                    <a:pt x="0" y="1198880"/>
                  </a:lnTo>
                  <a:lnTo>
                    <a:pt x="496570" y="1695450"/>
                  </a:lnTo>
                  <a:lnTo>
                    <a:pt x="1198880" y="1695450"/>
                  </a:lnTo>
                  <a:lnTo>
                    <a:pt x="1695450" y="1198880"/>
                  </a:lnTo>
                  <a:lnTo>
                    <a:pt x="1695450" y="496570"/>
                  </a:lnTo>
                  <a:close/>
                </a:path>
              </a:pathLst>
            </a:custGeom>
            <a:solidFill>
              <a:srgbClr val="001527"/>
            </a:solidFill>
          </p:spPr>
        </p:sp>
      </p:grpSp>
      <p:sp>
        <p:nvSpPr>
          <p:cNvPr name="TextBox 21" id="21"/>
          <p:cNvSpPr txBox="true"/>
          <p:nvPr/>
        </p:nvSpPr>
        <p:spPr>
          <a:xfrm rot="0">
            <a:off x="2504323" y="3123776"/>
            <a:ext cx="1811037" cy="202255"/>
          </a:xfrm>
          <a:prstGeom prst="rect">
            <a:avLst/>
          </a:prstGeom>
        </p:spPr>
        <p:txBody>
          <a:bodyPr anchor="t" rtlCol="false" tIns="0" lIns="0" bIns="0" rIns="0">
            <a:spAutoFit/>
          </a:bodyPr>
          <a:lstStyle/>
          <a:p>
            <a:pPr algn="l">
              <a:lnSpc>
                <a:spcPts val="1615"/>
              </a:lnSpc>
            </a:pPr>
            <a:r>
              <a:rPr lang="en-US" sz="1153" b="true">
                <a:solidFill>
                  <a:srgbClr val="C2E6FF"/>
                </a:solidFill>
                <a:latin typeface="Poppins Semi-Bold"/>
                <a:ea typeface="Poppins Semi-Bold"/>
                <a:cs typeface="Poppins Semi-Bold"/>
                <a:sym typeface="Poppins Semi-Bold"/>
              </a:rPr>
              <a:t>Jogar novamente</a:t>
            </a:r>
          </a:p>
        </p:txBody>
      </p:sp>
      <p:sp>
        <p:nvSpPr>
          <p:cNvPr name="TextBox 22" id="22"/>
          <p:cNvSpPr txBox="true"/>
          <p:nvPr/>
        </p:nvSpPr>
        <p:spPr>
          <a:xfrm rot="0">
            <a:off x="2038623" y="3028841"/>
            <a:ext cx="356973" cy="350681"/>
          </a:xfrm>
          <a:prstGeom prst="rect">
            <a:avLst/>
          </a:prstGeom>
        </p:spPr>
        <p:txBody>
          <a:bodyPr anchor="t" rtlCol="false" tIns="0" lIns="0" bIns="0" rIns="0">
            <a:spAutoFit/>
          </a:bodyPr>
          <a:lstStyle/>
          <a:p>
            <a:pPr algn="ctr">
              <a:lnSpc>
                <a:spcPts val="2721"/>
              </a:lnSpc>
            </a:pPr>
            <a:r>
              <a:rPr lang="en-US" b="true" sz="1943">
                <a:solidFill>
                  <a:srgbClr val="C2E6FF"/>
                </a:solidFill>
                <a:latin typeface="Poppins Bold"/>
                <a:ea typeface="Poppins Bold"/>
                <a:cs typeface="Poppins Bold"/>
                <a:sym typeface="Poppins Bold"/>
              </a:rPr>
              <a:t>B</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2E6FF"/>
        </a:solidFill>
      </p:bgPr>
    </p:bg>
    <p:spTree>
      <p:nvGrpSpPr>
        <p:cNvPr id="1" name=""/>
        <p:cNvGrpSpPr/>
        <p:nvPr/>
      </p:nvGrpSpPr>
      <p:grpSpPr>
        <a:xfrm>
          <a:off x="0" y="0"/>
          <a:ext cx="0" cy="0"/>
          <a:chOff x="0" y="0"/>
          <a:chExt cx="0" cy="0"/>
        </a:xfrm>
      </p:grpSpPr>
      <p:sp>
        <p:nvSpPr>
          <p:cNvPr name="Freeform 2" id="2"/>
          <p:cNvSpPr/>
          <p:nvPr/>
        </p:nvSpPr>
        <p:spPr>
          <a:xfrm flipH="false" flipV="false" rot="0">
            <a:off x="-85105" y="3623452"/>
            <a:ext cx="6266210" cy="3366095"/>
          </a:xfrm>
          <a:custGeom>
            <a:avLst/>
            <a:gdLst/>
            <a:ahLst/>
            <a:cxnLst/>
            <a:rect r="r" b="b" t="t" l="l"/>
            <a:pathLst>
              <a:path h="3366095" w="6266210">
                <a:moveTo>
                  <a:pt x="0" y="0"/>
                </a:moveTo>
                <a:lnTo>
                  <a:pt x="6266210" y="0"/>
                </a:lnTo>
                <a:lnTo>
                  <a:pt x="6266210" y="3366095"/>
                </a:lnTo>
                <a:lnTo>
                  <a:pt x="0" y="3366095"/>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2813" y="13477"/>
            <a:ext cx="62813" cy="1240862"/>
          </a:xfrm>
          <a:custGeom>
            <a:avLst/>
            <a:gdLst/>
            <a:ahLst/>
            <a:cxnLst/>
            <a:rect r="r" b="b" t="t" l="l"/>
            <a:pathLst>
              <a:path h="1240862" w="62813">
                <a:moveTo>
                  <a:pt x="0" y="0"/>
                </a:moveTo>
                <a:lnTo>
                  <a:pt x="62813" y="0"/>
                </a:lnTo>
                <a:lnTo>
                  <a:pt x="62813" y="1240862"/>
                </a:lnTo>
                <a:lnTo>
                  <a:pt x="0" y="1240862"/>
                </a:lnTo>
                <a:lnTo>
                  <a:pt x="0" y="0"/>
                </a:lnTo>
                <a:close/>
              </a:path>
            </a:pathLst>
          </a:custGeom>
          <a:blipFill>
            <a:blip r:embed="rId4"/>
            <a:stretch>
              <a:fillRect l="0" t="0" r="-1216986" b="0"/>
            </a:stretch>
          </a:blipFill>
        </p:spPr>
      </p:sp>
      <p:sp>
        <p:nvSpPr>
          <p:cNvPr name="Freeform 4" id="4"/>
          <p:cNvSpPr/>
          <p:nvPr/>
        </p:nvSpPr>
        <p:spPr>
          <a:xfrm flipH="false" flipV="false" rot="-5400000">
            <a:off x="4859344" y="90979"/>
            <a:ext cx="1019508" cy="1019508"/>
          </a:xfrm>
          <a:custGeom>
            <a:avLst/>
            <a:gdLst/>
            <a:ahLst/>
            <a:cxnLst/>
            <a:rect r="r" b="b" t="t" l="l"/>
            <a:pathLst>
              <a:path h="1019508" w="1019508">
                <a:moveTo>
                  <a:pt x="0" y="0"/>
                </a:moveTo>
                <a:lnTo>
                  <a:pt x="1019509" y="0"/>
                </a:lnTo>
                <a:lnTo>
                  <a:pt x="1019509" y="1019508"/>
                </a:lnTo>
                <a:lnTo>
                  <a:pt x="0" y="1019508"/>
                </a:lnTo>
                <a:lnTo>
                  <a:pt x="0" y="0"/>
                </a:lnTo>
                <a:close/>
              </a:path>
            </a:pathLst>
          </a:custGeom>
          <a:blipFill>
            <a:blip r:embed="rId5">
              <a:alphaModFix amt="42000"/>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97536" y="53667"/>
            <a:ext cx="1273848" cy="1019078"/>
          </a:xfrm>
          <a:custGeom>
            <a:avLst/>
            <a:gdLst/>
            <a:ahLst/>
            <a:cxnLst/>
            <a:rect r="r" b="b" t="t" l="l"/>
            <a:pathLst>
              <a:path h="1019078" w="1273848">
                <a:moveTo>
                  <a:pt x="0" y="0"/>
                </a:moveTo>
                <a:lnTo>
                  <a:pt x="1273848" y="0"/>
                </a:lnTo>
                <a:lnTo>
                  <a:pt x="1273848" y="1019078"/>
                </a:lnTo>
                <a:lnTo>
                  <a:pt x="0" y="1019078"/>
                </a:lnTo>
                <a:lnTo>
                  <a:pt x="0" y="0"/>
                </a:lnTo>
                <a:close/>
              </a:path>
            </a:pathLst>
          </a:custGeom>
          <a:blipFill>
            <a:blip r:embed="rId7">
              <a:alphaModFix amt="31000"/>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197536" y="1227500"/>
            <a:ext cx="5681316" cy="3022334"/>
            <a:chOff x="0" y="0"/>
            <a:chExt cx="3366706" cy="1791013"/>
          </a:xfrm>
        </p:grpSpPr>
        <p:sp>
          <p:nvSpPr>
            <p:cNvPr name="Freeform 7" id="7"/>
            <p:cNvSpPr/>
            <p:nvPr/>
          </p:nvSpPr>
          <p:spPr>
            <a:xfrm flipH="false" flipV="false" rot="0">
              <a:off x="0" y="0"/>
              <a:ext cx="3366706" cy="1791013"/>
            </a:xfrm>
            <a:custGeom>
              <a:avLst/>
              <a:gdLst/>
              <a:ahLst/>
              <a:cxnLst/>
              <a:rect r="r" b="b" t="t" l="l"/>
              <a:pathLst>
                <a:path h="1791013" w="3366706">
                  <a:moveTo>
                    <a:pt x="31342" y="0"/>
                  </a:moveTo>
                  <a:lnTo>
                    <a:pt x="3335364" y="0"/>
                  </a:lnTo>
                  <a:cubicBezTo>
                    <a:pt x="3352674" y="0"/>
                    <a:pt x="3366706" y="14032"/>
                    <a:pt x="3366706" y="31342"/>
                  </a:cubicBezTo>
                  <a:lnTo>
                    <a:pt x="3366706" y="1759670"/>
                  </a:lnTo>
                  <a:cubicBezTo>
                    <a:pt x="3366706" y="1767983"/>
                    <a:pt x="3363404" y="1775955"/>
                    <a:pt x="3357526" y="1781833"/>
                  </a:cubicBezTo>
                  <a:cubicBezTo>
                    <a:pt x="3351649" y="1787710"/>
                    <a:pt x="3343677" y="1791013"/>
                    <a:pt x="3335364" y="1791013"/>
                  </a:cubicBezTo>
                  <a:lnTo>
                    <a:pt x="31342" y="1791013"/>
                  </a:lnTo>
                  <a:cubicBezTo>
                    <a:pt x="23030" y="1791013"/>
                    <a:pt x="15058" y="1787710"/>
                    <a:pt x="9180" y="1781833"/>
                  </a:cubicBezTo>
                  <a:cubicBezTo>
                    <a:pt x="3302" y="1775955"/>
                    <a:pt x="0" y="1767983"/>
                    <a:pt x="0" y="1759670"/>
                  </a:cubicBezTo>
                  <a:lnTo>
                    <a:pt x="0" y="31342"/>
                  </a:lnTo>
                  <a:cubicBezTo>
                    <a:pt x="0" y="23030"/>
                    <a:pt x="3302" y="15058"/>
                    <a:pt x="9180" y="9180"/>
                  </a:cubicBezTo>
                  <a:cubicBezTo>
                    <a:pt x="15058" y="3302"/>
                    <a:pt x="23030" y="0"/>
                    <a:pt x="31342" y="0"/>
                  </a:cubicBezTo>
                  <a:close/>
                </a:path>
              </a:pathLst>
            </a:custGeom>
            <a:solidFill>
              <a:srgbClr val="565A5B">
                <a:alpha val="23922"/>
              </a:srgbClr>
            </a:solidFill>
            <a:ln w="28575" cap="rnd">
              <a:solidFill>
                <a:srgbClr val="000000">
                  <a:alpha val="23922"/>
                </a:srgbClr>
              </a:solidFill>
              <a:prstDash val="solid"/>
              <a:round/>
            </a:ln>
          </p:spPr>
        </p:sp>
        <p:sp>
          <p:nvSpPr>
            <p:cNvPr name="TextBox 8" id="8"/>
            <p:cNvSpPr txBox="true"/>
            <p:nvPr/>
          </p:nvSpPr>
          <p:spPr>
            <a:xfrm>
              <a:off x="0" y="-28575"/>
              <a:ext cx="3366706" cy="1819588"/>
            </a:xfrm>
            <a:prstGeom prst="rect">
              <a:avLst/>
            </a:prstGeom>
          </p:spPr>
          <p:txBody>
            <a:bodyPr anchor="ctr" rtlCol="false" tIns="50800" lIns="50800" bIns="50800" rIns="50800"/>
            <a:lstStyle/>
            <a:p>
              <a:pPr algn="ctr">
                <a:lnSpc>
                  <a:spcPts val="1615"/>
                </a:lnSpc>
              </a:pPr>
            </a:p>
          </p:txBody>
        </p:sp>
      </p:grpSp>
      <p:sp>
        <p:nvSpPr>
          <p:cNvPr name="TextBox 9" id="9"/>
          <p:cNvSpPr txBox="true"/>
          <p:nvPr/>
        </p:nvSpPr>
        <p:spPr>
          <a:xfrm rot="0">
            <a:off x="1310618" y="102503"/>
            <a:ext cx="3474764" cy="633195"/>
          </a:xfrm>
          <a:prstGeom prst="rect">
            <a:avLst/>
          </a:prstGeom>
        </p:spPr>
        <p:txBody>
          <a:bodyPr anchor="t" rtlCol="false" tIns="0" lIns="0" bIns="0" rIns="0">
            <a:spAutoFit/>
          </a:bodyPr>
          <a:lstStyle/>
          <a:p>
            <a:pPr algn="ctr">
              <a:lnSpc>
                <a:spcPts val="5116"/>
              </a:lnSpc>
            </a:pPr>
            <a:r>
              <a:rPr lang="en-US" sz="3654">
                <a:solidFill>
                  <a:srgbClr val="001527"/>
                </a:solidFill>
                <a:latin typeface="Borsok"/>
                <a:ea typeface="Borsok"/>
                <a:cs typeface="Borsok"/>
                <a:sym typeface="Borsok"/>
              </a:rPr>
              <a:t>Contexto</a:t>
            </a:r>
          </a:p>
        </p:txBody>
      </p:sp>
      <p:sp>
        <p:nvSpPr>
          <p:cNvPr name="TextBox 10" id="10"/>
          <p:cNvSpPr txBox="true"/>
          <p:nvPr/>
        </p:nvSpPr>
        <p:spPr>
          <a:xfrm rot="0">
            <a:off x="764428" y="742496"/>
            <a:ext cx="4567144" cy="292938"/>
          </a:xfrm>
          <a:prstGeom prst="rect">
            <a:avLst/>
          </a:prstGeom>
        </p:spPr>
        <p:txBody>
          <a:bodyPr anchor="t" rtlCol="false" tIns="0" lIns="0" bIns="0" rIns="0">
            <a:spAutoFit/>
          </a:bodyPr>
          <a:lstStyle/>
          <a:p>
            <a:pPr algn="ctr">
              <a:lnSpc>
                <a:spcPts val="2265"/>
              </a:lnSpc>
            </a:pPr>
            <a:r>
              <a:rPr lang="en-US" b="true" sz="1618">
                <a:solidFill>
                  <a:srgbClr val="001527"/>
                </a:solidFill>
                <a:latin typeface="Poppins Semi-Bold"/>
                <a:ea typeface="Poppins Semi-Bold"/>
                <a:cs typeface="Poppins Semi-Bold"/>
                <a:sym typeface="Poppins Semi-Bold"/>
              </a:rPr>
              <a:t>Titulo da explicação</a:t>
            </a:r>
          </a:p>
        </p:txBody>
      </p:sp>
      <p:sp>
        <p:nvSpPr>
          <p:cNvPr name="TextBox 11" id="11"/>
          <p:cNvSpPr txBox="true"/>
          <p:nvPr/>
        </p:nvSpPr>
        <p:spPr>
          <a:xfrm rot="0">
            <a:off x="378951" y="1333239"/>
            <a:ext cx="5318488" cy="1867422"/>
          </a:xfrm>
          <a:prstGeom prst="rect">
            <a:avLst/>
          </a:prstGeom>
        </p:spPr>
        <p:txBody>
          <a:bodyPr anchor="t" rtlCol="false" tIns="0" lIns="0" bIns="0" rIns="0">
            <a:spAutoFit/>
          </a:bodyPr>
          <a:lstStyle/>
          <a:p>
            <a:pPr algn="ctr">
              <a:lnSpc>
                <a:spcPts val="1881"/>
              </a:lnSpc>
              <a:spcBef>
                <a:spcPct val="0"/>
              </a:spcBef>
            </a:pPr>
            <a:r>
              <a:rPr lang="en-US" b="true" sz="1343">
                <a:solidFill>
                  <a:srgbClr val="001527"/>
                </a:solidFill>
                <a:latin typeface="Poppins Semi-Bold"/>
                <a:ea typeface="Poppins Semi-Bold"/>
                <a:cs typeface="Poppins Semi-Bold"/>
                <a:sym typeface="Poppins Semi-Bold"/>
              </a:rPr>
              <a:t>Lorem ipsum dolor sit amet, consectetur adipiscing elit, sed do eiusmod tempor incididunt ut labore et dolore magna aliqua. Ut enim ad minim veniam, quis nostrud </a:t>
            </a:r>
            <a:r>
              <a:rPr lang="en-US" b="true" sz="1343">
                <a:solidFill>
                  <a:srgbClr val="001527"/>
                </a:solidFill>
                <a:latin typeface="Poppins Semi-Bold"/>
                <a:ea typeface="Poppins Semi-Bold"/>
                <a:cs typeface="Poppins Semi-Bold"/>
                <a:sym typeface="Poppins Semi-Bold"/>
              </a:rPr>
              <a:t>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name="Freeform 12" id="12"/>
          <p:cNvSpPr/>
          <p:nvPr/>
        </p:nvSpPr>
        <p:spPr>
          <a:xfrm flipH="false" flipV="false" rot="0">
            <a:off x="4228084" y="2499811"/>
            <a:ext cx="2141026" cy="2141026"/>
          </a:xfrm>
          <a:custGeom>
            <a:avLst/>
            <a:gdLst/>
            <a:ahLst/>
            <a:cxnLst/>
            <a:rect r="r" b="b" t="t" l="l"/>
            <a:pathLst>
              <a:path h="2141026" w="2141026">
                <a:moveTo>
                  <a:pt x="0" y="0"/>
                </a:moveTo>
                <a:lnTo>
                  <a:pt x="2141027" y="0"/>
                </a:lnTo>
                <a:lnTo>
                  <a:pt x="2141027" y="2141026"/>
                </a:lnTo>
                <a:lnTo>
                  <a:pt x="0" y="2141026"/>
                </a:lnTo>
                <a:lnTo>
                  <a:pt x="0" y="0"/>
                </a:lnTo>
                <a:close/>
              </a:path>
            </a:pathLst>
          </a:custGeom>
          <a:blipFill>
            <a:blip r:embed="rId9"/>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2E6FF"/>
        </a:solidFill>
      </p:bgPr>
    </p:bg>
    <p:spTree>
      <p:nvGrpSpPr>
        <p:cNvPr id="1" name=""/>
        <p:cNvGrpSpPr/>
        <p:nvPr/>
      </p:nvGrpSpPr>
      <p:grpSpPr>
        <a:xfrm>
          <a:off x="0" y="0"/>
          <a:ext cx="0" cy="0"/>
          <a:chOff x="0" y="0"/>
          <a:chExt cx="0" cy="0"/>
        </a:xfrm>
      </p:grpSpPr>
      <p:sp>
        <p:nvSpPr>
          <p:cNvPr name="Freeform 2" id="2"/>
          <p:cNvSpPr/>
          <p:nvPr/>
        </p:nvSpPr>
        <p:spPr>
          <a:xfrm flipH="false" flipV="false" rot="0">
            <a:off x="-85105" y="3623452"/>
            <a:ext cx="6266210" cy="3366095"/>
          </a:xfrm>
          <a:custGeom>
            <a:avLst/>
            <a:gdLst/>
            <a:ahLst/>
            <a:cxnLst/>
            <a:rect r="r" b="b" t="t" l="l"/>
            <a:pathLst>
              <a:path h="3366095" w="6266210">
                <a:moveTo>
                  <a:pt x="0" y="0"/>
                </a:moveTo>
                <a:lnTo>
                  <a:pt x="6266210" y="0"/>
                </a:lnTo>
                <a:lnTo>
                  <a:pt x="6266210" y="3366095"/>
                </a:lnTo>
                <a:lnTo>
                  <a:pt x="0" y="3366095"/>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859344" y="90979"/>
            <a:ext cx="1019508" cy="1019508"/>
          </a:xfrm>
          <a:custGeom>
            <a:avLst/>
            <a:gdLst/>
            <a:ahLst/>
            <a:cxnLst/>
            <a:rect r="r" b="b" t="t" l="l"/>
            <a:pathLst>
              <a:path h="1019508" w="1019508">
                <a:moveTo>
                  <a:pt x="0" y="0"/>
                </a:moveTo>
                <a:lnTo>
                  <a:pt x="1019509" y="0"/>
                </a:lnTo>
                <a:lnTo>
                  <a:pt x="1019509" y="1019508"/>
                </a:lnTo>
                <a:lnTo>
                  <a:pt x="0" y="1019508"/>
                </a:lnTo>
                <a:lnTo>
                  <a:pt x="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97536" y="53667"/>
            <a:ext cx="1273848" cy="1019078"/>
          </a:xfrm>
          <a:custGeom>
            <a:avLst/>
            <a:gdLst/>
            <a:ahLst/>
            <a:cxnLst/>
            <a:rect r="r" b="b" t="t" l="l"/>
            <a:pathLst>
              <a:path h="1019078" w="1273848">
                <a:moveTo>
                  <a:pt x="0" y="0"/>
                </a:moveTo>
                <a:lnTo>
                  <a:pt x="1273848" y="0"/>
                </a:lnTo>
                <a:lnTo>
                  <a:pt x="1273848" y="1019078"/>
                </a:lnTo>
                <a:lnTo>
                  <a:pt x="0" y="1019078"/>
                </a:lnTo>
                <a:lnTo>
                  <a:pt x="0" y="0"/>
                </a:lnTo>
                <a:close/>
              </a:path>
            </a:pathLst>
          </a:custGeom>
          <a:blipFill>
            <a:blip r:embed="rId6">
              <a:alphaModFix amt="31000"/>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97536" y="1227500"/>
            <a:ext cx="5681316" cy="3022334"/>
            <a:chOff x="0" y="0"/>
            <a:chExt cx="3366706" cy="1791013"/>
          </a:xfrm>
        </p:grpSpPr>
        <p:sp>
          <p:nvSpPr>
            <p:cNvPr name="Freeform 6" id="6"/>
            <p:cNvSpPr/>
            <p:nvPr/>
          </p:nvSpPr>
          <p:spPr>
            <a:xfrm flipH="false" flipV="false" rot="0">
              <a:off x="0" y="0"/>
              <a:ext cx="3366706" cy="1791013"/>
            </a:xfrm>
            <a:custGeom>
              <a:avLst/>
              <a:gdLst/>
              <a:ahLst/>
              <a:cxnLst/>
              <a:rect r="r" b="b" t="t" l="l"/>
              <a:pathLst>
                <a:path h="1791013" w="3366706">
                  <a:moveTo>
                    <a:pt x="31342" y="0"/>
                  </a:moveTo>
                  <a:lnTo>
                    <a:pt x="3335364" y="0"/>
                  </a:lnTo>
                  <a:cubicBezTo>
                    <a:pt x="3352674" y="0"/>
                    <a:pt x="3366706" y="14032"/>
                    <a:pt x="3366706" y="31342"/>
                  </a:cubicBezTo>
                  <a:lnTo>
                    <a:pt x="3366706" y="1759670"/>
                  </a:lnTo>
                  <a:cubicBezTo>
                    <a:pt x="3366706" y="1767983"/>
                    <a:pt x="3363404" y="1775955"/>
                    <a:pt x="3357526" y="1781833"/>
                  </a:cubicBezTo>
                  <a:cubicBezTo>
                    <a:pt x="3351649" y="1787710"/>
                    <a:pt x="3343677" y="1791013"/>
                    <a:pt x="3335364" y="1791013"/>
                  </a:cubicBezTo>
                  <a:lnTo>
                    <a:pt x="31342" y="1791013"/>
                  </a:lnTo>
                  <a:cubicBezTo>
                    <a:pt x="23030" y="1791013"/>
                    <a:pt x="15058" y="1787710"/>
                    <a:pt x="9180" y="1781833"/>
                  </a:cubicBezTo>
                  <a:cubicBezTo>
                    <a:pt x="3302" y="1775955"/>
                    <a:pt x="0" y="1767983"/>
                    <a:pt x="0" y="1759670"/>
                  </a:cubicBezTo>
                  <a:lnTo>
                    <a:pt x="0" y="31342"/>
                  </a:lnTo>
                  <a:cubicBezTo>
                    <a:pt x="0" y="23030"/>
                    <a:pt x="3302" y="15058"/>
                    <a:pt x="9180" y="9180"/>
                  </a:cubicBezTo>
                  <a:cubicBezTo>
                    <a:pt x="15058" y="3302"/>
                    <a:pt x="23030" y="0"/>
                    <a:pt x="31342" y="0"/>
                  </a:cubicBezTo>
                  <a:close/>
                </a:path>
              </a:pathLst>
            </a:custGeom>
            <a:solidFill>
              <a:srgbClr val="565A5B">
                <a:alpha val="23922"/>
              </a:srgbClr>
            </a:solidFill>
            <a:ln w="28575" cap="rnd">
              <a:solidFill>
                <a:srgbClr val="000000">
                  <a:alpha val="23922"/>
                </a:srgbClr>
              </a:solidFill>
              <a:prstDash val="solid"/>
              <a:round/>
            </a:ln>
          </p:spPr>
        </p:sp>
        <p:sp>
          <p:nvSpPr>
            <p:cNvPr name="TextBox 7" id="7"/>
            <p:cNvSpPr txBox="true"/>
            <p:nvPr/>
          </p:nvSpPr>
          <p:spPr>
            <a:xfrm>
              <a:off x="0" y="-28575"/>
              <a:ext cx="3366706" cy="1819588"/>
            </a:xfrm>
            <a:prstGeom prst="rect">
              <a:avLst/>
            </a:prstGeom>
          </p:spPr>
          <p:txBody>
            <a:bodyPr anchor="ctr" rtlCol="false" tIns="50800" lIns="50800" bIns="50800" rIns="50800"/>
            <a:lstStyle/>
            <a:p>
              <a:pPr algn="ctr">
                <a:lnSpc>
                  <a:spcPts val="1615"/>
                </a:lnSpc>
              </a:pPr>
            </a:p>
          </p:txBody>
        </p:sp>
      </p:grpSp>
      <p:sp>
        <p:nvSpPr>
          <p:cNvPr name="Freeform 8" id="8"/>
          <p:cNvSpPr/>
          <p:nvPr/>
        </p:nvSpPr>
        <p:spPr>
          <a:xfrm flipH="false" flipV="false" rot="0">
            <a:off x="2191346" y="2892681"/>
            <a:ext cx="1883543" cy="1130126"/>
          </a:xfrm>
          <a:custGeom>
            <a:avLst/>
            <a:gdLst/>
            <a:ahLst/>
            <a:cxnLst/>
            <a:rect r="r" b="b" t="t" l="l"/>
            <a:pathLst>
              <a:path h="1130126" w="1883543">
                <a:moveTo>
                  <a:pt x="0" y="0"/>
                </a:moveTo>
                <a:lnTo>
                  <a:pt x="1883543" y="0"/>
                </a:lnTo>
                <a:lnTo>
                  <a:pt x="1883543" y="1130126"/>
                </a:lnTo>
                <a:lnTo>
                  <a:pt x="0" y="1130126"/>
                </a:lnTo>
                <a:lnTo>
                  <a:pt x="0" y="0"/>
                </a:lnTo>
                <a:close/>
              </a:path>
            </a:pathLst>
          </a:custGeom>
          <a:blipFill>
            <a:blip r:embed="rId8"/>
            <a:stretch>
              <a:fillRect l="0" t="0" r="0" b="0"/>
            </a:stretch>
          </a:blipFill>
        </p:spPr>
      </p:sp>
      <p:sp>
        <p:nvSpPr>
          <p:cNvPr name="Freeform 9" id="9"/>
          <p:cNvSpPr/>
          <p:nvPr/>
        </p:nvSpPr>
        <p:spPr>
          <a:xfrm flipH="false" flipV="false" rot="0">
            <a:off x="4002924" y="2274651"/>
            <a:ext cx="2366186" cy="2366186"/>
          </a:xfrm>
          <a:custGeom>
            <a:avLst/>
            <a:gdLst/>
            <a:ahLst/>
            <a:cxnLst/>
            <a:rect r="r" b="b" t="t" l="l"/>
            <a:pathLst>
              <a:path h="2366186" w="2366186">
                <a:moveTo>
                  <a:pt x="0" y="0"/>
                </a:moveTo>
                <a:lnTo>
                  <a:pt x="2366187" y="0"/>
                </a:lnTo>
                <a:lnTo>
                  <a:pt x="2366187" y="2366186"/>
                </a:lnTo>
                <a:lnTo>
                  <a:pt x="0" y="2366186"/>
                </a:lnTo>
                <a:lnTo>
                  <a:pt x="0" y="0"/>
                </a:lnTo>
                <a:close/>
              </a:path>
            </a:pathLst>
          </a:custGeom>
          <a:blipFill>
            <a:blip r:embed="rId9"/>
            <a:stretch>
              <a:fillRect l="0" t="0" r="0" b="0"/>
            </a:stretch>
          </a:blipFill>
        </p:spPr>
      </p:sp>
      <p:sp>
        <p:nvSpPr>
          <p:cNvPr name="TextBox 10" id="10"/>
          <p:cNvSpPr txBox="true"/>
          <p:nvPr/>
        </p:nvSpPr>
        <p:spPr>
          <a:xfrm rot="0">
            <a:off x="378951" y="1333239"/>
            <a:ext cx="5259849" cy="1401560"/>
          </a:xfrm>
          <a:prstGeom prst="rect">
            <a:avLst/>
          </a:prstGeom>
        </p:spPr>
        <p:txBody>
          <a:bodyPr anchor="t" rtlCol="false" tIns="0" lIns="0" bIns="0" rIns="0">
            <a:spAutoFit/>
          </a:bodyPr>
          <a:lstStyle/>
          <a:p>
            <a:pPr algn="ctr">
              <a:lnSpc>
                <a:spcPts val="1881"/>
              </a:lnSpc>
              <a:spcBef>
                <a:spcPct val="0"/>
              </a:spcBef>
            </a:pPr>
            <a:r>
              <a:rPr lang="en-US" b="true" sz="1343">
                <a:solidFill>
                  <a:srgbClr val="001527"/>
                </a:solidFill>
                <a:latin typeface="Poppins Semi-Bold"/>
                <a:ea typeface="Poppins Semi-Bold"/>
                <a:cs typeface="Poppins Semi-Bold"/>
                <a:sym typeface="Poppins Semi-Bold"/>
              </a:rPr>
              <a:t>Lorem ipsum dolor sit amet, consectetur adipiscing elit, sed do eiusmod tempor incididunt ut labore et dolore magna aliqua. Ut enim ad minim veniam, quis nostrud </a:t>
            </a:r>
            <a:r>
              <a:rPr lang="en-US" b="true" sz="1343">
                <a:solidFill>
                  <a:srgbClr val="001527"/>
                </a:solidFill>
                <a:latin typeface="Poppins Semi-Bold"/>
                <a:ea typeface="Poppins Semi-Bold"/>
                <a:cs typeface="Poppins Semi-Bold"/>
                <a:sym typeface="Poppins Semi-Bold"/>
              </a:rPr>
              <a:t>exercitation ullamco laboris nisi ut aliquip ex ea commodo consequat. Duis aute irure dolor in reprehenderit in voluptate velit esse cillum dolore eu fugiat nulla pariatur.</a:t>
            </a:r>
          </a:p>
        </p:txBody>
      </p:sp>
      <p:sp>
        <p:nvSpPr>
          <p:cNvPr name="TextBox 11" id="11"/>
          <p:cNvSpPr txBox="true"/>
          <p:nvPr/>
        </p:nvSpPr>
        <p:spPr>
          <a:xfrm rot="0">
            <a:off x="1310618" y="102503"/>
            <a:ext cx="3474764" cy="633195"/>
          </a:xfrm>
          <a:prstGeom prst="rect">
            <a:avLst/>
          </a:prstGeom>
        </p:spPr>
        <p:txBody>
          <a:bodyPr anchor="t" rtlCol="false" tIns="0" lIns="0" bIns="0" rIns="0">
            <a:spAutoFit/>
          </a:bodyPr>
          <a:lstStyle/>
          <a:p>
            <a:pPr algn="ctr">
              <a:lnSpc>
                <a:spcPts val="5116"/>
              </a:lnSpc>
            </a:pPr>
            <a:r>
              <a:rPr lang="en-US" sz="3654">
                <a:solidFill>
                  <a:srgbClr val="001527"/>
                </a:solidFill>
                <a:latin typeface="Borsok"/>
                <a:ea typeface="Borsok"/>
                <a:cs typeface="Borsok"/>
                <a:sym typeface="Borsok"/>
              </a:rPr>
              <a:t>Contexto</a:t>
            </a:r>
          </a:p>
        </p:txBody>
      </p:sp>
      <p:sp>
        <p:nvSpPr>
          <p:cNvPr name="TextBox 12" id="12"/>
          <p:cNvSpPr txBox="true"/>
          <p:nvPr/>
        </p:nvSpPr>
        <p:spPr>
          <a:xfrm rot="0">
            <a:off x="764428" y="742496"/>
            <a:ext cx="4567144" cy="292938"/>
          </a:xfrm>
          <a:prstGeom prst="rect">
            <a:avLst/>
          </a:prstGeom>
        </p:spPr>
        <p:txBody>
          <a:bodyPr anchor="t" rtlCol="false" tIns="0" lIns="0" bIns="0" rIns="0">
            <a:spAutoFit/>
          </a:bodyPr>
          <a:lstStyle/>
          <a:p>
            <a:pPr algn="ctr">
              <a:lnSpc>
                <a:spcPts val="2265"/>
              </a:lnSpc>
            </a:pPr>
            <a:r>
              <a:rPr lang="en-US" b="true" sz="1618">
                <a:solidFill>
                  <a:srgbClr val="001527"/>
                </a:solidFill>
                <a:latin typeface="Poppins Semi-Bold"/>
                <a:ea typeface="Poppins Semi-Bold"/>
                <a:cs typeface="Poppins Semi-Bold"/>
                <a:sym typeface="Poppins Semi-Bold"/>
              </a:rPr>
              <a:t>Titulo da explicação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DAGi1LMMiwQ</dc:identifier>
  <dcterms:modified xsi:type="dcterms:W3CDTF">2011-08-01T06:04:30Z</dcterms:modified>
  <cp:revision>1</cp:revision>
  <dc:title>Jogar</dc:title>
</cp:coreProperties>
</file>