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uli" panose="020B0604020202020204" charset="0"/>
      <p:regular r:id="rId12"/>
      <p:bold r:id="rId13"/>
      <p:italic r:id="rId14"/>
      <p:boldItalic r:id="rId15"/>
    </p:embeddedFont>
    <p:embeddedFont>
      <p:font typeface="Muli Light" panose="020B0604020202020204" charset="0"/>
      <p:regular r:id="rId16"/>
      <p:bold r:id="rId17"/>
      <p:italic r:id="rId18"/>
      <p:boldItalic r:id="rId19"/>
    </p:embeddedFont>
    <p:embeddedFont>
      <p:font typeface="Poppins" panose="020B0604020202020204" charset="0"/>
      <p:regular r:id="rId20"/>
      <p:bold r:id="rId21"/>
      <p:italic r:id="rId22"/>
      <p:boldItalic r:id="rId23"/>
    </p:embeddedFont>
    <p:embeddedFont>
      <p:font typeface="Poppins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f727b89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f727b89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f727b897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f727b897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cbf0c82d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cbf0c82d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cbf0c82db_7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cbf0c82db_7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727b897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727b897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d5f2b3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ed5f2b3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f727b897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f727b897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727b897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727b897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0275" y="2032125"/>
            <a:ext cx="3761325" cy="2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64" name="Google Shape;64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50275" y="2175625"/>
            <a:ext cx="3879000" cy="28704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731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144850"/>
            <a:ext cx="2493600" cy="784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18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4072" y="2340786"/>
            <a:ext cx="3879000" cy="26290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2850" y="919975"/>
            <a:ext cx="4469100" cy="3342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3200">
                <a:solidFill>
                  <a:srgbClr val="A7A4BC"/>
                </a:solidFill>
              </a:defRPr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>
                <a:solidFill>
                  <a:srgbClr val="A7A4BC"/>
                </a:solidFill>
              </a:defRPr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>
                <a:solidFill>
                  <a:srgbClr val="A7A4BC"/>
                </a:solidFill>
              </a:defRPr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90571" y="571075"/>
            <a:ext cx="648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A7D86D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9600" b="1">
              <a:solidFill>
                <a:srgbClr val="A7D86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9349" y="2301324"/>
            <a:ext cx="3702249" cy="2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 mask">
  <p:cSld name="TITLE_AND_BODY_1">
    <p:bg>
      <p:bgPr>
        <a:solidFill>
          <a:srgbClr val="A7D86D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6"/>
          <p:cNvGrpSpPr/>
          <p:nvPr/>
        </p:nvGrpSpPr>
        <p:grpSpPr>
          <a:xfrm>
            <a:off x="-144" y="4104"/>
            <a:ext cx="9144000" cy="5143488"/>
            <a:chOff x="238125" y="848325"/>
            <a:chExt cx="7143750" cy="4018350"/>
          </a:xfrm>
        </p:grpSpPr>
        <p:sp>
          <p:nvSpPr>
            <p:cNvPr id="28" name="Google Shape;28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38125" y="848325"/>
              <a:ext cx="7143750" cy="4018350"/>
            </a:xfrm>
            <a:custGeom>
              <a:avLst/>
              <a:gdLst/>
              <a:ahLst/>
              <a:cxnLst/>
              <a:rect l="l" t="t" r="r" b="b"/>
              <a:pathLst>
                <a:path w="285750" h="160734" extrusionOk="0">
                  <a:moveTo>
                    <a:pt x="206722" y="15292"/>
                  </a:moveTo>
                  <a:lnTo>
                    <a:pt x="207057" y="15348"/>
                  </a:lnTo>
                  <a:lnTo>
                    <a:pt x="207671" y="15515"/>
                  </a:lnTo>
                  <a:lnTo>
                    <a:pt x="208229" y="15850"/>
                  </a:lnTo>
                  <a:lnTo>
                    <a:pt x="208731" y="16241"/>
                  </a:lnTo>
                  <a:lnTo>
                    <a:pt x="209122" y="16743"/>
                  </a:lnTo>
                  <a:lnTo>
                    <a:pt x="209457" y="17301"/>
                  </a:lnTo>
                  <a:lnTo>
                    <a:pt x="209624" y="17915"/>
                  </a:lnTo>
                  <a:lnTo>
                    <a:pt x="209680" y="18250"/>
                  </a:lnTo>
                  <a:lnTo>
                    <a:pt x="209736" y="18585"/>
                  </a:lnTo>
                  <a:lnTo>
                    <a:pt x="209680" y="18920"/>
                  </a:lnTo>
                  <a:lnTo>
                    <a:pt x="209624" y="19255"/>
                  </a:lnTo>
                  <a:lnTo>
                    <a:pt x="209457" y="19869"/>
                  </a:lnTo>
                  <a:lnTo>
                    <a:pt x="209122" y="20427"/>
                  </a:lnTo>
                  <a:lnTo>
                    <a:pt x="208731" y="20929"/>
                  </a:lnTo>
                  <a:lnTo>
                    <a:pt x="208229" y="21320"/>
                  </a:lnTo>
                  <a:lnTo>
                    <a:pt x="207671" y="21654"/>
                  </a:lnTo>
                  <a:lnTo>
                    <a:pt x="207057" y="21822"/>
                  </a:lnTo>
                  <a:lnTo>
                    <a:pt x="206722" y="21878"/>
                  </a:lnTo>
                  <a:lnTo>
                    <a:pt x="206053" y="21878"/>
                  </a:lnTo>
                  <a:lnTo>
                    <a:pt x="205718" y="21822"/>
                  </a:lnTo>
                  <a:lnTo>
                    <a:pt x="205104" y="21654"/>
                  </a:lnTo>
                  <a:lnTo>
                    <a:pt x="204546" y="21320"/>
                  </a:lnTo>
                  <a:lnTo>
                    <a:pt x="204043" y="20929"/>
                  </a:lnTo>
                  <a:lnTo>
                    <a:pt x="203653" y="20427"/>
                  </a:lnTo>
                  <a:lnTo>
                    <a:pt x="203374" y="19869"/>
                  </a:lnTo>
                  <a:lnTo>
                    <a:pt x="203150" y="19255"/>
                  </a:lnTo>
                  <a:lnTo>
                    <a:pt x="203095" y="18920"/>
                  </a:lnTo>
                  <a:lnTo>
                    <a:pt x="203095" y="18585"/>
                  </a:lnTo>
                  <a:lnTo>
                    <a:pt x="203095" y="18250"/>
                  </a:lnTo>
                  <a:lnTo>
                    <a:pt x="203150" y="17915"/>
                  </a:lnTo>
                  <a:lnTo>
                    <a:pt x="203374" y="17301"/>
                  </a:lnTo>
                  <a:lnTo>
                    <a:pt x="203653" y="16743"/>
                  </a:lnTo>
                  <a:lnTo>
                    <a:pt x="204043" y="16241"/>
                  </a:lnTo>
                  <a:lnTo>
                    <a:pt x="204546" y="15850"/>
                  </a:lnTo>
                  <a:lnTo>
                    <a:pt x="205104" y="15515"/>
                  </a:lnTo>
                  <a:lnTo>
                    <a:pt x="205718" y="15348"/>
                  </a:lnTo>
                  <a:lnTo>
                    <a:pt x="206053" y="15292"/>
                  </a:lnTo>
                  <a:close/>
                  <a:moveTo>
                    <a:pt x="255947" y="30138"/>
                  </a:moveTo>
                  <a:lnTo>
                    <a:pt x="256282" y="30193"/>
                  </a:lnTo>
                  <a:lnTo>
                    <a:pt x="256896" y="30417"/>
                  </a:lnTo>
                  <a:lnTo>
                    <a:pt x="257454" y="30696"/>
                  </a:lnTo>
                  <a:lnTo>
                    <a:pt x="257956" y="31086"/>
                  </a:lnTo>
                  <a:lnTo>
                    <a:pt x="258347" y="31589"/>
                  </a:lnTo>
                  <a:lnTo>
                    <a:pt x="258682" y="32147"/>
                  </a:lnTo>
                  <a:lnTo>
                    <a:pt x="258849" y="32761"/>
                  </a:lnTo>
                  <a:lnTo>
                    <a:pt x="258905" y="33096"/>
                  </a:lnTo>
                  <a:lnTo>
                    <a:pt x="258905" y="33430"/>
                  </a:lnTo>
                  <a:lnTo>
                    <a:pt x="258905" y="33765"/>
                  </a:lnTo>
                  <a:lnTo>
                    <a:pt x="258849" y="34100"/>
                  </a:lnTo>
                  <a:lnTo>
                    <a:pt x="258682" y="34714"/>
                  </a:lnTo>
                  <a:lnTo>
                    <a:pt x="258347" y="35328"/>
                  </a:lnTo>
                  <a:lnTo>
                    <a:pt x="257956" y="35774"/>
                  </a:lnTo>
                  <a:lnTo>
                    <a:pt x="257454" y="36221"/>
                  </a:lnTo>
                  <a:lnTo>
                    <a:pt x="256896" y="36500"/>
                  </a:lnTo>
                  <a:lnTo>
                    <a:pt x="256282" y="36723"/>
                  </a:lnTo>
                  <a:lnTo>
                    <a:pt x="255947" y="36723"/>
                  </a:lnTo>
                  <a:lnTo>
                    <a:pt x="255612" y="36779"/>
                  </a:lnTo>
                  <a:lnTo>
                    <a:pt x="255277" y="36723"/>
                  </a:lnTo>
                  <a:lnTo>
                    <a:pt x="254943" y="36723"/>
                  </a:lnTo>
                  <a:lnTo>
                    <a:pt x="254329" y="36500"/>
                  </a:lnTo>
                  <a:lnTo>
                    <a:pt x="253771" y="36221"/>
                  </a:lnTo>
                  <a:lnTo>
                    <a:pt x="253268" y="35774"/>
                  </a:lnTo>
                  <a:lnTo>
                    <a:pt x="252878" y="35328"/>
                  </a:lnTo>
                  <a:lnTo>
                    <a:pt x="252543" y="34714"/>
                  </a:lnTo>
                  <a:lnTo>
                    <a:pt x="252375" y="34100"/>
                  </a:lnTo>
                  <a:lnTo>
                    <a:pt x="252319" y="33765"/>
                  </a:lnTo>
                  <a:lnTo>
                    <a:pt x="252264" y="33430"/>
                  </a:lnTo>
                  <a:lnTo>
                    <a:pt x="252319" y="33096"/>
                  </a:lnTo>
                  <a:lnTo>
                    <a:pt x="252375" y="32761"/>
                  </a:lnTo>
                  <a:lnTo>
                    <a:pt x="252543" y="32147"/>
                  </a:lnTo>
                  <a:lnTo>
                    <a:pt x="252878" y="31589"/>
                  </a:lnTo>
                  <a:lnTo>
                    <a:pt x="253268" y="31086"/>
                  </a:lnTo>
                  <a:lnTo>
                    <a:pt x="253771" y="30696"/>
                  </a:lnTo>
                  <a:lnTo>
                    <a:pt x="254329" y="30417"/>
                  </a:lnTo>
                  <a:lnTo>
                    <a:pt x="254943" y="30193"/>
                  </a:lnTo>
                  <a:lnTo>
                    <a:pt x="255277" y="30138"/>
                  </a:lnTo>
                  <a:close/>
                  <a:moveTo>
                    <a:pt x="113463" y="32593"/>
                  </a:moveTo>
                  <a:lnTo>
                    <a:pt x="113798" y="32649"/>
                  </a:lnTo>
                  <a:lnTo>
                    <a:pt x="114412" y="32817"/>
                  </a:lnTo>
                  <a:lnTo>
                    <a:pt x="115026" y="33151"/>
                  </a:lnTo>
                  <a:lnTo>
                    <a:pt x="115472" y="33542"/>
                  </a:lnTo>
                  <a:lnTo>
                    <a:pt x="115919" y="34044"/>
                  </a:lnTo>
                  <a:lnTo>
                    <a:pt x="116198" y="34602"/>
                  </a:lnTo>
                  <a:lnTo>
                    <a:pt x="116365" y="35216"/>
                  </a:lnTo>
                  <a:lnTo>
                    <a:pt x="116421" y="35551"/>
                  </a:lnTo>
                  <a:lnTo>
                    <a:pt x="116477" y="35886"/>
                  </a:lnTo>
                  <a:lnTo>
                    <a:pt x="116421" y="36221"/>
                  </a:lnTo>
                  <a:lnTo>
                    <a:pt x="116365" y="36556"/>
                  </a:lnTo>
                  <a:lnTo>
                    <a:pt x="116198" y="37170"/>
                  </a:lnTo>
                  <a:lnTo>
                    <a:pt x="115919" y="37728"/>
                  </a:lnTo>
                  <a:lnTo>
                    <a:pt x="115472" y="38230"/>
                  </a:lnTo>
                  <a:lnTo>
                    <a:pt x="115026" y="38621"/>
                  </a:lnTo>
                  <a:lnTo>
                    <a:pt x="114412" y="38956"/>
                  </a:lnTo>
                  <a:lnTo>
                    <a:pt x="113798" y="39123"/>
                  </a:lnTo>
                  <a:lnTo>
                    <a:pt x="113463" y="39179"/>
                  </a:lnTo>
                  <a:lnTo>
                    <a:pt x="112793" y="39179"/>
                  </a:lnTo>
                  <a:lnTo>
                    <a:pt x="112458" y="39123"/>
                  </a:lnTo>
                  <a:lnTo>
                    <a:pt x="111844" y="38956"/>
                  </a:lnTo>
                  <a:lnTo>
                    <a:pt x="111286" y="38621"/>
                  </a:lnTo>
                  <a:lnTo>
                    <a:pt x="110784" y="38230"/>
                  </a:lnTo>
                  <a:lnTo>
                    <a:pt x="110393" y="37728"/>
                  </a:lnTo>
                  <a:lnTo>
                    <a:pt x="110114" y="37170"/>
                  </a:lnTo>
                  <a:lnTo>
                    <a:pt x="109891" y="36556"/>
                  </a:lnTo>
                  <a:lnTo>
                    <a:pt x="109835" y="36221"/>
                  </a:lnTo>
                  <a:lnTo>
                    <a:pt x="109835" y="35886"/>
                  </a:lnTo>
                  <a:lnTo>
                    <a:pt x="109835" y="35551"/>
                  </a:lnTo>
                  <a:lnTo>
                    <a:pt x="109891" y="35216"/>
                  </a:lnTo>
                  <a:lnTo>
                    <a:pt x="110114" y="34602"/>
                  </a:lnTo>
                  <a:lnTo>
                    <a:pt x="110393" y="34044"/>
                  </a:lnTo>
                  <a:lnTo>
                    <a:pt x="110784" y="33542"/>
                  </a:lnTo>
                  <a:lnTo>
                    <a:pt x="111286" y="33151"/>
                  </a:lnTo>
                  <a:lnTo>
                    <a:pt x="111844" y="32817"/>
                  </a:lnTo>
                  <a:lnTo>
                    <a:pt x="112458" y="32649"/>
                  </a:lnTo>
                  <a:lnTo>
                    <a:pt x="112793" y="32593"/>
                  </a:lnTo>
                  <a:close/>
                  <a:moveTo>
                    <a:pt x="120328" y="48611"/>
                  </a:moveTo>
                  <a:lnTo>
                    <a:pt x="120886" y="48722"/>
                  </a:lnTo>
                  <a:lnTo>
                    <a:pt x="121444" y="48834"/>
                  </a:lnTo>
                  <a:lnTo>
                    <a:pt x="121946" y="49057"/>
                  </a:lnTo>
                  <a:lnTo>
                    <a:pt x="122393" y="49281"/>
                  </a:lnTo>
                  <a:lnTo>
                    <a:pt x="122895" y="49560"/>
                  </a:lnTo>
                  <a:lnTo>
                    <a:pt x="123286" y="49895"/>
                  </a:lnTo>
                  <a:lnTo>
                    <a:pt x="123676" y="50229"/>
                  </a:lnTo>
                  <a:lnTo>
                    <a:pt x="124067" y="50620"/>
                  </a:lnTo>
                  <a:lnTo>
                    <a:pt x="124346" y="51067"/>
                  </a:lnTo>
                  <a:lnTo>
                    <a:pt x="124625" y="51513"/>
                  </a:lnTo>
                  <a:lnTo>
                    <a:pt x="124904" y="52015"/>
                  </a:lnTo>
                  <a:lnTo>
                    <a:pt x="125071" y="52518"/>
                  </a:lnTo>
                  <a:lnTo>
                    <a:pt x="125183" y="53020"/>
                  </a:lnTo>
                  <a:lnTo>
                    <a:pt x="125295" y="53578"/>
                  </a:lnTo>
                  <a:lnTo>
                    <a:pt x="125295" y="54136"/>
                  </a:lnTo>
                  <a:lnTo>
                    <a:pt x="125295" y="54750"/>
                  </a:lnTo>
                  <a:lnTo>
                    <a:pt x="125183" y="55252"/>
                  </a:lnTo>
                  <a:lnTo>
                    <a:pt x="125071" y="55810"/>
                  </a:lnTo>
                  <a:lnTo>
                    <a:pt x="124904" y="56313"/>
                  </a:lnTo>
                  <a:lnTo>
                    <a:pt x="124625" y="56815"/>
                  </a:lnTo>
                  <a:lnTo>
                    <a:pt x="124346" y="57261"/>
                  </a:lnTo>
                  <a:lnTo>
                    <a:pt x="124067" y="57708"/>
                  </a:lnTo>
                  <a:lnTo>
                    <a:pt x="123676" y="58099"/>
                  </a:lnTo>
                  <a:lnTo>
                    <a:pt x="123286" y="58434"/>
                  </a:lnTo>
                  <a:lnTo>
                    <a:pt x="122895" y="58768"/>
                  </a:lnTo>
                  <a:lnTo>
                    <a:pt x="122393" y="59047"/>
                  </a:lnTo>
                  <a:lnTo>
                    <a:pt x="121946" y="59271"/>
                  </a:lnTo>
                  <a:lnTo>
                    <a:pt x="121444" y="59438"/>
                  </a:lnTo>
                  <a:lnTo>
                    <a:pt x="120886" y="59606"/>
                  </a:lnTo>
                  <a:lnTo>
                    <a:pt x="120328" y="59661"/>
                  </a:lnTo>
                  <a:lnTo>
                    <a:pt x="119769" y="59717"/>
                  </a:lnTo>
                  <a:lnTo>
                    <a:pt x="119211" y="59661"/>
                  </a:lnTo>
                  <a:lnTo>
                    <a:pt x="118653" y="59606"/>
                  </a:lnTo>
                  <a:lnTo>
                    <a:pt x="118095" y="59438"/>
                  </a:lnTo>
                  <a:lnTo>
                    <a:pt x="117593" y="59271"/>
                  </a:lnTo>
                  <a:lnTo>
                    <a:pt x="117146" y="59047"/>
                  </a:lnTo>
                  <a:lnTo>
                    <a:pt x="116644" y="58768"/>
                  </a:lnTo>
                  <a:lnTo>
                    <a:pt x="116253" y="58434"/>
                  </a:lnTo>
                  <a:lnTo>
                    <a:pt x="115863" y="58099"/>
                  </a:lnTo>
                  <a:lnTo>
                    <a:pt x="115472" y="57708"/>
                  </a:lnTo>
                  <a:lnTo>
                    <a:pt x="115193" y="57261"/>
                  </a:lnTo>
                  <a:lnTo>
                    <a:pt x="114914" y="56815"/>
                  </a:lnTo>
                  <a:lnTo>
                    <a:pt x="114635" y="56313"/>
                  </a:lnTo>
                  <a:lnTo>
                    <a:pt x="114467" y="55810"/>
                  </a:lnTo>
                  <a:lnTo>
                    <a:pt x="114356" y="55252"/>
                  </a:lnTo>
                  <a:lnTo>
                    <a:pt x="114244" y="54750"/>
                  </a:lnTo>
                  <a:lnTo>
                    <a:pt x="114244" y="54136"/>
                  </a:lnTo>
                  <a:lnTo>
                    <a:pt x="114244" y="53578"/>
                  </a:lnTo>
                  <a:lnTo>
                    <a:pt x="114356" y="53020"/>
                  </a:lnTo>
                  <a:lnTo>
                    <a:pt x="114467" y="52518"/>
                  </a:lnTo>
                  <a:lnTo>
                    <a:pt x="114635" y="52015"/>
                  </a:lnTo>
                  <a:lnTo>
                    <a:pt x="114914" y="51513"/>
                  </a:lnTo>
                  <a:lnTo>
                    <a:pt x="115193" y="51067"/>
                  </a:lnTo>
                  <a:lnTo>
                    <a:pt x="115472" y="50620"/>
                  </a:lnTo>
                  <a:lnTo>
                    <a:pt x="115863" y="50229"/>
                  </a:lnTo>
                  <a:lnTo>
                    <a:pt x="116253" y="49895"/>
                  </a:lnTo>
                  <a:lnTo>
                    <a:pt x="116644" y="49560"/>
                  </a:lnTo>
                  <a:lnTo>
                    <a:pt x="117146" y="49281"/>
                  </a:lnTo>
                  <a:lnTo>
                    <a:pt x="117593" y="49057"/>
                  </a:lnTo>
                  <a:lnTo>
                    <a:pt x="118095" y="48834"/>
                  </a:lnTo>
                  <a:lnTo>
                    <a:pt x="118653" y="48722"/>
                  </a:lnTo>
                  <a:lnTo>
                    <a:pt x="119211" y="48611"/>
                  </a:lnTo>
                  <a:close/>
                  <a:moveTo>
                    <a:pt x="267109" y="134782"/>
                  </a:moveTo>
                  <a:lnTo>
                    <a:pt x="267667" y="134838"/>
                  </a:lnTo>
                  <a:lnTo>
                    <a:pt x="268226" y="134894"/>
                  </a:lnTo>
                  <a:lnTo>
                    <a:pt x="268728" y="135061"/>
                  </a:lnTo>
                  <a:lnTo>
                    <a:pt x="269286" y="135229"/>
                  </a:lnTo>
                  <a:lnTo>
                    <a:pt x="269732" y="135452"/>
                  </a:lnTo>
                  <a:lnTo>
                    <a:pt x="270235" y="135731"/>
                  </a:lnTo>
                  <a:lnTo>
                    <a:pt x="270625" y="136066"/>
                  </a:lnTo>
                  <a:lnTo>
                    <a:pt x="271016" y="136401"/>
                  </a:lnTo>
                  <a:lnTo>
                    <a:pt x="271407" y="136791"/>
                  </a:lnTo>
                  <a:lnTo>
                    <a:pt x="271686" y="137238"/>
                  </a:lnTo>
                  <a:lnTo>
                    <a:pt x="271965" y="137684"/>
                  </a:lnTo>
                  <a:lnTo>
                    <a:pt x="272244" y="138187"/>
                  </a:lnTo>
                  <a:lnTo>
                    <a:pt x="272411" y="138689"/>
                  </a:lnTo>
                  <a:lnTo>
                    <a:pt x="272523" y="139191"/>
                  </a:lnTo>
                  <a:lnTo>
                    <a:pt x="272635" y="139749"/>
                  </a:lnTo>
                  <a:lnTo>
                    <a:pt x="272635" y="140363"/>
                  </a:lnTo>
                  <a:lnTo>
                    <a:pt x="272635" y="140921"/>
                  </a:lnTo>
                  <a:lnTo>
                    <a:pt x="272523" y="141479"/>
                  </a:lnTo>
                  <a:lnTo>
                    <a:pt x="272411" y="141982"/>
                  </a:lnTo>
                  <a:lnTo>
                    <a:pt x="272244" y="142484"/>
                  </a:lnTo>
                  <a:lnTo>
                    <a:pt x="271965" y="142986"/>
                  </a:lnTo>
                  <a:lnTo>
                    <a:pt x="271686" y="143433"/>
                  </a:lnTo>
                  <a:lnTo>
                    <a:pt x="271407" y="143879"/>
                  </a:lnTo>
                  <a:lnTo>
                    <a:pt x="271016" y="144270"/>
                  </a:lnTo>
                  <a:lnTo>
                    <a:pt x="270625" y="144605"/>
                  </a:lnTo>
                  <a:lnTo>
                    <a:pt x="270235" y="144940"/>
                  </a:lnTo>
                  <a:lnTo>
                    <a:pt x="269732" y="145219"/>
                  </a:lnTo>
                  <a:lnTo>
                    <a:pt x="269286" y="145442"/>
                  </a:lnTo>
                  <a:lnTo>
                    <a:pt x="268728" y="145665"/>
                  </a:lnTo>
                  <a:lnTo>
                    <a:pt x="268226" y="145777"/>
                  </a:lnTo>
                  <a:lnTo>
                    <a:pt x="267667" y="145833"/>
                  </a:lnTo>
                  <a:lnTo>
                    <a:pt x="267109" y="145888"/>
                  </a:lnTo>
                  <a:lnTo>
                    <a:pt x="266551" y="145833"/>
                  </a:lnTo>
                  <a:lnTo>
                    <a:pt x="265993" y="145777"/>
                  </a:lnTo>
                  <a:lnTo>
                    <a:pt x="265435" y="145665"/>
                  </a:lnTo>
                  <a:lnTo>
                    <a:pt x="264933" y="145442"/>
                  </a:lnTo>
                  <a:lnTo>
                    <a:pt x="264430" y="145219"/>
                  </a:lnTo>
                  <a:lnTo>
                    <a:pt x="263984" y="144940"/>
                  </a:lnTo>
                  <a:lnTo>
                    <a:pt x="263593" y="144605"/>
                  </a:lnTo>
                  <a:lnTo>
                    <a:pt x="263203" y="144270"/>
                  </a:lnTo>
                  <a:lnTo>
                    <a:pt x="262812" y="143879"/>
                  </a:lnTo>
                  <a:lnTo>
                    <a:pt x="262477" y="143433"/>
                  </a:lnTo>
                  <a:lnTo>
                    <a:pt x="262198" y="142986"/>
                  </a:lnTo>
                  <a:lnTo>
                    <a:pt x="261975" y="142484"/>
                  </a:lnTo>
                  <a:lnTo>
                    <a:pt x="261807" y="141982"/>
                  </a:lnTo>
                  <a:lnTo>
                    <a:pt x="261640" y="141479"/>
                  </a:lnTo>
                  <a:lnTo>
                    <a:pt x="261584" y="140921"/>
                  </a:lnTo>
                  <a:lnTo>
                    <a:pt x="261528" y="140363"/>
                  </a:lnTo>
                  <a:lnTo>
                    <a:pt x="261584" y="139749"/>
                  </a:lnTo>
                  <a:lnTo>
                    <a:pt x="261640" y="139191"/>
                  </a:lnTo>
                  <a:lnTo>
                    <a:pt x="261807" y="138689"/>
                  </a:lnTo>
                  <a:lnTo>
                    <a:pt x="261975" y="138187"/>
                  </a:lnTo>
                  <a:lnTo>
                    <a:pt x="262198" y="137684"/>
                  </a:lnTo>
                  <a:lnTo>
                    <a:pt x="262477" y="137238"/>
                  </a:lnTo>
                  <a:lnTo>
                    <a:pt x="262812" y="136791"/>
                  </a:lnTo>
                  <a:lnTo>
                    <a:pt x="263203" y="136401"/>
                  </a:lnTo>
                  <a:lnTo>
                    <a:pt x="263593" y="136066"/>
                  </a:lnTo>
                  <a:lnTo>
                    <a:pt x="263984" y="135731"/>
                  </a:lnTo>
                  <a:lnTo>
                    <a:pt x="264430" y="135452"/>
                  </a:lnTo>
                  <a:lnTo>
                    <a:pt x="264933" y="135229"/>
                  </a:lnTo>
                  <a:lnTo>
                    <a:pt x="265435" y="135061"/>
                  </a:lnTo>
                  <a:lnTo>
                    <a:pt x="265993" y="134894"/>
                  </a:lnTo>
                  <a:lnTo>
                    <a:pt x="266551" y="134838"/>
                  </a:lnTo>
                  <a:lnTo>
                    <a:pt x="267109" y="134782"/>
                  </a:lnTo>
                  <a:close/>
                  <a:moveTo>
                    <a:pt x="165199" y="11385"/>
                  </a:moveTo>
                  <a:lnTo>
                    <a:pt x="166594" y="11441"/>
                  </a:lnTo>
                  <a:lnTo>
                    <a:pt x="167934" y="11497"/>
                  </a:lnTo>
                  <a:lnTo>
                    <a:pt x="169273" y="11664"/>
                  </a:lnTo>
                  <a:lnTo>
                    <a:pt x="170613" y="11888"/>
                  </a:lnTo>
                  <a:lnTo>
                    <a:pt x="171952" y="12167"/>
                  </a:lnTo>
                  <a:lnTo>
                    <a:pt x="173292" y="12446"/>
                  </a:lnTo>
                  <a:lnTo>
                    <a:pt x="174631" y="12781"/>
                  </a:lnTo>
                  <a:lnTo>
                    <a:pt x="175971" y="13171"/>
                  </a:lnTo>
                  <a:lnTo>
                    <a:pt x="177254" y="13618"/>
                  </a:lnTo>
                  <a:lnTo>
                    <a:pt x="179877" y="14567"/>
                  </a:lnTo>
                  <a:lnTo>
                    <a:pt x="182445" y="15627"/>
                  </a:lnTo>
                  <a:lnTo>
                    <a:pt x="185012" y="16743"/>
                  </a:lnTo>
                  <a:lnTo>
                    <a:pt x="186630" y="17469"/>
                  </a:lnTo>
                  <a:lnTo>
                    <a:pt x="188249" y="18306"/>
                  </a:lnTo>
                  <a:lnTo>
                    <a:pt x="189867" y="19143"/>
                  </a:lnTo>
                  <a:lnTo>
                    <a:pt x="191430" y="20036"/>
                  </a:lnTo>
                  <a:lnTo>
                    <a:pt x="194556" y="21822"/>
                  </a:lnTo>
                  <a:lnTo>
                    <a:pt x="197569" y="23719"/>
                  </a:lnTo>
                  <a:lnTo>
                    <a:pt x="203653" y="27570"/>
                  </a:lnTo>
                  <a:lnTo>
                    <a:pt x="206722" y="29468"/>
                  </a:lnTo>
                  <a:lnTo>
                    <a:pt x="209848" y="31254"/>
                  </a:lnTo>
                  <a:lnTo>
                    <a:pt x="211522" y="32147"/>
                  </a:lnTo>
                  <a:lnTo>
                    <a:pt x="213252" y="32872"/>
                  </a:lnTo>
                  <a:lnTo>
                    <a:pt x="215038" y="33598"/>
                  </a:lnTo>
                  <a:lnTo>
                    <a:pt x="216824" y="34156"/>
                  </a:lnTo>
                  <a:lnTo>
                    <a:pt x="218666" y="34658"/>
                  </a:lnTo>
                  <a:lnTo>
                    <a:pt x="220563" y="35105"/>
                  </a:lnTo>
                  <a:lnTo>
                    <a:pt x="222405" y="35551"/>
                  </a:lnTo>
                  <a:lnTo>
                    <a:pt x="224303" y="35886"/>
                  </a:lnTo>
                  <a:lnTo>
                    <a:pt x="228098" y="36500"/>
                  </a:lnTo>
                  <a:lnTo>
                    <a:pt x="231949" y="37002"/>
                  </a:lnTo>
                  <a:lnTo>
                    <a:pt x="235688" y="37560"/>
                  </a:lnTo>
                  <a:lnTo>
                    <a:pt x="237530" y="37895"/>
                  </a:lnTo>
                  <a:lnTo>
                    <a:pt x="239316" y="38230"/>
                  </a:lnTo>
                  <a:lnTo>
                    <a:pt x="241269" y="38621"/>
                  </a:lnTo>
                  <a:lnTo>
                    <a:pt x="243278" y="39067"/>
                  </a:lnTo>
                  <a:lnTo>
                    <a:pt x="245232" y="39570"/>
                  </a:lnTo>
                  <a:lnTo>
                    <a:pt x="247185" y="40072"/>
                  </a:lnTo>
                  <a:lnTo>
                    <a:pt x="249138" y="40686"/>
                  </a:lnTo>
                  <a:lnTo>
                    <a:pt x="251092" y="41300"/>
                  </a:lnTo>
                  <a:lnTo>
                    <a:pt x="252989" y="41969"/>
                  </a:lnTo>
                  <a:lnTo>
                    <a:pt x="254887" y="42751"/>
                  </a:lnTo>
                  <a:lnTo>
                    <a:pt x="256729" y="43588"/>
                  </a:lnTo>
                  <a:lnTo>
                    <a:pt x="258570" y="44481"/>
                  </a:lnTo>
                  <a:lnTo>
                    <a:pt x="260356" y="45430"/>
                  </a:lnTo>
                  <a:lnTo>
                    <a:pt x="262086" y="46490"/>
                  </a:lnTo>
                  <a:lnTo>
                    <a:pt x="263761" y="47606"/>
                  </a:lnTo>
                  <a:lnTo>
                    <a:pt x="265435" y="48890"/>
                  </a:lnTo>
                  <a:lnTo>
                    <a:pt x="266998" y="50174"/>
                  </a:lnTo>
                  <a:lnTo>
                    <a:pt x="268560" y="51625"/>
                  </a:lnTo>
                  <a:lnTo>
                    <a:pt x="269453" y="52518"/>
                  </a:lnTo>
                  <a:lnTo>
                    <a:pt x="270290" y="53466"/>
                  </a:lnTo>
                  <a:lnTo>
                    <a:pt x="271128" y="54471"/>
                  </a:lnTo>
                  <a:lnTo>
                    <a:pt x="271909" y="55476"/>
                  </a:lnTo>
                  <a:lnTo>
                    <a:pt x="272690" y="56536"/>
                  </a:lnTo>
                  <a:lnTo>
                    <a:pt x="273416" y="57596"/>
                  </a:lnTo>
                  <a:lnTo>
                    <a:pt x="274086" y="58657"/>
                  </a:lnTo>
                  <a:lnTo>
                    <a:pt x="274755" y="59829"/>
                  </a:lnTo>
                  <a:lnTo>
                    <a:pt x="275369" y="60945"/>
                  </a:lnTo>
                  <a:lnTo>
                    <a:pt x="275983" y="62117"/>
                  </a:lnTo>
                  <a:lnTo>
                    <a:pt x="276541" y="63345"/>
                  </a:lnTo>
                  <a:lnTo>
                    <a:pt x="277044" y="64517"/>
                  </a:lnTo>
                  <a:lnTo>
                    <a:pt x="277546" y="65800"/>
                  </a:lnTo>
                  <a:lnTo>
                    <a:pt x="277992" y="67028"/>
                  </a:lnTo>
                  <a:lnTo>
                    <a:pt x="278383" y="68312"/>
                  </a:lnTo>
                  <a:lnTo>
                    <a:pt x="278774" y="69596"/>
                  </a:lnTo>
                  <a:lnTo>
                    <a:pt x="279109" y="70879"/>
                  </a:lnTo>
                  <a:lnTo>
                    <a:pt x="279388" y="72163"/>
                  </a:lnTo>
                  <a:lnTo>
                    <a:pt x="279667" y="73502"/>
                  </a:lnTo>
                  <a:lnTo>
                    <a:pt x="279890" y="74786"/>
                  </a:lnTo>
                  <a:lnTo>
                    <a:pt x="280057" y="76125"/>
                  </a:lnTo>
                  <a:lnTo>
                    <a:pt x="280225" y="77465"/>
                  </a:lnTo>
                  <a:lnTo>
                    <a:pt x="280281" y="78804"/>
                  </a:lnTo>
                  <a:lnTo>
                    <a:pt x="280392" y="80144"/>
                  </a:lnTo>
                  <a:lnTo>
                    <a:pt x="280392" y="81539"/>
                  </a:lnTo>
                  <a:lnTo>
                    <a:pt x="280392" y="82878"/>
                  </a:lnTo>
                  <a:lnTo>
                    <a:pt x="280336" y="84218"/>
                  </a:lnTo>
                  <a:lnTo>
                    <a:pt x="280225" y="85557"/>
                  </a:lnTo>
                  <a:lnTo>
                    <a:pt x="280057" y="86897"/>
                  </a:lnTo>
                  <a:lnTo>
                    <a:pt x="279890" y="88180"/>
                  </a:lnTo>
                  <a:lnTo>
                    <a:pt x="279667" y="89520"/>
                  </a:lnTo>
                  <a:lnTo>
                    <a:pt x="279388" y="90859"/>
                  </a:lnTo>
                  <a:lnTo>
                    <a:pt x="279053" y="92199"/>
                  </a:lnTo>
                  <a:lnTo>
                    <a:pt x="278662" y="93538"/>
                  </a:lnTo>
                  <a:lnTo>
                    <a:pt x="278271" y="94878"/>
                  </a:lnTo>
                  <a:lnTo>
                    <a:pt x="277825" y="96217"/>
                  </a:lnTo>
                  <a:lnTo>
                    <a:pt x="277323" y="97501"/>
                  </a:lnTo>
                  <a:lnTo>
                    <a:pt x="276820" y="98784"/>
                  </a:lnTo>
                  <a:lnTo>
                    <a:pt x="275704" y="101296"/>
                  </a:lnTo>
                  <a:lnTo>
                    <a:pt x="274532" y="103807"/>
                  </a:lnTo>
                  <a:lnTo>
                    <a:pt x="273248" y="106263"/>
                  </a:lnTo>
                  <a:lnTo>
                    <a:pt x="271909" y="108663"/>
                  </a:lnTo>
                  <a:lnTo>
                    <a:pt x="270514" y="111007"/>
                  </a:lnTo>
                  <a:lnTo>
                    <a:pt x="268393" y="114467"/>
                  </a:lnTo>
                  <a:lnTo>
                    <a:pt x="266216" y="117872"/>
                  </a:lnTo>
                  <a:lnTo>
                    <a:pt x="263984" y="121220"/>
                  </a:lnTo>
                  <a:lnTo>
                    <a:pt x="261696" y="124569"/>
                  </a:lnTo>
                  <a:lnTo>
                    <a:pt x="259352" y="127806"/>
                  </a:lnTo>
                  <a:lnTo>
                    <a:pt x="256952" y="131043"/>
                  </a:lnTo>
                  <a:lnTo>
                    <a:pt x="254496" y="134168"/>
                  </a:lnTo>
                  <a:lnTo>
                    <a:pt x="251929" y="137238"/>
                  </a:lnTo>
                  <a:lnTo>
                    <a:pt x="250366" y="139135"/>
                  </a:lnTo>
                  <a:lnTo>
                    <a:pt x="248748" y="140921"/>
                  </a:lnTo>
                  <a:lnTo>
                    <a:pt x="247073" y="142707"/>
                  </a:lnTo>
                  <a:lnTo>
                    <a:pt x="246180" y="143544"/>
                  </a:lnTo>
                  <a:lnTo>
                    <a:pt x="245287" y="144326"/>
                  </a:lnTo>
                  <a:lnTo>
                    <a:pt x="244394" y="145107"/>
                  </a:lnTo>
                  <a:lnTo>
                    <a:pt x="243446" y="145833"/>
                  </a:lnTo>
                  <a:lnTo>
                    <a:pt x="242497" y="146558"/>
                  </a:lnTo>
                  <a:lnTo>
                    <a:pt x="241548" y="147172"/>
                  </a:lnTo>
                  <a:lnTo>
                    <a:pt x="240543" y="147786"/>
                  </a:lnTo>
                  <a:lnTo>
                    <a:pt x="239539" y="148288"/>
                  </a:lnTo>
                  <a:lnTo>
                    <a:pt x="238478" y="148791"/>
                  </a:lnTo>
                  <a:lnTo>
                    <a:pt x="237418" y="149181"/>
                  </a:lnTo>
                  <a:lnTo>
                    <a:pt x="236246" y="149572"/>
                  </a:lnTo>
                  <a:lnTo>
                    <a:pt x="235074" y="149851"/>
                  </a:lnTo>
                  <a:lnTo>
                    <a:pt x="233846" y="150018"/>
                  </a:lnTo>
                  <a:lnTo>
                    <a:pt x="232674" y="150186"/>
                  </a:lnTo>
                  <a:lnTo>
                    <a:pt x="231446" y="150242"/>
                  </a:lnTo>
                  <a:lnTo>
                    <a:pt x="230274" y="150242"/>
                  </a:lnTo>
                  <a:lnTo>
                    <a:pt x="229046" y="150186"/>
                  </a:lnTo>
                  <a:lnTo>
                    <a:pt x="227819" y="150018"/>
                  </a:lnTo>
                  <a:lnTo>
                    <a:pt x="226647" y="149851"/>
                  </a:lnTo>
                  <a:lnTo>
                    <a:pt x="225419" y="149628"/>
                  </a:lnTo>
                  <a:lnTo>
                    <a:pt x="224247" y="149349"/>
                  </a:lnTo>
                  <a:lnTo>
                    <a:pt x="223019" y="149014"/>
                  </a:lnTo>
                  <a:lnTo>
                    <a:pt x="221847" y="148623"/>
                  </a:lnTo>
                  <a:lnTo>
                    <a:pt x="220675" y="148232"/>
                  </a:lnTo>
                  <a:lnTo>
                    <a:pt x="219503" y="147786"/>
                  </a:lnTo>
                  <a:lnTo>
                    <a:pt x="218387" y="147340"/>
                  </a:lnTo>
                  <a:lnTo>
                    <a:pt x="216154" y="146279"/>
                  </a:lnTo>
                  <a:lnTo>
                    <a:pt x="213922" y="145219"/>
                  </a:lnTo>
                  <a:lnTo>
                    <a:pt x="211689" y="144047"/>
                  </a:lnTo>
                  <a:lnTo>
                    <a:pt x="209513" y="142875"/>
                  </a:lnTo>
                  <a:lnTo>
                    <a:pt x="207280" y="141703"/>
                  </a:lnTo>
                  <a:lnTo>
                    <a:pt x="205104" y="140586"/>
                  </a:lnTo>
                  <a:lnTo>
                    <a:pt x="202871" y="139526"/>
                  </a:lnTo>
                  <a:lnTo>
                    <a:pt x="200639" y="138521"/>
                  </a:lnTo>
                  <a:lnTo>
                    <a:pt x="198574" y="137684"/>
                  </a:lnTo>
                  <a:lnTo>
                    <a:pt x="196565" y="137015"/>
                  </a:lnTo>
                  <a:lnTo>
                    <a:pt x="194500" y="136345"/>
                  </a:lnTo>
                  <a:lnTo>
                    <a:pt x="192435" y="135843"/>
                  </a:lnTo>
                  <a:lnTo>
                    <a:pt x="190314" y="135396"/>
                  </a:lnTo>
                  <a:lnTo>
                    <a:pt x="188249" y="135005"/>
                  </a:lnTo>
                  <a:lnTo>
                    <a:pt x="186128" y="134726"/>
                  </a:lnTo>
                  <a:lnTo>
                    <a:pt x="184007" y="134559"/>
                  </a:lnTo>
                  <a:lnTo>
                    <a:pt x="182333" y="134447"/>
                  </a:lnTo>
                  <a:lnTo>
                    <a:pt x="180715" y="134447"/>
                  </a:lnTo>
                  <a:lnTo>
                    <a:pt x="179040" y="134559"/>
                  </a:lnTo>
                  <a:lnTo>
                    <a:pt x="177422" y="134726"/>
                  </a:lnTo>
                  <a:lnTo>
                    <a:pt x="175859" y="135005"/>
                  </a:lnTo>
                  <a:lnTo>
                    <a:pt x="175022" y="135229"/>
                  </a:lnTo>
                  <a:lnTo>
                    <a:pt x="174241" y="135452"/>
                  </a:lnTo>
                  <a:lnTo>
                    <a:pt x="173515" y="135731"/>
                  </a:lnTo>
                  <a:lnTo>
                    <a:pt x="172734" y="136066"/>
                  </a:lnTo>
                  <a:lnTo>
                    <a:pt x="172008" y="136401"/>
                  </a:lnTo>
                  <a:lnTo>
                    <a:pt x="171227" y="136791"/>
                  </a:lnTo>
                  <a:lnTo>
                    <a:pt x="170501" y="137238"/>
                  </a:lnTo>
                  <a:lnTo>
                    <a:pt x="169720" y="137796"/>
                  </a:lnTo>
                  <a:lnTo>
                    <a:pt x="168994" y="138354"/>
                  </a:lnTo>
                  <a:lnTo>
                    <a:pt x="168325" y="138912"/>
                  </a:lnTo>
                  <a:lnTo>
                    <a:pt x="166929" y="140140"/>
                  </a:lnTo>
                  <a:lnTo>
                    <a:pt x="165590" y="141424"/>
                  </a:lnTo>
                  <a:lnTo>
                    <a:pt x="164195" y="142651"/>
                  </a:lnTo>
                  <a:lnTo>
                    <a:pt x="162855" y="143879"/>
                  </a:lnTo>
                  <a:lnTo>
                    <a:pt x="162130" y="144493"/>
                  </a:lnTo>
                  <a:lnTo>
                    <a:pt x="161404" y="145051"/>
                  </a:lnTo>
                  <a:lnTo>
                    <a:pt x="160679" y="145554"/>
                  </a:lnTo>
                  <a:lnTo>
                    <a:pt x="159897" y="146056"/>
                  </a:lnTo>
                  <a:lnTo>
                    <a:pt x="159172" y="146447"/>
                  </a:lnTo>
                  <a:lnTo>
                    <a:pt x="158390" y="146781"/>
                  </a:lnTo>
                  <a:lnTo>
                    <a:pt x="157609" y="147116"/>
                  </a:lnTo>
                  <a:lnTo>
                    <a:pt x="156828" y="147395"/>
                  </a:lnTo>
                  <a:lnTo>
                    <a:pt x="156046" y="147674"/>
                  </a:lnTo>
                  <a:lnTo>
                    <a:pt x="155209" y="147842"/>
                  </a:lnTo>
                  <a:lnTo>
                    <a:pt x="154428" y="148009"/>
                  </a:lnTo>
                  <a:lnTo>
                    <a:pt x="153591" y="148177"/>
                  </a:lnTo>
                  <a:lnTo>
                    <a:pt x="151916" y="148344"/>
                  </a:lnTo>
                  <a:lnTo>
                    <a:pt x="150242" y="148456"/>
                  </a:lnTo>
                  <a:lnTo>
                    <a:pt x="148568" y="148400"/>
                  </a:lnTo>
                  <a:lnTo>
                    <a:pt x="146893" y="148288"/>
                  </a:lnTo>
                  <a:lnTo>
                    <a:pt x="145331" y="148121"/>
                  </a:lnTo>
                  <a:lnTo>
                    <a:pt x="143824" y="147898"/>
                  </a:lnTo>
                  <a:lnTo>
                    <a:pt x="142261" y="147619"/>
                  </a:lnTo>
                  <a:lnTo>
                    <a:pt x="140698" y="147284"/>
                  </a:lnTo>
                  <a:lnTo>
                    <a:pt x="139192" y="146893"/>
                  </a:lnTo>
                  <a:lnTo>
                    <a:pt x="137685" y="146391"/>
                  </a:lnTo>
                  <a:lnTo>
                    <a:pt x="136178" y="145888"/>
                  </a:lnTo>
                  <a:lnTo>
                    <a:pt x="134727" y="145275"/>
                  </a:lnTo>
                  <a:lnTo>
                    <a:pt x="133276" y="144605"/>
                  </a:lnTo>
                  <a:lnTo>
                    <a:pt x="131825" y="143879"/>
                  </a:lnTo>
                  <a:lnTo>
                    <a:pt x="130485" y="143098"/>
                  </a:lnTo>
                  <a:lnTo>
                    <a:pt x="129090" y="142261"/>
                  </a:lnTo>
                  <a:lnTo>
                    <a:pt x="127806" y="141312"/>
                  </a:lnTo>
                  <a:lnTo>
                    <a:pt x="126523" y="140307"/>
                  </a:lnTo>
                  <a:lnTo>
                    <a:pt x="125295" y="139247"/>
                  </a:lnTo>
                  <a:lnTo>
                    <a:pt x="124067" y="138131"/>
                  </a:lnTo>
                  <a:lnTo>
                    <a:pt x="122951" y="136959"/>
                  </a:lnTo>
                  <a:lnTo>
                    <a:pt x="121834" y="135675"/>
                  </a:lnTo>
                  <a:lnTo>
                    <a:pt x="120830" y="134336"/>
                  </a:lnTo>
                  <a:lnTo>
                    <a:pt x="119881" y="132996"/>
                  </a:lnTo>
                  <a:lnTo>
                    <a:pt x="118988" y="131545"/>
                  </a:lnTo>
                  <a:lnTo>
                    <a:pt x="118151" y="130038"/>
                  </a:lnTo>
                  <a:lnTo>
                    <a:pt x="117370" y="128476"/>
                  </a:lnTo>
                  <a:lnTo>
                    <a:pt x="116700" y="126913"/>
                  </a:lnTo>
                  <a:lnTo>
                    <a:pt x="116086" y="125294"/>
                  </a:lnTo>
                  <a:lnTo>
                    <a:pt x="115584" y="123676"/>
                  </a:lnTo>
                  <a:lnTo>
                    <a:pt x="115137" y="122002"/>
                  </a:lnTo>
                  <a:lnTo>
                    <a:pt x="114802" y="120327"/>
                  </a:lnTo>
                  <a:lnTo>
                    <a:pt x="114579" y="118597"/>
                  </a:lnTo>
                  <a:lnTo>
                    <a:pt x="114412" y="116867"/>
                  </a:lnTo>
                  <a:lnTo>
                    <a:pt x="114356" y="115137"/>
                  </a:lnTo>
                  <a:lnTo>
                    <a:pt x="114412" y="113351"/>
                  </a:lnTo>
                  <a:lnTo>
                    <a:pt x="114523" y="112123"/>
                  </a:lnTo>
                  <a:lnTo>
                    <a:pt x="114691" y="110895"/>
                  </a:lnTo>
                  <a:lnTo>
                    <a:pt x="114858" y="109667"/>
                  </a:lnTo>
                  <a:lnTo>
                    <a:pt x="115137" y="108440"/>
                  </a:lnTo>
                  <a:lnTo>
                    <a:pt x="115416" y="107212"/>
                  </a:lnTo>
                  <a:lnTo>
                    <a:pt x="115695" y="106040"/>
                  </a:lnTo>
                  <a:lnTo>
                    <a:pt x="116421" y="103640"/>
                  </a:lnTo>
                  <a:lnTo>
                    <a:pt x="117202" y="101240"/>
                  </a:lnTo>
                  <a:lnTo>
                    <a:pt x="118095" y="98952"/>
                  </a:lnTo>
                  <a:lnTo>
                    <a:pt x="119937" y="94320"/>
                  </a:lnTo>
                  <a:lnTo>
                    <a:pt x="121667" y="90022"/>
                  </a:lnTo>
                  <a:lnTo>
                    <a:pt x="123341" y="85725"/>
                  </a:lnTo>
                  <a:lnTo>
                    <a:pt x="124960" y="81372"/>
                  </a:lnTo>
                  <a:lnTo>
                    <a:pt x="126467" y="77018"/>
                  </a:lnTo>
                  <a:lnTo>
                    <a:pt x="127862" y="72609"/>
                  </a:lnTo>
                  <a:lnTo>
                    <a:pt x="128532" y="70377"/>
                  </a:lnTo>
                  <a:lnTo>
                    <a:pt x="129146" y="68145"/>
                  </a:lnTo>
                  <a:lnTo>
                    <a:pt x="129704" y="65856"/>
                  </a:lnTo>
                  <a:lnTo>
                    <a:pt x="130262" y="63624"/>
                  </a:lnTo>
                  <a:lnTo>
                    <a:pt x="130764" y="61336"/>
                  </a:lnTo>
                  <a:lnTo>
                    <a:pt x="131211" y="59047"/>
                  </a:lnTo>
                  <a:lnTo>
                    <a:pt x="131825" y="55308"/>
                  </a:lnTo>
                  <a:lnTo>
                    <a:pt x="132438" y="51513"/>
                  </a:lnTo>
                  <a:lnTo>
                    <a:pt x="132997" y="47718"/>
                  </a:lnTo>
                  <a:lnTo>
                    <a:pt x="133610" y="43979"/>
                  </a:lnTo>
                  <a:lnTo>
                    <a:pt x="133945" y="42137"/>
                  </a:lnTo>
                  <a:lnTo>
                    <a:pt x="134336" y="40295"/>
                  </a:lnTo>
                  <a:lnTo>
                    <a:pt x="134782" y="38453"/>
                  </a:lnTo>
                  <a:lnTo>
                    <a:pt x="135285" y="36612"/>
                  </a:lnTo>
                  <a:lnTo>
                    <a:pt x="135787" y="34826"/>
                  </a:lnTo>
                  <a:lnTo>
                    <a:pt x="136401" y="33096"/>
                  </a:lnTo>
                  <a:lnTo>
                    <a:pt x="137071" y="31365"/>
                  </a:lnTo>
                  <a:lnTo>
                    <a:pt x="137852" y="29635"/>
                  </a:lnTo>
                  <a:lnTo>
                    <a:pt x="138299" y="28687"/>
                  </a:lnTo>
                  <a:lnTo>
                    <a:pt x="138857" y="27738"/>
                  </a:lnTo>
                  <a:lnTo>
                    <a:pt x="139415" y="26789"/>
                  </a:lnTo>
                  <a:lnTo>
                    <a:pt x="139973" y="25840"/>
                  </a:lnTo>
                  <a:lnTo>
                    <a:pt x="140587" y="24947"/>
                  </a:lnTo>
                  <a:lnTo>
                    <a:pt x="141201" y="24110"/>
                  </a:lnTo>
                  <a:lnTo>
                    <a:pt x="141870" y="23217"/>
                  </a:lnTo>
                  <a:lnTo>
                    <a:pt x="142540" y="22436"/>
                  </a:lnTo>
                  <a:lnTo>
                    <a:pt x="143210" y="21599"/>
                  </a:lnTo>
                  <a:lnTo>
                    <a:pt x="143935" y="20817"/>
                  </a:lnTo>
                  <a:lnTo>
                    <a:pt x="144717" y="20092"/>
                  </a:lnTo>
                  <a:lnTo>
                    <a:pt x="145442" y="19366"/>
                  </a:lnTo>
                  <a:lnTo>
                    <a:pt x="146224" y="18641"/>
                  </a:lnTo>
                  <a:lnTo>
                    <a:pt x="147061" y="17971"/>
                  </a:lnTo>
                  <a:lnTo>
                    <a:pt x="147898" y="17357"/>
                  </a:lnTo>
                  <a:lnTo>
                    <a:pt x="148735" y="16743"/>
                  </a:lnTo>
                  <a:lnTo>
                    <a:pt x="149572" y="16185"/>
                  </a:lnTo>
                  <a:lnTo>
                    <a:pt x="150465" y="15627"/>
                  </a:lnTo>
                  <a:lnTo>
                    <a:pt x="151358" y="15069"/>
                  </a:lnTo>
                  <a:lnTo>
                    <a:pt x="152251" y="14622"/>
                  </a:lnTo>
                  <a:lnTo>
                    <a:pt x="153144" y="14120"/>
                  </a:lnTo>
                  <a:lnTo>
                    <a:pt x="154093" y="13729"/>
                  </a:lnTo>
                  <a:lnTo>
                    <a:pt x="155042" y="13339"/>
                  </a:lnTo>
                  <a:lnTo>
                    <a:pt x="155990" y="12948"/>
                  </a:lnTo>
                  <a:lnTo>
                    <a:pt x="156939" y="12669"/>
                  </a:lnTo>
                  <a:lnTo>
                    <a:pt x="157888" y="12390"/>
                  </a:lnTo>
                  <a:lnTo>
                    <a:pt x="158893" y="12111"/>
                  </a:lnTo>
                  <a:lnTo>
                    <a:pt x="159841" y="11888"/>
                  </a:lnTo>
                  <a:lnTo>
                    <a:pt x="160846" y="11720"/>
                  </a:lnTo>
                  <a:lnTo>
                    <a:pt x="161851" y="11553"/>
                  </a:lnTo>
                  <a:lnTo>
                    <a:pt x="162855" y="11497"/>
                  </a:lnTo>
                  <a:lnTo>
                    <a:pt x="163860" y="11385"/>
                  </a:lnTo>
                  <a:close/>
                  <a:moveTo>
                    <a:pt x="184677" y="142428"/>
                  </a:moveTo>
                  <a:lnTo>
                    <a:pt x="185235" y="142484"/>
                  </a:lnTo>
                  <a:lnTo>
                    <a:pt x="185793" y="142540"/>
                  </a:lnTo>
                  <a:lnTo>
                    <a:pt x="186296" y="142707"/>
                  </a:lnTo>
                  <a:lnTo>
                    <a:pt x="186854" y="142875"/>
                  </a:lnTo>
                  <a:lnTo>
                    <a:pt x="187300" y="143098"/>
                  </a:lnTo>
                  <a:lnTo>
                    <a:pt x="187747" y="143377"/>
                  </a:lnTo>
                  <a:lnTo>
                    <a:pt x="188193" y="143712"/>
                  </a:lnTo>
                  <a:lnTo>
                    <a:pt x="188584" y="144103"/>
                  </a:lnTo>
                  <a:lnTo>
                    <a:pt x="188975" y="144493"/>
                  </a:lnTo>
                  <a:lnTo>
                    <a:pt x="189254" y="144884"/>
                  </a:lnTo>
                  <a:lnTo>
                    <a:pt x="189533" y="145330"/>
                  </a:lnTo>
                  <a:lnTo>
                    <a:pt x="189812" y="145833"/>
                  </a:lnTo>
                  <a:lnTo>
                    <a:pt x="189979" y="146335"/>
                  </a:lnTo>
                  <a:lnTo>
                    <a:pt x="190091" y="146893"/>
                  </a:lnTo>
                  <a:lnTo>
                    <a:pt x="190202" y="147451"/>
                  </a:lnTo>
                  <a:lnTo>
                    <a:pt x="190202" y="148009"/>
                  </a:lnTo>
                  <a:lnTo>
                    <a:pt x="190202" y="148567"/>
                  </a:lnTo>
                  <a:lnTo>
                    <a:pt x="190091" y="149125"/>
                  </a:lnTo>
                  <a:lnTo>
                    <a:pt x="189979" y="149628"/>
                  </a:lnTo>
                  <a:lnTo>
                    <a:pt x="189812" y="150186"/>
                  </a:lnTo>
                  <a:lnTo>
                    <a:pt x="189533" y="150632"/>
                  </a:lnTo>
                  <a:lnTo>
                    <a:pt x="189254" y="151079"/>
                  </a:lnTo>
                  <a:lnTo>
                    <a:pt x="188975" y="151525"/>
                  </a:lnTo>
                  <a:lnTo>
                    <a:pt x="188584" y="151916"/>
                  </a:lnTo>
                  <a:lnTo>
                    <a:pt x="188193" y="152307"/>
                  </a:lnTo>
                  <a:lnTo>
                    <a:pt x="187747" y="152586"/>
                  </a:lnTo>
                  <a:lnTo>
                    <a:pt x="187300" y="152865"/>
                  </a:lnTo>
                  <a:lnTo>
                    <a:pt x="186854" y="153144"/>
                  </a:lnTo>
                  <a:lnTo>
                    <a:pt x="186296" y="153311"/>
                  </a:lnTo>
                  <a:lnTo>
                    <a:pt x="185793" y="153423"/>
                  </a:lnTo>
                  <a:lnTo>
                    <a:pt x="185235" y="153534"/>
                  </a:lnTo>
                  <a:lnTo>
                    <a:pt x="184119" y="153534"/>
                  </a:lnTo>
                  <a:lnTo>
                    <a:pt x="183561" y="153423"/>
                  </a:lnTo>
                  <a:lnTo>
                    <a:pt x="183003" y="153311"/>
                  </a:lnTo>
                  <a:lnTo>
                    <a:pt x="182500" y="153144"/>
                  </a:lnTo>
                  <a:lnTo>
                    <a:pt x="181998" y="152865"/>
                  </a:lnTo>
                  <a:lnTo>
                    <a:pt x="181552" y="152586"/>
                  </a:lnTo>
                  <a:lnTo>
                    <a:pt x="181161" y="152307"/>
                  </a:lnTo>
                  <a:lnTo>
                    <a:pt x="180770" y="151916"/>
                  </a:lnTo>
                  <a:lnTo>
                    <a:pt x="180380" y="151525"/>
                  </a:lnTo>
                  <a:lnTo>
                    <a:pt x="180045" y="151079"/>
                  </a:lnTo>
                  <a:lnTo>
                    <a:pt x="179766" y="150632"/>
                  </a:lnTo>
                  <a:lnTo>
                    <a:pt x="179543" y="150186"/>
                  </a:lnTo>
                  <a:lnTo>
                    <a:pt x="179375" y="149628"/>
                  </a:lnTo>
                  <a:lnTo>
                    <a:pt x="179208" y="149125"/>
                  </a:lnTo>
                  <a:lnTo>
                    <a:pt x="179152" y="148567"/>
                  </a:lnTo>
                  <a:lnTo>
                    <a:pt x="179096" y="148009"/>
                  </a:lnTo>
                  <a:lnTo>
                    <a:pt x="179152" y="147451"/>
                  </a:lnTo>
                  <a:lnTo>
                    <a:pt x="179208" y="146893"/>
                  </a:lnTo>
                  <a:lnTo>
                    <a:pt x="179375" y="146335"/>
                  </a:lnTo>
                  <a:lnTo>
                    <a:pt x="179543" y="145833"/>
                  </a:lnTo>
                  <a:lnTo>
                    <a:pt x="179766" y="145330"/>
                  </a:lnTo>
                  <a:lnTo>
                    <a:pt x="180045" y="144884"/>
                  </a:lnTo>
                  <a:lnTo>
                    <a:pt x="180380" y="144493"/>
                  </a:lnTo>
                  <a:lnTo>
                    <a:pt x="180770" y="144103"/>
                  </a:lnTo>
                  <a:lnTo>
                    <a:pt x="181161" y="143712"/>
                  </a:lnTo>
                  <a:lnTo>
                    <a:pt x="181552" y="143377"/>
                  </a:lnTo>
                  <a:lnTo>
                    <a:pt x="181998" y="143098"/>
                  </a:lnTo>
                  <a:lnTo>
                    <a:pt x="182500" y="142875"/>
                  </a:lnTo>
                  <a:lnTo>
                    <a:pt x="183003" y="142707"/>
                  </a:lnTo>
                  <a:lnTo>
                    <a:pt x="183561" y="142540"/>
                  </a:lnTo>
                  <a:lnTo>
                    <a:pt x="184119" y="142484"/>
                  </a:lnTo>
                  <a:lnTo>
                    <a:pt x="184677" y="142428"/>
                  </a:lnTo>
                  <a:close/>
                  <a:moveTo>
                    <a:pt x="0" y="0"/>
                  </a:moveTo>
                  <a:lnTo>
                    <a:pt x="0" y="160734"/>
                  </a:lnTo>
                  <a:lnTo>
                    <a:pt x="285750" y="16073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1425175"/>
            <a:ext cx="31014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2419350"/>
            <a:ext cx="3101400" cy="1862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8204" y="2372421"/>
            <a:ext cx="3533400" cy="261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993928" y="2082325"/>
            <a:ext cx="2392500" cy="27672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392100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6326997" y="2082325"/>
            <a:ext cx="2359800" cy="28434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72725" y="2225700"/>
            <a:ext cx="3118876" cy="276539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683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7D86D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●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○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2200"/>
              <a:buFont typeface="Muli Light"/>
              <a:buChar char="■"/>
              <a:defRPr sz="2200">
                <a:solidFill>
                  <a:srgbClr val="65617D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buNone/>
              <a:defRPr sz="1300">
                <a:solidFill>
                  <a:srgbClr val="A7D86D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SWEN presentation 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45927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Booking 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457200" y="1831350"/>
            <a:ext cx="2431500" cy="316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Check room rates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Delete room rates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room rates</a:t>
            </a:r>
            <a:endParaRPr sz="1800"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1122225"/>
            <a:ext cx="2358600" cy="4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Coding</a:t>
            </a:r>
            <a:endParaRPr sz="2400"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332025" y="1122225"/>
            <a:ext cx="2358600" cy="4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Refactoring</a:t>
            </a:r>
            <a:endParaRPr sz="2400"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207325" y="1831350"/>
            <a:ext cx="2431500" cy="316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See the whole picture</a:t>
            </a: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Housekeeping</a:t>
            </a:r>
            <a:endParaRPr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122225"/>
            <a:ext cx="2358600" cy="4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Coding</a:t>
            </a:r>
            <a:endParaRPr sz="2400"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332025" y="1122225"/>
            <a:ext cx="2358600" cy="4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Refactoring</a:t>
            </a:r>
            <a:endParaRPr sz="2400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457200" y="1831350"/>
            <a:ext cx="2431500" cy="316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View staff task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task for staff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new staff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Retrieve all staff record</a:t>
            </a:r>
            <a:endParaRPr sz="1800"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207325" y="1831350"/>
            <a:ext cx="2431500" cy="316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Make it readable for team members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609600" y="7393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Reporting Module 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152325" y="1381150"/>
            <a:ext cx="4578000" cy="768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Coding</a:t>
            </a:r>
            <a:endParaRPr sz="3000"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4730325" y="1381150"/>
            <a:ext cx="4578000" cy="768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Refactoring</a:t>
            </a:r>
            <a:endParaRPr sz="3000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4294967295"/>
          </p:nvPr>
        </p:nvSpPr>
        <p:spPr>
          <a:xfrm>
            <a:off x="4566000" y="2331175"/>
            <a:ext cx="4578000" cy="31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-3683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Easy to read</a:t>
            </a:r>
            <a:endParaRPr>
              <a:solidFill>
                <a:schemeClr val="dk1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Efficient</a:t>
            </a:r>
            <a:endParaRPr>
              <a:solidFill>
                <a:schemeClr val="dk1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Able to maintain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4294967295"/>
          </p:nvPr>
        </p:nvSpPr>
        <p:spPr>
          <a:xfrm>
            <a:off x="-75" y="2331175"/>
            <a:ext cx="4578000" cy="31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-3683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Get Occupancy of Rooms</a:t>
            </a:r>
            <a:endParaRPr>
              <a:solidFill>
                <a:srgbClr val="000000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Housekeeping report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1399100" y="147725"/>
            <a:ext cx="4014300" cy="371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Loyalty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0" y="265825"/>
            <a:ext cx="9144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dirty="0"/>
              <a:t>Loyalty Program Module </a:t>
            </a:r>
            <a:endParaRPr sz="4400" dirty="0"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4566000" y="1950175"/>
            <a:ext cx="4578000" cy="31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-3683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Easy to read</a:t>
            </a:r>
            <a:endParaRPr>
              <a:solidFill>
                <a:schemeClr val="dk1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Low maintenance</a:t>
            </a:r>
            <a:endParaRPr>
              <a:solidFill>
                <a:schemeClr val="dk1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Simple coding style</a:t>
            </a:r>
            <a:endParaRPr>
              <a:solidFill>
                <a:schemeClr val="dk1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Efficient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1904925" y="1152550"/>
            <a:ext cx="4578000" cy="768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Coding Refactoring</a:t>
            </a:r>
            <a:endParaRPr sz="3000"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-75" y="1950175"/>
            <a:ext cx="4578000" cy="31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-3683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Comment for every function</a:t>
            </a:r>
            <a:endParaRPr>
              <a:solidFill>
                <a:srgbClr val="000000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Good naming</a:t>
            </a:r>
            <a:endParaRPr>
              <a:solidFill>
                <a:srgbClr val="000000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Simple coding style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609600" y="7393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Module </a:t>
            </a:r>
            <a:endParaRPr dirty="0"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152325" y="1381150"/>
            <a:ext cx="4578000" cy="768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Coding</a:t>
            </a:r>
            <a:endParaRPr sz="3000"/>
          </a:p>
        </p:txBody>
      </p:sp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4730325" y="1381150"/>
            <a:ext cx="4578000" cy="768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Refactoring</a:t>
            </a:r>
            <a:endParaRPr sz="3000"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4294967295"/>
          </p:nvPr>
        </p:nvSpPr>
        <p:spPr>
          <a:xfrm>
            <a:off x="4566000" y="2331175"/>
            <a:ext cx="4578000" cy="31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-3683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Easy to read</a:t>
            </a:r>
            <a:endParaRPr>
              <a:solidFill>
                <a:schemeClr val="dk1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Low maintenance</a:t>
            </a:r>
            <a:endParaRPr>
              <a:solidFill>
                <a:schemeClr val="dk1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Simple coding style</a:t>
            </a:r>
            <a:endParaRPr>
              <a:solidFill>
                <a:schemeClr val="dk1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Efficient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4294967295"/>
          </p:nvPr>
        </p:nvSpPr>
        <p:spPr>
          <a:xfrm>
            <a:off x="-75" y="2331175"/>
            <a:ext cx="4578000" cy="31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-3683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Admin Account Creation</a:t>
            </a:r>
            <a:endParaRPr>
              <a:solidFill>
                <a:srgbClr val="000000"/>
              </a:solidFill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>
                <a:solidFill>
                  <a:srgbClr val="000000"/>
                </a:solidFill>
              </a:rPr>
              <a:t>Login as Admin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457200" y="260600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Integration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205550" y="1274450"/>
            <a:ext cx="8520600" cy="52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Application Merged together using GitHub Repository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638375" y="1809013"/>
            <a:ext cx="42243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4 Collaborators :</a:t>
            </a:r>
            <a:br>
              <a:rPr lang="en" sz="1800"/>
            </a:br>
            <a:r>
              <a:rPr lang="en" sz="1800"/>
              <a:t>Xande, Wang Bin , Wee Kim, Jeryl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205550" y="3176550"/>
            <a:ext cx="57978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Push to update the file in Repository.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205550" y="3660125"/>
            <a:ext cx="57978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Pull to update local file based on Repository.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211250" y="2634763"/>
            <a:ext cx="5786400" cy="675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/>
              <a:t>Handling of merging application in Repository</a:t>
            </a:r>
            <a:r>
              <a:rPr lang="en" b="1"/>
              <a:t>.</a:t>
            </a:r>
            <a:endParaRPr b="1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975" y="2985450"/>
            <a:ext cx="1766550" cy="17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Log</a:t>
            </a:r>
            <a:endParaRPr dirty="0"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Test all the functions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Testing of the api and html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Test to see if function works or fail or goes into alternative flow.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On-screen Show (16:9)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Muli Light</vt:lpstr>
      <vt:lpstr>Arial</vt:lpstr>
      <vt:lpstr>Muli</vt:lpstr>
      <vt:lpstr>Poppins Light</vt:lpstr>
      <vt:lpstr>Poppins</vt:lpstr>
      <vt:lpstr>Gower template</vt:lpstr>
      <vt:lpstr>SWEN presentation 3</vt:lpstr>
      <vt:lpstr>Booking </vt:lpstr>
      <vt:lpstr>Housekeeping</vt:lpstr>
      <vt:lpstr>Reporting Module </vt:lpstr>
      <vt:lpstr>Loyalty  Program  Module  </vt:lpstr>
      <vt:lpstr> Loyalty Program Module </vt:lpstr>
      <vt:lpstr>User Module </vt:lpstr>
      <vt:lpstr>System Integration</vt:lpstr>
      <vt:lpstr>Test 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SWEN presentation 3</dc:title>
  <cp:lastModifiedBy>WANG BIN TP</cp:lastModifiedBy>
  <cp:revision>1</cp:revision>
  <dcterms:modified xsi:type="dcterms:W3CDTF">2019-02-10T13:11:03Z</dcterms:modified>
</cp:coreProperties>
</file>