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uli"/>
      <p:regular r:id="rId14"/>
      <p:bold r:id="rId15"/>
      <p:italic r:id="rId16"/>
      <p:boldItalic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Poppins Light"/>
      <p:regular r:id="rId22"/>
      <p:bold r:id="rId23"/>
      <p:italic r:id="rId24"/>
      <p:boldItalic r:id="rId25"/>
    </p:embeddedFont>
    <p:embeddedFont>
      <p:font typeface="Muli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Light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Light-italic.fntdata"/><Relationship Id="rId23" Type="http://schemas.openxmlformats.org/officeDocument/2006/relationships/font" Target="fonts/Poppins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uliLight-regular.fntdata"/><Relationship Id="rId25" Type="http://schemas.openxmlformats.org/officeDocument/2006/relationships/font" Target="fonts/PoppinsLight-boldItalic.fntdata"/><Relationship Id="rId28" Type="http://schemas.openxmlformats.org/officeDocument/2006/relationships/font" Target="fonts/MuliLight-italic.fntdata"/><Relationship Id="rId27" Type="http://schemas.openxmlformats.org/officeDocument/2006/relationships/font" Target="fonts/Muli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uli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uli-bold.fntdata"/><Relationship Id="rId14" Type="http://schemas.openxmlformats.org/officeDocument/2006/relationships/font" Target="fonts/Muli-regular.fntdata"/><Relationship Id="rId17" Type="http://schemas.openxmlformats.org/officeDocument/2006/relationships/font" Target="fonts/Muli-boldItalic.fntdata"/><Relationship Id="rId16" Type="http://schemas.openxmlformats.org/officeDocument/2006/relationships/font" Target="fonts/Muli-italic.fntdata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727b89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727b89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727b89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727b89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cbf0c82d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cbf0c82d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bf0c82db_7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bf0c82db_7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727b897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727b89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d5f2b3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ed5f2b3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727b897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727b897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727b897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727b897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o illustration">
  <p:cSld name="BLANK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4">
  <p:cSld name="TITLE_4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sz="9600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 mask">
  <p:cSld name="TITLE_AND_BODY_1">
    <p:bg>
      <p:bgPr>
        <a:solidFill>
          <a:srgbClr val="A7D86D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illustration">
  <p:cSld name="TITLE_ONL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SWEN presentation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57200" y="0"/>
            <a:ext cx="4592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 (WK)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57200" y="1831350"/>
            <a:ext cx="2431500" cy="316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Check room rates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Delete room rates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room rates</a:t>
            </a:r>
            <a:endParaRPr sz="1800"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457200" y="1122225"/>
            <a:ext cx="2358600" cy="4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Coding</a:t>
            </a:r>
            <a:endParaRPr sz="2400"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332025" y="1122225"/>
            <a:ext cx="2358600" cy="4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Refactoring</a:t>
            </a:r>
            <a:endParaRPr sz="24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207325" y="1831350"/>
            <a:ext cx="2431500" cy="316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See the whole picture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57200" y="0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Housekeeping (WK)</a:t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457200" y="1122225"/>
            <a:ext cx="2358600" cy="4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Coding</a:t>
            </a:r>
            <a:endParaRPr sz="2400"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332025" y="1122225"/>
            <a:ext cx="2358600" cy="4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Refactoring</a:t>
            </a:r>
            <a:endParaRPr sz="24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57200" y="1831350"/>
            <a:ext cx="2431500" cy="316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View staff task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task for staff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new staff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Retrieve all staff record</a:t>
            </a:r>
            <a:endParaRPr sz="18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207325" y="1831350"/>
            <a:ext cx="2431500" cy="316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Make it readable for team members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609600" y="7393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 Module (Jeryl)</a:t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152325" y="1381150"/>
            <a:ext cx="4578000" cy="768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Coding</a:t>
            </a:r>
            <a:endParaRPr sz="3000"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4730325" y="1381150"/>
            <a:ext cx="4578000" cy="768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Refactoring</a:t>
            </a:r>
            <a:endParaRPr sz="3000"/>
          </a:p>
        </p:txBody>
      </p:sp>
      <p:sp>
        <p:nvSpPr>
          <p:cNvPr id="105" name="Google Shape;105;p19"/>
          <p:cNvSpPr txBox="1"/>
          <p:nvPr>
            <p:ph idx="4294967295" type="body"/>
          </p:nvPr>
        </p:nvSpPr>
        <p:spPr>
          <a:xfrm>
            <a:off x="4566000" y="2331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Easy to read</a:t>
            </a:r>
            <a:endParaRPr>
              <a:solidFill>
                <a:schemeClr val="dk1"/>
              </a:solidFill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Efficient</a:t>
            </a:r>
            <a:endParaRPr>
              <a:solidFill>
                <a:schemeClr val="dk1"/>
              </a:solidFill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Able to maintain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 txBox="1"/>
          <p:nvPr>
            <p:ph idx="4294967295" type="body"/>
          </p:nvPr>
        </p:nvSpPr>
        <p:spPr>
          <a:xfrm>
            <a:off x="-75" y="2331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9144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Get Occupancy of Rooms</a:t>
            </a:r>
            <a:endParaRPr>
              <a:solidFill>
                <a:srgbClr val="000000"/>
              </a:solidFill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Housekeeping report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399100" y="147725"/>
            <a:ext cx="4014300" cy="371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Loyalty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(Wb)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0" y="265825"/>
            <a:ext cx="9144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/>
              <a:t>Loyalty Program Module (Wb)</a:t>
            </a:r>
            <a:endParaRPr sz="440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566000" y="1950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Easy to read</a:t>
            </a:r>
            <a:endParaRPr>
              <a:solidFill>
                <a:schemeClr val="dk1"/>
              </a:solidFill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Low maintenance</a:t>
            </a:r>
            <a:endParaRPr>
              <a:solidFill>
                <a:schemeClr val="dk1"/>
              </a:solidFill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Simple coding style</a:t>
            </a:r>
            <a:endParaRPr>
              <a:solidFill>
                <a:schemeClr val="dk1"/>
              </a:solidFill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Efficient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1904925" y="1152550"/>
            <a:ext cx="4578000" cy="768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Coding Refactoring</a:t>
            </a:r>
            <a:endParaRPr sz="3000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-75" y="1950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9144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Comment for every function</a:t>
            </a:r>
            <a:endParaRPr>
              <a:solidFill>
                <a:srgbClr val="000000"/>
              </a:solidFill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Good naming</a:t>
            </a:r>
            <a:endParaRPr>
              <a:solidFill>
                <a:srgbClr val="000000"/>
              </a:solidFill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Simple coding style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609600" y="7393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r>
              <a:rPr lang="en"/>
              <a:t> Module (Jeryl)</a:t>
            </a:r>
            <a:endParaRPr/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152325" y="1381150"/>
            <a:ext cx="4578000" cy="768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Coding</a:t>
            </a:r>
            <a:endParaRPr sz="3000"/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4730325" y="1381150"/>
            <a:ext cx="4578000" cy="768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Refactoring</a:t>
            </a:r>
            <a:endParaRPr sz="3000"/>
          </a:p>
        </p:txBody>
      </p:sp>
      <p:sp>
        <p:nvSpPr>
          <p:cNvPr id="127" name="Google Shape;127;p22"/>
          <p:cNvSpPr txBox="1"/>
          <p:nvPr>
            <p:ph idx="4294967295" type="body"/>
          </p:nvPr>
        </p:nvSpPr>
        <p:spPr>
          <a:xfrm>
            <a:off x="4566000" y="2331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Easy to read</a:t>
            </a:r>
            <a:endParaRPr>
              <a:solidFill>
                <a:schemeClr val="dk1"/>
              </a:solidFill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Low maintenance</a:t>
            </a:r>
            <a:endParaRPr>
              <a:solidFill>
                <a:schemeClr val="dk1"/>
              </a:solidFill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Simple coding style</a:t>
            </a:r>
            <a:endParaRPr>
              <a:solidFill>
                <a:schemeClr val="dk1"/>
              </a:solidFill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Efficient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2"/>
          <p:cNvSpPr txBox="1"/>
          <p:nvPr>
            <p:ph idx="4294967295" type="body"/>
          </p:nvPr>
        </p:nvSpPr>
        <p:spPr>
          <a:xfrm>
            <a:off x="-75" y="2331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9144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Admin Account Creation</a:t>
            </a:r>
            <a:endParaRPr>
              <a:solidFill>
                <a:srgbClr val="000000"/>
              </a:solidFill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Login as Admin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57200" y="260600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Integration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205550" y="1274450"/>
            <a:ext cx="8520600" cy="52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Application Merged together using GitHub Repository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638375" y="1809013"/>
            <a:ext cx="42243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4 Collaborators :</a:t>
            </a:r>
            <a:br>
              <a:rPr lang="en" sz="1800"/>
            </a:br>
            <a:r>
              <a:rPr lang="en" sz="1800"/>
              <a:t>Xande, Wang Bin , </a:t>
            </a:r>
            <a:r>
              <a:rPr lang="en" sz="1800"/>
              <a:t>Wee </a:t>
            </a:r>
            <a:r>
              <a:rPr lang="en" sz="1800"/>
              <a:t>Kim, Jeryl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205550" y="3176550"/>
            <a:ext cx="57978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Push to update the file in Repository.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205550" y="3660125"/>
            <a:ext cx="57978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Pull to update local file based on Repository.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211250" y="2634763"/>
            <a:ext cx="5786400" cy="675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/>
              <a:t>Handling of merging application in Repository</a:t>
            </a:r>
            <a:r>
              <a:rPr b="1" lang="en"/>
              <a:t>.</a:t>
            </a:r>
            <a:endParaRPr b="1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975" y="2985450"/>
            <a:ext cx="1766550" cy="17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Log(WK)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Test all the functions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Testing of the api and html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Test to see if function works or fail or goes into alternative flow.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