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727b8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727b8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27b89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27b89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f0c82d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f0c82d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bf0c82db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bf0c82db_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27b89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27b89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d5f2b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d5f2b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727b8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727b8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27b89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27b89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 presentation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4592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Booking 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room rates</a:t>
            </a: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See whole picture</a:t>
            </a:r>
            <a:endParaRPr sz="18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Housekeeping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staff task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task for staff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staff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Retrieve all staff record</a:t>
            </a:r>
            <a:endParaRPr sz="18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it readable for team members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Reporting Module 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Able to maintain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Get Occupancy of Rooms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Housekeeping report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399100" y="147725"/>
            <a:ext cx="4014300" cy="37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Loyalty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265825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Loyalty Program Module </a:t>
            </a:r>
            <a:endParaRPr sz="4400"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566000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904925" y="11525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Refactoring</a:t>
            </a:r>
            <a:endParaRPr sz="3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-75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Comment for every function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Good naming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Simple coding style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Module 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Admin Account Creation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Login as Admin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26060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05550" y="1274450"/>
            <a:ext cx="8520600" cy="5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Application Merged together using GitHub Repository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38375" y="1809013"/>
            <a:ext cx="422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 Collaborators :</a:t>
            </a:r>
            <a:br>
              <a:rPr lang="en" sz="1800"/>
            </a:br>
            <a:r>
              <a:rPr lang="en" sz="1800"/>
              <a:t>Xande, Wang Bin , Wee Kim, Jeryl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5550" y="31765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 to update the file in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05550" y="36601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to update local file based on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1250" y="2634763"/>
            <a:ext cx="5786400" cy="67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/>
              <a:t>Handling of merging application in Repository</a:t>
            </a:r>
            <a:r>
              <a:rPr lang="en" b="1"/>
              <a:t>.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75" y="2985450"/>
            <a:ext cx="1766550" cy="1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Log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all the functions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Testing of the api and html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to see if function works or fail or goes into alternative flow.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Muli</vt:lpstr>
      <vt:lpstr>Poppins Light</vt:lpstr>
      <vt:lpstr>Poppins</vt:lpstr>
      <vt:lpstr>Muli Light</vt:lpstr>
      <vt:lpstr>Gower template</vt:lpstr>
      <vt:lpstr>SWEN presentation 3</vt:lpstr>
      <vt:lpstr>Booking </vt:lpstr>
      <vt:lpstr>Housekeeping</vt:lpstr>
      <vt:lpstr>Reporting Module </vt:lpstr>
      <vt:lpstr>Loyalty  Program  Module  </vt:lpstr>
      <vt:lpstr> Loyalty Program Module </vt:lpstr>
      <vt:lpstr>User Module </vt:lpstr>
      <vt:lpstr>System Integration</vt:lpstr>
      <vt:lpstr>Test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 presentation 3</dc:title>
  <cp:lastModifiedBy>xande koh</cp:lastModifiedBy>
  <cp:revision>2</cp:revision>
  <dcterms:modified xsi:type="dcterms:W3CDTF">2019-02-10T13:13:53Z</dcterms:modified>
</cp:coreProperties>
</file>