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EE0E7-04C9-93DF-2B7A-C86844E6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357F2-8EAC-B554-C2BC-2DF9C1AA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3FEAC-C6CF-8B58-2277-7669823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075D5-7C52-B5CD-2F93-950E97DA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CFB6A-A0E0-CA87-2849-6D6B03B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0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6035-DF7A-5F6C-D3F5-74642954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5E060D-8223-FD89-FA59-15D19934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8A0B9-3CC7-CAA2-221D-0E636AED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945C4-23A0-07A5-8200-26CA9D1A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59A38-950F-6616-A976-FD36D062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8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4DB3A1-B0DD-7AE8-103B-2449E1A81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4585B-4B4A-35C3-7C23-82BE5EC9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94940-BC35-519A-ED81-0DC89AEF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8655B5-F505-C5B0-9C5D-8284187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EA9866-DA0F-4224-0E43-62F52B27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6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8841D-A716-BD2B-2507-F9180841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77DDF-CE51-2D4A-3180-1C5C6852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19CA4-1ABE-51CA-FC8F-7A764288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72575-901B-DCB6-5FF6-3C220ABD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AF6452-7514-B862-2F45-10F28191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453F-DEA2-BA8D-7866-AE59239D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8DAFAD-0358-0A31-8CD0-E4FA8CEE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1ACA2-3420-2666-D37F-DB591746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8CA12A-014D-BEF7-1DA0-4A63822A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C0D25-F20E-D8E9-13CB-BD8FCD6E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15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D2E6-6E94-485B-7700-D23ACAD4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C13D1-278C-C9D4-D4B4-B43D7E8C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FEE366-FC32-E211-2A45-587290FF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0F47C7-F4AA-EF45-384F-21ADF85D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4F88B8-6326-8DEB-D7C2-AA27999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5D02C9-536C-C265-3FEE-AD9C6EC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0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D0731-54DF-8BFE-2E89-65F1A770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2F809-83D6-63BE-04AA-45EEDD46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108C69-834F-65D2-5DF0-94F93583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8FA75D-EB50-71EE-5AD8-D36FB4A1A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207DA8-B7E3-EFBA-EF45-D15DE0A2E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ECD9F8-C879-E5C5-1C69-C5DA0EA5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BEB0CF-5A21-F15A-5F65-FE94CB8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C73E06-7D37-02DC-FD47-0528FD8D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7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F9D3-22B3-F83E-7410-9C3BE53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9B2F43-97E3-C69D-EEA9-962F48AB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52FAF-33DA-9741-A65D-A44EDC8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4747B-CBDC-B148-120C-6968FDC0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DE1CFF-261A-4CFE-1EB9-07AD0161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3A3C66-A2A6-3081-3547-E66DC13B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C01200-9886-DBAC-80EC-FFFBAA8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D0119-0471-B09A-FE80-574A8F1D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B94A8-A459-DAD8-6E8C-0A708975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30CC85-8EB3-955B-8A53-CCE40364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8B1EB0-E7E7-9B31-1710-2F28C92C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6DEDD-CF5E-4D2F-BFF9-D5FDDFEE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6D10E-DCFF-A7B2-F4C2-C1CA4628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2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4681F-E2A9-1396-6FCC-89919DD7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E1561-0B0F-A2A3-D1F9-F9378D3CA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57237-61AF-F10F-B96D-C82866CB8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F78B2-D722-97A8-88BB-3D95FBDD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F1443-1059-66D7-5DB8-3CE40D29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D1061-3DD7-33F3-3C46-9C1EB900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08EC4A-38F3-F5C7-3300-4A77C86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378120-6463-A0B1-C4FE-9F463CD5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366A8-4FB5-70B0-B9A1-CA1279388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116F6-1722-467E-8A7E-146CBE17B785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824BC-6E95-B056-A1C2-F47DAC56F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2C7CA-EDB8-31FE-2156-299BC7EC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5A5C-7E11-495D-BF07-2342E550B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8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0BF5-A835-C864-E50E-CBC0EEA63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03E5D-AFC4-097D-220D-9E7085766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505214E5-7216-9722-E6F8-E0909F0674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505214E5-7216-9722-E6F8-E0909F0674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6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0BF5-A835-C864-E50E-CBC0EEA63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03E5D-AFC4-097D-220D-9E7085766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8BED11A9-25C0-7FD8-A9BD-9EFB9DCAEC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8BED11A9-25C0-7FD8-A9BD-9EFB9DCAEC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9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0BF5-A835-C864-E50E-CBC0EEA63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03E5D-AFC4-097D-220D-9E7085766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0A30A9C-19B6-0320-2B9C-4B7E602736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0A30A9C-19B6-0320-2B9C-4B7E602736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360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CB30B938-CBF9-4EBA-B227-F8734D5A3B5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B90DD5C-91DE-40D6-A620-DE15F16BA7DB&quot;"/>
    <we:property name="reportUrl" value="&quot;/groups/me/reports/2bea48bf-f3de-47f2-947a-c914068fb8cf/ReportSection?experience=power-bi&amp;redirectedFromSignup=1%3Fru%3Dhttps%3A%2F%2Fapp.powerbi.com%2Fgroups%2Fme%2Freports%2F2bea48bf-f3de-47f2-947a-c914068fb8cf%2FReportSectionfec5356641e0bc8aa333%3Fexperience%3Dpower-bi%26redirectedFromSignup%3D1%2C1&quot;"/>
    <we:property name="reportName" value="&quot;sample_financial&quot;"/>
    <we:property name="reportState" value="&quot;CONNECTED&quot;"/>
    <we:property name="embedUrl" value="&quot;/reportEmbed?reportId=2bea48bf-f3de-47f2-947a-c914068fb8cf&amp;config=eyJjbHVzdGVyVXJsIjoiaHR0cHM6Ly9XQUJJLUJSQVpJTC1TT1VUSC1yZWRpcmVjdC5hbmFseXNpcy53aW5kb3dzLm5ldCIsImVtYmVkRmVhdHVyZXMiOnsidXNhZ2VNZXRyaWNzVk5leHQiOnRydWV9fQ%3D%3D&amp;disableSensitivityBanner=true&quot;"/>
    <we:property name="pageName" value="&quot;ReportSection&quot;"/>
    <we:property name="pageDisplayName" value="&quot;Página 1&quot;"/>
    <we:property name="datasetId" value="&quot;e63047f2-cc31-4b88-9b41-6345d5f98c23&quot;"/>
    <we:property name="backgroundColor" value="&quot;#FFFFFF&quot;"/>
    <we:property name="bookmark" value="&quot;H4sIAAAAAAAAA+1YX2/bNhD/KoZe+uIEsi1bdt9SJ8GCekMQB9nDEAwn8iyzoEWVpLJ4gb/Qvsa+2I6k5NSOE7dpt25ZHgRQx+Pxd3955F3EhSklLH+CBUZvo7OCCwZc6VYnakdFIA6yHgx5GvfiPgM2TNIsy2hWlVaowkRv7yILOkd7JUwF0kki4i/X7QikPIfc/c1AGmxHJWqjCpDidwzMNGV1hat2hLelVBqcyKkFi07sDbHTP0HoHPZoR2BW3OAUmQ3UCyyVts1/OzJh5CFtzjlhfsOxKiyIggQ7GiR8xvgsjlncybIkgXjEHX0mpK1ZsuXJbalJH9JyWTpzjAldrjTZSUYet0Zj6k3GSlYLPzrZoE9VpRle4MxPFVbYJUmaiQIKJpwZVmSCc63IQH6Ghrxi1pPn6rexRtqUoMWr9hrHEb+h1UTdBnGU5xpzaBQ/+VsQtqYgMVBPq6K2cvwQ7zVRjChyWXv83hWXQY1S4HgO2rqIyj6Qv5zZaZHSHPW7pbf8sdCNI7vtLeDfVdvVdROVxPzhk/CrgyTA//ZRcb1yU3w0SrPBEHvQw9Ggw0Zx2n8N389C6PzZOicr4JZTO88IYSDef38MP6Xy941jmHWHAGnWhxF02TBNU0z2xvF/o/y1/9G8m2K+wOKZefeDQA2azZcTvEH5EMx6/uFUA+EKtAhHuAf+TIXqXmQtLNrQ8dg1B47tEzz1+GMloMWxxcFCEFWrEh0V6kmjPOWcl2yXH//8w+wwzN6Kx2RlKDWRh8jdWfz215OXbNk64l62knX4hCo+QIh5N+2mfT7gvIPYZfub6ddq9FqNvroaGUlNjd6oP9EC6UrqBjnSbc8toqArA0CB5j4wN0dXzZWTerRTrRZ+Wa2qc8baGhNF3nFaXkIm8dfRAON+3McD4J3eQTJjycFw0MUDziFJ+pD1Rp2UlgfAsWu3fp5T/azbKrp1N+3K2VYbYD6/82rcSUC3+oIQcLTpFcjK385J5kTYYJi7QCa+btxJJo7TZbT73Brnpx3WWyju7Ys+o3eKe/MOjGBvotUqiHvkTFiDetnR/f86EdoRAzZHfupT6zi8Mp1ZXARHC380GEa7nfHQAi9KwmGahrj5ey8KVwTcDjP75b3yc9J0Z/K0owuRz+0jkd4kTriWbzypuanI5RElChSmed8KZtBK+lGTA8QmnSXD7McK9ZI08hz3vjt0+hyuvXa4wyeHDjQJE4bMJaE0rpK6lzYicfTGeY/LL6gt396gHt25KIoGmkuNr9DYR94jKm/uQ0xaKe/KxhhNCSoqKSly50JyjUUdqZssj1bO3qTR6lLldFitt6trXz/pd7MEh8nQv9twHIG/5T55tFm8tZm63eyt6zjbddqpypoSGJ5DgTuKto9BjnxP4fbPteuyvVr9BXrLahsnFgAA&quot;"/>
    <we:property name="initialStateBookmark" value="&quot;H4sIAAAAAAAAA+1YzW7bOBB+FUOXXhRDtuW/3hwnwQZxWiMOsodFUIzFscyCFlWSysYN/EL7GvtiOyQlp3acuE27291sDgKo4XD4zS+HvAsY17mA5TtYYPA2OM0YT4BJVWsEYZB54uH792fng4uzD+8G58dElrnhMtPB27vAgErRXHFdgLAiiPjbdRiAEGNI7d8MhMYwyFFpmYHgn9Ez05RRBa7CAG9zIRVYkRMDBq3YG2Knf9q7UW/RjpAYfoMTTIynXmAulan+w0D7kYO0OWeFuQ2HMjPAMxJsaRCzWcJmUZREjek0jiHqM0ufcWFKluny+DZXpA9pucytHYaELpWKDCQCh1uh1uUmQymKhRsdb9AnslAJXuDMTWWGmyVJmvEMsoRbM6zIBGMlyUBuhoasSIwjz+XvQ4W0KUGLVuEax4Dd0GqiboMYpKnCFCrFj/8WhLUJCPTUkyIrrRw9xHtNFM2zVJQev3fFpVcj5zicgzI2oqYfyV/W7LRIKobqcOksf8RV5chmuAX8p2q7uq6ikpg/fhF+ZZB4+D8+Kq5Xdor1+91pp4ctaGG/00j6Ubf9Gr5fhdD6szYmK+CWUxvPCGEg3n9/DD+l8s+NY5g1ewDdaRv60Ex63W4X471x/N8of+E/mncTTBeYPTPvfuGoQCXz5QhvUDwEs55/OFVBuALF/RHugD9TobIJWQsLNnQ8ss2BZfsCTzn+VHCoMawxMOBFlaoEg0w+aZSnnPOS7XL+5x96h2H2VrxEFJpSE5mP3J3Fb389ecmWLSPuZStZho+v4h2EiDW7zW6bdRhrIDaT/c30azV6rUbfXY20oKZGbdSfYIF0JbWDFOm2ZxdR0OUeIEd9H5ibo6vqykk92omSC7esVNU6Y22NkSTvWC0vYSrwQ7+DUTtq4wGwRusgniXxQa/TxAPGII7bMG31G11a7gFHtt36dU71s2yr6LpdtSunW22A/vrOq3InAd3qC3zA0aZXIAp3OyeZI268Ye48mfiaUSMeWU6b0faza6yfdlhvIZmzL7qM3inuzSFonrwJVisv7pEzYQ3qZUf3/+tECIMEkjmyE5daR/556dTgwjuau6NBJ7TbKfMt8CInHLpqiKu/M57ZImB3mJlv75Wfk6Y7kycMLng6N49EepU4/lq+8ZZmpwKbR5QokOnqfcubQUnhRlUOEJuwlvSznwpUS9LIcdz7rm71qa+9Vt/hk7oFTcK4JnMJyLWtpPaljUgMnXHOcPkNteXHG9ShG/Msq6DZ1PgOjV3kPaLy5j7EpKR0rqyMUZWgrBCCInfOBVOYlZG6yfJo5WyNKq0uZUqH1Xq7sva143ZzGmMv7rl3G4Z9cLfcJ482g7dmKm83e+syznaddrIwOocEx5DhjqLtYpAh21O43XNt4DYhNJwcvWeBVXRd5lervwCXWfxiUBYAAA==&quot;"/>
    <we:property name="isFiltersActionButtonVisible" value="false"/>
    <we:property name="isVisualContainerHeaderHidden" value="false"/>
    <we:property name="reportEmbeddedTime" value="&quot;2024-07-15T16:14:28.487Z&quot;"/>
    <we:property name="creatorTenantId" value="&quot;da49a844-e2e3-40af-86a6-c3819d704f49&quot;"/>
    <we:property name="creatorUserId" value="&quot;10032000AEE20B3A&quot;"/>
    <we:property name="creatorSessionId" value="&quot;67ec3571-7a5a-4361-9c61-0e28bc7241d0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BD8229F-5F67-4563-8DA3-454239B0699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B90DD5C-91DE-40D6-A620-DE15F16BA7DB&quot;"/>
    <we:property name="reportUrl" value="&quot;/groups/me/reports/2bea48bf-f3de-47f2-947a-c914068fb8cf/ReportSection94cd32de8ee5b036b71a?experience=power-bi&amp;redirectedFromSignup=1%3Fru%3Dhttps%3A%2F%2Fapp.powerbi.com%2Fgroups%2Fme%2Freports%2F2bea48bf-f3de-47f2-947a-c914068fb8cf%2FReportSectionfec5356641e0bc8aa333%3Fexperience%3Dpower-bi%26redirectedFromSignup%3D1%2C1&quot;"/>
    <we:property name="reportName" value="&quot;sample_financial&quot;"/>
    <we:property name="reportState" value="&quot;CONNECTED&quot;"/>
    <we:property name="embedUrl" value="&quot;/reportEmbed?reportId=2bea48bf-f3de-47f2-947a-c914068fb8cf&amp;config=eyJjbHVzdGVyVXJsIjoiaHR0cHM6Ly9XQUJJLUJSQVpJTC1TT1VUSC1yZWRpcmVjdC5hbmFseXNpcy53aW5kb3dzLm5ldCIsImVtYmVkRmVhdHVyZXMiOnsidXNhZ2VNZXRyaWNzVk5leHQiOnRydWV9fQ%3D%3D&amp;disableSensitivityBanner=true&quot;"/>
    <we:property name="pageName" value="&quot;ReportSection94cd32de8ee5b036b71a&quot;"/>
    <we:property name="pageDisplayName" value="&quot;Página 2&quot;"/>
    <we:property name="datasetId" value="&quot;e63047f2-cc31-4b88-9b41-6345d5f98c23&quot;"/>
    <we:property name="backgroundColor" value="&quot;#FFFFFF&quot;"/>
    <we:property name="bookmark" value="&quot;H4sIAAAAAAAAA+1XS27bMBC9isG1UehrSdmlTooWSIsgbrMpvBiRI4cBQ6oU5doNfKFeoxcLKSq/OrGDImiMtCuRM9R83huSw0vCeFMLWH6CCyR75INknAJTehCSIZFeGIywoEirNAoREgpJmmZWq2rDlWzI3iUxoGdoTnnTgnCWrPDrdEhAiGOYuVkFosEhqVE3SoLgP9AvtiqjW1wNCS5qoTQ4kxMDBp3ZuV1u5zaE8E1sPQI1fI4TpMZLT7BW2vTzIqEsjhjmiGkZxKMyC8H+03htF+b29c5pF9hYSQNc2gCcDHMIkijOGYuziFIIWZQ5ecPlTPSp3P77eVk72AwuTKkWDqny3Pp0llYrm+ooRZYHRZpnOUQYMAhg5P6uuDC9w3J5uKi1RdFi663tszlIiox0UGlsPDKXZH820zgD008P7ynHSrQXD8gnqtUUT7DqVNJws7Q+Ki6tD+5ocXEea2UJ6zSDCQj00net7PEP3PRMfR9rtIQxJ5hayUZQKGh2HxE70Qz122WX7QHX1/RGw9+CftFMbWpWFJRxErE0pjHFUYkQlEG449R9kdw0g4kS7F+gb1O2nsKSsSJOqrwMKUuKMo4yWm6lcGwRmiltz0axxuJzhT5WrTR6SdZpGe5IKdlhxc0zlFHNcXwG2ux0KT2W7Wp6fRPZFed3rpe+SHz4z18V0+7yQKRZWrAgC8KCZRCzPKM7fgI9tWyeUObvOWrQ9Gx5hHMU66Hd6NdV1wGdgua+zejS+MP0+n7pxhi5l/GBa2Dcsjvx9ONvLYcBwwEDA95UnwrZl2rj3t90Br1mXD7++tk8AMz2u0q0jd0SyHwdP3jgbN/HrxnZvuJed5J9+fjTMxkxSDMMbPcdZlFcxkEB/y//v/wEeMK+3KlG4PEnwcs1Al0130JGLtC+wN1AtaapgeIxSOz8194ER/+SXdQgmWOqG2v3PeKWDk/UKYjWcdS910nnpvN2BSnwtlIoEAAA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isVisualContainerHeaderHidden" value="false"/>
    <we:property name="reportEmbeddedTime" value="&quot;2024-07-15T16:14:56.029Z&quot;"/>
    <we:property name="creatorTenantId" value="&quot;da49a844-e2e3-40af-86a6-c3819d704f49&quot;"/>
    <we:property name="creatorUserId" value="&quot;10032000AEE20B3A&quot;"/>
    <we:property name="creatorSessionId" value="&quot;fd806339-e609-46f0-9054-576d6806953b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61637FA-4A94-4497-9F85-0852CE825E8F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2bea48bf-f3de-47f2-947a-c914068fb8cf/ReportSectionfec5356641e0bc8aa333?experience=power-bi&amp;redirectedFromSignup=1%3Fru%3Dhttps%3A%2F%2Fapp.powerbi.com%2Fgroups%2Fme%2Freports%2F2bea48bf-f3de-47f2-947a-c914068fb8cf%2FReportSectionfec5356641e0bc8aa333%3Fexperience%3Dpower-bi%26redirectedFromSignup%3D1%2C1&quot;"/>
    <we:property name="reportName" value="&quot;sample_financial&quot;"/>
    <we:property name="reportState" value="&quot;CONNECTED&quot;"/>
    <we:property name="embedUrl" value="&quot;/reportEmbed?reportId=2bea48bf-f3de-47f2-947a-c914068fb8cf&amp;config=eyJjbHVzdGVyVXJsIjoiaHR0cHM6Ly9XQUJJLUJSQVpJTC1TT1VUSC1yZWRpcmVjdC5hbmFseXNpcy53aW5kb3dzLm5ldCIsImVtYmVkRmVhdHVyZXMiOnsidXNhZ2VNZXRyaWNzVk5leHQiOnRydWV9fQ%3D%3D&amp;disableSensitivityBanner=true&quot;"/>
    <we:property name="pageName" value="&quot;ReportSectionfec5356641e0bc8aa333&quot;"/>
    <we:property name="pageDisplayName" value="&quot;Página 3&quot;"/>
    <we:property name="datasetId" value="&quot;e63047f2-cc31-4b88-9b41-6345d5f98c23&quot;"/>
    <we:property name="backgroundColor" value="&quot;#FFFFFF&quot;"/>
    <we:property name="bookmark" value="&quot;H4sIAAAAAAAAA+1Wy27bMBD8lYBno6AsWZJ9S10XKFAURtzmUviwIlcKA5oUKCq1a/jfu6Sclws0lzT1obqInF1yZ5YjgXsmVddq2H2BDbIZ+2SkEiCtu0jYiJkBzGvMx3WeQjEVWJUyybCgqG29sqZjsz3z4Br016rrQYedCPy+HjHQeglNmNWgOxyxFl1nDWj1E4dkCnnX42HEcNtq6yBsufLgMWx7R+k0JwrJu5QqgvDqDlco/IBeYWudP85rFJN0kudZgrwSJUCahjXdEI00X84PRSOxuTUelCECAcuKSZaWNUxlOS3yZJynaRXwWml/TKl2i23rSDd1Y9eGts1JRWMd9VOzqM9hN8jZs7nV/SaOFs/wle2dwCusY8h45Xe0U60MGKFCuw7UqqWz1MgYWWGzQeMjfGN/zB1SUclm/DB64HEp72g1oackLpvGYQP+OF38FYY0rNVA8GNvjifHf+e7JqRTptFHZzwexddBRqtwfgPOB+dVt3SGoe20yDqJ7v0udv6DcvfmGI9OiP9TtYf1vXsp4/aJJY8mGei/vivWhxCqk4TnUBfIeVWKfDyRnJ+Ffee2N57En699L1agsXvZvufC95tRvrtYWS1f4ZPbQHv6tb2diR+9MZh4nBeQ5BkvOIcKJMcSxX8Tv+0/+KwMUadCilJkXEieVFk+nkK8NfxRgcetr+z2uYr4PEXYBulCEwa2910LApdgMKppB0IKYx4dJhgZuhfHLrw/K/LjUPoadB+qxusPi2UC98MvP7+RoHcJAAA=&quot;"/>
    <we:property name="initialStateBookmark" value="&quot;H4sIAAAAAAAAA+1WUW/aMBD+K5Wf0eSQEGjfKGPS1LVFZevLhKaLfUldGTtyHAar+O87O3RtmTReuo6H5SX2d2ff952/RH5gUjW1hs0VLJGdsY9GKgHSupOE9ZjpwPPr64vL8c3Ft6vx5ZRgW3tlTcPOHpgHV6G/VU0LOmxB4NdFj4HWM6jCrATdYI/V6BprQKsf2CVTyLsWtz2G61pbB2HLuQePYdsVpdOcaifvUqoIwqsVzlH4Dr3B2jq/m5coBukgz7MEeSFGAGka1jRdNNI8nB+KRmITazwoQwQClg0HWToq4VSOTod50s/TtAh4qbTfpRSb6bp2pJu6salDvyakorKOGqlZ1Oew6eQ8sInV7TKOpi/wuW2dwBssY8h45Te0U6kMGKFCu7bUqpmz1MgYmWO1ROMjfGe/TxxSUcnO+Lb3i8dYrmg1ofskxlXlsAK/m07/CkMalqoj+KE1u5Pjv/NdENIoU+mdM56O4nMno1Y4uQPng/OKezrD0HZaZJ1Ed76JnX+v3KM5+r094v9U7Xbx6F7KuH9myZ1JOvqv74rFNoTKJOE5lEPkvBiJvD+QnB+FfSe2NZ7EH699T+agsTls32Ph+8Uo35zMrZav8Mktod7/2t7OxE/e6Ezcz4eQ5Bkfcg4FSI4jFP9N/Lb/4KMyRJkKKUYi40LypMjy/inEW8MfFXhc+8KuX6qIz3OELZEuNGFgW9/UIHAGBqOauiOkMObRYYKRoXtx7ML7kyI/dqVvQbeharz+sFiE2KhC44EF4VLEIq2gdfsT9+7AvKAJAAA=&quot;"/>
    <we:property name="isFiltersActionButtonVisible" value="false"/>
    <we:property name="isVisualContainerHeaderHidden" value="false"/>
    <we:property name="reportEmbeddedTime" value="&quot;2024-07-15T16:11:58.928Z&quot;"/>
    <we:property name="creatorTenantId" value="&quot;da49a844-e2e3-40af-86a6-c3819d704f49&quot;"/>
    <we:property name="creatorUserId" value="&quot;10032000AEE20B3A&quot;"/>
    <we:property name="creatorSessionId" value="&quot;f85f7aaa-4c71-432b-96b7-fedc9baa94e7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de Souza</dc:creator>
  <cp:lastModifiedBy>Alexandre de Souza</cp:lastModifiedBy>
  <cp:revision>1</cp:revision>
  <dcterms:created xsi:type="dcterms:W3CDTF">2024-07-15T16:10:27Z</dcterms:created>
  <dcterms:modified xsi:type="dcterms:W3CDTF">2024-07-15T17:01:43Z</dcterms:modified>
</cp:coreProperties>
</file>