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2" r:id="rId7"/>
    <p:sldId id="273" r:id="rId8"/>
    <p:sldId id="275" r:id="rId9"/>
    <p:sldId id="271" r:id="rId10"/>
    <p:sldId id="276" r:id="rId11"/>
    <p:sldId id="278" r:id="rId12"/>
    <p:sldId id="279" r:id="rId13"/>
    <p:sldId id="28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109" d="100"/>
          <a:sy n="109" d="100"/>
        </p:scale>
        <p:origin x="67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Recipe App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Add recipes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Edit recipes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Delete recipes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E3DD98F3-578A-483D-B82A-920BD328FE4E}" type="sibTrans" cxnId="{B410F203-BF34-4790-B774-CBB246AFFD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F37A431B-E219-467F-A870-8D19635CE202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+/- ingredients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B9B43FF1-AF15-45A8-936C-DC127E64F762}" type="parTrans" cxnId="{6C853D99-7050-4F48-A965-8C54C14DED03}">
      <dgm:prSet/>
      <dgm:spPr/>
      <dgm:t>
        <a:bodyPr/>
        <a:lstStyle/>
        <a:p>
          <a:endParaRPr lang="en-US"/>
        </a:p>
      </dgm:t>
    </dgm:pt>
    <dgm:pt modelId="{AF7C8054-CE72-47AD-8251-360E95ADBDED}" type="sibTrans" cxnId="{6C853D99-7050-4F48-A965-8C54C14DED0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A6DC7AF-1A61-4F7F-84A5-171BE255AB8C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View recipes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81534E1B-3011-405F-A456-A830C7762C38}" type="parTrans" cxnId="{A4430B2F-2D5E-4847-9711-0DD8914CE9C9}">
      <dgm:prSet/>
      <dgm:spPr/>
      <dgm:t>
        <a:bodyPr/>
        <a:lstStyle/>
        <a:p>
          <a:endParaRPr lang="en-US"/>
        </a:p>
      </dgm:t>
    </dgm:pt>
    <dgm:pt modelId="{BFAAF925-F255-4AA1-943F-B6C398330600}" type="sibTrans" cxnId="{A4430B2F-2D5E-4847-9711-0DD8914CE9C9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335C8FA-D60D-4FB6-90C8-FFD8C175155C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Search for recipes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E3C98456-901C-41AE-9180-E97DF6AF96B0}" type="parTrans" cxnId="{D21D859F-907C-4FF3-B37D-C97E9731136E}">
      <dgm:prSet/>
      <dgm:spPr/>
      <dgm:t>
        <a:bodyPr/>
        <a:lstStyle/>
        <a:p>
          <a:endParaRPr lang="en-US"/>
        </a:p>
      </dgm:t>
    </dgm:pt>
    <dgm:pt modelId="{58B6DF66-81D9-4098-8549-D83FA8ACB5C8}" type="sibTrans" cxnId="{D21D859F-907C-4FF3-B37D-C97E9731136E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53A0046-F823-4B38-819A-E9E855252A2E}" type="pres">
      <dgm:prSet presAssocID="{F37A431B-E219-467F-A870-8D19635CE20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DDC6C-5E9E-4521-BD97-550D9091C895}" type="pres">
      <dgm:prSet presAssocID="{F37A431B-E219-467F-A870-8D19635CE202}" presName="dummy" presStyleCnt="0"/>
      <dgm:spPr/>
    </dgm:pt>
    <dgm:pt modelId="{95B008DB-4956-4B27-A89E-73B4F564CA27}" type="pres">
      <dgm:prSet presAssocID="{AF7C8054-CE72-47AD-8251-360E95ADBDE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0C3A883-665E-4859-A442-00D13182418D}" type="pres">
      <dgm:prSet presAssocID="{0A6DC7AF-1A61-4F7F-84A5-171BE255AB8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F7474-AEFB-4088-A18F-1799E312E076}" type="pres">
      <dgm:prSet presAssocID="{0A6DC7AF-1A61-4F7F-84A5-171BE255AB8C}" presName="dummy" presStyleCnt="0"/>
      <dgm:spPr/>
    </dgm:pt>
    <dgm:pt modelId="{E45FC372-425B-47A0-870B-1DFBEC0BB1EF}" type="pres">
      <dgm:prSet presAssocID="{BFAAF925-F255-4AA1-943F-B6C39833060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4A8D3D04-C427-4ACA-94F7-F5642CCEC994}" type="pres">
      <dgm:prSet presAssocID="{1335C8FA-D60D-4FB6-90C8-FFD8C175155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B6338-8340-4CE2-B66F-167D34BB88A1}" type="pres">
      <dgm:prSet presAssocID="{1335C8FA-D60D-4FB6-90C8-FFD8C175155C}" presName="dummy" presStyleCnt="0"/>
      <dgm:spPr/>
    </dgm:pt>
    <dgm:pt modelId="{5033785F-5389-4D8E-BD7A-C862046324C3}" type="pres">
      <dgm:prSet presAssocID="{58B6DF66-81D9-4098-8549-D83FA8ACB5C8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2255E046-1379-4ACE-B27E-3A72D6D9EA51}" type="presOf" srcId="{BFAAF925-F255-4AA1-943F-B6C398330600}" destId="{E45FC372-425B-47A0-870B-1DFBEC0BB1E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4430B2F-2D5E-4847-9711-0DD8914CE9C9}" srcId="{170C0135-3A94-4623-AA81-735573228628}" destId="{0A6DC7AF-1A61-4F7F-84A5-171BE255AB8C}" srcOrd="4" destOrd="0" parTransId="{81534E1B-3011-405F-A456-A830C7762C38}" sibTransId="{BFAAF925-F255-4AA1-943F-B6C398330600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2016EEA6-FD21-411E-BC71-7EEC815F5AC1}" type="presOf" srcId="{F37A431B-E219-467F-A870-8D19635CE202}" destId="{353A0046-F823-4B38-819A-E9E855252A2E}" srcOrd="0" destOrd="0" presId="urn:microsoft.com/office/officeart/2005/8/layout/radial6"/>
    <dgm:cxn modelId="{D21D859F-907C-4FF3-B37D-C97E9731136E}" srcId="{170C0135-3A94-4623-AA81-735573228628}" destId="{1335C8FA-D60D-4FB6-90C8-FFD8C175155C}" srcOrd="5" destOrd="0" parTransId="{E3C98456-901C-41AE-9180-E97DF6AF96B0}" sibTransId="{58B6DF66-81D9-4098-8549-D83FA8ACB5C8}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83F26FDD-255F-4724-9647-C49A2BF4E557}" type="presOf" srcId="{0A6DC7AF-1A61-4F7F-84A5-171BE255AB8C}" destId="{70C3A883-665E-4859-A442-00D13182418D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EF28A22F-D834-4B0C-BE1E-F7024F001842}" type="presOf" srcId="{AF7C8054-CE72-47AD-8251-360E95ADBDED}" destId="{95B008DB-4956-4B27-A89E-73B4F564CA27}" srcOrd="0" destOrd="0" presId="urn:microsoft.com/office/officeart/2005/8/layout/radial6"/>
    <dgm:cxn modelId="{C3938577-D675-4B12-B0CE-2FAC16F25158}" type="presOf" srcId="{1335C8FA-D60D-4FB6-90C8-FFD8C175155C}" destId="{4A8D3D04-C427-4ACA-94F7-F5642CCEC994}" srcOrd="0" destOrd="0" presId="urn:microsoft.com/office/officeart/2005/8/layout/radial6"/>
    <dgm:cxn modelId="{482E3E66-7E3B-4176-9AB2-570ADE4280D7}" type="presOf" srcId="{58B6DF66-81D9-4098-8549-D83FA8ACB5C8}" destId="{5033785F-5389-4D8E-BD7A-C862046324C3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6C853D99-7050-4F48-A965-8C54C14DED03}" srcId="{170C0135-3A94-4623-AA81-735573228628}" destId="{F37A431B-E219-467F-A870-8D19635CE202}" srcOrd="3" destOrd="0" parTransId="{B9B43FF1-AF15-45A8-936C-DC127E64F762}" sibTransId="{AF7C8054-CE72-47AD-8251-360E95ADBDED}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EC3EF2BB-AD36-4E96-8346-64D592EE9F3C}" type="presParOf" srcId="{061D020E-2B5D-4C0D-9DFD-684837CC0BCE}" destId="{353A0046-F823-4B38-819A-E9E855252A2E}" srcOrd="10" destOrd="0" presId="urn:microsoft.com/office/officeart/2005/8/layout/radial6"/>
    <dgm:cxn modelId="{BF613A2C-506A-44F9-9C58-A92E3C593BBE}" type="presParOf" srcId="{061D020E-2B5D-4C0D-9DFD-684837CC0BCE}" destId="{D3ADDC6C-5E9E-4521-BD97-550D9091C895}" srcOrd="11" destOrd="0" presId="urn:microsoft.com/office/officeart/2005/8/layout/radial6"/>
    <dgm:cxn modelId="{470535F7-53DF-40A2-8224-06BD7F096737}" type="presParOf" srcId="{061D020E-2B5D-4C0D-9DFD-684837CC0BCE}" destId="{95B008DB-4956-4B27-A89E-73B4F564CA27}" srcOrd="12" destOrd="0" presId="urn:microsoft.com/office/officeart/2005/8/layout/radial6"/>
    <dgm:cxn modelId="{580A25FB-2BD8-4400-9434-EA0469D50B5C}" type="presParOf" srcId="{061D020E-2B5D-4C0D-9DFD-684837CC0BCE}" destId="{70C3A883-665E-4859-A442-00D13182418D}" srcOrd="13" destOrd="0" presId="urn:microsoft.com/office/officeart/2005/8/layout/radial6"/>
    <dgm:cxn modelId="{4ABD2E0A-F1BB-4612-B70B-6259334862CC}" type="presParOf" srcId="{061D020E-2B5D-4C0D-9DFD-684837CC0BCE}" destId="{9E6F7474-AEFB-4088-A18F-1799E312E076}" srcOrd="14" destOrd="0" presId="urn:microsoft.com/office/officeart/2005/8/layout/radial6"/>
    <dgm:cxn modelId="{F5640F46-1D77-4B3E-B37A-A2307E109D82}" type="presParOf" srcId="{061D020E-2B5D-4C0D-9DFD-684837CC0BCE}" destId="{E45FC372-425B-47A0-870B-1DFBEC0BB1EF}" srcOrd="15" destOrd="0" presId="urn:microsoft.com/office/officeart/2005/8/layout/radial6"/>
    <dgm:cxn modelId="{49ECE6BE-D5F1-431C-BB1B-F7DD3C589EF4}" type="presParOf" srcId="{061D020E-2B5D-4C0D-9DFD-684837CC0BCE}" destId="{4A8D3D04-C427-4ACA-94F7-F5642CCEC994}" srcOrd="16" destOrd="0" presId="urn:microsoft.com/office/officeart/2005/8/layout/radial6"/>
    <dgm:cxn modelId="{CC814B42-6A53-4CA8-9002-1D748C858BE0}" type="presParOf" srcId="{061D020E-2B5D-4C0D-9DFD-684837CC0BCE}" destId="{45DB6338-8340-4CE2-B66F-167D34BB88A1}" srcOrd="17" destOrd="0" presId="urn:microsoft.com/office/officeart/2005/8/layout/radial6"/>
    <dgm:cxn modelId="{15043B73-437D-4084-8FC3-DB7168168A2F}" type="presParOf" srcId="{061D020E-2B5D-4C0D-9DFD-684837CC0BCE}" destId="{5033785F-5389-4D8E-BD7A-C862046324C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Recipe App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HTML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CSS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E3DD98F3-578A-483D-B82A-920BD328FE4E}" type="sibTrans" cxnId="{B410F203-BF34-4790-B774-CBB246AFFD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F37A431B-E219-467F-A870-8D19635CE202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Bootstrap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B9B43FF1-AF15-45A8-936C-DC127E64F762}" type="parTrans" cxnId="{6C853D99-7050-4F48-A965-8C54C14DED03}">
      <dgm:prSet/>
      <dgm:spPr/>
      <dgm:t>
        <a:bodyPr/>
        <a:lstStyle/>
        <a:p>
          <a:endParaRPr lang="en-US"/>
        </a:p>
      </dgm:t>
    </dgm:pt>
    <dgm:pt modelId="{AF7C8054-CE72-47AD-8251-360E95ADBDED}" type="sibTrans" cxnId="{6C853D99-7050-4F48-A965-8C54C14DED0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A6DC7AF-1A61-4F7F-84A5-171BE255AB8C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err="1" smtClean="0"/>
            <a:t>MealDB</a:t>
          </a:r>
          <a:r>
            <a:rPr lang="en-US" dirty="0" smtClean="0"/>
            <a:t> API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81534E1B-3011-405F-A456-A830C7762C38}" type="parTrans" cxnId="{A4430B2F-2D5E-4847-9711-0DD8914CE9C9}">
      <dgm:prSet/>
      <dgm:spPr/>
      <dgm:t>
        <a:bodyPr/>
        <a:lstStyle/>
        <a:p>
          <a:endParaRPr lang="en-US"/>
        </a:p>
      </dgm:t>
    </dgm:pt>
    <dgm:pt modelId="{BFAAF925-F255-4AA1-943F-B6C398330600}" type="sibTrans" cxnId="{A4430B2F-2D5E-4847-9711-0DD8914CE9C9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53A0046-F823-4B38-819A-E9E855252A2E}" type="pres">
      <dgm:prSet presAssocID="{F37A431B-E219-467F-A870-8D19635CE20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DDC6C-5E9E-4521-BD97-550D9091C895}" type="pres">
      <dgm:prSet presAssocID="{F37A431B-E219-467F-A870-8D19635CE202}" presName="dummy" presStyleCnt="0"/>
      <dgm:spPr/>
    </dgm:pt>
    <dgm:pt modelId="{95B008DB-4956-4B27-A89E-73B4F564CA27}" type="pres">
      <dgm:prSet presAssocID="{AF7C8054-CE72-47AD-8251-360E95ADBDE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0C3A883-665E-4859-A442-00D13182418D}" type="pres">
      <dgm:prSet presAssocID="{0A6DC7AF-1A61-4F7F-84A5-171BE255AB8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F7474-AEFB-4088-A18F-1799E312E076}" type="pres">
      <dgm:prSet presAssocID="{0A6DC7AF-1A61-4F7F-84A5-171BE255AB8C}" presName="dummy" presStyleCnt="0"/>
      <dgm:spPr/>
    </dgm:pt>
    <dgm:pt modelId="{E45FC372-425B-47A0-870B-1DFBEC0BB1EF}" type="pres">
      <dgm:prSet presAssocID="{BFAAF925-F255-4AA1-943F-B6C398330600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55E046-1379-4ACE-B27E-3A72D6D9EA51}" type="presOf" srcId="{BFAAF925-F255-4AA1-943F-B6C398330600}" destId="{E45FC372-425B-47A0-870B-1DFBEC0BB1E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4430B2F-2D5E-4847-9711-0DD8914CE9C9}" srcId="{170C0135-3A94-4623-AA81-735573228628}" destId="{0A6DC7AF-1A61-4F7F-84A5-171BE255AB8C}" srcOrd="4" destOrd="0" parTransId="{81534E1B-3011-405F-A456-A830C7762C38}" sibTransId="{BFAAF925-F255-4AA1-943F-B6C398330600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2016EEA6-FD21-411E-BC71-7EEC815F5AC1}" type="presOf" srcId="{F37A431B-E219-467F-A870-8D19635CE202}" destId="{353A0046-F823-4B38-819A-E9E855252A2E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83F26FDD-255F-4724-9647-C49A2BF4E557}" type="presOf" srcId="{0A6DC7AF-1A61-4F7F-84A5-171BE255AB8C}" destId="{70C3A883-665E-4859-A442-00D13182418D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EF28A22F-D834-4B0C-BE1E-F7024F001842}" type="presOf" srcId="{AF7C8054-CE72-47AD-8251-360E95ADBDED}" destId="{95B008DB-4956-4B27-A89E-73B4F564CA2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6C853D99-7050-4F48-A965-8C54C14DED03}" srcId="{170C0135-3A94-4623-AA81-735573228628}" destId="{F37A431B-E219-467F-A870-8D19635CE202}" srcOrd="3" destOrd="0" parTransId="{B9B43FF1-AF15-45A8-936C-DC127E64F762}" sibTransId="{AF7C8054-CE72-47AD-8251-360E95ADBDED}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EC3EF2BB-AD36-4E96-8346-64D592EE9F3C}" type="presParOf" srcId="{061D020E-2B5D-4C0D-9DFD-684837CC0BCE}" destId="{353A0046-F823-4B38-819A-E9E855252A2E}" srcOrd="10" destOrd="0" presId="urn:microsoft.com/office/officeart/2005/8/layout/radial6"/>
    <dgm:cxn modelId="{BF613A2C-506A-44F9-9C58-A92E3C593BBE}" type="presParOf" srcId="{061D020E-2B5D-4C0D-9DFD-684837CC0BCE}" destId="{D3ADDC6C-5E9E-4521-BD97-550D9091C895}" srcOrd="11" destOrd="0" presId="urn:microsoft.com/office/officeart/2005/8/layout/radial6"/>
    <dgm:cxn modelId="{470535F7-53DF-40A2-8224-06BD7F096737}" type="presParOf" srcId="{061D020E-2B5D-4C0D-9DFD-684837CC0BCE}" destId="{95B008DB-4956-4B27-A89E-73B4F564CA27}" srcOrd="12" destOrd="0" presId="urn:microsoft.com/office/officeart/2005/8/layout/radial6"/>
    <dgm:cxn modelId="{580A25FB-2BD8-4400-9434-EA0469D50B5C}" type="presParOf" srcId="{061D020E-2B5D-4C0D-9DFD-684837CC0BCE}" destId="{70C3A883-665E-4859-A442-00D13182418D}" srcOrd="13" destOrd="0" presId="urn:microsoft.com/office/officeart/2005/8/layout/radial6"/>
    <dgm:cxn modelId="{4ABD2E0A-F1BB-4612-B70B-6259334862CC}" type="presParOf" srcId="{061D020E-2B5D-4C0D-9DFD-684837CC0BCE}" destId="{9E6F7474-AEFB-4088-A18F-1799E312E076}" srcOrd="14" destOrd="0" presId="urn:microsoft.com/office/officeart/2005/8/layout/radial6"/>
    <dgm:cxn modelId="{F5640F46-1D77-4B3E-B37A-A2307E109D82}" type="presParOf" srcId="{061D020E-2B5D-4C0D-9DFD-684837CC0BCE}" destId="{E45FC372-425B-47A0-870B-1DFBEC0BB1E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3785F-5389-4D8E-BD7A-C862046324C3}">
      <dsp:nvSpPr>
        <dsp:cNvPr id="0" name=""/>
        <dsp:cNvSpPr/>
      </dsp:nvSpPr>
      <dsp:spPr>
        <a:xfrm>
          <a:off x="817429" y="452304"/>
          <a:ext cx="3118115" cy="3118115"/>
        </a:xfrm>
        <a:prstGeom prst="blockArc">
          <a:avLst>
            <a:gd name="adj1" fmla="val 12600000"/>
            <a:gd name="adj2" fmla="val 16200000"/>
            <a:gd name="adj3" fmla="val 4501"/>
          </a:avLst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C372-425B-47A0-870B-1DFBEC0BB1EF}">
      <dsp:nvSpPr>
        <dsp:cNvPr id="0" name=""/>
        <dsp:cNvSpPr/>
      </dsp:nvSpPr>
      <dsp:spPr>
        <a:xfrm>
          <a:off x="817429" y="452304"/>
          <a:ext cx="3118115" cy="3118115"/>
        </a:xfrm>
        <a:prstGeom prst="blockArc">
          <a:avLst>
            <a:gd name="adj1" fmla="val 9000000"/>
            <a:gd name="adj2" fmla="val 12600000"/>
            <a:gd name="adj3" fmla="val 4501"/>
          </a:avLst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008DB-4956-4B27-A89E-73B4F564CA27}">
      <dsp:nvSpPr>
        <dsp:cNvPr id="0" name=""/>
        <dsp:cNvSpPr/>
      </dsp:nvSpPr>
      <dsp:spPr>
        <a:xfrm>
          <a:off x="817429" y="452304"/>
          <a:ext cx="3118115" cy="3118115"/>
        </a:xfrm>
        <a:prstGeom prst="blockArc">
          <a:avLst>
            <a:gd name="adj1" fmla="val 5400000"/>
            <a:gd name="adj2" fmla="val 9000000"/>
            <a:gd name="adj3" fmla="val 4501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817429" y="452304"/>
          <a:ext cx="3118115" cy="3118115"/>
        </a:xfrm>
        <a:prstGeom prst="blockArc">
          <a:avLst>
            <a:gd name="adj1" fmla="val 1800000"/>
            <a:gd name="adj2" fmla="val 5400000"/>
            <a:gd name="adj3" fmla="val 4501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817429" y="452304"/>
          <a:ext cx="3118115" cy="3118115"/>
        </a:xfrm>
        <a:prstGeom prst="blockArc">
          <a:avLst>
            <a:gd name="adj1" fmla="val 19800000"/>
            <a:gd name="adj2" fmla="val 1800000"/>
            <a:gd name="adj3" fmla="val 4501"/>
          </a:avLst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817429" y="452304"/>
          <a:ext cx="3118115" cy="3118115"/>
        </a:xfrm>
        <a:prstGeom prst="blockArc">
          <a:avLst>
            <a:gd name="adj1" fmla="val 16200000"/>
            <a:gd name="adj2" fmla="val 19800000"/>
            <a:gd name="adj3" fmla="val 4501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680250" y="1315125"/>
          <a:ext cx="1392473" cy="1392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Recipe App</a:t>
          </a:r>
          <a:endParaRPr lang="en-US" sz="2300" kern="1200" dirty="0"/>
        </a:p>
      </dsp:txBody>
      <dsp:txXfrm>
        <a:off x="1884173" y="1519048"/>
        <a:ext cx="984627" cy="984627"/>
      </dsp:txXfrm>
    </dsp:sp>
    <dsp:sp modelId="{5E4B35E6-EA27-424E-89EC-46D0A40F2772}">
      <dsp:nvSpPr>
        <dsp:cNvPr id="0" name=""/>
        <dsp:cNvSpPr/>
      </dsp:nvSpPr>
      <dsp:spPr>
        <a:xfrm>
          <a:off x="1889121" y="29"/>
          <a:ext cx="974731" cy="974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recipes</a:t>
          </a:r>
          <a:endParaRPr lang="en-US" sz="1000" kern="1200" dirty="0"/>
        </a:p>
      </dsp:txBody>
      <dsp:txXfrm>
        <a:off x="2031867" y="142775"/>
        <a:ext cx="689239" cy="689239"/>
      </dsp:txXfrm>
    </dsp:sp>
    <dsp:sp modelId="{8FAC1D8D-CE9C-45FC-86D2-26F007C6DD34}">
      <dsp:nvSpPr>
        <dsp:cNvPr id="0" name=""/>
        <dsp:cNvSpPr/>
      </dsp:nvSpPr>
      <dsp:spPr>
        <a:xfrm>
          <a:off x="3208916" y="762013"/>
          <a:ext cx="974731" cy="974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Edit recipes</a:t>
          </a:r>
          <a:endParaRPr lang="en-US" sz="1000" kern="1200" dirty="0"/>
        </a:p>
      </dsp:txBody>
      <dsp:txXfrm>
        <a:off x="3351662" y="904759"/>
        <a:ext cx="689239" cy="689239"/>
      </dsp:txXfrm>
    </dsp:sp>
    <dsp:sp modelId="{5D851138-FE51-4A19-A149-11A0DEA29AF5}">
      <dsp:nvSpPr>
        <dsp:cNvPr id="0" name=""/>
        <dsp:cNvSpPr/>
      </dsp:nvSpPr>
      <dsp:spPr>
        <a:xfrm>
          <a:off x="3208916" y="2285980"/>
          <a:ext cx="974731" cy="974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Delete recipes</a:t>
          </a:r>
          <a:endParaRPr lang="en-US" sz="1000" kern="1200" dirty="0"/>
        </a:p>
      </dsp:txBody>
      <dsp:txXfrm>
        <a:off x="3351662" y="2428726"/>
        <a:ext cx="689239" cy="689239"/>
      </dsp:txXfrm>
    </dsp:sp>
    <dsp:sp modelId="{353A0046-F823-4B38-819A-E9E855252A2E}">
      <dsp:nvSpPr>
        <dsp:cNvPr id="0" name=""/>
        <dsp:cNvSpPr/>
      </dsp:nvSpPr>
      <dsp:spPr>
        <a:xfrm>
          <a:off x="1889121" y="3047964"/>
          <a:ext cx="974731" cy="974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+/- ingredients</a:t>
          </a:r>
          <a:endParaRPr lang="en-US" sz="1000" kern="1200" dirty="0"/>
        </a:p>
      </dsp:txBody>
      <dsp:txXfrm>
        <a:off x="2031867" y="3190710"/>
        <a:ext cx="689239" cy="689239"/>
      </dsp:txXfrm>
    </dsp:sp>
    <dsp:sp modelId="{70C3A883-665E-4859-A442-00D13182418D}">
      <dsp:nvSpPr>
        <dsp:cNvPr id="0" name=""/>
        <dsp:cNvSpPr/>
      </dsp:nvSpPr>
      <dsp:spPr>
        <a:xfrm>
          <a:off x="569327" y="2285980"/>
          <a:ext cx="974731" cy="974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recipes</a:t>
          </a:r>
          <a:endParaRPr lang="en-US" sz="1000" kern="1200" dirty="0"/>
        </a:p>
      </dsp:txBody>
      <dsp:txXfrm>
        <a:off x="712073" y="2428726"/>
        <a:ext cx="689239" cy="689239"/>
      </dsp:txXfrm>
    </dsp:sp>
    <dsp:sp modelId="{4A8D3D04-C427-4ACA-94F7-F5642CCEC994}">
      <dsp:nvSpPr>
        <dsp:cNvPr id="0" name=""/>
        <dsp:cNvSpPr/>
      </dsp:nvSpPr>
      <dsp:spPr>
        <a:xfrm>
          <a:off x="569327" y="762013"/>
          <a:ext cx="974731" cy="974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 for recipes</a:t>
          </a:r>
          <a:endParaRPr lang="en-US" sz="1000" kern="1200" dirty="0"/>
        </a:p>
      </dsp:txBody>
      <dsp:txXfrm>
        <a:off x="712073" y="904759"/>
        <a:ext cx="689239" cy="689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FC372-425B-47A0-870B-1DFBEC0BB1EF}">
      <dsp:nvSpPr>
        <dsp:cNvPr id="0" name=""/>
        <dsp:cNvSpPr/>
      </dsp:nvSpPr>
      <dsp:spPr>
        <a:xfrm>
          <a:off x="720830" y="497346"/>
          <a:ext cx="3311313" cy="3311313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008DB-4956-4B27-A89E-73B4F564CA27}">
      <dsp:nvSpPr>
        <dsp:cNvPr id="0" name=""/>
        <dsp:cNvSpPr/>
      </dsp:nvSpPr>
      <dsp:spPr>
        <a:xfrm>
          <a:off x="720830" y="497346"/>
          <a:ext cx="3311313" cy="3311313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720830" y="497346"/>
          <a:ext cx="3311313" cy="3311313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720830" y="497346"/>
          <a:ext cx="3311313" cy="3311313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720830" y="497346"/>
          <a:ext cx="3311313" cy="3311313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614108" y="1390623"/>
          <a:ext cx="1524758" cy="152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Recipe App</a:t>
          </a:r>
          <a:endParaRPr lang="en-US" sz="2500" kern="1200" dirty="0"/>
        </a:p>
      </dsp:txBody>
      <dsp:txXfrm>
        <a:off x="1837404" y="1613919"/>
        <a:ext cx="1078166" cy="1078166"/>
      </dsp:txXfrm>
    </dsp:sp>
    <dsp:sp modelId="{5E4B35E6-EA27-424E-89EC-46D0A40F2772}">
      <dsp:nvSpPr>
        <dsp:cNvPr id="0" name=""/>
        <dsp:cNvSpPr/>
      </dsp:nvSpPr>
      <dsp:spPr>
        <a:xfrm>
          <a:off x="1842822" y="2104"/>
          <a:ext cx="1067330" cy="1067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HTML</a:t>
          </a:r>
          <a:endParaRPr lang="en-US" sz="1200" kern="1200" dirty="0"/>
        </a:p>
      </dsp:txBody>
      <dsp:txXfrm>
        <a:off x="1999129" y="158411"/>
        <a:ext cx="754716" cy="754716"/>
      </dsp:txXfrm>
    </dsp:sp>
    <dsp:sp modelId="{8FAC1D8D-CE9C-45FC-86D2-26F007C6DD34}">
      <dsp:nvSpPr>
        <dsp:cNvPr id="0" name=""/>
        <dsp:cNvSpPr/>
      </dsp:nvSpPr>
      <dsp:spPr>
        <a:xfrm>
          <a:off x="3380901" y="1119584"/>
          <a:ext cx="1067330" cy="1067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CSS</a:t>
          </a:r>
          <a:endParaRPr lang="en-US" sz="1200" kern="1200" dirty="0"/>
        </a:p>
      </dsp:txBody>
      <dsp:txXfrm>
        <a:off x="3537208" y="1275891"/>
        <a:ext cx="754716" cy="754716"/>
      </dsp:txXfrm>
    </dsp:sp>
    <dsp:sp modelId="{5D851138-FE51-4A19-A149-11A0DEA29AF5}">
      <dsp:nvSpPr>
        <dsp:cNvPr id="0" name=""/>
        <dsp:cNvSpPr/>
      </dsp:nvSpPr>
      <dsp:spPr>
        <a:xfrm>
          <a:off x="2793407" y="2927706"/>
          <a:ext cx="1067330" cy="1067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JavaScript</a:t>
          </a:r>
          <a:endParaRPr lang="en-US" sz="1200" kern="1200" dirty="0"/>
        </a:p>
      </dsp:txBody>
      <dsp:txXfrm>
        <a:off x="2949714" y="3084013"/>
        <a:ext cx="754716" cy="754716"/>
      </dsp:txXfrm>
    </dsp:sp>
    <dsp:sp modelId="{353A0046-F823-4B38-819A-E9E855252A2E}">
      <dsp:nvSpPr>
        <dsp:cNvPr id="0" name=""/>
        <dsp:cNvSpPr/>
      </dsp:nvSpPr>
      <dsp:spPr>
        <a:xfrm>
          <a:off x="892236" y="2927706"/>
          <a:ext cx="1067330" cy="1067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Bootstrap</a:t>
          </a:r>
          <a:endParaRPr lang="en-US" sz="1200" kern="1200" dirty="0"/>
        </a:p>
      </dsp:txBody>
      <dsp:txXfrm>
        <a:off x="1048543" y="3084013"/>
        <a:ext cx="754716" cy="754716"/>
      </dsp:txXfrm>
    </dsp:sp>
    <dsp:sp modelId="{70C3A883-665E-4859-A442-00D13182418D}">
      <dsp:nvSpPr>
        <dsp:cNvPr id="0" name=""/>
        <dsp:cNvSpPr/>
      </dsp:nvSpPr>
      <dsp:spPr>
        <a:xfrm>
          <a:off x="304742" y="1119584"/>
          <a:ext cx="1067330" cy="1067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MealDB</a:t>
          </a:r>
          <a:r>
            <a:rPr lang="en-US" sz="1200" kern="1200" dirty="0" smtClean="0"/>
            <a:t> API</a:t>
          </a:r>
          <a:endParaRPr lang="en-US" sz="1200" kern="1200" dirty="0"/>
        </a:p>
      </dsp:txBody>
      <dsp:txXfrm>
        <a:off x="461049" y="1275891"/>
        <a:ext cx="754716" cy="75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209051-6E81-43E8-9099-FF6A0C3DCFE8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9E8617-6EA8-4B97-A5E8-E18E98765EE2}" type="datetime1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7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(https:/www.themealdb.com/api.php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ONLINE RECIPE BOOK APPLICATION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825" cy="45811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399143" cy="149961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omic Sans MS" panose="030F0702030302020204" pitchFamily="66" charset="0"/>
              </a:rPr>
              <a:t>Q &amp; A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0" y="2084832"/>
            <a:ext cx="10399143" cy="41524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Feel free to ask questions.</a:t>
            </a:r>
            <a:endParaRPr lang="en-US" sz="24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Comic Sans MS" panose="030F0702030302020204" pitchFamily="66" charset="0"/>
              </a:rPr>
              <a:t>Introduction: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0" y="2084832"/>
            <a:ext cx="9717542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smtClean="0">
                <a:latin typeface="Comic Sans MS" panose="030F0702030302020204" pitchFamily="66" charset="0"/>
              </a:rPr>
              <a:t>Create </a:t>
            </a:r>
            <a:r>
              <a:rPr lang="en-US" sz="3000" dirty="0">
                <a:latin typeface="Comic Sans MS" panose="030F0702030302020204" pitchFamily="66" charset="0"/>
              </a:rPr>
              <a:t>an online recipe book where users can browse, search, and save recipes. This project aims to provide a user-friendly platform for food enthusiasts to discover and organize their favorite recipes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399143" cy="1499616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Comic Sans MS" panose="030F0702030302020204" pitchFamily="66" charset="0"/>
              </a:rPr>
              <a:t>Minimum Viable Product (MVP):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1" y="2084832"/>
            <a:ext cx="9717542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Comic Sans MS" panose="030F0702030302020204" pitchFamily="66" charset="0"/>
              </a:rPr>
              <a:t>1.) Display </a:t>
            </a:r>
            <a:r>
              <a:rPr lang="en-US" sz="2200" dirty="0">
                <a:latin typeface="Comic Sans MS" panose="030F0702030302020204" pitchFamily="66" charset="0"/>
              </a:rPr>
              <a:t>a collection of recipes with images, titles, ingredients, and instructions.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Comic Sans MS" panose="030F0702030302020204" pitchFamily="66" charset="0"/>
              </a:rPr>
              <a:t>2.) Implement </a:t>
            </a:r>
            <a:r>
              <a:rPr lang="en-US" sz="2200" dirty="0">
                <a:latin typeface="Comic Sans MS" panose="030F0702030302020204" pitchFamily="66" charset="0"/>
              </a:rPr>
              <a:t>search functionality to allow users to search for recipes by name or ingredients.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Comic Sans MS" panose="030F0702030302020204" pitchFamily="66" charset="0"/>
              </a:rPr>
              <a:t>3.) Allows </a:t>
            </a:r>
            <a:r>
              <a:rPr lang="en-US" sz="2200" dirty="0">
                <a:latin typeface="Comic Sans MS" panose="030F0702030302020204" pitchFamily="66" charset="0"/>
              </a:rPr>
              <a:t>users to save their favorite recipes to a "My Recipes" section.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Comic Sans MS" panose="030F0702030302020204" pitchFamily="66" charset="0"/>
              </a:rPr>
              <a:t>4.) Design </a:t>
            </a:r>
            <a:r>
              <a:rPr lang="en-US" sz="2200" dirty="0">
                <a:latin typeface="Comic Sans MS" panose="030F0702030302020204" pitchFamily="66" charset="0"/>
              </a:rPr>
              <a:t>a responsive and intuitive user interface for seamless navigation.</a:t>
            </a:r>
          </a:p>
        </p:txBody>
      </p:sp>
    </p:spTree>
    <p:extLst>
      <p:ext uri="{BB962C8B-B14F-4D97-AF65-F5344CB8AC3E}">
        <p14:creationId xmlns:p14="http://schemas.microsoft.com/office/powerpoint/2010/main" val="31947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399143" cy="149961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omic Sans MS" panose="030F0702030302020204" pitchFamily="66" charset="0"/>
              </a:rPr>
              <a:t>FEATURES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1" y="1988840"/>
            <a:ext cx="9967094" cy="452737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u="sng" dirty="0" smtClean="0">
                <a:latin typeface="Comic Sans MS" panose="030F0702030302020204" pitchFamily="66" charset="0"/>
              </a:rPr>
              <a:t>1.) Recipe </a:t>
            </a:r>
            <a:r>
              <a:rPr lang="en-US" sz="3000" u="sng" dirty="0">
                <a:latin typeface="Comic Sans MS" panose="030F0702030302020204" pitchFamily="66" charset="0"/>
              </a:rPr>
              <a:t>Categories: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Organize recipes into categories like breakfast, lunch, dinner, desserts, etc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  <a:endParaRPr lang="en-US" sz="3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u="sng" dirty="0" smtClean="0">
                <a:latin typeface="Comic Sans MS" panose="030F0702030302020204" pitchFamily="66" charset="0"/>
              </a:rPr>
              <a:t>2.) User </a:t>
            </a:r>
            <a:r>
              <a:rPr lang="en-US" sz="3000" u="sng" dirty="0">
                <a:latin typeface="Comic Sans MS" panose="030F0702030302020204" pitchFamily="66" charset="0"/>
              </a:rPr>
              <a:t>Authentication: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Implement user accounts for saving and managing recipes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  <a:endParaRPr lang="en-US" sz="3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u="sng" dirty="0" smtClean="0">
                <a:latin typeface="Comic Sans MS" panose="030F0702030302020204" pitchFamily="66" charset="0"/>
              </a:rPr>
              <a:t>3.) Rating </a:t>
            </a:r>
            <a:r>
              <a:rPr lang="en-US" sz="3000" u="sng" dirty="0">
                <a:latin typeface="Comic Sans MS" panose="030F0702030302020204" pitchFamily="66" charset="0"/>
              </a:rPr>
              <a:t>and Reviews: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Enable users to rate and review recipes they have tried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  <a:endParaRPr lang="en-US" sz="3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u="sng" dirty="0" smtClean="0">
                <a:latin typeface="Comic Sans MS" panose="030F0702030302020204" pitchFamily="66" charset="0"/>
              </a:rPr>
              <a:t>4.) Shopping </a:t>
            </a:r>
            <a:r>
              <a:rPr lang="en-US" sz="3000" u="sng" dirty="0">
                <a:latin typeface="Comic Sans MS" panose="030F0702030302020204" pitchFamily="66" charset="0"/>
              </a:rPr>
              <a:t>List: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Provide an option for users to add recipe ingredients to a shopping list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  <a:endParaRPr lang="en-US" sz="3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u="sng" dirty="0" smtClean="0">
                <a:latin typeface="Comic Sans MS" panose="030F0702030302020204" pitchFamily="66" charset="0"/>
              </a:rPr>
              <a:t>5.) Social </a:t>
            </a:r>
            <a:r>
              <a:rPr lang="en-US" sz="3000" u="sng" dirty="0">
                <a:latin typeface="Comic Sans MS" panose="030F0702030302020204" pitchFamily="66" charset="0"/>
              </a:rPr>
              <a:t>Sharing: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Allow users to share recipes on social media platforms</a:t>
            </a:r>
            <a:r>
              <a:rPr lang="en-US" sz="3000" dirty="0" smtClean="0">
                <a:latin typeface="Comic Sans MS" panose="030F0702030302020204" pitchFamily="66" charset="0"/>
              </a:rPr>
              <a:t>.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399143" cy="149961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omic Sans MS" panose="030F0702030302020204" pitchFamily="66" charset="0"/>
              </a:rPr>
              <a:t>OBJECTIVES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1" y="2084832"/>
            <a:ext cx="10399143" cy="45845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1.) Create a visually appealing and functional recipe browsing experience.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2.) Ensure user engagement through features like ratings, reviews, and social sharing.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3.) Develop a responsive design that works well on desktop and mobile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4.) Integrate user authentication for personalized recipe saving and management.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Layout </a:t>
            </a:r>
            <a:r>
              <a:rPr lang="en-US" sz="4000" dirty="0">
                <a:latin typeface="Comic Sans MS" panose="030F0702030302020204" pitchFamily="66" charset="0"/>
              </a:rPr>
              <a:t>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5574608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1.) Add recipes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2.) Edit recipes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3.) Delete recipes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4.) Add/remove ingredients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5.) View recipes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6.) Search for recipes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And more…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796702"/>
              </p:ext>
            </p:extLst>
          </p:nvPr>
        </p:nvGraphicFramePr>
        <p:xfrm>
          <a:off x="6598468" y="2084832"/>
          <a:ext cx="475297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399143" cy="149961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omic Sans MS" panose="030F0702030302020204" pitchFamily="66" charset="0"/>
              </a:rPr>
              <a:t>CHALLENGES EXPECTED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1" y="2084832"/>
            <a:ext cx="10399143" cy="45845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1.) Implementing </a:t>
            </a:r>
            <a:r>
              <a:rPr lang="en-US" sz="2400" dirty="0">
                <a:latin typeface="Comic Sans MS" panose="030F0702030302020204" pitchFamily="66" charset="0"/>
              </a:rPr>
              <a:t>user authentication and secure data management.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2.) Designing </a:t>
            </a:r>
            <a:r>
              <a:rPr lang="en-US" sz="2400" dirty="0">
                <a:latin typeface="Comic Sans MS" panose="030F0702030302020204" pitchFamily="66" charset="0"/>
              </a:rPr>
              <a:t>an intuitive and efficient search and filter system for recipes.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3.) Ensuring </a:t>
            </a:r>
            <a:r>
              <a:rPr lang="en-US" sz="2400" dirty="0">
                <a:latin typeface="Comic Sans MS" panose="030F0702030302020204" pitchFamily="66" charset="0"/>
              </a:rPr>
              <a:t>cross-browser and cross-device compatibility for a seamless user experience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4.) </a:t>
            </a:r>
            <a:r>
              <a:rPr lang="en-US" sz="2400" dirty="0">
                <a:latin typeface="Comic Sans MS" panose="030F0702030302020204" pitchFamily="66" charset="0"/>
              </a:rPr>
              <a:t>Implementing user engagement through features like ratings, reviews, and social sharing.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039103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MEETING PROJECT REQUIREMENTS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5574608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The project will use HTML, CSS, and JavaScript to build a single-page application (SPA) that interacts with a public API to fetch recipe data asynchronously. It will incorporate event listeners for interactivity, array iteration for data manipulation, and adhere to coding best practices for maintainability and scalability.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449958"/>
              </p:ext>
            </p:extLst>
          </p:nvPr>
        </p:nvGraphicFramePr>
        <p:xfrm>
          <a:off x="6598468" y="2084832"/>
          <a:ext cx="475297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1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861" y="585216"/>
            <a:ext cx="10399143" cy="149961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omic Sans MS" panose="030F0702030302020204" pitchFamily="66" charset="0"/>
              </a:rPr>
              <a:t>API TO BE USED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3860" y="2084832"/>
            <a:ext cx="10399143" cy="41524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MealDB</a:t>
            </a:r>
            <a:r>
              <a:rPr lang="en-US" sz="2400" dirty="0" smtClean="0">
                <a:latin typeface="Comic Sans MS" panose="030F0702030302020204" pitchFamily="66" charset="0"/>
              </a:rPr>
              <a:t> API: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  <a:hlinkClick r:id="rId2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mic Sans MS" panose="030F0702030302020204" pitchFamily="66" charset="0"/>
                <a:hlinkClick r:id="rId2"/>
              </a:rPr>
              <a:t>https://www.themealdb.com/api.php) </a:t>
            </a:r>
            <a:endParaRPr lang="en-US" sz="24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40262f94-9f35-4ac3-9a90-690165a166b7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441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Comic Sans MS</vt:lpstr>
      <vt:lpstr>Constantia</vt:lpstr>
      <vt:lpstr>Tw Cen MT</vt:lpstr>
      <vt:lpstr>Tw Cen MT Condensed</vt:lpstr>
      <vt:lpstr>Wingdings 3</vt:lpstr>
      <vt:lpstr>Integral</vt:lpstr>
      <vt:lpstr>ONLINE RECIPE BOOK APPLICATION</vt:lpstr>
      <vt:lpstr>Introduction:</vt:lpstr>
      <vt:lpstr>Minimum Viable Product (MVP):</vt:lpstr>
      <vt:lpstr>FEATURES</vt:lpstr>
      <vt:lpstr>OBJECTIVES</vt:lpstr>
      <vt:lpstr>Layout with SmartArt</vt:lpstr>
      <vt:lpstr>CHALLENGES EXPECTED</vt:lpstr>
      <vt:lpstr>MEETING PROJECT REQUIREMENTS</vt:lpstr>
      <vt:lpstr>API TO BE USED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RECIPE BOOK APPLICATION</dc:title>
  <dc:creator>John-Alexander</dc:creator>
  <cp:lastModifiedBy>John-Alexander</cp:lastModifiedBy>
  <cp:revision>5</cp:revision>
  <dcterms:created xsi:type="dcterms:W3CDTF">2024-04-11T13:53:57Z</dcterms:created>
  <dcterms:modified xsi:type="dcterms:W3CDTF">2024-04-11T14:40:38Z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