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F4E65E-4315-4902-98F8-CB0EE1103082}">
          <p14:sldIdLst/>
        </p14:section>
        <p14:section name="New Cut" id="{E133FA43-829D-4CC1-A37B-4C732379AE1F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3018" autoAdjust="0"/>
  </p:normalViewPr>
  <p:slideViewPr>
    <p:cSldViewPr snapToGrid="0">
      <p:cViewPr>
        <p:scale>
          <a:sx n="75" d="100"/>
          <a:sy n="75" d="100"/>
        </p:scale>
        <p:origin x="7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B6EE-4CE2-4E5F-B219-FC98CB8D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C9A9-CF46-4365-B326-A83AED63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03CA-DB5A-4E79-BE75-E9162269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E133-3FAC-4EC3-9E36-51FFF5D6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9418-2CD9-4517-82BA-0A2C50E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97C2-D09C-45BC-9AF2-E035B2B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F895-F65D-4236-ADCA-624BA319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D036-E293-4176-912B-4A9D19D0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A02E-116C-40C7-BCE8-294AD87E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5AA9-3FE6-42C0-8397-D4C5B57A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72F66-3041-4E8A-B46A-D6819906B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240CB-5B68-475C-B93B-65BA8BC0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986C-5142-4DA8-85D1-BFE25450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2710-70C6-437F-B1EE-3536C0F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D2D7-41EA-419C-948D-BA14D1F1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BB8-D9F3-4F45-8FE1-2A2338EB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6313-88FB-47B2-A86F-54DD3850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47F5-0DB3-4275-800D-F5082333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7B52-065A-4CA1-B9D5-C77511BB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8DAC-6A24-4B4A-84ED-5808D25A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3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FC9F-9206-4D76-9AFB-10C1CB58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301D-1C0E-4185-B5F5-67B3C77E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41F3-ED45-4D22-8521-02C10CEB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F2EF6-F146-4294-97F9-C35DD300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7841-C767-412A-990D-13CABB27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719F-E2E1-4A3B-9ED2-3E879E36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1E74-4EE1-4AF4-98A4-42376F22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65DE7-9B4F-43E7-8FB3-42B14EA7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C325-63C0-4324-BE9E-7196CB9F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3A675-1533-4FFA-9D08-A40EA076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EADE0-A3AD-4171-B266-DF8D3959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C39A-4791-4B62-B5A3-53E1472F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749E-34BA-489B-82C3-4FF110EFB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39A8D-E81E-4F3F-B03D-0EFDF7CC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3B6D5-AEAE-4A79-BB48-DFC3636A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240D-B30E-4EEC-BC05-A06EAEFF6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95608-9983-4A29-915D-1DFBB78C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37A7A-DBA6-48EC-8B99-AD5F1BC0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C36CD-A276-49C7-977D-4E6880BE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6E76-DDF3-444A-8702-E89B8563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9A54-979C-413E-A313-EDF246E8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79065-D931-4D03-8A91-FB625ACE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6E5B2-6A49-4BEF-8789-596DE1D3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EF2B9-EB1B-43AD-A6A5-CE30DB6A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99CA7-2251-44B7-A640-D07DB05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A4AE-EBA2-4A27-9836-9B0CB4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7745-468B-4E18-B29D-74BAF3C5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BAA1-6AEB-49EB-903A-F8B51B33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E4294-E101-47EF-8B75-5C6FE77CF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06626-5BC0-4109-8776-0FA518A2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0728B-F458-4500-A987-06755D98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3223-1694-4FD0-BFEA-757F5257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F6E6-D519-4BF0-8988-F9D6295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3981D-0E72-4DD6-8B2E-C00E11368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C0024-189F-4DB7-804D-D42CB608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1B3B-AA1F-4BED-985B-33865F2C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E4344-E1ED-4521-B769-483F6389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5886-A170-4D65-B4D3-BEC455A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617DD-B517-45BD-B9C0-98456914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B81A3-74F4-4C0C-A91D-F7ABFB12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86F5-EB68-4CF7-A787-E5D34764D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5568-D89C-4DE4-8BDD-8613520DB45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E7AF-B3E5-4649-9EA3-F700F15E4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5BC5-BB48-42BA-B6EA-4EBE525F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86E0-E391-49E9-BDFB-942DDE62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44B90F-6FCD-401D-A264-BA419CDB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9" y="0"/>
            <a:ext cx="10197981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17B7C5-07EC-49A1-99F3-37D3290CE503}"/>
              </a:ext>
            </a:extLst>
          </p:cNvPr>
          <p:cNvCxnSpPr>
            <a:cxnSpLocks/>
          </p:cNvCxnSpPr>
          <p:nvPr/>
        </p:nvCxnSpPr>
        <p:spPr>
          <a:xfrm flipH="1" flipV="1">
            <a:off x="7373258" y="2090057"/>
            <a:ext cx="1596571" cy="1944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B13F60-A10F-4CB0-BE53-F0A549771D09}"/>
              </a:ext>
            </a:extLst>
          </p:cNvPr>
          <p:cNvGrpSpPr/>
          <p:nvPr/>
        </p:nvGrpSpPr>
        <p:grpSpPr>
          <a:xfrm>
            <a:off x="3419475" y="519113"/>
            <a:ext cx="3943350" cy="2831533"/>
            <a:chOff x="3419475" y="519113"/>
            <a:chExt cx="3943350" cy="28315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F697E54-73E3-4F8A-9526-937859E7E892}"/>
                </a:ext>
              </a:extLst>
            </p:cNvPr>
            <p:cNvSpPr/>
            <p:nvPr/>
          </p:nvSpPr>
          <p:spPr>
            <a:xfrm>
              <a:off x="3500438" y="519113"/>
              <a:ext cx="3862387" cy="2724150"/>
            </a:xfrm>
            <a:custGeom>
              <a:avLst/>
              <a:gdLst>
                <a:gd name="connsiteX0" fmla="*/ 3862387 w 3862387"/>
                <a:gd name="connsiteY0" fmla="*/ 1562100 h 2724150"/>
                <a:gd name="connsiteX1" fmla="*/ 3843337 w 3862387"/>
                <a:gd name="connsiteY1" fmla="*/ 1524000 h 2724150"/>
                <a:gd name="connsiteX2" fmla="*/ 3829050 w 3862387"/>
                <a:gd name="connsiteY2" fmla="*/ 1514475 h 2724150"/>
                <a:gd name="connsiteX3" fmla="*/ 3810000 w 3862387"/>
                <a:gd name="connsiteY3" fmla="*/ 1495425 h 2724150"/>
                <a:gd name="connsiteX4" fmla="*/ 3805237 w 3862387"/>
                <a:gd name="connsiteY4" fmla="*/ 1481137 h 2724150"/>
                <a:gd name="connsiteX5" fmla="*/ 3790950 w 3862387"/>
                <a:gd name="connsiteY5" fmla="*/ 1471612 h 2724150"/>
                <a:gd name="connsiteX6" fmla="*/ 3757612 w 3862387"/>
                <a:gd name="connsiteY6" fmla="*/ 1433512 h 2724150"/>
                <a:gd name="connsiteX7" fmla="*/ 3748087 w 3862387"/>
                <a:gd name="connsiteY7" fmla="*/ 1419225 h 2724150"/>
                <a:gd name="connsiteX8" fmla="*/ 3733800 w 3862387"/>
                <a:gd name="connsiteY8" fmla="*/ 1409700 h 2724150"/>
                <a:gd name="connsiteX9" fmla="*/ 3714750 w 3862387"/>
                <a:gd name="connsiteY9" fmla="*/ 1385887 h 2724150"/>
                <a:gd name="connsiteX10" fmla="*/ 3695700 w 3862387"/>
                <a:gd name="connsiteY10" fmla="*/ 1357312 h 2724150"/>
                <a:gd name="connsiteX11" fmla="*/ 3686175 w 3862387"/>
                <a:gd name="connsiteY11" fmla="*/ 1343025 h 2724150"/>
                <a:gd name="connsiteX12" fmla="*/ 3671887 w 3862387"/>
                <a:gd name="connsiteY12" fmla="*/ 1338262 h 2724150"/>
                <a:gd name="connsiteX13" fmla="*/ 3657600 w 3862387"/>
                <a:gd name="connsiteY13" fmla="*/ 1309687 h 2724150"/>
                <a:gd name="connsiteX14" fmla="*/ 3643312 w 3862387"/>
                <a:gd name="connsiteY14" fmla="*/ 1300162 h 2724150"/>
                <a:gd name="connsiteX15" fmla="*/ 3609975 w 3862387"/>
                <a:gd name="connsiteY15" fmla="*/ 1266825 h 2724150"/>
                <a:gd name="connsiteX16" fmla="*/ 3590925 w 3862387"/>
                <a:gd name="connsiteY16" fmla="*/ 1247775 h 2724150"/>
                <a:gd name="connsiteX17" fmla="*/ 3571875 w 3862387"/>
                <a:gd name="connsiteY17" fmla="*/ 1228725 h 2724150"/>
                <a:gd name="connsiteX18" fmla="*/ 3562350 w 3862387"/>
                <a:gd name="connsiteY18" fmla="*/ 1214437 h 2724150"/>
                <a:gd name="connsiteX19" fmla="*/ 3548062 w 3862387"/>
                <a:gd name="connsiteY19" fmla="*/ 1204912 h 2724150"/>
                <a:gd name="connsiteX20" fmla="*/ 3514725 w 3862387"/>
                <a:gd name="connsiteY20" fmla="*/ 1166812 h 2724150"/>
                <a:gd name="connsiteX21" fmla="*/ 3505200 w 3862387"/>
                <a:gd name="connsiteY21" fmla="*/ 1152525 h 2724150"/>
                <a:gd name="connsiteX22" fmla="*/ 3490912 w 3862387"/>
                <a:gd name="connsiteY22" fmla="*/ 1147762 h 2724150"/>
                <a:gd name="connsiteX23" fmla="*/ 3471862 w 3862387"/>
                <a:gd name="connsiteY23" fmla="*/ 1128712 h 2724150"/>
                <a:gd name="connsiteX24" fmla="*/ 3452812 w 3862387"/>
                <a:gd name="connsiteY24" fmla="*/ 1109662 h 2724150"/>
                <a:gd name="connsiteX25" fmla="*/ 3433762 w 3862387"/>
                <a:gd name="connsiteY25" fmla="*/ 1090612 h 2724150"/>
                <a:gd name="connsiteX26" fmla="*/ 3414712 w 3862387"/>
                <a:gd name="connsiteY26" fmla="*/ 1071562 h 2724150"/>
                <a:gd name="connsiteX27" fmla="*/ 3409950 w 3862387"/>
                <a:gd name="connsiteY27" fmla="*/ 1057275 h 2724150"/>
                <a:gd name="connsiteX28" fmla="*/ 3395662 w 3862387"/>
                <a:gd name="connsiteY28" fmla="*/ 1047750 h 2724150"/>
                <a:gd name="connsiteX29" fmla="*/ 3371850 w 3862387"/>
                <a:gd name="connsiteY29" fmla="*/ 1023937 h 2724150"/>
                <a:gd name="connsiteX30" fmla="*/ 3348037 w 3862387"/>
                <a:gd name="connsiteY30" fmla="*/ 1000125 h 2724150"/>
                <a:gd name="connsiteX31" fmla="*/ 3324225 w 3862387"/>
                <a:gd name="connsiteY31" fmla="*/ 976312 h 2724150"/>
                <a:gd name="connsiteX32" fmla="*/ 3295650 w 3862387"/>
                <a:gd name="connsiteY32" fmla="*/ 947737 h 2724150"/>
                <a:gd name="connsiteX33" fmla="*/ 3290887 w 3862387"/>
                <a:gd name="connsiteY33" fmla="*/ 933450 h 2724150"/>
                <a:gd name="connsiteX34" fmla="*/ 3276600 w 3862387"/>
                <a:gd name="connsiteY34" fmla="*/ 923925 h 2724150"/>
                <a:gd name="connsiteX35" fmla="*/ 3262312 w 3862387"/>
                <a:gd name="connsiteY35" fmla="*/ 909637 h 2724150"/>
                <a:gd name="connsiteX36" fmla="*/ 3238500 w 3862387"/>
                <a:gd name="connsiteY36" fmla="*/ 885825 h 2724150"/>
                <a:gd name="connsiteX37" fmla="*/ 3219450 w 3862387"/>
                <a:gd name="connsiteY37" fmla="*/ 862012 h 2724150"/>
                <a:gd name="connsiteX38" fmla="*/ 3200400 w 3862387"/>
                <a:gd name="connsiteY38" fmla="*/ 838200 h 2724150"/>
                <a:gd name="connsiteX39" fmla="*/ 3181350 w 3862387"/>
                <a:gd name="connsiteY39" fmla="*/ 809625 h 2724150"/>
                <a:gd name="connsiteX40" fmla="*/ 3171825 w 3862387"/>
                <a:gd name="connsiteY40" fmla="*/ 795337 h 2724150"/>
                <a:gd name="connsiteX41" fmla="*/ 3157537 w 3862387"/>
                <a:gd name="connsiteY41" fmla="*/ 785812 h 2724150"/>
                <a:gd name="connsiteX42" fmla="*/ 3124200 w 3862387"/>
                <a:gd name="connsiteY42" fmla="*/ 752475 h 2724150"/>
                <a:gd name="connsiteX43" fmla="*/ 3105150 w 3862387"/>
                <a:gd name="connsiteY43" fmla="*/ 728662 h 2724150"/>
                <a:gd name="connsiteX44" fmla="*/ 3100387 w 3862387"/>
                <a:gd name="connsiteY44" fmla="*/ 714375 h 2724150"/>
                <a:gd name="connsiteX45" fmla="*/ 3086100 w 3862387"/>
                <a:gd name="connsiteY45" fmla="*/ 700087 h 2724150"/>
                <a:gd name="connsiteX46" fmla="*/ 3076575 w 3862387"/>
                <a:gd name="connsiteY46" fmla="*/ 685800 h 2724150"/>
                <a:gd name="connsiteX47" fmla="*/ 3062287 w 3862387"/>
                <a:gd name="connsiteY47" fmla="*/ 671512 h 2724150"/>
                <a:gd name="connsiteX48" fmla="*/ 3028950 w 3862387"/>
                <a:gd name="connsiteY48" fmla="*/ 633412 h 2724150"/>
                <a:gd name="connsiteX49" fmla="*/ 3009900 w 3862387"/>
                <a:gd name="connsiteY49" fmla="*/ 609600 h 2724150"/>
                <a:gd name="connsiteX50" fmla="*/ 3005137 w 3862387"/>
                <a:gd name="connsiteY50" fmla="*/ 595312 h 2724150"/>
                <a:gd name="connsiteX51" fmla="*/ 2976562 w 3862387"/>
                <a:gd name="connsiteY51" fmla="*/ 566737 h 2724150"/>
                <a:gd name="connsiteX52" fmla="*/ 2957512 w 3862387"/>
                <a:gd name="connsiteY52" fmla="*/ 538162 h 2724150"/>
                <a:gd name="connsiteX53" fmla="*/ 2947987 w 3862387"/>
                <a:gd name="connsiteY53" fmla="*/ 523875 h 2724150"/>
                <a:gd name="connsiteX54" fmla="*/ 2933700 w 3862387"/>
                <a:gd name="connsiteY54" fmla="*/ 514350 h 2724150"/>
                <a:gd name="connsiteX55" fmla="*/ 2924175 w 3862387"/>
                <a:gd name="connsiteY55" fmla="*/ 500062 h 2724150"/>
                <a:gd name="connsiteX56" fmla="*/ 2909887 w 3862387"/>
                <a:gd name="connsiteY56" fmla="*/ 490537 h 2724150"/>
                <a:gd name="connsiteX57" fmla="*/ 2890837 w 3862387"/>
                <a:gd name="connsiteY57" fmla="*/ 461962 h 2724150"/>
                <a:gd name="connsiteX58" fmla="*/ 2862262 w 3862387"/>
                <a:gd name="connsiteY58" fmla="*/ 442912 h 2724150"/>
                <a:gd name="connsiteX59" fmla="*/ 2838450 w 3862387"/>
                <a:gd name="connsiteY59" fmla="*/ 419100 h 2724150"/>
                <a:gd name="connsiteX60" fmla="*/ 2814637 w 3862387"/>
                <a:gd name="connsiteY60" fmla="*/ 395287 h 2724150"/>
                <a:gd name="connsiteX61" fmla="*/ 2790825 w 3862387"/>
                <a:gd name="connsiteY61" fmla="*/ 376237 h 2724150"/>
                <a:gd name="connsiteX62" fmla="*/ 2781300 w 3862387"/>
                <a:gd name="connsiteY62" fmla="*/ 361950 h 2724150"/>
                <a:gd name="connsiteX63" fmla="*/ 2752725 w 3862387"/>
                <a:gd name="connsiteY63" fmla="*/ 342900 h 2724150"/>
                <a:gd name="connsiteX64" fmla="*/ 2747962 w 3862387"/>
                <a:gd name="connsiteY64" fmla="*/ 328612 h 2724150"/>
                <a:gd name="connsiteX65" fmla="*/ 2733675 w 3862387"/>
                <a:gd name="connsiteY65" fmla="*/ 323850 h 2724150"/>
                <a:gd name="connsiteX66" fmla="*/ 2719387 w 3862387"/>
                <a:gd name="connsiteY66" fmla="*/ 314325 h 2724150"/>
                <a:gd name="connsiteX67" fmla="*/ 2709862 w 3862387"/>
                <a:gd name="connsiteY67" fmla="*/ 300037 h 2724150"/>
                <a:gd name="connsiteX68" fmla="*/ 2695575 w 3862387"/>
                <a:gd name="connsiteY68" fmla="*/ 295275 h 2724150"/>
                <a:gd name="connsiteX69" fmla="*/ 2667000 w 3862387"/>
                <a:gd name="connsiteY69" fmla="*/ 276225 h 2724150"/>
                <a:gd name="connsiteX70" fmla="*/ 2652712 w 3862387"/>
                <a:gd name="connsiteY70" fmla="*/ 266700 h 2724150"/>
                <a:gd name="connsiteX71" fmla="*/ 2638425 w 3862387"/>
                <a:gd name="connsiteY71" fmla="*/ 257175 h 2724150"/>
                <a:gd name="connsiteX72" fmla="*/ 2624137 w 3862387"/>
                <a:gd name="connsiteY72" fmla="*/ 252412 h 2724150"/>
                <a:gd name="connsiteX73" fmla="*/ 2595562 w 3862387"/>
                <a:gd name="connsiteY73" fmla="*/ 238125 h 2724150"/>
                <a:gd name="connsiteX74" fmla="*/ 2581275 w 3862387"/>
                <a:gd name="connsiteY74" fmla="*/ 228600 h 2724150"/>
                <a:gd name="connsiteX75" fmla="*/ 2566987 w 3862387"/>
                <a:gd name="connsiteY75" fmla="*/ 223837 h 2724150"/>
                <a:gd name="connsiteX76" fmla="*/ 2509837 w 3862387"/>
                <a:gd name="connsiteY76" fmla="*/ 195262 h 2724150"/>
                <a:gd name="connsiteX77" fmla="*/ 2481262 w 3862387"/>
                <a:gd name="connsiteY77" fmla="*/ 185737 h 2724150"/>
                <a:gd name="connsiteX78" fmla="*/ 2466975 w 3862387"/>
                <a:gd name="connsiteY78" fmla="*/ 180975 h 2724150"/>
                <a:gd name="connsiteX79" fmla="*/ 2424112 w 3862387"/>
                <a:gd name="connsiteY79" fmla="*/ 161925 h 2724150"/>
                <a:gd name="connsiteX80" fmla="*/ 2409825 w 3862387"/>
                <a:gd name="connsiteY80" fmla="*/ 157162 h 2724150"/>
                <a:gd name="connsiteX81" fmla="*/ 2395537 w 3862387"/>
                <a:gd name="connsiteY81" fmla="*/ 147637 h 2724150"/>
                <a:gd name="connsiteX82" fmla="*/ 2366962 w 3862387"/>
                <a:gd name="connsiteY82" fmla="*/ 138112 h 2724150"/>
                <a:gd name="connsiteX83" fmla="*/ 2352675 w 3862387"/>
                <a:gd name="connsiteY83" fmla="*/ 128587 h 2724150"/>
                <a:gd name="connsiteX84" fmla="*/ 2324100 w 3862387"/>
                <a:gd name="connsiteY84" fmla="*/ 119062 h 2724150"/>
                <a:gd name="connsiteX85" fmla="*/ 2309812 w 3862387"/>
                <a:gd name="connsiteY85" fmla="*/ 109537 h 2724150"/>
                <a:gd name="connsiteX86" fmla="*/ 2281237 w 3862387"/>
                <a:gd name="connsiteY86" fmla="*/ 100012 h 2724150"/>
                <a:gd name="connsiteX87" fmla="*/ 2266950 w 3862387"/>
                <a:gd name="connsiteY87" fmla="*/ 90487 h 2724150"/>
                <a:gd name="connsiteX88" fmla="*/ 2238375 w 3862387"/>
                <a:gd name="connsiteY88" fmla="*/ 80962 h 2724150"/>
                <a:gd name="connsiteX89" fmla="*/ 2195512 w 3862387"/>
                <a:gd name="connsiteY89" fmla="*/ 57150 h 2724150"/>
                <a:gd name="connsiteX90" fmla="*/ 2181225 w 3862387"/>
                <a:gd name="connsiteY90" fmla="*/ 47625 h 2724150"/>
                <a:gd name="connsiteX91" fmla="*/ 2152650 w 3862387"/>
                <a:gd name="connsiteY91" fmla="*/ 38100 h 2724150"/>
                <a:gd name="connsiteX92" fmla="*/ 2124075 w 3862387"/>
                <a:gd name="connsiteY92" fmla="*/ 28575 h 2724150"/>
                <a:gd name="connsiteX93" fmla="*/ 2081212 w 3862387"/>
                <a:gd name="connsiteY93" fmla="*/ 14287 h 2724150"/>
                <a:gd name="connsiteX94" fmla="*/ 2066925 w 3862387"/>
                <a:gd name="connsiteY94" fmla="*/ 9525 h 2724150"/>
                <a:gd name="connsiteX95" fmla="*/ 2052637 w 3862387"/>
                <a:gd name="connsiteY95" fmla="*/ 4762 h 2724150"/>
                <a:gd name="connsiteX96" fmla="*/ 2024062 w 3862387"/>
                <a:gd name="connsiteY96" fmla="*/ 0 h 2724150"/>
                <a:gd name="connsiteX97" fmla="*/ 1957387 w 3862387"/>
                <a:gd name="connsiteY97" fmla="*/ 9525 h 2724150"/>
                <a:gd name="connsiteX98" fmla="*/ 1928812 w 3862387"/>
                <a:gd name="connsiteY98" fmla="*/ 19050 h 2724150"/>
                <a:gd name="connsiteX99" fmla="*/ 1914525 w 3862387"/>
                <a:gd name="connsiteY99" fmla="*/ 28575 h 2724150"/>
                <a:gd name="connsiteX100" fmla="*/ 1885950 w 3862387"/>
                <a:gd name="connsiteY100" fmla="*/ 38100 h 2724150"/>
                <a:gd name="connsiteX101" fmla="*/ 1843087 w 3862387"/>
                <a:gd name="connsiteY101" fmla="*/ 61912 h 2724150"/>
                <a:gd name="connsiteX102" fmla="*/ 1804987 w 3862387"/>
                <a:gd name="connsiteY102" fmla="*/ 85725 h 2724150"/>
                <a:gd name="connsiteX103" fmla="*/ 1776412 w 3862387"/>
                <a:gd name="connsiteY103" fmla="*/ 104775 h 2724150"/>
                <a:gd name="connsiteX104" fmla="*/ 1762125 w 3862387"/>
                <a:gd name="connsiteY104" fmla="*/ 114300 h 2724150"/>
                <a:gd name="connsiteX105" fmla="*/ 1743075 w 3862387"/>
                <a:gd name="connsiteY105" fmla="*/ 138112 h 2724150"/>
                <a:gd name="connsiteX106" fmla="*/ 1719262 w 3862387"/>
                <a:gd name="connsiteY106" fmla="*/ 161925 h 2724150"/>
                <a:gd name="connsiteX107" fmla="*/ 1714500 w 3862387"/>
                <a:gd name="connsiteY107" fmla="*/ 176212 h 2724150"/>
                <a:gd name="connsiteX108" fmla="*/ 1695450 w 3862387"/>
                <a:gd name="connsiteY108" fmla="*/ 204787 h 2724150"/>
                <a:gd name="connsiteX109" fmla="*/ 1685925 w 3862387"/>
                <a:gd name="connsiteY109" fmla="*/ 233362 h 2724150"/>
                <a:gd name="connsiteX110" fmla="*/ 1676400 w 3862387"/>
                <a:gd name="connsiteY110" fmla="*/ 247650 h 2724150"/>
                <a:gd name="connsiteX111" fmla="*/ 1662112 w 3862387"/>
                <a:gd name="connsiteY111" fmla="*/ 276225 h 2724150"/>
                <a:gd name="connsiteX112" fmla="*/ 1657350 w 3862387"/>
                <a:gd name="connsiteY112" fmla="*/ 290512 h 2724150"/>
                <a:gd name="connsiteX113" fmla="*/ 1647825 w 3862387"/>
                <a:gd name="connsiteY113" fmla="*/ 304800 h 2724150"/>
                <a:gd name="connsiteX114" fmla="*/ 1624012 w 3862387"/>
                <a:gd name="connsiteY114" fmla="*/ 342900 h 2724150"/>
                <a:gd name="connsiteX115" fmla="*/ 1604962 w 3862387"/>
                <a:gd name="connsiteY115" fmla="*/ 385762 h 2724150"/>
                <a:gd name="connsiteX116" fmla="*/ 1590675 w 3862387"/>
                <a:gd name="connsiteY116" fmla="*/ 400050 h 2724150"/>
                <a:gd name="connsiteX117" fmla="*/ 1571625 w 3862387"/>
                <a:gd name="connsiteY117" fmla="*/ 423862 h 2724150"/>
                <a:gd name="connsiteX118" fmla="*/ 1562100 w 3862387"/>
                <a:gd name="connsiteY118" fmla="*/ 438150 h 2724150"/>
                <a:gd name="connsiteX119" fmla="*/ 1519237 w 3862387"/>
                <a:gd name="connsiteY119" fmla="*/ 461962 h 2724150"/>
                <a:gd name="connsiteX120" fmla="*/ 1504950 w 3862387"/>
                <a:gd name="connsiteY120" fmla="*/ 471487 h 2724150"/>
                <a:gd name="connsiteX121" fmla="*/ 1490662 w 3862387"/>
                <a:gd name="connsiteY121" fmla="*/ 476250 h 2724150"/>
                <a:gd name="connsiteX122" fmla="*/ 1471612 w 3862387"/>
                <a:gd name="connsiteY122" fmla="*/ 490537 h 2724150"/>
                <a:gd name="connsiteX123" fmla="*/ 1443037 w 3862387"/>
                <a:gd name="connsiteY123" fmla="*/ 500062 h 2724150"/>
                <a:gd name="connsiteX124" fmla="*/ 1409700 w 3862387"/>
                <a:gd name="connsiteY124" fmla="*/ 519112 h 2724150"/>
                <a:gd name="connsiteX125" fmla="*/ 1395412 w 3862387"/>
                <a:gd name="connsiteY125" fmla="*/ 523875 h 2724150"/>
                <a:gd name="connsiteX126" fmla="*/ 1366837 w 3862387"/>
                <a:gd name="connsiteY126" fmla="*/ 538162 h 2724150"/>
                <a:gd name="connsiteX127" fmla="*/ 1338262 w 3862387"/>
                <a:gd name="connsiteY127" fmla="*/ 557212 h 2724150"/>
                <a:gd name="connsiteX128" fmla="*/ 1314450 w 3862387"/>
                <a:gd name="connsiteY128" fmla="*/ 576262 h 2724150"/>
                <a:gd name="connsiteX129" fmla="*/ 1304925 w 3862387"/>
                <a:gd name="connsiteY129" fmla="*/ 590550 h 2724150"/>
                <a:gd name="connsiteX130" fmla="*/ 1276350 w 3862387"/>
                <a:gd name="connsiteY130" fmla="*/ 614362 h 2724150"/>
                <a:gd name="connsiteX131" fmla="*/ 1252537 w 3862387"/>
                <a:gd name="connsiteY131" fmla="*/ 633412 h 2724150"/>
                <a:gd name="connsiteX132" fmla="*/ 1243012 w 3862387"/>
                <a:gd name="connsiteY132" fmla="*/ 647700 h 2724150"/>
                <a:gd name="connsiteX133" fmla="*/ 1228725 w 3862387"/>
                <a:gd name="connsiteY133" fmla="*/ 657225 h 2724150"/>
                <a:gd name="connsiteX134" fmla="*/ 1204912 w 3862387"/>
                <a:gd name="connsiteY134" fmla="*/ 685800 h 2724150"/>
                <a:gd name="connsiteX135" fmla="*/ 1190625 w 3862387"/>
                <a:gd name="connsiteY135" fmla="*/ 695325 h 2724150"/>
                <a:gd name="connsiteX136" fmla="*/ 1157287 w 3862387"/>
                <a:gd name="connsiteY136" fmla="*/ 733425 h 2724150"/>
                <a:gd name="connsiteX137" fmla="*/ 1143000 w 3862387"/>
                <a:gd name="connsiteY137" fmla="*/ 762000 h 2724150"/>
                <a:gd name="connsiteX138" fmla="*/ 1128712 w 3862387"/>
                <a:gd name="connsiteY138" fmla="*/ 771525 h 2724150"/>
                <a:gd name="connsiteX139" fmla="*/ 1109662 w 3862387"/>
                <a:gd name="connsiteY139" fmla="*/ 800100 h 2724150"/>
                <a:gd name="connsiteX140" fmla="*/ 1100137 w 3862387"/>
                <a:gd name="connsiteY140" fmla="*/ 814387 h 2724150"/>
                <a:gd name="connsiteX141" fmla="*/ 1085850 w 3862387"/>
                <a:gd name="connsiteY141" fmla="*/ 823912 h 2724150"/>
                <a:gd name="connsiteX142" fmla="*/ 1047750 w 3862387"/>
                <a:gd name="connsiteY142" fmla="*/ 881062 h 2724150"/>
                <a:gd name="connsiteX143" fmla="*/ 1038225 w 3862387"/>
                <a:gd name="connsiteY143" fmla="*/ 895350 h 2724150"/>
                <a:gd name="connsiteX144" fmla="*/ 1028700 w 3862387"/>
                <a:gd name="connsiteY144" fmla="*/ 923925 h 2724150"/>
                <a:gd name="connsiteX145" fmla="*/ 1019175 w 3862387"/>
                <a:gd name="connsiteY145" fmla="*/ 938212 h 2724150"/>
                <a:gd name="connsiteX146" fmla="*/ 1009650 w 3862387"/>
                <a:gd name="connsiteY146" fmla="*/ 966787 h 2724150"/>
                <a:gd name="connsiteX147" fmla="*/ 1000125 w 3862387"/>
                <a:gd name="connsiteY147" fmla="*/ 981075 h 2724150"/>
                <a:gd name="connsiteX148" fmla="*/ 990600 w 3862387"/>
                <a:gd name="connsiteY148" fmla="*/ 1009650 h 2724150"/>
                <a:gd name="connsiteX149" fmla="*/ 985837 w 3862387"/>
                <a:gd name="connsiteY149" fmla="*/ 1023937 h 2724150"/>
                <a:gd name="connsiteX150" fmla="*/ 976312 w 3862387"/>
                <a:gd name="connsiteY150" fmla="*/ 1038225 h 2724150"/>
                <a:gd name="connsiteX151" fmla="*/ 966787 w 3862387"/>
                <a:gd name="connsiteY151" fmla="*/ 1066800 h 2724150"/>
                <a:gd name="connsiteX152" fmla="*/ 962025 w 3862387"/>
                <a:gd name="connsiteY152" fmla="*/ 1081087 h 2724150"/>
                <a:gd name="connsiteX153" fmla="*/ 942975 w 3862387"/>
                <a:gd name="connsiteY153" fmla="*/ 1109662 h 2724150"/>
                <a:gd name="connsiteX154" fmla="*/ 919162 w 3862387"/>
                <a:gd name="connsiteY154" fmla="*/ 1152525 h 2724150"/>
                <a:gd name="connsiteX155" fmla="*/ 909637 w 3862387"/>
                <a:gd name="connsiteY155" fmla="*/ 1181100 h 2724150"/>
                <a:gd name="connsiteX156" fmla="*/ 900112 w 3862387"/>
                <a:gd name="connsiteY156" fmla="*/ 1195387 h 2724150"/>
                <a:gd name="connsiteX157" fmla="*/ 881062 w 3862387"/>
                <a:gd name="connsiteY157" fmla="*/ 1228725 h 2724150"/>
                <a:gd name="connsiteX158" fmla="*/ 857250 w 3862387"/>
                <a:gd name="connsiteY158" fmla="*/ 1271587 h 2724150"/>
                <a:gd name="connsiteX159" fmla="*/ 842962 w 3862387"/>
                <a:gd name="connsiteY159" fmla="*/ 1300162 h 2724150"/>
                <a:gd name="connsiteX160" fmla="*/ 838200 w 3862387"/>
                <a:gd name="connsiteY160" fmla="*/ 1314450 h 2724150"/>
                <a:gd name="connsiteX161" fmla="*/ 819150 w 3862387"/>
                <a:gd name="connsiteY161" fmla="*/ 1343025 h 2724150"/>
                <a:gd name="connsiteX162" fmla="*/ 814387 w 3862387"/>
                <a:gd name="connsiteY162" fmla="*/ 1357312 h 2724150"/>
                <a:gd name="connsiteX163" fmla="*/ 795337 w 3862387"/>
                <a:gd name="connsiteY163" fmla="*/ 1385887 h 2724150"/>
                <a:gd name="connsiteX164" fmla="*/ 785812 w 3862387"/>
                <a:gd name="connsiteY164" fmla="*/ 1400175 h 2724150"/>
                <a:gd name="connsiteX165" fmla="*/ 781050 w 3862387"/>
                <a:gd name="connsiteY165" fmla="*/ 1414462 h 2724150"/>
                <a:gd name="connsiteX166" fmla="*/ 762000 w 3862387"/>
                <a:gd name="connsiteY166" fmla="*/ 1443037 h 2724150"/>
                <a:gd name="connsiteX167" fmla="*/ 742950 w 3862387"/>
                <a:gd name="connsiteY167" fmla="*/ 1476375 h 2724150"/>
                <a:gd name="connsiteX168" fmla="*/ 733425 w 3862387"/>
                <a:gd name="connsiteY168" fmla="*/ 1490662 h 2724150"/>
                <a:gd name="connsiteX169" fmla="*/ 719137 w 3862387"/>
                <a:gd name="connsiteY169" fmla="*/ 1500187 h 2724150"/>
                <a:gd name="connsiteX170" fmla="*/ 700087 w 3862387"/>
                <a:gd name="connsiteY170" fmla="*/ 1524000 h 2724150"/>
                <a:gd name="connsiteX171" fmla="*/ 695325 w 3862387"/>
                <a:gd name="connsiteY171" fmla="*/ 1538287 h 2724150"/>
                <a:gd name="connsiteX172" fmla="*/ 666750 w 3862387"/>
                <a:gd name="connsiteY172" fmla="*/ 1562100 h 2724150"/>
                <a:gd name="connsiteX173" fmla="*/ 642937 w 3862387"/>
                <a:gd name="connsiteY173" fmla="*/ 1581150 h 2724150"/>
                <a:gd name="connsiteX174" fmla="*/ 633412 w 3862387"/>
                <a:gd name="connsiteY174" fmla="*/ 1595437 h 2724150"/>
                <a:gd name="connsiteX175" fmla="*/ 604837 w 3862387"/>
                <a:gd name="connsiteY175" fmla="*/ 1614487 h 2724150"/>
                <a:gd name="connsiteX176" fmla="*/ 590550 w 3862387"/>
                <a:gd name="connsiteY176" fmla="*/ 1624012 h 2724150"/>
                <a:gd name="connsiteX177" fmla="*/ 576262 w 3862387"/>
                <a:gd name="connsiteY177" fmla="*/ 1633537 h 2724150"/>
                <a:gd name="connsiteX178" fmla="*/ 538162 w 3862387"/>
                <a:gd name="connsiteY178" fmla="*/ 1666875 h 2724150"/>
                <a:gd name="connsiteX179" fmla="*/ 523875 w 3862387"/>
                <a:gd name="connsiteY179" fmla="*/ 1676400 h 2724150"/>
                <a:gd name="connsiteX180" fmla="*/ 519112 w 3862387"/>
                <a:gd name="connsiteY180" fmla="*/ 1690687 h 2724150"/>
                <a:gd name="connsiteX181" fmla="*/ 504825 w 3862387"/>
                <a:gd name="connsiteY181" fmla="*/ 1695450 h 2724150"/>
                <a:gd name="connsiteX182" fmla="*/ 490537 w 3862387"/>
                <a:gd name="connsiteY182" fmla="*/ 1704975 h 2724150"/>
                <a:gd name="connsiteX183" fmla="*/ 466725 w 3862387"/>
                <a:gd name="connsiteY183" fmla="*/ 1724025 h 2724150"/>
                <a:gd name="connsiteX184" fmla="*/ 457200 w 3862387"/>
                <a:gd name="connsiteY184" fmla="*/ 1738312 h 2724150"/>
                <a:gd name="connsiteX185" fmla="*/ 442912 w 3862387"/>
                <a:gd name="connsiteY185" fmla="*/ 1743075 h 2724150"/>
                <a:gd name="connsiteX186" fmla="*/ 428625 w 3862387"/>
                <a:gd name="connsiteY186" fmla="*/ 1752600 h 2724150"/>
                <a:gd name="connsiteX187" fmla="*/ 404812 w 3862387"/>
                <a:gd name="connsiteY187" fmla="*/ 1776412 h 2724150"/>
                <a:gd name="connsiteX188" fmla="*/ 395287 w 3862387"/>
                <a:gd name="connsiteY188" fmla="*/ 1790700 h 2724150"/>
                <a:gd name="connsiteX189" fmla="*/ 381000 w 3862387"/>
                <a:gd name="connsiteY189" fmla="*/ 1804987 h 2724150"/>
                <a:gd name="connsiteX190" fmla="*/ 352425 w 3862387"/>
                <a:gd name="connsiteY190" fmla="*/ 1833562 h 2724150"/>
                <a:gd name="connsiteX191" fmla="*/ 333375 w 3862387"/>
                <a:gd name="connsiteY191" fmla="*/ 1857375 h 2724150"/>
                <a:gd name="connsiteX192" fmla="*/ 323850 w 3862387"/>
                <a:gd name="connsiteY192" fmla="*/ 1885950 h 2724150"/>
                <a:gd name="connsiteX193" fmla="*/ 276225 w 3862387"/>
                <a:gd name="connsiteY193" fmla="*/ 1957387 h 2724150"/>
                <a:gd name="connsiteX194" fmla="*/ 266700 w 3862387"/>
                <a:gd name="connsiteY194" fmla="*/ 1971675 h 2724150"/>
                <a:gd name="connsiteX195" fmla="*/ 261937 w 3862387"/>
                <a:gd name="connsiteY195" fmla="*/ 1985962 h 2724150"/>
                <a:gd name="connsiteX196" fmla="*/ 247650 w 3862387"/>
                <a:gd name="connsiteY196" fmla="*/ 1995487 h 2724150"/>
                <a:gd name="connsiteX197" fmla="*/ 238125 w 3862387"/>
                <a:gd name="connsiteY197" fmla="*/ 2024062 h 2724150"/>
                <a:gd name="connsiteX198" fmla="*/ 228600 w 3862387"/>
                <a:gd name="connsiteY198" fmla="*/ 2038350 h 2724150"/>
                <a:gd name="connsiteX199" fmla="*/ 214312 w 3862387"/>
                <a:gd name="connsiteY199" fmla="*/ 2066925 h 2724150"/>
                <a:gd name="connsiteX200" fmla="*/ 195262 w 3862387"/>
                <a:gd name="connsiteY200" fmla="*/ 2124075 h 2724150"/>
                <a:gd name="connsiteX201" fmla="*/ 190500 w 3862387"/>
                <a:gd name="connsiteY201" fmla="*/ 2138362 h 2724150"/>
                <a:gd name="connsiteX202" fmla="*/ 185737 w 3862387"/>
                <a:gd name="connsiteY202" fmla="*/ 2152650 h 2724150"/>
                <a:gd name="connsiteX203" fmla="*/ 180975 w 3862387"/>
                <a:gd name="connsiteY203" fmla="*/ 2171700 h 2724150"/>
                <a:gd name="connsiteX204" fmla="*/ 166687 w 3862387"/>
                <a:gd name="connsiteY204" fmla="*/ 2224087 h 2724150"/>
                <a:gd name="connsiteX205" fmla="*/ 157162 w 3862387"/>
                <a:gd name="connsiteY205" fmla="*/ 2281237 h 2724150"/>
                <a:gd name="connsiteX206" fmla="*/ 152400 w 3862387"/>
                <a:gd name="connsiteY206" fmla="*/ 2300287 h 2724150"/>
                <a:gd name="connsiteX207" fmla="*/ 147637 w 3862387"/>
                <a:gd name="connsiteY207" fmla="*/ 2333625 h 2724150"/>
                <a:gd name="connsiteX208" fmla="*/ 142875 w 3862387"/>
                <a:gd name="connsiteY208" fmla="*/ 2347912 h 2724150"/>
                <a:gd name="connsiteX209" fmla="*/ 133350 w 3862387"/>
                <a:gd name="connsiteY209" fmla="*/ 2395537 h 2724150"/>
                <a:gd name="connsiteX210" fmla="*/ 123825 w 3862387"/>
                <a:gd name="connsiteY210" fmla="*/ 2424112 h 2724150"/>
                <a:gd name="connsiteX211" fmla="*/ 119062 w 3862387"/>
                <a:gd name="connsiteY211" fmla="*/ 2447925 h 2724150"/>
                <a:gd name="connsiteX212" fmla="*/ 109537 w 3862387"/>
                <a:gd name="connsiteY212" fmla="*/ 2476500 h 2724150"/>
                <a:gd name="connsiteX213" fmla="*/ 90487 w 3862387"/>
                <a:gd name="connsiteY213" fmla="*/ 2543175 h 2724150"/>
                <a:gd name="connsiteX214" fmla="*/ 80962 w 3862387"/>
                <a:gd name="connsiteY214" fmla="*/ 2571750 h 2724150"/>
                <a:gd name="connsiteX215" fmla="*/ 71437 w 3862387"/>
                <a:gd name="connsiteY215" fmla="*/ 2586037 h 2724150"/>
                <a:gd name="connsiteX216" fmla="*/ 52387 w 3862387"/>
                <a:gd name="connsiteY216" fmla="*/ 2628900 h 2724150"/>
                <a:gd name="connsiteX217" fmla="*/ 28575 w 3862387"/>
                <a:gd name="connsiteY217" fmla="*/ 2671762 h 2724150"/>
                <a:gd name="connsiteX218" fmla="*/ 19050 w 3862387"/>
                <a:gd name="connsiteY218" fmla="*/ 2686050 h 2724150"/>
                <a:gd name="connsiteX219" fmla="*/ 0 w 3862387"/>
                <a:gd name="connsiteY219" fmla="*/ 2724150 h 272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3862387" h="2724150">
                  <a:moveTo>
                    <a:pt x="3862387" y="1562100"/>
                  </a:moveTo>
                  <a:cubicBezTo>
                    <a:pt x="3857839" y="1550729"/>
                    <a:pt x="3852849" y="1533512"/>
                    <a:pt x="3843337" y="1524000"/>
                  </a:cubicBezTo>
                  <a:cubicBezTo>
                    <a:pt x="3839290" y="1519953"/>
                    <a:pt x="3833812" y="1517650"/>
                    <a:pt x="3829050" y="1514475"/>
                  </a:cubicBezTo>
                  <a:cubicBezTo>
                    <a:pt x="3816348" y="1476372"/>
                    <a:pt x="3835401" y="1520826"/>
                    <a:pt x="3810000" y="1495425"/>
                  </a:cubicBezTo>
                  <a:cubicBezTo>
                    <a:pt x="3806450" y="1491875"/>
                    <a:pt x="3808373" y="1485057"/>
                    <a:pt x="3805237" y="1481137"/>
                  </a:cubicBezTo>
                  <a:cubicBezTo>
                    <a:pt x="3801661" y="1476668"/>
                    <a:pt x="3795712" y="1474787"/>
                    <a:pt x="3790950" y="1471612"/>
                  </a:cubicBezTo>
                  <a:cubicBezTo>
                    <a:pt x="3768725" y="1438274"/>
                    <a:pt x="3781425" y="1449387"/>
                    <a:pt x="3757612" y="1433512"/>
                  </a:cubicBezTo>
                  <a:cubicBezTo>
                    <a:pt x="3754437" y="1428750"/>
                    <a:pt x="3752134" y="1423272"/>
                    <a:pt x="3748087" y="1419225"/>
                  </a:cubicBezTo>
                  <a:cubicBezTo>
                    <a:pt x="3744040" y="1415178"/>
                    <a:pt x="3737376" y="1414169"/>
                    <a:pt x="3733800" y="1409700"/>
                  </a:cubicBezTo>
                  <a:cubicBezTo>
                    <a:pt x="3707510" y="1376837"/>
                    <a:pt x="3755693" y="1413183"/>
                    <a:pt x="3714750" y="1385887"/>
                  </a:cubicBezTo>
                  <a:lnTo>
                    <a:pt x="3695700" y="1357312"/>
                  </a:lnTo>
                  <a:cubicBezTo>
                    <a:pt x="3692525" y="1352550"/>
                    <a:pt x="3691605" y="1344835"/>
                    <a:pt x="3686175" y="1343025"/>
                  </a:cubicBezTo>
                  <a:lnTo>
                    <a:pt x="3671887" y="1338262"/>
                  </a:lnTo>
                  <a:cubicBezTo>
                    <a:pt x="3668014" y="1326642"/>
                    <a:pt x="3666832" y="1318919"/>
                    <a:pt x="3657600" y="1309687"/>
                  </a:cubicBezTo>
                  <a:cubicBezTo>
                    <a:pt x="3653553" y="1305640"/>
                    <a:pt x="3648075" y="1303337"/>
                    <a:pt x="3643312" y="1300162"/>
                  </a:cubicBezTo>
                  <a:cubicBezTo>
                    <a:pt x="3621477" y="1267410"/>
                    <a:pt x="3635122" y="1275207"/>
                    <a:pt x="3609975" y="1266825"/>
                  </a:cubicBezTo>
                  <a:cubicBezTo>
                    <a:pt x="3597273" y="1228722"/>
                    <a:pt x="3616326" y="1273176"/>
                    <a:pt x="3590925" y="1247775"/>
                  </a:cubicBezTo>
                  <a:cubicBezTo>
                    <a:pt x="3565526" y="1222376"/>
                    <a:pt x="3609972" y="1241423"/>
                    <a:pt x="3571875" y="1228725"/>
                  </a:cubicBezTo>
                  <a:cubicBezTo>
                    <a:pt x="3568700" y="1223962"/>
                    <a:pt x="3566397" y="1218484"/>
                    <a:pt x="3562350" y="1214437"/>
                  </a:cubicBezTo>
                  <a:cubicBezTo>
                    <a:pt x="3558303" y="1210390"/>
                    <a:pt x="3551831" y="1209220"/>
                    <a:pt x="3548062" y="1204912"/>
                  </a:cubicBezTo>
                  <a:cubicBezTo>
                    <a:pt x="3509166" y="1160460"/>
                    <a:pt x="3546872" y="1188244"/>
                    <a:pt x="3514725" y="1166812"/>
                  </a:cubicBezTo>
                  <a:cubicBezTo>
                    <a:pt x="3511550" y="1162050"/>
                    <a:pt x="3509669" y="1156101"/>
                    <a:pt x="3505200" y="1152525"/>
                  </a:cubicBezTo>
                  <a:cubicBezTo>
                    <a:pt x="3501280" y="1149389"/>
                    <a:pt x="3494462" y="1151312"/>
                    <a:pt x="3490912" y="1147762"/>
                  </a:cubicBezTo>
                  <a:cubicBezTo>
                    <a:pt x="3465511" y="1122361"/>
                    <a:pt x="3509965" y="1141414"/>
                    <a:pt x="3471862" y="1128712"/>
                  </a:cubicBezTo>
                  <a:cubicBezTo>
                    <a:pt x="3459164" y="1090615"/>
                    <a:pt x="3478211" y="1135061"/>
                    <a:pt x="3452812" y="1109662"/>
                  </a:cubicBezTo>
                  <a:cubicBezTo>
                    <a:pt x="3427411" y="1084261"/>
                    <a:pt x="3471865" y="1103314"/>
                    <a:pt x="3433762" y="1090612"/>
                  </a:cubicBezTo>
                  <a:cubicBezTo>
                    <a:pt x="3421064" y="1052515"/>
                    <a:pt x="3440111" y="1096961"/>
                    <a:pt x="3414712" y="1071562"/>
                  </a:cubicBezTo>
                  <a:cubicBezTo>
                    <a:pt x="3411162" y="1068012"/>
                    <a:pt x="3413086" y="1061195"/>
                    <a:pt x="3409950" y="1057275"/>
                  </a:cubicBezTo>
                  <a:cubicBezTo>
                    <a:pt x="3406374" y="1052805"/>
                    <a:pt x="3400425" y="1050925"/>
                    <a:pt x="3395662" y="1047750"/>
                  </a:cubicBezTo>
                  <a:cubicBezTo>
                    <a:pt x="3370264" y="1009652"/>
                    <a:pt x="3403597" y="1055684"/>
                    <a:pt x="3371850" y="1023937"/>
                  </a:cubicBezTo>
                  <a:cubicBezTo>
                    <a:pt x="3340103" y="992190"/>
                    <a:pt x="3386135" y="1025523"/>
                    <a:pt x="3348037" y="1000125"/>
                  </a:cubicBezTo>
                  <a:cubicBezTo>
                    <a:pt x="3322639" y="962027"/>
                    <a:pt x="3355972" y="1008059"/>
                    <a:pt x="3324225" y="976312"/>
                  </a:cubicBezTo>
                  <a:cubicBezTo>
                    <a:pt x="3288782" y="940869"/>
                    <a:pt x="3329320" y="970184"/>
                    <a:pt x="3295650" y="947737"/>
                  </a:cubicBezTo>
                  <a:cubicBezTo>
                    <a:pt x="3294062" y="942975"/>
                    <a:pt x="3294023" y="937370"/>
                    <a:pt x="3290887" y="933450"/>
                  </a:cubicBezTo>
                  <a:cubicBezTo>
                    <a:pt x="3287311" y="928981"/>
                    <a:pt x="3280997" y="927589"/>
                    <a:pt x="3276600" y="923925"/>
                  </a:cubicBezTo>
                  <a:cubicBezTo>
                    <a:pt x="3271426" y="919613"/>
                    <a:pt x="3266624" y="914811"/>
                    <a:pt x="3262312" y="909637"/>
                  </a:cubicBezTo>
                  <a:cubicBezTo>
                    <a:pt x="3242468" y="885825"/>
                    <a:pt x="3264693" y="903288"/>
                    <a:pt x="3238500" y="885825"/>
                  </a:cubicBezTo>
                  <a:cubicBezTo>
                    <a:pt x="3226528" y="849913"/>
                    <a:pt x="3244069" y="892785"/>
                    <a:pt x="3219450" y="862012"/>
                  </a:cubicBezTo>
                  <a:cubicBezTo>
                    <a:pt x="3193160" y="829150"/>
                    <a:pt x="3241344" y="865497"/>
                    <a:pt x="3200400" y="838200"/>
                  </a:cubicBezTo>
                  <a:lnTo>
                    <a:pt x="3181350" y="809625"/>
                  </a:lnTo>
                  <a:cubicBezTo>
                    <a:pt x="3178175" y="804862"/>
                    <a:pt x="3176588" y="798512"/>
                    <a:pt x="3171825" y="795337"/>
                  </a:cubicBezTo>
                  <a:lnTo>
                    <a:pt x="3157537" y="785812"/>
                  </a:lnTo>
                  <a:cubicBezTo>
                    <a:pt x="3135702" y="753060"/>
                    <a:pt x="3149347" y="760857"/>
                    <a:pt x="3124200" y="752475"/>
                  </a:cubicBezTo>
                  <a:cubicBezTo>
                    <a:pt x="3112228" y="716563"/>
                    <a:pt x="3129769" y="759435"/>
                    <a:pt x="3105150" y="728662"/>
                  </a:cubicBezTo>
                  <a:cubicBezTo>
                    <a:pt x="3102014" y="724742"/>
                    <a:pt x="3103172" y="718552"/>
                    <a:pt x="3100387" y="714375"/>
                  </a:cubicBezTo>
                  <a:cubicBezTo>
                    <a:pt x="3096651" y="708771"/>
                    <a:pt x="3090412" y="705261"/>
                    <a:pt x="3086100" y="700087"/>
                  </a:cubicBezTo>
                  <a:cubicBezTo>
                    <a:pt x="3082436" y="695690"/>
                    <a:pt x="3080239" y="690197"/>
                    <a:pt x="3076575" y="685800"/>
                  </a:cubicBezTo>
                  <a:cubicBezTo>
                    <a:pt x="3072263" y="680626"/>
                    <a:pt x="3066422" y="676829"/>
                    <a:pt x="3062287" y="671512"/>
                  </a:cubicBezTo>
                  <a:cubicBezTo>
                    <a:pt x="3032368" y="633045"/>
                    <a:pt x="3056609" y="651852"/>
                    <a:pt x="3028950" y="633412"/>
                  </a:cubicBezTo>
                  <a:cubicBezTo>
                    <a:pt x="3016977" y="597499"/>
                    <a:pt x="3034520" y="640376"/>
                    <a:pt x="3009900" y="609600"/>
                  </a:cubicBezTo>
                  <a:cubicBezTo>
                    <a:pt x="3006764" y="605680"/>
                    <a:pt x="3008219" y="599275"/>
                    <a:pt x="3005137" y="595312"/>
                  </a:cubicBezTo>
                  <a:cubicBezTo>
                    <a:pt x="2996867" y="584679"/>
                    <a:pt x="2984034" y="577945"/>
                    <a:pt x="2976562" y="566737"/>
                  </a:cubicBezTo>
                  <a:lnTo>
                    <a:pt x="2957512" y="538162"/>
                  </a:lnTo>
                  <a:cubicBezTo>
                    <a:pt x="2954337" y="533400"/>
                    <a:pt x="2952749" y="527050"/>
                    <a:pt x="2947987" y="523875"/>
                  </a:cubicBezTo>
                  <a:lnTo>
                    <a:pt x="2933700" y="514350"/>
                  </a:lnTo>
                  <a:cubicBezTo>
                    <a:pt x="2930525" y="509587"/>
                    <a:pt x="2928222" y="504109"/>
                    <a:pt x="2924175" y="500062"/>
                  </a:cubicBezTo>
                  <a:cubicBezTo>
                    <a:pt x="2920128" y="496015"/>
                    <a:pt x="2913656" y="494845"/>
                    <a:pt x="2909887" y="490537"/>
                  </a:cubicBezTo>
                  <a:cubicBezTo>
                    <a:pt x="2902349" y="481922"/>
                    <a:pt x="2900362" y="468312"/>
                    <a:pt x="2890837" y="461962"/>
                  </a:cubicBezTo>
                  <a:lnTo>
                    <a:pt x="2862262" y="442912"/>
                  </a:lnTo>
                  <a:cubicBezTo>
                    <a:pt x="2836859" y="404809"/>
                    <a:pt x="2870202" y="450853"/>
                    <a:pt x="2838450" y="419100"/>
                  </a:cubicBezTo>
                  <a:cubicBezTo>
                    <a:pt x="2806703" y="387352"/>
                    <a:pt x="2852734" y="420684"/>
                    <a:pt x="2814637" y="395287"/>
                  </a:cubicBezTo>
                  <a:cubicBezTo>
                    <a:pt x="2787340" y="354343"/>
                    <a:pt x="2823687" y="402527"/>
                    <a:pt x="2790825" y="376237"/>
                  </a:cubicBezTo>
                  <a:cubicBezTo>
                    <a:pt x="2786356" y="372661"/>
                    <a:pt x="2785608" y="365719"/>
                    <a:pt x="2781300" y="361950"/>
                  </a:cubicBezTo>
                  <a:cubicBezTo>
                    <a:pt x="2772685" y="354412"/>
                    <a:pt x="2752725" y="342900"/>
                    <a:pt x="2752725" y="342900"/>
                  </a:cubicBezTo>
                  <a:cubicBezTo>
                    <a:pt x="2751137" y="338137"/>
                    <a:pt x="2751512" y="332162"/>
                    <a:pt x="2747962" y="328612"/>
                  </a:cubicBezTo>
                  <a:cubicBezTo>
                    <a:pt x="2744412" y="325062"/>
                    <a:pt x="2738165" y="326095"/>
                    <a:pt x="2733675" y="323850"/>
                  </a:cubicBezTo>
                  <a:cubicBezTo>
                    <a:pt x="2728555" y="321290"/>
                    <a:pt x="2724150" y="317500"/>
                    <a:pt x="2719387" y="314325"/>
                  </a:cubicBezTo>
                  <a:cubicBezTo>
                    <a:pt x="2716212" y="309562"/>
                    <a:pt x="2714332" y="303613"/>
                    <a:pt x="2709862" y="300037"/>
                  </a:cubicBezTo>
                  <a:cubicBezTo>
                    <a:pt x="2705942" y="296901"/>
                    <a:pt x="2699963" y="297713"/>
                    <a:pt x="2695575" y="295275"/>
                  </a:cubicBezTo>
                  <a:cubicBezTo>
                    <a:pt x="2685568" y="289716"/>
                    <a:pt x="2676525" y="282575"/>
                    <a:pt x="2667000" y="276225"/>
                  </a:cubicBezTo>
                  <a:lnTo>
                    <a:pt x="2652712" y="266700"/>
                  </a:lnTo>
                  <a:cubicBezTo>
                    <a:pt x="2647950" y="263525"/>
                    <a:pt x="2643855" y="258985"/>
                    <a:pt x="2638425" y="257175"/>
                  </a:cubicBezTo>
                  <a:cubicBezTo>
                    <a:pt x="2633662" y="255587"/>
                    <a:pt x="2628627" y="254657"/>
                    <a:pt x="2624137" y="252412"/>
                  </a:cubicBezTo>
                  <a:cubicBezTo>
                    <a:pt x="2587215" y="233951"/>
                    <a:pt x="2631469" y="250092"/>
                    <a:pt x="2595562" y="238125"/>
                  </a:cubicBezTo>
                  <a:cubicBezTo>
                    <a:pt x="2590800" y="234950"/>
                    <a:pt x="2586394" y="231160"/>
                    <a:pt x="2581275" y="228600"/>
                  </a:cubicBezTo>
                  <a:cubicBezTo>
                    <a:pt x="2576785" y="226355"/>
                    <a:pt x="2571376" y="226275"/>
                    <a:pt x="2566987" y="223837"/>
                  </a:cubicBezTo>
                  <a:cubicBezTo>
                    <a:pt x="2511597" y="193065"/>
                    <a:pt x="2565464" y="213804"/>
                    <a:pt x="2509837" y="195262"/>
                  </a:cubicBezTo>
                  <a:lnTo>
                    <a:pt x="2481262" y="185737"/>
                  </a:lnTo>
                  <a:lnTo>
                    <a:pt x="2466975" y="180975"/>
                  </a:lnTo>
                  <a:cubicBezTo>
                    <a:pt x="2444332" y="165880"/>
                    <a:pt x="2458119" y="173261"/>
                    <a:pt x="2424112" y="161925"/>
                  </a:cubicBezTo>
                  <a:cubicBezTo>
                    <a:pt x="2419350" y="160337"/>
                    <a:pt x="2414002" y="159947"/>
                    <a:pt x="2409825" y="157162"/>
                  </a:cubicBezTo>
                  <a:cubicBezTo>
                    <a:pt x="2405062" y="153987"/>
                    <a:pt x="2400768" y="149962"/>
                    <a:pt x="2395537" y="147637"/>
                  </a:cubicBezTo>
                  <a:cubicBezTo>
                    <a:pt x="2386362" y="143559"/>
                    <a:pt x="2375316" y="143681"/>
                    <a:pt x="2366962" y="138112"/>
                  </a:cubicBezTo>
                  <a:cubicBezTo>
                    <a:pt x="2362200" y="134937"/>
                    <a:pt x="2357905" y="130912"/>
                    <a:pt x="2352675" y="128587"/>
                  </a:cubicBezTo>
                  <a:cubicBezTo>
                    <a:pt x="2343500" y="124509"/>
                    <a:pt x="2332454" y="124631"/>
                    <a:pt x="2324100" y="119062"/>
                  </a:cubicBezTo>
                  <a:cubicBezTo>
                    <a:pt x="2319337" y="115887"/>
                    <a:pt x="2315043" y="111862"/>
                    <a:pt x="2309812" y="109537"/>
                  </a:cubicBezTo>
                  <a:cubicBezTo>
                    <a:pt x="2300637" y="105459"/>
                    <a:pt x="2289591" y="105581"/>
                    <a:pt x="2281237" y="100012"/>
                  </a:cubicBezTo>
                  <a:cubicBezTo>
                    <a:pt x="2276475" y="96837"/>
                    <a:pt x="2272180" y="92812"/>
                    <a:pt x="2266950" y="90487"/>
                  </a:cubicBezTo>
                  <a:cubicBezTo>
                    <a:pt x="2257775" y="86409"/>
                    <a:pt x="2246729" y="86531"/>
                    <a:pt x="2238375" y="80962"/>
                  </a:cubicBezTo>
                  <a:cubicBezTo>
                    <a:pt x="2205623" y="59127"/>
                    <a:pt x="2220660" y="65532"/>
                    <a:pt x="2195512" y="57150"/>
                  </a:cubicBezTo>
                  <a:cubicBezTo>
                    <a:pt x="2190750" y="53975"/>
                    <a:pt x="2186455" y="49950"/>
                    <a:pt x="2181225" y="47625"/>
                  </a:cubicBezTo>
                  <a:cubicBezTo>
                    <a:pt x="2172050" y="43547"/>
                    <a:pt x="2162175" y="41275"/>
                    <a:pt x="2152650" y="38100"/>
                  </a:cubicBezTo>
                  <a:lnTo>
                    <a:pt x="2124075" y="28575"/>
                  </a:lnTo>
                  <a:lnTo>
                    <a:pt x="2081212" y="14287"/>
                  </a:lnTo>
                  <a:lnTo>
                    <a:pt x="2066925" y="9525"/>
                  </a:lnTo>
                  <a:cubicBezTo>
                    <a:pt x="2062162" y="7937"/>
                    <a:pt x="2057589" y="5587"/>
                    <a:pt x="2052637" y="4762"/>
                  </a:cubicBezTo>
                  <a:lnTo>
                    <a:pt x="2024062" y="0"/>
                  </a:lnTo>
                  <a:cubicBezTo>
                    <a:pt x="1990955" y="3310"/>
                    <a:pt x="1983286" y="1755"/>
                    <a:pt x="1957387" y="9525"/>
                  </a:cubicBezTo>
                  <a:cubicBezTo>
                    <a:pt x="1947770" y="12410"/>
                    <a:pt x="1937166" y="13481"/>
                    <a:pt x="1928812" y="19050"/>
                  </a:cubicBezTo>
                  <a:cubicBezTo>
                    <a:pt x="1924050" y="22225"/>
                    <a:pt x="1919755" y="26250"/>
                    <a:pt x="1914525" y="28575"/>
                  </a:cubicBezTo>
                  <a:cubicBezTo>
                    <a:pt x="1905350" y="32653"/>
                    <a:pt x="1894304" y="32531"/>
                    <a:pt x="1885950" y="38100"/>
                  </a:cubicBezTo>
                  <a:cubicBezTo>
                    <a:pt x="1853198" y="59935"/>
                    <a:pt x="1868235" y="53530"/>
                    <a:pt x="1843087" y="61912"/>
                  </a:cubicBezTo>
                  <a:cubicBezTo>
                    <a:pt x="1820239" y="96186"/>
                    <a:pt x="1852593" y="53987"/>
                    <a:pt x="1804987" y="85725"/>
                  </a:cubicBezTo>
                  <a:lnTo>
                    <a:pt x="1776412" y="104775"/>
                  </a:lnTo>
                  <a:lnTo>
                    <a:pt x="1762125" y="114300"/>
                  </a:lnTo>
                  <a:cubicBezTo>
                    <a:pt x="1752852" y="142115"/>
                    <a:pt x="1764617" y="116569"/>
                    <a:pt x="1743075" y="138112"/>
                  </a:cubicBezTo>
                  <a:cubicBezTo>
                    <a:pt x="1711328" y="169860"/>
                    <a:pt x="1757359" y="136528"/>
                    <a:pt x="1719262" y="161925"/>
                  </a:cubicBezTo>
                  <a:cubicBezTo>
                    <a:pt x="1717675" y="166687"/>
                    <a:pt x="1716938" y="171824"/>
                    <a:pt x="1714500" y="176212"/>
                  </a:cubicBezTo>
                  <a:cubicBezTo>
                    <a:pt x="1708941" y="186219"/>
                    <a:pt x="1699070" y="193927"/>
                    <a:pt x="1695450" y="204787"/>
                  </a:cubicBezTo>
                  <a:cubicBezTo>
                    <a:pt x="1692275" y="214312"/>
                    <a:pt x="1691494" y="225008"/>
                    <a:pt x="1685925" y="233362"/>
                  </a:cubicBezTo>
                  <a:cubicBezTo>
                    <a:pt x="1682750" y="238125"/>
                    <a:pt x="1678960" y="242530"/>
                    <a:pt x="1676400" y="247650"/>
                  </a:cubicBezTo>
                  <a:cubicBezTo>
                    <a:pt x="1656681" y="287086"/>
                    <a:pt x="1689410" y="235276"/>
                    <a:pt x="1662112" y="276225"/>
                  </a:cubicBezTo>
                  <a:cubicBezTo>
                    <a:pt x="1660525" y="280987"/>
                    <a:pt x="1659595" y="286022"/>
                    <a:pt x="1657350" y="290512"/>
                  </a:cubicBezTo>
                  <a:cubicBezTo>
                    <a:pt x="1654790" y="295632"/>
                    <a:pt x="1650150" y="299569"/>
                    <a:pt x="1647825" y="304800"/>
                  </a:cubicBezTo>
                  <a:cubicBezTo>
                    <a:pt x="1631121" y="342384"/>
                    <a:pt x="1649715" y="325765"/>
                    <a:pt x="1624012" y="342900"/>
                  </a:cubicBezTo>
                  <a:cubicBezTo>
                    <a:pt x="1617089" y="363669"/>
                    <a:pt x="1617541" y="370666"/>
                    <a:pt x="1604962" y="385762"/>
                  </a:cubicBezTo>
                  <a:cubicBezTo>
                    <a:pt x="1600650" y="390936"/>
                    <a:pt x="1595437" y="395287"/>
                    <a:pt x="1590675" y="400050"/>
                  </a:cubicBezTo>
                  <a:cubicBezTo>
                    <a:pt x="1581402" y="427865"/>
                    <a:pt x="1593167" y="402319"/>
                    <a:pt x="1571625" y="423862"/>
                  </a:cubicBezTo>
                  <a:cubicBezTo>
                    <a:pt x="1567578" y="427910"/>
                    <a:pt x="1566408" y="434381"/>
                    <a:pt x="1562100" y="438150"/>
                  </a:cubicBezTo>
                  <a:cubicBezTo>
                    <a:pt x="1541944" y="455787"/>
                    <a:pt x="1538861" y="455421"/>
                    <a:pt x="1519237" y="461962"/>
                  </a:cubicBezTo>
                  <a:cubicBezTo>
                    <a:pt x="1514475" y="465137"/>
                    <a:pt x="1510069" y="468927"/>
                    <a:pt x="1504950" y="471487"/>
                  </a:cubicBezTo>
                  <a:cubicBezTo>
                    <a:pt x="1500460" y="473732"/>
                    <a:pt x="1495021" y="473759"/>
                    <a:pt x="1490662" y="476250"/>
                  </a:cubicBezTo>
                  <a:cubicBezTo>
                    <a:pt x="1483770" y="480188"/>
                    <a:pt x="1478711" y="486987"/>
                    <a:pt x="1471612" y="490537"/>
                  </a:cubicBezTo>
                  <a:cubicBezTo>
                    <a:pt x="1462632" y="495027"/>
                    <a:pt x="1443037" y="500062"/>
                    <a:pt x="1443037" y="500062"/>
                  </a:cubicBezTo>
                  <a:cubicBezTo>
                    <a:pt x="1428688" y="509629"/>
                    <a:pt x="1426620" y="511860"/>
                    <a:pt x="1409700" y="519112"/>
                  </a:cubicBezTo>
                  <a:cubicBezTo>
                    <a:pt x="1405086" y="521090"/>
                    <a:pt x="1399902" y="521630"/>
                    <a:pt x="1395412" y="523875"/>
                  </a:cubicBezTo>
                  <a:cubicBezTo>
                    <a:pt x="1358490" y="542336"/>
                    <a:pt x="1402744" y="526195"/>
                    <a:pt x="1366837" y="538162"/>
                  </a:cubicBezTo>
                  <a:cubicBezTo>
                    <a:pt x="1357312" y="544512"/>
                    <a:pt x="1344612" y="547687"/>
                    <a:pt x="1338262" y="557212"/>
                  </a:cubicBezTo>
                  <a:cubicBezTo>
                    <a:pt x="1325953" y="575677"/>
                    <a:pt x="1334167" y="569690"/>
                    <a:pt x="1314450" y="576262"/>
                  </a:cubicBezTo>
                  <a:cubicBezTo>
                    <a:pt x="1311275" y="581025"/>
                    <a:pt x="1308589" y="586153"/>
                    <a:pt x="1304925" y="590550"/>
                  </a:cubicBezTo>
                  <a:cubicBezTo>
                    <a:pt x="1293468" y="604299"/>
                    <a:pt x="1290396" y="604998"/>
                    <a:pt x="1276350" y="614362"/>
                  </a:cubicBezTo>
                  <a:cubicBezTo>
                    <a:pt x="1249053" y="655310"/>
                    <a:pt x="1285400" y="607122"/>
                    <a:pt x="1252537" y="633412"/>
                  </a:cubicBezTo>
                  <a:cubicBezTo>
                    <a:pt x="1248067" y="636988"/>
                    <a:pt x="1247059" y="643652"/>
                    <a:pt x="1243012" y="647700"/>
                  </a:cubicBezTo>
                  <a:cubicBezTo>
                    <a:pt x="1238965" y="651747"/>
                    <a:pt x="1233122" y="653561"/>
                    <a:pt x="1228725" y="657225"/>
                  </a:cubicBezTo>
                  <a:cubicBezTo>
                    <a:pt x="1181917" y="696231"/>
                    <a:pt x="1242370" y="648340"/>
                    <a:pt x="1204912" y="685800"/>
                  </a:cubicBezTo>
                  <a:cubicBezTo>
                    <a:pt x="1200865" y="689847"/>
                    <a:pt x="1195387" y="692150"/>
                    <a:pt x="1190625" y="695325"/>
                  </a:cubicBezTo>
                  <a:cubicBezTo>
                    <a:pt x="1168400" y="728663"/>
                    <a:pt x="1181100" y="717550"/>
                    <a:pt x="1157287" y="733425"/>
                  </a:cubicBezTo>
                  <a:cubicBezTo>
                    <a:pt x="1153414" y="745045"/>
                    <a:pt x="1152232" y="752768"/>
                    <a:pt x="1143000" y="762000"/>
                  </a:cubicBezTo>
                  <a:cubicBezTo>
                    <a:pt x="1138953" y="766047"/>
                    <a:pt x="1133475" y="768350"/>
                    <a:pt x="1128712" y="771525"/>
                  </a:cubicBezTo>
                  <a:lnTo>
                    <a:pt x="1109662" y="800100"/>
                  </a:lnTo>
                  <a:cubicBezTo>
                    <a:pt x="1106487" y="804862"/>
                    <a:pt x="1104899" y="811212"/>
                    <a:pt x="1100137" y="814387"/>
                  </a:cubicBezTo>
                  <a:lnTo>
                    <a:pt x="1085850" y="823912"/>
                  </a:lnTo>
                  <a:lnTo>
                    <a:pt x="1047750" y="881062"/>
                  </a:lnTo>
                  <a:cubicBezTo>
                    <a:pt x="1044575" y="885825"/>
                    <a:pt x="1040035" y="889920"/>
                    <a:pt x="1038225" y="895350"/>
                  </a:cubicBezTo>
                  <a:cubicBezTo>
                    <a:pt x="1035050" y="904875"/>
                    <a:pt x="1034269" y="915571"/>
                    <a:pt x="1028700" y="923925"/>
                  </a:cubicBezTo>
                  <a:cubicBezTo>
                    <a:pt x="1025525" y="928687"/>
                    <a:pt x="1021500" y="932982"/>
                    <a:pt x="1019175" y="938212"/>
                  </a:cubicBezTo>
                  <a:cubicBezTo>
                    <a:pt x="1015097" y="947387"/>
                    <a:pt x="1015219" y="958433"/>
                    <a:pt x="1009650" y="966787"/>
                  </a:cubicBezTo>
                  <a:cubicBezTo>
                    <a:pt x="1006475" y="971550"/>
                    <a:pt x="1002450" y="975844"/>
                    <a:pt x="1000125" y="981075"/>
                  </a:cubicBezTo>
                  <a:cubicBezTo>
                    <a:pt x="996047" y="990250"/>
                    <a:pt x="993775" y="1000125"/>
                    <a:pt x="990600" y="1009650"/>
                  </a:cubicBezTo>
                  <a:cubicBezTo>
                    <a:pt x="989012" y="1014412"/>
                    <a:pt x="988622" y="1019760"/>
                    <a:pt x="985837" y="1023937"/>
                  </a:cubicBezTo>
                  <a:lnTo>
                    <a:pt x="976312" y="1038225"/>
                  </a:lnTo>
                  <a:lnTo>
                    <a:pt x="966787" y="1066800"/>
                  </a:lnTo>
                  <a:cubicBezTo>
                    <a:pt x="965200" y="1071562"/>
                    <a:pt x="964810" y="1076910"/>
                    <a:pt x="962025" y="1081087"/>
                  </a:cubicBezTo>
                  <a:cubicBezTo>
                    <a:pt x="955675" y="1090612"/>
                    <a:pt x="946595" y="1098802"/>
                    <a:pt x="942975" y="1109662"/>
                  </a:cubicBezTo>
                  <a:cubicBezTo>
                    <a:pt x="931320" y="1144627"/>
                    <a:pt x="940550" y="1131137"/>
                    <a:pt x="919162" y="1152525"/>
                  </a:cubicBezTo>
                  <a:cubicBezTo>
                    <a:pt x="915987" y="1162050"/>
                    <a:pt x="915206" y="1172746"/>
                    <a:pt x="909637" y="1181100"/>
                  </a:cubicBezTo>
                  <a:cubicBezTo>
                    <a:pt x="906462" y="1185862"/>
                    <a:pt x="902952" y="1190417"/>
                    <a:pt x="900112" y="1195387"/>
                  </a:cubicBezTo>
                  <a:cubicBezTo>
                    <a:pt x="875937" y="1237692"/>
                    <a:pt x="904272" y="1193908"/>
                    <a:pt x="881062" y="1228725"/>
                  </a:cubicBezTo>
                  <a:cubicBezTo>
                    <a:pt x="869407" y="1263689"/>
                    <a:pt x="878637" y="1250200"/>
                    <a:pt x="857250" y="1271587"/>
                  </a:cubicBezTo>
                  <a:cubicBezTo>
                    <a:pt x="845275" y="1307508"/>
                    <a:pt x="861430" y="1263225"/>
                    <a:pt x="842962" y="1300162"/>
                  </a:cubicBezTo>
                  <a:cubicBezTo>
                    <a:pt x="840717" y="1304652"/>
                    <a:pt x="840638" y="1310062"/>
                    <a:pt x="838200" y="1314450"/>
                  </a:cubicBezTo>
                  <a:cubicBezTo>
                    <a:pt x="832641" y="1324457"/>
                    <a:pt x="822771" y="1332165"/>
                    <a:pt x="819150" y="1343025"/>
                  </a:cubicBezTo>
                  <a:cubicBezTo>
                    <a:pt x="817562" y="1347787"/>
                    <a:pt x="816825" y="1352924"/>
                    <a:pt x="814387" y="1357312"/>
                  </a:cubicBezTo>
                  <a:cubicBezTo>
                    <a:pt x="808827" y="1367319"/>
                    <a:pt x="801687" y="1376362"/>
                    <a:pt x="795337" y="1385887"/>
                  </a:cubicBezTo>
                  <a:lnTo>
                    <a:pt x="785812" y="1400175"/>
                  </a:lnTo>
                  <a:cubicBezTo>
                    <a:pt x="784225" y="1404937"/>
                    <a:pt x="783488" y="1410074"/>
                    <a:pt x="781050" y="1414462"/>
                  </a:cubicBezTo>
                  <a:cubicBezTo>
                    <a:pt x="775491" y="1424469"/>
                    <a:pt x="765620" y="1432177"/>
                    <a:pt x="762000" y="1443037"/>
                  </a:cubicBezTo>
                  <a:cubicBezTo>
                    <a:pt x="754271" y="1466222"/>
                    <a:pt x="760970" y="1451147"/>
                    <a:pt x="742950" y="1476375"/>
                  </a:cubicBezTo>
                  <a:cubicBezTo>
                    <a:pt x="739623" y="1481033"/>
                    <a:pt x="737472" y="1486615"/>
                    <a:pt x="733425" y="1490662"/>
                  </a:cubicBezTo>
                  <a:cubicBezTo>
                    <a:pt x="729377" y="1494709"/>
                    <a:pt x="723900" y="1497012"/>
                    <a:pt x="719137" y="1500187"/>
                  </a:cubicBezTo>
                  <a:cubicBezTo>
                    <a:pt x="707168" y="1536098"/>
                    <a:pt x="724706" y="1493227"/>
                    <a:pt x="700087" y="1524000"/>
                  </a:cubicBezTo>
                  <a:cubicBezTo>
                    <a:pt x="696951" y="1527920"/>
                    <a:pt x="698110" y="1534110"/>
                    <a:pt x="695325" y="1538287"/>
                  </a:cubicBezTo>
                  <a:cubicBezTo>
                    <a:pt x="687991" y="1549288"/>
                    <a:pt x="677292" y="1555072"/>
                    <a:pt x="666750" y="1562100"/>
                  </a:cubicBezTo>
                  <a:cubicBezTo>
                    <a:pt x="639454" y="1603043"/>
                    <a:pt x="675800" y="1554860"/>
                    <a:pt x="642937" y="1581150"/>
                  </a:cubicBezTo>
                  <a:cubicBezTo>
                    <a:pt x="638468" y="1584726"/>
                    <a:pt x="637720" y="1591668"/>
                    <a:pt x="633412" y="1595437"/>
                  </a:cubicBezTo>
                  <a:cubicBezTo>
                    <a:pt x="624797" y="1602975"/>
                    <a:pt x="614362" y="1608137"/>
                    <a:pt x="604837" y="1614487"/>
                  </a:cubicBezTo>
                  <a:lnTo>
                    <a:pt x="590550" y="1624012"/>
                  </a:lnTo>
                  <a:lnTo>
                    <a:pt x="576262" y="1633537"/>
                  </a:lnTo>
                  <a:cubicBezTo>
                    <a:pt x="560387" y="1657350"/>
                    <a:pt x="571500" y="1644649"/>
                    <a:pt x="538162" y="1666875"/>
                  </a:cubicBezTo>
                  <a:lnTo>
                    <a:pt x="523875" y="1676400"/>
                  </a:lnTo>
                  <a:cubicBezTo>
                    <a:pt x="522287" y="1681162"/>
                    <a:pt x="522662" y="1687137"/>
                    <a:pt x="519112" y="1690687"/>
                  </a:cubicBezTo>
                  <a:cubicBezTo>
                    <a:pt x="515562" y="1694237"/>
                    <a:pt x="509315" y="1693205"/>
                    <a:pt x="504825" y="1695450"/>
                  </a:cubicBezTo>
                  <a:cubicBezTo>
                    <a:pt x="499705" y="1698010"/>
                    <a:pt x="495300" y="1701800"/>
                    <a:pt x="490537" y="1704975"/>
                  </a:cubicBezTo>
                  <a:cubicBezTo>
                    <a:pt x="463240" y="1745919"/>
                    <a:pt x="499587" y="1697735"/>
                    <a:pt x="466725" y="1724025"/>
                  </a:cubicBezTo>
                  <a:cubicBezTo>
                    <a:pt x="462256" y="1727601"/>
                    <a:pt x="461669" y="1734736"/>
                    <a:pt x="457200" y="1738312"/>
                  </a:cubicBezTo>
                  <a:cubicBezTo>
                    <a:pt x="453280" y="1741448"/>
                    <a:pt x="447402" y="1740830"/>
                    <a:pt x="442912" y="1743075"/>
                  </a:cubicBezTo>
                  <a:cubicBezTo>
                    <a:pt x="437793" y="1745635"/>
                    <a:pt x="433387" y="1749425"/>
                    <a:pt x="428625" y="1752600"/>
                  </a:cubicBezTo>
                  <a:cubicBezTo>
                    <a:pt x="403223" y="1790702"/>
                    <a:pt x="436565" y="1744659"/>
                    <a:pt x="404812" y="1776412"/>
                  </a:cubicBezTo>
                  <a:cubicBezTo>
                    <a:pt x="400765" y="1780459"/>
                    <a:pt x="398951" y="1786303"/>
                    <a:pt x="395287" y="1790700"/>
                  </a:cubicBezTo>
                  <a:cubicBezTo>
                    <a:pt x="390975" y="1795874"/>
                    <a:pt x="385383" y="1799873"/>
                    <a:pt x="381000" y="1804987"/>
                  </a:cubicBezTo>
                  <a:cubicBezTo>
                    <a:pt x="357371" y="1832554"/>
                    <a:pt x="377576" y="1816794"/>
                    <a:pt x="352425" y="1833562"/>
                  </a:cubicBezTo>
                  <a:cubicBezTo>
                    <a:pt x="335053" y="1885674"/>
                    <a:pt x="364151" y="1808133"/>
                    <a:pt x="333375" y="1857375"/>
                  </a:cubicBezTo>
                  <a:cubicBezTo>
                    <a:pt x="328054" y="1865889"/>
                    <a:pt x="329419" y="1877596"/>
                    <a:pt x="323850" y="1885950"/>
                  </a:cubicBezTo>
                  <a:lnTo>
                    <a:pt x="276225" y="1957387"/>
                  </a:lnTo>
                  <a:cubicBezTo>
                    <a:pt x="273050" y="1962150"/>
                    <a:pt x="268510" y="1966245"/>
                    <a:pt x="266700" y="1971675"/>
                  </a:cubicBezTo>
                  <a:cubicBezTo>
                    <a:pt x="265112" y="1976437"/>
                    <a:pt x="265073" y="1982042"/>
                    <a:pt x="261937" y="1985962"/>
                  </a:cubicBezTo>
                  <a:cubicBezTo>
                    <a:pt x="258361" y="1990431"/>
                    <a:pt x="252412" y="1992312"/>
                    <a:pt x="247650" y="1995487"/>
                  </a:cubicBezTo>
                  <a:cubicBezTo>
                    <a:pt x="244475" y="2005012"/>
                    <a:pt x="243694" y="2015708"/>
                    <a:pt x="238125" y="2024062"/>
                  </a:cubicBezTo>
                  <a:cubicBezTo>
                    <a:pt x="234950" y="2028825"/>
                    <a:pt x="231160" y="2033230"/>
                    <a:pt x="228600" y="2038350"/>
                  </a:cubicBezTo>
                  <a:cubicBezTo>
                    <a:pt x="208881" y="2077786"/>
                    <a:pt x="241610" y="2025976"/>
                    <a:pt x="214312" y="2066925"/>
                  </a:cubicBezTo>
                  <a:lnTo>
                    <a:pt x="195262" y="2124075"/>
                  </a:lnTo>
                  <a:lnTo>
                    <a:pt x="190500" y="2138362"/>
                  </a:lnTo>
                  <a:cubicBezTo>
                    <a:pt x="188912" y="2143125"/>
                    <a:pt x="186954" y="2147780"/>
                    <a:pt x="185737" y="2152650"/>
                  </a:cubicBezTo>
                  <a:cubicBezTo>
                    <a:pt x="184150" y="2159000"/>
                    <a:pt x="182773" y="2165406"/>
                    <a:pt x="180975" y="2171700"/>
                  </a:cubicBezTo>
                  <a:cubicBezTo>
                    <a:pt x="174330" y="2194956"/>
                    <a:pt x="171540" y="2190114"/>
                    <a:pt x="166687" y="2224087"/>
                  </a:cubicBezTo>
                  <a:cubicBezTo>
                    <a:pt x="162709" y="2251935"/>
                    <a:pt x="162736" y="2256155"/>
                    <a:pt x="157162" y="2281237"/>
                  </a:cubicBezTo>
                  <a:cubicBezTo>
                    <a:pt x="155742" y="2287627"/>
                    <a:pt x="153571" y="2293847"/>
                    <a:pt x="152400" y="2300287"/>
                  </a:cubicBezTo>
                  <a:cubicBezTo>
                    <a:pt x="150392" y="2311331"/>
                    <a:pt x="149839" y="2322617"/>
                    <a:pt x="147637" y="2333625"/>
                  </a:cubicBezTo>
                  <a:cubicBezTo>
                    <a:pt x="146653" y="2338547"/>
                    <a:pt x="143964" y="2343012"/>
                    <a:pt x="142875" y="2347912"/>
                  </a:cubicBezTo>
                  <a:cubicBezTo>
                    <a:pt x="135522" y="2380998"/>
                    <a:pt x="141480" y="2368437"/>
                    <a:pt x="133350" y="2395537"/>
                  </a:cubicBezTo>
                  <a:cubicBezTo>
                    <a:pt x="130465" y="2405154"/>
                    <a:pt x="125794" y="2414267"/>
                    <a:pt x="123825" y="2424112"/>
                  </a:cubicBezTo>
                  <a:cubicBezTo>
                    <a:pt x="122237" y="2432050"/>
                    <a:pt x="121192" y="2440115"/>
                    <a:pt x="119062" y="2447925"/>
                  </a:cubicBezTo>
                  <a:cubicBezTo>
                    <a:pt x="116420" y="2457611"/>
                    <a:pt x="111972" y="2466760"/>
                    <a:pt x="109537" y="2476500"/>
                  </a:cubicBezTo>
                  <a:cubicBezTo>
                    <a:pt x="97576" y="2524345"/>
                    <a:pt x="104153" y="2502177"/>
                    <a:pt x="90487" y="2543175"/>
                  </a:cubicBezTo>
                  <a:cubicBezTo>
                    <a:pt x="90486" y="2543179"/>
                    <a:pt x="80964" y="2571747"/>
                    <a:pt x="80962" y="2571750"/>
                  </a:cubicBezTo>
                  <a:lnTo>
                    <a:pt x="71437" y="2586037"/>
                  </a:lnTo>
                  <a:cubicBezTo>
                    <a:pt x="60102" y="2620042"/>
                    <a:pt x="67481" y="2606258"/>
                    <a:pt x="52387" y="2628900"/>
                  </a:cubicBezTo>
                  <a:cubicBezTo>
                    <a:pt x="44005" y="2654048"/>
                    <a:pt x="50410" y="2639009"/>
                    <a:pt x="28575" y="2671762"/>
                  </a:cubicBezTo>
                  <a:cubicBezTo>
                    <a:pt x="25400" y="2676525"/>
                    <a:pt x="20860" y="2680620"/>
                    <a:pt x="19050" y="2686050"/>
                  </a:cubicBezTo>
                  <a:cubicBezTo>
                    <a:pt x="8105" y="2718885"/>
                    <a:pt x="16625" y="2707525"/>
                    <a:pt x="0" y="272415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6F88CEC-6D14-448A-88B1-633B74923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9475" y="3093471"/>
              <a:ext cx="257175" cy="25717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7352B6-C8EC-4514-B0F1-B66A12398CB1}"/>
              </a:ext>
            </a:extLst>
          </p:cNvPr>
          <p:cNvGrpSpPr/>
          <p:nvPr/>
        </p:nvGrpSpPr>
        <p:grpSpPr>
          <a:xfrm>
            <a:off x="2062162" y="3343275"/>
            <a:ext cx="1404938" cy="2928937"/>
            <a:chOff x="2062162" y="3343275"/>
            <a:chExt cx="1404938" cy="292893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70F73E-F29A-4557-96E0-60BAB3A2C8AF}"/>
                </a:ext>
              </a:extLst>
            </p:cNvPr>
            <p:cNvSpPr/>
            <p:nvPr/>
          </p:nvSpPr>
          <p:spPr>
            <a:xfrm>
              <a:off x="2190750" y="3343275"/>
              <a:ext cx="1276350" cy="2800350"/>
            </a:xfrm>
            <a:custGeom>
              <a:avLst/>
              <a:gdLst>
                <a:gd name="connsiteX0" fmla="*/ 1276350 w 1276350"/>
                <a:gd name="connsiteY0" fmla="*/ 0 h 2800350"/>
                <a:gd name="connsiteX1" fmla="*/ 1209675 w 1276350"/>
                <a:gd name="connsiteY1" fmla="*/ 104775 h 2800350"/>
                <a:gd name="connsiteX2" fmla="*/ 1190625 w 1276350"/>
                <a:gd name="connsiteY2" fmla="*/ 133350 h 2800350"/>
                <a:gd name="connsiteX3" fmla="*/ 1171575 w 1276350"/>
                <a:gd name="connsiteY3" fmla="*/ 190500 h 2800350"/>
                <a:gd name="connsiteX4" fmla="*/ 1162050 w 1276350"/>
                <a:gd name="connsiteY4" fmla="*/ 219075 h 2800350"/>
                <a:gd name="connsiteX5" fmla="*/ 1143000 w 1276350"/>
                <a:gd name="connsiteY5" fmla="*/ 247650 h 2800350"/>
                <a:gd name="connsiteX6" fmla="*/ 1123950 w 1276350"/>
                <a:gd name="connsiteY6" fmla="*/ 304800 h 2800350"/>
                <a:gd name="connsiteX7" fmla="*/ 1114425 w 1276350"/>
                <a:gd name="connsiteY7" fmla="*/ 333375 h 2800350"/>
                <a:gd name="connsiteX8" fmla="*/ 1057275 w 1276350"/>
                <a:gd name="connsiteY8" fmla="*/ 419100 h 2800350"/>
                <a:gd name="connsiteX9" fmla="*/ 1038225 w 1276350"/>
                <a:gd name="connsiteY9" fmla="*/ 447675 h 2800350"/>
                <a:gd name="connsiteX10" fmla="*/ 1009650 w 1276350"/>
                <a:gd name="connsiteY10" fmla="*/ 504825 h 2800350"/>
                <a:gd name="connsiteX11" fmla="*/ 981075 w 1276350"/>
                <a:gd name="connsiteY11" fmla="*/ 523875 h 2800350"/>
                <a:gd name="connsiteX12" fmla="*/ 971550 w 1276350"/>
                <a:gd name="connsiteY12" fmla="*/ 552450 h 2800350"/>
                <a:gd name="connsiteX13" fmla="*/ 914400 w 1276350"/>
                <a:gd name="connsiteY13" fmla="*/ 638175 h 2800350"/>
                <a:gd name="connsiteX14" fmla="*/ 895350 w 1276350"/>
                <a:gd name="connsiteY14" fmla="*/ 666750 h 2800350"/>
                <a:gd name="connsiteX15" fmla="*/ 876300 w 1276350"/>
                <a:gd name="connsiteY15" fmla="*/ 695325 h 2800350"/>
                <a:gd name="connsiteX16" fmla="*/ 847725 w 1276350"/>
                <a:gd name="connsiteY16" fmla="*/ 781050 h 2800350"/>
                <a:gd name="connsiteX17" fmla="*/ 838200 w 1276350"/>
                <a:gd name="connsiteY17" fmla="*/ 809625 h 2800350"/>
                <a:gd name="connsiteX18" fmla="*/ 828675 w 1276350"/>
                <a:gd name="connsiteY18" fmla="*/ 838200 h 2800350"/>
                <a:gd name="connsiteX19" fmla="*/ 819150 w 1276350"/>
                <a:gd name="connsiteY19" fmla="*/ 876300 h 2800350"/>
                <a:gd name="connsiteX20" fmla="*/ 809625 w 1276350"/>
                <a:gd name="connsiteY20" fmla="*/ 923925 h 2800350"/>
                <a:gd name="connsiteX21" fmla="*/ 800100 w 1276350"/>
                <a:gd name="connsiteY21" fmla="*/ 952500 h 2800350"/>
                <a:gd name="connsiteX22" fmla="*/ 790575 w 1276350"/>
                <a:gd name="connsiteY22" fmla="*/ 1409700 h 2800350"/>
                <a:gd name="connsiteX23" fmla="*/ 771525 w 1276350"/>
                <a:gd name="connsiteY23" fmla="*/ 1666875 h 2800350"/>
                <a:gd name="connsiteX24" fmla="*/ 762000 w 1276350"/>
                <a:gd name="connsiteY24" fmla="*/ 1695450 h 2800350"/>
                <a:gd name="connsiteX25" fmla="*/ 742950 w 1276350"/>
                <a:gd name="connsiteY25" fmla="*/ 1828800 h 2800350"/>
                <a:gd name="connsiteX26" fmla="*/ 723900 w 1276350"/>
                <a:gd name="connsiteY26" fmla="*/ 1924050 h 2800350"/>
                <a:gd name="connsiteX27" fmla="*/ 704850 w 1276350"/>
                <a:gd name="connsiteY27" fmla="*/ 2047875 h 2800350"/>
                <a:gd name="connsiteX28" fmla="*/ 685800 w 1276350"/>
                <a:gd name="connsiteY28" fmla="*/ 2105025 h 2800350"/>
                <a:gd name="connsiteX29" fmla="*/ 657225 w 1276350"/>
                <a:gd name="connsiteY29" fmla="*/ 2162175 h 2800350"/>
                <a:gd name="connsiteX30" fmla="*/ 628650 w 1276350"/>
                <a:gd name="connsiteY30" fmla="*/ 2181225 h 2800350"/>
                <a:gd name="connsiteX31" fmla="*/ 619125 w 1276350"/>
                <a:gd name="connsiteY31" fmla="*/ 2209800 h 2800350"/>
                <a:gd name="connsiteX32" fmla="*/ 590550 w 1276350"/>
                <a:gd name="connsiteY32" fmla="*/ 2219325 h 2800350"/>
                <a:gd name="connsiteX33" fmla="*/ 561975 w 1276350"/>
                <a:gd name="connsiteY33" fmla="*/ 2238375 h 2800350"/>
                <a:gd name="connsiteX34" fmla="*/ 514350 w 1276350"/>
                <a:gd name="connsiteY34" fmla="*/ 2286000 h 2800350"/>
                <a:gd name="connsiteX35" fmla="*/ 466725 w 1276350"/>
                <a:gd name="connsiteY35" fmla="*/ 2324100 h 2800350"/>
                <a:gd name="connsiteX36" fmla="*/ 419100 w 1276350"/>
                <a:gd name="connsiteY36" fmla="*/ 2362200 h 2800350"/>
                <a:gd name="connsiteX37" fmla="*/ 371475 w 1276350"/>
                <a:gd name="connsiteY37" fmla="*/ 2400300 h 2800350"/>
                <a:gd name="connsiteX38" fmla="*/ 323850 w 1276350"/>
                <a:gd name="connsiteY38" fmla="*/ 2438400 h 2800350"/>
                <a:gd name="connsiteX39" fmla="*/ 304800 w 1276350"/>
                <a:gd name="connsiteY39" fmla="*/ 2466975 h 2800350"/>
                <a:gd name="connsiteX40" fmla="*/ 276225 w 1276350"/>
                <a:gd name="connsiteY40" fmla="*/ 2486025 h 2800350"/>
                <a:gd name="connsiteX41" fmla="*/ 200025 w 1276350"/>
                <a:gd name="connsiteY41" fmla="*/ 2552700 h 2800350"/>
                <a:gd name="connsiteX42" fmla="*/ 171450 w 1276350"/>
                <a:gd name="connsiteY42" fmla="*/ 2571750 h 2800350"/>
                <a:gd name="connsiteX43" fmla="*/ 133350 w 1276350"/>
                <a:gd name="connsiteY43" fmla="*/ 2609850 h 2800350"/>
                <a:gd name="connsiteX44" fmla="*/ 95250 w 1276350"/>
                <a:gd name="connsiteY44" fmla="*/ 2667000 h 2800350"/>
                <a:gd name="connsiteX45" fmla="*/ 57150 w 1276350"/>
                <a:gd name="connsiteY45" fmla="*/ 2724150 h 2800350"/>
                <a:gd name="connsiteX46" fmla="*/ 38100 w 1276350"/>
                <a:gd name="connsiteY46" fmla="*/ 2752725 h 2800350"/>
                <a:gd name="connsiteX47" fmla="*/ 9525 w 1276350"/>
                <a:gd name="connsiteY47" fmla="*/ 2771775 h 2800350"/>
                <a:gd name="connsiteX48" fmla="*/ 0 w 1276350"/>
                <a:gd name="connsiteY48" fmla="*/ 280035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76350" h="2800350">
                  <a:moveTo>
                    <a:pt x="1276350" y="0"/>
                  </a:moveTo>
                  <a:cubicBezTo>
                    <a:pt x="1235995" y="67258"/>
                    <a:pt x="1258044" y="32221"/>
                    <a:pt x="1209675" y="104775"/>
                  </a:cubicBezTo>
                  <a:cubicBezTo>
                    <a:pt x="1203325" y="114300"/>
                    <a:pt x="1194245" y="122490"/>
                    <a:pt x="1190625" y="133350"/>
                  </a:cubicBezTo>
                  <a:lnTo>
                    <a:pt x="1171575" y="190500"/>
                  </a:lnTo>
                  <a:cubicBezTo>
                    <a:pt x="1168400" y="200025"/>
                    <a:pt x="1167619" y="210721"/>
                    <a:pt x="1162050" y="219075"/>
                  </a:cubicBezTo>
                  <a:cubicBezTo>
                    <a:pt x="1155700" y="228600"/>
                    <a:pt x="1147649" y="237189"/>
                    <a:pt x="1143000" y="247650"/>
                  </a:cubicBezTo>
                  <a:cubicBezTo>
                    <a:pt x="1134845" y="266000"/>
                    <a:pt x="1130300" y="285750"/>
                    <a:pt x="1123950" y="304800"/>
                  </a:cubicBezTo>
                  <a:cubicBezTo>
                    <a:pt x="1120775" y="314325"/>
                    <a:pt x="1119994" y="325021"/>
                    <a:pt x="1114425" y="333375"/>
                  </a:cubicBezTo>
                  <a:lnTo>
                    <a:pt x="1057275" y="419100"/>
                  </a:lnTo>
                  <a:cubicBezTo>
                    <a:pt x="1050925" y="428625"/>
                    <a:pt x="1041845" y="436815"/>
                    <a:pt x="1038225" y="447675"/>
                  </a:cubicBezTo>
                  <a:cubicBezTo>
                    <a:pt x="1030478" y="470916"/>
                    <a:pt x="1028114" y="486361"/>
                    <a:pt x="1009650" y="504825"/>
                  </a:cubicBezTo>
                  <a:cubicBezTo>
                    <a:pt x="1001555" y="512920"/>
                    <a:pt x="990600" y="517525"/>
                    <a:pt x="981075" y="523875"/>
                  </a:cubicBezTo>
                  <a:cubicBezTo>
                    <a:pt x="977900" y="533400"/>
                    <a:pt x="976426" y="543673"/>
                    <a:pt x="971550" y="552450"/>
                  </a:cubicBezTo>
                  <a:lnTo>
                    <a:pt x="914400" y="638175"/>
                  </a:lnTo>
                  <a:lnTo>
                    <a:pt x="895350" y="666750"/>
                  </a:lnTo>
                  <a:cubicBezTo>
                    <a:pt x="889000" y="676275"/>
                    <a:pt x="879920" y="684465"/>
                    <a:pt x="876300" y="695325"/>
                  </a:cubicBezTo>
                  <a:lnTo>
                    <a:pt x="847725" y="781050"/>
                  </a:lnTo>
                  <a:lnTo>
                    <a:pt x="838200" y="809625"/>
                  </a:lnTo>
                  <a:cubicBezTo>
                    <a:pt x="835025" y="819150"/>
                    <a:pt x="831110" y="828460"/>
                    <a:pt x="828675" y="838200"/>
                  </a:cubicBezTo>
                  <a:cubicBezTo>
                    <a:pt x="825500" y="850900"/>
                    <a:pt x="821990" y="863521"/>
                    <a:pt x="819150" y="876300"/>
                  </a:cubicBezTo>
                  <a:cubicBezTo>
                    <a:pt x="815638" y="892104"/>
                    <a:pt x="813552" y="908219"/>
                    <a:pt x="809625" y="923925"/>
                  </a:cubicBezTo>
                  <a:cubicBezTo>
                    <a:pt x="807190" y="933665"/>
                    <a:pt x="803275" y="942975"/>
                    <a:pt x="800100" y="952500"/>
                  </a:cubicBezTo>
                  <a:cubicBezTo>
                    <a:pt x="796925" y="1104900"/>
                    <a:pt x="794928" y="1257329"/>
                    <a:pt x="790575" y="1409700"/>
                  </a:cubicBezTo>
                  <a:cubicBezTo>
                    <a:pt x="787855" y="1504897"/>
                    <a:pt x="793017" y="1580907"/>
                    <a:pt x="771525" y="1666875"/>
                  </a:cubicBezTo>
                  <a:cubicBezTo>
                    <a:pt x="769090" y="1676615"/>
                    <a:pt x="765175" y="1685925"/>
                    <a:pt x="762000" y="1695450"/>
                  </a:cubicBezTo>
                  <a:lnTo>
                    <a:pt x="742950" y="1828800"/>
                  </a:lnTo>
                  <a:cubicBezTo>
                    <a:pt x="732005" y="1905414"/>
                    <a:pt x="740525" y="1874176"/>
                    <a:pt x="723900" y="1924050"/>
                  </a:cubicBezTo>
                  <a:cubicBezTo>
                    <a:pt x="719443" y="1959704"/>
                    <a:pt x="714920" y="2010953"/>
                    <a:pt x="704850" y="2047875"/>
                  </a:cubicBezTo>
                  <a:cubicBezTo>
                    <a:pt x="699566" y="2067248"/>
                    <a:pt x="692150" y="2085975"/>
                    <a:pt x="685800" y="2105025"/>
                  </a:cubicBezTo>
                  <a:cubicBezTo>
                    <a:pt x="678053" y="2128266"/>
                    <a:pt x="675689" y="2143711"/>
                    <a:pt x="657225" y="2162175"/>
                  </a:cubicBezTo>
                  <a:cubicBezTo>
                    <a:pt x="649130" y="2170270"/>
                    <a:pt x="638175" y="2174875"/>
                    <a:pt x="628650" y="2181225"/>
                  </a:cubicBezTo>
                  <a:cubicBezTo>
                    <a:pt x="625475" y="2190750"/>
                    <a:pt x="626225" y="2202700"/>
                    <a:pt x="619125" y="2209800"/>
                  </a:cubicBezTo>
                  <a:cubicBezTo>
                    <a:pt x="612025" y="2216900"/>
                    <a:pt x="599530" y="2214835"/>
                    <a:pt x="590550" y="2219325"/>
                  </a:cubicBezTo>
                  <a:cubicBezTo>
                    <a:pt x="580311" y="2224445"/>
                    <a:pt x="571500" y="2232025"/>
                    <a:pt x="561975" y="2238375"/>
                  </a:cubicBezTo>
                  <a:cubicBezTo>
                    <a:pt x="511175" y="2314575"/>
                    <a:pt x="577850" y="2222500"/>
                    <a:pt x="514350" y="2286000"/>
                  </a:cubicBezTo>
                  <a:cubicBezTo>
                    <a:pt x="471266" y="2329084"/>
                    <a:pt x="522355" y="2305557"/>
                    <a:pt x="466725" y="2324100"/>
                  </a:cubicBezTo>
                  <a:cubicBezTo>
                    <a:pt x="412130" y="2405992"/>
                    <a:pt x="484825" y="2309620"/>
                    <a:pt x="419100" y="2362200"/>
                  </a:cubicBezTo>
                  <a:cubicBezTo>
                    <a:pt x="357552" y="2411439"/>
                    <a:pt x="443299" y="2376359"/>
                    <a:pt x="371475" y="2400300"/>
                  </a:cubicBezTo>
                  <a:cubicBezTo>
                    <a:pt x="316880" y="2482192"/>
                    <a:pt x="389575" y="2385820"/>
                    <a:pt x="323850" y="2438400"/>
                  </a:cubicBezTo>
                  <a:cubicBezTo>
                    <a:pt x="314911" y="2445551"/>
                    <a:pt x="312895" y="2458880"/>
                    <a:pt x="304800" y="2466975"/>
                  </a:cubicBezTo>
                  <a:cubicBezTo>
                    <a:pt x="296705" y="2475070"/>
                    <a:pt x="285750" y="2479675"/>
                    <a:pt x="276225" y="2486025"/>
                  </a:cubicBezTo>
                  <a:cubicBezTo>
                    <a:pt x="244475" y="2533650"/>
                    <a:pt x="266700" y="2508250"/>
                    <a:pt x="200025" y="2552700"/>
                  </a:cubicBezTo>
                  <a:lnTo>
                    <a:pt x="171450" y="2571750"/>
                  </a:lnTo>
                  <a:cubicBezTo>
                    <a:pt x="146050" y="2647950"/>
                    <a:pt x="184150" y="2559050"/>
                    <a:pt x="133350" y="2609850"/>
                  </a:cubicBezTo>
                  <a:cubicBezTo>
                    <a:pt x="117161" y="2626039"/>
                    <a:pt x="107950" y="2647950"/>
                    <a:pt x="95250" y="2667000"/>
                  </a:cubicBezTo>
                  <a:lnTo>
                    <a:pt x="57150" y="2724150"/>
                  </a:lnTo>
                  <a:cubicBezTo>
                    <a:pt x="50800" y="2733675"/>
                    <a:pt x="47625" y="2746375"/>
                    <a:pt x="38100" y="2752725"/>
                  </a:cubicBezTo>
                  <a:lnTo>
                    <a:pt x="9525" y="2771775"/>
                  </a:lnTo>
                  <a:lnTo>
                    <a:pt x="0" y="2800350"/>
                  </a:ln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DE6E2C6-2359-4A57-9B92-CCB971385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411902">
              <a:off x="2062162" y="6015037"/>
              <a:ext cx="257175" cy="257175"/>
            </a:xfrm>
            <a:prstGeom prst="rect">
              <a:avLst/>
            </a:prstGeom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2671C5A-6DE9-48B8-8378-72B0A6862B8A}"/>
              </a:ext>
            </a:extLst>
          </p:cNvPr>
          <p:cNvSpPr/>
          <p:nvPr/>
        </p:nvSpPr>
        <p:spPr>
          <a:xfrm>
            <a:off x="2524125" y="847725"/>
            <a:ext cx="4676775" cy="5314950"/>
          </a:xfrm>
          <a:custGeom>
            <a:avLst/>
            <a:gdLst>
              <a:gd name="connsiteX0" fmla="*/ 0 w 4676775"/>
              <a:gd name="connsiteY0" fmla="*/ 5314950 h 5314950"/>
              <a:gd name="connsiteX1" fmla="*/ 47625 w 4676775"/>
              <a:gd name="connsiteY1" fmla="*/ 5286375 h 5314950"/>
              <a:gd name="connsiteX2" fmla="*/ 95250 w 4676775"/>
              <a:gd name="connsiteY2" fmla="*/ 5248275 h 5314950"/>
              <a:gd name="connsiteX3" fmla="*/ 142875 w 4676775"/>
              <a:gd name="connsiteY3" fmla="*/ 5210175 h 5314950"/>
              <a:gd name="connsiteX4" fmla="*/ 200025 w 4676775"/>
              <a:gd name="connsiteY4" fmla="*/ 5172075 h 5314950"/>
              <a:gd name="connsiteX5" fmla="*/ 266700 w 4676775"/>
              <a:gd name="connsiteY5" fmla="*/ 5095875 h 5314950"/>
              <a:gd name="connsiteX6" fmla="*/ 304800 w 4676775"/>
              <a:gd name="connsiteY6" fmla="*/ 5048250 h 5314950"/>
              <a:gd name="connsiteX7" fmla="*/ 314325 w 4676775"/>
              <a:gd name="connsiteY7" fmla="*/ 5019675 h 5314950"/>
              <a:gd name="connsiteX8" fmla="*/ 361950 w 4676775"/>
              <a:gd name="connsiteY8" fmla="*/ 4972050 h 5314950"/>
              <a:gd name="connsiteX9" fmla="*/ 390525 w 4676775"/>
              <a:gd name="connsiteY9" fmla="*/ 4914900 h 5314950"/>
              <a:gd name="connsiteX10" fmla="*/ 419100 w 4676775"/>
              <a:gd name="connsiteY10" fmla="*/ 4895850 h 5314950"/>
              <a:gd name="connsiteX11" fmla="*/ 428625 w 4676775"/>
              <a:gd name="connsiteY11" fmla="*/ 4867275 h 5314950"/>
              <a:gd name="connsiteX12" fmla="*/ 485775 w 4676775"/>
              <a:gd name="connsiteY12" fmla="*/ 4781550 h 5314950"/>
              <a:gd name="connsiteX13" fmla="*/ 504825 w 4676775"/>
              <a:gd name="connsiteY13" fmla="*/ 4752975 h 5314950"/>
              <a:gd name="connsiteX14" fmla="*/ 514350 w 4676775"/>
              <a:gd name="connsiteY14" fmla="*/ 4724400 h 5314950"/>
              <a:gd name="connsiteX15" fmla="*/ 552450 w 4676775"/>
              <a:gd name="connsiteY15" fmla="*/ 4667250 h 5314950"/>
              <a:gd name="connsiteX16" fmla="*/ 561975 w 4676775"/>
              <a:gd name="connsiteY16" fmla="*/ 4638675 h 5314950"/>
              <a:gd name="connsiteX17" fmla="*/ 581025 w 4676775"/>
              <a:gd name="connsiteY17" fmla="*/ 4610100 h 5314950"/>
              <a:gd name="connsiteX18" fmla="*/ 600075 w 4676775"/>
              <a:gd name="connsiteY18" fmla="*/ 4552950 h 5314950"/>
              <a:gd name="connsiteX19" fmla="*/ 609600 w 4676775"/>
              <a:gd name="connsiteY19" fmla="*/ 4524375 h 5314950"/>
              <a:gd name="connsiteX20" fmla="*/ 657225 w 4676775"/>
              <a:gd name="connsiteY20" fmla="*/ 4381500 h 5314950"/>
              <a:gd name="connsiteX21" fmla="*/ 666750 w 4676775"/>
              <a:gd name="connsiteY21" fmla="*/ 4352925 h 5314950"/>
              <a:gd name="connsiteX22" fmla="*/ 676275 w 4676775"/>
              <a:gd name="connsiteY22" fmla="*/ 4324350 h 5314950"/>
              <a:gd name="connsiteX23" fmla="*/ 695325 w 4676775"/>
              <a:gd name="connsiteY23" fmla="*/ 4248150 h 5314950"/>
              <a:gd name="connsiteX24" fmla="*/ 704850 w 4676775"/>
              <a:gd name="connsiteY24" fmla="*/ 4133850 h 5314950"/>
              <a:gd name="connsiteX25" fmla="*/ 685800 w 4676775"/>
              <a:gd name="connsiteY25" fmla="*/ 3886200 h 5314950"/>
              <a:gd name="connsiteX26" fmla="*/ 695325 w 4676775"/>
              <a:gd name="connsiteY26" fmla="*/ 3619500 h 5314950"/>
              <a:gd name="connsiteX27" fmla="*/ 714375 w 4676775"/>
              <a:gd name="connsiteY27" fmla="*/ 3505200 h 5314950"/>
              <a:gd name="connsiteX28" fmla="*/ 733425 w 4676775"/>
              <a:gd name="connsiteY28" fmla="*/ 3448050 h 5314950"/>
              <a:gd name="connsiteX29" fmla="*/ 771525 w 4676775"/>
              <a:gd name="connsiteY29" fmla="*/ 3314700 h 5314950"/>
              <a:gd name="connsiteX30" fmla="*/ 800100 w 4676775"/>
              <a:gd name="connsiteY30" fmla="*/ 3257550 h 5314950"/>
              <a:gd name="connsiteX31" fmla="*/ 819150 w 4676775"/>
              <a:gd name="connsiteY31" fmla="*/ 3228975 h 5314950"/>
              <a:gd name="connsiteX32" fmla="*/ 828675 w 4676775"/>
              <a:gd name="connsiteY32" fmla="*/ 3200400 h 5314950"/>
              <a:gd name="connsiteX33" fmla="*/ 866775 w 4676775"/>
              <a:gd name="connsiteY33" fmla="*/ 3143250 h 5314950"/>
              <a:gd name="connsiteX34" fmla="*/ 923925 w 4676775"/>
              <a:gd name="connsiteY34" fmla="*/ 3057525 h 5314950"/>
              <a:gd name="connsiteX35" fmla="*/ 962025 w 4676775"/>
              <a:gd name="connsiteY35" fmla="*/ 3000375 h 5314950"/>
              <a:gd name="connsiteX36" fmla="*/ 981075 w 4676775"/>
              <a:gd name="connsiteY36" fmla="*/ 2971800 h 5314950"/>
              <a:gd name="connsiteX37" fmla="*/ 1028700 w 4676775"/>
              <a:gd name="connsiteY37" fmla="*/ 2886075 h 5314950"/>
              <a:gd name="connsiteX38" fmla="*/ 1057275 w 4676775"/>
              <a:gd name="connsiteY38" fmla="*/ 2867025 h 5314950"/>
              <a:gd name="connsiteX39" fmla="*/ 1085850 w 4676775"/>
              <a:gd name="connsiteY39" fmla="*/ 2809875 h 5314950"/>
              <a:gd name="connsiteX40" fmla="*/ 1095375 w 4676775"/>
              <a:gd name="connsiteY40" fmla="*/ 2781300 h 5314950"/>
              <a:gd name="connsiteX41" fmla="*/ 1133475 w 4676775"/>
              <a:gd name="connsiteY41" fmla="*/ 2724150 h 5314950"/>
              <a:gd name="connsiteX42" fmla="*/ 1162050 w 4676775"/>
              <a:gd name="connsiteY42" fmla="*/ 2667000 h 5314950"/>
              <a:gd name="connsiteX43" fmla="*/ 1171575 w 4676775"/>
              <a:gd name="connsiteY43" fmla="*/ 2638425 h 5314950"/>
              <a:gd name="connsiteX44" fmla="*/ 1190625 w 4676775"/>
              <a:gd name="connsiteY44" fmla="*/ 2609850 h 5314950"/>
              <a:gd name="connsiteX45" fmla="*/ 1200150 w 4676775"/>
              <a:gd name="connsiteY45" fmla="*/ 2581275 h 5314950"/>
              <a:gd name="connsiteX46" fmla="*/ 1238250 w 4676775"/>
              <a:gd name="connsiteY46" fmla="*/ 2524125 h 5314950"/>
              <a:gd name="connsiteX47" fmla="*/ 1257300 w 4676775"/>
              <a:gd name="connsiteY47" fmla="*/ 2466975 h 5314950"/>
              <a:gd name="connsiteX48" fmla="*/ 1266825 w 4676775"/>
              <a:gd name="connsiteY48" fmla="*/ 2438400 h 5314950"/>
              <a:gd name="connsiteX49" fmla="*/ 1304925 w 4676775"/>
              <a:gd name="connsiteY49" fmla="*/ 2381250 h 5314950"/>
              <a:gd name="connsiteX50" fmla="*/ 1314450 w 4676775"/>
              <a:gd name="connsiteY50" fmla="*/ 2352675 h 5314950"/>
              <a:gd name="connsiteX51" fmla="*/ 1333500 w 4676775"/>
              <a:gd name="connsiteY51" fmla="*/ 2324100 h 5314950"/>
              <a:gd name="connsiteX52" fmla="*/ 1352550 w 4676775"/>
              <a:gd name="connsiteY52" fmla="*/ 2266950 h 5314950"/>
              <a:gd name="connsiteX53" fmla="*/ 1362075 w 4676775"/>
              <a:gd name="connsiteY53" fmla="*/ 2238375 h 5314950"/>
              <a:gd name="connsiteX54" fmla="*/ 1381125 w 4676775"/>
              <a:gd name="connsiteY54" fmla="*/ 2209800 h 5314950"/>
              <a:gd name="connsiteX55" fmla="*/ 1400175 w 4676775"/>
              <a:gd name="connsiteY55" fmla="*/ 2152650 h 5314950"/>
              <a:gd name="connsiteX56" fmla="*/ 1409700 w 4676775"/>
              <a:gd name="connsiteY56" fmla="*/ 2124075 h 5314950"/>
              <a:gd name="connsiteX57" fmla="*/ 1419225 w 4676775"/>
              <a:gd name="connsiteY57" fmla="*/ 2085975 h 5314950"/>
              <a:gd name="connsiteX58" fmla="*/ 1428750 w 4676775"/>
              <a:gd name="connsiteY58" fmla="*/ 2038350 h 5314950"/>
              <a:gd name="connsiteX59" fmla="*/ 1438275 w 4676775"/>
              <a:gd name="connsiteY59" fmla="*/ 2009775 h 5314950"/>
              <a:gd name="connsiteX60" fmla="*/ 1457325 w 4676775"/>
              <a:gd name="connsiteY60" fmla="*/ 1914525 h 5314950"/>
              <a:gd name="connsiteX61" fmla="*/ 1485900 w 4676775"/>
              <a:gd name="connsiteY61" fmla="*/ 1819275 h 5314950"/>
              <a:gd name="connsiteX62" fmla="*/ 1495425 w 4676775"/>
              <a:gd name="connsiteY62" fmla="*/ 1790700 h 5314950"/>
              <a:gd name="connsiteX63" fmla="*/ 1514475 w 4676775"/>
              <a:gd name="connsiteY63" fmla="*/ 1762125 h 5314950"/>
              <a:gd name="connsiteX64" fmla="*/ 1524000 w 4676775"/>
              <a:gd name="connsiteY64" fmla="*/ 1733550 h 5314950"/>
              <a:gd name="connsiteX65" fmla="*/ 1562100 w 4676775"/>
              <a:gd name="connsiteY65" fmla="*/ 1676400 h 5314950"/>
              <a:gd name="connsiteX66" fmla="*/ 1571625 w 4676775"/>
              <a:gd name="connsiteY66" fmla="*/ 1647825 h 5314950"/>
              <a:gd name="connsiteX67" fmla="*/ 1600200 w 4676775"/>
              <a:gd name="connsiteY67" fmla="*/ 1628775 h 5314950"/>
              <a:gd name="connsiteX68" fmla="*/ 1628775 w 4676775"/>
              <a:gd name="connsiteY68" fmla="*/ 1571625 h 5314950"/>
              <a:gd name="connsiteX69" fmla="*/ 1657350 w 4676775"/>
              <a:gd name="connsiteY69" fmla="*/ 1552575 h 5314950"/>
              <a:gd name="connsiteX70" fmla="*/ 1685925 w 4676775"/>
              <a:gd name="connsiteY70" fmla="*/ 1495425 h 5314950"/>
              <a:gd name="connsiteX71" fmla="*/ 1743075 w 4676775"/>
              <a:gd name="connsiteY71" fmla="*/ 1476375 h 5314950"/>
              <a:gd name="connsiteX72" fmla="*/ 1762125 w 4676775"/>
              <a:gd name="connsiteY72" fmla="*/ 1447800 h 5314950"/>
              <a:gd name="connsiteX73" fmla="*/ 1790700 w 4676775"/>
              <a:gd name="connsiteY73" fmla="*/ 1438275 h 5314950"/>
              <a:gd name="connsiteX74" fmla="*/ 1828800 w 4676775"/>
              <a:gd name="connsiteY74" fmla="*/ 1400175 h 5314950"/>
              <a:gd name="connsiteX75" fmla="*/ 1866900 w 4676775"/>
              <a:gd name="connsiteY75" fmla="*/ 1352550 h 5314950"/>
              <a:gd name="connsiteX76" fmla="*/ 1914525 w 4676775"/>
              <a:gd name="connsiteY76" fmla="*/ 1304925 h 5314950"/>
              <a:gd name="connsiteX77" fmla="*/ 1933575 w 4676775"/>
              <a:gd name="connsiteY77" fmla="*/ 1276350 h 5314950"/>
              <a:gd name="connsiteX78" fmla="*/ 1962150 w 4676775"/>
              <a:gd name="connsiteY78" fmla="*/ 1257300 h 5314950"/>
              <a:gd name="connsiteX79" fmla="*/ 2000250 w 4676775"/>
              <a:gd name="connsiteY79" fmla="*/ 1209675 h 5314950"/>
              <a:gd name="connsiteX80" fmla="*/ 2038350 w 4676775"/>
              <a:gd name="connsiteY80" fmla="*/ 1162050 h 5314950"/>
              <a:gd name="connsiteX81" fmla="*/ 2047875 w 4676775"/>
              <a:gd name="connsiteY81" fmla="*/ 1133475 h 5314950"/>
              <a:gd name="connsiteX82" fmla="*/ 2114550 w 4676775"/>
              <a:gd name="connsiteY82" fmla="*/ 1057275 h 5314950"/>
              <a:gd name="connsiteX83" fmla="*/ 2162175 w 4676775"/>
              <a:gd name="connsiteY83" fmla="*/ 962025 h 5314950"/>
              <a:gd name="connsiteX84" fmla="*/ 2181225 w 4676775"/>
              <a:gd name="connsiteY84" fmla="*/ 933450 h 5314950"/>
              <a:gd name="connsiteX85" fmla="*/ 2200275 w 4676775"/>
              <a:gd name="connsiteY85" fmla="*/ 904875 h 5314950"/>
              <a:gd name="connsiteX86" fmla="*/ 2238375 w 4676775"/>
              <a:gd name="connsiteY86" fmla="*/ 847725 h 5314950"/>
              <a:gd name="connsiteX87" fmla="*/ 2276475 w 4676775"/>
              <a:gd name="connsiteY87" fmla="*/ 800100 h 5314950"/>
              <a:gd name="connsiteX88" fmla="*/ 2286000 w 4676775"/>
              <a:gd name="connsiteY88" fmla="*/ 771525 h 5314950"/>
              <a:gd name="connsiteX89" fmla="*/ 2333625 w 4676775"/>
              <a:gd name="connsiteY89" fmla="*/ 723900 h 5314950"/>
              <a:gd name="connsiteX90" fmla="*/ 2371725 w 4676775"/>
              <a:gd name="connsiteY90" fmla="*/ 666750 h 5314950"/>
              <a:gd name="connsiteX91" fmla="*/ 2390775 w 4676775"/>
              <a:gd name="connsiteY91" fmla="*/ 638175 h 5314950"/>
              <a:gd name="connsiteX92" fmla="*/ 2419350 w 4676775"/>
              <a:gd name="connsiteY92" fmla="*/ 609600 h 5314950"/>
              <a:gd name="connsiteX93" fmla="*/ 2438400 w 4676775"/>
              <a:gd name="connsiteY93" fmla="*/ 571500 h 5314950"/>
              <a:gd name="connsiteX94" fmla="*/ 2466975 w 4676775"/>
              <a:gd name="connsiteY94" fmla="*/ 542925 h 5314950"/>
              <a:gd name="connsiteX95" fmla="*/ 2486025 w 4676775"/>
              <a:gd name="connsiteY95" fmla="*/ 514350 h 5314950"/>
              <a:gd name="connsiteX96" fmla="*/ 2543175 w 4676775"/>
              <a:gd name="connsiteY96" fmla="*/ 466725 h 5314950"/>
              <a:gd name="connsiteX97" fmla="*/ 2562225 w 4676775"/>
              <a:gd name="connsiteY97" fmla="*/ 438150 h 5314950"/>
              <a:gd name="connsiteX98" fmla="*/ 2590800 w 4676775"/>
              <a:gd name="connsiteY98" fmla="*/ 419100 h 5314950"/>
              <a:gd name="connsiteX99" fmla="*/ 2628900 w 4676775"/>
              <a:gd name="connsiteY99" fmla="*/ 381000 h 5314950"/>
              <a:gd name="connsiteX100" fmla="*/ 2676525 w 4676775"/>
              <a:gd name="connsiteY100" fmla="*/ 333375 h 5314950"/>
              <a:gd name="connsiteX101" fmla="*/ 2724150 w 4676775"/>
              <a:gd name="connsiteY101" fmla="*/ 295275 h 5314950"/>
              <a:gd name="connsiteX102" fmla="*/ 2790825 w 4676775"/>
              <a:gd name="connsiteY102" fmla="*/ 219075 h 5314950"/>
              <a:gd name="connsiteX103" fmla="*/ 2838450 w 4676775"/>
              <a:gd name="connsiteY103" fmla="*/ 171450 h 5314950"/>
              <a:gd name="connsiteX104" fmla="*/ 2886075 w 4676775"/>
              <a:gd name="connsiteY104" fmla="*/ 123825 h 5314950"/>
              <a:gd name="connsiteX105" fmla="*/ 2905125 w 4676775"/>
              <a:gd name="connsiteY105" fmla="*/ 95250 h 5314950"/>
              <a:gd name="connsiteX106" fmla="*/ 2962275 w 4676775"/>
              <a:gd name="connsiteY106" fmla="*/ 57150 h 5314950"/>
              <a:gd name="connsiteX107" fmla="*/ 2981325 w 4676775"/>
              <a:gd name="connsiteY107" fmla="*/ 28575 h 5314950"/>
              <a:gd name="connsiteX108" fmla="*/ 3009900 w 4676775"/>
              <a:gd name="connsiteY108" fmla="*/ 19050 h 5314950"/>
              <a:gd name="connsiteX109" fmla="*/ 3038475 w 4676775"/>
              <a:gd name="connsiteY109" fmla="*/ 0 h 5314950"/>
              <a:gd name="connsiteX110" fmla="*/ 3267075 w 4676775"/>
              <a:gd name="connsiteY110" fmla="*/ 19050 h 5314950"/>
              <a:gd name="connsiteX111" fmla="*/ 3324225 w 4676775"/>
              <a:gd name="connsiteY111" fmla="*/ 38100 h 5314950"/>
              <a:gd name="connsiteX112" fmla="*/ 3352800 w 4676775"/>
              <a:gd name="connsiteY112" fmla="*/ 47625 h 5314950"/>
              <a:gd name="connsiteX113" fmla="*/ 3438525 w 4676775"/>
              <a:gd name="connsiteY113" fmla="*/ 104775 h 5314950"/>
              <a:gd name="connsiteX114" fmla="*/ 3467100 w 4676775"/>
              <a:gd name="connsiteY114" fmla="*/ 123825 h 5314950"/>
              <a:gd name="connsiteX115" fmla="*/ 3495675 w 4676775"/>
              <a:gd name="connsiteY115" fmla="*/ 142875 h 5314950"/>
              <a:gd name="connsiteX116" fmla="*/ 3571875 w 4676775"/>
              <a:gd name="connsiteY116" fmla="*/ 209550 h 5314950"/>
              <a:gd name="connsiteX117" fmla="*/ 3600450 w 4676775"/>
              <a:gd name="connsiteY117" fmla="*/ 228600 h 5314950"/>
              <a:gd name="connsiteX118" fmla="*/ 3638550 w 4676775"/>
              <a:gd name="connsiteY118" fmla="*/ 266700 h 5314950"/>
              <a:gd name="connsiteX119" fmla="*/ 3676650 w 4676775"/>
              <a:gd name="connsiteY119" fmla="*/ 304800 h 5314950"/>
              <a:gd name="connsiteX120" fmla="*/ 3695700 w 4676775"/>
              <a:gd name="connsiteY120" fmla="*/ 333375 h 5314950"/>
              <a:gd name="connsiteX121" fmla="*/ 3724275 w 4676775"/>
              <a:gd name="connsiteY121" fmla="*/ 342900 h 5314950"/>
              <a:gd name="connsiteX122" fmla="*/ 3762375 w 4676775"/>
              <a:gd name="connsiteY122" fmla="*/ 381000 h 5314950"/>
              <a:gd name="connsiteX123" fmla="*/ 3800475 w 4676775"/>
              <a:gd name="connsiteY123" fmla="*/ 419100 h 5314950"/>
              <a:gd name="connsiteX124" fmla="*/ 3819525 w 4676775"/>
              <a:gd name="connsiteY124" fmla="*/ 447675 h 5314950"/>
              <a:gd name="connsiteX125" fmla="*/ 3848100 w 4676775"/>
              <a:gd name="connsiteY125" fmla="*/ 466725 h 5314950"/>
              <a:gd name="connsiteX126" fmla="*/ 3886200 w 4676775"/>
              <a:gd name="connsiteY126" fmla="*/ 514350 h 5314950"/>
              <a:gd name="connsiteX127" fmla="*/ 3933825 w 4676775"/>
              <a:gd name="connsiteY127" fmla="*/ 561975 h 5314950"/>
              <a:gd name="connsiteX128" fmla="*/ 3981450 w 4676775"/>
              <a:gd name="connsiteY128" fmla="*/ 609600 h 5314950"/>
              <a:gd name="connsiteX129" fmla="*/ 4000500 w 4676775"/>
              <a:gd name="connsiteY129" fmla="*/ 638175 h 5314950"/>
              <a:gd name="connsiteX130" fmla="*/ 4029075 w 4676775"/>
              <a:gd name="connsiteY130" fmla="*/ 657225 h 5314950"/>
              <a:gd name="connsiteX131" fmla="*/ 4076700 w 4676775"/>
              <a:gd name="connsiteY131" fmla="*/ 714375 h 5314950"/>
              <a:gd name="connsiteX132" fmla="*/ 4105275 w 4676775"/>
              <a:gd name="connsiteY132" fmla="*/ 733425 h 5314950"/>
              <a:gd name="connsiteX133" fmla="*/ 4124325 w 4676775"/>
              <a:gd name="connsiteY133" fmla="*/ 762000 h 5314950"/>
              <a:gd name="connsiteX134" fmla="*/ 4152900 w 4676775"/>
              <a:gd name="connsiteY134" fmla="*/ 771525 h 5314950"/>
              <a:gd name="connsiteX135" fmla="*/ 4162425 w 4676775"/>
              <a:gd name="connsiteY135" fmla="*/ 800100 h 5314950"/>
              <a:gd name="connsiteX136" fmla="*/ 4191000 w 4676775"/>
              <a:gd name="connsiteY136" fmla="*/ 819150 h 5314950"/>
              <a:gd name="connsiteX137" fmla="*/ 4257675 w 4676775"/>
              <a:gd name="connsiteY137" fmla="*/ 895350 h 5314950"/>
              <a:gd name="connsiteX138" fmla="*/ 4324350 w 4676775"/>
              <a:gd name="connsiteY138" fmla="*/ 971550 h 5314950"/>
              <a:gd name="connsiteX139" fmla="*/ 4352925 w 4676775"/>
              <a:gd name="connsiteY139" fmla="*/ 1028700 h 5314950"/>
              <a:gd name="connsiteX140" fmla="*/ 4381500 w 4676775"/>
              <a:gd name="connsiteY140" fmla="*/ 1047750 h 5314950"/>
              <a:gd name="connsiteX141" fmla="*/ 4419600 w 4676775"/>
              <a:gd name="connsiteY141" fmla="*/ 1104900 h 5314950"/>
              <a:gd name="connsiteX142" fmla="*/ 4438650 w 4676775"/>
              <a:gd name="connsiteY142" fmla="*/ 1133475 h 5314950"/>
              <a:gd name="connsiteX143" fmla="*/ 4467225 w 4676775"/>
              <a:gd name="connsiteY143" fmla="*/ 1152525 h 5314950"/>
              <a:gd name="connsiteX144" fmla="*/ 4486275 w 4676775"/>
              <a:gd name="connsiteY144" fmla="*/ 1181100 h 5314950"/>
              <a:gd name="connsiteX145" fmla="*/ 4514850 w 4676775"/>
              <a:gd name="connsiteY145" fmla="*/ 1200150 h 5314950"/>
              <a:gd name="connsiteX146" fmla="*/ 4524375 w 4676775"/>
              <a:gd name="connsiteY146" fmla="*/ 1228725 h 5314950"/>
              <a:gd name="connsiteX147" fmla="*/ 4581525 w 4676775"/>
              <a:gd name="connsiteY147" fmla="*/ 1266825 h 5314950"/>
              <a:gd name="connsiteX148" fmla="*/ 4629150 w 4676775"/>
              <a:gd name="connsiteY148" fmla="*/ 1314450 h 5314950"/>
              <a:gd name="connsiteX149" fmla="*/ 4648200 w 4676775"/>
              <a:gd name="connsiteY149" fmla="*/ 1343025 h 5314950"/>
              <a:gd name="connsiteX150" fmla="*/ 4676775 w 4676775"/>
              <a:gd name="connsiteY150" fmla="*/ 1362075 h 53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676775" h="5314950">
                <a:moveTo>
                  <a:pt x="0" y="5314950"/>
                </a:moveTo>
                <a:cubicBezTo>
                  <a:pt x="15875" y="5305425"/>
                  <a:pt x="33569" y="5298423"/>
                  <a:pt x="47625" y="5286375"/>
                </a:cubicBezTo>
                <a:cubicBezTo>
                  <a:pt x="102459" y="5239374"/>
                  <a:pt x="29315" y="5270253"/>
                  <a:pt x="95250" y="5248275"/>
                </a:cubicBezTo>
                <a:cubicBezTo>
                  <a:pt x="130449" y="5195477"/>
                  <a:pt x="94161" y="5237238"/>
                  <a:pt x="142875" y="5210175"/>
                </a:cubicBezTo>
                <a:cubicBezTo>
                  <a:pt x="162889" y="5199056"/>
                  <a:pt x="200025" y="5172075"/>
                  <a:pt x="200025" y="5172075"/>
                </a:cubicBezTo>
                <a:cubicBezTo>
                  <a:pt x="244475" y="5105400"/>
                  <a:pt x="219075" y="5127625"/>
                  <a:pt x="266700" y="5095875"/>
                </a:cubicBezTo>
                <a:cubicBezTo>
                  <a:pt x="290641" y="5024051"/>
                  <a:pt x="255561" y="5109798"/>
                  <a:pt x="304800" y="5048250"/>
                </a:cubicBezTo>
                <a:cubicBezTo>
                  <a:pt x="311072" y="5040410"/>
                  <a:pt x="309835" y="5028655"/>
                  <a:pt x="314325" y="5019675"/>
                </a:cubicBezTo>
                <a:cubicBezTo>
                  <a:pt x="330200" y="4987925"/>
                  <a:pt x="333375" y="4991100"/>
                  <a:pt x="361950" y="4972050"/>
                </a:cubicBezTo>
                <a:cubicBezTo>
                  <a:pt x="369697" y="4948809"/>
                  <a:pt x="372061" y="4933364"/>
                  <a:pt x="390525" y="4914900"/>
                </a:cubicBezTo>
                <a:cubicBezTo>
                  <a:pt x="398620" y="4906805"/>
                  <a:pt x="409575" y="4902200"/>
                  <a:pt x="419100" y="4895850"/>
                </a:cubicBezTo>
                <a:cubicBezTo>
                  <a:pt x="422275" y="4886325"/>
                  <a:pt x="423749" y="4876052"/>
                  <a:pt x="428625" y="4867275"/>
                </a:cubicBezTo>
                <a:lnTo>
                  <a:pt x="485775" y="4781550"/>
                </a:lnTo>
                <a:cubicBezTo>
                  <a:pt x="492125" y="4772025"/>
                  <a:pt x="501205" y="4763835"/>
                  <a:pt x="504825" y="4752975"/>
                </a:cubicBezTo>
                <a:cubicBezTo>
                  <a:pt x="508000" y="4743450"/>
                  <a:pt x="509474" y="4733177"/>
                  <a:pt x="514350" y="4724400"/>
                </a:cubicBezTo>
                <a:cubicBezTo>
                  <a:pt x="525469" y="4704386"/>
                  <a:pt x="545210" y="4688970"/>
                  <a:pt x="552450" y="4667250"/>
                </a:cubicBezTo>
                <a:cubicBezTo>
                  <a:pt x="555625" y="4657725"/>
                  <a:pt x="557485" y="4647655"/>
                  <a:pt x="561975" y="4638675"/>
                </a:cubicBezTo>
                <a:cubicBezTo>
                  <a:pt x="567095" y="4628436"/>
                  <a:pt x="576376" y="4620561"/>
                  <a:pt x="581025" y="4610100"/>
                </a:cubicBezTo>
                <a:cubicBezTo>
                  <a:pt x="589180" y="4591750"/>
                  <a:pt x="593725" y="4572000"/>
                  <a:pt x="600075" y="4552950"/>
                </a:cubicBezTo>
                <a:lnTo>
                  <a:pt x="609600" y="4524375"/>
                </a:lnTo>
                <a:lnTo>
                  <a:pt x="657225" y="4381500"/>
                </a:lnTo>
                <a:lnTo>
                  <a:pt x="666750" y="4352925"/>
                </a:lnTo>
                <a:cubicBezTo>
                  <a:pt x="669925" y="4343400"/>
                  <a:pt x="674306" y="4334195"/>
                  <a:pt x="676275" y="4324350"/>
                </a:cubicBezTo>
                <a:cubicBezTo>
                  <a:pt x="687769" y="4266880"/>
                  <a:pt x="680680" y="4292084"/>
                  <a:pt x="695325" y="4248150"/>
                </a:cubicBezTo>
                <a:cubicBezTo>
                  <a:pt x="698500" y="4210050"/>
                  <a:pt x="704850" y="4172082"/>
                  <a:pt x="704850" y="4133850"/>
                </a:cubicBezTo>
                <a:cubicBezTo>
                  <a:pt x="704850" y="3969129"/>
                  <a:pt x="705919" y="3986795"/>
                  <a:pt x="685800" y="3886200"/>
                </a:cubicBezTo>
                <a:cubicBezTo>
                  <a:pt x="688975" y="3797300"/>
                  <a:pt x="690250" y="3708312"/>
                  <a:pt x="695325" y="3619500"/>
                </a:cubicBezTo>
                <a:cubicBezTo>
                  <a:pt x="696310" y="3602259"/>
                  <a:pt x="708256" y="3527636"/>
                  <a:pt x="714375" y="3505200"/>
                </a:cubicBezTo>
                <a:cubicBezTo>
                  <a:pt x="719659" y="3485827"/>
                  <a:pt x="728555" y="3467531"/>
                  <a:pt x="733425" y="3448050"/>
                </a:cubicBezTo>
                <a:cubicBezTo>
                  <a:pt x="735965" y="3437889"/>
                  <a:pt x="760593" y="3331098"/>
                  <a:pt x="771525" y="3314700"/>
                </a:cubicBezTo>
                <a:cubicBezTo>
                  <a:pt x="826120" y="3232808"/>
                  <a:pt x="760665" y="3336420"/>
                  <a:pt x="800100" y="3257550"/>
                </a:cubicBezTo>
                <a:cubicBezTo>
                  <a:pt x="805220" y="3247311"/>
                  <a:pt x="814030" y="3239214"/>
                  <a:pt x="819150" y="3228975"/>
                </a:cubicBezTo>
                <a:cubicBezTo>
                  <a:pt x="823640" y="3219995"/>
                  <a:pt x="823799" y="3209177"/>
                  <a:pt x="828675" y="3200400"/>
                </a:cubicBezTo>
                <a:cubicBezTo>
                  <a:pt x="839794" y="3180386"/>
                  <a:pt x="854075" y="3162300"/>
                  <a:pt x="866775" y="3143250"/>
                </a:cubicBezTo>
                <a:lnTo>
                  <a:pt x="923925" y="3057525"/>
                </a:lnTo>
                <a:lnTo>
                  <a:pt x="962025" y="3000375"/>
                </a:lnTo>
                <a:cubicBezTo>
                  <a:pt x="968375" y="2990850"/>
                  <a:pt x="977455" y="2982660"/>
                  <a:pt x="981075" y="2971800"/>
                </a:cubicBezTo>
                <a:cubicBezTo>
                  <a:pt x="991001" y="2942023"/>
                  <a:pt x="1000627" y="2904790"/>
                  <a:pt x="1028700" y="2886075"/>
                </a:cubicBezTo>
                <a:lnTo>
                  <a:pt x="1057275" y="2867025"/>
                </a:lnTo>
                <a:cubicBezTo>
                  <a:pt x="1081216" y="2795201"/>
                  <a:pt x="1048921" y="2883733"/>
                  <a:pt x="1085850" y="2809875"/>
                </a:cubicBezTo>
                <a:cubicBezTo>
                  <a:pt x="1090340" y="2800895"/>
                  <a:pt x="1090499" y="2790077"/>
                  <a:pt x="1095375" y="2781300"/>
                </a:cubicBezTo>
                <a:cubicBezTo>
                  <a:pt x="1106494" y="2761286"/>
                  <a:pt x="1126235" y="2745870"/>
                  <a:pt x="1133475" y="2724150"/>
                </a:cubicBezTo>
                <a:cubicBezTo>
                  <a:pt x="1157416" y="2652326"/>
                  <a:pt x="1125121" y="2740858"/>
                  <a:pt x="1162050" y="2667000"/>
                </a:cubicBezTo>
                <a:cubicBezTo>
                  <a:pt x="1166540" y="2658020"/>
                  <a:pt x="1167085" y="2647405"/>
                  <a:pt x="1171575" y="2638425"/>
                </a:cubicBezTo>
                <a:cubicBezTo>
                  <a:pt x="1176695" y="2628186"/>
                  <a:pt x="1185505" y="2620089"/>
                  <a:pt x="1190625" y="2609850"/>
                </a:cubicBezTo>
                <a:cubicBezTo>
                  <a:pt x="1195115" y="2600870"/>
                  <a:pt x="1195274" y="2590052"/>
                  <a:pt x="1200150" y="2581275"/>
                </a:cubicBezTo>
                <a:cubicBezTo>
                  <a:pt x="1211269" y="2561261"/>
                  <a:pt x="1231010" y="2545845"/>
                  <a:pt x="1238250" y="2524125"/>
                </a:cubicBezTo>
                <a:lnTo>
                  <a:pt x="1257300" y="2466975"/>
                </a:lnTo>
                <a:cubicBezTo>
                  <a:pt x="1260475" y="2457450"/>
                  <a:pt x="1261256" y="2446754"/>
                  <a:pt x="1266825" y="2438400"/>
                </a:cubicBezTo>
                <a:cubicBezTo>
                  <a:pt x="1279525" y="2419350"/>
                  <a:pt x="1297685" y="2402970"/>
                  <a:pt x="1304925" y="2381250"/>
                </a:cubicBezTo>
                <a:cubicBezTo>
                  <a:pt x="1308100" y="2371725"/>
                  <a:pt x="1309960" y="2361655"/>
                  <a:pt x="1314450" y="2352675"/>
                </a:cubicBezTo>
                <a:cubicBezTo>
                  <a:pt x="1319570" y="2342436"/>
                  <a:pt x="1328851" y="2334561"/>
                  <a:pt x="1333500" y="2324100"/>
                </a:cubicBezTo>
                <a:cubicBezTo>
                  <a:pt x="1341655" y="2305750"/>
                  <a:pt x="1346200" y="2286000"/>
                  <a:pt x="1352550" y="2266950"/>
                </a:cubicBezTo>
                <a:cubicBezTo>
                  <a:pt x="1355725" y="2257425"/>
                  <a:pt x="1356506" y="2246729"/>
                  <a:pt x="1362075" y="2238375"/>
                </a:cubicBezTo>
                <a:cubicBezTo>
                  <a:pt x="1368425" y="2228850"/>
                  <a:pt x="1376476" y="2220261"/>
                  <a:pt x="1381125" y="2209800"/>
                </a:cubicBezTo>
                <a:cubicBezTo>
                  <a:pt x="1389280" y="2191450"/>
                  <a:pt x="1393825" y="2171700"/>
                  <a:pt x="1400175" y="2152650"/>
                </a:cubicBezTo>
                <a:cubicBezTo>
                  <a:pt x="1403350" y="2143125"/>
                  <a:pt x="1407265" y="2133815"/>
                  <a:pt x="1409700" y="2124075"/>
                </a:cubicBezTo>
                <a:cubicBezTo>
                  <a:pt x="1412875" y="2111375"/>
                  <a:pt x="1416385" y="2098754"/>
                  <a:pt x="1419225" y="2085975"/>
                </a:cubicBezTo>
                <a:cubicBezTo>
                  <a:pt x="1422737" y="2070171"/>
                  <a:pt x="1424823" y="2054056"/>
                  <a:pt x="1428750" y="2038350"/>
                </a:cubicBezTo>
                <a:cubicBezTo>
                  <a:pt x="1431185" y="2028610"/>
                  <a:pt x="1436017" y="2019558"/>
                  <a:pt x="1438275" y="2009775"/>
                </a:cubicBezTo>
                <a:cubicBezTo>
                  <a:pt x="1445556" y="1978225"/>
                  <a:pt x="1449472" y="1945937"/>
                  <a:pt x="1457325" y="1914525"/>
                </a:cubicBezTo>
                <a:cubicBezTo>
                  <a:pt x="1471720" y="1856944"/>
                  <a:pt x="1462710" y="1888844"/>
                  <a:pt x="1485900" y="1819275"/>
                </a:cubicBezTo>
                <a:cubicBezTo>
                  <a:pt x="1489075" y="1809750"/>
                  <a:pt x="1489856" y="1799054"/>
                  <a:pt x="1495425" y="1790700"/>
                </a:cubicBezTo>
                <a:cubicBezTo>
                  <a:pt x="1501775" y="1781175"/>
                  <a:pt x="1509355" y="1772364"/>
                  <a:pt x="1514475" y="1762125"/>
                </a:cubicBezTo>
                <a:cubicBezTo>
                  <a:pt x="1518965" y="1753145"/>
                  <a:pt x="1519124" y="1742327"/>
                  <a:pt x="1524000" y="1733550"/>
                </a:cubicBezTo>
                <a:cubicBezTo>
                  <a:pt x="1535119" y="1713536"/>
                  <a:pt x="1554860" y="1698120"/>
                  <a:pt x="1562100" y="1676400"/>
                </a:cubicBezTo>
                <a:cubicBezTo>
                  <a:pt x="1565275" y="1666875"/>
                  <a:pt x="1565353" y="1655665"/>
                  <a:pt x="1571625" y="1647825"/>
                </a:cubicBezTo>
                <a:cubicBezTo>
                  <a:pt x="1578776" y="1638886"/>
                  <a:pt x="1590675" y="1635125"/>
                  <a:pt x="1600200" y="1628775"/>
                </a:cubicBezTo>
                <a:cubicBezTo>
                  <a:pt x="1607947" y="1605534"/>
                  <a:pt x="1610311" y="1590089"/>
                  <a:pt x="1628775" y="1571625"/>
                </a:cubicBezTo>
                <a:cubicBezTo>
                  <a:pt x="1636870" y="1563530"/>
                  <a:pt x="1647825" y="1558925"/>
                  <a:pt x="1657350" y="1552575"/>
                </a:cubicBezTo>
                <a:cubicBezTo>
                  <a:pt x="1662540" y="1537005"/>
                  <a:pt x="1670376" y="1505143"/>
                  <a:pt x="1685925" y="1495425"/>
                </a:cubicBezTo>
                <a:cubicBezTo>
                  <a:pt x="1702953" y="1484782"/>
                  <a:pt x="1743075" y="1476375"/>
                  <a:pt x="1743075" y="1476375"/>
                </a:cubicBezTo>
                <a:cubicBezTo>
                  <a:pt x="1749425" y="1466850"/>
                  <a:pt x="1753186" y="1454951"/>
                  <a:pt x="1762125" y="1447800"/>
                </a:cubicBezTo>
                <a:cubicBezTo>
                  <a:pt x="1769965" y="1441528"/>
                  <a:pt x="1783600" y="1445375"/>
                  <a:pt x="1790700" y="1438275"/>
                </a:cubicBezTo>
                <a:cubicBezTo>
                  <a:pt x="1841500" y="1387475"/>
                  <a:pt x="1752600" y="1425575"/>
                  <a:pt x="1828800" y="1400175"/>
                </a:cubicBezTo>
                <a:cubicBezTo>
                  <a:pt x="1847343" y="1344545"/>
                  <a:pt x="1823816" y="1395634"/>
                  <a:pt x="1866900" y="1352550"/>
                </a:cubicBezTo>
                <a:cubicBezTo>
                  <a:pt x="1930400" y="1289050"/>
                  <a:pt x="1838325" y="1355725"/>
                  <a:pt x="1914525" y="1304925"/>
                </a:cubicBezTo>
                <a:cubicBezTo>
                  <a:pt x="1920875" y="1295400"/>
                  <a:pt x="1925480" y="1284445"/>
                  <a:pt x="1933575" y="1276350"/>
                </a:cubicBezTo>
                <a:cubicBezTo>
                  <a:pt x="1941670" y="1268255"/>
                  <a:pt x="1954999" y="1266239"/>
                  <a:pt x="1962150" y="1257300"/>
                </a:cubicBezTo>
                <a:cubicBezTo>
                  <a:pt x="2014730" y="1191575"/>
                  <a:pt x="1918358" y="1264270"/>
                  <a:pt x="2000250" y="1209675"/>
                </a:cubicBezTo>
                <a:cubicBezTo>
                  <a:pt x="2024191" y="1137851"/>
                  <a:pt x="1989111" y="1223598"/>
                  <a:pt x="2038350" y="1162050"/>
                </a:cubicBezTo>
                <a:cubicBezTo>
                  <a:pt x="2044622" y="1154210"/>
                  <a:pt x="2042999" y="1142252"/>
                  <a:pt x="2047875" y="1133475"/>
                </a:cubicBezTo>
                <a:cubicBezTo>
                  <a:pt x="2080559" y="1074644"/>
                  <a:pt x="2072808" y="1085103"/>
                  <a:pt x="2114550" y="1057275"/>
                </a:cubicBezTo>
                <a:cubicBezTo>
                  <a:pt x="2129628" y="996963"/>
                  <a:pt x="2116813" y="1030067"/>
                  <a:pt x="2162175" y="962025"/>
                </a:cubicBezTo>
                <a:lnTo>
                  <a:pt x="2181225" y="933450"/>
                </a:lnTo>
                <a:cubicBezTo>
                  <a:pt x="2187575" y="923925"/>
                  <a:pt x="2196655" y="915735"/>
                  <a:pt x="2200275" y="904875"/>
                </a:cubicBezTo>
                <a:cubicBezTo>
                  <a:pt x="2214060" y="863521"/>
                  <a:pt x="2202700" y="883400"/>
                  <a:pt x="2238375" y="847725"/>
                </a:cubicBezTo>
                <a:cubicBezTo>
                  <a:pt x="2262316" y="775901"/>
                  <a:pt x="2227236" y="861648"/>
                  <a:pt x="2276475" y="800100"/>
                </a:cubicBezTo>
                <a:cubicBezTo>
                  <a:pt x="2282747" y="792260"/>
                  <a:pt x="2281510" y="780505"/>
                  <a:pt x="2286000" y="771525"/>
                </a:cubicBezTo>
                <a:cubicBezTo>
                  <a:pt x="2301875" y="739775"/>
                  <a:pt x="2305050" y="742950"/>
                  <a:pt x="2333625" y="723900"/>
                </a:cubicBezTo>
                <a:cubicBezTo>
                  <a:pt x="2350364" y="673682"/>
                  <a:pt x="2332087" y="714316"/>
                  <a:pt x="2371725" y="666750"/>
                </a:cubicBezTo>
                <a:cubicBezTo>
                  <a:pt x="2379054" y="657956"/>
                  <a:pt x="2383446" y="646969"/>
                  <a:pt x="2390775" y="638175"/>
                </a:cubicBezTo>
                <a:cubicBezTo>
                  <a:pt x="2399399" y="627827"/>
                  <a:pt x="2411520" y="620561"/>
                  <a:pt x="2419350" y="609600"/>
                </a:cubicBezTo>
                <a:cubicBezTo>
                  <a:pt x="2427603" y="598046"/>
                  <a:pt x="2430147" y="583054"/>
                  <a:pt x="2438400" y="571500"/>
                </a:cubicBezTo>
                <a:cubicBezTo>
                  <a:pt x="2446230" y="560539"/>
                  <a:pt x="2458351" y="553273"/>
                  <a:pt x="2466975" y="542925"/>
                </a:cubicBezTo>
                <a:cubicBezTo>
                  <a:pt x="2474304" y="534131"/>
                  <a:pt x="2478696" y="523144"/>
                  <a:pt x="2486025" y="514350"/>
                </a:cubicBezTo>
                <a:cubicBezTo>
                  <a:pt x="2508944" y="486848"/>
                  <a:pt x="2515078" y="485456"/>
                  <a:pt x="2543175" y="466725"/>
                </a:cubicBezTo>
                <a:cubicBezTo>
                  <a:pt x="2549525" y="457200"/>
                  <a:pt x="2554130" y="446245"/>
                  <a:pt x="2562225" y="438150"/>
                </a:cubicBezTo>
                <a:cubicBezTo>
                  <a:pt x="2570320" y="430055"/>
                  <a:pt x="2583649" y="428039"/>
                  <a:pt x="2590800" y="419100"/>
                </a:cubicBezTo>
                <a:cubicBezTo>
                  <a:pt x="2627745" y="372918"/>
                  <a:pt x="2566555" y="401782"/>
                  <a:pt x="2628900" y="381000"/>
                </a:cubicBezTo>
                <a:cubicBezTo>
                  <a:pt x="2679700" y="304800"/>
                  <a:pt x="2613025" y="396875"/>
                  <a:pt x="2676525" y="333375"/>
                </a:cubicBezTo>
                <a:cubicBezTo>
                  <a:pt x="2719609" y="290291"/>
                  <a:pt x="2668520" y="313818"/>
                  <a:pt x="2724150" y="295275"/>
                </a:cubicBezTo>
                <a:cubicBezTo>
                  <a:pt x="2768600" y="228600"/>
                  <a:pt x="2743200" y="250825"/>
                  <a:pt x="2790825" y="219075"/>
                </a:cubicBezTo>
                <a:cubicBezTo>
                  <a:pt x="2841625" y="142875"/>
                  <a:pt x="2774950" y="234950"/>
                  <a:pt x="2838450" y="171450"/>
                </a:cubicBezTo>
                <a:cubicBezTo>
                  <a:pt x="2901950" y="107950"/>
                  <a:pt x="2809875" y="174625"/>
                  <a:pt x="2886075" y="123825"/>
                </a:cubicBezTo>
                <a:cubicBezTo>
                  <a:pt x="2892425" y="114300"/>
                  <a:pt x="2896510" y="102788"/>
                  <a:pt x="2905125" y="95250"/>
                </a:cubicBezTo>
                <a:cubicBezTo>
                  <a:pt x="2922355" y="80173"/>
                  <a:pt x="2962275" y="57150"/>
                  <a:pt x="2962275" y="57150"/>
                </a:cubicBezTo>
                <a:cubicBezTo>
                  <a:pt x="2968625" y="47625"/>
                  <a:pt x="2972386" y="35726"/>
                  <a:pt x="2981325" y="28575"/>
                </a:cubicBezTo>
                <a:cubicBezTo>
                  <a:pt x="2989165" y="22303"/>
                  <a:pt x="3000920" y="23540"/>
                  <a:pt x="3009900" y="19050"/>
                </a:cubicBezTo>
                <a:cubicBezTo>
                  <a:pt x="3020139" y="13930"/>
                  <a:pt x="3028950" y="6350"/>
                  <a:pt x="3038475" y="0"/>
                </a:cubicBezTo>
                <a:cubicBezTo>
                  <a:pt x="3103861" y="3441"/>
                  <a:pt x="3195525" y="-464"/>
                  <a:pt x="3267075" y="19050"/>
                </a:cubicBezTo>
                <a:cubicBezTo>
                  <a:pt x="3286448" y="24334"/>
                  <a:pt x="3305175" y="31750"/>
                  <a:pt x="3324225" y="38100"/>
                </a:cubicBezTo>
                <a:cubicBezTo>
                  <a:pt x="3333750" y="41275"/>
                  <a:pt x="3344446" y="42056"/>
                  <a:pt x="3352800" y="47625"/>
                </a:cubicBezTo>
                <a:lnTo>
                  <a:pt x="3438525" y="104775"/>
                </a:lnTo>
                <a:lnTo>
                  <a:pt x="3467100" y="123825"/>
                </a:lnTo>
                <a:lnTo>
                  <a:pt x="3495675" y="142875"/>
                </a:lnTo>
                <a:cubicBezTo>
                  <a:pt x="3527425" y="190500"/>
                  <a:pt x="3505200" y="165100"/>
                  <a:pt x="3571875" y="209550"/>
                </a:cubicBezTo>
                <a:lnTo>
                  <a:pt x="3600450" y="228600"/>
                </a:lnTo>
                <a:cubicBezTo>
                  <a:pt x="3625850" y="304800"/>
                  <a:pt x="3587750" y="215900"/>
                  <a:pt x="3638550" y="266700"/>
                </a:cubicBezTo>
                <a:cubicBezTo>
                  <a:pt x="3689350" y="317500"/>
                  <a:pt x="3600450" y="279400"/>
                  <a:pt x="3676650" y="304800"/>
                </a:cubicBezTo>
                <a:cubicBezTo>
                  <a:pt x="3683000" y="314325"/>
                  <a:pt x="3686761" y="326224"/>
                  <a:pt x="3695700" y="333375"/>
                </a:cubicBezTo>
                <a:cubicBezTo>
                  <a:pt x="3703540" y="339647"/>
                  <a:pt x="3717175" y="335800"/>
                  <a:pt x="3724275" y="342900"/>
                </a:cubicBezTo>
                <a:cubicBezTo>
                  <a:pt x="3775075" y="393700"/>
                  <a:pt x="3686175" y="355600"/>
                  <a:pt x="3762375" y="381000"/>
                </a:cubicBezTo>
                <a:cubicBezTo>
                  <a:pt x="3783157" y="443345"/>
                  <a:pt x="3754293" y="382155"/>
                  <a:pt x="3800475" y="419100"/>
                </a:cubicBezTo>
                <a:cubicBezTo>
                  <a:pt x="3809414" y="426251"/>
                  <a:pt x="3811430" y="439580"/>
                  <a:pt x="3819525" y="447675"/>
                </a:cubicBezTo>
                <a:cubicBezTo>
                  <a:pt x="3827620" y="455770"/>
                  <a:pt x="3838575" y="460375"/>
                  <a:pt x="3848100" y="466725"/>
                </a:cubicBezTo>
                <a:cubicBezTo>
                  <a:pt x="3866643" y="522355"/>
                  <a:pt x="3843116" y="471266"/>
                  <a:pt x="3886200" y="514350"/>
                </a:cubicBezTo>
                <a:cubicBezTo>
                  <a:pt x="3949700" y="577850"/>
                  <a:pt x="3857625" y="511175"/>
                  <a:pt x="3933825" y="561975"/>
                </a:cubicBezTo>
                <a:cubicBezTo>
                  <a:pt x="3984625" y="638175"/>
                  <a:pt x="3917950" y="546100"/>
                  <a:pt x="3981450" y="609600"/>
                </a:cubicBezTo>
                <a:cubicBezTo>
                  <a:pt x="3989545" y="617695"/>
                  <a:pt x="3992405" y="630080"/>
                  <a:pt x="4000500" y="638175"/>
                </a:cubicBezTo>
                <a:cubicBezTo>
                  <a:pt x="4008595" y="646270"/>
                  <a:pt x="4020281" y="649896"/>
                  <a:pt x="4029075" y="657225"/>
                </a:cubicBezTo>
                <a:cubicBezTo>
                  <a:pt x="4122700" y="735246"/>
                  <a:pt x="4001775" y="639450"/>
                  <a:pt x="4076700" y="714375"/>
                </a:cubicBezTo>
                <a:cubicBezTo>
                  <a:pt x="4084795" y="722470"/>
                  <a:pt x="4095750" y="727075"/>
                  <a:pt x="4105275" y="733425"/>
                </a:cubicBezTo>
                <a:cubicBezTo>
                  <a:pt x="4111625" y="742950"/>
                  <a:pt x="4115386" y="754849"/>
                  <a:pt x="4124325" y="762000"/>
                </a:cubicBezTo>
                <a:cubicBezTo>
                  <a:pt x="4132165" y="768272"/>
                  <a:pt x="4145800" y="764425"/>
                  <a:pt x="4152900" y="771525"/>
                </a:cubicBezTo>
                <a:cubicBezTo>
                  <a:pt x="4160000" y="778625"/>
                  <a:pt x="4156153" y="792260"/>
                  <a:pt x="4162425" y="800100"/>
                </a:cubicBezTo>
                <a:cubicBezTo>
                  <a:pt x="4169576" y="809039"/>
                  <a:pt x="4181475" y="812800"/>
                  <a:pt x="4191000" y="819150"/>
                </a:cubicBezTo>
                <a:cubicBezTo>
                  <a:pt x="4235450" y="885825"/>
                  <a:pt x="4210050" y="863600"/>
                  <a:pt x="4257675" y="895350"/>
                </a:cubicBezTo>
                <a:cubicBezTo>
                  <a:pt x="4302125" y="962025"/>
                  <a:pt x="4276725" y="939800"/>
                  <a:pt x="4324350" y="971550"/>
                </a:cubicBezTo>
                <a:cubicBezTo>
                  <a:pt x="4332097" y="994791"/>
                  <a:pt x="4334461" y="1010236"/>
                  <a:pt x="4352925" y="1028700"/>
                </a:cubicBezTo>
                <a:cubicBezTo>
                  <a:pt x="4361020" y="1036795"/>
                  <a:pt x="4371975" y="1041400"/>
                  <a:pt x="4381500" y="1047750"/>
                </a:cubicBezTo>
                <a:lnTo>
                  <a:pt x="4419600" y="1104900"/>
                </a:lnTo>
                <a:cubicBezTo>
                  <a:pt x="4425950" y="1114425"/>
                  <a:pt x="4429125" y="1127125"/>
                  <a:pt x="4438650" y="1133475"/>
                </a:cubicBezTo>
                <a:lnTo>
                  <a:pt x="4467225" y="1152525"/>
                </a:lnTo>
                <a:cubicBezTo>
                  <a:pt x="4473575" y="1162050"/>
                  <a:pt x="4478180" y="1173005"/>
                  <a:pt x="4486275" y="1181100"/>
                </a:cubicBezTo>
                <a:cubicBezTo>
                  <a:pt x="4494370" y="1189195"/>
                  <a:pt x="4507699" y="1191211"/>
                  <a:pt x="4514850" y="1200150"/>
                </a:cubicBezTo>
                <a:cubicBezTo>
                  <a:pt x="4521122" y="1207990"/>
                  <a:pt x="4517275" y="1221625"/>
                  <a:pt x="4524375" y="1228725"/>
                </a:cubicBezTo>
                <a:cubicBezTo>
                  <a:pt x="4540564" y="1244914"/>
                  <a:pt x="4581525" y="1266825"/>
                  <a:pt x="4581525" y="1266825"/>
                </a:cubicBezTo>
                <a:cubicBezTo>
                  <a:pt x="4632325" y="1343025"/>
                  <a:pt x="4565650" y="1250950"/>
                  <a:pt x="4629150" y="1314450"/>
                </a:cubicBezTo>
                <a:cubicBezTo>
                  <a:pt x="4637245" y="1322545"/>
                  <a:pt x="4640105" y="1334930"/>
                  <a:pt x="4648200" y="1343025"/>
                </a:cubicBezTo>
                <a:cubicBezTo>
                  <a:pt x="4656295" y="1351120"/>
                  <a:pt x="4676775" y="1362075"/>
                  <a:pt x="4676775" y="1362075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6795A83-C1BD-486E-8565-46BCEEA5C3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679399">
            <a:off x="7063731" y="2055461"/>
            <a:ext cx="257175" cy="25717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7DB0A6-9DDC-4A15-AC6C-FCDC2422A2F0}"/>
              </a:ext>
            </a:extLst>
          </p:cNvPr>
          <p:cNvCxnSpPr>
            <a:cxnSpLocks/>
          </p:cNvCxnSpPr>
          <p:nvPr/>
        </p:nvCxnSpPr>
        <p:spPr>
          <a:xfrm>
            <a:off x="7210322" y="2278042"/>
            <a:ext cx="1499201" cy="17569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7CA87E-9974-42FE-BEFE-13ECD71D582C}"/>
              </a:ext>
            </a:extLst>
          </p:cNvPr>
          <p:cNvSpPr txBox="1"/>
          <p:nvPr/>
        </p:nvSpPr>
        <p:spPr>
          <a:xfrm>
            <a:off x="8308718" y="2693182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69D36D-A5C5-4105-95E6-9DDB6814F55E}"/>
              </a:ext>
            </a:extLst>
          </p:cNvPr>
          <p:cNvSpPr txBox="1"/>
          <p:nvPr/>
        </p:nvSpPr>
        <p:spPr>
          <a:xfrm>
            <a:off x="5851268" y="355878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563A6C-7319-4CBA-B243-B7C41F9DD409}"/>
              </a:ext>
            </a:extLst>
          </p:cNvPr>
          <p:cNvSpPr txBox="1"/>
          <p:nvPr/>
        </p:nvSpPr>
        <p:spPr>
          <a:xfrm>
            <a:off x="2547937" y="4558784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28EC08-0DBB-430A-BF3B-143FFE2CDFCC}"/>
              </a:ext>
            </a:extLst>
          </p:cNvPr>
          <p:cNvSpPr txBox="1"/>
          <p:nvPr/>
        </p:nvSpPr>
        <p:spPr>
          <a:xfrm>
            <a:off x="3317816" y="451830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3D44F8-4260-4CC7-9288-349BDD339950}"/>
              </a:ext>
            </a:extLst>
          </p:cNvPr>
          <p:cNvSpPr txBox="1"/>
          <p:nvPr/>
        </p:nvSpPr>
        <p:spPr>
          <a:xfrm>
            <a:off x="7620951" y="3135868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C516CC7-0157-4CF0-B7AD-176AED4FBCDE}"/>
              </a:ext>
            </a:extLst>
          </p:cNvPr>
          <p:cNvGrpSpPr/>
          <p:nvPr/>
        </p:nvGrpSpPr>
        <p:grpSpPr>
          <a:xfrm>
            <a:off x="3500439" y="2163411"/>
            <a:ext cx="4808280" cy="865073"/>
            <a:chOff x="2456695" y="1556058"/>
            <a:chExt cx="7756963" cy="143451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747A92-2E21-4F1B-B7AE-7FA9EDA4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295" y="2990575"/>
              <a:ext cx="1813363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D59C5-FD1B-42DC-A5EE-C0B88007A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4304" y="2990575"/>
              <a:ext cx="1835990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B7969E-7CA8-4097-ADC6-FC6A72773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0438" y="2990575"/>
              <a:ext cx="1583866" cy="0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9EA5E2-64EF-4E32-BA51-4DF03C2C67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9935" y="2493904"/>
              <a:ext cx="940504" cy="496672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9DC3A3-96FF-48FB-B2B2-8049243D9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695" y="1556058"/>
              <a:ext cx="1583240" cy="937846"/>
            </a:xfrm>
            <a:prstGeom prst="line">
              <a:avLst/>
            </a:prstGeom>
            <a:ln w="76200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172BF94-1B64-4C05-B63A-57E0A7E0E9CF}"/>
              </a:ext>
            </a:extLst>
          </p:cNvPr>
          <p:cNvSpPr txBox="1"/>
          <p:nvPr/>
        </p:nvSpPr>
        <p:spPr>
          <a:xfrm>
            <a:off x="7372247" y="2672544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940FAE-AB99-4547-AFC5-30268279A94B}"/>
              </a:ext>
            </a:extLst>
          </p:cNvPr>
          <p:cNvSpPr txBox="1"/>
          <p:nvPr/>
        </p:nvSpPr>
        <p:spPr>
          <a:xfrm>
            <a:off x="6425251" y="2659151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ADADC7-79C8-47A2-AB22-CF2F76FC9510}"/>
              </a:ext>
            </a:extLst>
          </p:cNvPr>
          <p:cNvSpPr txBox="1"/>
          <p:nvPr/>
        </p:nvSpPr>
        <p:spPr>
          <a:xfrm>
            <a:off x="5464474" y="2666005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01711E-D081-4F2A-9A6E-94EC8464328C}"/>
              </a:ext>
            </a:extLst>
          </p:cNvPr>
          <p:cNvSpPr txBox="1"/>
          <p:nvPr/>
        </p:nvSpPr>
        <p:spPr>
          <a:xfrm rot="1974756">
            <a:off x="4722060" y="2536960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AB8C79-6178-4BB7-A79A-A6313FB5BC35}"/>
              </a:ext>
            </a:extLst>
          </p:cNvPr>
          <p:cNvSpPr txBox="1"/>
          <p:nvPr/>
        </p:nvSpPr>
        <p:spPr>
          <a:xfrm rot="1964883">
            <a:off x="4053373" y="2150874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29542B-3DE9-4FE0-A4BB-75A3975CD2FC}"/>
              </a:ext>
            </a:extLst>
          </p:cNvPr>
          <p:cNvSpPr txBox="1"/>
          <p:nvPr/>
        </p:nvSpPr>
        <p:spPr>
          <a:xfrm>
            <a:off x="7384461" y="3059668"/>
            <a:ext cx="4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26DAFB-F981-4F4B-BB57-87A09C3F1EA9}"/>
              </a:ext>
            </a:extLst>
          </p:cNvPr>
          <p:cNvSpPr txBox="1"/>
          <p:nvPr/>
        </p:nvSpPr>
        <p:spPr>
          <a:xfrm>
            <a:off x="6435776" y="3047005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42C363-BF7A-4CC1-A000-2127B464E43B}"/>
              </a:ext>
            </a:extLst>
          </p:cNvPr>
          <p:cNvSpPr txBox="1"/>
          <p:nvPr/>
        </p:nvSpPr>
        <p:spPr>
          <a:xfrm>
            <a:off x="5462369" y="3049711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86073A-B6EC-49CB-8080-FDAD31CADC1D}"/>
              </a:ext>
            </a:extLst>
          </p:cNvPr>
          <p:cNvSpPr txBox="1"/>
          <p:nvPr/>
        </p:nvSpPr>
        <p:spPr>
          <a:xfrm rot="1974756">
            <a:off x="4514375" y="2923833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0987C6-00E7-4999-9FA1-C8E6F32EB125}"/>
              </a:ext>
            </a:extLst>
          </p:cNvPr>
          <p:cNvSpPr txBox="1"/>
          <p:nvPr/>
        </p:nvSpPr>
        <p:spPr>
          <a:xfrm rot="1964883">
            <a:off x="3845688" y="2537747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6A8430-6ED4-4CC5-A792-5C21A392D3E4}"/>
              </a:ext>
            </a:extLst>
          </p:cNvPr>
          <p:cNvCxnSpPr/>
          <p:nvPr/>
        </p:nvCxnSpPr>
        <p:spPr>
          <a:xfrm>
            <a:off x="5316085" y="3416337"/>
            <a:ext cx="46028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DB9DC5-ABE9-498B-91A2-95FBE9C801F5}"/>
              </a:ext>
            </a:extLst>
          </p:cNvPr>
          <p:cNvCxnSpPr>
            <a:cxnSpLocks/>
          </p:cNvCxnSpPr>
          <p:nvPr/>
        </p:nvCxnSpPr>
        <p:spPr>
          <a:xfrm flipH="1">
            <a:off x="5316085" y="2581024"/>
            <a:ext cx="46028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3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54D20EF-AAA9-4E2E-BE5B-B6BD8BDF4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23" y="1062892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CC12522-3D4E-4BD5-A2D6-5DFB156CA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52" y="1429000"/>
            <a:ext cx="5333333" cy="40000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39711DA7-8ED8-4C9A-85B4-DE2DE7D18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Hao</dc:creator>
  <cp:lastModifiedBy>Peng Hao</cp:lastModifiedBy>
  <cp:revision>17</cp:revision>
  <dcterms:created xsi:type="dcterms:W3CDTF">2021-01-13T22:12:04Z</dcterms:created>
  <dcterms:modified xsi:type="dcterms:W3CDTF">2021-01-20T22:59:37Z</dcterms:modified>
</cp:coreProperties>
</file>