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F4E65E-4315-4902-98F8-CB0EE1103082}">
          <p14:sldIdLst/>
        </p14:section>
        <p14:section name="New Cut" id="{E133FA43-829D-4CC1-A37B-4C732379AE1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B6EE-4CE2-4E5F-B219-FC98CB8D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CC9A9-CF46-4365-B326-A83AED635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03CA-DB5A-4E79-BE75-E9162269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E133-3FAC-4EC3-9E36-51FFF5D6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9418-2CD9-4517-82BA-0A2C50E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97C2-D09C-45BC-9AF2-E035B2B9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F895-F65D-4236-ADCA-624BA319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D036-E293-4176-912B-4A9D19D0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A02E-116C-40C7-BCE8-294AD87E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5AA9-3FE6-42C0-8397-D4C5B57A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72F66-3041-4E8A-B46A-D6819906B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240CB-5B68-475C-B93B-65BA8BC0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986C-5142-4DA8-85D1-BFE25450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2710-70C6-437F-B1EE-3536C0F4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D2D7-41EA-419C-948D-BA14D1F1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7BB8-D9F3-4F45-8FE1-2A2338EB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6313-88FB-47B2-A86F-54DD3850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E47F5-0DB3-4275-800D-F5082333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7B52-065A-4CA1-B9D5-C77511BB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8DAC-6A24-4B4A-84ED-5808D25A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3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FC9F-9206-4D76-9AFB-10C1CB58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301D-1C0E-4185-B5F5-67B3C77E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41F3-ED45-4D22-8521-02C10CEB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2EF6-F146-4294-97F9-C35DD300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7841-C767-412A-990D-13CABB27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719F-E2E1-4A3B-9ED2-3E879E36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1E74-4EE1-4AF4-98A4-42376F22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65DE7-9B4F-43E7-8FB3-42B14EA7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0C325-63C0-4324-BE9E-7196CB9F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3A675-1533-4FFA-9D08-A40EA076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EADE0-A3AD-4171-B266-DF8D3959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C39A-4791-4B62-B5A3-53E1472F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749E-34BA-489B-82C3-4FF110EFB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39A8D-E81E-4F3F-B03D-0EFDF7CCD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3B6D5-AEAE-4A79-BB48-DFC3636A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240D-B30E-4EEC-BC05-A06EAEFF6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95608-9983-4A29-915D-1DFBB78C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37A7A-DBA6-48EC-8B99-AD5F1BC0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C36CD-A276-49C7-977D-4E6880BE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6E76-DDF3-444A-8702-E89B8563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D9A54-979C-413E-A313-EDF246E8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79065-D931-4D03-8A91-FB625ACE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6E5B2-6A49-4BEF-8789-596DE1D3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EF2B9-EB1B-43AD-A6A5-CE30DB6A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99CA7-2251-44B7-A640-D07DB05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A4AE-EBA2-4A27-9836-9B0CB4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7745-468B-4E18-B29D-74BAF3C5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BAA1-6AEB-49EB-903A-F8B51B33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E4294-E101-47EF-8B75-5C6FE77CF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06626-5BC0-4109-8776-0FA518A2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0728B-F458-4500-A987-06755D98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3223-1694-4FD0-BFEA-757F5257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F6E6-D519-4BF0-8988-F9D62956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3981D-0E72-4DD6-8B2E-C00E11368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C0024-189F-4DB7-804D-D42CB608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1B3B-AA1F-4BED-985B-33865F2C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E4344-E1ED-4521-B769-483F6389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5886-A170-4D65-B4D3-BEC455A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2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617DD-B517-45BD-B9C0-98456914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B81A3-74F4-4C0C-A91D-F7ABFB12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86F5-EB68-4CF7-A787-E5D34764D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5568-D89C-4DE4-8BDD-8613520DB45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E7AF-B3E5-4649-9EA3-F700F15E4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5BC5-BB48-42BA-B6EA-4EBE525FB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ECA3AE7-01FA-43EB-A023-482D446509F0}"/>
              </a:ext>
            </a:extLst>
          </p:cNvPr>
          <p:cNvGrpSpPr/>
          <p:nvPr/>
        </p:nvGrpSpPr>
        <p:grpSpPr>
          <a:xfrm>
            <a:off x="997009" y="0"/>
            <a:ext cx="10197981" cy="6858000"/>
            <a:chOff x="997009" y="0"/>
            <a:chExt cx="10197981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44B90F-6FCD-401D-A264-BA419CDB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009" y="0"/>
              <a:ext cx="10197981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17B7C5-07EC-49A1-99F3-37D3290CE5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7386" y="2000739"/>
              <a:ext cx="1594337" cy="19460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A7DB0A6-9DDC-4A15-AC6C-FCDC2422A2F0}"/>
                </a:ext>
              </a:extLst>
            </p:cNvPr>
            <p:cNvCxnSpPr>
              <a:cxnSpLocks/>
            </p:cNvCxnSpPr>
            <p:nvPr/>
          </p:nvCxnSpPr>
          <p:spPr>
            <a:xfrm>
              <a:off x="6994769" y="2000738"/>
              <a:ext cx="1714754" cy="20342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D747A92-2E21-4F1B-B7AE-7FA9EDA4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4676" y="3028483"/>
              <a:ext cx="1124043" cy="0"/>
            </a:xfrm>
            <a:prstGeom prst="line">
              <a:avLst/>
            </a:prstGeom>
            <a:ln w="762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D59C5-FD1B-42DC-A5EE-C0B88007A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607" y="3028483"/>
              <a:ext cx="1138068" cy="0"/>
            </a:xfrm>
            <a:prstGeom prst="line">
              <a:avLst/>
            </a:prstGeom>
            <a:ln w="762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B7969E-7CA8-4097-ADC6-FC6A72773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822" y="3028483"/>
              <a:ext cx="981785" cy="0"/>
            </a:xfrm>
            <a:prstGeom prst="line">
              <a:avLst/>
            </a:prstGeom>
            <a:ln w="762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9EA5E2-64EF-4E32-BA51-4DF03C2C67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1836" y="2728970"/>
              <a:ext cx="582987" cy="299514"/>
            </a:xfrm>
            <a:prstGeom prst="line">
              <a:avLst/>
            </a:prstGeom>
            <a:ln w="762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9DC3A3-96FF-48FB-B2B2-8049243D9C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0439" y="2163411"/>
              <a:ext cx="981397" cy="565559"/>
            </a:xfrm>
            <a:prstGeom prst="line">
              <a:avLst/>
            </a:prstGeom>
            <a:ln w="762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66A8430-6ED4-4CC5-A792-5C21A392D3E4}"/>
                </a:ext>
              </a:extLst>
            </p:cNvPr>
            <p:cNvCxnSpPr/>
            <p:nvPr/>
          </p:nvCxnSpPr>
          <p:spPr>
            <a:xfrm>
              <a:off x="5316085" y="3416337"/>
              <a:ext cx="4602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CDB9DC5-ABE9-498B-91A2-95FBE9C80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6085" y="2581024"/>
              <a:ext cx="4602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521A39B-2A71-44E4-9D7E-B7F76F077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599" y="701970"/>
              <a:ext cx="1661899" cy="24338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B2FACC2-4A86-409B-8777-92F3C3B00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348" y="941391"/>
              <a:ext cx="1661879" cy="24127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A0987C6-00E7-4999-9FA1-C8E6F32EB125}"/>
                </a:ext>
              </a:extLst>
            </p:cNvPr>
            <p:cNvSpPr txBox="1"/>
            <p:nvPr/>
          </p:nvSpPr>
          <p:spPr>
            <a:xfrm rot="1964883">
              <a:off x="3490543" y="2445547"/>
              <a:ext cx="766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HWE1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A6B1BC0-7473-4898-A63D-422A6F9FCAFE}"/>
              </a:ext>
            </a:extLst>
          </p:cNvPr>
          <p:cNvSpPr txBox="1"/>
          <p:nvPr/>
        </p:nvSpPr>
        <p:spPr>
          <a:xfrm rot="1964883">
            <a:off x="4292216" y="2865986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HWE2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529288-A4DA-40A5-9AB5-AD8E9C9154BD}"/>
              </a:ext>
            </a:extLst>
          </p:cNvPr>
          <p:cNvSpPr txBox="1"/>
          <p:nvPr/>
        </p:nvSpPr>
        <p:spPr>
          <a:xfrm>
            <a:off x="5150536" y="3056444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HWE3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AE1F97-89F2-497F-A802-B4A95A2B7CC3}"/>
              </a:ext>
            </a:extLst>
          </p:cNvPr>
          <p:cNvSpPr txBox="1"/>
          <p:nvPr/>
        </p:nvSpPr>
        <p:spPr>
          <a:xfrm>
            <a:off x="6181255" y="3081978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HWE4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CCC1DF-8536-4574-81FD-DD52DF547C19}"/>
              </a:ext>
            </a:extLst>
          </p:cNvPr>
          <p:cNvSpPr txBox="1"/>
          <p:nvPr/>
        </p:nvSpPr>
        <p:spPr>
          <a:xfrm>
            <a:off x="7340751" y="3081978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HWE5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56A2DE-95DB-4BEB-B483-9D4DD3321514}"/>
              </a:ext>
            </a:extLst>
          </p:cNvPr>
          <p:cNvSpPr txBox="1"/>
          <p:nvPr/>
        </p:nvSpPr>
        <p:spPr>
          <a:xfrm rot="1964883">
            <a:off x="3707549" y="2082952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HEW5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FA1C96-CB0F-4A81-ACFC-05CBAFBAEB9C}"/>
              </a:ext>
            </a:extLst>
          </p:cNvPr>
          <p:cNvSpPr txBox="1"/>
          <p:nvPr/>
        </p:nvSpPr>
        <p:spPr>
          <a:xfrm rot="1964883">
            <a:off x="4508216" y="2512659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HEW4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5F551-D139-455E-AB4F-E7C08EBD3F8B}"/>
              </a:ext>
            </a:extLst>
          </p:cNvPr>
          <p:cNvSpPr txBox="1"/>
          <p:nvPr/>
        </p:nvSpPr>
        <p:spPr>
          <a:xfrm>
            <a:off x="5187533" y="2655993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HEW3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FEFAC-D416-4B97-9282-FC8B01028FDF}"/>
              </a:ext>
            </a:extLst>
          </p:cNvPr>
          <p:cNvSpPr txBox="1"/>
          <p:nvPr/>
        </p:nvSpPr>
        <p:spPr>
          <a:xfrm>
            <a:off x="6229538" y="2681320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HEW2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B10C50-E96B-423A-B77B-EAE949635C87}"/>
              </a:ext>
            </a:extLst>
          </p:cNvPr>
          <p:cNvSpPr txBox="1"/>
          <p:nvPr/>
        </p:nvSpPr>
        <p:spPr>
          <a:xfrm>
            <a:off x="7361644" y="2693182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HEW1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4CF632-63E9-4A84-95E3-680F632824AC}"/>
              </a:ext>
            </a:extLst>
          </p:cNvPr>
          <p:cNvSpPr txBox="1"/>
          <p:nvPr/>
        </p:nvSpPr>
        <p:spPr>
          <a:xfrm rot="3029367">
            <a:off x="7916005" y="2594998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D3963E-B2B2-44D4-BADE-68DD1C9A3257}"/>
              </a:ext>
            </a:extLst>
          </p:cNvPr>
          <p:cNvSpPr txBox="1"/>
          <p:nvPr/>
        </p:nvSpPr>
        <p:spPr>
          <a:xfrm rot="18250938">
            <a:off x="3755086" y="1459247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88A9D2-5F93-410B-855A-231FF8DC450E}"/>
              </a:ext>
            </a:extLst>
          </p:cNvPr>
          <p:cNvSpPr txBox="1"/>
          <p:nvPr/>
        </p:nvSpPr>
        <p:spPr>
          <a:xfrm rot="3029367">
            <a:off x="6878553" y="2375964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FWE2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F9CBF5-CFBA-4C3C-B5B7-B17C3891C821}"/>
              </a:ext>
            </a:extLst>
          </p:cNvPr>
          <p:cNvSpPr txBox="1"/>
          <p:nvPr/>
        </p:nvSpPr>
        <p:spPr>
          <a:xfrm rot="18250938">
            <a:off x="4564447" y="1667503"/>
            <a:ext cx="76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FWE1</a:t>
            </a:r>
          </a:p>
        </p:txBody>
      </p:sp>
    </p:spTree>
    <p:extLst>
      <p:ext uri="{BB962C8B-B14F-4D97-AF65-F5344CB8AC3E}">
        <p14:creationId xmlns:p14="http://schemas.microsoft.com/office/powerpoint/2010/main" val="289835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Hao</dc:creator>
  <cp:lastModifiedBy>Zhensong Wei</cp:lastModifiedBy>
  <cp:revision>26</cp:revision>
  <dcterms:created xsi:type="dcterms:W3CDTF">2021-01-13T22:12:04Z</dcterms:created>
  <dcterms:modified xsi:type="dcterms:W3CDTF">2021-04-22T01:20:43Z</dcterms:modified>
</cp:coreProperties>
</file>