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58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Nguyen" userId="298da7d42602591f" providerId="LiveId" clId="{6835C095-E859-4983-B12E-F53306C32344}"/>
    <pc:docChg chg="undo custSel addSld modSld">
      <pc:chgData name="Alexander Nguyen" userId="298da7d42602591f" providerId="LiveId" clId="{6835C095-E859-4983-B12E-F53306C32344}" dt="2021-08-13T21:53:37.672" v="441" actId="1076"/>
      <pc:docMkLst>
        <pc:docMk/>
      </pc:docMkLst>
      <pc:sldChg chg="modSp mod">
        <pc:chgData name="Alexander Nguyen" userId="298da7d42602591f" providerId="LiveId" clId="{6835C095-E859-4983-B12E-F53306C32344}" dt="2021-08-13T21:53:37.672" v="441" actId="1076"/>
        <pc:sldMkLst>
          <pc:docMk/>
          <pc:sldMk cId="3221349128" sldId="258"/>
        </pc:sldMkLst>
        <pc:picChg chg="mod">
          <ac:chgData name="Alexander Nguyen" userId="298da7d42602591f" providerId="LiveId" clId="{6835C095-E859-4983-B12E-F53306C32344}" dt="2021-08-13T21:53:37.672" v="441" actId="1076"/>
          <ac:picMkLst>
            <pc:docMk/>
            <pc:sldMk cId="3221349128" sldId="258"/>
            <ac:picMk id="9" creationId="{EEE24726-5A17-4CF7-8876-F3C79732FFBE}"/>
          </ac:picMkLst>
        </pc:picChg>
      </pc:sldChg>
      <pc:sldChg chg="addSp delSp modSp new mod setBg">
        <pc:chgData name="Alexander Nguyen" userId="298da7d42602591f" providerId="LiveId" clId="{6835C095-E859-4983-B12E-F53306C32344}" dt="2021-08-12T13:59:24.404" v="333" actId="26606"/>
        <pc:sldMkLst>
          <pc:docMk/>
          <pc:sldMk cId="2012699896" sldId="263"/>
        </pc:sldMkLst>
        <pc:spChg chg="mod">
          <ac:chgData name="Alexander Nguyen" userId="298da7d42602591f" providerId="LiveId" clId="{6835C095-E859-4983-B12E-F53306C32344}" dt="2021-08-12T13:59:24.404" v="333" actId="26606"/>
          <ac:spMkLst>
            <pc:docMk/>
            <pc:sldMk cId="2012699896" sldId="263"/>
            <ac:spMk id="2" creationId="{1C3D79F9-FF0E-4E76-85A8-885B536BDEC1}"/>
          </ac:spMkLst>
        </pc:spChg>
        <pc:spChg chg="del mod">
          <ac:chgData name="Alexander Nguyen" userId="298da7d42602591f" providerId="LiveId" clId="{6835C095-E859-4983-B12E-F53306C32344}" dt="2021-08-12T13:59:24.404" v="333" actId="26606"/>
          <ac:spMkLst>
            <pc:docMk/>
            <pc:sldMk cId="2012699896" sldId="263"/>
            <ac:spMk id="3" creationId="{B3554ADD-68FF-4E17-BA74-BD98C518541C}"/>
          </ac:spMkLst>
        </pc:spChg>
        <pc:spChg chg="add del">
          <ac:chgData name="Alexander Nguyen" userId="298da7d42602591f" providerId="LiveId" clId="{6835C095-E859-4983-B12E-F53306C32344}" dt="2021-08-12T13:59:24.389" v="332" actId="26606"/>
          <ac:spMkLst>
            <pc:docMk/>
            <pc:sldMk cId="2012699896" sldId="263"/>
            <ac:spMk id="8" creationId="{781BBDC9-2DC6-4959-AC3D-49A5DCB05DA7}"/>
          </ac:spMkLst>
        </pc:spChg>
        <pc:spChg chg="add del">
          <ac:chgData name="Alexander Nguyen" userId="298da7d42602591f" providerId="LiveId" clId="{6835C095-E859-4983-B12E-F53306C32344}" dt="2021-08-12T13:59:24.389" v="332" actId="26606"/>
          <ac:spMkLst>
            <pc:docMk/>
            <pc:sldMk cId="2012699896" sldId="263"/>
            <ac:spMk id="10" creationId="{4B74BB55-8517-4CFE-9389-81D0E6F81F00}"/>
          </ac:spMkLst>
        </pc:spChg>
        <pc:spChg chg="add del">
          <ac:chgData name="Alexander Nguyen" userId="298da7d42602591f" providerId="LiveId" clId="{6835C095-E859-4983-B12E-F53306C32344}" dt="2021-08-12T13:59:24.389" v="332" actId="26606"/>
          <ac:spMkLst>
            <pc:docMk/>
            <pc:sldMk cId="2012699896" sldId="263"/>
            <ac:spMk id="19" creationId="{08452CCF-4A27-488A-AAF4-424933CFC925}"/>
          </ac:spMkLst>
        </pc:spChg>
        <pc:grpChg chg="add del">
          <ac:chgData name="Alexander Nguyen" userId="298da7d42602591f" providerId="LiveId" clId="{6835C095-E859-4983-B12E-F53306C32344}" dt="2021-08-12T13:59:24.389" v="332" actId="26606"/>
          <ac:grpSpMkLst>
            <pc:docMk/>
            <pc:sldMk cId="2012699896" sldId="263"/>
            <ac:grpSpMk id="12" creationId="{A3F7C935-E41E-4E8D-91DF-D3BAB9521DF0}"/>
          </ac:grpSpMkLst>
        </pc:grpChg>
        <pc:graphicFrameChg chg="add">
          <ac:chgData name="Alexander Nguyen" userId="298da7d42602591f" providerId="LiveId" clId="{6835C095-E859-4983-B12E-F53306C32344}" dt="2021-08-12T13:59:24.404" v="333" actId="26606"/>
          <ac:graphicFrameMkLst>
            <pc:docMk/>
            <pc:sldMk cId="2012699896" sldId="263"/>
            <ac:graphicFrameMk id="5" creationId="{07B66C4F-4C64-40DA-A937-49F304E8015C}"/>
          </ac:graphicFrameMkLst>
        </pc:graphicFrameChg>
      </pc:sldChg>
      <pc:sldChg chg="addSp delSp modSp new mod setBg setClrOvrMap">
        <pc:chgData name="Alexander Nguyen" userId="298da7d42602591f" providerId="LiveId" clId="{6835C095-E859-4983-B12E-F53306C32344}" dt="2021-08-12T14:13:30.938" v="438" actId="26606"/>
        <pc:sldMkLst>
          <pc:docMk/>
          <pc:sldMk cId="3244539395" sldId="264"/>
        </pc:sldMkLst>
        <pc:spChg chg="mod">
          <ac:chgData name="Alexander Nguyen" userId="298da7d42602591f" providerId="LiveId" clId="{6835C095-E859-4983-B12E-F53306C32344}" dt="2021-08-12T14:11:44.355" v="432" actId="20577"/>
          <ac:spMkLst>
            <pc:docMk/>
            <pc:sldMk cId="3244539395" sldId="264"/>
            <ac:spMk id="2" creationId="{1E842D6F-C95A-4576-A7AE-A61CCF95051A}"/>
          </ac:spMkLst>
        </pc:spChg>
        <pc:spChg chg="del">
          <ac:chgData name="Alexander Nguyen" userId="298da7d42602591f" providerId="LiveId" clId="{6835C095-E859-4983-B12E-F53306C32344}" dt="2021-08-12T14:05:24.144" v="335" actId="931"/>
          <ac:spMkLst>
            <pc:docMk/>
            <pc:sldMk cId="3244539395" sldId="264"/>
            <ac:spMk id="3" creationId="{73376D19-4A00-478F-9180-E9A5AE551B40}"/>
          </ac:spMkLst>
        </pc:spChg>
        <pc:spChg chg="add del">
          <ac:chgData name="Alexander Nguyen" userId="298da7d42602591f" providerId="LiveId" clId="{6835C095-E859-4983-B12E-F53306C32344}" dt="2021-08-12T14:05:56.015" v="377" actId="26606"/>
          <ac:spMkLst>
            <pc:docMk/>
            <pc:sldMk cId="3244539395" sldId="264"/>
            <ac:spMk id="9" creationId="{9B6CB047-0732-4722-B3C3-D930362FF8C8}"/>
          </ac:spMkLst>
        </pc:spChg>
        <pc:spChg chg="add del mod">
          <ac:chgData name="Alexander Nguyen" userId="298da7d42602591f" providerId="LiveId" clId="{6835C095-E859-4983-B12E-F53306C32344}" dt="2021-08-12T14:11:25.998" v="408" actId="931"/>
          <ac:spMkLst>
            <pc:docMk/>
            <pc:sldMk cId="3244539395" sldId="264"/>
            <ac:spMk id="11" creationId="{82E71E3D-06D5-4191-AB09-94D67B4EC637}"/>
          </ac:spMkLst>
        </pc:spChg>
        <pc:spChg chg="add del">
          <ac:chgData name="Alexander Nguyen" userId="298da7d42602591f" providerId="LiveId" clId="{6835C095-E859-4983-B12E-F53306C32344}" dt="2021-08-12T14:05:56.015" v="377" actId="26606"/>
          <ac:spMkLst>
            <pc:docMk/>
            <pc:sldMk cId="3244539395" sldId="264"/>
            <ac:spMk id="12" creationId="{E09CCB3F-DBCE-4964-9E34-8C5DE80EF4B5}"/>
          </ac:spMkLst>
        </pc:spChg>
        <pc:spChg chg="add del">
          <ac:chgData name="Alexander Nguyen" userId="298da7d42602591f" providerId="LiveId" clId="{6835C095-E859-4983-B12E-F53306C32344}" dt="2021-08-12T14:05:56.015" v="377" actId="26606"/>
          <ac:spMkLst>
            <pc:docMk/>
            <pc:sldMk cId="3244539395" sldId="264"/>
            <ac:spMk id="14" creationId="{1DFF944F-74BA-483A-82C0-64E3AAF4AE98}"/>
          </ac:spMkLst>
        </pc:spChg>
        <pc:spChg chg="add del">
          <ac:chgData name="Alexander Nguyen" userId="298da7d42602591f" providerId="LiveId" clId="{6835C095-E859-4983-B12E-F53306C32344}" dt="2021-08-12T14:06:05.604" v="379" actId="26606"/>
          <ac:spMkLst>
            <pc:docMk/>
            <pc:sldMk cId="3244539395" sldId="264"/>
            <ac:spMk id="20" creationId="{991E317B-75E3-4171-A07A-B263C1D6DCA5}"/>
          </ac:spMkLst>
        </pc:spChg>
        <pc:spChg chg="add del">
          <ac:chgData name="Alexander Nguyen" userId="298da7d42602591f" providerId="LiveId" clId="{6835C095-E859-4983-B12E-F53306C32344}" dt="2021-08-12T14:06:05.604" v="379" actId="26606"/>
          <ac:spMkLst>
            <pc:docMk/>
            <pc:sldMk cId="3244539395" sldId="264"/>
            <ac:spMk id="22" creationId="{4A9B19C2-B29A-4924-9E7E-6FBF17F5854E}"/>
          </ac:spMkLst>
        </pc:spChg>
        <pc:spChg chg="add del">
          <ac:chgData name="Alexander Nguyen" userId="298da7d42602591f" providerId="LiveId" clId="{6835C095-E859-4983-B12E-F53306C32344}" dt="2021-08-12T14:06:06.651" v="381" actId="26606"/>
          <ac:spMkLst>
            <pc:docMk/>
            <pc:sldMk cId="3244539395" sldId="264"/>
            <ac:spMk id="38" creationId="{0B65EC2C-5E72-45C4-9792-4143706AA7D7}"/>
          </ac:spMkLst>
        </pc:spChg>
        <pc:spChg chg="add del mod">
          <ac:chgData name="Alexander Nguyen" userId="298da7d42602591f" providerId="LiveId" clId="{6835C095-E859-4983-B12E-F53306C32344}" dt="2021-08-12T14:13:28.863" v="435" actId="931"/>
          <ac:spMkLst>
            <pc:docMk/>
            <pc:sldMk cId="3244539395" sldId="264"/>
            <ac:spMk id="42" creationId="{4102BEAD-C1DB-4BB5-8D0A-F38F191DA837}"/>
          </ac:spMkLst>
        </pc:spChg>
        <pc:spChg chg="add del">
          <ac:chgData name="Alexander Nguyen" userId="298da7d42602591f" providerId="LiveId" clId="{6835C095-E859-4983-B12E-F53306C32344}" dt="2021-08-12T14:09:10.183" v="406" actId="26606"/>
          <ac:spMkLst>
            <pc:docMk/>
            <pc:sldMk cId="3244539395" sldId="264"/>
            <ac:spMk id="43" creationId="{E09CCB3F-DBCE-4964-9E34-8C5DE80EF4B5}"/>
          </ac:spMkLst>
        </pc:spChg>
        <pc:spChg chg="add del">
          <ac:chgData name="Alexander Nguyen" userId="298da7d42602591f" providerId="LiveId" clId="{6835C095-E859-4983-B12E-F53306C32344}" dt="2021-08-12T14:09:10.183" v="406" actId="26606"/>
          <ac:spMkLst>
            <pc:docMk/>
            <pc:sldMk cId="3244539395" sldId="264"/>
            <ac:spMk id="44" creationId="{1DFF944F-74BA-483A-82C0-64E3AAF4AE98}"/>
          </ac:spMkLst>
        </pc:spChg>
        <pc:spChg chg="add del">
          <ac:chgData name="Alexander Nguyen" userId="298da7d42602591f" providerId="LiveId" clId="{6835C095-E859-4983-B12E-F53306C32344}" dt="2021-08-12T14:09:06.782" v="402" actId="931"/>
          <ac:spMkLst>
            <pc:docMk/>
            <pc:sldMk cId="3244539395" sldId="264"/>
            <ac:spMk id="45" creationId="{9B6CB047-0732-4722-B3C3-D930362FF8C8}"/>
          </ac:spMkLst>
        </pc:spChg>
        <pc:spChg chg="add del">
          <ac:chgData name="Alexander Nguyen" userId="298da7d42602591f" providerId="LiveId" clId="{6835C095-E859-4983-B12E-F53306C32344}" dt="2021-08-12T14:11:34.160" v="411" actId="26606"/>
          <ac:spMkLst>
            <pc:docMk/>
            <pc:sldMk cId="3244539395" sldId="264"/>
            <ac:spMk id="63" creationId="{C5BDD1EA-D8C1-45AF-9F0A-14A2A137BA2A}"/>
          </ac:spMkLst>
        </pc:spChg>
        <pc:spChg chg="add del">
          <ac:chgData name="Alexander Nguyen" userId="298da7d42602591f" providerId="LiveId" clId="{6835C095-E859-4983-B12E-F53306C32344}" dt="2021-08-12T14:11:34.160" v="411" actId="26606"/>
          <ac:spMkLst>
            <pc:docMk/>
            <pc:sldMk cId="3244539395" sldId="264"/>
            <ac:spMk id="65" creationId="{14354E08-0068-48D7-A8AD-84C7B1CF585D}"/>
          </ac:spMkLst>
        </pc:spChg>
        <pc:spChg chg="add del">
          <ac:chgData name="Alexander Nguyen" userId="298da7d42602591f" providerId="LiveId" clId="{6835C095-E859-4983-B12E-F53306C32344}" dt="2021-08-12T14:11:48.231" v="433" actId="26606"/>
          <ac:spMkLst>
            <pc:docMk/>
            <pc:sldMk cId="3244539395" sldId="264"/>
            <ac:spMk id="87" creationId="{C5BDD1EA-D8C1-45AF-9F0A-14A2A137BA2A}"/>
          </ac:spMkLst>
        </pc:spChg>
        <pc:spChg chg="add del">
          <ac:chgData name="Alexander Nguyen" userId="298da7d42602591f" providerId="LiveId" clId="{6835C095-E859-4983-B12E-F53306C32344}" dt="2021-08-12T14:11:48.231" v="433" actId="26606"/>
          <ac:spMkLst>
            <pc:docMk/>
            <pc:sldMk cId="3244539395" sldId="264"/>
            <ac:spMk id="89" creationId="{14354E08-0068-48D7-A8AD-84C7B1CF585D}"/>
          </ac:spMkLst>
        </pc:spChg>
        <pc:spChg chg="add del">
          <ac:chgData name="Alexander Nguyen" userId="298da7d42602591f" providerId="LiveId" clId="{6835C095-E859-4983-B12E-F53306C32344}" dt="2021-08-12T14:13:30.938" v="438" actId="26606"/>
          <ac:spMkLst>
            <pc:docMk/>
            <pc:sldMk cId="3244539395" sldId="264"/>
            <ac:spMk id="111" creationId="{C5BDD1EA-D8C1-45AF-9F0A-14A2A137BA2A}"/>
          </ac:spMkLst>
        </pc:spChg>
        <pc:spChg chg="add del">
          <ac:chgData name="Alexander Nguyen" userId="298da7d42602591f" providerId="LiveId" clId="{6835C095-E859-4983-B12E-F53306C32344}" dt="2021-08-12T14:13:30.938" v="438" actId="26606"/>
          <ac:spMkLst>
            <pc:docMk/>
            <pc:sldMk cId="3244539395" sldId="264"/>
            <ac:spMk id="113" creationId="{14354E08-0068-48D7-A8AD-84C7B1CF585D}"/>
          </ac:spMkLst>
        </pc:spChg>
        <pc:spChg chg="add">
          <ac:chgData name="Alexander Nguyen" userId="298da7d42602591f" providerId="LiveId" clId="{6835C095-E859-4983-B12E-F53306C32344}" dt="2021-08-12T14:13:30.938" v="438" actId="26606"/>
          <ac:spMkLst>
            <pc:docMk/>
            <pc:sldMk cId="3244539395" sldId="264"/>
            <ac:spMk id="135" creationId="{C5BDD1EA-D8C1-45AF-9F0A-14A2A137BA2A}"/>
          </ac:spMkLst>
        </pc:spChg>
        <pc:spChg chg="add">
          <ac:chgData name="Alexander Nguyen" userId="298da7d42602591f" providerId="LiveId" clId="{6835C095-E859-4983-B12E-F53306C32344}" dt="2021-08-12T14:13:30.938" v="438" actId="26606"/>
          <ac:spMkLst>
            <pc:docMk/>
            <pc:sldMk cId="3244539395" sldId="264"/>
            <ac:spMk id="137" creationId="{14354E08-0068-48D7-A8AD-84C7B1CF585D}"/>
          </ac:spMkLst>
        </pc:spChg>
        <pc:grpChg chg="add del">
          <ac:chgData name="Alexander Nguyen" userId="298da7d42602591f" providerId="LiveId" clId="{6835C095-E859-4983-B12E-F53306C32344}" dt="2021-08-12T14:05:56.015" v="377" actId="26606"/>
          <ac:grpSpMkLst>
            <pc:docMk/>
            <pc:sldMk cId="3244539395" sldId="264"/>
            <ac:grpSpMk id="16" creationId="{A9733A91-F958-4629-801A-3F6F1E09AD64}"/>
          </ac:grpSpMkLst>
        </pc:grpChg>
        <pc:grpChg chg="add del">
          <ac:chgData name="Alexander Nguyen" userId="298da7d42602591f" providerId="LiveId" clId="{6835C095-E859-4983-B12E-F53306C32344}" dt="2021-08-12T14:06:05.604" v="379" actId="26606"/>
          <ac:grpSpMkLst>
            <pc:docMk/>
            <pc:sldMk cId="3244539395" sldId="264"/>
            <ac:grpSpMk id="24" creationId="{34C85634-D5F5-4047-8F35-F4B1F50AB1A7}"/>
          </ac:grpSpMkLst>
        </pc:grpChg>
        <pc:grpChg chg="add del">
          <ac:chgData name="Alexander Nguyen" userId="298da7d42602591f" providerId="LiveId" clId="{6835C095-E859-4983-B12E-F53306C32344}" dt="2021-08-12T14:06:06.651" v="381" actId="26606"/>
          <ac:grpSpMkLst>
            <pc:docMk/>
            <pc:sldMk cId="3244539395" sldId="264"/>
            <ac:grpSpMk id="39" creationId="{9073B6DB-4B88-4BCD-97DE-9DD16B88A4B8}"/>
          </ac:grpSpMkLst>
        </pc:grpChg>
        <pc:grpChg chg="add del">
          <ac:chgData name="Alexander Nguyen" userId="298da7d42602591f" providerId="LiveId" clId="{6835C095-E859-4983-B12E-F53306C32344}" dt="2021-08-12T14:09:10.183" v="406" actId="26606"/>
          <ac:grpSpMkLst>
            <pc:docMk/>
            <pc:sldMk cId="3244539395" sldId="264"/>
            <ac:grpSpMk id="46" creationId="{A9733A91-F958-4629-801A-3F6F1E09AD64}"/>
          </ac:grpSpMkLst>
        </pc:grpChg>
        <pc:grpChg chg="add del">
          <ac:chgData name="Alexander Nguyen" userId="298da7d42602591f" providerId="LiveId" clId="{6835C095-E859-4983-B12E-F53306C32344}" dt="2021-08-12T14:11:34.160" v="411" actId="26606"/>
          <ac:grpSpMkLst>
            <pc:docMk/>
            <pc:sldMk cId="3244539395" sldId="264"/>
            <ac:grpSpMk id="67" creationId="{A779F34F-2960-4B81-BA08-445B6F6A0CD7}"/>
          </ac:grpSpMkLst>
        </pc:grpChg>
        <pc:grpChg chg="add del">
          <ac:chgData name="Alexander Nguyen" userId="298da7d42602591f" providerId="LiveId" clId="{6835C095-E859-4983-B12E-F53306C32344}" dt="2021-08-12T14:11:48.231" v="433" actId="26606"/>
          <ac:grpSpMkLst>
            <pc:docMk/>
            <pc:sldMk cId="3244539395" sldId="264"/>
            <ac:grpSpMk id="91" creationId="{A779F34F-2960-4B81-BA08-445B6F6A0CD7}"/>
          </ac:grpSpMkLst>
        </pc:grpChg>
        <pc:grpChg chg="add del">
          <ac:chgData name="Alexander Nguyen" userId="298da7d42602591f" providerId="LiveId" clId="{6835C095-E859-4983-B12E-F53306C32344}" dt="2021-08-12T14:13:30.938" v="438" actId="26606"/>
          <ac:grpSpMkLst>
            <pc:docMk/>
            <pc:sldMk cId="3244539395" sldId="264"/>
            <ac:grpSpMk id="115" creationId="{A779F34F-2960-4B81-BA08-445B6F6A0CD7}"/>
          </ac:grpSpMkLst>
        </pc:grpChg>
        <pc:grpChg chg="add">
          <ac:chgData name="Alexander Nguyen" userId="298da7d42602591f" providerId="LiveId" clId="{6835C095-E859-4983-B12E-F53306C32344}" dt="2021-08-12T14:13:30.938" v="438" actId="26606"/>
          <ac:grpSpMkLst>
            <pc:docMk/>
            <pc:sldMk cId="3244539395" sldId="264"/>
            <ac:grpSpMk id="139" creationId="{A779F34F-2960-4B81-BA08-445B6F6A0CD7}"/>
          </ac:grpSpMkLst>
        </pc:grpChg>
        <pc:picChg chg="add del mod ord modCrop">
          <ac:chgData name="Alexander Nguyen" userId="298da7d42602591f" providerId="LiveId" clId="{6835C095-E859-4983-B12E-F53306C32344}" dt="2021-08-12T14:08:59.849" v="401" actId="478"/>
          <ac:picMkLst>
            <pc:docMk/>
            <pc:sldMk cId="3244539395" sldId="264"/>
            <ac:picMk id="5" creationId="{C901A331-C732-44E9-A4B3-DBB391BBD545}"/>
          </ac:picMkLst>
        </pc:picChg>
        <pc:picChg chg="add del mod ord">
          <ac:chgData name="Alexander Nguyen" userId="298da7d42602591f" providerId="LiveId" clId="{6835C095-E859-4983-B12E-F53306C32344}" dt="2021-08-12T14:11:18.952" v="407" actId="478"/>
          <ac:picMkLst>
            <pc:docMk/>
            <pc:sldMk cId="3244539395" sldId="264"/>
            <ac:picMk id="7" creationId="{413E277D-7410-4BDC-812C-843581E97B0E}"/>
          </ac:picMkLst>
        </pc:picChg>
        <pc:picChg chg="add del mod ord">
          <ac:chgData name="Alexander Nguyen" userId="298da7d42602591f" providerId="LiveId" clId="{6835C095-E859-4983-B12E-F53306C32344}" dt="2021-08-12T14:13:24.174" v="434" actId="478"/>
          <ac:picMkLst>
            <pc:docMk/>
            <pc:sldMk cId="3244539395" sldId="264"/>
            <ac:picMk id="15" creationId="{98ED4358-E6A3-44C8-8717-6667CC1CC61B}"/>
          </ac:picMkLst>
        </pc:picChg>
        <pc:picChg chg="add mod ord">
          <ac:chgData name="Alexander Nguyen" userId="298da7d42602591f" providerId="LiveId" clId="{6835C095-E859-4983-B12E-F53306C32344}" dt="2021-08-12T14:13:30.938" v="438" actId="26606"/>
          <ac:picMkLst>
            <pc:docMk/>
            <pc:sldMk cId="3244539395" sldId="264"/>
            <ac:picMk id="50" creationId="{E93C57D7-5559-44B7-84E4-64967F96F696}"/>
          </ac:picMkLst>
        </pc:picChg>
        <pc:cxnChg chg="add del">
          <ac:chgData name="Alexander Nguyen" userId="298da7d42602591f" providerId="LiveId" clId="{6835C095-E859-4983-B12E-F53306C32344}" dt="2021-08-12T14:06:05.604" v="379" actId="26606"/>
          <ac:cxnSpMkLst>
            <pc:docMk/>
            <pc:sldMk cId="3244539395" sldId="264"/>
            <ac:cxnSpMk id="10" creationId="{0512F9CB-A1A0-4043-A103-F6A4B94B695A}"/>
          </ac:cxnSpMkLst>
        </pc:cxnChg>
        <pc:cxnChg chg="add del">
          <ac:chgData name="Alexander Nguyen" userId="298da7d42602591f" providerId="LiveId" clId="{6835C095-E859-4983-B12E-F53306C32344}" dt="2021-08-12T14:06:05.604" v="379" actId="26606"/>
          <ac:cxnSpMkLst>
            <pc:docMk/>
            <pc:sldMk cId="3244539395" sldId="264"/>
            <ac:cxnSpMk id="18" creationId="{D1DE67A3-B8F6-4CFD-A8E0-D15200F23152}"/>
          </ac:cxnSpMkLst>
        </pc:cxnChg>
        <pc:cxnChg chg="add del">
          <ac:chgData name="Alexander Nguyen" userId="298da7d42602591f" providerId="LiveId" clId="{6835C095-E859-4983-B12E-F53306C32344}" dt="2021-08-12T14:06:05.604" v="379" actId="26606"/>
          <ac:cxnSpMkLst>
            <pc:docMk/>
            <pc:sldMk cId="3244539395" sldId="264"/>
            <ac:cxnSpMk id="23" creationId="{ADBE6588-EE16-4389-857C-86A156D49E5D}"/>
          </ac:cxnSpMkLst>
        </pc:cxnChg>
        <pc:cxnChg chg="add del">
          <ac:chgData name="Alexander Nguyen" userId="298da7d42602591f" providerId="LiveId" clId="{6835C095-E859-4983-B12E-F53306C32344}" dt="2021-08-12T14:06:05.604" v="379" actId="26606"/>
          <ac:cxnSpMkLst>
            <pc:docMk/>
            <pc:sldMk cId="3244539395" sldId="264"/>
            <ac:cxnSpMk id="30" creationId="{17FD48D2-B0A7-413D-B947-AA55AC1296D5}"/>
          </ac:cxnSpMkLst>
        </pc:cxnChg>
        <pc:cxnChg chg="add del">
          <ac:chgData name="Alexander Nguyen" userId="298da7d42602591f" providerId="LiveId" clId="{6835C095-E859-4983-B12E-F53306C32344}" dt="2021-08-12T14:06:05.604" v="379" actId="26606"/>
          <ac:cxnSpMkLst>
            <pc:docMk/>
            <pc:sldMk cId="3244539395" sldId="264"/>
            <ac:cxnSpMk id="31" creationId="{2BE668D0-D906-4EEE-B32F-8C028624B837}"/>
          </ac:cxnSpMkLst>
        </pc:cxnChg>
        <pc:cxnChg chg="add del">
          <ac:chgData name="Alexander Nguyen" userId="298da7d42602591f" providerId="LiveId" clId="{6835C095-E859-4983-B12E-F53306C32344}" dt="2021-08-12T14:06:06.651" v="381" actId="26606"/>
          <ac:cxnSpMkLst>
            <pc:docMk/>
            <pc:sldMk cId="3244539395" sldId="264"/>
            <ac:cxnSpMk id="33" creationId="{0512F9CB-A1A0-4043-A103-F6A4B94B695A}"/>
          </ac:cxnSpMkLst>
        </pc:cxnChg>
        <pc:cxnChg chg="add del">
          <ac:chgData name="Alexander Nguyen" userId="298da7d42602591f" providerId="LiveId" clId="{6835C095-E859-4983-B12E-F53306C32344}" dt="2021-08-12T14:06:06.651" v="381" actId="26606"/>
          <ac:cxnSpMkLst>
            <pc:docMk/>
            <pc:sldMk cId="3244539395" sldId="264"/>
            <ac:cxnSpMk id="34" creationId="{ADBE6588-EE16-4389-857C-86A156D49E5D}"/>
          </ac:cxnSpMkLst>
        </pc:cxnChg>
        <pc:cxnChg chg="add del">
          <ac:chgData name="Alexander Nguyen" userId="298da7d42602591f" providerId="LiveId" clId="{6835C095-E859-4983-B12E-F53306C32344}" dt="2021-08-12T14:06:06.651" v="381" actId="26606"/>
          <ac:cxnSpMkLst>
            <pc:docMk/>
            <pc:sldMk cId="3244539395" sldId="264"/>
            <ac:cxnSpMk id="35" creationId="{17FD48D2-B0A7-413D-B947-AA55AC1296D5}"/>
          </ac:cxnSpMkLst>
        </pc:cxnChg>
        <pc:cxnChg chg="add del">
          <ac:chgData name="Alexander Nguyen" userId="298da7d42602591f" providerId="LiveId" clId="{6835C095-E859-4983-B12E-F53306C32344}" dt="2021-08-12T14:06:06.651" v="381" actId="26606"/>
          <ac:cxnSpMkLst>
            <pc:docMk/>
            <pc:sldMk cId="3244539395" sldId="264"/>
            <ac:cxnSpMk id="36" creationId="{2BE668D0-D906-4EEE-B32F-8C028624B837}"/>
          </ac:cxnSpMkLst>
        </pc:cxnChg>
        <pc:cxnChg chg="add del">
          <ac:chgData name="Alexander Nguyen" userId="298da7d42602591f" providerId="LiveId" clId="{6835C095-E859-4983-B12E-F53306C32344}" dt="2021-08-12T14:06:06.651" v="381" actId="26606"/>
          <ac:cxnSpMkLst>
            <pc:docMk/>
            <pc:sldMk cId="3244539395" sldId="264"/>
            <ac:cxnSpMk id="37" creationId="{D1DE67A3-B8F6-4CFD-A8E0-D15200F23152}"/>
          </ac:cxnSpMkLst>
        </pc:cxnChg>
        <pc:cxnChg chg="add del">
          <ac:chgData name="Alexander Nguyen" userId="298da7d42602591f" providerId="LiveId" clId="{6835C095-E859-4983-B12E-F53306C32344}" dt="2021-08-12T14:11:34.160" v="411" actId="26606"/>
          <ac:cxnSpMkLst>
            <pc:docMk/>
            <pc:sldMk cId="3244539395" sldId="264"/>
            <ac:cxnSpMk id="53" creationId="{8FD48FB1-66D8-4676-B0AA-C139A1DB78D1}"/>
          </ac:cxnSpMkLst>
        </pc:cxnChg>
        <pc:cxnChg chg="add del">
          <ac:chgData name="Alexander Nguyen" userId="298da7d42602591f" providerId="LiveId" clId="{6835C095-E859-4983-B12E-F53306C32344}" dt="2021-08-12T14:11:34.160" v="411" actId="26606"/>
          <ac:cxnSpMkLst>
            <pc:docMk/>
            <pc:sldMk cId="3244539395" sldId="264"/>
            <ac:cxnSpMk id="55" creationId="{F033F5AE-6728-4F19-8DED-658E674B31B9}"/>
          </ac:cxnSpMkLst>
        </pc:cxnChg>
        <pc:cxnChg chg="add del">
          <ac:chgData name="Alexander Nguyen" userId="298da7d42602591f" providerId="LiveId" clId="{6835C095-E859-4983-B12E-F53306C32344}" dt="2021-08-12T14:11:34.160" v="411" actId="26606"/>
          <ac:cxnSpMkLst>
            <pc:docMk/>
            <pc:sldMk cId="3244539395" sldId="264"/>
            <ac:cxnSpMk id="57" creationId="{82C7D74A-18BA-4709-A808-44E8815C4430}"/>
          </ac:cxnSpMkLst>
        </pc:cxnChg>
        <pc:cxnChg chg="add del">
          <ac:chgData name="Alexander Nguyen" userId="298da7d42602591f" providerId="LiveId" clId="{6835C095-E859-4983-B12E-F53306C32344}" dt="2021-08-12T14:11:34.160" v="411" actId="26606"/>
          <ac:cxnSpMkLst>
            <pc:docMk/>
            <pc:sldMk cId="3244539395" sldId="264"/>
            <ac:cxnSpMk id="59" creationId="{B5164A3F-1561-4039-8185-AB0EEB713EA7}"/>
          </ac:cxnSpMkLst>
        </pc:cxnChg>
        <pc:cxnChg chg="add del">
          <ac:chgData name="Alexander Nguyen" userId="298da7d42602591f" providerId="LiveId" clId="{6835C095-E859-4983-B12E-F53306C32344}" dt="2021-08-12T14:11:34.160" v="411" actId="26606"/>
          <ac:cxnSpMkLst>
            <pc:docMk/>
            <pc:sldMk cId="3244539395" sldId="264"/>
            <ac:cxnSpMk id="61" creationId="{2A35DB53-42BE-460E-9CA1-1294C98463CB}"/>
          </ac:cxnSpMkLst>
        </pc:cxnChg>
        <pc:cxnChg chg="add del">
          <ac:chgData name="Alexander Nguyen" userId="298da7d42602591f" providerId="LiveId" clId="{6835C095-E859-4983-B12E-F53306C32344}" dt="2021-08-12T14:11:48.231" v="433" actId="26606"/>
          <ac:cxnSpMkLst>
            <pc:docMk/>
            <pc:sldMk cId="3244539395" sldId="264"/>
            <ac:cxnSpMk id="77" creationId="{8FD48FB1-66D8-4676-B0AA-C139A1DB78D1}"/>
          </ac:cxnSpMkLst>
        </pc:cxnChg>
        <pc:cxnChg chg="add del">
          <ac:chgData name="Alexander Nguyen" userId="298da7d42602591f" providerId="LiveId" clId="{6835C095-E859-4983-B12E-F53306C32344}" dt="2021-08-12T14:11:48.231" v="433" actId="26606"/>
          <ac:cxnSpMkLst>
            <pc:docMk/>
            <pc:sldMk cId="3244539395" sldId="264"/>
            <ac:cxnSpMk id="79" creationId="{F033F5AE-6728-4F19-8DED-658E674B31B9}"/>
          </ac:cxnSpMkLst>
        </pc:cxnChg>
        <pc:cxnChg chg="add del">
          <ac:chgData name="Alexander Nguyen" userId="298da7d42602591f" providerId="LiveId" clId="{6835C095-E859-4983-B12E-F53306C32344}" dt="2021-08-12T14:11:48.231" v="433" actId="26606"/>
          <ac:cxnSpMkLst>
            <pc:docMk/>
            <pc:sldMk cId="3244539395" sldId="264"/>
            <ac:cxnSpMk id="81" creationId="{82C7D74A-18BA-4709-A808-44E8815C4430}"/>
          </ac:cxnSpMkLst>
        </pc:cxnChg>
        <pc:cxnChg chg="add del">
          <ac:chgData name="Alexander Nguyen" userId="298da7d42602591f" providerId="LiveId" clId="{6835C095-E859-4983-B12E-F53306C32344}" dt="2021-08-12T14:11:48.231" v="433" actId="26606"/>
          <ac:cxnSpMkLst>
            <pc:docMk/>
            <pc:sldMk cId="3244539395" sldId="264"/>
            <ac:cxnSpMk id="83" creationId="{B5164A3F-1561-4039-8185-AB0EEB713EA7}"/>
          </ac:cxnSpMkLst>
        </pc:cxnChg>
        <pc:cxnChg chg="add del">
          <ac:chgData name="Alexander Nguyen" userId="298da7d42602591f" providerId="LiveId" clId="{6835C095-E859-4983-B12E-F53306C32344}" dt="2021-08-12T14:11:48.231" v="433" actId="26606"/>
          <ac:cxnSpMkLst>
            <pc:docMk/>
            <pc:sldMk cId="3244539395" sldId="264"/>
            <ac:cxnSpMk id="85" creationId="{2A35DB53-42BE-460E-9CA1-1294C98463CB}"/>
          </ac:cxnSpMkLst>
        </pc:cxnChg>
        <pc:cxnChg chg="add del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01" creationId="{8FD48FB1-66D8-4676-B0AA-C139A1DB78D1}"/>
          </ac:cxnSpMkLst>
        </pc:cxnChg>
        <pc:cxnChg chg="add del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03" creationId="{F033F5AE-6728-4F19-8DED-658E674B31B9}"/>
          </ac:cxnSpMkLst>
        </pc:cxnChg>
        <pc:cxnChg chg="add del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05" creationId="{82C7D74A-18BA-4709-A808-44E8815C4430}"/>
          </ac:cxnSpMkLst>
        </pc:cxnChg>
        <pc:cxnChg chg="add del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07" creationId="{B5164A3F-1561-4039-8185-AB0EEB713EA7}"/>
          </ac:cxnSpMkLst>
        </pc:cxnChg>
        <pc:cxnChg chg="add del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09" creationId="{2A35DB53-42BE-460E-9CA1-1294C98463CB}"/>
          </ac:cxnSpMkLst>
        </pc:cxnChg>
        <pc:cxnChg chg="add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25" creationId="{8FD48FB1-66D8-4676-B0AA-C139A1DB78D1}"/>
          </ac:cxnSpMkLst>
        </pc:cxnChg>
        <pc:cxnChg chg="add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27" creationId="{F033F5AE-6728-4F19-8DED-658E674B31B9}"/>
          </ac:cxnSpMkLst>
        </pc:cxnChg>
        <pc:cxnChg chg="add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29" creationId="{82C7D74A-18BA-4709-A808-44E8815C4430}"/>
          </ac:cxnSpMkLst>
        </pc:cxnChg>
        <pc:cxnChg chg="add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31" creationId="{B5164A3F-1561-4039-8185-AB0EEB713EA7}"/>
          </ac:cxnSpMkLst>
        </pc:cxnChg>
        <pc:cxnChg chg="add">
          <ac:chgData name="Alexander Nguyen" userId="298da7d42602591f" providerId="LiveId" clId="{6835C095-E859-4983-B12E-F53306C32344}" dt="2021-08-12T14:13:30.938" v="438" actId="26606"/>
          <ac:cxnSpMkLst>
            <pc:docMk/>
            <pc:sldMk cId="3244539395" sldId="264"/>
            <ac:cxnSpMk id="133" creationId="{2A35DB53-42BE-460E-9CA1-1294C98463C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BE33B-DA11-49F1-ADFB-FDA78F4C29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050DFCA-F571-49EC-A07A-2C8ECCE2E369}">
      <dgm:prSet/>
      <dgm:spPr/>
      <dgm:t>
        <a:bodyPr/>
        <a:lstStyle/>
        <a:p>
          <a:pPr>
            <a:defRPr cap="all"/>
          </a:pPr>
          <a:r>
            <a:rPr lang="en-US"/>
            <a:t>Local Traffic Density</a:t>
          </a:r>
        </a:p>
      </dgm:t>
    </dgm:pt>
    <dgm:pt modelId="{311C58BD-CF49-4050-B607-2007C442B4CD}" type="parTrans" cxnId="{8DBACDB7-E53C-402B-897E-A4456D2F89C2}">
      <dgm:prSet/>
      <dgm:spPr/>
      <dgm:t>
        <a:bodyPr/>
        <a:lstStyle/>
        <a:p>
          <a:endParaRPr lang="en-US"/>
        </a:p>
      </dgm:t>
    </dgm:pt>
    <dgm:pt modelId="{8415B03C-93D3-4735-9FCF-0DD7D327B3A1}" type="sibTrans" cxnId="{8DBACDB7-E53C-402B-897E-A4456D2F89C2}">
      <dgm:prSet/>
      <dgm:spPr/>
      <dgm:t>
        <a:bodyPr/>
        <a:lstStyle/>
        <a:p>
          <a:endParaRPr lang="en-US"/>
        </a:p>
      </dgm:t>
    </dgm:pt>
    <dgm:pt modelId="{D7531B6A-A4B8-42F3-BF15-1E1388DB6DB7}">
      <dgm:prSet/>
      <dgm:spPr/>
      <dgm:t>
        <a:bodyPr/>
        <a:lstStyle/>
        <a:p>
          <a:pPr>
            <a:defRPr cap="all"/>
          </a:pPr>
          <a:r>
            <a:rPr lang="en-US"/>
            <a:t>Freeway Traffic Density</a:t>
          </a:r>
        </a:p>
      </dgm:t>
    </dgm:pt>
    <dgm:pt modelId="{5977BEE5-EABC-448E-9985-D5D63AD22C39}" type="parTrans" cxnId="{1C0642F7-D104-425B-89E0-E807178E0E37}">
      <dgm:prSet/>
      <dgm:spPr/>
      <dgm:t>
        <a:bodyPr/>
        <a:lstStyle/>
        <a:p>
          <a:endParaRPr lang="en-US"/>
        </a:p>
      </dgm:t>
    </dgm:pt>
    <dgm:pt modelId="{66FC6AF1-2287-4F94-A1B4-7B6945EDC084}" type="sibTrans" cxnId="{1C0642F7-D104-425B-89E0-E807178E0E37}">
      <dgm:prSet/>
      <dgm:spPr/>
      <dgm:t>
        <a:bodyPr/>
        <a:lstStyle/>
        <a:p>
          <a:endParaRPr lang="en-US"/>
        </a:p>
      </dgm:t>
    </dgm:pt>
    <dgm:pt modelId="{1FC10332-2F37-49A6-A2A7-B83F8E8D4E2B}">
      <dgm:prSet/>
      <dgm:spPr/>
      <dgm:t>
        <a:bodyPr/>
        <a:lstStyle/>
        <a:p>
          <a:pPr>
            <a:defRPr cap="all"/>
          </a:pPr>
          <a:r>
            <a:rPr lang="en-US"/>
            <a:t>Background Contribution</a:t>
          </a:r>
        </a:p>
      </dgm:t>
    </dgm:pt>
    <dgm:pt modelId="{CD8579F7-ED93-4550-A99F-D4DC1EB33681}" type="parTrans" cxnId="{7B11C633-1556-48F5-8391-90499B10E8DE}">
      <dgm:prSet/>
      <dgm:spPr/>
      <dgm:t>
        <a:bodyPr/>
        <a:lstStyle/>
        <a:p>
          <a:endParaRPr lang="en-US"/>
        </a:p>
      </dgm:t>
    </dgm:pt>
    <dgm:pt modelId="{097E2D15-BCA6-4B72-93FD-E941384B2987}" type="sibTrans" cxnId="{7B11C633-1556-48F5-8391-90499B10E8DE}">
      <dgm:prSet/>
      <dgm:spPr/>
      <dgm:t>
        <a:bodyPr/>
        <a:lstStyle/>
        <a:p>
          <a:endParaRPr lang="en-US"/>
        </a:p>
      </dgm:t>
    </dgm:pt>
    <dgm:pt modelId="{9DCD8F1B-ACAB-4A61-8093-F3AC7214305C}">
      <dgm:prSet/>
      <dgm:spPr/>
      <dgm:t>
        <a:bodyPr/>
        <a:lstStyle/>
        <a:p>
          <a:pPr>
            <a:defRPr cap="all"/>
          </a:pPr>
          <a:r>
            <a:rPr lang="en-US"/>
            <a:t>Meteorological Conditons</a:t>
          </a:r>
        </a:p>
      </dgm:t>
    </dgm:pt>
    <dgm:pt modelId="{69E4E77C-45F4-4346-B46D-0248AABA031B}" type="parTrans" cxnId="{8D21A6C1-665B-4293-A962-D812B250235D}">
      <dgm:prSet/>
      <dgm:spPr/>
      <dgm:t>
        <a:bodyPr/>
        <a:lstStyle/>
        <a:p>
          <a:endParaRPr lang="en-US"/>
        </a:p>
      </dgm:t>
    </dgm:pt>
    <dgm:pt modelId="{8E1D642C-1988-4B81-BBBF-5B61ACB6F4B0}" type="sibTrans" cxnId="{8D21A6C1-665B-4293-A962-D812B250235D}">
      <dgm:prSet/>
      <dgm:spPr/>
      <dgm:t>
        <a:bodyPr/>
        <a:lstStyle/>
        <a:p>
          <a:endParaRPr lang="en-US"/>
        </a:p>
      </dgm:t>
    </dgm:pt>
    <dgm:pt modelId="{8E8BC1E3-DF23-4C1D-AB33-7A6F0B10810A}" type="pres">
      <dgm:prSet presAssocID="{B3CBE33B-DA11-49F1-ADFB-FDA78F4C2938}" presName="root" presStyleCnt="0">
        <dgm:presLayoutVars>
          <dgm:dir/>
          <dgm:resizeHandles val="exact"/>
        </dgm:presLayoutVars>
      </dgm:prSet>
      <dgm:spPr/>
    </dgm:pt>
    <dgm:pt modelId="{FA423A68-2F22-4542-B9E3-D761634377B5}" type="pres">
      <dgm:prSet presAssocID="{E050DFCA-F571-49EC-A07A-2C8ECCE2E369}" presName="compNode" presStyleCnt="0"/>
      <dgm:spPr/>
    </dgm:pt>
    <dgm:pt modelId="{0497E799-6CAC-4DBC-925A-6317B50717F7}" type="pres">
      <dgm:prSet presAssocID="{E050DFCA-F571-49EC-A07A-2C8ECCE2E369}" presName="iconBgRect" presStyleLbl="bgShp" presStyleIdx="0" presStyleCnt="4"/>
      <dgm:spPr/>
    </dgm:pt>
    <dgm:pt modelId="{A6F5826E-1552-4B64-85AF-71AD172C9793}" type="pres">
      <dgm:prSet presAssocID="{E050DFCA-F571-49EC-A07A-2C8ECCE2E3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 with solid fill"/>
        </a:ext>
      </dgm:extLst>
    </dgm:pt>
    <dgm:pt modelId="{A4C3F4BA-A272-4137-9915-EDC8624357AE}" type="pres">
      <dgm:prSet presAssocID="{E050DFCA-F571-49EC-A07A-2C8ECCE2E369}" presName="spaceRect" presStyleCnt="0"/>
      <dgm:spPr/>
    </dgm:pt>
    <dgm:pt modelId="{62D41A79-8F59-411F-9929-C64F8BF50A9D}" type="pres">
      <dgm:prSet presAssocID="{E050DFCA-F571-49EC-A07A-2C8ECCE2E369}" presName="textRect" presStyleLbl="revTx" presStyleIdx="0" presStyleCnt="4">
        <dgm:presLayoutVars>
          <dgm:chMax val="1"/>
          <dgm:chPref val="1"/>
        </dgm:presLayoutVars>
      </dgm:prSet>
      <dgm:spPr/>
    </dgm:pt>
    <dgm:pt modelId="{48103A79-03B1-4807-968F-FCC578AD59F4}" type="pres">
      <dgm:prSet presAssocID="{8415B03C-93D3-4735-9FCF-0DD7D327B3A1}" presName="sibTrans" presStyleCnt="0"/>
      <dgm:spPr/>
    </dgm:pt>
    <dgm:pt modelId="{228EA107-4C37-4D9E-AD55-87D23FA1F836}" type="pres">
      <dgm:prSet presAssocID="{D7531B6A-A4B8-42F3-BF15-1E1388DB6DB7}" presName="compNode" presStyleCnt="0"/>
      <dgm:spPr/>
    </dgm:pt>
    <dgm:pt modelId="{469FADF0-60FA-4E8E-96D0-2E9FF3C02A2F}" type="pres">
      <dgm:prSet presAssocID="{D7531B6A-A4B8-42F3-BF15-1E1388DB6DB7}" presName="iconBgRect" presStyleLbl="bgShp" presStyleIdx="1" presStyleCnt="4"/>
      <dgm:spPr/>
    </dgm:pt>
    <dgm:pt modelId="{73579BC9-0420-4F4E-83F4-E6B04104C10F}" type="pres">
      <dgm:prSet presAssocID="{D7531B6A-A4B8-42F3-BF15-1E1388DB6D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F78AC6E-1923-4549-889A-FDF48CAFDBEC}" type="pres">
      <dgm:prSet presAssocID="{D7531B6A-A4B8-42F3-BF15-1E1388DB6DB7}" presName="spaceRect" presStyleCnt="0"/>
      <dgm:spPr/>
    </dgm:pt>
    <dgm:pt modelId="{7EEB2DB4-3836-4460-9C11-BED73268AC02}" type="pres">
      <dgm:prSet presAssocID="{D7531B6A-A4B8-42F3-BF15-1E1388DB6DB7}" presName="textRect" presStyleLbl="revTx" presStyleIdx="1" presStyleCnt="4">
        <dgm:presLayoutVars>
          <dgm:chMax val="1"/>
          <dgm:chPref val="1"/>
        </dgm:presLayoutVars>
      </dgm:prSet>
      <dgm:spPr/>
    </dgm:pt>
    <dgm:pt modelId="{65085CB5-07C9-4C36-A43D-6D916D033320}" type="pres">
      <dgm:prSet presAssocID="{66FC6AF1-2287-4F94-A1B4-7B6945EDC084}" presName="sibTrans" presStyleCnt="0"/>
      <dgm:spPr/>
    </dgm:pt>
    <dgm:pt modelId="{FA361315-BCA3-453E-98A2-107D1C341640}" type="pres">
      <dgm:prSet presAssocID="{1FC10332-2F37-49A6-A2A7-B83F8E8D4E2B}" presName="compNode" presStyleCnt="0"/>
      <dgm:spPr/>
    </dgm:pt>
    <dgm:pt modelId="{0B324410-217C-43EF-92E8-4622095698F8}" type="pres">
      <dgm:prSet presAssocID="{1FC10332-2F37-49A6-A2A7-B83F8E8D4E2B}" presName="iconBgRect" presStyleLbl="bgShp" presStyleIdx="2" presStyleCnt="4"/>
      <dgm:spPr/>
    </dgm:pt>
    <dgm:pt modelId="{8B6F201A-CE94-4F06-8A60-A6210A24CEFC}" type="pres">
      <dgm:prSet presAssocID="{1FC10332-2F37-49A6-A2A7-B83F8E8D4E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: Americas with solid fill"/>
        </a:ext>
      </dgm:extLst>
    </dgm:pt>
    <dgm:pt modelId="{7B104CC9-1579-496D-B8D2-44CEA350939F}" type="pres">
      <dgm:prSet presAssocID="{1FC10332-2F37-49A6-A2A7-B83F8E8D4E2B}" presName="spaceRect" presStyleCnt="0"/>
      <dgm:spPr/>
    </dgm:pt>
    <dgm:pt modelId="{FAC42261-EFBE-4161-8427-79B03C7EAC7A}" type="pres">
      <dgm:prSet presAssocID="{1FC10332-2F37-49A6-A2A7-B83F8E8D4E2B}" presName="textRect" presStyleLbl="revTx" presStyleIdx="2" presStyleCnt="4">
        <dgm:presLayoutVars>
          <dgm:chMax val="1"/>
          <dgm:chPref val="1"/>
        </dgm:presLayoutVars>
      </dgm:prSet>
      <dgm:spPr/>
    </dgm:pt>
    <dgm:pt modelId="{03C033A6-C567-49FE-90C0-FC390F0C884E}" type="pres">
      <dgm:prSet presAssocID="{097E2D15-BCA6-4B72-93FD-E941384B2987}" presName="sibTrans" presStyleCnt="0"/>
      <dgm:spPr/>
    </dgm:pt>
    <dgm:pt modelId="{4F84A883-A6CA-4634-8D20-836FB2879CE6}" type="pres">
      <dgm:prSet presAssocID="{9DCD8F1B-ACAB-4A61-8093-F3AC7214305C}" presName="compNode" presStyleCnt="0"/>
      <dgm:spPr/>
    </dgm:pt>
    <dgm:pt modelId="{EE0084A3-ED53-41F7-871D-F69BCB4981BE}" type="pres">
      <dgm:prSet presAssocID="{9DCD8F1B-ACAB-4A61-8093-F3AC7214305C}" presName="iconBgRect" presStyleLbl="bgShp" presStyleIdx="3" presStyleCnt="4"/>
      <dgm:spPr/>
    </dgm:pt>
    <dgm:pt modelId="{C91663A3-3584-46E0-AFD4-F00FE3DA6A8C}" type="pres">
      <dgm:prSet presAssocID="{9DCD8F1B-ACAB-4A61-8093-F3AC721430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4348F8D6-10B5-4768-90A5-38C10FBE127D}" type="pres">
      <dgm:prSet presAssocID="{9DCD8F1B-ACAB-4A61-8093-F3AC7214305C}" presName="spaceRect" presStyleCnt="0"/>
      <dgm:spPr/>
    </dgm:pt>
    <dgm:pt modelId="{BAEC0217-4DC1-41F1-9942-D5109E286915}" type="pres">
      <dgm:prSet presAssocID="{9DCD8F1B-ACAB-4A61-8093-F3AC7214305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68EB26-9E3E-449B-B82B-C83C8D1044C7}" type="presOf" srcId="{1FC10332-2F37-49A6-A2A7-B83F8E8D4E2B}" destId="{FAC42261-EFBE-4161-8427-79B03C7EAC7A}" srcOrd="0" destOrd="0" presId="urn:microsoft.com/office/officeart/2018/5/layout/IconCircleLabelList"/>
    <dgm:cxn modelId="{7B11C633-1556-48F5-8391-90499B10E8DE}" srcId="{B3CBE33B-DA11-49F1-ADFB-FDA78F4C2938}" destId="{1FC10332-2F37-49A6-A2A7-B83F8E8D4E2B}" srcOrd="2" destOrd="0" parTransId="{CD8579F7-ED93-4550-A99F-D4DC1EB33681}" sibTransId="{097E2D15-BCA6-4B72-93FD-E941384B2987}"/>
    <dgm:cxn modelId="{3B59F98B-E36E-41C9-8504-BC855F0BF028}" type="presOf" srcId="{D7531B6A-A4B8-42F3-BF15-1E1388DB6DB7}" destId="{7EEB2DB4-3836-4460-9C11-BED73268AC02}" srcOrd="0" destOrd="0" presId="urn:microsoft.com/office/officeart/2018/5/layout/IconCircleLabelList"/>
    <dgm:cxn modelId="{D9ADDAAE-9AC0-420E-AECD-73EE4E6C7995}" type="presOf" srcId="{9DCD8F1B-ACAB-4A61-8093-F3AC7214305C}" destId="{BAEC0217-4DC1-41F1-9942-D5109E286915}" srcOrd="0" destOrd="0" presId="urn:microsoft.com/office/officeart/2018/5/layout/IconCircleLabelList"/>
    <dgm:cxn modelId="{8DBACDB7-E53C-402B-897E-A4456D2F89C2}" srcId="{B3CBE33B-DA11-49F1-ADFB-FDA78F4C2938}" destId="{E050DFCA-F571-49EC-A07A-2C8ECCE2E369}" srcOrd="0" destOrd="0" parTransId="{311C58BD-CF49-4050-B607-2007C442B4CD}" sibTransId="{8415B03C-93D3-4735-9FCF-0DD7D327B3A1}"/>
    <dgm:cxn modelId="{8D21A6C1-665B-4293-A962-D812B250235D}" srcId="{B3CBE33B-DA11-49F1-ADFB-FDA78F4C2938}" destId="{9DCD8F1B-ACAB-4A61-8093-F3AC7214305C}" srcOrd="3" destOrd="0" parTransId="{69E4E77C-45F4-4346-B46D-0248AABA031B}" sibTransId="{8E1D642C-1988-4B81-BBBF-5B61ACB6F4B0}"/>
    <dgm:cxn modelId="{2AA294F6-F448-4336-8E3D-1357DC35F8DA}" type="presOf" srcId="{E050DFCA-F571-49EC-A07A-2C8ECCE2E369}" destId="{62D41A79-8F59-411F-9929-C64F8BF50A9D}" srcOrd="0" destOrd="0" presId="urn:microsoft.com/office/officeart/2018/5/layout/IconCircleLabelList"/>
    <dgm:cxn modelId="{1C0642F7-D104-425B-89E0-E807178E0E37}" srcId="{B3CBE33B-DA11-49F1-ADFB-FDA78F4C2938}" destId="{D7531B6A-A4B8-42F3-BF15-1E1388DB6DB7}" srcOrd="1" destOrd="0" parTransId="{5977BEE5-EABC-448E-9985-D5D63AD22C39}" sibTransId="{66FC6AF1-2287-4F94-A1B4-7B6945EDC084}"/>
    <dgm:cxn modelId="{316ABBF9-D1C8-43D1-BDE9-A9648A5A836B}" type="presOf" srcId="{B3CBE33B-DA11-49F1-ADFB-FDA78F4C2938}" destId="{8E8BC1E3-DF23-4C1D-AB33-7A6F0B10810A}" srcOrd="0" destOrd="0" presId="urn:microsoft.com/office/officeart/2018/5/layout/IconCircleLabelList"/>
    <dgm:cxn modelId="{8EFB8F8D-3E68-4E3D-9A03-CC1659C50B13}" type="presParOf" srcId="{8E8BC1E3-DF23-4C1D-AB33-7A6F0B10810A}" destId="{FA423A68-2F22-4542-B9E3-D761634377B5}" srcOrd="0" destOrd="0" presId="urn:microsoft.com/office/officeart/2018/5/layout/IconCircleLabelList"/>
    <dgm:cxn modelId="{C0592AD4-E5E1-4893-B9CC-29002C7CA7ED}" type="presParOf" srcId="{FA423A68-2F22-4542-B9E3-D761634377B5}" destId="{0497E799-6CAC-4DBC-925A-6317B50717F7}" srcOrd="0" destOrd="0" presId="urn:microsoft.com/office/officeart/2018/5/layout/IconCircleLabelList"/>
    <dgm:cxn modelId="{EAD71B7C-8A9F-4B46-9395-564295ACD994}" type="presParOf" srcId="{FA423A68-2F22-4542-B9E3-D761634377B5}" destId="{A6F5826E-1552-4B64-85AF-71AD172C9793}" srcOrd="1" destOrd="0" presId="urn:microsoft.com/office/officeart/2018/5/layout/IconCircleLabelList"/>
    <dgm:cxn modelId="{A921E6D5-AA66-46A1-876F-79A207239FBC}" type="presParOf" srcId="{FA423A68-2F22-4542-B9E3-D761634377B5}" destId="{A4C3F4BA-A272-4137-9915-EDC8624357AE}" srcOrd="2" destOrd="0" presId="urn:microsoft.com/office/officeart/2018/5/layout/IconCircleLabelList"/>
    <dgm:cxn modelId="{DED3261D-B1D5-4CAD-8D3A-E6FDE91FCBC3}" type="presParOf" srcId="{FA423A68-2F22-4542-B9E3-D761634377B5}" destId="{62D41A79-8F59-411F-9929-C64F8BF50A9D}" srcOrd="3" destOrd="0" presId="urn:microsoft.com/office/officeart/2018/5/layout/IconCircleLabelList"/>
    <dgm:cxn modelId="{619CDF3A-7AF0-453B-951D-909CECCDE125}" type="presParOf" srcId="{8E8BC1E3-DF23-4C1D-AB33-7A6F0B10810A}" destId="{48103A79-03B1-4807-968F-FCC578AD59F4}" srcOrd="1" destOrd="0" presId="urn:microsoft.com/office/officeart/2018/5/layout/IconCircleLabelList"/>
    <dgm:cxn modelId="{D85B7528-6F40-4BD3-80DB-0864AA5C61C7}" type="presParOf" srcId="{8E8BC1E3-DF23-4C1D-AB33-7A6F0B10810A}" destId="{228EA107-4C37-4D9E-AD55-87D23FA1F836}" srcOrd="2" destOrd="0" presId="urn:microsoft.com/office/officeart/2018/5/layout/IconCircleLabelList"/>
    <dgm:cxn modelId="{ADC6C6F5-DD35-43DB-9C4F-D6ABE9A9585F}" type="presParOf" srcId="{228EA107-4C37-4D9E-AD55-87D23FA1F836}" destId="{469FADF0-60FA-4E8E-96D0-2E9FF3C02A2F}" srcOrd="0" destOrd="0" presId="urn:microsoft.com/office/officeart/2018/5/layout/IconCircleLabelList"/>
    <dgm:cxn modelId="{E2E09351-4A8B-4684-B207-8E237EA3138E}" type="presParOf" srcId="{228EA107-4C37-4D9E-AD55-87D23FA1F836}" destId="{73579BC9-0420-4F4E-83F4-E6B04104C10F}" srcOrd="1" destOrd="0" presId="urn:microsoft.com/office/officeart/2018/5/layout/IconCircleLabelList"/>
    <dgm:cxn modelId="{7689054B-5763-48A7-A6A5-D2D5747F9BDF}" type="presParOf" srcId="{228EA107-4C37-4D9E-AD55-87D23FA1F836}" destId="{8F78AC6E-1923-4549-889A-FDF48CAFDBEC}" srcOrd="2" destOrd="0" presId="urn:microsoft.com/office/officeart/2018/5/layout/IconCircleLabelList"/>
    <dgm:cxn modelId="{D1194890-7A8B-406B-8166-4BE0E2B4438B}" type="presParOf" srcId="{228EA107-4C37-4D9E-AD55-87D23FA1F836}" destId="{7EEB2DB4-3836-4460-9C11-BED73268AC02}" srcOrd="3" destOrd="0" presId="urn:microsoft.com/office/officeart/2018/5/layout/IconCircleLabelList"/>
    <dgm:cxn modelId="{18AC62A3-F767-45DF-B78A-AC4A8525FC17}" type="presParOf" srcId="{8E8BC1E3-DF23-4C1D-AB33-7A6F0B10810A}" destId="{65085CB5-07C9-4C36-A43D-6D916D033320}" srcOrd="3" destOrd="0" presId="urn:microsoft.com/office/officeart/2018/5/layout/IconCircleLabelList"/>
    <dgm:cxn modelId="{7ADB2F0C-3F12-49BD-9556-8172A8E18F7C}" type="presParOf" srcId="{8E8BC1E3-DF23-4C1D-AB33-7A6F0B10810A}" destId="{FA361315-BCA3-453E-98A2-107D1C341640}" srcOrd="4" destOrd="0" presId="urn:microsoft.com/office/officeart/2018/5/layout/IconCircleLabelList"/>
    <dgm:cxn modelId="{BC93F093-9EE9-4F67-BB4D-26A6CA33AC8B}" type="presParOf" srcId="{FA361315-BCA3-453E-98A2-107D1C341640}" destId="{0B324410-217C-43EF-92E8-4622095698F8}" srcOrd="0" destOrd="0" presId="urn:microsoft.com/office/officeart/2018/5/layout/IconCircleLabelList"/>
    <dgm:cxn modelId="{93B1F918-5A7C-4941-AB82-CBFF85D6E5F7}" type="presParOf" srcId="{FA361315-BCA3-453E-98A2-107D1C341640}" destId="{8B6F201A-CE94-4F06-8A60-A6210A24CEFC}" srcOrd="1" destOrd="0" presId="urn:microsoft.com/office/officeart/2018/5/layout/IconCircleLabelList"/>
    <dgm:cxn modelId="{A5BDDBB7-13AE-41E8-A03F-3A79F43E4EAD}" type="presParOf" srcId="{FA361315-BCA3-453E-98A2-107D1C341640}" destId="{7B104CC9-1579-496D-B8D2-44CEA350939F}" srcOrd="2" destOrd="0" presId="urn:microsoft.com/office/officeart/2018/5/layout/IconCircleLabelList"/>
    <dgm:cxn modelId="{D2359B15-D0AD-49CC-8C4D-ADB804390404}" type="presParOf" srcId="{FA361315-BCA3-453E-98A2-107D1C341640}" destId="{FAC42261-EFBE-4161-8427-79B03C7EAC7A}" srcOrd="3" destOrd="0" presId="urn:microsoft.com/office/officeart/2018/5/layout/IconCircleLabelList"/>
    <dgm:cxn modelId="{F3AAF7B8-E717-4A92-BAB2-636E54A278F9}" type="presParOf" srcId="{8E8BC1E3-DF23-4C1D-AB33-7A6F0B10810A}" destId="{03C033A6-C567-49FE-90C0-FC390F0C884E}" srcOrd="5" destOrd="0" presId="urn:microsoft.com/office/officeart/2018/5/layout/IconCircleLabelList"/>
    <dgm:cxn modelId="{C183B7C5-9569-4483-B7A5-0AFA5BBDE5DD}" type="presParOf" srcId="{8E8BC1E3-DF23-4C1D-AB33-7A6F0B10810A}" destId="{4F84A883-A6CA-4634-8D20-836FB2879CE6}" srcOrd="6" destOrd="0" presId="urn:microsoft.com/office/officeart/2018/5/layout/IconCircleLabelList"/>
    <dgm:cxn modelId="{09EEBC6A-21CA-4C3B-9191-43169D2A72E3}" type="presParOf" srcId="{4F84A883-A6CA-4634-8D20-836FB2879CE6}" destId="{EE0084A3-ED53-41F7-871D-F69BCB4981BE}" srcOrd="0" destOrd="0" presId="urn:microsoft.com/office/officeart/2018/5/layout/IconCircleLabelList"/>
    <dgm:cxn modelId="{4F461BD6-40F9-4111-8563-35F9C9BB4911}" type="presParOf" srcId="{4F84A883-A6CA-4634-8D20-836FB2879CE6}" destId="{C91663A3-3584-46E0-AFD4-F00FE3DA6A8C}" srcOrd="1" destOrd="0" presId="urn:microsoft.com/office/officeart/2018/5/layout/IconCircleLabelList"/>
    <dgm:cxn modelId="{B990F7CA-0B5E-48D5-88C7-346E00050B16}" type="presParOf" srcId="{4F84A883-A6CA-4634-8D20-836FB2879CE6}" destId="{4348F8D6-10B5-4768-90A5-38C10FBE127D}" srcOrd="2" destOrd="0" presId="urn:microsoft.com/office/officeart/2018/5/layout/IconCircleLabelList"/>
    <dgm:cxn modelId="{9E0D722F-098E-499B-889F-457098A20081}" type="presParOf" srcId="{4F84A883-A6CA-4634-8D20-836FB2879CE6}" destId="{BAEC0217-4DC1-41F1-9942-D5109E2869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39FCF3-4DB1-401A-A551-2643A9DD8322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9C6019-F66B-4A67-8838-F5AC3E5B095F}">
      <dgm:prSet/>
      <dgm:spPr/>
      <dgm:t>
        <a:bodyPr/>
        <a:lstStyle/>
        <a:p>
          <a:r>
            <a:rPr lang="en-US"/>
            <a:t>Urban Background NOx/PM2.5</a:t>
          </a:r>
        </a:p>
      </dgm:t>
    </dgm:pt>
    <dgm:pt modelId="{ADC33977-E2A7-4ADA-B54C-7C55344862E1}" type="parTrans" cxnId="{391FF254-9244-4CF5-A8D1-136BFACA1E4B}">
      <dgm:prSet/>
      <dgm:spPr/>
      <dgm:t>
        <a:bodyPr/>
        <a:lstStyle/>
        <a:p>
          <a:endParaRPr lang="en-US"/>
        </a:p>
      </dgm:t>
    </dgm:pt>
    <dgm:pt modelId="{0FA219F0-FF86-4E74-A279-DACA14D616E5}" type="sibTrans" cxnId="{391FF254-9244-4CF5-A8D1-136BFACA1E4B}">
      <dgm:prSet/>
      <dgm:spPr/>
      <dgm:t>
        <a:bodyPr/>
        <a:lstStyle/>
        <a:p>
          <a:endParaRPr lang="en-US"/>
        </a:p>
      </dgm:t>
    </dgm:pt>
    <dgm:pt modelId="{3B2A4458-D8FF-42FD-95DA-F54FF9A6BCAA}">
      <dgm:prSet/>
      <dgm:spPr/>
      <dgm:t>
        <a:bodyPr/>
        <a:lstStyle/>
        <a:p>
          <a:r>
            <a:rPr lang="en-US"/>
            <a:t>Total NOx/PM2.5</a:t>
          </a:r>
        </a:p>
      </dgm:t>
    </dgm:pt>
    <dgm:pt modelId="{3E860483-79F4-438A-80C5-A6C356C0B78F}" type="parTrans" cxnId="{5D666E96-C2A9-4CF3-AA25-3C47ADDB942B}">
      <dgm:prSet/>
      <dgm:spPr/>
      <dgm:t>
        <a:bodyPr/>
        <a:lstStyle/>
        <a:p>
          <a:endParaRPr lang="en-US"/>
        </a:p>
      </dgm:t>
    </dgm:pt>
    <dgm:pt modelId="{7A907661-7A97-4812-801C-991D663281A2}" type="sibTrans" cxnId="{5D666E96-C2A9-4CF3-AA25-3C47ADDB942B}">
      <dgm:prSet/>
      <dgm:spPr/>
      <dgm:t>
        <a:bodyPr/>
        <a:lstStyle/>
        <a:p>
          <a:endParaRPr lang="en-US"/>
        </a:p>
      </dgm:t>
    </dgm:pt>
    <dgm:pt modelId="{8AD50F14-9EA7-4A64-BD47-794949E55A79}">
      <dgm:prSet/>
      <dgm:spPr/>
      <dgm:t>
        <a:bodyPr/>
        <a:lstStyle/>
        <a:p>
          <a:r>
            <a:rPr lang="en-US"/>
            <a:t>Wind Speed</a:t>
          </a:r>
        </a:p>
      </dgm:t>
    </dgm:pt>
    <dgm:pt modelId="{461CE5D0-48B2-4D5F-8F33-1AFB7BDA0153}" type="parTrans" cxnId="{B6A22406-605A-44C6-A442-1627551E72A4}">
      <dgm:prSet/>
      <dgm:spPr/>
      <dgm:t>
        <a:bodyPr/>
        <a:lstStyle/>
        <a:p>
          <a:endParaRPr lang="en-US"/>
        </a:p>
      </dgm:t>
    </dgm:pt>
    <dgm:pt modelId="{4A0B268A-B1EA-4533-98D5-44B2F7ECDD21}" type="sibTrans" cxnId="{B6A22406-605A-44C6-A442-1627551E72A4}">
      <dgm:prSet/>
      <dgm:spPr/>
      <dgm:t>
        <a:bodyPr/>
        <a:lstStyle/>
        <a:p>
          <a:endParaRPr lang="en-US"/>
        </a:p>
      </dgm:t>
    </dgm:pt>
    <dgm:pt modelId="{BB428B6D-91E9-4C89-A453-018A3AF3DAFF}">
      <dgm:prSet/>
      <dgm:spPr/>
      <dgm:t>
        <a:bodyPr/>
        <a:lstStyle/>
        <a:p>
          <a:r>
            <a:rPr lang="en-US"/>
            <a:t>Wind Direction</a:t>
          </a:r>
        </a:p>
      </dgm:t>
    </dgm:pt>
    <dgm:pt modelId="{3F3C2D5C-37AA-48A6-BC77-D8207667FF99}" type="parTrans" cxnId="{56D6453A-FA89-463E-BA61-5A2BBB5DCC02}">
      <dgm:prSet/>
      <dgm:spPr/>
      <dgm:t>
        <a:bodyPr/>
        <a:lstStyle/>
        <a:p>
          <a:endParaRPr lang="en-US"/>
        </a:p>
      </dgm:t>
    </dgm:pt>
    <dgm:pt modelId="{8916F122-6903-4897-A353-853F5D6F06DE}" type="sibTrans" cxnId="{56D6453A-FA89-463E-BA61-5A2BBB5DCC02}">
      <dgm:prSet/>
      <dgm:spPr/>
      <dgm:t>
        <a:bodyPr/>
        <a:lstStyle/>
        <a:p>
          <a:endParaRPr lang="en-US"/>
        </a:p>
      </dgm:t>
    </dgm:pt>
    <dgm:pt modelId="{57A76590-4F43-485D-BF08-805DF38523D4}">
      <dgm:prSet/>
      <dgm:spPr/>
      <dgm:t>
        <a:bodyPr/>
        <a:lstStyle/>
        <a:p>
          <a:r>
            <a:rPr lang="en-US"/>
            <a:t>Relative Humidity</a:t>
          </a:r>
        </a:p>
      </dgm:t>
    </dgm:pt>
    <dgm:pt modelId="{334562C6-C1F9-4A05-A222-FEF47A93C3D8}" type="parTrans" cxnId="{27FFB2E9-8560-4CEC-AC26-C50D2B9D43B9}">
      <dgm:prSet/>
      <dgm:spPr/>
      <dgm:t>
        <a:bodyPr/>
        <a:lstStyle/>
        <a:p>
          <a:endParaRPr lang="en-US"/>
        </a:p>
      </dgm:t>
    </dgm:pt>
    <dgm:pt modelId="{6A2B99FD-A2E2-4E3A-AB80-A1E056FB6054}" type="sibTrans" cxnId="{27FFB2E9-8560-4CEC-AC26-C50D2B9D43B9}">
      <dgm:prSet/>
      <dgm:spPr/>
      <dgm:t>
        <a:bodyPr/>
        <a:lstStyle/>
        <a:p>
          <a:endParaRPr lang="en-US"/>
        </a:p>
      </dgm:t>
    </dgm:pt>
    <dgm:pt modelId="{0D91A832-4221-442B-AAD2-F4658BB24444}">
      <dgm:prSet/>
      <dgm:spPr/>
      <dgm:t>
        <a:bodyPr/>
        <a:lstStyle/>
        <a:p>
          <a:r>
            <a:rPr lang="en-US"/>
            <a:t>Air Temperature</a:t>
          </a:r>
        </a:p>
      </dgm:t>
    </dgm:pt>
    <dgm:pt modelId="{E9C8C700-23DE-459D-8544-59212471925E}" type="parTrans" cxnId="{86BF54EB-9953-43E3-B50D-FFC3DC0EA5E6}">
      <dgm:prSet/>
      <dgm:spPr/>
      <dgm:t>
        <a:bodyPr/>
        <a:lstStyle/>
        <a:p>
          <a:endParaRPr lang="en-US"/>
        </a:p>
      </dgm:t>
    </dgm:pt>
    <dgm:pt modelId="{26647ABC-208D-44CF-939E-8E2252D80FDC}" type="sibTrans" cxnId="{86BF54EB-9953-43E3-B50D-FFC3DC0EA5E6}">
      <dgm:prSet/>
      <dgm:spPr/>
      <dgm:t>
        <a:bodyPr/>
        <a:lstStyle/>
        <a:p>
          <a:endParaRPr lang="en-US"/>
        </a:p>
      </dgm:t>
    </dgm:pt>
    <dgm:pt modelId="{970EAED4-ADF5-40BF-A742-24E55D5BD35E}">
      <dgm:prSet/>
      <dgm:spPr/>
      <dgm:t>
        <a:bodyPr/>
        <a:lstStyle/>
        <a:p>
          <a:r>
            <a:rPr lang="en-US"/>
            <a:t>Nearbound Freeway Traffic Density</a:t>
          </a:r>
        </a:p>
      </dgm:t>
    </dgm:pt>
    <dgm:pt modelId="{C3548780-713A-47A5-9629-B2550938FBF7}" type="parTrans" cxnId="{E23800E3-3848-40AA-A6C7-655B50D2C5F4}">
      <dgm:prSet/>
      <dgm:spPr/>
      <dgm:t>
        <a:bodyPr/>
        <a:lstStyle/>
        <a:p>
          <a:endParaRPr lang="en-US"/>
        </a:p>
      </dgm:t>
    </dgm:pt>
    <dgm:pt modelId="{0AB4009D-6050-4855-8460-136FBC17CF66}" type="sibTrans" cxnId="{E23800E3-3848-40AA-A6C7-655B50D2C5F4}">
      <dgm:prSet/>
      <dgm:spPr/>
      <dgm:t>
        <a:bodyPr/>
        <a:lstStyle/>
        <a:p>
          <a:endParaRPr lang="en-US"/>
        </a:p>
      </dgm:t>
    </dgm:pt>
    <dgm:pt modelId="{918E70BB-4D09-462B-8190-2F75CF6F60CD}">
      <dgm:prSet/>
      <dgm:spPr/>
      <dgm:t>
        <a:bodyPr/>
        <a:lstStyle/>
        <a:p>
          <a:r>
            <a:rPr lang="en-US"/>
            <a:t>Outbound Freeway Traffic Density</a:t>
          </a:r>
        </a:p>
      </dgm:t>
    </dgm:pt>
    <dgm:pt modelId="{B43C3699-05E0-4F1C-995C-F032E35A730D}" type="parTrans" cxnId="{A6A9CFF2-81E2-402F-843B-D068F0A93CDA}">
      <dgm:prSet/>
      <dgm:spPr/>
      <dgm:t>
        <a:bodyPr/>
        <a:lstStyle/>
        <a:p>
          <a:endParaRPr lang="en-US"/>
        </a:p>
      </dgm:t>
    </dgm:pt>
    <dgm:pt modelId="{3197BF3E-C2D3-4C6C-955E-515CAA353156}" type="sibTrans" cxnId="{A6A9CFF2-81E2-402F-843B-D068F0A93CDA}">
      <dgm:prSet/>
      <dgm:spPr/>
      <dgm:t>
        <a:bodyPr/>
        <a:lstStyle/>
        <a:p>
          <a:endParaRPr lang="en-US"/>
        </a:p>
      </dgm:t>
    </dgm:pt>
    <dgm:pt modelId="{3AF576FB-BF58-45D6-93C8-C1933E13F31B}">
      <dgm:prSet/>
      <dgm:spPr/>
      <dgm:t>
        <a:bodyPr/>
        <a:lstStyle/>
        <a:p>
          <a:r>
            <a:rPr lang="en-US"/>
            <a:t>Nearbound Local Traffic Density</a:t>
          </a:r>
        </a:p>
      </dgm:t>
    </dgm:pt>
    <dgm:pt modelId="{565C15F1-1D8E-41DA-9BC6-A37BAE107647}" type="parTrans" cxnId="{FEF125A6-8C11-4C20-9669-E77CF8A4E281}">
      <dgm:prSet/>
      <dgm:spPr/>
      <dgm:t>
        <a:bodyPr/>
        <a:lstStyle/>
        <a:p>
          <a:endParaRPr lang="en-US"/>
        </a:p>
      </dgm:t>
    </dgm:pt>
    <dgm:pt modelId="{BA3734F0-879D-4F13-B9A7-A3B8202754EF}" type="sibTrans" cxnId="{FEF125A6-8C11-4C20-9669-E77CF8A4E281}">
      <dgm:prSet/>
      <dgm:spPr/>
      <dgm:t>
        <a:bodyPr/>
        <a:lstStyle/>
        <a:p>
          <a:endParaRPr lang="en-US"/>
        </a:p>
      </dgm:t>
    </dgm:pt>
    <dgm:pt modelId="{2DCB2D77-6896-4D5C-9081-9F17E6FB314F}">
      <dgm:prSet/>
      <dgm:spPr/>
      <dgm:t>
        <a:bodyPr/>
        <a:lstStyle/>
        <a:p>
          <a:r>
            <a:rPr lang="en-US"/>
            <a:t>Outbound Local Traffic Density</a:t>
          </a:r>
        </a:p>
      </dgm:t>
    </dgm:pt>
    <dgm:pt modelId="{5CBDFEE5-5D28-410F-8F4A-0E8A51C905CB}" type="parTrans" cxnId="{6654F9D0-3B9C-4BE8-A104-35C217CDBEB0}">
      <dgm:prSet/>
      <dgm:spPr/>
      <dgm:t>
        <a:bodyPr/>
        <a:lstStyle/>
        <a:p>
          <a:endParaRPr lang="en-US"/>
        </a:p>
      </dgm:t>
    </dgm:pt>
    <dgm:pt modelId="{F65822FF-4561-4E7E-9942-6858C81518B4}" type="sibTrans" cxnId="{6654F9D0-3B9C-4BE8-A104-35C217CDBEB0}">
      <dgm:prSet/>
      <dgm:spPr/>
      <dgm:t>
        <a:bodyPr/>
        <a:lstStyle/>
        <a:p>
          <a:endParaRPr lang="en-US"/>
        </a:p>
      </dgm:t>
    </dgm:pt>
    <dgm:pt modelId="{D0523F64-4FC0-444F-B682-8AC9B8559E39}" type="pres">
      <dgm:prSet presAssocID="{F339FCF3-4DB1-401A-A551-2643A9DD8322}" presName="diagram" presStyleCnt="0">
        <dgm:presLayoutVars>
          <dgm:dir/>
          <dgm:resizeHandles val="exact"/>
        </dgm:presLayoutVars>
      </dgm:prSet>
      <dgm:spPr/>
    </dgm:pt>
    <dgm:pt modelId="{E35E3651-13EC-4BE5-9E57-CAD58248A618}" type="pres">
      <dgm:prSet presAssocID="{A19C6019-F66B-4A67-8838-F5AC3E5B095F}" presName="node" presStyleLbl="node1" presStyleIdx="0" presStyleCnt="10">
        <dgm:presLayoutVars>
          <dgm:bulletEnabled val="1"/>
        </dgm:presLayoutVars>
      </dgm:prSet>
      <dgm:spPr/>
    </dgm:pt>
    <dgm:pt modelId="{8049B80F-AF1A-4401-88B1-1100464CB203}" type="pres">
      <dgm:prSet presAssocID="{0FA219F0-FF86-4E74-A279-DACA14D616E5}" presName="sibTrans" presStyleCnt="0"/>
      <dgm:spPr/>
    </dgm:pt>
    <dgm:pt modelId="{8E1E50A9-5339-42AF-8AA0-D28EFBB905C8}" type="pres">
      <dgm:prSet presAssocID="{3B2A4458-D8FF-42FD-95DA-F54FF9A6BCAA}" presName="node" presStyleLbl="node1" presStyleIdx="1" presStyleCnt="10">
        <dgm:presLayoutVars>
          <dgm:bulletEnabled val="1"/>
        </dgm:presLayoutVars>
      </dgm:prSet>
      <dgm:spPr/>
    </dgm:pt>
    <dgm:pt modelId="{ABD7CC81-F912-4821-9C3C-9FA4CF040115}" type="pres">
      <dgm:prSet presAssocID="{7A907661-7A97-4812-801C-991D663281A2}" presName="sibTrans" presStyleCnt="0"/>
      <dgm:spPr/>
    </dgm:pt>
    <dgm:pt modelId="{FA01306E-1720-4FA4-AC68-D30025EE7C2F}" type="pres">
      <dgm:prSet presAssocID="{8AD50F14-9EA7-4A64-BD47-794949E55A79}" presName="node" presStyleLbl="node1" presStyleIdx="2" presStyleCnt="10">
        <dgm:presLayoutVars>
          <dgm:bulletEnabled val="1"/>
        </dgm:presLayoutVars>
      </dgm:prSet>
      <dgm:spPr/>
    </dgm:pt>
    <dgm:pt modelId="{DA15C75B-9672-42F8-92F6-0E9278AA4C48}" type="pres">
      <dgm:prSet presAssocID="{4A0B268A-B1EA-4533-98D5-44B2F7ECDD21}" presName="sibTrans" presStyleCnt="0"/>
      <dgm:spPr/>
    </dgm:pt>
    <dgm:pt modelId="{0A6E3B66-62F1-45F6-99DA-F7A96F470322}" type="pres">
      <dgm:prSet presAssocID="{BB428B6D-91E9-4C89-A453-018A3AF3DAFF}" presName="node" presStyleLbl="node1" presStyleIdx="3" presStyleCnt="10">
        <dgm:presLayoutVars>
          <dgm:bulletEnabled val="1"/>
        </dgm:presLayoutVars>
      </dgm:prSet>
      <dgm:spPr/>
    </dgm:pt>
    <dgm:pt modelId="{199B9D17-A1FB-4BA8-81A0-1F21775CCB40}" type="pres">
      <dgm:prSet presAssocID="{8916F122-6903-4897-A353-853F5D6F06DE}" presName="sibTrans" presStyleCnt="0"/>
      <dgm:spPr/>
    </dgm:pt>
    <dgm:pt modelId="{B62A1AA8-55C5-4EEC-A776-FCE7896FB99A}" type="pres">
      <dgm:prSet presAssocID="{57A76590-4F43-485D-BF08-805DF38523D4}" presName="node" presStyleLbl="node1" presStyleIdx="4" presStyleCnt="10">
        <dgm:presLayoutVars>
          <dgm:bulletEnabled val="1"/>
        </dgm:presLayoutVars>
      </dgm:prSet>
      <dgm:spPr/>
    </dgm:pt>
    <dgm:pt modelId="{B38918D2-81C4-4E1C-8EE1-DC40D24A8783}" type="pres">
      <dgm:prSet presAssocID="{6A2B99FD-A2E2-4E3A-AB80-A1E056FB6054}" presName="sibTrans" presStyleCnt="0"/>
      <dgm:spPr/>
    </dgm:pt>
    <dgm:pt modelId="{A444332B-27C2-4000-9755-663E236E9DC3}" type="pres">
      <dgm:prSet presAssocID="{0D91A832-4221-442B-AAD2-F4658BB24444}" presName="node" presStyleLbl="node1" presStyleIdx="5" presStyleCnt="10">
        <dgm:presLayoutVars>
          <dgm:bulletEnabled val="1"/>
        </dgm:presLayoutVars>
      </dgm:prSet>
      <dgm:spPr/>
    </dgm:pt>
    <dgm:pt modelId="{30B11247-83FB-4DB2-90BB-B872D42752B5}" type="pres">
      <dgm:prSet presAssocID="{26647ABC-208D-44CF-939E-8E2252D80FDC}" presName="sibTrans" presStyleCnt="0"/>
      <dgm:spPr/>
    </dgm:pt>
    <dgm:pt modelId="{D0040083-3E0A-43AE-AF53-5EC855071265}" type="pres">
      <dgm:prSet presAssocID="{970EAED4-ADF5-40BF-A742-24E55D5BD35E}" presName="node" presStyleLbl="node1" presStyleIdx="6" presStyleCnt="10">
        <dgm:presLayoutVars>
          <dgm:bulletEnabled val="1"/>
        </dgm:presLayoutVars>
      </dgm:prSet>
      <dgm:spPr/>
    </dgm:pt>
    <dgm:pt modelId="{10F3FFF4-0135-44CB-B5F1-B5DFBE9AD08A}" type="pres">
      <dgm:prSet presAssocID="{0AB4009D-6050-4855-8460-136FBC17CF66}" presName="sibTrans" presStyleCnt="0"/>
      <dgm:spPr/>
    </dgm:pt>
    <dgm:pt modelId="{57967663-167E-4656-B4D3-B5E02C572702}" type="pres">
      <dgm:prSet presAssocID="{918E70BB-4D09-462B-8190-2F75CF6F60CD}" presName="node" presStyleLbl="node1" presStyleIdx="7" presStyleCnt="10">
        <dgm:presLayoutVars>
          <dgm:bulletEnabled val="1"/>
        </dgm:presLayoutVars>
      </dgm:prSet>
      <dgm:spPr/>
    </dgm:pt>
    <dgm:pt modelId="{3ED482FD-0A94-427D-83A0-47B5FDF6C190}" type="pres">
      <dgm:prSet presAssocID="{3197BF3E-C2D3-4C6C-955E-515CAA353156}" presName="sibTrans" presStyleCnt="0"/>
      <dgm:spPr/>
    </dgm:pt>
    <dgm:pt modelId="{31EC0516-9304-4170-B3FD-FEC9F2A55BAF}" type="pres">
      <dgm:prSet presAssocID="{3AF576FB-BF58-45D6-93C8-C1933E13F31B}" presName="node" presStyleLbl="node1" presStyleIdx="8" presStyleCnt="10">
        <dgm:presLayoutVars>
          <dgm:bulletEnabled val="1"/>
        </dgm:presLayoutVars>
      </dgm:prSet>
      <dgm:spPr/>
    </dgm:pt>
    <dgm:pt modelId="{F7A823D8-E4A4-4445-B61F-49E926D111DE}" type="pres">
      <dgm:prSet presAssocID="{BA3734F0-879D-4F13-B9A7-A3B8202754EF}" presName="sibTrans" presStyleCnt="0"/>
      <dgm:spPr/>
    </dgm:pt>
    <dgm:pt modelId="{7AA15590-2A1C-49BF-8178-001D288DE32C}" type="pres">
      <dgm:prSet presAssocID="{2DCB2D77-6896-4D5C-9081-9F17E6FB314F}" presName="node" presStyleLbl="node1" presStyleIdx="9" presStyleCnt="10">
        <dgm:presLayoutVars>
          <dgm:bulletEnabled val="1"/>
        </dgm:presLayoutVars>
      </dgm:prSet>
      <dgm:spPr/>
    </dgm:pt>
  </dgm:ptLst>
  <dgm:cxnLst>
    <dgm:cxn modelId="{B6A22406-605A-44C6-A442-1627551E72A4}" srcId="{F339FCF3-4DB1-401A-A551-2643A9DD8322}" destId="{8AD50F14-9EA7-4A64-BD47-794949E55A79}" srcOrd="2" destOrd="0" parTransId="{461CE5D0-48B2-4D5F-8F33-1AFB7BDA0153}" sibTransId="{4A0B268A-B1EA-4533-98D5-44B2F7ECDD21}"/>
    <dgm:cxn modelId="{40F87314-0901-4D2F-B7B0-DDA81BB1631A}" type="presOf" srcId="{F339FCF3-4DB1-401A-A551-2643A9DD8322}" destId="{D0523F64-4FC0-444F-B682-8AC9B8559E39}" srcOrd="0" destOrd="0" presId="urn:microsoft.com/office/officeart/2005/8/layout/default"/>
    <dgm:cxn modelId="{816BA931-5D3D-441F-86CD-D39AA8236A22}" type="presOf" srcId="{970EAED4-ADF5-40BF-A742-24E55D5BD35E}" destId="{D0040083-3E0A-43AE-AF53-5EC855071265}" srcOrd="0" destOrd="0" presId="urn:microsoft.com/office/officeart/2005/8/layout/default"/>
    <dgm:cxn modelId="{EB4A3A32-0AC8-4294-BF38-239E5BD139C5}" type="presOf" srcId="{A19C6019-F66B-4A67-8838-F5AC3E5B095F}" destId="{E35E3651-13EC-4BE5-9E57-CAD58248A618}" srcOrd="0" destOrd="0" presId="urn:microsoft.com/office/officeart/2005/8/layout/default"/>
    <dgm:cxn modelId="{56D6453A-FA89-463E-BA61-5A2BBB5DCC02}" srcId="{F339FCF3-4DB1-401A-A551-2643A9DD8322}" destId="{BB428B6D-91E9-4C89-A453-018A3AF3DAFF}" srcOrd="3" destOrd="0" parTransId="{3F3C2D5C-37AA-48A6-BC77-D8207667FF99}" sibTransId="{8916F122-6903-4897-A353-853F5D6F06DE}"/>
    <dgm:cxn modelId="{4FC9F763-F0DC-4815-984D-AAA201B665FE}" type="presOf" srcId="{BB428B6D-91E9-4C89-A453-018A3AF3DAFF}" destId="{0A6E3B66-62F1-45F6-99DA-F7A96F470322}" srcOrd="0" destOrd="0" presId="urn:microsoft.com/office/officeart/2005/8/layout/default"/>
    <dgm:cxn modelId="{C746A768-75F8-4769-A190-FB504D4C1055}" type="presOf" srcId="{0D91A832-4221-442B-AAD2-F4658BB24444}" destId="{A444332B-27C2-4000-9755-663E236E9DC3}" srcOrd="0" destOrd="0" presId="urn:microsoft.com/office/officeart/2005/8/layout/default"/>
    <dgm:cxn modelId="{AED17C6E-81E4-4C61-A649-E308E4C306DF}" type="presOf" srcId="{8AD50F14-9EA7-4A64-BD47-794949E55A79}" destId="{FA01306E-1720-4FA4-AC68-D30025EE7C2F}" srcOrd="0" destOrd="0" presId="urn:microsoft.com/office/officeart/2005/8/layout/default"/>
    <dgm:cxn modelId="{5C01D36E-87F9-4C26-852A-770A1522AC6A}" type="presOf" srcId="{918E70BB-4D09-462B-8190-2F75CF6F60CD}" destId="{57967663-167E-4656-B4D3-B5E02C572702}" srcOrd="0" destOrd="0" presId="urn:microsoft.com/office/officeart/2005/8/layout/default"/>
    <dgm:cxn modelId="{391FF254-9244-4CF5-A8D1-136BFACA1E4B}" srcId="{F339FCF3-4DB1-401A-A551-2643A9DD8322}" destId="{A19C6019-F66B-4A67-8838-F5AC3E5B095F}" srcOrd="0" destOrd="0" parTransId="{ADC33977-E2A7-4ADA-B54C-7C55344862E1}" sibTransId="{0FA219F0-FF86-4E74-A279-DACA14D616E5}"/>
    <dgm:cxn modelId="{79C6878F-EFFB-459D-A1DE-A884F5A26A66}" type="presOf" srcId="{3B2A4458-D8FF-42FD-95DA-F54FF9A6BCAA}" destId="{8E1E50A9-5339-42AF-8AA0-D28EFBB905C8}" srcOrd="0" destOrd="0" presId="urn:microsoft.com/office/officeart/2005/8/layout/default"/>
    <dgm:cxn modelId="{5D666E96-C2A9-4CF3-AA25-3C47ADDB942B}" srcId="{F339FCF3-4DB1-401A-A551-2643A9DD8322}" destId="{3B2A4458-D8FF-42FD-95DA-F54FF9A6BCAA}" srcOrd="1" destOrd="0" parTransId="{3E860483-79F4-438A-80C5-A6C356C0B78F}" sibTransId="{7A907661-7A97-4812-801C-991D663281A2}"/>
    <dgm:cxn modelId="{FEF125A6-8C11-4C20-9669-E77CF8A4E281}" srcId="{F339FCF3-4DB1-401A-A551-2643A9DD8322}" destId="{3AF576FB-BF58-45D6-93C8-C1933E13F31B}" srcOrd="8" destOrd="0" parTransId="{565C15F1-1D8E-41DA-9BC6-A37BAE107647}" sibTransId="{BA3734F0-879D-4F13-B9A7-A3B8202754EF}"/>
    <dgm:cxn modelId="{6654F9D0-3B9C-4BE8-A104-35C217CDBEB0}" srcId="{F339FCF3-4DB1-401A-A551-2643A9DD8322}" destId="{2DCB2D77-6896-4D5C-9081-9F17E6FB314F}" srcOrd="9" destOrd="0" parTransId="{5CBDFEE5-5D28-410F-8F4A-0E8A51C905CB}" sibTransId="{F65822FF-4561-4E7E-9942-6858C81518B4}"/>
    <dgm:cxn modelId="{F19750D8-3069-497B-A75D-14AC214B2CAC}" type="presOf" srcId="{57A76590-4F43-485D-BF08-805DF38523D4}" destId="{B62A1AA8-55C5-4EEC-A776-FCE7896FB99A}" srcOrd="0" destOrd="0" presId="urn:microsoft.com/office/officeart/2005/8/layout/default"/>
    <dgm:cxn modelId="{E23800E3-3848-40AA-A6C7-655B50D2C5F4}" srcId="{F339FCF3-4DB1-401A-A551-2643A9DD8322}" destId="{970EAED4-ADF5-40BF-A742-24E55D5BD35E}" srcOrd="6" destOrd="0" parTransId="{C3548780-713A-47A5-9629-B2550938FBF7}" sibTransId="{0AB4009D-6050-4855-8460-136FBC17CF66}"/>
    <dgm:cxn modelId="{27FFB2E9-8560-4CEC-AC26-C50D2B9D43B9}" srcId="{F339FCF3-4DB1-401A-A551-2643A9DD8322}" destId="{57A76590-4F43-485D-BF08-805DF38523D4}" srcOrd="4" destOrd="0" parTransId="{334562C6-C1F9-4A05-A222-FEF47A93C3D8}" sibTransId="{6A2B99FD-A2E2-4E3A-AB80-A1E056FB6054}"/>
    <dgm:cxn modelId="{86BF54EB-9953-43E3-B50D-FFC3DC0EA5E6}" srcId="{F339FCF3-4DB1-401A-A551-2643A9DD8322}" destId="{0D91A832-4221-442B-AAD2-F4658BB24444}" srcOrd="5" destOrd="0" parTransId="{E9C8C700-23DE-459D-8544-59212471925E}" sibTransId="{26647ABC-208D-44CF-939E-8E2252D80FDC}"/>
    <dgm:cxn modelId="{A6A9CFF2-81E2-402F-843B-D068F0A93CDA}" srcId="{F339FCF3-4DB1-401A-A551-2643A9DD8322}" destId="{918E70BB-4D09-462B-8190-2F75CF6F60CD}" srcOrd="7" destOrd="0" parTransId="{B43C3699-05E0-4F1C-995C-F032E35A730D}" sibTransId="{3197BF3E-C2D3-4C6C-955E-515CAA353156}"/>
    <dgm:cxn modelId="{19117EF6-7832-4448-9334-8FFFCAAB69E9}" type="presOf" srcId="{2DCB2D77-6896-4D5C-9081-9F17E6FB314F}" destId="{7AA15590-2A1C-49BF-8178-001D288DE32C}" srcOrd="0" destOrd="0" presId="urn:microsoft.com/office/officeart/2005/8/layout/default"/>
    <dgm:cxn modelId="{B5AD06FC-173B-4821-9CB4-679F2C7AB70B}" type="presOf" srcId="{3AF576FB-BF58-45D6-93C8-C1933E13F31B}" destId="{31EC0516-9304-4170-B3FD-FEC9F2A55BAF}" srcOrd="0" destOrd="0" presId="urn:microsoft.com/office/officeart/2005/8/layout/default"/>
    <dgm:cxn modelId="{C2D639EB-22AF-469C-BD78-A83E9A859C71}" type="presParOf" srcId="{D0523F64-4FC0-444F-B682-8AC9B8559E39}" destId="{E35E3651-13EC-4BE5-9E57-CAD58248A618}" srcOrd="0" destOrd="0" presId="urn:microsoft.com/office/officeart/2005/8/layout/default"/>
    <dgm:cxn modelId="{BF07DCB7-002B-4FDD-984B-EF6D5EE54672}" type="presParOf" srcId="{D0523F64-4FC0-444F-B682-8AC9B8559E39}" destId="{8049B80F-AF1A-4401-88B1-1100464CB203}" srcOrd="1" destOrd="0" presId="urn:microsoft.com/office/officeart/2005/8/layout/default"/>
    <dgm:cxn modelId="{7EACBEAD-8584-4604-B720-F0372F3EA558}" type="presParOf" srcId="{D0523F64-4FC0-444F-B682-8AC9B8559E39}" destId="{8E1E50A9-5339-42AF-8AA0-D28EFBB905C8}" srcOrd="2" destOrd="0" presId="urn:microsoft.com/office/officeart/2005/8/layout/default"/>
    <dgm:cxn modelId="{0B34F292-4979-4282-B274-0B3F24A2463A}" type="presParOf" srcId="{D0523F64-4FC0-444F-B682-8AC9B8559E39}" destId="{ABD7CC81-F912-4821-9C3C-9FA4CF040115}" srcOrd="3" destOrd="0" presId="urn:microsoft.com/office/officeart/2005/8/layout/default"/>
    <dgm:cxn modelId="{07DBCF9F-013A-4B4C-A567-0F3A60429652}" type="presParOf" srcId="{D0523F64-4FC0-444F-B682-8AC9B8559E39}" destId="{FA01306E-1720-4FA4-AC68-D30025EE7C2F}" srcOrd="4" destOrd="0" presId="urn:microsoft.com/office/officeart/2005/8/layout/default"/>
    <dgm:cxn modelId="{FA5B2AFB-B5BB-42DF-8310-39F3713618BE}" type="presParOf" srcId="{D0523F64-4FC0-444F-B682-8AC9B8559E39}" destId="{DA15C75B-9672-42F8-92F6-0E9278AA4C48}" srcOrd="5" destOrd="0" presId="urn:microsoft.com/office/officeart/2005/8/layout/default"/>
    <dgm:cxn modelId="{B2B5463F-7CF7-45EA-983A-2A4796060CA3}" type="presParOf" srcId="{D0523F64-4FC0-444F-B682-8AC9B8559E39}" destId="{0A6E3B66-62F1-45F6-99DA-F7A96F470322}" srcOrd="6" destOrd="0" presId="urn:microsoft.com/office/officeart/2005/8/layout/default"/>
    <dgm:cxn modelId="{A5F83D35-46DC-4980-8DB8-9822407DDD39}" type="presParOf" srcId="{D0523F64-4FC0-444F-B682-8AC9B8559E39}" destId="{199B9D17-A1FB-4BA8-81A0-1F21775CCB40}" srcOrd="7" destOrd="0" presId="urn:microsoft.com/office/officeart/2005/8/layout/default"/>
    <dgm:cxn modelId="{F7539BEA-1D1F-4876-9F2E-9AB18F915F68}" type="presParOf" srcId="{D0523F64-4FC0-444F-B682-8AC9B8559E39}" destId="{B62A1AA8-55C5-4EEC-A776-FCE7896FB99A}" srcOrd="8" destOrd="0" presId="urn:microsoft.com/office/officeart/2005/8/layout/default"/>
    <dgm:cxn modelId="{FD471A8A-67C3-47BF-8C67-2B027A315073}" type="presParOf" srcId="{D0523F64-4FC0-444F-B682-8AC9B8559E39}" destId="{B38918D2-81C4-4E1C-8EE1-DC40D24A8783}" srcOrd="9" destOrd="0" presId="urn:microsoft.com/office/officeart/2005/8/layout/default"/>
    <dgm:cxn modelId="{063F2929-C143-4C1F-AA63-E1EC8243374C}" type="presParOf" srcId="{D0523F64-4FC0-444F-B682-8AC9B8559E39}" destId="{A444332B-27C2-4000-9755-663E236E9DC3}" srcOrd="10" destOrd="0" presId="urn:microsoft.com/office/officeart/2005/8/layout/default"/>
    <dgm:cxn modelId="{6A82D1C8-110C-426E-AB5A-68FB1BE6AA89}" type="presParOf" srcId="{D0523F64-4FC0-444F-B682-8AC9B8559E39}" destId="{30B11247-83FB-4DB2-90BB-B872D42752B5}" srcOrd="11" destOrd="0" presId="urn:microsoft.com/office/officeart/2005/8/layout/default"/>
    <dgm:cxn modelId="{07F1CD4F-87F0-4F60-B041-A50B3AFE4542}" type="presParOf" srcId="{D0523F64-4FC0-444F-B682-8AC9B8559E39}" destId="{D0040083-3E0A-43AE-AF53-5EC855071265}" srcOrd="12" destOrd="0" presId="urn:microsoft.com/office/officeart/2005/8/layout/default"/>
    <dgm:cxn modelId="{FBC6FB67-0C11-4B70-AD65-6A3037440E72}" type="presParOf" srcId="{D0523F64-4FC0-444F-B682-8AC9B8559E39}" destId="{10F3FFF4-0135-44CB-B5F1-B5DFBE9AD08A}" srcOrd="13" destOrd="0" presId="urn:microsoft.com/office/officeart/2005/8/layout/default"/>
    <dgm:cxn modelId="{B7FDBF7A-BC1D-4D0C-B179-DFE7BF5DED2F}" type="presParOf" srcId="{D0523F64-4FC0-444F-B682-8AC9B8559E39}" destId="{57967663-167E-4656-B4D3-B5E02C572702}" srcOrd="14" destOrd="0" presId="urn:microsoft.com/office/officeart/2005/8/layout/default"/>
    <dgm:cxn modelId="{6789D48F-6245-4FAE-ACC1-1E9A53BFAEAB}" type="presParOf" srcId="{D0523F64-4FC0-444F-B682-8AC9B8559E39}" destId="{3ED482FD-0A94-427D-83A0-47B5FDF6C190}" srcOrd="15" destOrd="0" presId="urn:microsoft.com/office/officeart/2005/8/layout/default"/>
    <dgm:cxn modelId="{44D6333D-A44A-4942-ACDD-008D98281560}" type="presParOf" srcId="{D0523F64-4FC0-444F-B682-8AC9B8559E39}" destId="{31EC0516-9304-4170-B3FD-FEC9F2A55BAF}" srcOrd="16" destOrd="0" presId="urn:microsoft.com/office/officeart/2005/8/layout/default"/>
    <dgm:cxn modelId="{A7DF2990-5A5C-45A9-9491-A9B36815A9BB}" type="presParOf" srcId="{D0523F64-4FC0-444F-B682-8AC9B8559E39}" destId="{F7A823D8-E4A4-4445-B61F-49E926D111DE}" srcOrd="17" destOrd="0" presId="urn:microsoft.com/office/officeart/2005/8/layout/default"/>
    <dgm:cxn modelId="{BD730C20-E0DA-4776-A69E-81D130D7ABF2}" type="presParOf" srcId="{D0523F64-4FC0-444F-B682-8AC9B8559E39}" destId="{7AA15590-2A1C-49BF-8178-001D288DE32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7E799-6CAC-4DBC-925A-6317B50717F7}">
      <dsp:nvSpPr>
        <dsp:cNvPr id="0" name=""/>
        <dsp:cNvSpPr/>
      </dsp:nvSpPr>
      <dsp:spPr>
        <a:xfrm>
          <a:off x="859836" y="516193"/>
          <a:ext cx="1259178" cy="12591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5826E-1552-4B64-85AF-71AD172C9793}">
      <dsp:nvSpPr>
        <dsp:cNvPr id="0" name=""/>
        <dsp:cNvSpPr/>
      </dsp:nvSpPr>
      <dsp:spPr>
        <a:xfrm>
          <a:off x="1128186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41A79-8F59-411F-9929-C64F8BF50A9D}">
      <dsp:nvSpPr>
        <dsp:cNvPr id="0" name=""/>
        <dsp:cNvSpPr/>
      </dsp:nvSpPr>
      <dsp:spPr>
        <a:xfrm>
          <a:off x="457312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Local Traffic Density</a:t>
          </a:r>
        </a:p>
      </dsp:txBody>
      <dsp:txXfrm>
        <a:off x="457312" y="2167574"/>
        <a:ext cx="2064226" cy="720000"/>
      </dsp:txXfrm>
    </dsp:sp>
    <dsp:sp modelId="{469FADF0-60FA-4E8E-96D0-2E9FF3C02A2F}">
      <dsp:nvSpPr>
        <dsp:cNvPr id="0" name=""/>
        <dsp:cNvSpPr/>
      </dsp:nvSpPr>
      <dsp:spPr>
        <a:xfrm>
          <a:off x="3285302" y="516193"/>
          <a:ext cx="1259178" cy="12591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9BC9-0420-4F4E-83F4-E6B04104C10F}">
      <dsp:nvSpPr>
        <dsp:cNvPr id="0" name=""/>
        <dsp:cNvSpPr/>
      </dsp:nvSpPr>
      <dsp:spPr>
        <a:xfrm>
          <a:off x="3553652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B2DB4-3836-4460-9C11-BED73268AC02}">
      <dsp:nvSpPr>
        <dsp:cNvPr id="0" name=""/>
        <dsp:cNvSpPr/>
      </dsp:nvSpPr>
      <dsp:spPr>
        <a:xfrm>
          <a:off x="2882778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Freeway Traffic Density</a:t>
          </a:r>
        </a:p>
      </dsp:txBody>
      <dsp:txXfrm>
        <a:off x="2882778" y="2167574"/>
        <a:ext cx="2064226" cy="720000"/>
      </dsp:txXfrm>
    </dsp:sp>
    <dsp:sp modelId="{0B324410-217C-43EF-92E8-4622095698F8}">
      <dsp:nvSpPr>
        <dsp:cNvPr id="0" name=""/>
        <dsp:cNvSpPr/>
      </dsp:nvSpPr>
      <dsp:spPr>
        <a:xfrm>
          <a:off x="5710769" y="516193"/>
          <a:ext cx="1259178" cy="12591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F201A-CE94-4F06-8A60-A6210A24CEFC}">
      <dsp:nvSpPr>
        <dsp:cNvPr id="0" name=""/>
        <dsp:cNvSpPr/>
      </dsp:nvSpPr>
      <dsp:spPr>
        <a:xfrm>
          <a:off x="5979118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42261-EFBE-4161-8427-79B03C7EAC7A}">
      <dsp:nvSpPr>
        <dsp:cNvPr id="0" name=""/>
        <dsp:cNvSpPr/>
      </dsp:nvSpPr>
      <dsp:spPr>
        <a:xfrm>
          <a:off x="5308244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Background Contribution</a:t>
          </a:r>
        </a:p>
      </dsp:txBody>
      <dsp:txXfrm>
        <a:off x="5308244" y="2167574"/>
        <a:ext cx="2064226" cy="720000"/>
      </dsp:txXfrm>
    </dsp:sp>
    <dsp:sp modelId="{EE0084A3-ED53-41F7-871D-F69BCB4981BE}">
      <dsp:nvSpPr>
        <dsp:cNvPr id="0" name=""/>
        <dsp:cNvSpPr/>
      </dsp:nvSpPr>
      <dsp:spPr>
        <a:xfrm>
          <a:off x="8136235" y="516193"/>
          <a:ext cx="1259178" cy="12591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663A3-3584-46E0-AFD4-F00FE3DA6A8C}">
      <dsp:nvSpPr>
        <dsp:cNvPr id="0" name=""/>
        <dsp:cNvSpPr/>
      </dsp:nvSpPr>
      <dsp:spPr>
        <a:xfrm>
          <a:off x="8404584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C0217-4DC1-41F1-9942-D5109E286915}">
      <dsp:nvSpPr>
        <dsp:cNvPr id="0" name=""/>
        <dsp:cNvSpPr/>
      </dsp:nvSpPr>
      <dsp:spPr>
        <a:xfrm>
          <a:off x="7733711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Meteorological Conditons</a:t>
          </a:r>
        </a:p>
      </dsp:txBody>
      <dsp:txXfrm>
        <a:off x="7733711" y="2167574"/>
        <a:ext cx="206422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E3651-13EC-4BE5-9E57-CAD58248A618}">
      <dsp:nvSpPr>
        <dsp:cNvPr id="0" name=""/>
        <dsp:cNvSpPr/>
      </dsp:nvSpPr>
      <dsp:spPr>
        <a:xfrm>
          <a:off x="3698" y="505803"/>
          <a:ext cx="2002407" cy="1201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Urban Background NOx/PM2.5</a:t>
          </a:r>
        </a:p>
      </dsp:txBody>
      <dsp:txXfrm>
        <a:off x="3698" y="505803"/>
        <a:ext cx="2002407" cy="1201444"/>
      </dsp:txXfrm>
    </dsp:sp>
    <dsp:sp modelId="{8E1E50A9-5339-42AF-8AA0-D28EFBB905C8}">
      <dsp:nvSpPr>
        <dsp:cNvPr id="0" name=""/>
        <dsp:cNvSpPr/>
      </dsp:nvSpPr>
      <dsp:spPr>
        <a:xfrm>
          <a:off x="2206346" y="505803"/>
          <a:ext cx="2002407" cy="1201444"/>
        </a:xfrm>
        <a:prstGeom prst="rect">
          <a:avLst/>
        </a:prstGeom>
        <a:solidFill>
          <a:schemeClr val="accent2">
            <a:hueOff val="-972715"/>
            <a:satOff val="-878"/>
            <a:lumOff val="-19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NOx/PM2.5</a:t>
          </a:r>
        </a:p>
      </dsp:txBody>
      <dsp:txXfrm>
        <a:off x="2206346" y="505803"/>
        <a:ext cx="2002407" cy="1201444"/>
      </dsp:txXfrm>
    </dsp:sp>
    <dsp:sp modelId="{FA01306E-1720-4FA4-AC68-D30025EE7C2F}">
      <dsp:nvSpPr>
        <dsp:cNvPr id="0" name=""/>
        <dsp:cNvSpPr/>
      </dsp:nvSpPr>
      <dsp:spPr>
        <a:xfrm>
          <a:off x="4408995" y="505803"/>
          <a:ext cx="2002407" cy="1201444"/>
        </a:xfrm>
        <a:prstGeom prst="rect">
          <a:avLst/>
        </a:prstGeom>
        <a:solidFill>
          <a:schemeClr val="accent2">
            <a:hueOff val="-1945429"/>
            <a:satOff val="-1756"/>
            <a:lumOff val="-39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Wind Speed</a:t>
          </a:r>
        </a:p>
      </dsp:txBody>
      <dsp:txXfrm>
        <a:off x="4408995" y="505803"/>
        <a:ext cx="2002407" cy="1201444"/>
      </dsp:txXfrm>
    </dsp:sp>
    <dsp:sp modelId="{0A6E3B66-62F1-45F6-99DA-F7A96F470322}">
      <dsp:nvSpPr>
        <dsp:cNvPr id="0" name=""/>
        <dsp:cNvSpPr/>
      </dsp:nvSpPr>
      <dsp:spPr>
        <a:xfrm>
          <a:off x="6611644" y="505803"/>
          <a:ext cx="2002407" cy="1201444"/>
        </a:xfrm>
        <a:prstGeom prst="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Wind Direction</a:t>
          </a:r>
        </a:p>
      </dsp:txBody>
      <dsp:txXfrm>
        <a:off x="6611644" y="505803"/>
        <a:ext cx="2002407" cy="1201444"/>
      </dsp:txXfrm>
    </dsp:sp>
    <dsp:sp modelId="{B62A1AA8-55C5-4EEC-A776-FCE7896FB99A}">
      <dsp:nvSpPr>
        <dsp:cNvPr id="0" name=""/>
        <dsp:cNvSpPr/>
      </dsp:nvSpPr>
      <dsp:spPr>
        <a:xfrm>
          <a:off x="8814292" y="505803"/>
          <a:ext cx="2002407" cy="1201444"/>
        </a:xfrm>
        <a:prstGeom prst="rect">
          <a:avLst/>
        </a:prstGeom>
        <a:solidFill>
          <a:schemeClr val="accent2">
            <a:hueOff val="-3890858"/>
            <a:satOff val="-3511"/>
            <a:lumOff val="-78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Relative Humidity</a:t>
          </a:r>
        </a:p>
      </dsp:txBody>
      <dsp:txXfrm>
        <a:off x="8814292" y="505803"/>
        <a:ext cx="2002407" cy="1201444"/>
      </dsp:txXfrm>
    </dsp:sp>
    <dsp:sp modelId="{A444332B-27C2-4000-9755-663E236E9DC3}">
      <dsp:nvSpPr>
        <dsp:cNvPr id="0" name=""/>
        <dsp:cNvSpPr/>
      </dsp:nvSpPr>
      <dsp:spPr>
        <a:xfrm>
          <a:off x="3698" y="1907489"/>
          <a:ext cx="2002407" cy="1201444"/>
        </a:xfrm>
        <a:prstGeom prst="rect">
          <a:avLst/>
        </a:prstGeom>
        <a:solidFill>
          <a:schemeClr val="accent2">
            <a:hueOff val="-4863573"/>
            <a:satOff val="-4389"/>
            <a:lumOff val="-97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Air Temperature</a:t>
          </a:r>
        </a:p>
      </dsp:txBody>
      <dsp:txXfrm>
        <a:off x="3698" y="1907489"/>
        <a:ext cx="2002407" cy="1201444"/>
      </dsp:txXfrm>
    </dsp:sp>
    <dsp:sp modelId="{D0040083-3E0A-43AE-AF53-5EC855071265}">
      <dsp:nvSpPr>
        <dsp:cNvPr id="0" name=""/>
        <dsp:cNvSpPr/>
      </dsp:nvSpPr>
      <dsp:spPr>
        <a:xfrm>
          <a:off x="2206346" y="1907489"/>
          <a:ext cx="2002407" cy="1201444"/>
        </a:xfrm>
        <a:prstGeom prst="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Nearbound Freeway Traffic Density</a:t>
          </a:r>
        </a:p>
      </dsp:txBody>
      <dsp:txXfrm>
        <a:off x="2206346" y="1907489"/>
        <a:ext cx="2002407" cy="1201444"/>
      </dsp:txXfrm>
    </dsp:sp>
    <dsp:sp modelId="{57967663-167E-4656-B4D3-B5E02C572702}">
      <dsp:nvSpPr>
        <dsp:cNvPr id="0" name=""/>
        <dsp:cNvSpPr/>
      </dsp:nvSpPr>
      <dsp:spPr>
        <a:xfrm>
          <a:off x="4408995" y="1907489"/>
          <a:ext cx="2002407" cy="1201444"/>
        </a:xfrm>
        <a:prstGeom prst="rect">
          <a:avLst/>
        </a:prstGeom>
        <a:solidFill>
          <a:schemeClr val="accent2">
            <a:hueOff val="-6809002"/>
            <a:satOff val="-6144"/>
            <a:lumOff val="-137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Outbound Freeway Traffic Density</a:t>
          </a:r>
        </a:p>
      </dsp:txBody>
      <dsp:txXfrm>
        <a:off x="4408995" y="1907489"/>
        <a:ext cx="2002407" cy="1201444"/>
      </dsp:txXfrm>
    </dsp:sp>
    <dsp:sp modelId="{31EC0516-9304-4170-B3FD-FEC9F2A55BAF}">
      <dsp:nvSpPr>
        <dsp:cNvPr id="0" name=""/>
        <dsp:cNvSpPr/>
      </dsp:nvSpPr>
      <dsp:spPr>
        <a:xfrm>
          <a:off x="6611644" y="1907489"/>
          <a:ext cx="2002407" cy="1201444"/>
        </a:xfrm>
        <a:prstGeom prst="rect">
          <a:avLst/>
        </a:prstGeom>
        <a:solidFill>
          <a:schemeClr val="accent2">
            <a:hueOff val="-7781716"/>
            <a:satOff val="-7022"/>
            <a:lumOff val="-156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Nearbound Local Traffic Density</a:t>
          </a:r>
        </a:p>
      </dsp:txBody>
      <dsp:txXfrm>
        <a:off x="6611644" y="1907489"/>
        <a:ext cx="2002407" cy="1201444"/>
      </dsp:txXfrm>
    </dsp:sp>
    <dsp:sp modelId="{7AA15590-2A1C-49BF-8178-001D288DE32C}">
      <dsp:nvSpPr>
        <dsp:cNvPr id="0" name=""/>
        <dsp:cNvSpPr/>
      </dsp:nvSpPr>
      <dsp:spPr>
        <a:xfrm>
          <a:off x="8814292" y="1907489"/>
          <a:ext cx="2002407" cy="1201444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Outbound Local Traffic Density</a:t>
          </a:r>
        </a:p>
      </dsp:txBody>
      <dsp:txXfrm>
        <a:off x="8814292" y="1907489"/>
        <a:ext cx="2002407" cy="120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8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3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2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59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4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01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7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2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0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3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8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8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3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6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CC4N4z3GJc&amp;list=PLblh5JKOoLUJjeXUvUE0maghNuY2_5fY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FF6C-932B-4DC6-8B80-4513674A8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Hyperlocal emission tracing using boosted-regression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352CD-9DC0-475C-904F-D103B2319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Alexander Nguyen</a:t>
            </a:r>
          </a:p>
        </p:txBody>
      </p:sp>
    </p:spTree>
    <p:extLst>
      <p:ext uri="{BB962C8B-B14F-4D97-AF65-F5344CB8AC3E}">
        <p14:creationId xmlns:p14="http://schemas.microsoft.com/office/powerpoint/2010/main" val="62666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297D-2F9A-4639-896C-1F1FA308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B2F2-6188-44C7-AC7C-D2261BFB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Utilizing the machine learning technique, boosted-regression trees, establish a predictive model capable of measuring the contribution of local and freeway traffic towards atmospheric concentrations of NO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PM</a:t>
            </a:r>
            <a:r>
              <a:rPr lang="en-US" baseline="-25000" dirty="0">
                <a:solidFill>
                  <a:schemeClr val="tx1"/>
                </a:solidFill>
              </a:rPr>
              <a:t>2.5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4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5EAB2-B35F-4B18-B6F0-3C208F31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Gradient boosted regression tree</a:t>
            </a: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EFBFAD-E4EF-4B2D-8BB8-DCD3814A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Similar to regular regression tree except a weighing step is added and iterated multiple times in order to improve the accuracy of the decision nodes</a:t>
            </a:r>
          </a:p>
          <a:p>
            <a:r>
              <a:rPr lang="en-US" dirty="0">
                <a:solidFill>
                  <a:schemeClr val="tx1"/>
                </a:solidFill>
              </a:rPr>
              <a:t>Decisions are made by the algorithm to create a strong predictive model with weak learners</a:t>
            </a:r>
          </a:p>
          <a:p>
            <a:r>
              <a:rPr lang="en-US" dirty="0">
                <a:solidFill>
                  <a:schemeClr val="tx1"/>
                </a:solidFill>
              </a:rPr>
              <a:t>Best Explained by This Video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https://www.youtube.com/watch?v=3CC4N4z3GJc&amp;list=PLblh5JKOoLUJjeXUvUE0maghNuY2_5fY6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1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0F4A8-5B4D-417C-958A-3470D9BC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Determined Factors that influence atmospheric concentrations</a:t>
            </a:r>
          </a:p>
        </p:txBody>
      </p:sp>
      <p:sp>
        <p:nvSpPr>
          <p:cNvPr id="8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D87170-DAD1-4B3C-B3F0-64188BDF4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852391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685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50C73-4A86-47FE-9322-68E388E4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Traffic stat derivations</a:t>
            </a: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79D941-63AE-4733-B109-163026B7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Avg. Local speed and Traffic density undergo a MARS model fitting in order to establish a predictive model capable of providing a rough estimate for other travel paths assuming similar road conditions</a:t>
            </a:r>
          </a:p>
          <a:p>
            <a:r>
              <a:rPr lang="en-US">
                <a:solidFill>
                  <a:schemeClr val="tx1"/>
                </a:solidFill>
              </a:rPr>
              <a:t>Freeway traffic density is derived from Avg. Speed and Traffic Flow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42D6F-C95A-4576-A7AE-A61CCF95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Innovation corridor</a:t>
            </a:r>
          </a:p>
        </p:txBody>
      </p:sp>
      <p:sp>
        <p:nvSpPr>
          <p:cNvPr id="137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Content Placeholder 4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93C57D7-5559-44B7-84E4-64967F96F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4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53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F712B-FC40-4C5D-B9C1-23E8CC65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BRT Flow Chart</a:t>
            </a:r>
          </a:p>
        </p:txBody>
      </p:sp>
      <p:sp useBgFill="1">
        <p:nvSpPr>
          <p:cNvPr id="29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EE24726-5A17-4CF7-8876-F3C79732F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0" r="100" b="1"/>
          <a:stretch/>
        </p:blipFill>
        <p:spPr>
          <a:xfrm>
            <a:off x="888901" y="1028863"/>
            <a:ext cx="6025742" cy="47817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B1E8-1CD5-499B-9778-3750E345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200">
                <a:solidFill>
                  <a:srgbClr val="0F496F"/>
                </a:solidFill>
              </a:rPr>
              <a:t>q: Traffic Flow</a:t>
            </a:r>
          </a:p>
          <a:p>
            <a:r>
              <a:rPr lang="en-US" sz="1200">
                <a:solidFill>
                  <a:srgbClr val="0F496F"/>
                </a:solidFill>
              </a:rPr>
              <a:t>t</a:t>
            </a:r>
            <a:r>
              <a:rPr lang="en-US" sz="1200" baseline="-25000">
                <a:solidFill>
                  <a:srgbClr val="0F496F"/>
                </a:solidFill>
              </a:rPr>
              <a:t>travel</a:t>
            </a:r>
            <a:r>
              <a:rPr lang="en-US" sz="1200">
                <a:solidFill>
                  <a:srgbClr val="0F496F"/>
                </a:solidFill>
              </a:rPr>
              <a:t>: travel time</a:t>
            </a:r>
          </a:p>
          <a:p>
            <a:r>
              <a:rPr lang="en-US" sz="1200">
                <a:solidFill>
                  <a:srgbClr val="0F496F"/>
                </a:solidFill>
              </a:rPr>
              <a:t>u: Traffic Speed</a:t>
            </a:r>
          </a:p>
          <a:p>
            <a:r>
              <a:rPr lang="en-US" sz="1200">
                <a:solidFill>
                  <a:srgbClr val="0F496F"/>
                </a:solidFill>
              </a:rPr>
              <a:t>k: Traffic Density</a:t>
            </a:r>
          </a:p>
          <a:p>
            <a:r>
              <a:rPr lang="en-US" sz="1200">
                <a:solidFill>
                  <a:srgbClr val="0F496F"/>
                </a:solidFill>
              </a:rPr>
              <a:t>v</a:t>
            </a:r>
            <a:r>
              <a:rPr lang="en-US" sz="1200" baseline="-25000">
                <a:solidFill>
                  <a:srgbClr val="0F496F"/>
                </a:solidFill>
              </a:rPr>
              <a:t>wind:</a:t>
            </a:r>
            <a:r>
              <a:rPr lang="en-US" sz="1200">
                <a:solidFill>
                  <a:srgbClr val="0F496F"/>
                </a:solidFill>
              </a:rPr>
              <a:t>: Wind Speed (m/s)</a:t>
            </a:r>
          </a:p>
          <a:p>
            <a:pPr marL="0" indent="0">
              <a:buNone/>
            </a:pPr>
            <a:r>
              <a:rPr lang="en-US" sz="1200">
                <a:solidFill>
                  <a:srgbClr val="0F496F"/>
                </a:solidFill>
              </a:rPr>
              <a:t>Local Contribution= </a:t>
            </a:r>
          </a:p>
          <a:p>
            <a:pPr marL="0" indent="0">
              <a:buNone/>
            </a:pPr>
            <a:r>
              <a:rPr lang="en-US" sz="1200">
                <a:solidFill>
                  <a:srgbClr val="0F496F"/>
                </a:solidFill>
              </a:rPr>
              <a:t>	Total – Minimum Contribution</a:t>
            </a:r>
          </a:p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134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79F9-FF0E-4E76-85A8-885B536B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Final tree inputs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B66C4F-4C64-40DA-A937-49F304E80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29997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69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8AFDB-8B69-417D-AE31-20D40B2F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Project final timeline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FB05-7665-4C8C-9F99-01EA047A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August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Establish a final predictive methodology that shows potential to predict local emissions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Utilize local public access meteorology station to generate a prototype</a:t>
            </a:r>
          </a:p>
          <a:p>
            <a:r>
              <a:rPr lang="en-US">
                <a:solidFill>
                  <a:schemeClr val="tx1"/>
                </a:solidFill>
              </a:rPr>
              <a:t>September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Setup meteorology station upon delivery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Obtain as much data as possible for analysis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(ideally an extension would help improve the predictive ability for the model)</a:t>
            </a:r>
          </a:p>
        </p:txBody>
      </p:sp>
    </p:spTree>
    <p:extLst>
      <p:ext uri="{BB962C8B-B14F-4D97-AF65-F5344CB8AC3E}">
        <p14:creationId xmlns:p14="http://schemas.microsoft.com/office/powerpoint/2010/main" val="16506590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299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Hyperlocal emission tracing using boosted-regression trees</vt:lpstr>
      <vt:lpstr>objective</vt:lpstr>
      <vt:lpstr>Gradient boosted regression tree</vt:lpstr>
      <vt:lpstr>Determined Factors that influence atmospheric concentrations</vt:lpstr>
      <vt:lpstr>Traffic stat derivations</vt:lpstr>
      <vt:lpstr>Innovation corridor</vt:lpstr>
      <vt:lpstr>BRT Flow Chart</vt:lpstr>
      <vt:lpstr>Final tree inputs</vt:lpstr>
      <vt:lpstr>Project final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Hyperlocal emission tracing using boosted-regression trees</dc:title>
  <dc:creator>Alexander Nguyen</dc:creator>
  <cp:lastModifiedBy>Alexander Nguyen</cp:lastModifiedBy>
  <cp:revision>1</cp:revision>
  <dcterms:created xsi:type="dcterms:W3CDTF">2021-08-12T12:10:33Z</dcterms:created>
  <dcterms:modified xsi:type="dcterms:W3CDTF">2021-08-13T21:53:53Z</dcterms:modified>
</cp:coreProperties>
</file>